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C34CE7-820D-47FA-B40D-9F4C76405E26}" v="17" dt="2025-03-05T13:29:29.7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7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da pulgu" userId="d7406faa7d20aff7" providerId="LiveId" clId="{00C34CE7-820D-47FA-B40D-9F4C76405E26}"/>
    <pc:docChg chg="custSel addSld delSld modSld">
      <pc:chgData name="nida pulgu" userId="d7406faa7d20aff7" providerId="LiveId" clId="{00C34CE7-820D-47FA-B40D-9F4C76405E26}" dt="2025-03-05T13:29:34.739" v="205" actId="14100"/>
      <pc:docMkLst>
        <pc:docMk/>
      </pc:docMkLst>
      <pc:sldChg chg="modSp new mod">
        <pc:chgData name="nida pulgu" userId="d7406faa7d20aff7" providerId="LiveId" clId="{00C34CE7-820D-47FA-B40D-9F4C76405E26}" dt="2025-03-05T13:24:53.934" v="36" actId="20577"/>
        <pc:sldMkLst>
          <pc:docMk/>
          <pc:sldMk cId="360451297" sldId="256"/>
        </pc:sldMkLst>
        <pc:spChg chg="mod">
          <ac:chgData name="nida pulgu" userId="d7406faa7d20aff7" providerId="LiveId" clId="{00C34CE7-820D-47FA-B40D-9F4C76405E26}" dt="2025-03-05T13:24:53.934" v="36" actId="20577"/>
          <ac:spMkLst>
            <pc:docMk/>
            <pc:sldMk cId="360451297" sldId="256"/>
            <ac:spMk id="2" creationId="{F9E1B089-5916-D9B7-9C2F-F4B832283F79}"/>
          </ac:spMkLst>
        </pc:spChg>
      </pc:sldChg>
      <pc:sldChg chg="addSp delSp modSp new mod">
        <pc:chgData name="nida pulgu" userId="d7406faa7d20aff7" providerId="LiveId" clId="{00C34CE7-820D-47FA-B40D-9F4C76405E26}" dt="2025-03-05T13:25:41.291" v="72" actId="962"/>
        <pc:sldMkLst>
          <pc:docMk/>
          <pc:sldMk cId="2684763008" sldId="257"/>
        </pc:sldMkLst>
        <pc:spChg chg="mod">
          <ac:chgData name="nida pulgu" userId="d7406faa7d20aff7" providerId="LiveId" clId="{00C34CE7-820D-47FA-B40D-9F4C76405E26}" dt="2025-03-05T13:25:16.240" v="65" actId="20577"/>
          <ac:spMkLst>
            <pc:docMk/>
            <pc:sldMk cId="2684763008" sldId="257"/>
            <ac:spMk id="2" creationId="{ED83ED87-219C-4683-40C9-C849B175751A}"/>
          </ac:spMkLst>
        </pc:spChg>
        <pc:spChg chg="del">
          <ac:chgData name="nida pulgu" userId="d7406faa7d20aff7" providerId="LiveId" clId="{00C34CE7-820D-47FA-B40D-9F4C76405E26}" dt="2025-03-05T13:25:29.655" v="66" actId="931"/>
          <ac:spMkLst>
            <pc:docMk/>
            <pc:sldMk cId="2684763008" sldId="257"/>
            <ac:spMk id="3" creationId="{7F0DDE0F-A9DA-7E51-1D2D-0E005555B8CB}"/>
          </ac:spMkLst>
        </pc:spChg>
        <pc:picChg chg="add mod">
          <ac:chgData name="nida pulgu" userId="d7406faa7d20aff7" providerId="LiveId" clId="{00C34CE7-820D-47FA-B40D-9F4C76405E26}" dt="2025-03-05T13:25:41.291" v="72" actId="962"/>
          <ac:picMkLst>
            <pc:docMk/>
            <pc:sldMk cId="2684763008" sldId="257"/>
            <ac:picMk id="5" creationId="{C4F194AD-26AA-50E2-7281-F37A081CBB14}"/>
          </ac:picMkLst>
        </pc:picChg>
      </pc:sldChg>
      <pc:sldChg chg="addSp delSp modSp new mod">
        <pc:chgData name="nida pulgu" userId="d7406faa7d20aff7" providerId="LiveId" clId="{00C34CE7-820D-47FA-B40D-9F4C76405E26}" dt="2025-03-05T13:26:03.603" v="88" actId="1076"/>
        <pc:sldMkLst>
          <pc:docMk/>
          <pc:sldMk cId="2996861881" sldId="258"/>
        </pc:sldMkLst>
        <pc:spChg chg="mod">
          <ac:chgData name="nida pulgu" userId="d7406faa7d20aff7" providerId="LiveId" clId="{00C34CE7-820D-47FA-B40D-9F4C76405E26}" dt="2025-03-05T13:25:50.994" v="83" actId="20577"/>
          <ac:spMkLst>
            <pc:docMk/>
            <pc:sldMk cId="2996861881" sldId="258"/>
            <ac:spMk id="2" creationId="{01918DBB-8284-FE67-88D0-32440A1FF960}"/>
          </ac:spMkLst>
        </pc:spChg>
        <pc:spChg chg="del">
          <ac:chgData name="nida pulgu" userId="d7406faa7d20aff7" providerId="LiveId" clId="{00C34CE7-820D-47FA-B40D-9F4C76405E26}" dt="2025-03-05T13:25:58.762" v="84" actId="931"/>
          <ac:spMkLst>
            <pc:docMk/>
            <pc:sldMk cId="2996861881" sldId="258"/>
            <ac:spMk id="3" creationId="{743CA733-942F-B1CF-4821-BA3DD0B5C80D}"/>
          </ac:spMkLst>
        </pc:spChg>
        <pc:picChg chg="add mod">
          <ac:chgData name="nida pulgu" userId="d7406faa7d20aff7" providerId="LiveId" clId="{00C34CE7-820D-47FA-B40D-9F4C76405E26}" dt="2025-03-05T13:26:03.603" v="88" actId="1076"/>
          <ac:picMkLst>
            <pc:docMk/>
            <pc:sldMk cId="2996861881" sldId="258"/>
            <ac:picMk id="5" creationId="{67AA9545-F47B-81CE-2878-5C1A72F74801}"/>
          </ac:picMkLst>
        </pc:picChg>
      </pc:sldChg>
      <pc:sldChg chg="addSp delSp modSp new mod">
        <pc:chgData name="nida pulgu" userId="d7406faa7d20aff7" providerId="LiveId" clId="{00C34CE7-820D-47FA-B40D-9F4C76405E26}" dt="2025-03-05T13:26:27.384" v="104" actId="1076"/>
        <pc:sldMkLst>
          <pc:docMk/>
          <pc:sldMk cId="4155608353" sldId="259"/>
        </pc:sldMkLst>
        <pc:spChg chg="mod">
          <ac:chgData name="nida pulgu" userId="d7406faa7d20aff7" providerId="LiveId" clId="{00C34CE7-820D-47FA-B40D-9F4C76405E26}" dt="2025-03-05T13:26:17.607" v="99" actId="20577"/>
          <ac:spMkLst>
            <pc:docMk/>
            <pc:sldMk cId="4155608353" sldId="259"/>
            <ac:spMk id="2" creationId="{4648C97D-3FFF-FEB6-69E6-F76E52982FB3}"/>
          </ac:spMkLst>
        </pc:spChg>
        <pc:spChg chg="del">
          <ac:chgData name="nida pulgu" userId="d7406faa7d20aff7" providerId="LiveId" clId="{00C34CE7-820D-47FA-B40D-9F4C76405E26}" dt="2025-03-05T13:26:24.097" v="100" actId="931"/>
          <ac:spMkLst>
            <pc:docMk/>
            <pc:sldMk cId="4155608353" sldId="259"/>
            <ac:spMk id="3" creationId="{2F18B99B-9C57-63CA-0799-941DFEE83E6D}"/>
          </ac:spMkLst>
        </pc:spChg>
        <pc:picChg chg="add mod">
          <ac:chgData name="nida pulgu" userId="d7406faa7d20aff7" providerId="LiveId" clId="{00C34CE7-820D-47FA-B40D-9F4C76405E26}" dt="2025-03-05T13:26:27.384" v="104" actId="1076"/>
          <ac:picMkLst>
            <pc:docMk/>
            <pc:sldMk cId="4155608353" sldId="259"/>
            <ac:picMk id="5" creationId="{7EEB8587-5C91-85A9-FB38-0889BBBD520A}"/>
          </ac:picMkLst>
        </pc:picChg>
      </pc:sldChg>
      <pc:sldChg chg="addSp delSp modSp new mod">
        <pc:chgData name="nida pulgu" userId="d7406faa7d20aff7" providerId="LiveId" clId="{00C34CE7-820D-47FA-B40D-9F4C76405E26}" dt="2025-03-05T13:26:48.394" v="120" actId="1076"/>
        <pc:sldMkLst>
          <pc:docMk/>
          <pc:sldMk cId="1893148598" sldId="260"/>
        </pc:sldMkLst>
        <pc:spChg chg="mod">
          <ac:chgData name="nida pulgu" userId="d7406faa7d20aff7" providerId="LiveId" clId="{00C34CE7-820D-47FA-B40D-9F4C76405E26}" dt="2025-03-05T13:26:37.268" v="115" actId="20577"/>
          <ac:spMkLst>
            <pc:docMk/>
            <pc:sldMk cId="1893148598" sldId="260"/>
            <ac:spMk id="2" creationId="{F1040462-8AD0-3458-4B98-732E03EE0736}"/>
          </ac:spMkLst>
        </pc:spChg>
        <pc:spChg chg="del">
          <ac:chgData name="nida pulgu" userId="d7406faa7d20aff7" providerId="LiveId" clId="{00C34CE7-820D-47FA-B40D-9F4C76405E26}" dt="2025-03-05T13:26:43.688" v="116" actId="931"/>
          <ac:spMkLst>
            <pc:docMk/>
            <pc:sldMk cId="1893148598" sldId="260"/>
            <ac:spMk id="3" creationId="{3BC9FA2C-06C2-F49C-F4C9-3ECAB6211888}"/>
          </ac:spMkLst>
        </pc:spChg>
        <pc:picChg chg="add mod">
          <ac:chgData name="nida pulgu" userId="d7406faa7d20aff7" providerId="LiveId" clId="{00C34CE7-820D-47FA-B40D-9F4C76405E26}" dt="2025-03-05T13:26:48.394" v="120" actId="1076"/>
          <ac:picMkLst>
            <pc:docMk/>
            <pc:sldMk cId="1893148598" sldId="260"/>
            <ac:picMk id="5" creationId="{2F06040E-5698-F43E-52F2-F9EB7A58FA81}"/>
          </ac:picMkLst>
        </pc:picChg>
      </pc:sldChg>
      <pc:sldChg chg="addSp delSp modSp new mod">
        <pc:chgData name="nida pulgu" userId="d7406faa7d20aff7" providerId="LiveId" clId="{00C34CE7-820D-47FA-B40D-9F4C76405E26}" dt="2025-03-05T13:27:17.862" v="140" actId="20577"/>
        <pc:sldMkLst>
          <pc:docMk/>
          <pc:sldMk cId="1336529907" sldId="261"/>
        </pc:sldMkLst>
        <pc:spChg chg="mod">
          <ac:chgData name="nida pulgu" userId="d7406faa7d20aff7" providerId="LiveId" clId="{00C34CE7-820D-47FA-B40D-9F4C76405E26}" dt="2025-03-05T13:27:17.862" v="140" actId="20577"/>
          <ac:spMkLst>
            <pc:docMk/>
            <pc:sldMk cId="1336529907" sldId="261"/>
            <ac:spMk id="2" creationId="{479CCD15-82EE-A6D5-87D7-3F2752275D73}"/>
          </ac:spMkLst>
        </pc:spChg>
        <pc:spChg chg="del">
          <ac:chgData name="nida pulgu" userId="d7406faa7d20aff7" providerId="LiveId" clId="{00C34CE7-820D-47FA-B40D-9F4C76405E26}" dt="2025-03-05T13:27:09.488" v="132" actId="931"/>
          <ac:spMkLst>
            <pc:docMk/>
            <pc:sldMk cId="1336529907" sldId="261"/>
            <ac:spMk id="3" creationId="{EA15589A-498E-121A-CEDD-DAF4437DCE8C}"/>
          </ac:spMkLst>
        </pc:spChg>
        <pc:picChg chg="add mod">
          <ac:chgData name="nida pulgu" userId="d7406faa7d20aff7" providerId="LiveId" clId="{00C34CE7-820D-47FA-B40D-9F4C76405E26}" dt="2025-03-05T13:27:15.542" v="138" actId="1076"/>
          <ac:picMkLst>
            <pc:docMk/>
            <pc:sldMk cId="1336529907" sldId="261"/>
            <ac:picMk id="5" creationId="{4E7B8132-A1EA-0C86-889F-C884051A05D7}"/>
          </ac:picMkLst>
        </pc:picChg>
      </pc:sldChg>
      <pc:sldChg chg="addSp delSp modSp new mod">
        <pc:chgData name="nida pulgu" userId="d7406faa7d20aff7" providerId="LiveId" clId="{00C34CE7-820D-47FA-B40D-9F4C76405E26}" dt="2025-03-05T13:27:59.921" v="156" actId="14100"/>
        <pc:sldMkLst>
          <pc:docMk/>
          <pc:sldMk cId="2275539200" sldId="262"/>
        </pc:sldMkLst>
        <pc:spChg chg="mod">
          <ac:chgData name="nida pulgu" userId="d7406faa7d20aff7" providerId="LiveId" clId="{00C34CE7-820D-47FA-B40D-9F4C76405E26}" dt="2025-03-05T13:27:27.184" v="151" actId="20577"/>
          <ac:spMkLst>
            <pc:docMk/>
            <pc:sldMk cId="2275539200" sldId="262"/>
            <ac:spMk id="2" creationId="{F2BAB2B1-ECFF-AE71-5D97-56343CF46853}"/>
          </ac:spMkLst>
        </pc:spChg>
        <pc:spChg chg="del">
          <ac:chgData name="nida pulgu" userId="d7406faa7d20aff7" providerId="LiveId" clId="{00C34CE7-820D-47FA-B40D-9F4C76405E26}" dt="2025-03-05T13:27:54.131" v="152" actId="931"/>
          <ac:spMkLst>
            <pc:docMk/>
            <pc:sldMk cId="2275539200" sldId="262"/>
            <ac:spMk id="3" creationId="{746FD486-39D0-4A6E-E087-B9CEBB790E3F}"/>
          </ac:spMkLst>
        </pc:spChg>
        <pc:picChg chg="add mod">
          <ac:chgData name="nida pulgu" userId="d7406faa7d20aff7" providerId="LiveId" clId="{00C34CE7-820D-47FA-B40D-9F4C76405E26}" dt="2025-03-05T13:27:59.921" v="156" actId="14100"/>
          <ac:picMkLst>
            <pc:docMk/>
            <pc:sldMk cId="2275539200" sldId="262"/>
            <ac:picMk id="5" creationId="{C672BA26-6922-3856-3D02-26E077A46BA5}"/>
          </ac:picMkLst>
        </pc:picChg>
      </pc:sldChg>
      <pc:sldChg chg="addSp delSp modSp mod">
        <pc:chgData name="nida pulgu" userId="d7406faa7d20aff7" providerId="LiveId" clId="{00C34CE7-820D-47FA-B40D-9F4C76405E26}" dt="2025-03-05T13:28:09.671" v="161" actId="14100"/>
        <pc:sldMkLst>
          <pc:docMk/>
          <pc:sldMk cId="551333925" sldId="263"/>
        </pc:sldMkLst>
        <pc:spChg chg="del">
          <ac:chgData name="nida pulgu" userId="d7406faa7d20aff7" providerId="LiveId" clId="{00C34CE7-820D-47FA-B40D-9F4C76405E26}" dt="2025-03-05T13:28:05.325" v="157" actId="931"/>
          <ac:spMkLst>
            <pc:docMk/>
            <pc:sldMk cId="551333925" sldId="263"/>
            <ac:spMk id="3" creationId="{05018031-C33D-7C79-E8D4-65F36C31F1C4}"/>
          </ac:spMkLst>
        </pc:spChg>
        <pc:picChg chg="add mod">
          <ac:chgData name="nida pulgu" userId="d7406faa7d20aff7" providerId="LiveId" clId="{00C34CE7-820D-47FA-B40D-9F4C76405E26}" dt="2025-03-05T13:28:09.671" v="161" actId="14100"/>
          <ac:picMkLst>
            <pc:docMk/>
            <pc:sldMk cId="551333925" sldId="263"/>
            <ac:picMk id="5" creationId="{9AB86B22-321A-9F01-B4BB-B5060E015B00}"/>
          </ac:picMkLst>
        </pc:picChg>
      </pc:sldChg>
      <pc:sldChg chg="addSp delSp modSp mod">
        <pc:chgData name="nida pulgu" userId="d7406faa7d20aff7" providerId="LiveId" clId="{00C34CE7-820D-47FA-B40D-9F4C76405E26}" dt="2025-03-05T13:28:23.552" v="167" actId="14100"/>
        <pc:sldMkLst>
          <pc:docMk/>
          <pc:sldMk cId="2410885213" sldId="264"/>
        </pc:sldMkLst>
        <pc:spChg chg="del">
          <ac:chgData name="nida pulgu" userId="d7406faa7d20aff7" providerId="LiveId" clId="{00C34CE7-820D-47FA-B40D-9F4C76405E26}" dt="2025-03-05T13:28:16.657" v="162" actId="931"/>
          <ac:spMkLst>
            <pc:docMk/>
            <pc:sldMk cId="2410885213" sldId="264"/>
            <ac:spMk id="3" creationId="{6F951AC4-C2D9-ED35-B02A-F0057199C495}"/>
          </ac:spMkLst>
        </pc:spChg>
        <pc:picChg chg="add mod">
          <ac:chgData name="nida pulgu" userId="d7406faa7d20aff7" providerId="LiveId" clId="{00C34CE7-820D-47FA-B40D-9F4C76405E26}" dt="2025-03-05T13:28:23.552" v="167" actId="14100"/>
          <ac:picMkLst>
            <pc:docMk/>
            <pc:sldMk cId="2410885213" sldId="264"/>
            <ac:picMk id="5" creationId="{F9567F8E-9E2F-78F2-E323-14288ECE861E}"/>
          </ac:picMkLst>
        </pc:picChg>
      </pc:sldChg>
      <pc:sldChg chg="addSp delSp modSp mod">
        <pc:chgData name="nida pulgu" userId="d7406faa7d20aff7" providerId="LiveId" clId="{00C34CE7-820D-47FA-B40D-9F4C76405E26}" dt="2025-03-05T13:28:34.834" v="172" actId="14100"/>
        <pc:sldMkLst>
          <pc:docMk/>
          <pc:sldMk cId="2901543953" sldId="265"/>
        </pc:sldMkLst>
        <pc:spChg chg="del">
          <ac:chgData name="nida pulgu" userId="d7406faa7d20aff7" providerId="LiveId" clId="{00C34CE7-820D-47FA-B40D-9F4C76405E26}" dt="2025-03-05T13:28:29.427" v="168" actId="931"/>
          <ac:spMkLst>
            <pc:docMk/>
            <pc:sldMk cId="2901543953" sldId="265"/>
            <ac:spMk id="3" creationId="{64105F39-D78F-1317-B814-B8CDDE0D0158}"/>
          </ac:spMkLst>
        </pc:spChg>
        <pc:picChg chg="add mod">
          <ac:chgData name="nida pulgu" userId="d7406faa7d20aff7" providerId="LiveId" clId="{00C34CE7-820D-47FA-B40D-9F4C76405E26}" dt="2025-03-05T13:28:34.834" v="172" actId="14100"/>
          <ac:picMkLst>
            <pc:docMk/>
            <pc:sldMk cId="2901543953" sldId="265"/>
            <ac:picMk id="5" creationId="{D83BF1B1-DC8D-5D06-C7ED-9912F6EF078E}"/>
          </ac:picMkLst>
        </pc:picChg>
      </pc:sldChg>
      <pc:sldChg chg="addSp delSp modSp new mod">
        <pc:chgData name="nida pulgu" userId="d7406faa7d20aff7" providerId="LiveId" clId="{00C34CE7-820D-47FA-B40D-9F4C76405E26}" dt="2025-03-05T13:28:53.618" v="188" actId="1076"/>
        <pc:sldMkLst>
          <pc:docMk/>
          <pc:sldMk cId="47772411" sldId="266"/>
        </pc:sldMkLst>
        <pc:spChg chg="mod">
          <ac:chgData name="nida pulgu" userId="d7406faa7d20aff7" providerId="LiveId" clId="{00C34CE7-820D-47FA-B40D-9F4C76405E26}" dt="2025-03-05T13:28:43.314" v="183" actId="20577"/>
          <ac:spMkLst>
            <pc:docMk/>
            <pc:sldMk cId="47772411" sldId="266"/>
            <ac:spMk id="2" creationId="{0E4C19E0-1A58-BB33-3A36-57A4DC887AC5}"/>
          </ac:spMkLst>
        </pc:spChg>
        <pc:spChg chg="del">
          <ac:chgData name="nida pulgu" userId="d7406faa7d20aff7" providerId="LiveId" clId="{00C34CE7-820D-47FA-B40D-9F4C76405E26}" dt="2025-03-05T13:28:49.567" v="184" actId="931"/>
          <ac:spMkLst>
            <pc:docMk/>
            <pc:sldMk cId="47772411" sldId="266"/>
            <ac:spMk id="3" creationId="{9BB3FD5B-D0D0-2D0E-3636-069771CAFD60}"/>
          </ac:spMkLst>
        </pc:spChg>
        <pc:picChg chg="add mod">
          <ac:chgData name="nida pulgu" userId="d7406faa7d20aff7" providerId="LiveId" clId="{00C34CE7-820D-47FA-B40D-9F4C76405E26}" dt="2025-03-05T13:28:53.618" v="188" actId="1076"/>
          <ac:picMkLst>
            <pc:docMk/>
            <pc:sldMk cId="47772411" sldId="266"/>
            <ac:picMk id="5" creationId="{29E29A4D-EC1C-57C7-2D40-30FFF6201360}"/>
          </ac:picMkLst>
        </pc:picChg>
      </pc:sldChg>
      <pc:sldChg chg="new del">
        <pc:chgData name="nida pulgu" userId="d7406faa7d20aff7" providerId="LiveId" clId="{00C34CE7-820D-47FA-B40D-9F4C76405E26}" dt="2025-03-05T13:29:03.734" v="190" actId="2696"/>
        <pc:sldMkLst>
          <pc:docMk/>
          <pc:sldMk cId="1091082546" sldId="267"/>
        </pc:sldMkLst>
      </pc:sldChg>
      <pc:sldChg chg="addSp delSp modSp mod">
        <pc:chgData name="nida pulgu" userId="d7406faa7d20aff7" providerId="LiveId" clId="{00C34CE7-820D-47FA-B40D-9F4C76405E26}" dt="2025-03-05T13:29:18.921" v="197" actId="14100"/>
        <pc:sldMkLst>
          <pc:docMk/>
          <pc:sldMk cId="805672619" sldId="268"/>
        </pc:sldMkLst>
        <pc:spChg chg="mod">
          <ac:chgData name="nida pulgu" userId="d7406faa7d20aff7" providerId="LiveId" clId="{00C34CE7-820D-47FA-B40D-9F4C76405E26}" dt="2025-03-05T13:29:08.253" v="192" actId="20577"/>
          <ac:spMkLst>
            <pc:docMk/>
            <pc:sldMk cId="805672619" sldId="268"/>
            <ac:spMk id="2" creationId="{C61A48AD-51BF-C0F1-5C9F-0799AD989642}"/>
          </ac:spMkLst>
        </pc:spChg>
        <pc:spChg chg="del">
          <ac:chgData name="nida pulgu" userId="d7406faa7d20aff7" providerId="LiveId" clId="{00C34CE7-820D-47FA-B40D-9F4C76405E26}" dt="2025-03-05T13:29:13.791" v="193" actId="931"/>
          <ac:spMkLst>
            <pc:docMk/>
            <pc:sldMk cId="805672619" sldId="268"/>
            <ac:spMk id="3" creationId="{444DE920-DA3A-13A4-7D37-43EB543B516B}"/>
          </ac:spMkLst>
        </pc:spChg>
        <pc:picChg chg="add mod">
          <ac:chgData name="nida pulgu" userId="d7406faa7d20aff7" providerId="LiveId" clId="{00C34CE7-820D-47FA-B40D-9F4C76405E26}" dt="2025-03-05T13:29:18.921" v="197" actId="14100"/>
          <ac:picMkLst>
            <pc:docMk/>
            <pc:sldMk cId="805672619" sldId="268"/>
            <ac:picMk id="5" creationId="{5DC8883A-E1C1-367B-E8AC-DD9B4ABB3BA8}"/>
          </ac:picMkLst>
        </pc:picChg>
      </pc:sldChg>
      <pc:sldChg chg="addSp delSp modSp mod">
        <pc:chgData name="nida pulgu" userId="d7406faa7d20aff7" providerId="LiveId" clId="{00C34CE7-820D-47FA-B40D-9F4C76405E26}" dt="2025-03-05T13:29:34.739" v="205" actId="14100"/>
        <pc:sldMkLst>
          <pc:docMk/>
          <pc:sldMk cId="2884787852" sldId="269"/>
        </pc:sldMkLst>
        <pc:spChg chg="mod">
          <ac:chgData name="nida pulgu" userId="d7406faa7d20aff7" providerId="LiveId" clId="{00C34CE7-820D-47FA-B40D-9F4C76405E26}" dt="2025-03-05T13:29:24.345" v="200" actId="20577"/>
          <ac:spMkLst>
            <pc:docMk/>
            <pc:sldMk cId="2884787852" sldId="269"/>
            <ac:spMk id="2" creationId="{CA6C6E8A-CAB2-8901-E5B8-EC14299D38B7}"/>
          </ac:spMkLst>
        </pc:spChg>
        <pc:spChg chg="del">
          <ac:chgData name="nida pulgu" userId="d7406faa7d20aff7" providerId="LiveId" clId="{00C34CE7-820D-47FA-B40D-9F4C76405E26}" dt="2025-03-05T13:29:29.735" v="201" actId="931"/>
          <ac:spMkLst>
            <pc:docMk/>
            <pc:sldMk cId="2884787852" sldId="269"/>
            <ac:spMk id="3" creationId="{E7A11EB8-D0DB-06E6-28D9-DB0321666E15}"/>
          </ac:spMkLst>
        </pc:spChg>
        <pc:picChg chg="add mod">
          <ac:chgData name="nida pulgu" userId="d7406faa7d20aff7" providerId="LiveId" clId="{00C34CE7-820D-47FA-B40D-9F4C76405E26}" dt="2025-03-05T13:29:34.739" v="205" actId="14100"/>
          <ac:picMkLst>
            <pc:docMk/>
            <pc:sldMk cId="2884787852" sldId="269"/>
            <ac:picMk id="5" creationId="{1A3FE2C9-CED0-E980-0154-C7344608895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3D0E3C3-41D0-DC4C-ED54-928B760FBE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E32DE11-BF6D-9E5E-F53A-19FC3392F4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B9A361-D513-5FBC-82D1-F829301B8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3596-3DDE-4E33-8CA2-D1F64D4CE982}" type="datetimeFigureOut">
              <a:rPr lang="tr-TR" smtClean="0"/>
              <a:t>5.03.2025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802B022-5C9C-FBBF-A445-F2FB1D177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AC6E5FC-8CC0-BF37-3BBA-DC3810017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450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D825CB-4965-02E1-E554-AB67DFC4C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ED36E91-78F3-CB5C-4534-08100438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CBCD24F-7BE5-CBF5-16AB-87BB37FC7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3596-3DDE-4E33-8CA2-D1F64D4CE982}" type="datetimeFigureOut">
              <a:rPr lang="tr-TR" smtClean="0"/>
              <a:t>5.03.2025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92F5679-B239-5015-2FED-89060F856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F3BC2D-3001-C7E7-BDD5-794092D91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8739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C0DC724-2728-E1C5-8DD1-6914837673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50B03C7-49DF-8216-60DE-F6A3F41F9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C905237-991A-6F0F-9F2B-9865230A1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3596-3DDE-4E33-8CA2-D1F64D4CE982}" type="datetimeFigureOut">
              <a:rPr lang="tr-TR" smtClean="0"/>
              <a:t>5.03.2025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11CDBA3-AF74-4AE6-AAA2-EC9859179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BEA474B-82F5-807D-0AEC-2D278D822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392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FD4E154-82DF-8D3E-C2BF-F3A8195CD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5AD5429-A8E2-699F-389A-E087E205F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A185173-E928-D4CE-3D75-B8EAFA4D1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3596-3DDE-4E33-8CA2-D1F64D4CE982}" type="datetimeFigureOut">
              <a:rPr lang="tr-TR" smtClean="0"/>
              <a:t>5.03.2025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3ECC420-57A5-A8C1-8085-8B4385A78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E05BE16-CA3F-B7A4-A770-2B8B68349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1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565742-34A4-3434-88C9-42F14A43E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64423A4-337E-5147-6C0F-F9804C0D7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20690ED-212C-38FC-D9ED-4EFFB37AF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3596-3DDE-4E33-8CA2-D1F64D4CE982}" type="datetimeFigureOut">
              <a:rPr lang="tr-TR" smtClean="0"/>
              <a:t>5.03.2025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6AC0519-BD78-D4FB-7E97-45C0FADEF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5949744-DE78-7990-D576-BE120AF3D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263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978C36-E060-7775-5735-90567939B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ED638D-9B5C-48DF-52D7-DF19938158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0EDC053-BE10-9701-0E5B-C47D8A20BC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83964AF-DA1B-E0D8-0991-F4B470F0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3596-3DDE-4E33-8CA2-D1F64D4CE982}" type="datetimeFigureOut">
              <a:rPr lang="tr-TR" smtClean="0"/>
              <a:t>5.03.2025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07CB47B-B7A5-555B-AD0B-54BB69178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FA49572-2535-972B-70C8-77991887A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4779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76D542-47EB-C21B-D978-4991282FC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6D7EDEE-CC5D-656A-940C-6E41F053D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480D79E-1591-CE8B-70D5-6314BD931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EEE05BD-FF44-69DA-1916-79E2011783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2DE2D64-8589-9CD5-AF79-5C83774B01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3920206-9B05-77CF-A9BC-107602D85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3596-3DDE-4E33-8CA2-D1F64D4CE982}" type="datetimeFigureOut">
              <a:rPr lang="tr-TR" smtClean="0"/>
              <a:t>5.03.2025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F9E7576-2FF6-C1D5-AD6D-9423C2B92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4B40742-6CED-5E62-82BE-6D3243B7A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338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B696F1-F694-E100-A65B-91F9FE474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31A93DE-1D2F-27DD-4435-63C57527A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3596-3DDE-4E33-8CA2-D1F64D4CE982}" type="datetimeFigureOut">
              <a:rPr lang="tr-TR" smtClean="0"/>
              <a:t>5.03.2025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6EE2191-B4E4-BDA6-5AAC-32F8BB34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B568863-A66D-0877-4C1F-2A7CD27FA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1047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99EF138-C7C4-CD2C-59B7-FF14E5617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3596-3DDE-4E33-8CA2-D1F64D4CE982}" type="datetimeFigureOut">
              <a:rPr lang="tr-TR" smtClean="0"/>
              <a:t>5.03.2025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7A897E2-9A94-3CC5-7E68-119A85A92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57AAF74-F625-F932-8DD5-8A2AB3AA0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760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CF9ECAD-83D4-3535-6382-1D47FABA8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17454E-C6D9-550C-BC33-FFFDC27BC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CF202D9-9219-3F0B-3BB7-3778E06587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DF24676-87EF-EE24-16C9-4652A387A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3596-3DDE-4E33-8CA2-D1F64D4CE982}" type="datetimeFigureOut">
              <a:rPr lang="tr-TR" smtClean="0"/>
              <a:t>5.03.2025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5221334-722A-3D71-BC3B-1AE72C0E7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6B9733C-C6E4-7F6A-85BF-76776A87A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802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BB3D5E-B7D4-1E0D-BB59-71B0F7BC3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7DE2D4D-A1BF-EE7E-8E85-05333B437C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F0FB45E-57FB-4273-3F03-3C392AA92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DD4CE73-F14E-FFBC-E39C-0DC99568E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3596-3DDE-4E33-8CA2-D1F64D4CE982}" type="datetimeFigureOut">
              <a:rPr lang="tr-TR" smtClean="0"/>
              <a:t>5.03.2025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03E4A3D-33E2-16E2-5E16-D88FD140C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DA2D9A8-F440-3C8F-DDE6-F3D411149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034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7CD840C-6929-43D0-C804-0072B1085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67066B8-6651-F3DE-45AC-D2DA4CF2F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14B834E-B920-C00F-E9EA-8F3D0864A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463596-3DDE-4E33-8CA2-D1F64D4CE982}" type="datetimeFigureOut">
              <a:rPr lang="tr-TR" smtClean="0"/>
              <a:t>5.03.2025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FE7D6C3-67AC-59E2-964E-1477668EB4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220DEE7-CA19-424F-1395-EF7246C602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0839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9E1B089-5916-D9B7-9C2F-F4B832283F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ME110 FIRST APPLICATION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7D4109C-31E8-A11C-D3A3-939F955465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451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DF08CD-E03F-7E25-E9DE-3B37F85067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D0A517-A9EF-1A3E-3331-6259687D9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Question</a:t>
            </a:r>
            <a:r>
              <a:rPr lang="tr-TR" dirty="0"/>
              <a:t> 7</a:t>
            </a:r>
          </a:p>
        </p:txBody>
      </p:sp>
      <p:pic>
        <p:nvPicPr>
          <p:cNvPr id="5" name="İçerik Yer Tutucusu 4" descr="metin, ekran görüntüsü, yazı tip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D83BF1B1-DC8D-5D06-C7ED-9912F6EF07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07" y="1690688"/>
            <a:ext cx="11164254" cy="3669588"/>
          </a:xfrm>
        </p:spPr>
      </p:pic>
    </p:spTree>
    <p:extLst>
      <p:ext uri="{BB962C8B-B14F-4D97-AF65-F5344CB8AC3E}">
        <p14:creationId xmlns:p14="http://schemas.microsoft.com/office/powerpoint/2010/main" val="2901543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4C19E0-1A58-BB33-3A36-57A4DC887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Question</a:t>
            </a:r>
            <a:r>
              <a:rPr lang="tr-TR" dirty="0"/>
              <a:t> 8</a:t>
            </a:r>
          </a:p>
        </p:txBody>
      </p:sp>
      <p:pic>
        <p:nvPicPr>
          <p:cNvPr id="5" name="İçerik Yer Tutucusu 4" descr="metin, yazı tipi, ekran görüntüsü, çizg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29E29A4D-EC1C-57C7-2D40-30FFF62013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536" y="1881208"/>
            <a:ext cx="10330208" cy="3095584"/>
          </a:xfrm>
        </p:spPr>
      </p:pic>
    </p:spTree>
    <p:extLst>
      <p:ext uri="{BB962C8B-B14F-4D97-AF65-F5344CB8AC3E}">
        <p14:creationId xmlns:p14="http://schemas.microsoft.com/office/powerpoint/2010/main" val="47772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B8EAED-3523-206F-946D-603E42449E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1A48AD-51BF-C0F1-5C9F-0799AD989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Question</a:t>
            </a:r>
            <a:r>
              <a:rPr lang="tr-TR" dirty="0"/>
              <a:t> 9</a:t>
            </a:r>
          </a:p>
        </p:txBody>
      </p:sp>
      <p:pic>
        <p:nvPicPr>
          <p:cNvPr id="5" name="İçerik Yer Tutucusu 4" descr="metin, yazı tipi, ekran görüntüsü, beyaz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5DC8883A-E1C1-367B-E8AC-DD9B4ABB3B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52" y="1498311"/>
            <a:ext cx="10865544" cy="2658910"/>
          </a:xfrm>
        </p:spPr>
      </p:pic>
    </p:spTree>
    <p:extLst>
      <p:ext uri="{BB962C8B-B14F-4D97-AF65-F5344CB8AC3E}">
        <p14:creationId xmlns:p14="http://schemas.microsoft.com/office/powerpoint/2010/main" val="805672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EAF3DF-1946-6EC4-0BB6-5357F251C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6C6E8A-CAB2-8901-E5B8-EC14299D3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Question</a:t>
            </a:r>
            <a:r>
              <a:rPr lang="tr-TR" dirty="0"/>
              <a:t> 10</a:t>
            </a:r>
          </a:p>
        </p:txBody>
      </p:sp>
      <p:pic>
        <p:nvPicPr>
          <p:cNvPr id="5" name="İçerik Yer Tutucusu 4" descr="metin, yazı tipi, ekran görüntüsü, çizg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1A3FE2C9-CED0-E980-0154-C734460889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7"/>
            <a:ext cx="8620758" cy="3597749"/>
          </a:xfrm>
        </p:spPr>
      </p:pic>
    </p:spTree>
    <p:extLst>
      <p:ext uri="{BB962C8B-B14F-4D97-AF65-F5344CB8AC3E}">
        <p14:creationId xmlns:p14="http://schemas.microsoft.com/office/powerpoint/2010/main" val="288478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83ED87-219C-4683-40C9-C849B1757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Question</a:t>
            </a:r>
            <a:r>
              <a:rPr lang="tr-TR" dirty="0"/>
              <a:t> 1</a:t>
            </a:r>
          </a:p>
        </p:txBody>
      </p:sp>
      <p:pic>
        <p:nvPicPr>
          <p:cNvPr id="5" name="İçerik Yer Tutucusu 4" descr="metin, ekran görüntüsü, yazı tipi, çizgi içeren bir resim">
            <a:extLst>
              <a:ext uri="{FF2B5EF4-FFF2-40B4-BE49-F238E27FC236}">
                <a16:creationId xmlns:a16="http://schemas.microsoft.com/office/drawing/2014/main" id="{C4F194AD-26AA-50E2-7281-F37A081CBB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463242"/>
            <a:ext cx="9323553" cy="4500678"/>
          </a:xfrm>
        </p:spPr>
      </p:pic>
    </p:spTree>
    <p:extLst>
      <p:ext uri="{BB962C8B-B14F-4D97-AF65-F5344CB8AC3E}">
        <p14:creationId xmlns:p14="http://schemas.microsoft.com/office/powerpoint/2010/main" val="268476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918DBB-8284-FE67-88D0-32440A1FF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Question</a:t>
            </a:r>
            <a:r>
              <a:rPr lang="tr-TR" dirty="0"/>
              <a:t> 2</a:t>
            </a:r>
          </a:p>
        </p:txBody>
      </p:sp>
      <p:pic>
        <p:nvPicPr>
          <p:cNvPr id="5" name="İçerik Yer Tutucusu 4" descr="metin, ekran görüntüsü, yazı tip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67AA9545-F47B-81CE-2878-5C1A72F748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99" y="1690688"/>
            <a:ext cx="10638172" cy="3842358"/>
          </a:xfrm>
        </p:spPr>
      </p:pic>
    </p:spTree>
    <p:extLst>
      <p:ext uri="{BB962C8B-B14F-4D97-AF65-F5344CB8AC3E}">
        <p14:creationId xmlns:p14="http://schemas.microsoft.com/office/powerpoint/2010/main" val="2996861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48C97D-3FFF-FEB6-69E6-F76E52982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Question</a:t>
            </a:r>
            <a:r>
              <a:rPr lang="tr-TR" dirty="0"/>
              <a:t> 3</a:t>
            </a:r>
          </a:p>
        </p:txBody>
      </p:sp>
      <p:pic>
        <p:nvPicPr>
          <p:cNvPr id="5" name="İçerik Yer Tutucusu 4" descr="metin, ekran görüntüsü, yazı tipi, sayı, numara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7EEB8587-5C91-85A9-FB38-0889BBBD52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7936445" cy="4256821"/>
          </a:xfrm>
        </p:spPr>
      </p:pic>
    </p:spTree>
    <p:extLst>
      <p:ext uri="{BB962C8B-B14F-4D97-AF65-F5344CB8AC3E}">
        <p14:creationId xmlns:p14="http://schemas.microsoft.com/office/powerpoint/2010/main" val="4155608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040462-8AD0-3458-4B98-732E03EE0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Question</a:t>
            </a:r>
            <a:r>
              <a:rPr lang="tr-TR" dirty="0"/>
              <a:t> 4</a:t>
            </a:r>
          </a:p>
        </p:txBody>
      </p:sp>
      <p:pic>
        <p:nvPicPr>
          <p:cNvPr id="5" name="İçerik Yer Tutucusu 4" descr="metin, ekran görüntüsü, yazı tipi, çizg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2F06040E-5698-F43E-52F2-F9EB7A58FA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52" y="1844508"/>
            <a:ext cx="11022648" cy="3355436"/>
          </a:xfrm>
        </p:spPr>
      </p:pic>
    </p:spTree>
    <p:extLst>
      <p:ext uri="{BB962C8B-B14F-4D97-AF65-F5344CB8AC3E}">
        <p14:creationId xmlns:p14="http://schemas.microsoft.com/office/powerpoint/2010/main" val="1893148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9CCD15-82EE-A6D5-87D7-3F2752275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Question</a:t>
            </a:r>
            <a:r>
              <a:rPr lang="tr-TR" dirty="0"/>
              <a:t> 6</a:t>
            </a:r>
          </a:p>
        </p:txBody>
      </p:sp>
      <p:pic>
        <p:nvPicPr>
          <p:cNvPr id="5" name="İçerik Yer Tutucusu 4" descr="metin, yazı tipi, ekran görüntüsü, çizg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4E7B8132-A1EA-0C86-889F-C884051A05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80" y="1944414"/>
            <a:ext cx="10250377" cy="3262914"/>
          </a:xfrm>
        </p:spPr>
      </p:pic>
    </p:spTree>
    <p:extLst>
      <p:ext uri="{BB962C8B-B14F-4D97-AF65-F5344CB8AC3E}">
        <p14:creationId xmlns:p14="http://schemas.microsoft.com/office/powerpoint/2010/main" val="1336529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BAB2B1-ECFF-AE71-5D97-56343CF46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Question</a:t>
            </a:r>
            <a:r>
              <a:rPr lang="tr-TR" dirty="0"/>
              <a:t> 7</a:t>
            </a:r>
          </a:p>
        </p:txBody>
      </p:sp>
      <p:pic>
        <p:nvPicPr>
          <p:cNvPr id="5" name="İçerik Yer Tutucusu 4" descr="metin, yazı tipi, ekran görüntüsü, çizg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C672BA26-6922-3856-3D02-26E077A46B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55" y="1690688"/>
            <a:ext cx="9837582" cy="3680098"/>
          </a:xfrm>
        </p:spPr>
      </p:pic>
    </p:spTree>
    <p:extLst>
      <p:ext uri="{BB962C8B-B14F-4D97-AF65-F5344CB8AC3E}">
        <p14:creationId xmlns:p14="http://schemas.microsoft.com/office/powerpoint/2010/main" val="2275539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98EAD6-FBCE-17A9-9924-CADF190813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2C0B22-0D34-3DB1-70C6-1F7930FBB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Question</a:t>
            </a:r>
            <a:r>
              <a:rPr lang="tr-TR" dirty="0"/>
              <a:t> 7</a:t>
            </a:r>
          </a:p>
        </p:txBody>
      </p:sp>
      <p:pic>
        <p:nvPicPr>
          <p:cNvPr id="5" name="İçerik Yer Tutucusu 4" descr="metin, ekran görüntüsü, yazı tip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9AB86B22-321A-9F01-B4BB-B5060E015B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699110"/>
            <a:ext cx="8800827" cy="2809828"/>
          </a:xfrm>
        </p:spPr>
      </p:pic>
    </p:spTree>
    <p:extLst>
      <p:ext uri="{BB962C8B-B14F-4D97-AF65-F5344CB8AC3E}">
        <p14:creationId xmlns:p14="http://schemas.microsoft.com/office/powerpoint/2010/main" val="551333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B3A1F8-326C-0C1D-2F07-8B56F1A11E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9163ED-7E49-0A35-61B3-EBF8C38B6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Question</a:t>
            </a:r>
            <a:r>
              <a:rPr lang="tr-TR" dirty="0"/>
              <a:t> 7</a:t>
            </a:r>
          </a:p>
        </p:txBody>
      </p:sp>
      <p:pic>
        <p:nvPicPr>
          <p:cNvPr id="5" name="İçerik Yer Tutucusu 4" descr="metin, ekran görüntüsü, yazı tipi, çizg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F9567F8E-9E2F-78F2-E323-14288ECE86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299" y="1524000"/>
            <a:ext cx="10562689" cy="3605048"/>
          </a:xfrm>
        </p:spPr>
      </p:pic>
    </p:spTree>
    <p:extLst>
      <p:ext uri="{BB962C8B-B14F-4D97-AF65-F5344CB8AC3E}">
        <p14:creationId xmlns:p14="http://schemas.microsoft.com/office/powerpoint/2010/main" val="241088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27</Words>
  <Application>Microsoft Office PowerPoint</Application>
  <PresentationFormat>Geniş ekran</PresentationFormat>
  <Paragraphs>13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Office Teması</vt:lpstr>
      <vt:lpstr>ME110 FIRST APPLICATION</vt:lpstr>
      <vt:lpstr>Question 1</vt:lpstr>
      <vt:lpstr>Question 2</vt:lpstr>
      <vt:lpstr>Question 3</vt:lpstr>
      <vt:lpstr>Question 4</vt:lpstr>
      <vt:lpstr>Question 6</vt:lpstr>
      <vt:lpstr>Question 7</vt:lpstr>
      <vt:lpstr>Question 7</vt:lpstr>
      <vt:lpstr>Question 7</vt:lpstr>
      <vt:lpstr>Question 7</vt:lpstr>
      <vt:lpstr>Question 8</vt:lpstr>
      <vt:lpstr>Question 9</vt:lpstr>
      <vt:lpstr>Question 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nida pulgu</dc:creator>
  <cp:lastModifiedBy>nida pulgu</cp:lastModifiedBy>
  <cp:revision>1</cp:revision>
  <dcterms:created xsi:type="dcterms:W3CDTF">2025-03-05T13:24:34Z</dcterms:created>
  <dcterms:modified xsi:type="dcterms:W3CDTF">2025-03-05T13:29:36Z</dcterms:modified>
</cp:coreProperties>
</file>