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34CE7-820D-47FA-B40D-9F4C76405E26}" v="22" dt="2025-03-13T12:03:51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da pulgu" userId="d7406faa7d20aff7" providerId="LiveId" clId="{00C34CE7-820D-47FA-B40D-9F4C76405E26}"/>
    <pc:docChg chg="custSel addSld delSld modSld">
      <pc:chgData name="nida pulgu" userId="d7406faa7d20aff7" providerId="LiveId" clId="{00C34CE7-820D-47FA-B40D-9F4C76405E26}" dt="2025-03-13T12:03:57.754" v="385" actId="14100"/>
      <pc:docMkLst>
        <pc:docMk/>
      </pc:docMkLst>
      <pc:sldChg chg="modSp new mod">
        <pc:chgData name="nida pulgu" userId="d7406faa7d20aff7" providerId="LiveId" clId="{00C34CE7-820D-47FA-B40D-9F4C76405E26}" dt="2025-03-05T13:24:53.934" v="36" actId="20577"/>
        <pc:sldMkLst>
          <pc:docMk/>
          <pc:sldMk cId="360451297" sldId="256"/>
        </pc:sldMkLst>
        <pc:spChg chg="mod">
          <ac:chgData name="nida pulgu" userId="d7406faa7d20aff7" providerId="LiveId" clId="{00C34CE7-820D-47FA-B40D-9F4C76405E26}" dt="2025-03-05T13:24:53.934" v="36" actId="20577"/>
          <ac:spMkLst>
            <pc:docMk/>
            <pc:sldMk cId="360451297" sldId="256"/>
            <ac:spMk id="2" creationId="{F9E1B089-5916-D9B7-9C2F-F4B832283F79}"/>
          </ac:spMkLst>
        </pc:spChg>
      </pc:sldChg>
      <pc:sldChg chg="addSp delSp modSp new mod">
        <pc:chgData name="nida pulgu" userId="d7406faa7d20aff7" providerId="LiveId" clId="{00C34CE7-820D-47FA-B40D-9F4C76405E26}" dt="2025-03-13T11:51:54.917" v="213" actId="1076"/>
        <pc:sldMkLst>
          <pc:docMk/>
          <pc:sldMk cId="2684763008" sldId="257"/>
        </pc:sldMkLst>
        <pc:spChg chg="mod">
          <ac:chgData name="nida pulgu" userId="d7406faa7d20aff7" providerId="LiveId" clId="{00C34CE7-820D-47FA-B40D-9F4C76405E26}" dt="2025-03-05T13:25:16.240" v="65" actId="20577"/>
          <ac:spMkLst>
            <pc:docMk/>
            <pc:sldMk cId="2684763008" sldId="257"/>
            <ac:spMk id="2" creationId="{ED83ED87-219C-4683-40C9-C849B175751A}"/>
          </ac:spMkLst>
        </pc:spChg>
        <pc:spChg chg="add del mod">
          <ac:chgData name="nida pulgu" userId="d7406faa7d20aff7" providerId="LiveId" clId="{00C34CE7-820D-47FA-B40D-9F4C76405E26}" dt="2025-03-13T11:51:49.926" v="209" actId="931"/>
          <ac:spMkLst>
            <pc:docMk/>
            <pc:sldMk cId="2684763008" sldId="257"/>
            <ac:spMk id="4" creationId="{2ECCFC60-407D-5A9D-941D-636238D24193}"/>
          </ac:spMkLst>
        </pc:spChg>
        <pc:picChg chg="add del mod">
          <ac:chgData name="nida pulgu" userId="d7406faa7d20aff7" providerId="LiveId" clId="{00C34CE7-820D-47FA-B40D-9F4C76405E26}" dt="2025-03-13T11:51:41.051" v="208" actId="478"/>
          <ac:picMkLst>
            <pc:docMk/>
            <pc:sldMk cId="2684763008" sldId="257"/>
            <ac:picMk id="5" creationId="{C4F194AD-26AA-50E2-7281-F37A081CBB14}"/>
          </ac:picMkLst>
        </pc:picChg>
        <pc:picChg chg="add mod">
          <ac:chgData name="nida pulgu" userId="d7406faa7d20aff7" providerId="LiveId" clId="{00C34CE7-820D-47FA-B40D-9F4C76405E26}" dt="2025-03-13T11:51:54.917" v="213" actId="1076"/>
          <ac:picMkLst>
            <pc:docMk/>
            <pc:sldMk cId="2684763008" sldId="257"/>
            <ac:picMk id="7" creationId="{93931E63-B134-4F8F-7B68-2CB9C452264C}"/>
          </ac:picMkLst>
        </pc:picChg>
      </pc:sldChg>
      <pc:sldChg chg="addSp delSp modSp new mod">
        <pc:chgData name="nida pulgu" userId="d7406faa7d20aff7" providerId="LiveId" clId="{00C34CE7-820D-47FA-B40D-9F4C76405E26}" dt="2025-03-13T11:51:32.768" v="207"/>
        <pc:sldMkLst>
          <pc:docMk/>
          <pc:sldMk cId="2996861881" sldId="258"/>
        </pc:sldMkLst>
        <pc:spChg chg="mod">
          <ac:chgData name="nida pulgu" userId="d7406faa7d20aff7" providerId="LiveId" clId="{00C34CE7-820D-47FA-B40D-9F4C76405E26}" dt="2025-03-05T13:25:50.994" v="83" actId="20577"/>
          <ac:spMkLst>
            <pc:docMk/>
            <pc:sldMk cId="2996861881" sldId="258"/>
            <ac:spMk id="2" creationId="{01918DBB-8284-FE67-88D0-32440A1FF960}"/>
          </ac:spMkLst>
        </pc:spChg>
        <pc:spChg chg="add mod">
          <ac:chgData name="nida pulgu" userId="d7406faa7d20aff7" providerId="LiveId" clId="{00C34CE7-820D-47FA-B40D-9F4C76405E26}" dt="2025-03-13T11:51:32.768" v="207"/>
          <ac:spMkLst>
            <pc:docMk/>
            <pc:sldMk cId="2996861881" sldId="258"/>
            <ac:spMk id="4" creationId="{E94449FC-DBCA-5752-DE40-0A7FDAA67C1C}"/>
          </ac:spMkLst>
        </pc:spChg>
        <pc:picChg chg="add del mod">
          <ac:chgData name="nida pulgu" userId="d7406faa7d20aff7" providerId="LiveId" clId="{00C34CE7-820D-47FA-B40D-9F4C76405E26}" dt="2025-03-13T11:51:15.721" v="206" actId="478"/>
          <ac:picMkLst>
            <pc:docMk/>
            <pc:sldMk cId="2996861881" sldId="258"/>
            <ac:picMk id="5" creationId="{67AA9545-F47B-81CE-2878-5C1A72F74801}"/>
          </ac:picMkLst>
        </pc:picChg>
      </pc:sldChg>
      <pc:sldChg chg="addSp delSp modSp new mod">
        <pc:chgData name="nida pulgu" userId="d7406faa7d20aff7" providerId="LiveId" clId="{00C34CE7-820D-47FA-B40D-9F4C76405E26}" dt="2025-03-13T11:53:05.543" v="229" actId="962"/>
        <pc:sldMkLst>
          <pc:docMk/>
          <pc:sldMk cId="4155608353" sldId="259"/>
        </pc:sldMkLst>
        <pc:spChg chg="mod">
          <ac:chgData name="nida pulgu" userId="d7406faa7d20aff7" providerId="LiveId" clId="{00C34CE7-820D-47FA-B40D-9F4C76405E26}" dt="2025-03-05T13:26:17.607" v="99" actId="20577"/>
          <ac:spMkLst>
            <pc:docMk/>
            <pc:sldMk cId="4155608353" sldId="259"/>
            <ac:spMk id="2" creationId="{4648C97D-3FFF-FEB6-69E6-F76E52982FB3}"/>
          </ac:spMkLst>
        </pc:spChg>
        <pc:spChg chg="add del mod">
          <ac:chgData name="nida pulgu" userId="d7406faa7d20aff7" providerId="LiveId" clId="{00C34CE7-820D-47FA-B40D-9F4C76405E26}" dt="2025-03-13T11:53:04.080" v="227" actId="931"/>
          <ac:spMkLst>
            <pc:docMk/>
            <pc:sldMk cId="4155608353" sldId="259"/>
            <ac:spMk id="4" creationId="{5E738473-4EBD-04D4-E6A1-230BED0DDB84}"/>
          </ac:spMkLst>
        </pc:spChg>
        <pc:picChg chg="add del mod">
          <ac:chgData name="nida pulgu" userId="d7406faa7d20aff7" providerId="LiveId" clId="{00C34CE7-820D-47FA-B40D-9F4C76405E26}" dt="2025-03-13T11:51:58.770" v="214" actId="478"/>
          <ac:picMkLst>
            <pc:docMk/>
            <pc:sldMk cId="4155608353" sldId="259"/>
            <ac:picMk id="5" creationId="{7EEB8587-5C91-85A9-FB38-0889BBBD520A}"/>
          </ac:picMkLst>
        </pc:picChg>
        <pc:picChg chg="add mod">
          <ac:chgData name="nida pulgu" userId="d7406faa7d20aff7" providerId="LiveId" clId="{00C34CE7-820D-47FA-B40D-9F4C76405E26}" dt="2025-03-13T11:53:05.543" v="229" actId="962"/>
          <ac:picMkLst>
            <pc:docMk/>
            <pc:sldMk cId="4155608353" sldId="259"/>
            <ac:picMk id="7" creationId="{62BE20A9-085A-1009-B3E1-9138234E4B94}"/>
          </ac:picMkLst>
        </pc:picChg>
      </pc:sldChg>
      <pc:sldChg chg="addSp delSp modSp new mod">
        <pc:chgData name="nida pulgu" userId="d7406faa7d20aff7" providerId="LiveId" clId="{00C34CE7-820D-47FA-B40D-9F4C76405E26}" dt="2025-03-13T11:53:14.260" v="232" actId="962"/>
        <pc:sldMkLst>
          <pc:docMk/>
          <pc:sldMk cId="1893148598" sldId="260"/>
        </pc:sldMkLst>
        <pc:spChg chg="mod">
          <ac:chgData name="nida pulgu" userId="d7406faa7d20aff7" providerId="LiveId" clId="{00C34CE7-820D-47FA-B40D-9F4C76405E26}" dt="2025-03-05T13:26:37.268" v="115" actId="20577"/>
          <ac:spMkLst>
            <pc:docMk/>
            <pc:sldMk cId="1893148598" sldId="260"/>
            <ac:spMk id="2" creationId="{F1040462-8AD0-3458-4B98-732E03EE0736}"/>
          </ac:spMkLst>
        </pc:spChg>
        <pc:spChg chg="add del mod">
          <ac:chgData name="nida pulgu" userId="d7406faa7d20aff7" providerId="LiveId" clId="{00C34CE7-820D-47FA-B40D-9F4C76405E26}" dt="2025-03-13T11:53:12.982" v="230" actId="931"/>
          <ac:spMkLst>
            <pc:docMk/>
            <pc:sldMk cId="1893148598" sldId="260"/>
            <ac:spMk id="4" creationId="{A965B644-5675-4FA2-E94E-25F9CAE5E78F}"/>
          </ac:spMkLst>
        </pc:spChg>
        <pc:picChg chg="add del mod">
          <ac:chgData name="nida pulgu" userId="d7406faa7d20aff7" providerId="LiveId" clId="{00C34CE7-820D-47FA-B40D-9F4C76405E26}" dt="2025-03-13T11:52:01.364" v="215" actId="478"/>
          <ac:picMkLst>
            <pc:docMk/>
            <pc:sldMk cId="1893148598" sldId="260"/>
            <ac:picMk id="5" creationId="{2F06040E-5698-F43E-52F2-F9EB7A58FA81}"/>
          </ac:picMkLst>
        </pc:picChg>
        <pc:picChg chg="add mod">
          <ac:chgData name="nida pulgu" userId="d7406faa7d20aff7" providerId="LiveId" clId="{00C34CE7-820D-47FA-B40D-9F4C76405E26}" dt="2025-03-13T11:53:14.260" v="232" actId="962"/>
          <ac:picMkLst>
            <pc:docMk/>
            <pc:sldMk cId="1893148598" sldId="260"/>
            <ac:picMk id="7" creationId="{61ECAAF1-BFC7-CE96-424F-DEDD2B43F3C2}"/>
          </ac:picMkLst>
        </pc:picChg>
      </pc:sldChg>
      <pc:sldChg chg="addSp delSp modSp new mod">
        <pc:chgData name="nida pulgu" userId="d7406faa7d20aff7" providerId="LiveId" clId="{00C34CE7-820D-47FA-B40D-9F4C76405E26}" dt="2025-03-13T11:55:08.665" v="256" actId="255"/>
        <pc:sldMkLst>
          <pc:docMk/>
          <pc:sldMk cId="1336529907" sldId="261"/>
        </pc:sldMkLst>
        <pc:spChg chg="mod">
          <ac:chgData name="nida pulgu" userId="d7406faa7d20aff7" providerId="LiveId" clId="{00C34CE7-820D-47FA-B40D-9F4C76405E26}" dt="2025-03-13T11:53:29.950" v="234" actId="20577"/>
          <ac:spMkLst>
            <pc:docMk/>
            <pc:sldMk cId="1336529907" sldId="261"/>
            <ac:spMk id="2" creationId="{479CCD15-82EE-A6D5-87D7-3F2752275D73}"/>
          </ac:spMkLst>
        </pc:spChg>
        <pc:spChg chg="add mod">
          <ac:chgData name="nida pulgu" userId="d7406faa7d20aff7" providerId="LiveId" clId="{00C34CE7-820D-47FA-B40D-9F4C76405E26}" dt="2025-03-13T11:55:08.665" v="256" actId="255"/>
          <ac:spMkLst>
            <pc:docMk/>
            <pc:sldMk cId="1336529907" sldId="261"/>
            <ac:spMk id="4" creationId="{9D06A44F-AA91-5B8F-8B14-68505797C196}"/>
          </ac:spMkLst>
        </pc:spChg>
        <pc:picChg chg="add del mod">
          <ac:chgData name="nida pulgu" userId="d7406faa7d20aff7" providerId="LiveId" clId="{00C34CE7-820D-47FA-B40D-9F4C76405E26}" dt="2025-03-13T11:52:03.751" v="216" actId="478"/>
          <ac:picMkLst>
            <pc:docMk/>
            <pc:sldMk cId="1336529907" sldId="261"/>
            <ac:picMk id="5" creationId="{4E7B8132-A1EA-0C86-889F-C884051A05D7}"/>
          </ac:picMkLst>
        </pc:picChg>
      </pc:sldChg>
      <pc:sldChg chg="addSp delSp modSp new mod">
        <pc:chgData name="nida pulgu" userId="d7406faa7d20aff7" providerId="LiveId" clId="{00C34CE7-820D-47FA-B40D-9F4C76405E26}" dt="2025-03-13T11:57:41.765" v="269" actId="20577"/>
        <pc:sldMkLst>
          <pc:docMk/>
          <pc:sldMk cId="2275539200" sldId="262"/>
        </pc:sldMkLst>
        <pc:spChg chg="mod">
          <ac:chgData name="nida pulgu" userId="d7406faa7d20aff7" providerId="LiveId" clId="{00C34CE7-820D-47FA-B40D-9F4C76405E26}" dt="2025-03-13T11:55:14.246" v="258" actId="20577"/>
          <ac:spMkLst>
            <pc:docMk/>
            <pc:sldMk cId="2275539200" sldId="262"/>
            <ac:spMk id="2" creationId="{F2BAB2B1-ECFF-AE71-5D97-56343CF46853}"/>
          </ac:spMkLst>
        </pc:spChg>
        <pc:spChg chg="add mod">
          <ac:chgData name="nida pulgu" userId="d7406faa7d20aff7" providerId="LiveId" clId="{00C34CE7-820D-47FA-B40D-9F4C76405E26}" dt="2025-03-13T11:57:41.765" v="269" actId="20577"/>
          <ac:spMkLst>
            <pc:docMk/>
            <pc:sldMk cId="2275539200" sldId="262"/>
            <ac:spMk id="4" creationId="{648D9683-9303-E3E6-7F69-C642D8F643A5}"/>
          </ac:spMkLst>
        </pc:spChg>
        <pc:picChg chg="add del mod">
          <ac:chgData name="nida pulgu" userId="d7406faa7d20aff7" providerId="LiveId" clId="{00C34CE7-820D-47FA-B40D-9F4C76405E26}" dt="2025-03-13T11:52:06.356" v="217" actId="478"/>
          <ac:picMkLst>
            <pc:docMk/>
            <pc:sldMk cId="2275539200" sldId="262"/>
            <ac:picMk id="5" creationId="{C672BA26-6922-3856-3D02-26E077A46BA5}"/>
          </ac:picMkLst>
        </pc:picChg>
      </pc:sldChg>
      <pc:sldChg chg="addSp delSp modSp del mod">
        <pc:chgData name="nida pulgu" userId="d7406faa7d20aff7" providerId="LiveId" clId="{00C34CE7-820D-47FA-B40D-9F4C76405E26}" dt="2025-03-13T11:52:26.060" v="221" actId="2696"/>
        <pc:sldMkLst>
          <pc:docMk/>
          <pc:sldMk cId="551333925" sldId="263"/>
        </pc:sldMkLst>
        <pc:spChg chg="add mod">
          <ac:chgData name="nida pulgu" userId="d7406faa7d20aff7" providerId="LiveId" clId="{00C34CE7-820D-47FA-B40D-9F4C76405E26}" dt="2025-03-13T11:52:08.805" v="218" actId="478"/>
          <ac:spMkLst>
            <pc:docMk/>
            <pc:sldMk cId="551333925" sldId="263"/>
            <ac:spMk id="4" creationId="{AB3345E9-5FB3-5279-2284-7018E7847BC0}"/>
          </ac:spMkLst>
        </pc:spChg>
        <pc:picChg chg="add del mod">
          <ac:chgData name="nida pulgu" userId="d7406faa7d20aff7" providerId="LiveId" clId="{00C34CE7-820D-47FA-B40D-9F4C76405E26}" dt="2025-03-13T11:52:08.805" v="218" actId="478"/>
          <ac:picMkLst>
            <pc:docMk/>
            <pc:sldMk cId="551333925" sldId="263"/>
            <ac:picMk id="5" creationId="{9AB86B22-321A-9F01-B4BB-B5060E015B00}"/>
          </ac:picMkLst>
        </pc:picChg>
      </pc:sldChg>
      <pc:sldChg chg="addSp delSp modSp del mod">
        <pc:chgData name="nida pulgu" userId="d7406faa7d20aff7" providerId="LiveId" clId="{00C34CE7-820D-47FA-B40D-9F4C76405E26}" dt="2025-03-13T11:52:28.744" v="222" actId="2696"/>
        <pc:sldMkLst>
          <pc:docMk/>
          <pc:sldMk cId="2410885213" sldId="264"/>
        </pc:sldMkLst>
        <pc:spChg chg="add mod">
          <ac:chgData name="nida pulgu" userId="d7406faa7d20aff7" providerId="LiveId" clId="{00C34CE7-820D-47FA-B40D-9F4C76405E26}" dt="2025-03-13T11:52:11.267" v="220" actId="478"/>
          <ac:spMkLst>
            <pc:docMk/>
            <pc:sldMk cId="2410885213" sldId="264"/>
            <ac:spMk id="4" creationId="{6755D411-9EB8-711C-1B9A-7BFEA90833BA}"/>
          </ac:spMkLst>
        </pc:spChg>
        <pc:picChg chg="add del mod">
          <ac:chgData name="nida pulgu" userId="d7406faa7d20aff7" providerId="LiveId" clId="{00C34CE7-820D-47FA-B40D-9F4C76405E26}" dt="2025-03-13T11:52:11.267" v="220" actId="478"/>
          <ac:picMkLst>
            <pc:docMk/>
            <pc:sldMk cId="2410885213" sldId="264"/>
            <ac:picMk id="5" creationId="{F9567F8E-9E2F-78F2-E323-14288ECE861E}"/>
          </ac:picMkLst>
        </pc:picChg>
      </pc:sldChg>
      <pc:sldChg chg="addSp delSp modSp del mod">
        <pc:chgData name="nida pulgu" userId="d7406faa7d20aff7" providerId="LiveId" clId="{00C34CE7-820D-47FA-B40D-9F4C76405E26}" dt="2025-03-13T11:52:33.388" v="223" actId="2696"/>
        <pc:sldMkLst>
          <pc:docMk/>
          <pc:sldMk cId="2901543953" sldId="265"/>
        </pc:sldMkLst>
      </pc:sldChg>
      <pc:sldChg chg="addSp delSp modSp new mod">
        <pc:chgData name="nida pulgu" userId="d7406faa7d20aff7" providerId="LiveId" clId="{00C34CE7-820D-47FA-B40D-9F4C76405E26}" dt="2025-03-13T12:02:50.204" v="376" actId="20577"/>
        <pc:sldMkLst>
          <pc:docMk/>
          <pc:sldMk cId="47772411" sldId="266"/>
        </pc:sldMkLst>
        <pc:spChg chg="mod">
          <ac:chgData name="nida pulgu" userId="d7406faa7d20aff7" providerId="LiveId" clId="{00C34CE7-820D-47FA-B40D-9F4C76405E26}" dt="2025-03-13T11:57:46.190" v="271" actId="20577"/>
          <ac:spMkLst>
            <pc:docMk/>
            <pc:sldMk cId="47772411" sldId="266"/>
            <ac:spMk id="2" creationId="{0E4C19E0-1A58-BB33-3A36-57A4DC887AC5}"/>
          </ac:spMkLst>
        </pc:spChg>
        <pc:spChg chg="add mod">
          <ac:chgData name="nida pulgu" userId="d7406faa7d20aff7" providerId="LiveId" clId="{00C34CE7-820D-47FA-B40D-9F4C76405E26}" dt="2025-03-13T12:02:50.204" v="376" actId="20577"/>
          <ac:spMkLst>
            <pc:docMk/>
            <pc:sldMk cId="47772411" sldId="266"/>
            <ac:spMk id="4" creationId="{7FEAFE64-58CB-1579-711B-594ABD5FAA35}"/>
          </ac:spMkLst>
        </pc:spChg>
        <pc:picChg chg="add del mod">
          <ac:chgData name="nida pulgu" userId="d7406faa7d20aff7" providerId="LiveId" clId="{00C34CE7-820D-47FA-B40D-9F4C76405E26}" dt="2025-03-13T11:52:36.483" v="224" actId="478"/>
          <ac:picMkLst>
            <pc:docMk/>
            <pc:sldMk cId="47772411" sldId="266"/>
            <ac:picMk id="5" creationId="{29E29A4D-EC1C-57C7-2D40-30FFF6201360}"/>
          </ac:picMkLst>
        </pc:picChg>
      </pc:sldChg>
      <pc:sldChg chg="new del">
        <pc:chgData name="nida pulgu" userId="d7406faa7d20aff7" providerId="LiveId" clId="{00C34CE7-820D-47FA-B40D-9F4C76405E26}" dt="2025-03-05T13:29:03.734" v="190" actId="2696"/>
        <pc:sldMkLst>
          <pc:docMk/>
          <pc:sldMk cId="1091082546" sldId="267"/>
        </pc:sldMkLst>
      </pc:sldChg>
      <pc:sldChg chg="addSp delSp modSp mod">
        <pc:chgData name="nida pulgu" userId="d7406faa7d20aff7" providerId="LiveId" clId="{00C34CE7-820D-47FA-B40D-9F4C76405E26}" dt="2025-03-13T12:03:57.754" v="385" actId="14100"/>
        <pc:sldMkLst>
          <pc:docMk/>
          <pc:sldMk cId="2595364152" sldId="267"/>
        </pc:sldMkLst>
        <pc:spChg chg="mod">
          <ac:chgData name="nida pulgu" userId="d7406faa7d20aff7" providerId="LiveId" clId="{00C34CE7-820D-47FA-B40D-9F4C76405E26}" dt="2025-03-13T12:03:44.259" v="379" actId="20577"/>
          <ac:spMkLst>
            <pc:docMk/>
            <pc:sldMk cId="2595364152" sldId="267"/>
            <ac:spMk id="2" creationId="{598CBBA3-B41D-6CFB-320E-229B7A89EAE8}"/>
          </ac:spMkLst>
        </pc:spChg>
        <pc:spChg chg="del mod">
          <ac:chgData name="nida pulgu" userId="d7406faa7d20aff7" providerId="LiveId" clId="{00C34CE7-820D-47FA-B40D-9F4C76405E26}" dt="2025-03-13T12:03:51.582" v="380" actId="931"/>
          <ac:spMkLst>
            <pc:docMk/>
            <pc:sldMk cId="2595364152" sldId="267"/>
            <ac:spMk id="4" creationId="{0B916C58-F15F-F537-04B6-36AC2271020C}"/>
          </ac:spMkLst>
        </pc:spChg>
        <pc:picChg chg="add mod">
          <ac:chgData name="nida pulgu" userId="d7406faa7d20aff7" providerId="LiveId" clId="{00C34CE7-820D-47FA-B40D-9F4C76405E26}" dt="2025-03-13T12:03:57.754" v="385" actId="14100"/>
          <ac:picMkLst>
            <pc:docMk/>
            <pc:sldMk cId="2595364152" sldId="267"/>
            <ac:picMk id="5" creationId="{6F795951-8BC6-1D44-F8E3-D3A41FD93C0B}"/>
          </ac:picMkLst>
        </pc:picChg>
      </pc:sldChg>
      <pc:sldChg chg="addSp delSp modSp del mod">
        <pc:chgData name="nida pulgu" userId="d7406faa7d20aff7" providerId="LiveId" clId="{00C34CE7-820D-47FA-B40D-9F4C76405E26}" dt="2025-03-13T11:52:40.013" v="225" actId="2696"/>
        <pc:sldMkLst>
          <pc:docMk/>
          <pc:sldMk cId="805672619" sldId="268"/>
        </pc:sldMkLst>
      </pc:sldChg>
      <pc:sldChg chg="addSp delSp modSp del mod">
        <pc:chgData name="nida pulgu" userId="d7406faa7d20aff7" providerId="LiveId" clId="{00C34CE7-820D-47FA-B40D-9F4C76405E26}" dt="2025-03-13T11:52:42.626" v="226" actId="2696"/>
        <pc:sldMkLst>
          <pc:docMk/>
          <pc:sldMk cId="2884787852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D0E3C3-41D0-DC4C-ED54-928B760FB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E32DE11-BF6D-9E5E-F53A-19FC3392F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B9A361-D513-5FBC-82D1-F829301B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02B022-5C9C-FBBF-A445-F2FB1D17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C6E5FC-8CC0-BF37-3BBA-DC381001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50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D825CB-4965-02E1-E554-AB67DFC4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ED36E91-78F3-CB5C-4534-08100438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BCD24F-7BE5-CBF5-16AB-87BB37FC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2F5679-B239-5015-2FED-89060F85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F3BC2D-3001-C7E7-BDD5-794092D9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73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C0DC724-2728-E1C5-8DD1-691483767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50B03C7-49DF-8216-60DE-F6A3F41F9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905237-991A-6F0F-9F2B-9865230A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1CDBA3-AF74-4AE6-AAA2-EC985917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EA474B-82F5-807D-0AEC-2D278D82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92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D4E154-82DF-8D3E-C2BF-F3A8195C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AD5429-A8E2-699F-389A-E087E205F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A185173-E928-D4CE-3D75-B8EAFA4D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ECC420-57A5-A8C1-8085-8B4385A7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05BE16-CA3F-B7A4-A770-2B8B6834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1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565742-34A4-3434-88C9-42F14A43E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4423A4-337E-5147-6C0F-F9804C0D7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0690ED-212C-38FC-D9ED-4EFFB37A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AC0519-BD78-D4FB-7E97-45C0FADE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949744-DE78-7990-D576-BE120AF3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63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978C36-E060-7775-5735-90567939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ED638D-9B5C-48DF-52D7-DF1993815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0EDC053-BE10-9701-0E5B-C47D8A20B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3964AF-DA1B-E0D8-0991-F4B470F0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7CB47B-B7A5-555B-AD0B-54BB6917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A49572-2535-972B-70C8-77991887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77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76D542-47EB-C21B-D978-4991282FC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D7EDEE-CC5D-656A-940C-6E41F053D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80D79E-1591-CE8B-70D5-6314BD931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EEE05BD-FF44-69DA-1916-79E201178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2DE2D64-8589-9CD5-AF79-5C83774B0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3920206-9B05-77CF-A9BC-107602D85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F9E7576-2FF6-C1D5-AD6D-9423C2B9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4B40742-6CED-5E62-82BE-6D3243B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38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696F1-F694-E100-A65B-91F9FE47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31A93DE-1D2F-27DD-4435-63C57527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6EE2191-B4E4-BDA6-5AAC-32F8BB34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B568863-A66D-0877-4C1F-2A7CD27F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04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99EF138-C7C4-CD2C-59B7-FF14E561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7A897E2-9A94-3CC5-7E68-119A85A9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7AAF74-F625-F932-8DD5-8A2AB3AA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6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F9ECAD-83D4-3535-6382-1D47FABA8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17454E-C6D9-550C-BC33-FFFDC27BC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F202D9-9219-3F0B-3BB7-3778E0658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F24676-87EF-EE24-16C9-4652A387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221334-722A-3D71-BC3B-1AE72C0E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B9733C-C6E4-7F6A-85BF-76776A87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0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BB3D5E-B7D4-1E0D-BB59-71B0F7BC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7DE2D4D-A1BF-EE7E-8E85-05333B437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F0FB45E-57FB-4273-3F03-3C392AA92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D4CE73-F14E-FFBC-E39C-0DC99568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03E4A3D-33E2-16E2-5E16-D88FD140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A2D9A8-F440-3C8F-DDE6-F3D41114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34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7CD840C-6929-43D0-C804-0072B1085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67066B8-6651-F3DE-45AC-D2DA4CF2F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4B834E-B920-C00F-E9EA-8F3D0864A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463596-3DDE-4E33-8CA2-D1F64D4CE982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E7D6C3-67AC-59E2-964E-1477668EB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20DEE7-CA19-424F-1395-EF7246C60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AF22F5-01FF-4BE6-AFE0-223F543C01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83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E1B089-5916-D9B7-9C2F-F4B832283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ME110 FIRST APPLICATION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7D4109C-31E8-A11C-D3A3-939F955465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5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83ED87-219C-4683-40C9-C849B1757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1</a:t>
            </a:r>
          </a:p>
        </p:txBody>
      </p:sp>
      <p:pic>
        <p:nvPicPr>
          <p:cNvPr id="7" name="İçerik Yer Tutucusu 6" descr="metin, ekran görüntüsü, yazı tipi, sayı, numara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93931E63-B134-4F8F-7B68-2CB9C45226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" y="1467373"/>
            <a:ext cx="8560115" cy="4853120"/>
          </a:xfrm>
        </p:spPr>
      </p:pic>
    </p:spTree>
    <p:extLst>
      <p:ext uri="{BB962C8B-B14F-4D97-AF65-F5344CB8AC3E}">
        <p14:creationId xmlns:p14="http://schemas.microsoft.com/office/powerpoint/2010/main" val="26847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918DBB-8284-FE67-88D0-32440A1F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2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94449FC-DBCA-5752-DE40-0A7FDAA67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a) z=(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a+b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)/(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c+d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z=a+((b/(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c+d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))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c) z=((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a+b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)/c)+d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d) z=(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a+b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)/(c+(d/(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e+f</a:t>
            </a:r>
            <a:r>
              <a:rPr lang="tr-T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)))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6861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48C97D-3FFF-FEB6-69E6-F76E529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3</a:t>
            </a:r>
          </a:p>
        </p:txBody>
      </p:sp>
      <p:pic>
        <p:nvPicPr>
          <p:cNvPr id="7" name="İçerik Yer Tutucusu 6" descr="metin, ekran görüntüsü, yazı tipi, sayı, numara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2BE20A9-085A-1009-B3E1-9138234E4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67" y="1825625"/>
            <a:ext cx="9795666" cy="4351338"/>
          </a:xfrm>
        </p:spPr>
      </p:pic>
    </p:spTree>
    <p:extLst>
      <p:ext uri="{BB962C8B-B14F-4D97-AF65-F5344CB8AC3E}">
        <p14:creationId xmlns:p14="http://schemas.microsoft.com/office/powerpoint/2010/main" val="415560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040462-8AD0-3458-4B98-732E03EE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4</a:t>
            </a:r>
          </a:p>
        </p:txBody>
      </p:sp>
      <p:pic>
        <p:nvPicPr>
          <p:cNvPr id="7" name="İçerik Yer Tutucusu 6" descr="metin, ekran görüntüsü, yazı tipi, sayı, numara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1ECAAF1-BFC7-CE96-424F-DEDD2B43F3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21" y="1825625"/>
            <a:ext cx="9186157" cy="4351338"/>
          </a:xfrm>
        </p:spPr>
      </p:pic>
    </p:spTree>
    <p:extLst>
      <p:ext uri="{BB962C8B-B14F-4D97-AF65-F5344CB8AC3E}">
        <p14:creationId xmlns:p14="http://schemas.microsoft.com/office/powerpoint/2010/main" val="189314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CCD15-82EE-A6D5-87D7-3F275227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5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06A44F-AA91-5B8F-8B14-68505797C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tr-T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(5/(-2))+1</a:t>
            </a:r>
          </a:p>
          <a:p>
            <a:pPr marL="0" indent="0">
              <a:buNone/>
            </a:pPr>
            <a:r>
              <a:rPr lang="tr-TR" dirty="0"/>
              <a:t>=-2.5+1</a:t>
            </a:r>
          </a:p>
          <a:p>
            <a:pPr marL="0" indent="0">
              <a:buNone/>
            </a:pPr>
            <a:r>
              <a:rPr lang="tr-TR" dirty="0"/>
              <a:t>=-1.5</a:t>
            </a:r>
          </a:p>
        </p:txBody>
      </p:sp>
    </p:spTree>
    <p:extLst>
      <p:ext uri="{BB962C8B-B14F-4D97-AF65-F5344CB8AC3E}">
        <p14:creationId xmlns:p14="http://schemas.microsoft.com/office/powerpoint/2010/main" val="133652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BAB2B1-ECFF-AE71-5D97-56343CF4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6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48D9683-9303-E3E6-7F69-C642D8F6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abs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(-2.3)/2+1.3*</a:t>
            </a: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(4.)/</a:t>
            </a: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(5/2)</a:t>
            </a: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=2.3/2+1.3*2/2.5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=2.45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53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4C19E0-1A58-BB33-3A36-57A4DC88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7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FEAFE64-58CB-1579-711B-594ABD5FA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_tradnl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 x=10.0, y=0.01, z=0.5</a:t>
            </a:r>
            <a:r>
              <a:rPr lang="es-ES_tradnl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_tradnl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 i=10, j=25, k=3</a:t>
            </a:r>
            <a:r>
              <a:rPr lang="es-ES_tradnl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</a:t>
            </a: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ceil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(j/x)+</a:t>
            </a: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x+j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/2)</a:t>
            </a:r>
            <a:r>
              <a:rPr lang="tr-TR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   3.0+22.0=25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z * x / 10 + k</a:t>
            </a:r>
            <a:r>
              <a:rPr lang="tr-TR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		   0.5*10.0/10+3=3.5	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z * k + z * j + z * i</a:t>
            </a:r>
            <a:r>
              <a:rPr lang="tr-TR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	   0.5*3+0.5*25+0.5*10=19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tr-T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i * y - k / x + j</a:t>
            </a:r>
            <a:r>
              <a:rPr lang="tr-TR" sz="1800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;        10*0.01-3/10.0+25=24.8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77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11C93-7F3A-A995-4750-6584A66FA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8CBBA3-B41D-6CFB-320E-229B7A89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Question</a:t>
            </a:r>
            <a:r>
              <a:rPr lang="tr-TR" dirty="0"/>
              <a:t> 8</a:t>
            </a:r>
          </a:p>
        </p:txBody>
      </p:sp>
      <p:pic>
        <p:nvPicPr>
          <p:cNvPr id="5" name="İçerik Yer Tutucusu 4" descr="metin, ekran görüntüsü, yazı tipi, sayı, numara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F795951-8BC6-1D44-F8E3-D3A41FD93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6050"/>
            <a:ext cx="8691880" cy="4967921"/>
          </a:xfrm>
        </p:spPr>
      </p:pic>
    </p:spTree>
    <p:extLst>
      <p:ext uri="{BB962C8B-B14F-4D97-AF65-F5344CB8AC3E}">
        <p14:creationId xmlns:p14="http://schemas.microsoft.com/office/powerpoint/2010/main" val="2595364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188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Courier New</vt:lpstr>
      <vt:lpstr>Times New Roman</vt:lpstr>
      <vt:lpstr>Office Teması</vt:lpstr>
      <vt:lpstr>ME110 FIRST APPLICATION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nida pulgu</dc:creator>
  <cp:lastModifiedBy>nida pulgu</cp:lastModifiedBy>
  <cp:revision>1</cp:revision>
  <dcterms:created xsi:type="dcterms:W3CDTF">2025-03-05T13:24:34Z</dcterms:created>
  <dcterms:modified xsi:type="dcterms:W3CDTF">2025-03-13T12:04:04Z</dcterms:modified>
</cp:coreProperties>
</file>