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BE5AF8-C951-4DC2-82A9-513E5C8A839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BD62C81-F091-4C0F-822D-E9BCA40EBBB8}">
      <dgm:prSet phldrT="[Metin]"/>
      <dgm:spPr/>
      <dgm:t>
        <a:bodyPr/>
        <a:lstStyle/>
        <a:p>
          <a:r>
            <a:rPr lang="en-US" dirty="0" err="1"/>
            <a:t>Doğru</a:t>
          </a:r>
          <a:r>
            <a:rPr lang="en-US" dirty="0"/>
            <a:t> </a:t>
          </a:r>
          <a:r>
            <a:rPr lang="en-US" dirty="0" err="1"/>
            <a:t>cevaba</a:t>
          </a:r>
          <a:r>
            <a:rPr lang="en-US" dirty="0"/>
            <a:t> </a:t>
          </a:r>
          <a:r>
            <a:rPr lang="en-US" dirty="0" err="1"/>
            <a:t>göre</a:t>
          </a:r>
          <a:endParaRPr lang="tr-TR" dirty="0"/>
        </a:p>
      </dgm:t>
    </dgm:pt>
    <dgm:pt modelId="{F85A4048-06E6-4690-BB03-CF754A7EC3CA}" type="parTrans" cxnId="{CD4FCC73-A482-46CE-8438-70E291C0BDEA}">
      <dgm:prSet/>
      <dgm:spPr/>
      <dgm:t>
        <a:bodyPr/>
        <a:lstStyle/>
        <a:p>
          <a:endParaRPr lang="tr-TR"/>
        </a:p>
      </dgm:t>
    </dgm:pt>
    <dgm:pt modelId="{DA9826E9-3035-47E9-8882-BFAD4EC71322}" type="sibTrans" cxnId="{CD4FCC73-A482-46CE-8438-70E291C0BDEA}">
      <dgm:prSet/>
      <dgm:spPr/>
      <dgm:t>
        <a:bodyPr/>
        <a:lstStyle/>
        <a:p>
          <a:endParaRPr lang="tr-TR"/>
        </a:p>
      </dgm:t>
    </dgm:pt>
    <dgm:pt modelId="{88BA7D11-8E6E-40A1-8AB9-22FA0F3BEC67}">
      <dgm:prSet phldrT="[Metin]"/>
      <dgm:spPr/>
      <dgm:t>
        <a:bodyPr/>
        <a:lstStyle/>
        <a:p>
          <a:r>
            <a:rPr lang="en-US"/>
            <a:t>Tek doğru cevabı olan maddeler</a:t>
          </a:r>
          <a:endParaRPr lang="tr-TR"/>
        </a:p>
      </dgm:t>
    </dgm:pt>
    <dgm:pt modelId="{9FDAD96B-C2D9-415F-89DC-F98A3EBC9709}" type="parTrans" cxnId="{DD264214-B9FA-4D85-AEB2-2F8BFDF1EAA8}">
      <dgm:prSet/>
      <dgm:spPr/>
      <dgm:t>
        <a:bodyPr/>
        <a:lstStyle/>
        <a:p>
          <a:endParaRPr lang="tr-TR"/>
        </a:p>
      </dgm:t>
    </dgm:pt>
    <dgm:pt modelId="{02990E2B-7F41-4472-83EE-D1E3C846BD22}" type="sibTrans" cxnId="{DD264214-B9FA-4D85-AEB2-2F8BFDF1EAA8}">
      <dgm:prSet/>
      <dgm:spPr/>
      <dgm:t>
        <a:bodyPr/>
        <a:lstStyle/>
        <a:p>
          <a:endParaRPr lang="tr-TR"/>
        </a:p>
      </dgm:t>
    </dgm:pt>
    <dgm:pt modelId="{9396F0B0-F977-44ED-A7B1-23EC5F10E05C}">
      <dgm:prSet phldrT="[Metin]"/>
      <dgm:spPr/>
      <dgm:t>
        <a:bodyPr/>
        <a:lstStyle/>
        <a:p>
          <a:r>
            <a:rPr lang="en-US" dirty="0"/>
            <a:t>En </a:t>
          </a:r>
          <a:r>
            <a:rPr lang="en-US" dirty="0" err="1"/>
            <a:t>doğru</a:t>
          </a:r>
          <a:r>
            <a:rPr lang="en-US" dirty="0"/>
            <a:t> </a:t>
          </a:r>
          <a:r>
            <a:rPr lang="en-US" dirty="0" err="1"/>
            <a:t>cevabı</a:t>
          </a:r>
          <a:r>
            <a:rPr lang="en-US" dirty="0"/>
            <a:t> </a:t>
          </a:r>
          <a:r>
            <a:rPr lang="en-US" dirty="0" err="1"/>
            <a:t>olan</a:t>
          </a:r>
          <a:r>
            <a:rPr lang="en-US" dirty="0"/>
            <a:t> </a:t>
          </a:r>
          <a:r>
            <a:rPr lang="en-US" dirty="0" err="1"/>
            <a:t>maddeler</a:t>
          </a:r>
          <a:endParaRPr lang="tr-TR" dirty="0"/>
        </a:p>
      </dgm:t>
    </dgm:pt>
    <dgm:pt modelId="{99937E06-7342-4C85-B0D4-98DFDCA1C518}" type="parTrans" cxnId="{E37B472C-FF87-47B0-9EB6-DB1E1EF51074}">
      <dgm:prSet/>
      <dgm:spPr/>
      <dgm:t>
        <a:bodyPr/>
        <a:lstStyle/>
        <a:p>
          <a:endParaRPr lang="tr-TR"/>
        </a:p>
      </dgm:t>
    </dgm:pt>
    <dgm:pt modelId="{81B58F02-80EE-4E6D-88D4-B0F792ACE499}" type="sibTrans" cxnId="{E37B472C-FF87-47B0-9EB6-DB1E1EF51074}">
      <dgm:prSet/>
      <dgm:spPr/>
      <dgm:t>
        <a:bodyPr/>
        <a:lstStyle/>
        <a:p>
          <a:endParaRPr lang="tr-TR"/>
        </a:p>
      </dgm:t>
    </dgm:pt>
    <dgm:pt modelId="{CF78A7EA-A3D5-40DB-AC1A-95D664D18342}">
      <dgm:prSet phldrT="[Metin]"/>
      <dgm:spPr/>
      <dgm:t>
        <a:bodyPr/>
        <a:lstStyle/>
        <a:p>
          <a:r>
            <a:rPr lang="en-US" dirty="0" err="1"/>
            <a:t>Birden</a:t>
          </a:r>
          <a:r>
            <a:rPr lang="en-US" dirty="0"/>
            <a:t> </a:t>
          </a:r>
          <a:r>
            <a:rPr lang="en-US" dirty="0" err="1"/>
            <a:t>fazla</a:t>
          </a:r>
          <a:r>
            <a:rPr lang="en-US" dirty="0"/>
            <a:t> </a:t>
          </a:r>
          <a:r>
            <a:rPr lang="en-US" dirty="0" err="1"/>
            <a:t>doğru</a:t>
          </a:r>
          <a:r>
            <a:rPr lang="en-US" dirty="0"/>
            <a:t> </a:t>
          </a:r>
          <a:r>
            <a:rPr lang="en-US" dirty="0" err="1"/>
            <a:t>cevabı</a:t>
          </a:r>
          <a:r>
            <a:rPr lang="en-US" dirty="0"/>
            <a:t> </a:t>
          </a:r>
          <a:r>
            <a:rPr lang="en-US" dirty="0" err="1"/>
            <a:t>olan</a:t>
          </a:r>
          <a:r>
            <a:rPr lang="tr-TR" dirty="0"/>
            <a:t> maddeler</a:t>
          </a:r>
          <a:r>
            <a:rPr lang="en-US" dirty="0"/>
            <a:t> </a:t>
          </a:r>
          <a:endParaRPr lang="tr-TR" dirty="0"/>
        </a:p>
      </dgm:t>
    </dgm:pt>
    <dgm:pt modelId="{DD828500-2247-4E85-82DB-5B025055C093}" type="parTrans" cxnId="{BCC6A0A1-B99D-4103-B312-6A6972E19C7F}">
      <dgm:prSet/>
      <dgm:spPr/>
      <dgm:t>
        <a:bodyPr/>
        <a:lstStyle/>
        <a:p>
          <a:endParaRPr lang="tr-TR"/>
        </a:p>
      </dgm:t>
    </dgm:pt>
    <dgm:pt modelId="{1EFDCB88-EF37-4531-9D38-8A17A65EDE37}" type="sibTrans" cxnId="{BCC6A0A1-B99D-4103-B312-6A6972E19C7F}">
      <dgm:prSet/>
      <dgm:spPr/>
      <dgm:t>
        <a:bodyPr/>
        <a:lstStyle/>
        <a:p>
          <a:endParaRPr lang="tr-TR"/>
        </a:p>
      </dgm:t>
    </dgm:pt>
    <dgm:pt modelId="{AABF54DE-3F0D-4EE1-A2DA-6D4B70E8EC2C}">
      <dgm:prSet phldrT="[Metin]"/>
      <dgm:spPr/>
      <dgm:t>
        <a:bodyPr/>
        <a:lstStyle/>
        <a:p>
          <a:r>
            <a:rPr lang="en-US"/>
            <a:t>Birleşik cevap gerektiren maddeler</a:t>
          </a:r>
          <a:endParaRPr lang="tr-TR"/>
        </a:p>
      </dgm:t>
    </dgm:pt>
    <dgm:pt modelId="{B5420C00-4304-474D-B8FA-275DF44A26B9}" type="parTrans" cxnId="{B536D9CF-717C-4DCC-BFD5-7063B6FD63A7}">
      <dgm:prSet/>
      <dgm:spPr/>
      <dgm:t>
        <a:bodyPr/>
        <a:lstStyle/>
        <a:p>
          <a:endParaRPr lang="tr-TR"/>
        </a:p>
      </dgm:t>
    </dgm:pt>
    <dgm:pt modelId="{04A6B4B2-F851-4C13-AE43-30A057E96D7C}" type="sibTrans" cxnId="{B536D9CF-717C-4DCC-BFD5-7063B6FD63A7}">
      <dgm:prSet/>
      <dgm:spPr/>
      <dgm:t>
        <a:bodyPr/>
        <a:lstStyle/>
        <a:p>
          <a:endParaRPr lang="tr-TR"/>
        </a:p>
      </dgm:t>
    </dgm:pt>
    <dgm:pt modelId="{4D7E13F2-F6E5-4D23-A3BD-F5B42CAB8888}">
      <dgm:prSet phldrT="[Metin]"/>
      <dgm:spPr/>
      <dgm:t>
        <a:bodyPr/>
        <a:lstStyle/>
        <a:p>
          <a:r>
            <a:rPr lang="en-US"/>
            <a:t>Cevabı gizlenen  maddeler</a:t>
          </a:r>
          <a:endParaRPr lang="tr-TR"/>
        </a:p>
      </dgm:t>
    </dgm:pt>
    <dgm:pt modelId="{DE77ED23-4D66-419F-B51D-D061A099A85D}" type="parTrans" cxnId="{B0B6E035-038F-485E-8518-6E13CBE48156}">
      <dgm:prSet/>
      <dgm:spPr/>
      <dgm:t>
        <a:bodyPr/>
        <a:lstStyle/>
        <a:p>
          <a:endParaRPr lang="tr-TR"/>
        </a:p>
      </dgm:t>
    </dgm:pt>
    <dgm:pt modelId="{F3AD573B-C21A-493B-A933-0DC18A7A0C93}" type="sibTrans" cxnId="{B0B6E035-038F-485E-8518-6E13CBE48156}">
      <dgm:prSet/>
      <dgm:spPr/>
      <dgm:t>
        <a:bodyPr/>
        <a:lstStyle/>
        <a:p>
          <a:endParaRPr lang="tr-TR"/>
        </a:p>
      </dgm:t>
    </dgm:pt>
    <dgm:pt modelId="{714BA768-31E4-47E1-8DA2-0F506F4ACBD0}" type="pres">
      <dgm:prSet presAssocID="{ACBE5AF8-C951-4DC2-82A9-513E5C8A839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F51D08C-CCE9-4ED5-9BDE-0706635CD186}" type="pres">
      <dgm:prSet presAssocID="{FBD62C81-F091-4C0F-822D-E9BCA40EBBB8}" presName="hierRoot1" presStyleCnt="0">
        <dgm:presLayoutVars>
          <dgm:hierBranch val="init"/>
        </dgm:presLayoutVars>
      </dgm:prSet>
      <dgm:spPr/>
    </dgm:pt>
    <dgm:pt modelId="{D27670A1-8B3E-4E8E-BC3F-A65E4183497B}" type="pres">
      <dgm:prSet presAssocID="{FBD62C81-F091-4C0F-822D-E9BCA40EBBB8}" presName="rootComposite1" presStyleCnt="0"/>
      <dgm:spPr/>
    </dgm:pt>
    <dgm:pt modelId="{5B99E01F-20A7-43EF-B417-673E04458F84}" type="pres">
      <dgm:prSet presAssocID="{FBD62C81-F091-4C0F-822D-E9BCA40EBBB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6777BA6-B527-41EA-9056-3EA611139594}" type="pres">
      <dgm:prSet presAssocID="{FBD62C81-F091-4C0F-822D-E9BCA40EBBB8}" presName="rootConnector1" presStyleLbl="node1" presStyleIdx="0" presStyleCnt="0"/>
      <dgm:spPr/>
      <dgm:t>
        <a:bodyPr/>
        <a:lstStyle/>
        <a:p>
          <a:endParaRPr lang="tr-TR"/>
        </a:p>
      </dgm:t>
    </dgm:pt>
    <dgm:pt modelId="{3EB931B6-ED79-48EE-91F4-644C23F6B6BE}" type="pres">
      <dgm:prSet presAssocID="{FBD62C81-F091-4C0F-822D-E9BCA40EBBB8}" presName="hierChild2" presStyleCnt="0"/>
      <dgm:spPr/>
    </dgm:pt>
    <dgm:pt modelId="{17A76838-3757-485D-A734-06A5778BC375}" type="pres">
      <dgm:prSet presAssocID="{9FDAD96B-C2D9-415F-89DC-F98A3EBC9709}" presName="Name37" presStyleLbl="parChTrans1D2" presStyleIdx="0" presStyleCnt="5"/>
      <dgm:spPr/>
      <dgm:t>
        <a:bodyPr/>
        <a:lstStyle/>
        <a:p>
          <a:endParaRPr lang="tr-TR"/>
        </a:p>
      </dgm:t>
    </dgm:pt>
    <dgm:pt modelId="{8A7ED416-EA16-4133-898A-AD696970971B}" type="pres">
      <dgm:prSet presAssocID="{88BA7D11-8E6E-40A1-8AB9-22FA0F3BEC67}" presName="hierRoot2" presStyleCnt="0">
        <dgm:presLayoutVars>
          <dgm:hierBranch val="init"/>
        </dgm:presLayoutVars>
      </dgm:prSet>
      <dgm:spPr/>
    </dgm:pt>
    <dgm:pt modelId="{D50B0690-1CB4-4FEF-8F3B-74AADBC6DE43}" type="pres">
      <dgm:prSet presAssocID="{88BA7D11-8E6E-40A1-8AB9-22FA0F3BEC67}" presName="rootComposite" presStyleCnt="0"/>
      <dgm:spPr/>
    </dgm:pt>
    <dgm:pt modelId="{04FC5B28-3D48-4377-92C4-710567540D53}" type="pres">
      <dgm:prSet presAssocID="{88BA7D11-8E6E-40A1-8AB9-22FA0F3BEC67}" presName="rootText" presStyleLbl="node2" presStyleIdx="0" presStyleCnt="5" custScaleY="17358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86A17EE-7C10-48EB-9657-CE72435EF051}" type="pres">
      <dgm:prSet presAssocID="{88BA7D11-8E6E-40A1-8AB9-22FA0F3BEC67}" presName="rootConnector" presStyleLbl="node2" presStyleIdx="0" presStyleCnt="5"/>
      <dgm:spPr/>
      <dgm:t>
        <a:bodyPr/>
        <a:lstStyle/>
        <a:p>
          <a:endParaRPr lang="tr-TR"/>
        </a:p>
      </dgm:t>
    </dgm:pt>
    <dgm:pt modelId="{90C4A37C-6031-4E30-A95F-BB042AFBAA37}" type="pres">
      <dgm:prSet presAssocID="{88BA7D11-8E6E-40A1-8AB9-22FA0F3BEC67}" presName="hierChild4" presStyleCnt="0"/>
      <dgm:spPr/>
    </dgm:pt>
    <dgm:pt modelId="{1E391CF4-F58D-4DA6-BA3B-765A61D0CB8B}" type="pres">
      <dgm:prSet presAssocID="{88BA7D11-8E6E-40A1-8AB9-22FA0F3BEC67}" presName="hierChild5" presStyleCnt="0"/>
      <dgm:spPr/>
    </dgm:pt>
    <dgm:pt modelId="{DA481519-518C-4A32-A2E8-F1A184255643}" type="pres">
      <dgm:prSet presAssocID="{99937E06-7342-4C85-B0D4-98DFDCA1C518}" presName="Name37" presStyleLbl="parChTrans1D2" presStyleIdx="1" presStyleCnt="5"/>
      <dgm:spPr/>
      <dgm:t>
        <a:bodyPr/>
        <a:lstStyle/>
        <a:p>
          <a:endParaRPr lang="tr-TR"/>
        </a:p>
      </dgm:t>
    </dgm:pt>
    <dgm:pt modelId="{29D7CD54-0899-45D3-AA10-A7C11C16A4AC}" type="pres">
      <dgm:prSet presAssocID="{9396F0B0-F977-44ED-A7B1-23EC5F10E05C}" presName="hierRoot2" presStyleCnt="0">
        <dgm:presLayoutVars>
          <dgm:hierBranch val="init"/>
        </dgm:presLayoutVars>
      </dgm:prSet>
      <dgm:spPr/>
    </dgm:pt>
    <dgm:pt modelId="{071B8B2D-12CD-4ADC-9105-B14CCC9532CE}" type="pres">
      <dgm:prSet presAssocID="{9396F0B0-F977-44ED-A7B1-23EC5F10E05C}" presName="rootComposite" presStyleCnt="0"/>
      <dgm:spPr/>
    </dgm:pt>
    <dgm:pt modelId="{2B232C1A-48AE-4D38-94BA-40A0D14E2CE3}" type="pres">
      <dgm:prSet presAssocID="{9396F0B0-F977-44ED-A7B1-23EC5F10E05C}" presName="rootText" presStyleLbl="node2" presStyleIdx="1" presStyleCnt="5" custScaleY="16834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5C2E7E6-F765-4C3F-A4E3-62A6677EBA3C}" type="pres">
      <dgm:prSet presAssocID="{9396F0B0-F977-44ED-A7B1-23EC5F10E05C}" presName="rootConnector" presStyleLbl="node2" presStyleIdx="1" presStyleCnt="5"/>
      <dgm:spPr/>
      <dgm:t>
        <a:bodyPr/>
        <a:lstStyle/>
        <a:p>
          <a:endParaRPr lang="tr-TR"/>
        </a:p>
      </dgm:t>
    </dgm:pt>
    <dgm:pt modelId="{7C2BC71C-E4BA-4B5B-8402-6499BB52D703}" type="pres">
      <dgm:prSet presAssocID="{9396F0B0-F977-44ED-A7B1-23EC5F10E05C}" presName="hierChild4" presStyleCnt="0"/>
      <dgm:spPr/>
    </dgm:pt>
    <dgm:pt modelId="{6C2BBA9F-9325-45D8-B809-F84656CC5F42}" type="pres">
      <dgm:prSet presAssocID="{9396F0B0-F977-44ED-A7B1-23EC5F10E05C}" presName="hierChild5" presStyleCnt="0"/>
      <dgm:spPr/>
    </dgm:pt>
    <dgm:pt modelId="{E5DDBB22-BB63-4BFA-9D79-DEF99C232BDF}" type="pres">
      <dgm:prSet presAssocID="{DD828500-2247-4E85-82DB-5B025055C093}" presName="Name37" presStyleLbl="parChTrans1D2" presStyleIdx="2" presStyleCnt="5"/>
      <dgm:spPr/>
      <dgm:t>
        <a:bodyPr/>
        <a:lstStyle/>
        <a:p>
          <a:endParaRPr lang="tr-TR"/>
        </a:p>
      </dgm:t>
    </dgm:pt>
    <dgm:pt modelId="{6D08831B-7960-4EF9-9380-F1F837EF5DD6}" type="pres">
      <dgm:prSet presAssocID="{CF78A7EA-A3D5-40DB-AC1A-95D664D18342}" presName="hierRoot2" presStyleCnt="0">
        <dgm:presLayoutVars>
          <dgm:hierBranch val="init"/>
        </dgm:presLayoutVars>
      </dgm:prSet>
      <dgm:spPr/>
    </dgm:pt>
    <dgm:pt modelId="{727B8D50-24C2-45CC-84F1-EC968A60E490}" type="pres">
      <dgm:prSet presAssocID="{CF78A7EA-A3D5-40DB-AC1A-95D664D18342}" presName="rootComposite" presStyleCnt="0"/>
      <dgm:spPr/>
    </dgm:pt>
    <dgm:pt modelId="{EBF21B7E-D3E3-445A-A827-A2EE91F6096B}" type="pres">
      <dgm:prSet presAssocID="{CF78A7EA-A3D5-40DB-AC1A-95D664D18342}" presName="rootText" presStyleLbl="node2" presStyleIdx="2" presStyleCnt="5" custScaleY="16554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5AC40D9-8BDD-42E0-A369-F0A998BF057C}" type="pres">
      <dgm:prSet presAssocID="{CF78A7EA-A3D5-40DB-AC1A-95D664D18342}" presName="rootConnector" presStyleLbl="node2" presStyleIdx="2" presStyleCnt="5"/>
      <dgm:spPr/>
      <dgm:t>
        <a:bodyPr/>
        <a:lstStyle/>
        <a:p>
          <a:endParaRPr lang="tr-TR"/>
        </a:p>
      </dgm:t>
    </dgm:pt>
    <dgm:pt modelId="{6CD231F9-150C-4D3F-AD3A-A563F81D075D}" type="pres">
      <dgm:prSet presAssocID="{CF78A7EA-A3D5-40DB-AC1A-95D664D18342}" presName="hierChild4" presStyleCnt="0"/>
      <dgm:spPr/>
    </dgm:pt>
    <dgm:pt modelId="{2DF6F393-BDDA-4BB4-8627-94099753ECD7}" type="pres">
      <dgm:prSet presAssocID="{CF78A7EA-A3D5-40DB-AC1A-95D664D18342}" presName="hierChild5" presStyleCnt="0"/>
      <dgm:spPr/>
    </dgm:pt>
    <dgm:pt modelId="{E68C41BE-B3BB-413D-8AFB-1DBA0E11853C}" type="pres">
      <dgm:prSet presAssocID="{B5420C00-4304-474D-B8FA-275DF44A26B9}" presName="Name37" presStyleLbl="parChTrans1D2" presStyleIdx="3" presStyleCnt="5"/>
      <dgm:spPr/>
      <dgm:t>
        <a:bodyPr/>
        <a:lstStyle/>
        <a:p>
          <a:endParaRPr lang="tr-TR"/>
        </a:p>
      </dgm:t>
    </dgm:pt>
    <dgm:pt modelId="{88E09F4C-93AA-47E4-87E6-70616B194723}" type="pres">
      <dgm:prSet presAssocID="{AABF54DE-3F0D-4EE1-A2DA-6D4B70E8EC2C}" presName="hierRoot2" presStyleCnt="0">
        <dgm:presLayoutVars>
          <dgm:hierBranch val="init"/>
        </dgm:presLayoutVars>
      </dgm:prSet>
      <dgm:spPr/>
    </dgm:pt>
    <dgm:pt modelId="{4968A97C-F081-4D81-8382-90BE33FFB5AF}" type="pres">
      <dgm:prSet presAssocID="{AABF54DE-3F0D-4EE1-A2DA-6D4B70E8EC2C}" presName="rootComposite" presStyleCnt="0"/>
      <dgm:spPr/>
    </dgm:pt>
    <dgm:pt modelId="{54FC886D-77FD-41F9-8C03-90E31295B6B3}" type="pres">
      <dgm:prSet presAssocID="{AABF54DE-3F0D-4EE1-A2DA-6D4B70E8EC2C}" presName="rootText" presStyleLbl="node2" presStyleIdx="3" presStyleCnt="5" custScaleX="118142" custScaleY="16274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F4F45AB-0511-4DDA-822F-99ED5F318844}" type="pres">
      <dgm:prSet presAssocID="{AABF54DE-3F0D-4EE1-A2DA-6D4B70E8EC2C}" presName="rootConnector" presStyleLbl="node2" presStyleIdx="3" presStyleCnt="5"/>
      <dgm:spPr/>
      <dgm:t>
        <a:bodyPr/>
        <a:lstStyle/>
        <a:p>
          <a:endParaRPr lang="tr-TR"/>
        </a:p>
      </dgm:t>
    </dgm:pt>
    <dgm:pt modelId="{E6665EE5-78DE-482F-A1D7-3F29C0DA4791}" type="pres">
      <dgm:prSet presAssocID="{AABF54DE-3F0D-4EE1-A2DA-6D4B70E8EC2C}" presName="hierChild4" presStyleCnt="0"/>
      <dgm:spPr/>
    </dgm:pt>
    <dgm:pt modelId="{D017E057-C877-4370-AA73-F9171512BAC5}" type="pres">
      <dgm:prSet presAssocID="{AABF54DE-3F0D-4EE1-A2DA-6D4B70E8EC2C}" presName="hierChild5" presStyleCnt="0"/>
      <dgm:spPr/>
    </dgm:pt>
    <dgm:pt modelId="{8E9014E7-82DE-4B6F-A2B2-F05BD3751E54}" type="pres">
      <dgm:prSet presAssocID="{DE77ED23-4D66-419F-B51D-D061A099A85D}" presName="Name37" presStyleLbl="parChTrans1D2" presStyleIdx="4" presStyleCnt="5"/>
      <dgm:spPr/>
      <dgm:t>
        <a:bodyPr/>
        <a:lstStyle/>
        <a:p>
          <a:endParaRPr lang="tr-TR"/>
        </a:p>
      </dgm:t>
    </dgm:pt>
    <dgm:pt modelId="{5E85E477-78D5-4424-B6DE-E74355748490}" type="pres">
      <dgm:prSet presAssocID="{4D7E13F2-F6E5-4D23-A3BD-F5B42CAB8888}" presName="hierRoot2" presStyleCnt="0">
        <dgm:presLayoutVars>
          <dgm:hierBranch val="init"/>
        </dgm:presLayoutVars>
      </dgm:prSet>
      <dgm:spPr/>
    </dgm:pt>
    <dgm:pt modelId="{B9C96232-0035-4E98-85F2-38CBCE8BA077}" type="pres">
      <dgm:prSet presAssocID="{4D7E13F2-F6E5-4D23-A3BD-F5B42CAB8888}" presName="rootComposite" presStyleCnt="0"/>
      <dgm:spPr/>
    </dgm:pt>
    <dgm:pt modelId="{E6C695C6-9670-4769-BFFD-B13B626136FB}" type="pres">
      <dgm:prSet presAssocID="{4D7E13F2-F6E5-4D23-A3BD-F5B42CAB8888}" presName="rootText" presStyleLbl="node2" presStyleIdx="4" presStyleCnt="5" custScaleY="16274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7157ADB-24E0-42A2-A7C8-2CB4788A26BC}" type="pres">
      <dgm:prSet presAssocID="{4D7E13F2-F6E5-4D23-A3BD-F5B42CAB8888}" presName="rootConnector" presStyleLbl="node2" presStyleIdx="4" presStyleCnt="5"/>
      <dgm:spPr/>
      <dgm:t>
        <a:bodyPr/>
        <a:lstStyle/>
        <a:p>
          <a:endParaRPr lang="tr-TR"/>
        </a:p>
      </dgm:t>
    </dgm:pt>
    <dgm:pt modelId="{265C132C-98B4-4308-975D-50D1074B3C93}" type="pres">
      <dgm:prSet presAssocID="{4D7E13F2-F6E5-4D23-A3BD-F5B42CAB8888}" presName="hierChild4" presStyleCnt="0"/>
      <dgm:spPr/>
    </dgm:pt>
    <dgm:pt modelId="{DF8499C0-1509-4579-AAF8-51A15C1B619B}" type="pres">
      <dgm:prSet presAssocID="{4D7E13F2-F6E5-4D23-A3BD-F5B42CAB8888}" presName="hierChild5" presStyleCnt="0"/>
      <dgm:spPr/>
    </dgm:pt>
    <dgm:pt modelId="{979AC5CD-DF60-42A3-996A-45E19426EFCD}" type="pres">
      <dgm:prSet presAssocID="{FBD62C81-F091-4C0F-822D-E9BCA40EBBB8}" presName="hierChild3" presStyleCnt="0"/>
      <dgm:spPr/>
    </dgm:pt>
  </dgm:ptLst>
  <dgm:cxnLst>
    <dgm:cxn modelId="{FFC368F6-9550-4492-918D-3498EA42D1AD}" type="presOf" srcId="{88BA7D11-8E6E-40A1-8AB9-22FA0F3BEC67}" destId="{086A17EE-7C10-48EB-9657-CE72435EF051}" srcOrd="1" destOrd="0" presId="urn:microsoft.com/office/officeart/2005/8/layout/orgChart1"/>
    <dgm:cxn modelId="{B0B6E035-038F-485E-8518-6E13CBE48156}" srcId="{FBD62C81-F091-4C0F-822D-E9BCA40EBBB8}" destId="{4D7E13F2-F6E5-4D23-A3BD-F5B42CAB8888}" srcOrd="4" destOrd="0" parTransId="{DE77ED23-4D66-419F-B51D-D061A099A85D}" sibTransId="{F3AD573B-C21A-493B-A933-0DC18A7A0C93}"/>
    <dgm:cxn modelId="{2F9EB62F-FC37-4DE7-B81B-503599D82672}" type="presOf" srcId="{FBD62C81-F091-4C0F-822D-E9BCA40EBBB8}" destId="{5B99E01F-20A7-43EF-B417-673E04458F84}" srcOrd="0" destOrd="0" presId="urn:microsoft.com/office/officeart/2005/8/layout/orgChart1"/>
    <dgm:cxn modelId="{6780091A-0C85-4A35-8DF0-7EDF9E2C6C3E}" type="presOf" srcId="{9FDAD96B-C2D9-415F-89DC-F98A3EBC9709}" destId="{17A76838-3757-485D-A734-06A5778BC375}" srcOrd="0" destOrd="0" presId="urn:microsoft.com/office/officeart/2005/8/layout/orgChart1"/>
    <dgm:cxn modelId="{F4C0C181-2357-407F-B738-EE2D24AB3EFA}" type="presOf" srcId="{DD828500-2247-4E85-82DB-5B025055C093}" destId="{E5DDBB22-BB63-4BFA-9D79-DEF99C232BDF}" srcOrd="0" destOrd="0" presId="urn:microsoft.com/office/officeart/2005/8/layout/orgChart1"/>
    <dgm:cxn modelId="{CD4FCC73-A482-46CE-8438-70E291C0BDEA}" srcId="{ACBE5AF8-C951-4DC2-82A9-513E5C8A8390}" destId="{FBD62C81-F091-4C0F-822D-E9BCA40EBBB8}" srcOrd="0" destOrd="0" parTransId="{F85A4048-06E6-4690-BB03-CF754A7EC3CA}" sibTransId="{DA9826E9-3035-47E9-8882-BFAD4EC71322}"/>
    <dgm:cxn modelId="{F3E966A1-56C6-4F90-B543-4C21FD66CD7A}" type="presOf" srcId="{4D7E13F2-F6E5-4D23-A3BD-F5B42CAB8888}" destId="{37157ADB-24E0-42A2-A7C8-2CB4788A26BC}" srcOrd="1" destOrd="0" presId="urn:microsoft.com/office/officeart/2005/8/layout/orgChart1"/>
    <dgm:cxn modelId="{102E8B23-0495-4C60-845E-2E2313A13A7A}" type="presOf" srcId="{99937E06-7342-4C85-B0D4-98DFDCA1C518}" destId="{DA481519-518C-4A32-A2E8-F1A184255643}" srcOrd="0" destOrd="0" presId="urn:microsoft.com/office/officeart/2005/8/layout/orgChart1"/>
    <dgm:cxn modelId="{DF2248F6-555A-4684-BB83-1BBDD1420512}" type="presOf" srcId="{AABF54DE-3F0D-4EE1-A2DA-6D4B70E8EC2C}" destId="{BF4F45AB-0511-4DDA-822F-99ED5F318844}" srcOrd="1" destOrd="0" presId="urn:microsoft.com/office/officeart/2005/8/layout/orgChart1"/>
    <dgm:cxn modelId="{0E0105ED-827D-4B95-BA6C-018416394BEF}" type="presOf" srcId="{4D7E13F2-F6E5-4D23-A3BD-F5B42CAB8888}" destId="{E6C695C6-9670-4769-BFFD-B13B626136FB}" srcOrd="0" destOrd="0" presId="urn:microsoft.com/office/officeart/2005/8/layout/orgChart1"/>
    <dgm:cxn modelId="{84188417-2576-4971-B1FE-68C77357D59B}" type="presOf" srcId="{FBD62C81-F091-4C0F-822D-E9BCA40EBBB8}" destId="{06777BA6-B527-41EA-9056-3EA611139594}" srcOrd="1" destOrd="0" presId="urn:microsoft.com/office/officeart/2005/8/layout/orgChart1"/>
    <dgm:cxn modelId="{7F63AA7A-4B6D-44AA-90C3-B04239FCB341}" type="presOf" srcId="{AABF54DE-3F0D-4EE1-A2DA-6D4B70E8EC2C}" destId="{54FC886D-77FD-41F9-8C03-90E31295B6B3}" srcOrd="0" destOrd="0" presId="urn:microsoft.com/office/officeart/2005/8/layout/orgChart1"/>
    <dgm:cxn modelId="{A1299312-08AE-4448-A78D-A38A007C7C83}" type="presOf" srcId="{CF78A7EA-A3D5-40DB-AC1A-95D664D18342}" destId="{95AC40D9-8BDD-42E0-A369-F0A998BF057C}" srcOrd="1" destOrd="0" presId="urn:microsoft.com/office/officeart/2005/8/layout/orgChart1"/>
    <dgm:cxn modelId="{E37B472C-FF87-47B0-9EB6-DB1E1EF51074}" srcId="{FBD62C81-F091-4C0F-822D-E9BCA40EBBB8}" destId="{9396F0B0-F977-44ED-A7B1-23EC5F10E05C}" srcOrd="1" destOrd="0" parTransId="{99937E06-7342-4C85-B0D4-98DFDCA1C518}" sibTransId="{81B58F02-80EE-4E6D-88D4-B0F792ACE499}"/>
    <dgm:cxn modelId="{B536D9CF-717C-4DCC-BFD5-7063B6FD63A7}" srcId="{FBD62C81-F091-4C0F-822D-E9BCA40EBBB8}" destId="{AABF54DE-3F0D-4EE1-A2DA-6D4B70E8EC2C}" srcOrd="3" destOrd="0" parTransId="{B5420C00-4304-474D-B8FA-275DF44A26B9}" sibTransId="{04A6B4B2-F851-4C13-AE43-30A057E96D7C}"/>
    <dgm:cxn modelId="{B87DFDA3-15E5-45F3-B75B-A693AF0410D9}" type="presOf" srcId="{DE77ED23-4D66-419F-B51D-D061A099A85D}" destId="{8E9014E7-82DE-4B6F-A2B2-F05BD3751E54}" srcOrd="0" destOrd="0" presId="urn:microsoft.com/office/officeart/2005/8/layout/orgChart1"/>
    <dgm:cxn modelId="{6597073C-729B-40E3-AC32-E9DCC01A7F25}" type="presOf" srcId="{B5420C00-4304-474D-B8FA-275DF44A26B9}" destId="{E68C41BE-B3BB-413D-8AFB-1DBA0E11853C}" srcOrd="0" destOrd="0" presId="urn:microsoft.com/office/officeart/2005/8/layout/orgChart1"/>
    <dgm:cxn modelId="{0DE16CDB-4108-44F8-BD27-D8864A07BE0B}" type="presOf" srcId="{9396F0B0-F977-44ED-A7B1-23EC5F10E05C}" destId="{C5C2E7E6-F765-4C3F-A4E3-62A6677EBA3C}" srcOrd="1" destOrd="0" presId="urn:microsoft.com/office/officeart/2005/8/layout/orgChart1"/>
    <dgm:cxn modelId="{DD264214-B9FA-4D85-AEB2-2F8BFDF1EAA8}" srcId="{FBD62C81-F091-4C0F-822D-E9BCA40EBBB8}" destId="{88BA7D11-8E6E-40A1-8AB9-22FA0F3BEC67}" srcOrd="0" destOrd="0" parTransId="{9FDAD96B-C2D9-415F-89DC-F98A3EBC9709}" sibTransId="{02990E2B-7F41-4472-83EE-D1E3C846BD22}"/>
    <dgm:cxn modelId="{36F8C756-DE01-472C-A487-9D3F43975906}" type="presOf" srcId="{ACBE5AF8-C951-4DC2-82A9-513E5C8A8390}" destId="{714BA768-31E4-47E1-8DA2-0F506F4ACBD0}" srcOrd="0" destOrd="0" presId="urn:microsoft.com/office/officeart/2005/8/layout/orgChart1"/>
    <dgm:cxn modelId="{A7722CDB-92C3-4C3C-9F41-E8A641DEEB5C}" type="presOf" srcId="{9396F0B0-F977-44ED-A7B1-23EC5F10E05C}" destId="{2B232C1A-48AE-4D38-94BA-40A0D14E2CE3}" srcOrd="0" destOrd="0" presId="urn:microsoft.com/office/officeart/2005/8/layout/orgChart1"/>
    <dgm:cxn modelId="{9E8A5AC3-2BF7-43B8-940C-1954710AD3B0}" type="presOf" srcId="{88BA7D11-8E6E-40A1-8AB9-22FA0F3BEC67}" destId="{04FC5B28-3D48-4377-92C4-710567540D53}" srcOrd="0" destOrd="0" presId="urn:microsoft.com/office/officeart/2005/8/layout/orgChart1"/>
    <dgm:cxn modelId="{5FF392F7-6703-4AED-8B30-6D888663999F}" type="presOf" srcId="{CF78A7EA-A3D5-40DB-AC1A-95D664D18342}" destId="{EBF21B7E-D3E3-445A-A827-A2EE91F6096B}" srcOrd="0" destOrd="0" presId="urn:microsoft.com/office/officeart/2005/8/layout/orgChart1"/>
    <dgm:cxn modelId="{BCC6A0A1-B99D-4103-B312-6A6972E19C7F}" srcId="{FBD62C81-F091-4C0F-822D-E9BCA40EBBB8}" destId="{CF78A7EA-A3D5-40DB-AC1A-95D664D18342}" srcOrd="2" destOrd="0" parTransId="{DD828500-2247-4E85-82DB-5B025055C093}" sibTransId="{1EFDCB88-EF37-4531-9D38-8A17A65EDE37}"/>
    <dgm:cxn modelId="{B4E27C98-C3BB-4875-B929-08335EB3C1A3}" type="presParOf" srcId="{714BA768-31E4-47E1-8DA2-0F506F4ACBD0}" destId="{7F51D08C-CCE9-4ED5-9BDE-0706635CD186}" srcOrd="0" destOrd="0" presId="urn:microsoft.com/office/officeart/2005/8/layout/orgChart1"/>
    <dgm:cxn modelId="{9417FFFF-A872-4AAA-9256-216423DD9657}" type="presParOf" srcId="{7F51D08C-CCE9-4ED5-9BDE-0706635CD186}" destId="{D27670A1-8B3E-4E8E-BC3F-A65E4183497B}" srcOrd="0" destOrd="0" presId="urn:microsoft.com/office/officeart/2005/8/layout/orgChart1"/>
    <dgm:cxn modelId="{1728D8F4-8318-4826-B68C-FA8EE994577E}" type="presParOf" srcId="{D27670A1-8B3E-4E8E-BC3F-A65E4183497B}" destId="{5B99E01F-20A7-43EF-B417-673E04458F84}" srcOrd="0" destOrd="0" presId="urn:microsoft.com/office/officeart/2005/8/layout/orgChart1"/>
    <dgm:cxn modelId="{BEE0C12E-77A2-460F-96FD-88B573C5E629}" type="presParOf" srcId="{D27670A1-8B3E-4E8E-BC3F-A65E4183497B}" destId="{06777BA6-B527-41EA-9056-3EA611139594}" srcOrd="1" destOrd="0" presId="urn:microsoft.com/office/officeart/2005/8/layout/orgChart1"/>
    <dgm:cxn modelId="{AD8E30F5-D391-4D6A-9A06-8B2A40D83E80}" type="presParOf" srcId="{7F51D08C-CCE9-4ED5-9BDE-0706635CD186}" destId="{3EB931B6-ED79-48EE-91F4-644C23F6B6BE}" srcOrd="1" destOrd="0" presId="urn:microsoft.com/office/officeart/2005/8/layout/orgChart1"/>
    <dgm:cxn modelId="{38682181-A73C-4222-B672-BE0057853A88}" type="presParOf" srcId="{3EB931B6-ED79-48EE-91F4-644C23F6B6BE}" destId="{17A76838-3757-485D-A734-06A5778BC375}" srcOrd="0" destOrd="0" presId="urn:microsoft.com/office/officeart/2005/8/layout/orgChart1"/>
    <dgm:cxn modelId="{F861BAE1-E4D3-4FBC-AEA6-1227CA76BAC3}" type="presParOf" srcId="{3EB931B6-ED79-48EE-91F4-644C23F6B6BE}" destId="{8A7ED416-EA16-4133-898A-AD696970971B}" srcOrd="1" destOrd="0" presId="urn:microsoft.com/office/officeart/2005/8/layout/orgChart1"/>
    <dgm:cxn modelId="{8F74313C-B023-4658-AF31-034117328898}" type="presParOf" srcId="{8A7ED416-EA16-4133-898A-AD696970971B}" destId="{D50B0690-1CB4-4FEF-8F3B-74AADBC6DE43}" srcOrd="0" destOrd="0" presId="urn:microsoft.com/office/officeart/2005/8/layout/orgChart1"/>
    <dgm:cxn modelId="{A6706BC5-E182-4386-8CE8-CEED08F89E9E}" type="presParOf" srcId="{D50B0690-1CB4-4FEF-8F3B-74AADBC6DE43}" destId="{04FC5B28-3D48-4377-92C4-710567540D53}" srcOrd="0" destOrd="0" presId="urn:microsoft.com/office/officeart/2005/8/layout/orgChart1"/>
    <dgm:cxn modelId="{EE7BE98D-D538-47CA-B409-C1BCB678A25C}" type="presParOf" srcId="{D50B0690-1CB4-4FEF-8F3B-74AADBC6DE43}" destId="{086A17EE-7C10-48EB-9657-CE72435EF051}" srcOrd="1" destOrd="0" presId="urn:microsoft.com/office/officeart/2005/8/layout/orgChart1"/>
    <dgm:cxn modelId="{4903BDB4-1BC0-4045-A6B6-3A3B651BA369}" type="presParOf" srcId="{8A7ED416-EA16-4133-898A-AD696970971B}" destId="{90C4A37C-6031-4E30-A95F-BB042AFBAA37}" srcOrd="1" destOrd="0" presId="urn:microsoft.com/office/officeart/2005/8/layout/orgChart1"/>
    <dgm:cxn modelId="{8A4889CD-BEF5-423B-8544-E4DA75B63F84}" type="presParOf" srcId="{8A7ED416-EA16-4133-898A-AD696970971B}" destId="{1E391CF4-F58D-4DA6-BA3B-765A61D0CB8B}" srcOrd="2" destOrd="0" presId="urn:microsoft.com/office/officeart/2005/8/layout/orgChart1"/>
    <dgm:cxn modelId="{72165FAC-9445-4430-AF69-752A970980BF}" type="presParOf" srcId="{3EB931B6-ED79-48EE-91F4-644C23F6B6BE}" destId="{DA481519-518C-4A32-A2E8-F1A184255643}" srcOrd="2" destOrd="0" presId="urn:microsoft.com/office/officeart/2005/8/layout/orgChart1"/>
    <dgm:cxn modelId="{6089C4FF-DABD-4C6C-B2BB-733F0AC96E58}" type="presParOf" srcId="{3EB931B6-ED79-48EE-91F4-644C23F6B6BE}" destId="{29D7CD54-0899-45D3-AA10-A7C11C16A4AC}" srcOrd="3" destOrd="0" presId="urn:microsoft.com/office/officeart/2005/8/layout/orgChart1"/>
    <dgm:cxn modelId="{0B033DF7-D21F-47E2-9A04-8F2C44E694DB}" type="presParOf" srcId="{29D7CD54-0899-45D3-AA10-A7C11C16A4AC}" destId="{071B8B2D-12CD-4ADC-9105-B14CCC9532CE}" srcOrd="0" destOrd="0" presId="urn:microsoft.com/office/officeart/2005/8/layout/orgChart1"/>
    <dgm:cxn modelId="{10870C4B-9752-4F70-8096-D21BF43532D8}" type="presParOf" srcId="{071B8B2D-12CD-4ADC-9105-B14CCC9532CE}" destId="{2B232C1A-48AE-4D38-94BA-40A0D14E2CE3}" srcOrd="0" destOrd="0" presId="urn:microsoft.com/office/officeart/2005/8/layout/orgChart1"/>
    <dgm:cxn modelId="{A66C6632-325F-4658-A467-28E261B8F3FD}" type="presParOf" srcId="{071B8B2D-12CD-4ADC-9105-B14CCC9532CE}" destId="{C5C2E7E6-F765-4C3F-A4E3-62A6677EBA3C}" srcOrd="1" destOrd="0" presId="urn:microsoft.com/office/officeart/2005/8/layout/orgChart1"/>
    <dgm:cxn modelId="{1CE55B1E-AC97-4BC4-90F7-01D1787E88E9}" type="presParOf" srcId="{29D7CD54-0899-45D3-AA10-A7C11C16A4AC}" destId="{7C2BC71C-E4BA-4B5B-8402-6499BB52D703}" srcOrd="1" destOrd="0" presId="urn:microsoft.com/office/officeart/2005/8/layout/orgChart1"/>
    <dgm:cxn modelId="{F086B1C4-9DD2-4A84-B145-37D802DFF815}" type="presParOf" srcId="{29D7CD54-0899-45D3-AA10-A7C11C16A4AC}" destId="{6C2BBA9F-9325-45D8-B809-F84656CC5F42}" srcOrd="2" destOrd="0" presId="urn:microsoft.com/office/officeart/2005/8/layout/orgChart1"/>
    <dgm:cxn modelId="{E9037D32-BD19-43E8-B0CB-0ADA57C74323}" type="presParOf" srcId="{3EB931B6-ED79-48EE-91F4-644C23F6B6BE}" destId="{E5DDBB22-BB63-4BFA-9D79-DEF99C232BDF}" srcOrd="4" destOrd="0" presId="urn:microsoft.com/office/officeart/2005/8/layout/orgChart1"/>
    <dgm:cxn modelId="{10D9832E-0277-4E37-A8E0-AE69382A1DE7}" type="presParOf" srcId="{3EB931B6-ED79-48EE-91F4-644C23F6B6BE}" destId="{6D08831B-7960-4EF9-9380-F1F837EF5DD6}" srcOrd="5" destOrd="0" presId="urn:microsoft.com/office/officeart/2005/8/layout/orgChart1"/>
    <dgm:cxn modelId="{23EC512A-326A-429F-B03D-3C396C177FA0}" type="presParOf" srcId="{6D08831B-7960-4EF9-9380-F1F837EF5DD6}" destId="{727B8D50-24C2-45CC-84F1-EC968A60E490}" srcOrd="0" destOrd="0" presId="urn:microsoft.com/office/officeart/2005/8/layout/orgChart1"/>
    <dgm:cxn modelId="{D10D958C-9412-47FC-8CF4-E6FA3A0AEB0C}" type="presParOf" srcId="{727B8D50-24C2-45CC-84F1-EC968A60E490}" destId="{EBF21B7E-D3E3-445A-A827-A2EE91F6096B}" srcOrd="0" destOrd="0" presId="urn:microsoft.com/office/officeart/2005/8/layout/orgChart1"/>
    <dgm:cxn modelId="{33293988-AA7E-4CEE-8CEA-92F8EBEEEA41}" type="presParOf" srcId="{727B8D50-24C2-45CC-84F1-EC968A60E490}" destId="{95AC40D9-8BDD-42E0-A369-F0A998BF057C}" srcOrd="1" destOrd="0" presId="urn:microsoft.com/office/officeart/2005/8/layout/orgChart1"/>
    <dgm:cxn modelId="{EE7F5B56-2B6F-43A8-86C5-2B8755AADA11}" type="presParOf" srcId="{6D08831B-7960-4EF9-9380-F1F837EF5DD6}" destId="{6CD231F9-150C-4D3F-AD3A-A563F81D075D}" srcOrd="1" destOrd="0" presId="urn:microsoft.com/office/officeart/2005/8/layout/orgChart1"/>
    <dgm:cxn modelId="{20EF6AEC-FCAD-404F-96D3-D91C81478F55}" type="presParOf" srcId="{6D08831B-7960-4EF9-9380-F1F837EF5DD6}" destId="{2DF6F393-BDDA-4BB4-8627-94099753ECD7}" srcOrd="2" destOrd="0" presId="urn:microsoft.com/office/officeart/2005/8/layout/orgChart1"/>
    <dgm:cxn modelId="{450EBC41-9846-4D99-8365-CB87051EB670}" type="presParOf" srcId="{3EB931B6-ED79-48EE-91F4-644C23F6B6BE}" destId="{E68C41BE-B3BB-413D-8AFB-1DBA0E11853C}" srcOrd="6" destOrd="0" presId="urn:microsoft.com/office/officeart/2005/8/layout/orgChart1"/>
    <dgm:cxn modelId="{7BBBCE92-1370-4E2C-8403-3B630422287F}" type="presParOf" srcId="{3EB931B6-ED79-48EE-91F4-644C23F6B6BE}" destId="{88E09F4C-93AA-47E4-87E6-70616B194723}" srcOrd="7" destOrd="0" presId="urn:microsoft.com/office/officeart/2005/8/layout/orgChart1"/>
    <dgm:cxn modelId="{D28F8FE5-1721-4084-A19A-EF2E24E530FE}" type="presParOf" srcId="{88E09F4C-93AA-47E4-87E6-70616B194723}" destId="{4968A97C-F081-4D81-8382-90BE33FFB5AF}" srcOrd="0" destOrd="0" presId="urn:microsoft.com/office/officeart/2005/8/layout/orgChart1"/>
    <dgm:cxn modelId="{71A5EFD7-F3D4-4383-B070-DF747821EF5E}" type="presParOf" srcId="{4968A97C-F081-4D81-8382-90BE33FFB5AF}" destId="{54FC886D-77FD-41F9-8C03-90E31295B6B3}" srcOrd="0" destOrd="0" presId="urn:microsoft.com/office/officeart/2005/8/layout/orgChart1"/>
    <dgm:cxn modelId="{707FDBC9-6CCA-4F16-80F1-5E1AE586C49C}" type="presParOf" srcId="{4968A97C-F081-4D81-8382-90BE33FFB5AF}" destId="{BF4F45AB-0511-4DDA-822F-99ED5F318844}" srcOrd="1" destOrd="0" presId="urn:microsoft.com/office/officeart/2005/8/layout/orgChart1"/>
    <dgm:cxn modelId="{C2342DF2-623C-4EA4-A36D-6863A623EB32}" type="presParOf" srcId="{88E09F4C-93AA-47E4-87E6-70616B194723}" destId="{E6665EE5-78DE-482F-A1D7-3F29C0DA4791}" srcOrd="1" destOrd="0" presId="urn:microsoft.com/office/officeart/2005/8/layout/orgChart1"/>
    <dgm:cxn modelId="{56E7B13E-639D-475D-8273-07948E382543}" type="presParOf" srcId="{88E09F4C-93AA-47E4-87E6-70616B194723}" destId="{D017E057-C877-4370-AA73-F9171512BAC5}" srcOrd="2" destOrd="0" presId="urn:microsoft.com/office/officeart/2005/8/layout/orgChart1"/>
    <dgm:cxn modelId="{1B2E0680-5C1C-4F7D-9F42-6B0EC425352A}" type="presParOf" srcId="{3EB931B6-ED79-48EE-91F4-644C23F6B6BE}" destId="{8E9014E7-82DE-4B6F-A2B2-F05BD3751E54}" srcOrd="8" destOrd="0" presId="urn:microsoft.com/office/officeart/2005/8/layout/orgChart1"/>
    <dgm:cxn modelId="{9EF057EA-2441-4007-BBDA-4F2861D69945}" type="presParOf" srcId="{3EB931B6-ED79-48EE-91F4-644C23F6B6BE}" destId="{5E85E477-78D5-4424-B6DE-E74355748490}" srcOrd="9" destOrd="0" presId="urn:microsoft.com/office/officeart/2005/8/layout/orgChart1"/>
    <dgm:cxn modelId="{539BF31D-142B-4CBC-9D1A-4F2DAA07B3DB}" type="presParOf" srcId="{5E85E477-78D5-4424-B6DE-E74355748490}" destId="{B9C96232-0035-4E98-85F2-38CBCE8BA077}" srcOrd="0" destOrd="0" presId="urn:microsoft.com/office/officeart/2005/8/layout/orgChart1"/>
    <dgm:cxn modelId="{318421AC-F57A-4AB0-B1BE-C82175DA0B36}" type="presParOf" srcId="{B9C96232-0035-4E98-85F2-38CBCE8BA077}" destId="{E6C695C6-9670-4769-BFFD-B13B626136FB}" srcOrd="0" destOrd="0" presId="urn:microsoft.com/office/officeart/2005/8/layout/orgChart1"/>
    <dgm:cxn modelId="{65D5A156-5C38-4690-876A-9267C38C3374}" type="presParOf" srcId="{B9C96232-0035-4E98-85F2-38CBCE8BA077}" destId="{37157ADB-24E0-42A2-A7C8-2CB4788A26BC}" srcOrd="1" destOrd="0" presId="urn:microsoft.com/office/officeart/2005/8/layout/orgChart1"/>
    <dgm:cxn modelId="{3D2F18A5-492E-4D87-AE5A-AE9C738470FB}" type="presParOf" srcId="{5E85E477-78D5-4424-B6DE-E74355748490}" destId="{265C132C-98B4-4308-975D-50D1074B3C93}" srcOrd="1" destOrd="0" presId="urn:microsoft.com/office/officeart/2005/8/layout/orgChart1"/>
    <dgm:cxn modelId="{14B86AF6-16B7-4890-997E-4E757BF78996}" type="presParOf" srcId="{5E85E477-78D5-4424-B6DE-E74355748490}" destId="{DF8499C0-1509-4579-AAF8-51A15C1B619B}" srcOrd="2" destOrd="0" presId="urn:microsoft.com/office/officeart/2005/8/layout/orgChart1"/>
    <dgm:cxn modelId="{698D3867-22EF-463A-B182-B1013A155F20}" type="presParOf" srcId="{7F51D08C-CCE9-4ED5-9BDE-0706635CD186}" destId="{979AC5CD-DF60-42A3-996A-45E19426EFC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28C9D6-F341-4B25-A04B-576F480A72B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9E89FAF-067A-4DE7-A55B-59FC7DFD184C}">
      <dgm:prSet phldrT="[Metin]" custT="1"/>
      <dgm:spPr/>
      <dgm:t>
        <a:bodyPr/>
        <a:lstStyle/>
        <a:p>
          <a:r>
            <a:rPr lang="en-US" sz="1600" dirty="0" err="1"/>
            <a:t>Madde</a:t>
          </a:r>
          <a:r>
            <a:rPr lang="en-US" sz="1600" dirty="0"/>
            <a:t> </a:t>
          </a:r>
          <a:r>
            <a:rPr lang="en-US" sz="1600" dirty="0" err="1"/>
            <a:t>köküne</a:t>
          </a:r>
          <a:r>
            <a:rPr lang="en-US" sz="1600" dirty="0"/>
            <a:t> </a:t>
          </a:r>
          <a:r>
            <a:rPr lang="en-US" sz="1600" dirty="0" err="1"/>
            <a:t>göre</a:t>
          </a:r>
          <a:endParaRPr lang="tr-TR" sz="1600" dirty="0"/>
        </a:p>
      </dgm:t>
    </dgm:pt>
    <dgm:pt modelId="{19CF5CF6-2DA3-4892-84F4-83D0053A15FD}" type="parTrans" cxnId="{5ADB2825-F43F-464E-9660-CD7607180934}">
      <dgm:prSet/>
      <dgm:spPr/>
      <dgm:t>
        <a:bodyPr/>
        <a:lstStyle/>
        <a:p>
          <a:endParaRPr lang="tr-TR" sz="900"/>
        </a:p>
      </dgm:t>
    </dgm:pt>
    <dgm:pt modelId="{004F8AE3-663F-49EE-959C-FED3BF0C9754}" type="sibTrans" cxnId="{5ADB2825-F43F-464E-9660-CD7607180934}">
      <dgm:prSet/>
      <dgm:spPr/>
      <dgm:t>
        <a:bodyPr/>
        <a:lstStyle/>
        <a:p>
          <a:endParaRPr lang="tr-TR" sz="900"/>
        </a:p>
      </dgm:t>
    </dgm:pt>
    <dgm:pt modelId="{193AE1C5-44A8-47A3-AB63-CFD0D1EEDFF1}">
      <dgm:prSet phldrT="[Metin]" custT="1"/>
      <dgm:spPr/>
      <dgm:t>
        <a:bodyPr/>
        <a:lstStyle/>
        <a:p>
          <a:r>
            <a:rPr lang="en-US" sz="1600" dirty="0" err="1"/>
            <a:t>Kökü</a:t>
          </a:r>
          <a:r>
            <a:rPr lang="en-US" sz="1600" dirty="0"/>
            <a:t> </a:t>
          </a:r>
          <a:r>
            <a:rPr lang="en-US" sz="1600" dirty="0" err="1"/>
            <a:t>soru</a:t>
          </a:r>
          <a:r>
            <a:rPr lang="en-US" sz="1600" dirty="0"/>
            <a:t> </a:t>
          </a:r>
          <a:r>
            <a:rPr lang="en-US" sz="1600" dirty="0" err="1"/>
            <a:t>kipinde</a:t>
          </a:r>
          <a:r>
            <a:rPr lang="en-US" sz="1600" dirty="0"/>
            <a:t> </a:t>
          </a:r>
          <a:r>
            <a:rPr lang="en-US" sz="1600" dirty="0" err="1"/>
            <a:t>olanlar</a:t>
          </a:r>
          <a:endParaRPr lang="tr-TR" sz="1600" dirty="0"/>
        </a:p>
      </dgm:t>
    </dgm:pt>
    <dgm:pt modelId="{D5EB5205-D24B-405D-B663-91BBD8D62014}" type="parTrans" cxnId="{88D3D02B-09FA-4455-B43C-53D4F27999F1}">
      <dgm:prSet/>
      <dgm:spPr/>
      <dgm:t>
        <a:bodyPr/>
        <a:lstStyle/>
        <a:p>
          <a:endParaRPr lang="tr-TR" sz="900"/>
        </a:p>
      </dgm:t>
    </dgm:pt>
    <dgm:pt modelId="{2F3DA28E-D8EE-4DAA-9FCF-6B28D8FECAD7}" type="sibTrans" cxnId="{88D3D02B-09FA-4455-B43C-53D4F27999F1}">
      <dgm:prSet/>
      <dgm:spPr/>
      <dgm:t>
        <a:bodyPr/>
        <a:lstStyle/>
        <a:p>
          <a:endParaRPr lang="tr-TR" sz="900"/>
        </a:p>
      </dgm:t>
    </dgm:pt>
    <dgm:pt modelId="{B30416EA-B445-4D6D-9D54-EDEE606B9C83}">
      <dgm:prSet phldrT="[Metin]" custT="1"/>
      <dgm:spPr/>
      <dgm:t>
        <a:bodyPr/>
        <a:lstStyle/>
        <a:p>
          <a:r>
            <a:rPr lang="en-US" sz="1600" dirty="0" err="1"/>
            <a:t>Kökü</a:t>
          </a:r>
          <a:r>
            <a:rPr lang="en-US" sz="1600" dirty="0"/>
            <a:t> </a:t>
          </a:r>
          <a:r>
            <a:rPr lang="en-US" sz="1600" dirty="0" err="1"/>
            <a:t>eksik</a:t>
          </a:r>
          <a:r>
            <a:rPr lang="en-US" sz="1600" dirty="0"/>
            <a:t> </a:t>
          </a:r>
          <a:r>
            <a:rPr lang="en-US" sz="1600" dirty="0" err="1"/>
            <a:t>cümle</a:t>
          </a:r>
          <a:r>
            <a:rPr lang="en-US" sz="1600" dirty="0"/>
            <a:t> </a:t>
          </a:r>
          <a:r>
            <a:rPr lang="en-US" sz="1600" dirty="0" err="1"/>
            <a:t>olanlar</a:t>
          </a:r>
          <a:endParaRPr lang="tr-TR" sz="1600" dirty="0"/>
        </a:p>
      </dgm:t>
    </dgm:pt>
    <dgm:pt modelId="{FE67B744-1E5A-4902-9015-9E34776F8B93}" type="parTrans" cxnId="{38E6B421-4100-48BD-BB46-A68F05514C7D}">
      <dgm:prSet/>
      <dgm:spPr/>
      <dgm:t>
        <a:bodyPr/>
        <a:lstStyle/>
        <a:p>
          <a:endParaRPr lang="tr-TR" sz="900"/>
        </a:p>
      </dgm:t>
    </dgm:pt>
    <dgm:pt modelId="{04508419-0292-4E7E-935D-E82365DEF608}" type="sibTrans" cxnId="{38E6B421-4100-48BD-BB46-A68F05514C7D}">
      <dgm:prSet/>
      <dgm:spPr/>
      <dgm:t>
        <a:bodyPr/>
        <a:lstStyle/>
        <a:p>
          <a:endParaRPr lang="tr-TR" sz="900"/>
        </a:p>
      </dgm:t>
    </dgm:pt>
    <dgm:pt modelId="{9FF6B0C8-25C8-401E-B9B2-20A514AA0938}">
      <dgm:prSet phldrT="[Metin]" custT="1"/>
      <dgm:spPr/>
      <dgm:t>
        <a:bodyPr/>
        <a:lstStyle/>
        <a:p>
          <a:r>
            <a:rPr lang="en-US" sz="1600" dirty="0" err="1"/>
            <a:t>Olumsuz</a:t>
          </a:r>
          <a:r>
            <a:rPr lang="en-US" sz="1600" dirty="0"/>
            <a:t> </a:t>
          </a:r>
          <a:r>
            <a:rPr lang="en-US" sz="1600" dirty="0" err="1"/>
            <a:t>köklü</a:t>
          </a:r>
          <a:r>
            <a:rPr lang="en-US" sz="1600" dirty="0"/>
            <a:t> </a:t>
          </a:r>
          <a:r>
            <a:rPr lang="en-US" sz="1600" dirty="0" err="1"/>
            <a:t>olanlar</a:t>
          </a:r>
          <a:endParaRPr lang="tr-TR" sz="1600" dirty="0"/>
        </a:p>
      </dgm:t>
    </dgm:pt>
    <dgm:pt modelId="{5993E160-0957-40D9-B3EC-3EE5AC630AAD}" type="parTrans" cxnId="{61BBF8B9-2628-4472-982E-AF359CDD5A11}">
      <dgm:prSet/>
      <dgm:spPr/>
      <dgm:t>
        <a:bodyPr/>
        <a:lstStyle/>
        <a:p>
          <a:endParaRPr lang="tr-TR" sz="900"/>
        </a:p>
      </dgm:t>
    </dgm:pt>
    <dgm:pt modelId="{C45E40ED-AAE4-4077-8F87-323C926E3798}" type="sibTrans" cxnId="{61BBF8B9-2628-4472-982E-AF359CDD5A11}">
      <dgm:prSet/>
      <dgm:spPr/>
      <dgm:t>
        <a:bodyPr/>
        <a:lstStyle/>
        <a:p>
          <a:endParaRPr lang="tr-TR" sz="900"/>
        </a:p>
      </dgm:t>
    </dgm:pt>
    <dgm:pt modelId="{2FB7DBE2-B7EE-42A7-8E63-E298A877F975}" type="pres">
      <dgm:prSet presAssocID="{BD28C9D6-F341-4B25-A04B-576F480A72B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68054E7-6994-4788-909B-49F729426D0B}" type="pres">
      <dgm:prSet presAssocID="{89E89FAF-067A-4DE7-A55B-59FC7DFD184C}" presName="hierRoot1" presStyleCnt="0">
        <dgm:presLayoutVars>
          <dgm:hierBranch val="init"/>
        </dgm:presLayoutVars>
      </dgm:prSet>
      <dgm:spPr/>
    </dgm:pt>
    <dgm:pt modelId="{63120564-7DDF-4C02-B177-412C70681FDF}" type="pres">
      <dgm:prSet presAssocID="{89E89FAF-067A-4DE7-A55B-59FC7DFD184C}" presName="rootComposite1" presStyleCnt="0"/>
      <dgm:spPr/>
    </dgm:pt>
    <dgm:pt modelId="{11A4040A-9C50-49BB-8623-CDCD88A27BA8}" type="pres">
      <dgm:prSet presAssocID="{89E89FAF-067A-4DE7-A55B-59FC7DFD184C}" presName="rootText1" presStyleLbl="node0" presStyleIdx="0" presStyleCnt="1" custScaleY="6431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AA9B3BA-B6FC-4A9B-A36F-22FB3CD9D63F}" type="pres">
      <dgm:prSet presAssocID="{89E89FAF-067A-4DE7-A55B-59FC7DFD184C}" presName="rootConnector1" presStyleLbl="node1" presStyleIdx="0" presStyleCnt="0"/>
      <dgm:spPr/>
      <dgm:t>
        <a:bodyPr/>
        <a:lstStyle/>
        <a:p>
          <a:endParaRPr lang="tr-TR"/>
        </a:p>
      </dgm:t>
    </dgm:pt>
    <dgm:pt modelId="{1E899DD4-189C-42AC-92CE-EBD9AE0A74D5}" type="pres">
      <dgm:prSet presAssocID="{89E89FAF-067A-4DE7-A55B-59FC7DFD184C}" presName="hierChild2" presStyleCnt="0"/>
      <dgm:spPr/>
    </dgm:pt>
    <dgm:pt modelId="{A9D82B68-3A97-4D06-BEF7-FD09F0B5B8B1}" type="pres">
      <dgm:prSet presAssocID="{D5EB5205-D24B-405D-B663-91BBD8D62014}" presName="Name37" presStyleLbl="parChTrans1D2" presStyleIdx="0" presStyleCnt="3"/>
      <dgm:spPr/>
      <dgm:t>
        <a:bodyPr/>
        <a:lstStyle/>
        <a:p>
          <a:endParaRPr lang="tr-TR"/>
        </a:p>
      </dgm:t>
    </dgm:pt>
    <dgm:pt modelId="{676DB971-04A1-4A93-8FAB-43F8BDBB28E2}" type="pres">
      <dgm:prSet presAssocID="{193AE1C5-44A8-47A3-AB63-CFD0D1EEDFF1}" presName="hierRoot2" presStyleCnt="0">
        <dgm:presLayoutVars>
          <dgm:hierBranch val="init"/>
        </dgm:presLayoutVars>
      </dgm:prSet>
      <dgm:spPr/>
    </dgm:pt>
    <dgm:pt modelId="{3E75705D-50A3-43E6-997E-AA879FE9A191}" type="pres">
      <dgm:prSet presAssocID="{193AE1C5-44A8-47A3-AB63-CFD0D1EEDFF1}" presName="rootComposite" presStyleCnt="0"/>
      <dgm:spPr/>
    </dgm:pt>
    <dgm:pt modelId="{77581127-24A9-4D71-9F54-370901A3E357}" type="pres">
      <dgm:prSet presAssocID="{193AE1C5-44A8-47A3-AB63-CFD0D1EEDFF1}" presName="rootText" presStyleLbl="node2" presStyleIdx="0" presStyleCnt="3" custScaleY="6468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37A8542-749A-47CF-8ECD-B7DA1C69B163}" type="pres">
      <dgm:prSet presAssocID="{193AE1C5-44A8-47A3-AB63-CFD0D1EEDFF1}" presName="rootConnector" presStyleLbl="node2" presStyleIdx="0" presStyleCnt="3"/>
      <dgm:spPr/>
      <dgm:t>
        <a:bodyPr/>
        <a:lstStyle/>
        <a:p>
          <a:endParaRPr lang="tr-TR"/>
        </a:p>
      </dgm:t>
    </dgm:pt>
    <dgm:pt modelId="{BC94B631-5314-4F9C-B777-A47A21A03B4F}" type="pres">
      <dgm:prSet presAssocID="{193AE1C5-44A8-47A3-AB63-CFD0D1EEDFF1}" presName="hierChild4" presStyleCnt="0"/>
      <dgm:spPr/>
    </dgm:pt>
    <dgm:pt modelId="{255B3566-82BC-4085-B8B2-0ED92663DC55}" type="pres">
      <dgm:prSet presAssocID="{193AE1C5-44A8-47A3-AB63-CFD0D1EEDFF1}" presName="hierChild5" presStyleCnt="0"/>
      <dgm:spPr/>
    </dgm:pt>
    <dgm:pt modelId="{80D367D3-A36C-4C21-9177-37CF3ADCD995}" type="pres">
      <dgm:prSet presAssocID="{FE67B744-1E5A-4902-9015-9E34776F8B93}" presName="Name37" presStyleLbl="parChTrans1D2" presStyleIdx="1" presStyleCnt="3"/>
      <dgm:spPr/>
      <dgm:t>
        <a:bodyPr/>
        <a:lstStyle/>
        <a:p>
          <a:endParaRPr lang="tr-TR"/>
        </a:p>
      </dgm:t>
    </dgm:pt>
    <dgm:pt modelId="{FC6D2023-F1D2-4138-83A4-C42507B323BA}" type="pres">
      <dgm:prSet presAssocID="{B30416EA-B445-4D6D-9D54-EDEE606B9C83}" presName="hierRoot2" presStyleCnt="0">
        <dgm:presLayoutVars>
          <dgm:hierBranch val="init"/>
        </dgm:presLayoutVars>
      </dgm:prSet>
      <dgm:spPr/>
    </dgm:pt>
    <dgm:pt modelId="{611C8F85-3831-4878-BA21-D95801407A2F}" type="pres">
      <dgm:prSet presAssocID="{B30416EA-B445-4D6D-9D54-EDEE606B9C83}" presName="rootComposite" presStyleCnt="0"/>
      <dgm:spPr/>
    </dgm:pt>
    <dgm:pt modelId="{22B66C1E-EC5A-4953-858C-F352E09C1510}" type="pres">
      <dgm:prSet presAssocID="{B30416EA-B445-4D6D-9D54-EDEE606B9C83}" presName="rootText" presStyleLbl="node2" presStyleIdx="1" presStyleCnt="3" custScaleY="6468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257C842-8A22-4065-888C-E7CB9F49E1CB}" type="pres">
      <dgm:prSet presAssocID="{B30416EA-B445-4D6D-9D54-EDEE606B9C83}" presName="rootConnector" presStyleLbl="node2" presStyleIdx="1" presStyleCnt="3"/>
      <dgm:spPr/>
      <dgm:t>
        <a:bodyPr/>
        <a:lstStyle/>
        <a:p>
          <a:endParaRPr lang="tr-TR"/>
        </a:p>
      </dgm:t>
    </dgm:pt>
    <dgm:pt modelId="{5ACFF236-E758-493B-A1F7-FA4449E83519}" type="pres">
      <dgm:prSet presAssocID="{B30416EA-B445-4D6D-9D54-EDEE606B9C83}" presName="hierChild4" presStyleCnt="0"/>
      <dgm:spPr/>
    </dgm:pt>
    <dgm:pt modelId="{65CD369D-1C1A-4C2D-88AC-4D93BEE09AE8}" type="pres">
      <dgm:prSet presAssocID="{B30416EA-B445-4D6D-9D54-EDEE606B9C83}" presName="hierChild5" presStyleCnt="0"/>
      <dgm:spPr/>
    </dgm:pt>
    <dgm:pt modelId="{A4F8B82F-D198-4CAE-8013-9E92F824849E}" type="pres">
      <dgm:prSet presAssocID="{5993E160-0957-40D9-B3EC-3EE5AC630AAD}" presName="Name37" presStyleLbl="parChTrans1D2" presStyleIdx="2" presStyleCnt="3"/>
      <dgm:spPr/>
      <dgm:t>
        <a:bodyPr/>
        <a:lstStyle/>
        <a:p>
          <a:endParaRPr lang="tr-TR"/>
        </a:p>
      </dgm:t>
    </dgm:pt>
    <dgm:pt modelId="{3B775AEA-2FAC-4997-A8BE-1834D3DC171E}" type="pres">
      <dgm:prSet presAssocID="{9FF6B0C8-25C8-401E-B9B2-20A514AA0938}" presName="hierRoot2" presStyleCnt="0">
        <dgm:presLayoutVars>
          <dgm:hierBranch val="init"/>
        </dgm:presLayoutVars>
      </dgm:prSet>
      <dgm:spPr/>
    </dgm:pt>
    <dgm:pt modelId="{8A3F5D81-5D28-437A-8490-43DE51294D1D}" type="pres">
      <dgm:prSet presAssocID="{9FF6B0C8-25C8-401E-B9B2-20A514AA0938}" presName="rootComposite" presStyleCnt="0"/>
      <dgm:spPr/>
    </dgm:pt>
    <dgm:pt modelId="{54FDC0D5-A408-46B2-88A9-362B78768F6E}" type="pres">
      <dgm:prSet presAssocID="{9FF6B0C8-25C8-401E-B9B2-20A514AA0938}" presName="rootText" presStyleLbl="node2" presStyleIdx="2" presStyleCnt="3" custScaleY="6554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4F51D6B-43EE-4D64-A1DF-736680034774}" type="pres">
      <dgm:prSet presAssocID="{9FF6B0C8-25C8-401E-B9B2-20A514AA0938}" presName="rootConnector" presStyleLbl="node2" presStyleIdx="2" presStyleCnt="3"/>
      <dgm:spPr/>
      <dgm:t>
        <a:bodyPr/>
        <a:lstStyle/>
        <a:p>
          <a:endParaRPr lang="tr-TR"/>
        </a:p>
      </dgm:t>
    </dgm:pt>
    <dgm:pt modelId="{A72D4882-9EA3-4D07-B473-C518B6DC0519}" type="pres">
      <dgm:prSet presAssocID="{9FF6B0C8-25C8-401E-B9B2-20A514AA0938}" presName="hierChild4" presStyleCnt="0"/>
      <dgm:spPr/>
    </dgm:pt>
    <dgm:pt modelId="{7E86FA45-B612-499D-BB75-BCCF34BF990C}" type="pres">
      <dgm:prSet presAssocID="{9FF6B0C8-25C8-401E-B9B2-20A514AA0938}" presName="hierChild5" presStyleCnt="0"/>
      <dgm:spPr/>
    </dgm:pt>
    <dgm:pt modelId="{42AFF72A-F24F-4DD6-A481-E8A0C9E21335}" type="pres">
      <dgm:prSet presAssocID="{89E89FAF-067A-4DE7-A55B-59FC7DFD184C}" presName="hierChild3" presStyleCnt="0"/>
      <dgm:spPr/>
    </dgm:pt>
  </dgm:ptLst>
  <dgm:cxnLst>
    <dgm:cxn modelId="{5BEA2C09-EC35-45CA-A4B7-109D0BE803C9}" type="presOf" srcId="{B30416EA-B445-4D6D-9D54-EDEE606B9C83}" destId="{22B66C1E-EC5A-4953-858C-F352E09C1510}" srcOrd="0" destOrd="0" presId="urn:microsoft.com/office/officeart/2005/8/layout/orgChart1"/>
    <dgm:cxn modelId="{DC7AA9EB-5706-4B65-A6C3-97E9436FD300}" type="presOf" srcId="{B30416EA-B445-4D6D-9D54-EDEE606B9C83}" destId="{9257C842-8A22-4065-888C-E7CB9F49E1CB}" srcOrd="1" destOrd="0" presId="urn:microsoft.com/office/officeart/2005/8/layout/orgChart1"/>
    <dgm:cxn modelId="{B2848A8F-EEAD-4E88-A79B-B1AFFBD6B35B}" type="presOf" srcId="{89E89FAF-067A-4DE7-A55B-59FC7DFD184C}" destId="{BAA9B3BA-B6FC-4A9B-A36F-22FB3CD9D63F}" srcOrd="1" destOrd="0" presId="urn:microsoft.com/office/officeart/2005/8/layout/orgChart1"/>
    <dgm:cxn modelId="{61BBF8B9-2628-4472-982E-AF359CDD5A11}" srcId="{89E89FAF-067A-4DE7-A55B-59FC7DFD184C}" destId="{9FF6B0C8-25C8-401E-B9B2-20A514AA0938}" srcOrd="2" destOrd="0" parTransId="{5993E160-0957-40D9-B3EC-3EE5AC630AAD}" sibTransId="{C45E40ED-AAE4-4077-8F87-323C926E3798}"/>
    <dgm:cxn modelId="{E6B44595-150D-4886-8143-AE949BBB3B13}" type="presOf" srcId="{89E89FAF-067A-4DE7-A55B-59FC7DFD184C}" destId="{11A4040A-9C50-49BB-8623-CDCD88A27BA8}" srcOrd="0" destOrd="0" presId="urn:microsoft.com/office/officeart/2005/8/layout/orgChart1"/>
    <dgm:cxn modelId="{B2CFACB1-218B-49EA-BFB4-889CE146FD6A}" type="presOf" srcId="{9FF6B0C8-25C8-401E-B9B2-20A514AA0938}" destId="{94F51D6B-43EE-4D64-A1DF-736680034774}" srcOrd="1" destOrd="0" presId="urn:microsoft.com/office/officeart/2005/8/layout/orgChart1"/>
    <dgm:cxn modelId="{38E6B421-4100-48BD-BB46-A68F05514C7D}" srcId="{89E89FAF-067A-4DE7-A55B-59FC7DFD184C}" destId="{B30416EA-B445-4D6D-9D54-EDEE606B9C83}" srcOrd="1" destOrd="0" parTransId="{FE67B744-1E5A-4902-9015-9E34776F8B93}" sibTransId="{04508419-0292-4E7E-935D-E82365DEF608}"/>
    <dgm:cxn modelId="{A6A7824F-5363-4204-8752-19AA12F5E543}" type="presOf" srcId="{BD28C9D6-F341-4B25-A04B-576F480A72BE}" destId="{2FB7DBE2-B7EE-42A7-8E63-E298A877F975}" srcOrd="0" destOrd="0" presId="urn:microsoft.com/office/officeart/2005/8/layout/orgChart1"/>
    <dgm:cxn modelId="{41C918D6-D6DC-468E-9682-56AC46DBB60F}" type="presOf" srcId="{193AE1C5-44A8-47A3-AB63-CFD0D1EEDFF1}" destId="{337A8542-749A-47CF-8ECD-B7DA1C69B163}" srcOrd="1" destOrd="0" presId="urn:microsoft.com/office/officeart/2005/8/layout/orgChart1"/>
    <dgm:cxn modelId="{EBBBEA20-08F2-421E-8A28-FE8C6942F00D}" type="presOf" srcId="{FE67B744-1E5A-4902-9015-9E34776F8B93}" destId="{80D367D3-A36C-4C21-9177-37CF3ADCD995}" srcOrd="0" destOrd="0" presId="urn:microsoft.com/office/officeart/2005/8/layout/orgChart1"/>
    <dgm:cxn modelId="{02073B02-D643-4AEC-A0A6-FF7EF6892198}" type="presOf" srcId="{193AE1C5-44A8-47A3-AB63-CFD0D1EEDFF1}" destId="{77581127-24A9-4D71-9F54-370901A3E357}" srcOrd="0" destOrd="0" presId="urn:microsoft.com/office/officeart/2005/8/layout/orgChart1"/>
    <dgm:cxn modelId="{5ADB2825-F43F-464E-9660-CD7607180934}" srcId="{BD28C9D6-F341-4B25-A04B-576F480A72BE}" destId="{89E89FAF-067A-4DE7-A55B-59FC7DFD184C}" srcOrd="0" destOrd="0" parTransId="{19CF5CF6-2DA3-4892-84F4-83D0053A15FD}" sibTransId="{004F8AE3-663F-49EE-959C-FED3BF0C9754}"/>
    <dgm:cxn modelId="{88D3D02B-09FA-4455-B43C-53D4F27999F1}" srcId="{89E89FAF-067A-4DE7-A55B-59FC7DFD184C}" destId="{193AE1C5-44A8-47A3-AB63-CFD0D1EEDFF1}" srcOrd="0" destOrd="0" parTransId="{D5EB5205-D24B-405D-B663-91BBD8D62014}" sibTransId="{2F3DA28E-D8EE-4DAA-9FCF-6B28D8FECAD7}"/>
    <dgm:cxn modelId="{DC1CBA1E-6976-4672-B945-6884402A49B4}" type="presOf" srcId="{D5EB5205-D24B-405D-B663-91BBD8D62014}" destId="{A9D82B68-3A97-4D06-BEF7-FD09F0B5B8B1}" srcOrd="0" destOrd="0" presId="urn:microsoft.com/office/officeart/2005/8/layout/orgChart1"/>
    <dgm:cxn modelId="{5AF272EA-0462-400A-B972-28B5E7C24595}" type="presOf" srcId="{9FF6B0C8-25C8-401E-B9B2-20A514AA0938}" destId="{54FDC0D5-A408-46B2-88A9-362B78768F6E}" srcOrd="0" destOrd="0" presId="urn:microsoft.com/office/officeart/2005/8/layout/orgChart1"/>
    <dgm:cxn modelId="{5CD0DA4F-3F69-455D-B143-5193043E6470}" type="presOf" srcId="{5993E160-0957-40D9-B3EC-3EE5AC630AAD}" destId="{A4F8B82F-D198-4CAE-8013-9E92F824849E}" srcOrd="0" destOrd="0" presId="urn:microsoft.com/office/officeart/2005/8/layout/orgChart1"/>
    <dgm:cxn modelId="{2B7F0F87-8CC7-49AD-98A4-E77804365042}" type="presParOf" srcId="{2FB7DBE2-B7EE-42A7-8E63-E298A877F975}" destId="{968054E7-6994-4788-909B-49F729426D0B}" srcOrd="0" destOrd="0" presId="urn:microsoft.com/office/officeart/2005/8/layout/orgChart1"/>
    <dgm:cxn modelId="{64A529BB-B5AA-44C6-91C7-B6085EE1638E}" type="presParOf" srcId="{968054E7-6994-4788-909B-49F729426D0B}" destId="{63120564-7DDF-4C02-B177-412C70681FDF}" srcOrd="0" destOrd="0" presId="urn:microsoft.com/office/officeart/2005/8/layout/orgChart1"/>
    <dgm:cxn modelId="{156922B4-A908-48E2-BB7A-7499305F75B3}" type="presParOf" srcId="{63120564-7DDF-4C02-B177-412C70681FDF}" destId="{11A4040A-9C50-49BB-8623-CDCD88A27BA8}" srcOrd="0" destOrd="0" presId="urn:microsoft.com/office/officeart/2005/8/layout/orgChart1"/>
    <dgm:cxn modelId="{669B9A06-DC29-46D8-9F6A-59C000DA5943}" type="presParOf" srcId="{63120564-7DDF-4C02-B177-412C70681FDF}" destId="{BAA9B3BA-B6FC-4A9B-A36F-22FB3CD9D63F}" srcOrd="1" destOrd="0" presId="urn:microsoft.com/office/officeart/2005/8/layout/orgChart1"/>
    <dgm:cxn modelId="{D97C567B-B954-4FE3-9FBC-CDDC336B1541}" type="presParOf" srcId="{968054E7-6994-4788-909B-49F729426D0B}" destId="{1E899DD4-189C-42AC-92CE-EBD9AE0A74D5}" srcOrd="1" destOrd="0" presId="urn:microsoft.com/office/officeart/2005/8/layout/orgChart1"/>
    <dgm:cxn modelId="{FF24C360-B7D4-40DC-9FD8-5C350961400D}" type="presParOf" srcId="{1E899DD4-189C-42AC-92CE-EBD9AE0A74D5}" destId="{A9D82B68-3A97-4D06-BEF7-FD09F0B5B8B1}" srcOrd="0" destOrd="0" presId="urn:microsoft.com/office/officeart/2005/8/layout/orgChart1"/>
    <dgm:cxn modelId="{85D02639-3D38-4CA1-927C-141C00C3FBF3}" type="presParOf" srcId="{1E899DD4-189C-42AC-92CE-EBD9AE0A74D5}" destId="{676DB971-04A1-4A93-8FAB-43F8BDBB28E2}" srcOrd="1" destOrd="0" presId="urn:microsoft.com/office/officeart/2005/8/layout/orgChart1"/>
    <dgm:cxn modelId="{F0EA336B-6597-45F4-8E77-A2CB147B3D6B}" type="presParOf" srcId="{676DB971-04A1-4A93-8FAB-43F8BDBB28E2}" destId="{3E75705D-50A3-43E6-997E-AA879FE9A191}" srcOrd="0" destOrd="0" presId="urn:microsoft.com/office/officeart/2005/8/layout/orgChart1"/>
    <dgm:cxn modelId="{A6191FC7-EF55-4875-B161-9329038A1CEE}" type="presParOf" srcId="{3E75705D-50A3-43E6-997E-AA879FE9A191}" destId="{77581127-24A9-4D71-9F54-370901A3E357}" srcOrd="0" destOrd="0" presId="urn:microsoft.com/office/officeart/2005/8/layout/orgChart1"/>
    <dgm:cxn modelId="{D79970DB-5CDE-4EB1-88FC-D813B36B9D86}" type="presParOf" srcId="{3E75705D-50A3-43E6-997E-AA879FE9A191}" destId="{337A8542-749A-47CF-8ECD-B7DA1C69B163}" srcOrd="1" destOrd="0" presId="urn:microsoft.com/office/officeart/2005/8/layout/orgChart1"/>
    <dgm:cxn modelId="{661A43B2-B9A4-4CCE-9700-B60A05FC18DF}" type="presParOf" srcId="{676DB971-04A1-4A93-8FAB-43F8BDBB28E2}" destId="{BC94B631-5314-4F9C-B777-A47A21A03B4F}" srcOrd="1" destOrd="0" presId="urn:microsoft.com/office/officeart/2005/8/layout/orgChart1"/>
    <dgm:cxn modelId="{415E1FCD-C454-41BF-BB84-CAD1788077E8}" type="presParOf" srcId="{676DB971-04A1-4A93-8FAB-43F8BDBB28E2}" destId="{255B3566-82BC-4085-B8B2-0ED92663DC55}" srcOrd="2" destOrd="0" presId="urn:microsoft.com/office/officeart/2005/8/layout/orgChart1"/>
    <dgm:cxn modelId="{6CA31433-536F-46CD-AFF7-3250DFE71726}" type="presParOf" srcId="{1E899DD4-189C-42AC-92CE-EBD9AE0A74D5}" destId="{80D367D3-A36C-4C21-9177-37CF3ADCD995}" srcOrd="2" destOrd="0" presId="urn:microsoft.com/office/officeart/2005/8/layout/orgChart1"/>
    <dgm:cxn modelId="{81BFB408-3163-4DB4-B0D4-628CBD889C3E}" type="presParOf" srcId="{1E899DD4-189C-42AC-92CE-EBD9AE0A74D5}" destId="{FC6D2023-F1D2-4138-83A4-C42507B323BA}" srcOrd="3" destOrd="0" presId="urn:microsoft.com/office/officeart/2005/8/layout/orgChart1"/>
    <dgm:cxn modelId="{CD0232A1-327A-463D-B82E-F0A079C18DBF}" type="presParOf" srcId="{FC6D2023-F1D2-4138-83A4-C42507B323BA}" destId="{611C8F85-3831-4878-BA21-D95801407A2F}" srcOrd="0" destOrd="0" presId="urn:microsoft.com/office/officeart/2005/8/layout/orgChart1"/>
    <dgm:cxn modelId="{513285E8-29CE-451C-B012-35B669C19865}" type="presParOf" srcId="{611C8F85-3831-4878-BA21-D95801407A2F}" destId="{22B66C1E-EC5A-4953-858C-F352E09C1510}" srcOrd="0" destOrd="0" presId="urn:microsoft.com/office/officeart/2005/8/layout/orgChart1"/>
    <dgm:cxn modelId="{F61677D0-FE18-44A5-B21C-48611F712E9E}" type="presParOf" srcId="{611C8F85-3831-4878-BA21-D95801407A2F}" destId="{9257C842-8A22-4065-888C-E7CB9F49E1CB}" srcOrd="1" destOrd="0" presId="urn:microsoft.com/office/officeart/2005/8/layout/orgChart1"/>
    <dgm:cxn modelId="{F1274996-CD03-47D2-B85A-8ED377DB1188}" type="presParOf" srcId="{FC6D2023-F1D2-4138-83A4-C42507B323BA}" destId="{5ACFF236-E758-493B-A1F7-FA4449E83519}" srcOrd="1" destOrd="0" presId="urn:microsoft.com/office/officeart/2005/8/layout/orgChart1"/>
    <dgm:cxn modelId="{ED202149-1304-43BE-B98F-664AAEA8ACB2}" type="presParOf" srcId="{FC6D2023-F1D2-4138-83A4-C42507B323BA}" destId="{65CD369D-1C1A-4C2D-88AC-4D93BEE09AE8}" srcOrd="2" destOrd="0" presId="urn:microsoft.com/office/officeart/2005/8/layout/orgChart1"/>
    <dgm:cxn modelId="{4DA73DC9-600C-4CB5-9365-8DFFB60DA266}" type="presParOf" srcId="{1E899DD4-189C-42AC-92CE-EBD9AE0A74D5}" destId="{A4F8B82F-D198-4CAE-8013-9E92F824849E}" srcOrd="4" destOrd="0" presId="urn:microsoft.com/office/officeart/2005/8/layout/orgChart1"/>
    <dgm:cxn modelId="{0C84B71C-ADE6-4108-9382-87EB47605F98}" type="presParOf" srcId="{1E899DD4-189C-42AC-92CE-EBD9AE0A74D5}" destId="{3B775AEA-2FAC-4997-A8BE-1834D3DC171E}" srcOrd="5" destOrd="0" presId="urn:microsoft.com/office/officeart/2005/8/layout/orgChart1"/>
    <dgm:cxn modelId="{D04721C5-2C15-477B-8A56-190613C31BE5}" type="presParOf" srcId="{3B775AEA-2FAC-4997-A8BE-1834D3DC171E}" destId="{8A3F5D81-5D28-437A-8490-43DE51294D1D}" srcOrd="0" destOrd="0" presId="urn:microsoft.com/office/officeart/2005/8/layout/orgChart1"/>
    <dgm:cxn modelId="{99A9EEAA-5206-4A6A-8F3D-490DD3F1141A}" type="presParOf" srcId="{8A3F5D81-5D28-437A-8490-43DE51294D1D}" destId="{54FDC0D5-A408-46B2-88A9-362B78768F6E}" srcOrd="0" destOrd="0" presId="urn:microsoft.com/office/officeart/2005/8/layout/orgChart1"/>
    <dgm:cxn modelId="{C2A56115-1096-48B4-B571-2F7FC0EF8A1C}" type="presParOf" srcId="{8A3F5D81-5D28-437A-8490-43DE51294D1D}" destId="{94F51D6B-43EE-4D64-A1DF-736680034774}" srcOrd="1" destOrd="0" presId="urn:microsoft.com/office/officeart/2005/8/layout/orgChart1"/>
    <dgm:cxn modelId="{8A5BB6D8-E35A-4015-AD82-1F7EA9A55C55}" type="presParOf" srcId="{3B775AEA-2FAC-4997-A8BE-1834D3DC171E}" destId="{A72D4882-9EA3-4D07-B473-C518B6DC0519}" srcOrd="1" destOrd="0" presId="urn:microsoft.com/office/officeart/2005/8/layout/orgChart1"/>
    <dgm:cxn modelId="{A09BBDDA-C13A-4AB3-B6A2-222A9F0E95C3}" type="presParOf" srcId="{3B775AEA-2FAC-4997-A8BE-1834D3DC171E}" destId="{7E86FA45-B612-499D-BB75-BCCF34BF990C}" srcOrd="2" destOrd="0" presId="urn:microsoft.com/office/officeart/2005/8/layout/orgChart1"/>
    <dgm:cxn modelId="{D60621CB-563E-4256-A98B-B00917D5B751}" type="presParOf" srcId="{968054E7-6994-4788-909B-49F729426D0B}" destId="{42AFF72A-F24F-4DD6-A481-E8A0C9E2133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4749E0-BD25-44FA-B651-A29EFF91766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3D4C0D7-5424-4927-B34E-3E3FCBD22E41}">
      <dgm:prSet phldrT="[Metin]" custT="1"/>
      <dgm:spPr/>
      <dgm:t>
        <a:bodyPr/>
        <a:lstStyle/>
        <a:p>
          <a:r>
            <a:rPr lang="en-US" sz="1600" dirty="0" err="1"/>
            <a:t>Maddelerin</a:t>
          </a:r>
          <a:r>
            <a:rPr lang="en-US" sz="1600" dirty="0"/>
            <a:t> </a:t>
          </a:r>
          <a:r>
            <a:rPr lang="en-US" sz="1600" dirty="0" err="1"/>
            <a:t>gruplanışına</a:t>
          </a:r>
          <a:r>
            <a:rPr lang="en-US" sz="1600" dirty="0"/>
            <a:t> </a:t>
          </a:r>
          <a:r>
            <a:rPr lang="en-US" sz="1600" dirty="0" err="1"/>
            <a:t>göre</a:t>
          </a:r>
          <a:endParaRPr lang="tr-TR" sz="1600" dirty="0"/>
        </a:p>
      </dgm:t>
    </dgm:pt>
    <dgm:pt modelId="{96989FBE-5497-4E7C-B5B2-057F31444BBF}" type="parTrans" cxnId="{5184E297-4153-47F1-BF4F-4147DAB2B5A0}">
      <dgm:prSet/>
      <dgm:spPr/>
      <dgm:t>
        <a:bodyPr/>
        <a:lstStyle/>
        <a:p>
          <a:endParaRPr lang="tr-TR" sz="900"/>
        </a:p>
      </dgm:t>
    </dgm:pt>
    <dgm:pt modelId="{5326190F-C3B4-46DD-A0CE-7EB9F88DF8C4}" type="sibTrans" cxnId="{5184E297-4153-47F1-BF4F-4147DAB2B5A0}">
      <dgm:prSet/>
      <dgm:spPr/>
      <dgm:t>
        <a:bodyPr/>
        <a:lstStyle/>
        <a:p>
          <a:endParaRPr lang="tr-TR" sz="900"/>
        </a:p>
      </dgm:t>
    </dgm:pt>
    <dgm:pt modelId="{0EC0C9ED-ABC0-4B1E-86B1-469155B4E922}">
      <dgm:prSet phldrT="[Metin]" custT="1"/>
      <dgm:spPr/>
      <dgm:t>
        <a:bodyPr/>
        <a:lstStyle/>
        <a:p>
          <a:r>
            <a:rPr lang="en-US" sz="1600" dirty="0" err="1"/>
            <a:t>Ortak</a:t>
          </a:r>
          <a:r>
            <a:rPr lang="en-US" sz="1600" dirty="0"/>
            <a:t> </a:t>
          </a:r>
          <a:r>
            <a:rPr lang="en-US" sz="1600" dirty="0" err="1"/>
            <a:t>köklü</a:t>
          </a:r>
          <a:r>
            <a:rPr lang="en-US" sz="1600" dirty="0"/>
            <a:t> </a:t>
          </a:r>
          <a:r>
            <a:rPr lang="en-US" sz="1600" dirty="0" err="1"/>
            <a:t>maddeler</a:t>
          </a:r>
          <a:endParaRPr lang="tr-TR" sz="1600" dirty="0"/>
        </a:p>
      </dgm:t>
    </dgm:pt>
    <dgm:pt modelId="{CB223255-E335-45BD-8247-E31A16260FAC}" type="parTrans" cxnId="{B8E9768C-A9F6-412D-8B06-760C503F93B3}">
      <dgm:prSet/>
      <dgm:spPr/>
      <dgm:t>
        <a:bodyPr/>
        <a:lstStyle/>
        <a:p>
          <a:endParaRPr lang="tr-TR" sz="900"/>
        </a:p>
      </dgm:t>
    </dgm:pt>
    <dgm:pt modelId="{B8FC750A-6E5D-45BD-AAB4-5294C2523A64}" type="sibTrans" cxnId="{B8E9768C-A9F6-412D-8B06-760C503F93B3}">
      <dgm:prSet/>
      <dgm:spPr/>
      <dgm:t>
        <a:bodyPr/>
        <a:lstStyle/>
        <a:p>
          <a:endParaRPr lang="tr-TR" sz="900"/>
        </a:p>
      </dgm:t>
    </dgm:pt>
    <dgm:pt modelId="{1F5F0325-79B3-472C-B7F5-4A786C1741B9}">
      <dgm:prSet phldrT="[Metin]" custT="1"/>
      <dgm:spPr/>
      <dgm:t>
        <a:bodyPr/>
        <a:lstStyle/>
        <a:p>
          <a:r>
            <a:rPr lang="en-US" sz="1600" dirty="0" err="1"/>
            <a:t>Ortak</a:t>
          </a:r>
          <a:r>
            <a:rPr lang="en-US" sz="1600" dirty="0"/>
            <a:t> </a:t>
          </a:r>
          <a:r>
            <a:rPr lang="en-US" sz="1600" dirty="0" err="1"/>
            <a:t>seçenekli</a:t>
          </a:r>
          <a:r>
            <a:rPr lang="en-US" sz="1600" dirty="0"/>
            <a:t> </a:t>
          </a:r>
          <a:r>
            <a:rPr lang="en-US" sz="1600" dirty="0" err="1"/>
            <a:t>maddeler</a:t>
          </a:r>
          <a:endParaRPr lang="tr-TR" sz="1600" dirty="0"/>
        </a:p>
      </dgm:t>
    </dgm:pt>
    <dgm:pt modelId="{14E62950-905E-4495-A0A8-89C0C9D1F6ED}" type="parTrans" cxnId="{DCF7FF92-0D7C-403D-B769-199A957B753C}">
      <dgm:prSet/>
      <dgm:spPr/>
      <dgm:t>
        <a:bodyPr/>
        <a:lstStyle/>
        <a:p>
          <a:endParaRPr lang="tr-TR" sz="900"/>
        </a:p>
      </dgm:t>
    </dgm:pt>
    <dgm:pt modelId="{0E7C07F4-494A-474E-B6F1-E045CA0D17D5}" type="sibTrans" cxnId="{DCF7FF92-0D7C-403D-B769-199A957B753C}">
      <dgm:prSet/>
      <dgm:spPr/>
      <dgm:t>
        <a:bodyPr/>
        <a:lstStyle/>
        <a:p>
          <a:endParaRPr lang="tr-TR" sz="900"/>
        </a:p>
      </dgm:t>
    </dgm:pt>
    <dgm:pt modelId="{3DCEAA7A-8EE1-4639-B3C5-007A1621D9A6}" type="pres">
      <dgm:prSet presAssocID="{C34749E0-BD25-44FA-B651-A29EFF9176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14BFC0C-D077-4E44-B731-C41DB5272885}" type="pres">
      <dgm:prSet presAssocID="{53D4C0D7-5424-4927-B34E-3E3FCBD22E41}" presName="hierRoot1" presStyleCnt="0">
        <dgm:presLayoutVars>
          <dgm:hierBranch val="init"/>
        </dgm:presLayoutVars>
      </dgm:prSet>
      <dgm:spPr/>
    </dgm:pt>
    <dgm:pt modelId="{12FA7A30-C450-4337-8171-70873D47FA28}" type="pres">
      <dgm:prSet presAssocID="{53D4C0D7-5424-4927-B34E-3E3FCBD22E41}" presName="rootComposite1" presStyleCnt="0"/>
      <dgm:spPr/>
    </dgm:pt>
    <dgm:pt modelId="{1E419681-DFEC-4ED4-83D9-E9036872933F}" type="pres">
      <dgm:prSet presAssocID="{53D4C0D7-5424-4927-B34E-3E3FCBD22E41}" presName="rootText1" presStyleLbl="node0" presStyleIdx="0" presStyleCnt="1" custScaleX="127280" custScaleY="66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82696DC-AA73-4C3A-A143-CC5BBAB0E7A5}" type="pres">
      <dgm:prSet presAssocID="{53D4C0D7-5424-4927-B34E-3E3FCBD22E41}" presName="rootConnector1" presStyleLbl="node1" presStyleIdx="0" presStyleCnt="0"/>
      <dgm:spPr/>
      <dgm:t>
        <a:bodyPr/>
        <a:lstStyle/>
        <a:p>
          <a:endParaRPr lang="tr-TR"/>
        </a:p>
      </dgm:t>
    </dgm:pt>
    <dgm:pt modelId="{34E65AEA-8678-4B8E-A7B4-470E2818F94B}" type="pres">
      <dgm:prSet presAssocID="{53D4C0D7-5424-4927-B34E-3E3FCBD22E41}" presName="hierChild2" presStyleCnt="0"/>
      <dgm:spPr/>
    </dgm:pt>
    <dgm:pt modelId="{14950740-175A-4F69-85A3-A30C6F5BFC50}" type="pres">
      <dgm:prSet presAssocID="{CB223255-E335-45BD-8247-E31A16260FAC}" presName="Name37" presStyleLbl="parChTrans1D2" presStyleIdx="0" presStyleCnt="2"/>
      <dgm:spPr/>
      <dgm:t>
        <a:bodyPr/>
        <a:lstStyle/>
        <a:p>
          <a:endParaRPr lang="tr-TR"/>
        </a:p>
      </dgm:t>
    </dgm:pt>
    <dgm:pt modelId="{51C543A7-D04D-40ED-9B39-FFC70D23E9D5}" type="pres">
      <dgm:prSet presAssocID="{0EC0C9ED-ABC0-4B1E-86B1-469155B4E922}" presName="hierRoot2" presStyleCnt="0">
        <dgm:presLayoutVars>
          <dgm:hierBranch val="init"/>
        </dgm:presLayoutVars>
      </dgm:prSet>
      <dgm:spPr/>
    </dgm:pt>
    <dgm:pt modelId="{15B86DDC-ADDA-4B8E-B098-AA0226AC8897}" type="pres">
      <dgm:prSet presAssocID="{0EC0C9ED-ABC0-4B1E-86B1-469155B4E922}" presName="rootComposite" presStyleCnt="0"/>
      <dgm:spPr/>
    </dgm:pt>
    <dgm:pt modelId="{53EEDD65-38B6-44FF-9F18-1961EC4909EE}" type="pres">
      <dgm:prSet presAssocID="{0EC0C9ED-ABC0-4B1E-86B1-469155B4E922}" presName="rootText" presStyleLbl="node2" presStyleIdx="0" presStyleCnt="2" custScaleY="6540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1F66F6-8997-4047-8A45-1EBE8252552A}" type="pres">
      <dgm:prSet presAssocID="{0EC0C9ED-ABC0-4B1E-86B1-469155B4E922}" presName="rootConnector" presStyleLbl="node2" presStyleIdx="0" presStyleCnt="2"/>
      <dgm:spPr/>
      <dgm:t>
        <a:bodyPr/>
        <a:lstStyle/>
        <a:p>
          <a:endParaRPr lang="tr-TR"/>
        </a:p>
      </dgm:t>
    </dgm:pt>
    <dgm:pt modelId="{1181B9C2-82AC-4F79-9E3B-A810E8DBF4B7}" type="pres">
      <dgm:prSet presAssocID="{0EC0C9ED-ABC0-4B1E-86B1-469155B4E922}" presName="hierChild4" presStyleCnt="0"/>
      <dgm:spPr/>
    </dgm:pt>
    <dgm:pt modelId="{34AC6F8E-0BA0-4A22-87B5-681A1F19D38E}" type="pres">
      <dgm:prSet presAssocID="{0EC0C9ED-ABC0-4B1E-86B1-469155B4E922}" presName="hierChild5" presStyleCnt="0"/>
      <dgm:spPr/>
    </dgm:pt>
    <dgm:pt modelId="{E4ADBAA4-0349-4DE0-8CDA-0E3707466481}" type="pres">
      <dgm:prSet presAssocID="{14E62950-905E-4495-A0A8-89C0C9D1F6ED}" presName="Name37" presStyleLbl="parChTrans1D2" presStyleIdx="1" presStyleCnt="2"/>
      <dgm:spPr/>
      <dgm:t>
        <a:bodyPr/>
        <a:lstStyle/>
        <a:p>
          <a:endParaRPr lang="tr-TR"/>
        </a:p>
      </dgm:t>
    </dgm:pt>
    <dgm:pt modelId="{2F9D2C48-A6BA-4136-8C36-09F8311A974A}" type="pres">
      <dgm:prSet presAssocID="{1F5F0325-79B3-472C-B7F5-4A786C1741B9}" presName="hierRoot2" presStyleCnt="0">
        <dgm:presLayoutVars>
          <dgm:hierBranch val="init"/>
        </dgm:presLayoutVars>
      </dgm:prSet>
      <dgm:spPr/>
    </dgm:pt>
    <dgm:pt modelId="{E02F2D09-5E30-4681-959A-7A8E1E2B0525}" type="pres">
      <dgm:prSet presAssocID="{1F5F0325-79B3-472C-B7F5-4A786C1741B9}" presName="rootComposite" presStyleCnt="0"/>
      <dgm:spPr/>
    </dgm:pt>
    <dgm:pt modelId="{8EF13478-6143-4213-861B-7A3982B0FD7F}" type="pres">
      <dgm:prSet presAssocID="{1F5F0325-79B3-472C-B7F5-4A786C1741B9}" presName="rootText" presStyleLbl="node2" presStyleIdx="1" presStyleCnt="2" custScaleY="6550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BA13515-951A-4819-893C-6680143F79BF}" type="pres">
      <dgm:prSet presAssocID="{1F5F0325-79B3-472C-B7F5-4A786C1741B9}" presName="rootConnector" presStyleLbl="node2" presStyleIdx="1" presStyleCnt="2"/>
      <dgm:spPr/>
      <dgm:t>
        <a:bodyPr/>
        <a:lstStyle/>
        <a:p>
          <a:endParaRPr lang="tr-TR"/>
        </a:p>
      </dgm:t>
    </dgm:pt>
    <dgm:pt modelId="{F58E82B0-BBF5-4C9D-85FD-F0B338E8FF07}" type="pres">
      <dgm:prSet presAssocID="{1F5F0325-79B3-472C-B7F5-4A786C1741B9}" presName="hierChild4" presStyleCnt="0"/>
      <dgm:spPr/>
    </dgm:pt>
    <dgm:pt modelId="{35B84135-4CBA-4E3C-9CEB-4BA91BB324B5}" type="pres">
      <dgm:prSet presAssocID="{1F5F0325-79B3-472C-B7F5-4A786C1741B9}" presName="hierChild5" presStyleCnt="0"/>
      <dgm:spPr/>
    </dgm:pt>
    <dgm:pt modelId="{0AAEB5BB-ABD8-49FE-8D96-72C627701717}" type="pres">
      <dgm:prSet presAssocID="{53D4C0D7-5424-4927-B34E-3E3FCBD22E41}" presName="hierChild3" presStyleCnt="0"/>
      <dgm:spPr/>
    </dgm:pt>
  </dgm:ptLst>
  <dgm:cxnLst>
    <dgm:cxn modelId="{D6D84120-AA77-4B16-8A25-F76AFC95553F}" type="presOf" srcId="{CB223255-E335-45BD-8247-E31A16260FAC}" destId="{14950740-175A-4F69-85A3-A30C6F5BFC50}" srcOrd="0" destOrd="0" presId="urn:microsoft.com/office/officeart/2005/8/layout/orgChart1"/>
    <dgm:cxn modelId="{339A84E5-2458-42E9-98F8-3508702638CD}" type="presOf" srcId="{C34749E0-BD25-44FA-B651-A29EFF91766D}" destId="{3DCEAA7A-8EE1-4639-B3C5-007A1621D9A6}" srcOrd="0" destOrd="0" presId="urn:microsoft.com/office/officeart/2005/8/layout/orgChart1"/>
    <dgm:cxn modelId="{CE0CE150-D8BF-4DAE-8842-852BC813281F}" type="presOf" srcId="{53D4C0D7-5424-4927-B34E-3E3FCBD22E41}" destId="{1E419681-DFEC-4ED4-83D9-E9036872933F}" srcOrd="0" destOrd="0" presId="urn:microsoft.com/office/officeart/2005/8/layout/orgChart1"/>
    <dgm:cxn modelId="{B8E9768C-A9F6-412D-8B06-760C503F93B3}" srcId="{53D4C0D7-5424-4927-B34E-3E3FCBD22E41}" destId="{0EC0C9ED-ABC0-4B1E-86B1-469155B4E922}" srcOrd="0" destOrd="0" parTransId="{CB223255-E335-45BD-8247-E31A16260FAC}" sibTransId="{B8FC750A-6E5D-45BD-AAB4-5294C2523A64}"/>
    <dgm:cxn modelId="{5184E297-4153-47F1-BF4F-4147DAB2B5A0}" srcId="{C34749E0-BD25-44FA-B651-A29EFF91766D}" destId="{53D4C0D7-5424-4927-B34E-3E3FCBD22E41}" srcOrd="0" destOrd="0" parTransId="{96989FBE-5497-4E7C-B5B2-057F31444BBF}" sibTransId="{5326190F-C3B4-46DD-A0CE-7EB9F88DF8C4}"/>
    <dgm:cxn modelId="{7CE7E615-5BDC-44B8-A3A3-011C54E0DE91}" type="presOf" srcId="{0EC0C9ED-ABC0-4B1E-86B1-469155B4E922}" destId="{831F66F6-8997-4047-8A45-1EBE8252552A}" srcOrd="1" destOrd="0" presId="urn:microsoft.com/office/officeart/2005/8/layout/orgChart1"/>
    <dgm:cxn modelId="{F7BB1A0A-1BDD-47CD-8A83-1DAF0FD01829}" type="presOf" srcId="{0EC0C9ED-ABC0-4B1E-86B1-469155B4E922}" destId="{53EEDD65-38B6-44FF-9F18-1961EC4909EE}" srcOrd="0" destOrd="0" presId="urn:microsoft.com/office/officeart/2005/8/layout/orgChart1"/>
    <dgm:cxn modelId="{DCF7FF92-0D7C-403D-B769-199A957B753C}" srcId="{53D4C0D7-5424-4927-B34E-3E3FCBD22E41}" destId="{1F5F0325-79B3-472C-B7F5-4A786C1741B9}" srcOrd="1" destOrd="0" parTransId="{14E62950-905E-4495-A0A8-89C0C9D1F6ED}" sibTransId="{0E7C07F4-494A-474E-B6F1-E045CA0D17D5}"/>
    <dgm:cxn modelId="{A1A3A280-88EE-47C1-A77E-744AADBBAF38}" type="presOf" srcId="{1F5F0325-79B3-472C-B7F5-4A786C1741B9}" destId="{1BA13515-951A-4819-893C-6680143F79BF}" srcOrd="1" destOrd="0" presId="urn:microsoft.com/office/officeart/2005/8/layout/orgChart1"/>
    <dgm:cxn modelId="{E9100F0D-0F05-421E-9986-F4A61E393D25}" type="presOf" srcId="{1F5F0325-79B3-472C-B7F5-4A786C1741B9}" destId="{8EF13478-6143-4213-861B-7A3982B0FD7F}" srcOrd="0" destOrd="0" presId="urn:microsoft.com/office/officeart/2005/8/layout/orgChart1"/>
    <dgm:cxn modelId="{2CFA1DAD-0718-44B8-AEE4-5790B2922EB5}" type="presOf" srcId="{14E62950-905E-4495-A0A8-89C0C9D1F6ED}" destId="{E4ADBAA4-0349-4DE0-8CDA-0E3707466481}" srcOrd="0" destOrd="0" presId="urn:microsoft.com/office/officeart/2005/8/layout/orgChart1"/>
    <dgm:cxn modelId="{FA03050E-7ADA-48B4-AF3F-1837C323FCA6}" type="presOf" srcId="{53D4C0D7-5424-4927-B34E-3E3FCBD22E41}" destId="{382696DC-AA73-4C3A-A143-CC5BBAB0E7A5}" srcOrd="1" destOrd="0" presId="urn:microsoft.com/office/officeart/2005/8/layout/orgChart1"/>
    <dgm:cxn modelId="{0673FC57-C054-48D2-8D60-E77A36DA09BE}" type="presParOf" srcId="{3DCEAA7A-8EE1-4639-B3C5-007A1621D9A6}" destId="{E14BFC0C-D077-4E44-B731-C41DB5272885}" srcOrd="0" destOrd="0" presId="urn:microsoft.com/office/officeart/2005/8/layout/orgChart1"/>
    <dgm:cxn modelId="{E211B536-3729-4327-B049-8CE7C8F0C864}" type="presParOf" srcId="{E14BFC0C-D077-4E44-B731-C41DB5272885}" destId="{12FA7A30-C450-4337-8171-70873D47FA28}" srcOrd="0" destOrd="0" presId="urn:microsoft.com/office/officeart/2005/8/layout/orgChart1"/>
    <dgm:cxn modelId="{9E854DDF-CFD0-4E17-82F7-19AE6DF8794D}" type="presParOf" srcId="{12FA7A30-C450-4337-8171-70873D47FA28}" destId="{1E419681-DFEC-4ED4-83D9-E9036872933F}" srcOrd="0" destOrd="0" presId="urn:microsoft.com/office/officeart/2005/8/layout/orgChart1"/>
    <dgm:cxn modelId="{D8A63FC6-0582-409D-9F3D-60312E2E2CFD}" type="presParOf" srcId="{12FA7A30-C450-4337-8171-70873D47FA28}" destId="{382696DC-AA73-4C3A-A143-CC5BBAB0E7A5}" srcOrd="1" destOrd="0" presId="urn:microsoft.com/office/officeart/2005/8/layout/orgChart1"/>
    <dgm:cxn modelId="{BD831133-2976-41A1-A914-71262FB46CA5}" type="presParOf" srcId="{E14BFC0C-D077-4E44-B731-C41DB5272885}" destId="{34E65AEA-8678-4B8E-A7B4-470E2818F94B}" srcOrd="1" destOrd="0" presId="urn:microsoft.com/office/officeart/2005/8/layout/orgChart1"/>
    <dgm:cxn modelId="{C92E7566-1D57-4E1D-B235-9E04EC81EF2C}" type="presParOf" srcId="{34E65AEA-8678-4B8E-A7B4-470E2818F94B}" destId="{14950740-175A-4F69-85A3-A30C6F5BFC50}" srcOrd="0" destOrd="0" presId="urn:microsoft.com/office/officeart/2005/8/layout/orgChart1"/>
    <dgm:cxn modelId="{1B027816-4499-414C-82AF-2C1F5F1628A8}" type="presParOf" srcId="{34E65AEA-8678-4B8E-A7B4-470E2818F94B}" destId="{51C543A7-D04D-40ED-9B39-FFC70D23E9D5}" srcOrd="1" destOrd="0" presId="urn:microsoft.com/office/officeart/2005/8/layout/orgChart1"/>
    <dgm:cxn modelId="{D460F6D5-D24B-4229-A401-3F0E47E292CE}" type="presParOf" srcId="{51C543A7-D04D-40ED-9B39-FFC70D23E9D5}" destId="{15B86DDC-ADDA-4B8E-B098-AA0226AC8897}" srcOrd="0" destOrd="0" presId="urn:microsoft.com/office/officeart/2005/8/layout/orgChart1"/>
    <dgm:cxn modelId="{E903DBBF-A8E4-4A69-9E5C-F3D93C4449FB}" type="presParOf" srcId="{15B86DDC-ADDA-4B8E-B098-AA0226AC8897}" destId="{53EEDD65-38B6-44FF-9F18-1961EC4909EE}" srcOrd="0" destOrd="0" presId="urn:microsoft.com/office/officeart/2005/8/layout/orgChart1"/>
    <dgm:cxn modelId="{51AEF603-491B-4DB6-94F5-568015CA9F60}" type="presParOf" srcId="{15B86DDC-ADDA-4B8E-B098-AA0226AC8897}" destId="{831F66F6-8997-4047-8A45-1EBE8252552A}" srcOrd="1" destOrd="0" presId="urn:microsoft.com/office/officeart/2005/8/layout/orgChart1"/>
    <dgm:cxn modelId="{EB46FA3C-22DE-46DD-A5BA-2C9264AE7C5F}" type="presParOf" srcId="{51C543A7-D04D-40ED-9B39-FFC70D23E9D5}" destId="{1181B9C2-82AC-4F79-9E3B-A810E8DBF4B7}" srcOrd="1" destOrd="0" presId="urn:microsoft.com/office/officeart/2005/8/layout/orgChart1"/>
    <dgm:cxn modelId="{DF2725D5-9285-40FF-9A11-8FDDEB251237}" type="presParOf" srcId="{51C543A7-D04D-40ED-9B39-FFC70D23E9D5}" destId="{34AC6F8E-0BA0-4A22-87B5-681A1F19D38E}" srcOrd="2" destOrd="0" presId="urn:microsoft.com/office/officeart/2005/8/layout/orgChart1"/>
    <dgm:cxn modelId="{99CB2435-DFBD-473F-A7E8-7801B70B142F}" type="presParOf" srcId="{34E65AEA-8678-4B8E-A7B4-470E2818F94B}" destId="{E4ADBAA4-0349-4DE0-8CDA-0E3707466481}" srcOrd="2" destOrd="0" presId="urn:microsoft.com/office/officeart/2005/8/layout/orgChart1"/>
    <dgm:cxn modelId="{C335E618-17C0-4131-A391-D80A4A461EB6}" type="presParOf" srcId="{34E65AEA-8678-4B8E-A7B4-470E2818F94B}" destId="{2F9D2C48-A6BA-4136-8C36-09F8311A974A}" srcOrd="3" destOrd="0" presId="urn:microsoft.com/office/officeart/2005/8/layout/orgChart1"/>
    <dgm:cxn modelId="{541A195B-F5C0-47CE-9674-16A765048569}" type="presParOf" srcId="{2F9D2C48-A6BA-4136-8C36-09F8311A974A}" destId="{E02F2D09-5E30-4681-959A-7A8E1E2B0525}" srcOrd="0" destOrd="0" presId="urn:microsoft.com/office/officeart/2005/8/layout/orgChart1"/>
    <dgm:cxn modelId="{1F7D182F-7ADD-402E-A9F8-CC3B65453ADE}" type="presParOf" srcId="{E02F2D09-5E30-4681-959A-7A8E1E2B0525}" destId="{8EF13478-6143-4213-861B-7A3982B0FD7F}" srcOrd="0" destOrd="0" presId="urn:microsoft.com/office/officeart/2005/8/layout/orgChart1"/>
    <dgm:cxn modelId="{23109C61-C577-4276-9C85-CFD953360142}" type="presParOf" srcId="{E02F2D09-5E30-4681-959A-7A8E1E2B0525}" destId="{1BA13515-951A-4819-893C-6680143F79BF}" srcOrd="1" destOrd="0" presId="urn:microsoft.com/office/officeart/2005/8/layout/orgChart1"/>
    <dgm:cxn modelId="{DCDB4B8A-B49C-4353-81A6-EBA0A1C707E3}" type="presParOf" srcId="{2F9D2C48-A6BA-4136-8C36-09F8311A974A}" destId="{F58E82B0-BBF5-4C9D-85FD-F0B338E8FF07}" srcOrd="1" destOrd="0" presId="urn:microsoft.com/office/officeart/2005/8/layout/orgChart1"/>
    <dgm:cxn modelId="{87448C88-762A-48A0-A759-62BD67C9E4B6}" type="presParOf" srcId="{2F9D2C48-A6BA-4136-8C36-09F8311A974A}" destId="{35B84135-4CBA-4E3C-9CEB-4BA91BB324B5}" srcOrd="2" destOrd="0" presId="urn:microsoft.com/office/officeart/2005/8/layout/orgChart1"/>
    <dgm:cxn modelId="{6A8443D6-DE62-483A-8E7B-63CED3EC8903}" type="presParOf" srcId="{E14BFC0C-D077-4E44-B731-C41DB5272885}" destId="{0AAEB5BB-ABD8-49FE-8D96-72C62770171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8A549-2887-4491-A8BE-0C7D7E7C44E3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57C2-3FA7-49CD-A2DB-569943C49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849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80EE57-6DB4-41B0-ADBB-AE309C7B2984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137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D44C-B53C-477F-8AB9-DD0A6D48F6A3}" type="datetime1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136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EB2C8-E920-4D4E-A74D-374FB300D49A}" type="datetime1">
              <a:rPr lang="tr-TR" smtClean="0"/>
              <a:t>19.09.2019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4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7E78-63DC-4F8F-BFF9-D078E5D48835}" type="datetime1">
              <a:rPr lang="tr-TR" smtClean="0"/>
              <a:t>19.09.2019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38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05E50-DC85-4861-A19E-CE7FD8D06A2A}" type="datetime1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671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501D-C27B-47F3-A692-6D0CCEFF6F18}" type="datetime1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58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478D-87C8-4CE8-B65B-9AA429A9DA99}" type="datetime1">
              <a:rPr lang="tr-TR" smtClean="0"/>
              <a:t>19.09.2019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937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21FB-7FD5-48C7-9E88-CF5FC57FF8C7}" type="datetime1">
              <a:rPr lang="tr-TR" smtClean="0"/>
              <a:t>19.09.2019</a:t>
            </a:fld>
            <a:endParaRPr lang="tr-T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668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77CBF-E0F6-466E-9FD6-5E871B40242E}" type="datetime1">
              <a:rPr lang="tr-TR" smtClean="0"/>
              <a:t>19.09.2019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62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B794-788F-464E-ACBD-32D6361956D8}" type="datetime1">
              <a:rPr lang="tr-TR" smtClean="0"/>
              <a:t>19.09.2019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5092-51DB-4846-9A04-7D154343FFB1}" type="datetime1">
              <a:rPr lang="tr-TR" smtClean="0"/>
              <a:t>19.09.2019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160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32BD-14D5-4173-855A-794CEB9500E7}" type="datetime1">
              <a:rPr lang="tr-TR" smtClean="0"/>
              <a:t>19.09.2019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7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5C9AA4D-0D8D-49BC-917B-D3A5D0BC2348}" type="datetime1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tr-TR" smtClean="0"/>
              <a:t>Hazırlayan: Erkan ATALMIŞ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74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366356" y="3770565"/>
            <a:ext cx="2337964" cy="1799361"/>
          </a:xfrm>
        </p:spPr>
        <p:txBody>
          <a:bodyPr/>
          <a:lstStyle/>
          <a:p>
            <a:r>
              <a:rPr lang="tr-TR" sz="3600" dirty="0" smtClean="0">
                <a:solidFill>
                  <a:schemeClr val="tx1"/>
                </a:solidFill>
              </a:rPr>
              <a:t>BÖLÜM -10</a:t>
            </a:r>
            <a:endParaRPr lang="tr-TR" sz="3600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7561" y="4670246"/>
            <a:ext cx="8251902" cy="914400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ÇOKTAN SEÇMELİ TESTLER</a:t>
            </a:r>
            <a:endParaRPr lang="tr-TR" sz="3600" b="1" dirty="0">
              <a:solidFill>
                <a:schemeClr val="tx1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01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Çoktan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Seçmeli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Testlerin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Haz</a:t>
            </a:r>
            <a:r>
              <a:rPr lang="tr-TR" sz="2800" b="1" dirty="0" smtClean="0">
                <a:solidFill>
                  <a:schemeClr val="tx1"/>
                </a:solidFill>
              </a:rPr>
              <a:t>ı</a:t>
            </a:r>
            <a:r>
              <a:rPr lang="en-US" sz="2800" b="1" dirty="0" err="1" smtClean="0">
                <a:solidFill>
                  <a:schemeClr val="tx1"/>
                </a:solidFill>
              </a:rPr>
              <a:t>rlanmas</a:t>
            </a:r>
            <a:r>
              <a:rPr lang="tr-TR" sz="2800" b="1" dirty="0" smtClean="0">
                <a:solidFill>
                  <a:schemeClr val="tx1"/>
                </a:solidFill>
              </a:rPr>
              <a:t>ı</a:t>
            </a:r>
            <a:br>
              <a:rPr lang="tr-TR" sz="2800" b="1" dirty="0" smtClean="0">
                <a:solidFill>
                  <a:schemeClr val="tx1"/>
                </a:solidFill>
              </a:rPr>
            </a:br>
            <a:r>
              <a:rPr lang="tr-TR" sz="2800" dirty="0">
                <a:solidFill>
                  <a:schemeClr val="tx1"/>
                </a:solidFill>
              </a:rPr>
              <a:t/>
            </a:r>
            <a:br>
              <a:rPr lang="tr-TR" sz="2800" dirty="0">
                <a:solidFill>
                  <a:schemeClr val="tx1"/>
                </a:solidFill>
              </a:rPr>
            </a:br>
            <a:r>
              <a:rPr lang="en-US" sz="2000" b="1" dirty="0" err="1">
                <a:solidFill>
                  <a:schemeClr val="tx1"/>
                </a:solidFill>
              </a:rPr>
              <a:t>Soru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Yazmada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Dikkat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Edilecek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Noktalar</a:t>
            </a:r>
            <a:endParaRPr lang="tr-TR" sz="2000" dirty="0">
              <a:solidFill>
                <a:schemeClr val="tx1"/>
              </a:solidFill>
            </a:endParaRPr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541640"/>
              </p:ext>
            </p:extLst>
          </p:nvPr>
        </p:nvGraphicFramePr>
        <p:xfrm>
          <a:off x="3964801" y="791566"/>
          <a:ext cx="7028596" cy="4933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8596"/>
              </a:tblGrid>
              <a:tr h="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Madde seçenekleri</a:t>
                      </a:r>
                      <a:r>
                        <a:rPr lang="tr-TR" sz="18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yazımı </a:t>
                      </a:r>
                      <a:r>
                        <a:rPr lang="tr-TR" sz="1800" b="1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ile ilgili</a:t>
                      </a:r>
                      <a:endParaRPr lang="tr-TR" sz="18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6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Sadece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mantıklı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ayırt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edici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seçenekler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kullanılmalıdır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Üç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seçenek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genellikle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yeterli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olmaktadır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Sorunun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sadece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doğru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cevabının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olduğundan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olunmalıdır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Doğru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cevabın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seçeneklere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dağılımı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dengeli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Seçenekler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alfabetik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sayısal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sıraya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göre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verilmelidir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Seçenekler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örtüşmemeli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birbirinden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bağımsız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 “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Hiçbiri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”, “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Hepsi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“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Bilmiyorum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gibi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seçeneklerin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kullanımından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kaçınılmalıdır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Seçeneklerde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mümkün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olduğunca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olumsuz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ifadelerden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kaçınılmalı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olabildiğince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olumlu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ifadeler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kullanılmalıdır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Doğru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cevabı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bulmaya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yönelik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ipucu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vermekten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kaçınılmalıdır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Testin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uygulanacağı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grubun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yapabileceği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tipik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hatalar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çeldirici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olarak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yazılmalıdır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Bunun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yapılması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maddenin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ayırt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ediciliğini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artıracaktır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Mizah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kullanımından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kaçınılmalıdır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1726660" y="6359857"/>
            <a:ext cx="89386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/>
              <a:t>Not: Soru yazma ilkelerine yönelik açıklama ve örnekler kitabın 196 ve 200. sayfaları arasında verilmiştir.</a:t>
            </a:r>
            <a:endParaRPr lang="tr-TR" sz="16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9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Çoktan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Seçmeli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Testlerin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Haz</a:t>
            </a:r>
            <a:r>
              <a:rPr lang="tr-TR" sz="2800" b="1" dirty="0" smtClean="0">
                <a:solidFill>
                  <a:schemeClr val="tx1"/>
                </a:solidFill>
              </a:rPr>
              <a:t>ı</a:t>
            </a:r>
            <a:r>
              <a:rPr lang="en-US" sz="2800" b="1" dirty="0" err="1" smtClean="0">
                <a:solidFill>
                  <a:schemeClr val="tx1"/>
                </a:solidFill>
              </a:rPr>
              <a:t>rlanmas</a:t>
            </a:r>
            <a:r>
              <a:rPr lang="tr-TR" sz="2800" b="1" dirty="0" smtClean="0">
                <a:solidFill>
                  <a:schemeClr val="tx1"/>
                </a:solidFill>
              </a:rPr>
              <a:t>ı</a:t>
            </a:r>
            <a:br>
              <a:rPr lang="tr-TR" sz="2800" b="1" dirty="0" smtClean="0">
                <a:solidFill>
                  <a:schemeClr val="tx1"/>
                </a:solidFill>
              </a:rPr>
            </a:br>
            <a:r>
              <a:rPr lang="tr-TR" sz="2800" dirty="0">
                <a:solidFill>
                  <a:schemeClr val="tx1"/>
                </a:solidFill>
              </a:rPr>
              <a:t/>
            </a:r>
            <a:br>
              <a:rPr lang="tr-TR" sz="2800" dirty="0">
                <a:solidFill>
                  <a:schemeClr val="tx1"/>
                </a:solidFill>
              </a:rPr>
            </a:br>
            <a:r>
              <a:rPr lang="en-US" sz="2000" b="1" dirty="0" err="1">
                <a:solidFill>
                  <a:schemeClr val="tx1"/>
                </a:solidFill>
              </a:rPr>
              <a:t>Çoktan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Seçmeli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Testleri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Yazarken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Uyulması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Gereken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İlkeler</a:t>
            </a:r>
            <a:endParaRPr lang="tr-TR" sz="2000" dirty="0">
              <a:solidFill>
                <a:schemeClr val="tx1"/>
              </a:solidFill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12064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b="1" dirty="0" err="1"/>
              <a:t>Çoktan</a:t>
            </a:r>
            <a:r>
              <a:rPr lang="en-US" b="1" dirty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soruları</a:t>
            </a:r>
            <a:r>
              <a:rPr lang="en-US" b="1" dirty="0"/>
              <a:t> </a:t>
            </a:r>
            <a:r>
              <a:rPr lang="en-US" b="1" dirty="0" err="1"/>
              <a:t>hazırladıktan</a:t>
            </a:r>
            <a:r>
              <a:rPr lang="en-US" b="1" dirty="0"/>
              <a:t> </a:t>
            </a:r>
            <a:r>
              <a:rPr lang="en-US" b="1" dirty="0" err="1"/>
              <a:t>sonra</a:t>
            </a:r>
            <a:r>
              <a:rPr lang="en-US" b="1" dirty="0"/>
              <a:t> </a:t>
            </a:r>
            <a:r>
              <a:rPr lang="en-US" b="1" dirty="0" err="1"/>
              <a:t>uygulacak</a:t>
            </a:r>
            <a:r>
              <a:rPr lang="en-US" b="1" dirty="0"/>
              <a:t> test belli </a:t>
            </a:r>
            <a:r>
              <a:rPr lang="en-US" b="1" dirty="0" err="1"/>
              <a:t>ilkeler</a:t>
            </a:r>
            <a:r>
              <a:rPr lang="en-US" b="1" dirty="0"/>
              <a:t> </a:t>
            </a:r>
            <a:r>
              <a:rPr lang="en-US" b="1" dirty="0" err="1"/>
              <a:t>çerçevesinde</a:t>
            </a:r>
            <a:r>
              <a:rPr lang="en-US" b="1" dirty="0"/>
              <a:t> </a:t>
            </a:r>
            <a:r>
              <a:rPr lang="en-US" b="1" dirty="0" err="1"/>
              <a:t>oluşturulmalıdır</a:t>
            </a:r>
            <a:r>
              <a:rPr lang="en-US" b="1" dirty="0"/>
              <a:t>. Bu </a:t>
            </a:r>
            <a:r>
              <a:rPr lang="en-US" b="1" dirty="0" err="1"/>
              <a:t>ilkeler</a:t>
            </a:r>
            <a:r>
              <a:rPr lang="en-US" b="1" dirty="0"/>
              <a:t> </a:t>
            </a:r>
            <a:r>
              <a:rPr lang="en-US" b="1" dirty="0" err="1"/>
              <a:t>aşağıda</a:t>
            </a:r>
            <a:r>
              <a:rPr lang="en-US" b="1" dirty="0"/>
              <a:t> </a:t>
            </a:r>
            <a:r>
              <a:rPr lang="en-US" b="1" dirty="0" err="1"/>
              <a:t>sıralanmıştır</a:t>
            </a:r>
            <a:r>
              <a:rPr lang="en-US" b="1" dirty="0"/>
              <a:t>:</a:t>
            </a:r>
            <a:endParaRPr lang="tr-TR" b="1" dirty="0"/>
          </a:p>
          <a:p>
            <a:pPr algn="just">
              <a:lnSpc>
                <a:spcPct val="150000"/>
              </a:lnSpc>
            </a:pPr>
            <a:r>
              <a:rPr lang="en-US" b="1" dirty="0" err="1"/>
              <a:t>Doğru</a:t>
            </a:r>
            <a:r>
              <a:rPr lang="en-US" b="1" dirty="0"/>
              <a:t> </a:t>
            </a:r>
            <a:r>
              <a:rPr lang="en-US" b="1" dirty="0" err="1"/>
              <a:t>cevap</a:t>
            </a:r>
            <a:r>
              <a:rPr lang="en-US" b="1" dirty="0"/>
              <a:t> </a:t>
            </a:r>
            <a:r>
              <a:rPr lang="en-US" b="1" dirty="0" err="1"/>
              <a:t>seçeneklere</a:t>
            </a:r>
            <a:r>
              <a:rPr lang="en-US" b="1" dirty="0"/>
              <a:t> </a:t>
            </a:r>
            <a:r>
              <a:rPr lang="en-US" b="1" dirty="0" err="1"/>
              <a:t>dengeli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şekilde</a:t>
            </a:r>
            <a:r>
              <a:rPr lang="en-US" b="1" dirty="0"/>
              <a:t> </a:t>
            </a:r>
            <a:r>
              <a:rPr lang="en-US" b="1" dirty="0" err="1"/>
              <a:t>dağıtılmalıdır</a:t>
            </a:r>
            <a:r>
              <a:rPr lang="en-US" b="1" dirty="0"/>
              <a:t>. </a:t>
            </a:r>
            <a:endParaRPr lang="tr-TR" b="1" dirty="0" smtClean="0"/>
          </a:p>
          <a:p>
            <a:pPr algn="just">
              <a:lnSpc>
                <a:spcPct val="150000"/>
              </a:lnSpc>
            </a:pPr>
            <a:r>
              <a:rPr lang="en-US" b="1" dirty="0" err="1"/>
              <a:t>Çoktan</a:t>
            </a:r>
            <a:r>
              <a:rPr lang="en-US" b="1" dirty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sorularla</a:t>
            </a:r>
            <a:r>
              <a:rPr lang="en-US" b="1" dirty="0"/>
              <a:t> </a:t>
            </a:r>
            <a:r>
              <a:rPr lang="en-US" b="1" dirty="0" err="1"/>
              <a:t>doğru</a:t>
            </a:r>
            <a:r>
              <a:rPr lang="en-US" b="1" dirty="0"/>
              <a:t> </a:t>
            </a:r>
            <a:r>
              <a:rPr lang="en-US" b="1" dirty="0" err="1"/>
              <a:t>cevaplar</a:t>
            </a:r>
            <a:r>
              <a:rPr lang="en-US" b="1" dirty="0"/>
              <a:t> </a:t>
            </a:r>
            <a:r>
              <a:rPr lang="en-US" b="1" dirty="0" err="1"/>
              <a:t>belirli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örüntüye</a:t>
            </a:r>
            <a:r>
              <a:rPr lang="en-US" b="1" dirty="0"/>
              <a:t> </a:t>
            </a:r>
            <a:r>
              <a:rPr lang="en-US" b="1" dirty="0" err="1"/>
              <a:t>göre</a:t>
            </a:r>
            <a:r>
              <a:rPr lang="en-US" b="1" dirty="0"/>
              <a:t> </a:t>
            </a:r>
            <a:r>
              <a:rPr lang="en-US" b="1" dirty="0" err="1"/>
              <a:t>değil</a:t>
            </a:r>
            <a:r>
              <a:rPr lang="en-US" b="1" dirty="0"/>
              <a:t>, </a:t>
            </a:r>
            <a:r>
              <a:rPr lang="en-US" b="1" dirty="0" err="1"/>
              <a:t>rasgele</a:t>
            </a:r>
            <a:r>
              <a:rPr lang="en-US" b="1" dirty="0"/>
              <a:t> </a:t>
            </a:r>
            <a:r>
              <a:rPr lang="en-US" b="1" dirty="0" err="1"/>
              <a:t>hazırlanmalıdır</a:t>
            </a:r>
            <a:r>
              <a:rPr lang="en-US" b="1" dirty="0"/>
              <a:t>. </a:t>
            </a:r>
            <a:endParaRPr lang="tr-TR" b="1" dirty="0"/>
          </a:p>
        </p:txBody>
      </p:sp>
      <p:sp>
        <p:nvSpPr>
          <p:cNvPr id="5" name="Metin kutusu 4"/>
          <p:cNvSpPr txBox="1"/>
          <p:nvPr/>
        </p:nvSpPr>
        <p:spPr>
          <a:xfrm>
            <a:off x="252919" y="6373925"/>
            <a:ext cx="11569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/>
              <a:t>Not: Çoktan seçmeli testleri yazarken uyulması gereken ilkelerin açıklanması ve örnekler kitabın 201 ve 203. sayfaları arasında verilmiştir.</a:t>
            </a:r>
            <a:endParaRPr lang="tr-TR" sz="16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504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solidFill>
                  <a:schemeClr val="tx1"/>
                </a:solidFill>
              </a:rPr>
              <a:t>Çoktan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Seçmeli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Sınavların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Uygulanması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err="1"/>
              <a:t>Tüm</a:t>
            </a:r>
            <a:r>
              <a:rPr lang="en-US" b="1" dirty="0"/>
              <a:t> </a:t>
            </a:r>
            <a:r>
              <a:rPr lang="en-US" b="1" dirty="0" err="1"/>
              <a:t>sınavlarda</a:t>
            </a:r>
            <a:r>
              <a:rPr lang="en-US" b="1" dirty="0"/>
              <a:t> </a:t>
            </a:r>
            <a:r>
              <a:rPr lang="en-US" b="1" dirty="0" err="1"/>
              <a:t>olduğu</a:t>
            </a:r>
            <a:r>
              <a:rPr lang="en-US" b="1" dirty="0"/>
              <a:t> </a:t>
            </a:r>
            <a:r>
              <a:rPr lang="en-US" b="1" dirty="0" err="1"/>
              <a:t>gibi</a:t>
            </a:r>
            <a:r>
              <a:rPr lang="en-US" b="1" dirty="0"/>
              <a:t> </a:t>
            </a:r>
            <a:r>
              <a:rPr lang="en-US" b="1" dirty="0" err="1"/>
              <a:t>çoktan</a:t>
            </a:r>
            <a:r>
              <a:rPr lang="en-US" b="1" dirty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sınavlarda</a:t>
            </a:r>
            <a:r>
              <a:rPr lang="en-US" b="1" dirty="0"/>
              <a:t> da; </a:t>
            </a:r>
            <a:r>
              <a:rPr lang="en-US" b="1" dirty="0" err="1"/>
              <a:t>güvenirlik</a:t>
            </a:r>
            <a:r>
              <a:rPr lang="en-US" b="1" dirty="0"/>
              <a:t>, </a:t>
            </a:r>
            <a:r>
              <a:rPr lang="en-US" b="1" dirty="0" err="1"/>
              <a:t>geçerlik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kullanışlılık</a:t>
            </a:r>
            <a:r>
              <a:rPr lang="en-US" b="1" dirty="0"/>
              <a:t> </a:t>
            </a:r>
            <a:r>
              <a:rPr lang="en-US" b="1" dirty="0" err="1"/>
              <a:t>açısından</a:t>
            </a:r>
            <a:r>
              <a:rPr lang="en-US" b="1" dirty="0"/>
              <a:t> </a:t>
            </a:r>
            <a:r>
              <a:rPr lang="en-US" b="1" dirty="0" err="1"/>
              <a:t>testin</a:t>
            </a:r>
            <a:r>
              <a:rPr lang="en-US" b="1" dirty="0"/>
              <a:t> </a:t>
            </a:r>
            <a:r>
              <a:rPr lang="en-US" b="1" dirty="0" err="1"/>
              <a:t>uygulandığı</a:t>
            </a:r>
            <a:r>
              <a:rPr lang="en-US" b="1" dirty="0"/>
              <a:t> </a:t>
            </a:r>
            <a:r>
              <a:rPr lang="en-US" b="1" dirty="0" err="1"/>
              <a:t>ortam</a:t>
            </a:r>
            <a:r>
              <a:rPr lang="en-US" b="1" dirty="0"/>
              <a:t> </a:t>
            </a:r>
            <a:r>
              <a:rPr lang="en-US" b="1" dirty="0" err="1"/>
              <a:t>oldukça</a:t>
            </a:r>
            <a:r>
              <a:rPr lang="en-US" b="1" dirty="0"/>
              <a:t> </a:t>
            </a:r>
            <a:r>
              <a:rPr lang="en-US" b="1" dirty="0" err="1"/>
              <a:t>önemlidir</a:t>
            </a:r>
            <a:r>
              <a:rPr lang="en-US" b="1" dirty="0"/>
              <a:t>. </a:t>
            </a:r>
            <a:endParaRPr lang="tr-TR" b="1" dirty="0" smtClean="0"/>
          </a:p>
          <a:p>
            <a:pPr algn="just"/>
            <a:r>
              <a:rPr lang="en-US" b="1" dirty="0" err="1" smtClean="0"/>
              <a:t>Yazmalı</a:t>
            </a:r>
            <a:r>
              <a:rPr lang="en-US" b="1" dirty="0" smtClean="0"/>
              <a:t> </a:t>
            </a:r>
            <a:r>
              <a:rPr lang="en-US" b="1" dirty="0" err="1"/>
              <a:t>ya</a:t>
            </a:r>
            <a:r>
              <a:rPr lang="en-US" b="1" dirty="0"/>
              <a:t> da </a:t>
            </a:r>
            <a:r>
              <a:rPr lang="en-US" b="1" dirty="0" err="1"/>
              <a:t>eşleştirmeli</a:t>
            </a:r>
            <a:r>
              <a:rPr lang="en-US" b="1" dirty="0"/>
              <a:t> </a:t>
            </a:r>
            <a:r>
              <a:rPr lang="en-US" b="1" dirty="0" err="1"/>
              <a:t>sorulardan</a:t>
            </a:r>
            <a:r>
              <a:rPr lang="en-US" b="1" dirty="0"/>
              <a:t> </a:t>
            </a:r>
            <a:r>
              <a:rPr lang="en-US" b="1" dirty="0" err="1"/>
              <a:t>farklı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çoktan</a:t>
            </a:r>
            <a:r>
              <a:rPr lang="en-US" b="1" dirty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sorularda</a:t>
            </a:r>
            <a:r>
              <a:rPr lang="en-US" b="1" dirty="0"/>
              <a:t> </a:t>
            </a:r>
            <a:r>
              <a:rPr lang="en-US" b="1" dirty="0" err="1"/>
              <a:t>değerlendirme</a:t>
            </a:r>
            <a:r>
              <a:rPr lang="en-US" b="1" dirty="0"/>
              <a:t> </a:t>
            </a:r>
            <a:r>
              <a:rPr lang="en-US" b="1" dirty="0" err="1"/>
              <a:t>sürecinin</a:t>
            </a:r>
            <a:r>
              <a:rPr lang="en-US" b="1" dirty="0"/>
              <a:t> </a:t>
            </a:r>
            <a:r>
              <a:rPr lang="en-US" b="1" dirty="0" err="1"/>
              <a:t>daha</a:t>
            </a:r>
            <a:r>
              <a:rPr lang="en-US" b="1" dirty="0"/>
              <a:t> </a:t>
            </a:r>
            <a:r>
              <a:rPr lang="en-US" b="1" dirty="0" err="1"/>
              <a:t>hızlı</a:t>
            </a:r>
            <a:r>
              <a:rPr lang="en-US" b="1" dirty="0"/>
              <a:t> </a:t>
            </a:r>
            <a:r>
              <a:rPr lang="en-US" b="1" dirty="0" err="1"/>
              <a:t>olması</a:t>
            </a:r>
            <a:r>
              <a:rPr lang="en-US" b="1" dirty="0"/>
              <a:t> </a:t>
            </a:r>
            <a:r>
              <a:rPr lang="en-US" b="1" dirty="0" err="1"/>
              <a:t>açısından</a:t>
            </a:r>
            <a:r>
              <a:rPr lang="en-US" b="1" dirty="0"/>
              <a:t> </a:t>
            </a:r>
            <a:r>
              <a:rPr lang="en-US" b="1" dirty="0" err="1"/>
              <a:t>optik</a:t>
            </a:r>
            <a:r>
              <a:rPr lang="en-US" b="1" dirty="0"/>
              <a:t> </a:t>
            </a:r>
            <a:r>
              <a:rPr lang="en-US" b="1" dirty="0" err="1"/>
              <a:t>formlar</a:t>
            </a:r>
            <a:r>
              <a:rPr lang="en-US" b="1" dirty="0"/>
              <a:t> </a:t>
            </a:r>
            <a:r>
              <a:rPr lang="en-US" b="1" dirty="0" err="1"/>
              <a:t>yaygın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şekilde</a:t>
            </a:r>
            <a:r>
              <a:rPr lang="en-US" b="1" dirty="0"/>
              <a:t> </a:t>
            </a:r>
            <a:r>
              <a:rPr lang="en-US" b="1" dirty="0" err="1"/>
              <a:t>kullanılmakta</a:t>
            </a:r>
            <a:r>
              <a:rPr lang="en-US" b="1" dirty="0"/>
              <a:t>, </a:t>
            </a:r>
            <a:r>
              <a:rPr lang="en-US" b="1" dirty="0" err="1"/>
              <a:t>öğrencinin</a:t>
            </a:r>
            <a:r>
              <a:rPr lang="en-US" b="1" dirty="0"/>
              <a:t> </a:t>
            </a:r>
            <a:r>
              <a:rPr lang="en-US" b="1" dirty="0" err="1"/>
              <a:t>cevaplarını</a:t>
            </a:r>
            <a:r>
              <a:rPr lang="en-US" b="1" dirty="0"/>
              <a:t> </a:t>
            </a:r>
            <a:r>
              <a:rPr lang="en-US" b="1" dirty="0" err="1"/>
              <a:t>optik</a:t>
            </a:r>
            <a:r>
              <a:rPr lang="en-US" b="1" dirty="0"/>
              <a:t> </a:t>
            </a:r>
            <a:r>
              <a:rPr lang="en-US" b="1" dirty="0" err="1"/>
              <a:t>formlara</a:t>
            </a:r>
            <a:r>
              <a:rPr lang="en-US" b="1" dirty="0"/>
              <a:t> </a:t>
            </a:r>
            <a:r>
              <a:rPr lang="en-US" b="1" dirty="0" err="1"/>
              <a:t>işaretlemesi</a:t>
            </a:r>
            <a:r>
              <a:rPr lang="en-US" b="1" dirty="0"/>
              <a:t> </a:t>
            </a:r>
            <a:r>
              <a:rPr lang="en-US" b="1" dirty="0" err="1"/>
              <a:t>beklenmektedir</a:t>
            </a:r>
            <a:r>
              <a:rPr lang="en-US" b="1" dirty="0"/>
              <a:t>. </a:t>
            </a:r>
            <a:r>
              <a:rPr lang="en-US" b="1" dirty="0" err="1"/>
              <a:t>Optik</a:t>
            </a:r>
            <a:r>
              <a:rPr lang="en-US" b="1" dirty="0"/>
              <a:t> </a:t>
            </a:r>
            <a:r>
              <a:rPr lang="en-US" b="1" dirty="0" err="1"/>
              <a:t>formlar</a:t>
            </a:r>
            <a:r>
              <a:rPr lang="en-US" b="1" dirty="0"/>
              <a:t> </a:t>
            </a:r>
            <a:r>
              <a:rPr lang="en-US" b="1" dirty="0" err="1"/>
              <a:t>soru</a:t>
            </a:r>
            <a:r>
              <a:rPr lang="en-US" b="1" dirty="0"/>
              <a:t> </a:t>
            </a:r>
            <a:r>
              <a:rPr lang="en-US" b="1" dirty="0" err="1"/>
              <a:t>kitapçığının</a:t>
            </a:r>
            <a:r>
              <a:rPr lang="en-US" b="1" dirty="0"/>
              <a:t> </a:t>
            </a:r>
            <a:r>
              <a:rPr lang="en-US" b="1" dirty="0" err="1"/>
              <a:t>altında</a:t>
            </a:r>
            <a:r>
              <a:rPr lang="en-US" b="1" dirty="0"/>
              <a:t> </a:t>
            </a:r>
            <a:r>
              <a:rPr lang="en-US" b="1" dirty="0" err="1"/>
              <a:t>olacağı</a:t>
            </a:r>
            <a:r>
              <a:rPr lang="en-US" b="1" dirty="0"/>
              <a:t> </a:t>
            </a:r>
            <a:r>
              <a:rPr lang="en-US" b="1" dirty="0" err="1"/>
              <a:t>gibi</a:t>
            </a:r>
            <a:r>
              <a:rPr lang="en-US" b="1" dirty="0"/>
              <a:t> </a:t>
            </a:r>
            <a:r>
              <a:rPr lang="en-US" b="1" dirty="0" err="1"/>
              <a:t>ayrı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kağıt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da </a:t>
            </a:r>
            <a:r>
              <a:rPr lang="en-US" b="1" dirty="0" err="1"/>
              <a:t>öğrenciye</a:t>
            </a:r>
            <a:r>
              <a:rPr lang="en-US" b="1" dirty="0"/>
              <a:t> </a:t>
            </a:r>
            <a:r>
              <a:rPr lang="en-US" b="1" dirty="0" err="1"/>
              <a:t>verilebilmektedir</a:t>
            </a:r>
            <a:r>
              <a:rPr lang="en-US" b="1" dirty="0"/>
              <a:t>. </a:t>
            </a:r>
            <a:endParaRPr lang="tr-TR" b="1" dirty="0" smtClean="0"/>
          </a:p>
          <a:p>
            <a:pPr algn="just"/>
            <a:r>
              <a:rPr lang="en-US" b="1" dirty="0" smtClean="0"/>
              <a:t>Bu </a:t>
            </a:r>
            <a:r>
              <a:rPr lang="en-US" b="1" dirty="0"/>
              <a:t>durum </a:t>
            </a:r>
            <a:r>
              <a:rPr lang="en-US" b="1" dirty="0" err="1"/>
              <a:t>çoktan</a:t>
            </a:r>
            <a:r>
              <a:rPr lang="en-US" b="1" dirty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sorularda</a:t>
            </a:r>
            <a:r>
              <a:rPr lang="en-US" b="1" dirty="0"/>
              <a:t> </a:t>
            </a:r>
            <a:r>
              <a:rPr lang="en-US" b="1" dirty="0" err="1"/>
              <a:t>kopya</a:t>
            </a:r>
            <a:r>
              <a:rPr lang="en-US" b="1" dirty="0"/>
              <a:t> </a:t>
            </a:r>
            <a:r>
              <a:rPr lang="en-US" b="1" dirty="0" err="1"/>
              <a:t>çekmeyi</a:t>
            </a:r>
            <a:r>
              <a:rPr lang="en-US" b="1" dirty="0"/>
              <a:t> </a:t>
            </a:r>
            <a:r>
              <a:rPr lang="en-US" b="1" dirty="0" err="1"/>
              <a:t>kolaylaştırabilmektedir</a:t>
            </a:r>
            <a:r>
              <a:rPr lang="en-US" b="1" dirty="0"/>
              <a:t>. </a:t>
            </a:r>
            <a:r>
              <a:rPr lang="en-US" b="1" dirty="0" err="1"/>
              <a:t>Kopya</a:t>
            </a:r>
            <a:r>
              <a:rPr lang="en-US" b="1" dirty="0"/>
              <a:t> </a:t>
            </a:r>
            <a:r>
              <a:rPr lang="en-US" b="1" dirty="0" err="1"/>
              <a:t>çekilmesi</a:t>
            </a:r>
            <a:r>
              <a:rPr lang="en-US" b="1" dirty="0"/>
              <a:t> </a:t>
            </a:r>
            <a:r>
              <a:rPr lang="en-US" b="1" dirty="0" err="1"/>
              <a:t>durumunda</a:t>
            </a:r>
            <a:r>
              <a:rPr lang="en-US" b="1" dirty="0"/>
              <a:t> </a:t>
            </a:r>
            <a:r>
              <a:rPr lang="en-US" b="1" dirty="0" err="1"/>
              <a:t>ölçme</a:t>
            </a:r>
            <a:r>
              <a:rPr lang="en-US" b="1" dirty="0"/>
              <a:t> </a:t>
            </a:r>
            <a:r>
              <a:rPr lang="en-US" b="1" dirty="0" err="1"/>
              <a:t>işlemine</a:t>
            </a:r>
            <a:r>
              <a:rPr lang="en-US" b="1" dirty="0"/>
              <a:t> </a:t>
            </a:r>
            <a:r>
              <a:rPr lang="en-US" b="1" dirty="0" err="1"/>
              <a:t>tesadüfi</a:t>
            </a:r>
            <a:r>
              <a:rPr lang="en-US" b="1" dirty="0"/>
              <a:t> </a:t>
            </a:r>
            <a:r>
              <a:rPr lang="en-US" b="1" dirty="0" err="1"/>
              <a:t>hata</a:t>
            </a:r>
            <a:r>
              <a:rPr lang="en-US" b="1" dirty="0"/>
              <a:t> </a:t>
            </a:r>
            <a:r>
              <a:rPr lang="en-US" b="1" dirty="0" err="1"/>
              <a:t>karışacak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dolayısıyla</a:t>
            </a:r>
            <a:r>
              <a:rPr lang="en-US" b="1" dirty="0"/>
              <a:t> test </a:t>
            </a:r>
            <a:r>
              <a:rPr lang="en-US" b="1" dirty="0" err="1"/>
              <a:t>güvenirliğini</a:t>
            </a:r>
            <a:r>
              <a:rPr lang="en-US" b="1" dirty="0"/>
              <a:t> </a:t>
            </a:r>
            <a:r>
              <a:rPr lang="en-US" b="1" dirty="0" err="1"/>
              <a:t>düşecektir</a:t>
            </a:r>
            <a:r>
              <a:rPr lang="en-US" b="1" dirty="0"/>
              <a:t>. </a:t>
            </a:r>
            <a:endParaRPr lang="tr-TR" b="1" dirty="0" smtClean="0"/>
          </a:p>
          <a:p>
            <a:pPr algn="just"/>
            <a:r>
              <a:rPr lang="en-US" b="1" dirty="0" smtClean="0"/>
              <a:t>Bu </a:t>
            </a:r>
            <a:r>
              <a:rPr lang="en-US" b="1" dirty="0" err="1"/>
              <a:t>sebeple</a:t>
            </a:r>
            <a:r>
              <a:rPr lang="en-US" b="1" dirty="0"/>
              <a:t>, </a:t>
            </a:r>
            <a:r>
              <a:rPr lang="en-US" b="1" dirty="0" err="1"/>
              <a:t>çoktan</a:t>
            </a:r>
            <a:r>
              <a:rPr lang="en-US" b="1" dirty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testlerin</a:t>
            </a:r>
            <a:r>
              <a:rPr lang="en-US" b="1" dirty="0"/>
              <a:t> </a:t>
            </a:r>
            <a:r>
              <a:rPr lang="en-US" b="1" dirty="0" err="1"/>
              <a:t>uygulanmasına</a:t>
            </a:r>
            <a:r>
              <a:rPr lang="en-US" b="1" dirty="0"/>
              <a:t> </a:t>
            </a:r>
            <a:r>
              <a:rPr lang="en-US" b="1" dirty="0" err="1"/>
              <a:t>ilişkin</a:t>
            </a:r>
            <a:r>
              <a:rPr lang="en-US" b="1" dirty="0"/>
              <a:t> en </a:t>
            </a:r>
            <a:r>
              <a:rPr lang="en-US" b="1" dirty="0" err="1"/>
              <a:t>ktirik</a:t>
            </a:r>
            <a:r>
              <a:rPr lang="en-US" b="1" dirty="0"/>
              <a:t> </a:t>
            </a:r>
            <a:r>
              <a:rPr lang="en-US" b="1" dirty="0" err="1"/>
              <a:t>konulardan</a:t>
            </a:r>
            <a:r>
              <a:rPr lang="en-US" b="1" dirty="0"/>
              <a:t> </a:t>
            </a:r>
            <a:r>
              <a:rPr lang="en-US" b="1" dirty="0" err="1"/>
              <a:t>biri</a:t>
            </a:r>
            <a:r>
              <a:rPr lang="en-US" b="1" dirty="0"/>
              <a:t> </a:t>
            </a:r>
            <a:r>
              <a:rPr lang="en-US" b="1" dirty="0" err="1"/>
              <a:t>kopya</a:t>
            </a:r>
            <a:r>
              <a:rPr lang="en-US" b="1" dirty="0"/>
              <a:t> </a:t>
            </a:r>
            <a:r>
              <a:rPr lang="en-US" b="1" dirty="0" err="1"/>
              <a:t>çekmeyi</a:t>
            </a:r>
            <a:r>
              <a:rPr lang="en-US" b="1" dirty="0"/>
              <a:t> </a:t>
            </a:r>
            <a:r>
              <a:rPr lang="en-US" b="1" dirty="0" err="1"/>
              <a:t>engellemeye</a:t>
            </a:r>
            <a:r>
              <a:rPr lang="en-US" b="1" dirty="0"/>
              <a:t> </a:t>
            </a:r>
            <a:r>
              <a:rPr lang="en-US" b="1" dirty="0" err="1"/>
              <a:t>yönelik</a:t>
            </a:r>
            <a:r>
              <a:rPr lang="en-US" b="1" dirty="0"/>
              <a:t> </a:t>
            </a:r>
            <a:r>
              <a:rPr lang="en-US" b="1" dirty="0" err="1"/>
              <a:t>önlemlerin</a:t>
            </a:r>
            <a:r>
              <a:rPr lang="en-US" b="1" dirty="0"/>
              <a:t> </a:t>
            </a:r>
            <a:r>
              <a:rPr lang="en-US" b="1" dirty="0" err="1"/>
              <a:t>alınmasıdır</a:t>
            </a:r>
            <a:r>
              <a:rPr lang="en-US" b="1" dirty="0"/>
              <a:t>. </a:t>
            </a:r>
            <a:endParaRPr lang="tr-TR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0509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solidFill>
                  <a:schemeClr val="tx1"/>
                </a:solidFill>
              </a:rPr>
              <a:t>Çoktan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Seçmeli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Testlerin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Puanlanması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Çoktan</a:t>
            </a:r>
            <a:r>
              <a:rPr lang="en-US" b="1" dirty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testler</a:t>
            </a:r>
            <a:r>
              <a:rPr lang="en-US" b="1" dirty="0"/>
              <a:t> </a:t>
            </a:r>
            <a:r>
              <a:rPr lang="en-US" b="1" dirty="0" err="1"/>
              <a:t>için</a:t>
            </a:r>
            <a:r>
              <a:rPr lang="en-US" b="1" dirty="0"/>
              <a:t> </a:t>
            </a:r>
            <a:r>
              <a:rPr lang="en-US" b="1" dirty="0" err="1"/>
              <a:t>puanlama</a:t>
            </a:r>
            <a:r>
              <a:rPr lang="en-US" b="1" dirty="0"/>
              <a:t> </a:t>
            </a:r>
            <a:r>
              <a:rPr lang="en-US" b="1" dirty="0" err="1"/>
              <a:t>genellikle</a:t>
            </a:r>
            <a:r>
              <a:rPr lang="en-US" b="1" dirty="0"/>
              <a:t> “</a:t>
            </a:r>
            <a:r>
              <a:rPr lang="en-US" b="1" dirty="0" err="1"/>
              <a:t>ikili</a:t>
            </a:r>
            <a:r>
              <a:rPr lang="en-US" b="1" dirty="0"/>
              <a:t> </a:t>
            </a:r>
            <a:r>
              <a:rPr lang="en-US" b="1" dirty="0" err="1"/>
              <a:t>puanlama</a:t>
            </a:r>
            <a:r>
              <a:rPr lang="en-US" b="1" dirty="0"/>
              <a:t>” (0 </a:t>
            </a:r>
            <a:r>
              <a:rPr lang="en-US" b="1" dirty="0" err="1"/>
              <a:t>ve</a:t>
            </a:r>
            <a:r>
              <a:rPr lang="en-US" b="1" dirty="0"/>
              <a:t> 1) </a:t>
            </a:r>
            <a:r>
              <a:rPr lang="en-US" b="1" dirty="0" err="1"/>
              <a:t>yöntemiyle</a:t>
            </a:r>
            <a:r>
              <a:rPr lang="en-US" b="1" dirty="0"/>
              <a:t> </a:t>
            </a:r>
            <a:r>
              <a:rPr lang="en-US" b="1" dirty="0" err="1"/>
              <a:t>yapılır</a:t>
            </a:r>
            <a:r>
              <a:rPr lang="en-US" b="1" dirty="0"/>
              <a:t>. </a:t>
            </a:r>
            <a:endParaRPr lang="tr-TR" b="1" dirty="0" smtClean="0"/>
          </a:p>
          <a:p>
            <a:r>
              <a:rPr lang="en-US" b="1" dirty="0" err="1" smtClean="0"/>
              <a:t>Bununla</a:t>
            </a:r>
            <a:r>
              <a:rPr lang="en-US" b="1" dirty="0" smtClean="0"/>
              <a:t> </a:t>
            </a:r>
            <a:r>
              <a:rPr lang="en-US" b="1" dirty="0" err="1"/>
              <a:t>beraber</a:t>
            </a:r>
            <a:r>
              <a:rPr lang="en-US" b="1" dirty="0"/>
              <a:t> </a:t>
            </a:r>
            <a:r>
              <a:rPr lang="en-US" b="1" dirty="0" err="1"/>
              <a:t>bazı</a:t>
            </a:r>
            <a:r>
              <a:rPr lang="en-US" b="1" dirty="0"/>
              <a:t> </a:t>
            </a:r>
            <a:r>
              <a:rPr lang="en-US" b="1" dirty="0" err="1"/>
              <a:t>durumlarda</a:t>
            </a:r>
            <a:r>
              <a:rPr lang="en-US" b="1" dirty="0"/>
              <a:t> “</a:t>
            </a:r>
            <a:r>
              <a:rPr lang="en-US" b="1" dirty="0" err="1"/>
              <a:t>kısmi</a:t>
            </a:r>
            <a:r>
              <a:rPr lang="en-US" b="1" dirty="0"/>
              <a:t> </a:t>
            </a:r>
            <a:r>
              <a:rPr lang="en-US" b="1" dirty="0" err="1"/>
              <a:t>puanlama</a:t>
            </a:r>
            <a:r>
              <a:rPr lang="en-US" b="1" dirty="0"/>
              <a:t>” (0, 1 </a:t>
            </a:r>
            <a:r>
              <a:rPr lang="en-US" b="1" dirty="0" err="1"/>
              <a:t>ve</a:t>
            </a:r>
            <a:r>
              <a:rPr lang="en-US" b="1" dirty="0"/>
              <a:t> 2 </a:t>
            </a:r>
            <a:r>
              <a:rPr lang="en-US" b="1" dirty="0" err="1"/>
              <a:t>gibi</a:t>
            </a:r>
            <a:r>
              <a:rPr lang="en-US" b="1" dirty="0"/>
              <a:t>) </a:t>
            </a:r>
            <a:r>
              <a:rPr lang="en-US" b="1" dirty="0" err="1"/>
              <a:t>yönteminin</a:t>
            </a:r>
            <a:r>
              <a:rPr lang="en-US" b="1" dirty="0"/>
              <a:t> </a:t>
            </a:r>
            <a:r>
              <a:rPr lang="en-US" b="1" dirty="0" err="1"/>
              <a:t>uygulanması</a:t>
            </a:r>
            <a:r>
              <a:rPr lang="en-US" b="1" dirty="0"/>
              <a:t> da </a:t>
            </a:r>
            <a:r>
              <a:rPr lang="en-US" b="1" dirty="0" err="1"/>
              <a:t>söz</a:t>
            </a:r>
            <a:r>
              <a:rPr lang="en-US" b="1" dirty="0"/>
              <a:t> </a:t>
            </a:r>
            <a:r>
              <a:rPr lang="en-US" b="1" dirty="0" err="1"/>
              <a:t>konusu</a:t>
            </a:r>
            <a:r>
              <a:rPr lang="en-US" b="1" dirty="0"/>
              <a:t> </a:t>
            </a:r>
            <a:r>
              <a:rPr lang="en-US" b="1" dirty="0" err="1"/>
              <a:t>olabilir</a:t>
            </a:r>
            <a:r>
              <a:rPr lang="en-US" b="1" dirty="0"/>
              <a:t>. </a:t>
            </a:r>
            <a:endParaRPr lang="tr-TR" b="1" dirty="0" smtClean="0"/>
          </a:p>
          <a:p>
            <a:r>
              <a:rPr lang="en-US" b="1" dirty="0" err="1"/>
              <a:t>Ayırıca</a:t>
            </a:r>
            <a:r>
              <a:rPr lang="en-US" b="1" dirty="0"/>
              <a:t> “</a:t>
            </a:r>
            <a:r>
              <a:rPr lang="en-US" b="1" dirty="0" err="1"/>
              <a:t>Kısmi</a:t>
            </a:r>
            <a:r>
              <a:rPr lang="en-US" b="1" dirty="0"/>
              <a:t> </a:t>
            </a:r>
            <a:r>
              <a:rPr lang="en-US" b="1" dirty="0" err="1"/>
              <a:t>puanlama</a:t>
            </a:r>
            <a:r>
              <a:rPr lang="en-US" b="1" dirty="0"/>
              <a:t>” </a:t>
            </a:r>
            <a:r>
              <a:rPr lang="en-US" b="1" dirty="0" err="1"/>
              <a:t>yöntemi</a:t>
            </a:r>
            <a:r>
              <a:rPr lang="en-US" b="1" dirty="0"/>
              <a:t> </a:t>
            </a:r>
            <a:r>
              <a:rPr lang="en-US" b="1" dirty="0" err="1"/>
              <a:t>çoktan</a:t>
            </a:r>
            <a:r>
              <a:rPr lang="en-US" b="1" dirty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soru</a:t>
            </a:r>
            <a:r>
              <a:rPr lang="en-US" b="1" dirty="0"/>
              <a:t> </a:t>
            </a:r>
            <a:r>
              <a:rPr lang="en-US" b="1" dirty="0" err="1"/>
              <a:t>türlerinden</a:t>
            </a:r>
            <a:r>
              <a:rPr lang="en-US" b="1" dirty="0"/>
              <a:t> “</a:t>
            </a:r>
            <a:r>
              <a:rPr lang="en-US" b="1" i="1" dirty="0" err="1"/>
              <a:t>Birden</a:t>
            </a:r>
            <a:r>
              <a:rPr lang="en-US" b="1" i="1" dirty="0"/>
              <a:t> </a:t>
            </a:r>
            <a:r>
              <a:rPr lang="en-US" b="1" i="1" dirty="0" err="1"/>
              <a:t>fazla</a:t>
            </a:r>
            <a:r>
              <a:rPr lang="en-US" b="1" i="1" dirty="0"/>
              <a:t> </a:t>
            </a:r>
            <a:r>
              <a:rPr lang="en-US" b="1" i="1" dirty="0" err="1"/>
              <a:t>doğru</a:t>
            </a:r>
            <a:r>
              <a:rPr lang="en-US" b="1" i="1" dirty="0"/>
              <a:t> </a:t>
            </a:r>
            <a:r>
              <a:rPr lang="en-US" b="1" i="1" dirty="0" err="1"/>
              <a:t>cevabı</a:t>
            </a:r>
            <a:r>
              <a:rPr lang="en-US" b="1" i="1" dirty="0"/>
              <a:t> </a:t>
            </a:r>
            <a:r>
              <a:rPr lang="en-US" b="1" i="1" dirty="0" err="1"/>
              <a:t>olan</a:t>
            </a:r>
            <a:r>
              <a:rPr lang="en-US" b="1" i="1" dirty="0"/>
              <a:t> </a:t>
            </a:r>
            <a:r>
              <a:rPr lang="en-US" b="1" i="1" dirty="0" err="1"/>
              <a:t>maddeler</a:t>
            </a:r>
            <a:r>
              <a:rPr lang="en-US" b="1" dirty="0"/>
              <a:t>” </a:t>
            </a:r>
            <a:r>
              <a:rPr lang="en-US" b="1" dirty="0" err="1"/>
              <a:t>için</a:t>
            </a:r>
            <a:r>
              <a:rPr lang="en-US" b="1" dirty="0"/>
              <a:t> de </a:t>
            </a:r>
            <a:r>
              <a:rPr lang="en-US" b="1" dirty="0" err="1"/>
              <a:t>uygulanabilmektedir</a:t>
            </a:r>
            <a:r>
              <a:rPr lang="en-US" b="1" dirty="0"/>
              <a:t>. Bu </a:t>
            </a:r>
            <a:r>
              <a:rPr lang="en-US" b="1" dirty="0" err="1"/>
              <a:t>tür</a:t>
            </a:r>
            <a:r>
              <a:rPr lang="en-US" b="1" dirty="0"/>
              <a:t> </a:t>
            </a:r>
            <a:r>
              <a:rPr lang="en-US" b="1" dirty="0" err="1"/>
              <a:t>maddelerde</a:t>
            </a:r>
            <a:r>
              <a:rPr lang="en-US" b="1" dirty="0"/>
              <a:t> </a:t>
            </a:r>
            <a:r>
              <a:rPr lang="en-US" b="1" dirty="0" err="1"/>
              <a:t>puanlama</a:t>
            </a:r>
            <a:r>
              <a:rPr lang="en-US" b="1" dirty="0"/>
              <a:t> </a:t>
            </a:r>
            <a:r>
              <a:rPr lang="en-US" b="1" dirty="0" err="1"/>
              <a:t>yapılırken</a:t>
            </a:r>
            <a:r>
              <a:rPr lang="en-US" b="1" dirty="0"/>
              <a:t> </a:t>
            </a:r>
            <a:r>
              <a:rPr lang="en-US" b="1" dirty="0" err="1"/>
              <a:t>farklı</a:t>
            </a:r>
            <a:r>
              <a:rPr lang="en-US" b="1" dirty="0"/>
              <a:t> </a:t>
            </a:r>
            <a:r>
              <a:rPr lang="en-US" b="1" dirty="0" err="1"/>
              <a:t>puanlama</a:t>
            </a:r>
            <a:r>
              <a:rPr lang="en-US" b="1" dirty="0"/>
              <a:t> </a:t>
            </a:r>
            <a:r>
              <a:rPr lang="en-US" b="1" dirty="0" err="1"/>
              <a:t>yaklaşımlarından</a:t>
            </a:r>
            <a:r>
              <a:rPr lang="en-US" b="1" dirty="0"/>
              <a:t> </a:t>
            </a:r>
            <a:r>
              <a:rPr lang="en-US" b="1" dirty="0" err="1"/>
              <a:t>kullanılabilir</a:t>
            </a:r>
            <a:r>
              <a:rPr lang="en-US" b="1" dirty="0"/>
              <a:t>. </a:t>
            </a:r>
            <a:r>
              <a:rPr lang="en-US" b="1" dirty="0" err="1"/>
              <a:t>Kullanılabilecek</a:t>
            </a:r>
            <a:r>
              <a:rPr lang="en-US" b="1" dirty="0"/>
              <a:t> </a:t>
            </a:r>
            <a:r>
              <a:rPr lang="en-US" b="1" dirty="0" err="1"/>
              <a:t>yöntemlenden</a:t>
            </a:r>
            <a:r>
              <a:rPr lang="en-US" b="1" dirty="0"/>
              <a:t> </a:t>
            </a:r>
            <a:r>
              <a:rPr lang="en-US" b="1" dirty="0" err="1"/>
              <a:t>biri</a:t>
            </a:r>
            <a:r>
              <a:rPr lang="en-US" b="1" dirty="0"/>
              <a:t>, “</a:t>
            </a:r>
            <a:r>
              <a:rPr lang="en-US" b="1" dirty="0" err="1"/>
              <a:t>yapılandırılmış</a:t>
            </a:r>
            <a:r>
              <a:rPr lang="en-US" b="1" dirty="0"/>
              <a:t> grid” </a:t>
            </a:r>
            <a:r>
              <a:rPr lang="en-US" b="1" dirty="0" err="1"/>
              <a:t>için</a:t>
            </a:r>
            <a:r>
              <a:rPr lang="en-US" b="1" dirty="0"/>
              <a:t> </a:t>
            </a:r>
            <a:r>
              <a:rPr lang="en-US" b="1" dirty="0" err="1"/>
              <a:t>uygulanan</a:t>
            </a:r>
            <a:r>
              <a:rPr lang="en-US" b="1" dirty="0"/>
              <a:t> </a:t>
            </a:r>
            <a:r>
              <a:rPr lang="en-US" b="1" dirty="0" err="1"/>
              <a:t>puanlama</a:t>
            </a:r>
            <a:r>
              <a:rPr lang="en-US" b="1" dirty="0"/>
              <a:t> </a:t>
            </a:r>
            <a:r>
              <a:rPr lang="en-US" b="1" dirty="0" err="1"/>
              <a:t>şeklidir</a:t>
            </a:r>
            <a:r>
              <a:rPr lang="en-US" b="1" dirty="0"/>
              <a:t>. </a:t>
            </a:r>
            <a:endParaRPr lang="tr-TR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789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solidFill>
                  <a:schemeClr val="tx1"/>
                </a:solidFill>
              </a:rPr>
              <a:t>Çoktan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Seçmeli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Testlerde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Alternatif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Yaklaşımlar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err="1"/>
              <a:t>Çoktan</a:t>
            </a:r>
            <a:r>
              <a:rPr lang="en-US" b="1" dirty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 smtClean="0"/>
              <a:t>testleri</a:t>
            </a:r>
            <a:r>
              <a:rPr lang="en-US" b="1" dirty="0" smtClean="0"/>
              <a:t> </a:t>
            </a:r>
            <a:r>
              <a:rPr lang="en-US" b="1" dirty="0" err="1"/>
              <a:t>daha</a:t>
            </a:r>
            <a:r>
              <a:rPr lang="en-US" b="1" dirty="0"/>
              <a:t> </a:t>
            </a:r>
            <a:r>
              <a:rPr lang="en-US" b="1" dirty="0" err="1"/>
              <a:t>güvenilir</a:t>
            </a:r>
            <a:r>
              <a:rPr lang="en-US" b="1" dirty="0"/>
              <a:t>, </a:t>
            </a:r>
            <a:r>
              <a:rPr lang="en-US" b="1" dirty="0" err="1"/>
              <a:t>geçerli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kullanışlı</a:t>
            </a:r>
            <a:r>
              <a:rPr lang="en-US" b="1" dirty="0"/>
              <a:t> </a:t>
            </a:r>
            <a:r>
              <a:rPr lang="en-US" b="1" dirty="0" err="1"/>
              <a:t>yapmak</a:t>
            </a:r>
            <a:r>
              <a:rPr lang="en-US" b="1" dirty="0"/>
              <a:t> </a:t>
            </a:r>
            <a:r>
              <a:rPr lang="en-US" b="1" dirty="0" err="1"/>
              <a:t>amacıyla</a:t>
            </a:r>
            <a:r>
              <a:rPr lang="en-US" b="1" dirty="0"/>
              <a:t> </a:t>
            </a:r>
            <a:r>
              <a:rPr lang="en-US" b="1" dirty="0" err="1"/>
              <a:t>arayışlar</a:t>
            </a:r>
            <a:r>
              <a:rPr lang="en-US" b="1" dirty="0"/>
              <a:t> </a:t>
            </a:r>
            <a:r>
              <a:rPr lang="en-US" b="1" dirty="0" err="1"/>
              <a:t>devam</a:t>
            </a:r>
            <a:r>
              <a:rPr lang="en-US" b="1" dirty="0"/>
              <a:t> </a:t>
            </a:r>
            <a:r>
              <a:rPr lang="en-US" b="1" dirty="0" err="1" smtClean="0"/>
              <a:t>etmektedir</a:t>
            </a:r>
            <a:r>
              <a:rPr lang="tr-TR" b="1" dirty="0"/>
              <a:t>:</a:t>
            </a:r>
            <a:r>
              <a:rPr lang="en-US" b="1" dirty="0" smtClean="0"/>
              <a:t> </a:t>
            </a:r>
            <a:endParaRPr lang="tr-TR" b="1" dirty="0" smtClean="0"/>
          </a:p>
          <a:p>
            <a:pPr marL="0" indent="0" algn="just">
              <a:buNone/>
            </a:pPr>
            <a:endParaRPr lang="tr-TR" b="1" dirty="0" smtClean="0"/>
          </a:p>
          <a:p>
            <a:pPr lvl="1" algn="just"/>
            <a:r>
              <a:rPr lang="en-US" sz="2000" b="1" dirty="0" err="1" smtClean="0"/>
              <a:t>Örneğin</a:t>
            </a:r>
            <a:r>
              <a:rPr lang="en-US" sz="2000" b="1" dirty="0"/>
              <a:t>, </a:t>
            </a:r>
            <a:r>
              <a:rPr lang="en-US" sz="2000" b="1" dirty="0" err="1"/>
              <a:t>kağıt-kalem</a:t>
            </a:r>
            <a:r>
              <a:rPr lang="en-US" sz="2000" b="1" dirty="0"/>
              <a:t> </a:t>
            </a:r>
            <a:r>
              <a:rPr lang="en-US" sz="2000" b="1" dirty="0" err="1"/>
              <a:t>yerine</a:t>
            </a:r>
            <a:r>
              <a:rPr lang="en-US" sz="2000" b="1" dirty="0"/>
              <a:t> </a:t>
            </a:r>
            <a:r>
              <a:rPr lang="en-US" sz="2000" b="1" dirty="0" err="1"/>
              <a:t>bilgisayar</a:t>
            </a:r>
            <a:r>
              <a:rPr lang="en-US" sz="2000" b="1" dirty="0"/>
              <a:t> </a:t>
            </a:r>
            <a:r>
              <a:rPr lang="en-US" sz="2000" b="1" dirty="0" err="1"/>
              <a:t>ortamında</a:t>
            </a:r>
            <a:r>
              <a:rPr lang="en-US" sz="2000" b="1" dirty="0"/>
              <a:t> </a:t>
            </a:r>
            <a:r>
              <a:rPr lang="en-US" sz="2000" b="1" dirty="0" err="1"/>
              <a:t>yapılan</a:t>
            </a:r>
            <a:r>
              <a:rPr lang="en-US" sz="2000" b="1" dirty="0"/>
              <a:t> </a:t>
            </a:r>
            <a:r>
              <a:rPr lang="en-US" sz="2000" b="1" dirty="0" err="1"/>
              <a:t>sınavlarla</a:t>
            </a:r>
            <a:r>
              <a:rPr lang="en-US" sz="2000" b="1" dirty="0"/>
              <a:t> </a:t>
            </a:r>
            <a:r>
              <a:rPr lang="en-US" sz="2000" b="1" dirty="0" err="1"/>
              <a:t>çoktan</a:t>
            </a:r>
            <a:r>
              <a:rPr lang="en-US" sz="2000" b="1" dirty="0"/>
              <a:t> </a:t>
            </a:r>
            <a:r>
              <a:rPr lang="en-US" sz="2000" b="1" dirty="0" err="1"/>
              <a:t>seçmeli</a:t>
            </a:r>
            <a:r>
              <a:rPr lang="en-US" sz="2000" b="1" dirty="0"/>
              <a:t> </a:t>
            </a:r>
            <a:r>
              <a:rPr lang="en-US" sz="2000" b="1" dirty="0" err="1"/>
              <a:t>testler</a:t>
            </a:r>
            <a:r>
              <a:rPr lang="en-US" sz="2000" b="1" dirty="0"/>
              <a:t> </a:t>
            </a:r>
            <a:r>
              <a:rPr lang="en-US" sz="2000" b="1" dirty="0" err="1"/>
              <a:t>yerine</a:t>
            </a:r>
            <a:r>
              <a:rPr lang="en-US" sz="2000" b="1" dirty="0"/>
              <a:t> </a:t>
            </a:r>
            <a:r>
              <a:rPr lang="en-US" sz="2000" b="1" dirty="0" err="1"/>
              <a:t>eşleştirmeli</a:t>
            </a:r>
            <a:r>
              <a:rPr lang="en-US" sz="2000" b="1" dirty="0"/>
              <a:t> </a:t>
            </a:r>
            <a:r>
              <a:rPr lang="en-US" sz="2000" b="1" dirty="0" err="1" smtClean="0"/>
              <a:t>sorular</a:t>
            </a:r>
            <a:r>
              <a:rPr lang="en-US" sz="2000" b="1" dirty="0" smtClean="0"/>
              <a:t>; </a:t>
            </a:r>
            <a:r>
              <a:rPr lang="en-US" sz="2000" b="1" dirty="0" err="1"/>
              <a:t>birleşik</a:t>
            </a:r>
            <a:r>
              <a:rPr lang="en-US" sz="2000" b="1" dirty="0"/>
              <a:t> </a:t>
            </a:r>
            <a:r>
              <a:rPr lang="en-US" sz="2000" b="1" dirty="0" err="1"/>
              <a:t>cevap</a:t>
            </a:r>
            <a:r>
              <a:rPr lang="en-US" sz="2000" b="1" dirty="0"/>
              <a:t> </a:t>
            </a:r>
            <a:r>
              <a:rPr lang="en-US" sz="2000" b="1" dirty="0" err="1"/>
              <a:t>gerektiren</a:t>
            </a:r>
            <a:r>
              <a:rPr lang="en-US" sz="2000" b="1" dirty="0"/>
              <a:t> </a:t>
            </a:r>
            <a:r>
              <a:rPr lang="en-US" sz="2000" b="1" dirty="0" err="1"/>
              <a:t>çoktan</a:t>
            </a:r>
            <a:r>
              <a:rPr lang="en-US" sz="2000" b="1" dirty="0"/>
              <a:t> </a:t>
            </a:r>
            <a:r>
              <a:rPr lang="en-US" sz="2000" b="1" dirty="0" err="1"/>
              <a:t>seçmeli</a:t>
            </a:r>
            <a:r>
              <a:rPr lang="en-US" sz="2000" b="1" dirty="0"/>
              <a:t> </a:t>
            </a:r>
            <a:r>
              <a:rPr lang="en-US" sz="2000" b="1" dirty="0" err="1"/>
              <a:t>sorular</a:t>
            </a:r>
            <a:r>
              <a:rPr lang="en-US" sz="2000" b="1" dirty="0"/>
              <a:t> </a:t>
            </a:r>
            <a:r>
              <a:rPr lang="en-US" sz="2000" b="1" dirty="0" err="1"/>
              <a:t>yerine</a:t>
            </a:r>
            <a:r>
              <a:rPr lang="en-US" sz="2000" b="1" dirty="0"/>
              <a:t> </a:t>
            </a:r>
            <a:r>
              <a:rPr lang="en-US" sz="2000" b="1" dirty="0" err="1"/>
              <a:t>çoklu</a:t>
            </a:r>
            <a:r>
              <a:rPr lang="en-US" sz="2000" b="1" dirty="0"/>
              <a:t> </a:t>
            </a:r>
            <a:r>
              <a:rPr lang="en-US" sz="2000" b="1" dirty="0" err="1"/>
              <a:t>doğru-yanlış</a:t>
            </a:r>
            <a:r>
              <a:rPr lang="en-US" sz="2000" b="1" dirty="0"/>
              <a:t> </a:t>
            </a:r>
            <a:r>
              <a:rPr lang="en-US" sz="2000" b="1" dirty="0" err="1" smtClean="0"/>
              <a:t>soruları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kullanıl</a:t>
            </a:r>
            <a:r>
              <a:rPr lang="tr-TR" sz="2000" b="1" dirty="0" err="1" smtClean="0"/>
              <a:t>ması</a:t>
            </a:r>
            <a:r>
              <a:rPr lang="en-US" sz="2000" b="1" dirty="0" smtClean="0"/>
              <a:t>. </a:t>
            </a:r>
            <a:endParaRPr lang="tr-TR" sz="2000" b="1" dirty="0"/>
          </a:p>
          <a:p>
            <a:pPr marL="502920" lvl="1" indent="0" algn="just">
              <a:buNone/>
            </a:pPr>
            <a:endParaRPr lang="tr-TR" sz="2000" b="1" dirty="0" smtClean="0"/>
          </a:p>
          <a:p>
            <a:pPr lvl="1" algn="just"/>
            <a:r>
              <a:rPr lang="en-US" sz="2000" b="1" dirty="0" err="1" smtClean="0"/>
              <a:t>Bilgisayar</a:t>
            </a:r>
            <a:r>
              <a:rPr lang="en-US" sz="2000" b="1" dirty="0" smtClean="0"/>
              <a:t> </a:t>
            </a:r>
            <a:r>
              <a:rPr lang="en-US" sz="2000" b="1" dirty="0" err="1"/>
              <a:t>ortamında</a:t>
            </a:r>
            <a:r>
              <a:rPr lang="en-US" sz="2000" b="1" dirty="0"/>
              <a:t> </a:t>
            </a:r>
            <a:r>
              <a:rPr lang="en-US" sz="2000" b="1" dirty="0" err="1"/>
              <a:t>bireye</a:t>
            </a:r>
            <a:r>
              <a:rPr lang="en-US" sz="2000" b="1" dirty="0"/>
              <a:t> </a:t>
            </a:r>
            <a:r>
              <a:rPr lang="en-US" sz="2000" b="1" dirty="0" err="1"/>
              <a:t>uyarlanmış</a:t>
            </a:r>
            <a:r>
              <a:rPr lang="en-US" sz="2000" b="1" dirty="0"/>
              <a:t> </a:t>
            </a:r>
            <a:r>
              <a:rPr lang="en-US" sz="2000" b="1" dirty="0" err="1"/>
              <a:t>testlerle</a:t>
            </a:r>
            <a:r>
              <a:rPr lang="en-US" sz="2000" b="1" dirty="0"/>
              <a:t> (Computer-Adaptive test) </a:t>
            </a:r>
            <a:r>
              <a:rPr lang="en-US" sz="2000" b="1" dirty="0" err="1"/>
              <a:t>testin</a:t>
            </a:r>
            <a:r>
              <a:rPr lang="en-US" sz="2000" b="1" dirty="0"/>
              <a:t> </a:t>
            </a:r>
            <a:r>
              <a:rPr lang="en-US" sz="2000" b="1" dirty="0" err="1" smtClean="0"/>
              <a:t>uygulan</a:t>
            </a:r>
            <a:r>
              <a:rPr lang="tr-TR" sz="2000" b="1" dirty="0" err="1" smtClean="0"/>
              <a:t>ması</a:t>
            </a:r>
            <a:r>
              <a:rPr lang="tr-TR" sz="2000" b="1" dirty="0"/>
              <a:t>.</a:t>
            </a:r>
          </a:p>
          <a:p>
            <a:pPr marL="502920" lvl="1" indent="0" algn="just">
              <a:buNone/>
            </a:pPr>
            <a:endParaRPr lang="tr-TR" sz="2000" b="1" dirty="0" smtClean="0"/>
          </a:p>
          <a:p>
            <a:pPr lvl="1" algn="just"/>
            <a:r>
              <a:rPr lang="en-US" sz="2000" b="1" dirty="0" err="1" smtClean="0"/>
              <a:t>Geleneksel</a:t>
            </a:r>
            <a:r>
              <a:rPr lang="en-US" sz="2000" b="1" dirty="0" smtClean="0"/>
              <a:t> </a:t>
            </a:r>
            <a:r>
              <a:rPr lang="en-US" sz="2000" b="1" dirty="0" err="1"/>
              <a:t>olarak</a:t>
            </a:r>
            <a:r>
              <a:rPr lang="en-US" sz="2000" b="1" dirty="0"/>
              <a:t> </a:t>
            </a:r>
            <a:r>
              <a:rPr lang="en-US" sz="2000" b="1" dirty="0" err="1"/>
              <a:t>uzmanlardan</a:t>
            </a:r>
            <a:r>
              <a:rPr lang="en-US" sz="2000" b="1" dirty="0"/>
              <a:t> </a:t>
            </a:r>
            <a:r>
              <a:rPr lang="en-US" sz="2000" b="1" dirty="0" err="1"/>
              <a:t>tarafından</a:t>
            </a:r>
            <a:r>
              <a:rPr lang="en-US" sz="2000" b="1" dirty="0"/>
              <a:t> </a:t>
            </a:r>
            <a:r>
              <a:rPr lang="en-US" sz="2000" b="1" dirty="0" err="1"/>
              <a:t>yazılan</a:t>
            </a:r>
            <a:r>
              <a:rPr lang="en-US" sz="2000" b="1" dirty="0"/>
              <a:t> </a:t>
            </a:r>
            <a:r>
              <a:rPr lang="en-US" sz="2000" b="1" dirty="0" err="1"/>
              <a:t>sorular</a:t>
            </a:r>
            <a:r>
              <a:rPr lang="en-US" sz="2000" b="1" dirty="0"/>
              <a:t>   “</a:t>
            </a:r>
            <a:r>
              <a:rPr lang="en-US" sz="2000" b="1" dirty="0" err="1"/>
              <a:t>Otomatik</a:t>
            </a:r>
            <a:r>
              <a:rPr lang="en-US" sz="2000" b="1" dirty="0"/>
              <a:t> </a:t>
            </a:r>
            <a:r>
              <a:rPr lang="en-US" sz="2000" b="1" dirty="0" err="1"/>
              <a:t>madde</a:t>
            </a:r>
            <a:r>
              <a:rPr lang="en-US" sz="2000" b="1" dirty="0"/>
              <a:t> </a:t>
            </a:r>
            <a:r>
              <a:rPr lang="en-US" sz="2000" b="1" dirty="0" err="1"/>
              <a:t>oluşturma</a:t>
            </a:r>
            <a:r>
              <a:rPr lang="en-US" sz="2000" b="1" dirty="0"/>
              <a:t>” (Automatic Item Generation) </a:t>
            </a:r>
            <a:r>
              <a:rPr lang="en-US" sz="2000" b="1" dirty="0" err="1"/>
              <a:t>yöntemi</a:t>
            </a:r>
            <a:r>
              <a:rPr lang="en-US" sz="2000" b="1" dirty="0"/>
              <a:t> </a:t>
            </a:r>
            <a:r>
              <a:rPr lang="en-US" sz="2000" b="1" dirty="0" err="1"/>
              <a:t>ile</a:t>
            </a:r>
            <a:r>
              <a:rPr lang="en-US" sz="2000" b="1" dirty="0"/>
              <a:t> </a:t>
            </a:r>
            <a:r>
              <a:rPr lang="en-US" sz="2000" b="1" dirty="0" err="1"/>
              <a:t>bilgisasayar</a:t>
            </a:r>
            <a:r>
              <a:rPr lang="en-US" sz="2000" b="1" dirty="0"/>
              <a:t> </a:t>
            </a:r>
            <a:r>
              <a:rPr lang="en-US" sz="2000" b="1" dirty="0" err="1"/>
              <a:t>tarafından</a:t>
            </a:r>
            <a:r>
              <a:rPr lang="en-US" sz="2000" b="1" dirty="0"/>
              <a:t> </a:t>
            </a:r>
            <a:r>
              <a:rPr lang="en-US" sz="2000" b="1" dirty="0" err="1"/>
              <a:t>oluşturmaya</a:t>
            </a:r>
            <a:r>
              <a:rPr lang="en-US" sz="2000" b="1" dirty="0"/>
              <a:t> </a:t>
            </a:r>
            <a:r>
              <a:rPr lang="en-US" sz="2000" b="1" dirty="0" err="1" smtClean="0"/>
              <a:t>başlanm</a:t>
            </a:r>
            <a:r>
              <a:rPr lang="tr-TR" sz="2000" b="1" dirty="0" smtClean="0"/>
              <a:t>ası</a:t>
            </a:r>
            <a:r>
              <a:rPr lang="en-US" sz="2000" b="1" dirty="0" smtClean="0"/>
              <a:t>.  </a:t>
            </a:r>
            <a:endParaRPr lang="tr-TR" sz="2000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413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366356" y="3770565"/>
            <a:ext cx="2630026" cy="1799361"/>
          </a:xfrm>
        </p:spPr>
        <p:txBody>
          <a:bodyPr/>
          <a:lstStyle/>
          <a:p>
            <a:pPr algn="ctr"/>
            <a:r>
              <a:rPr lang="tr-TR" sz="3600" dirty="0">
                <a:solidFill>
                  <a:schemeClr val="tx1"/>
                </a:solidFill>
              </a:rPr>
              <a:t>BÖLÜM </a:t>
            </a:r>
            <a:r>
              <a:rPr lang="tr-TR" sz="3600" dirty="0" smtClean="0">
                <a:solidFill>
                  <a:schemeClr val="tx1"/>
                </a:solidFill>
              </a:rPr>
              <a:t>- 10 BİTTİ</a:t>
            </a:r>
            <a:endParaRPr lang="tr-TR" sz="3600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7561" y="4670246"/>
            <a:ext cx="8251902" cy="914400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</a:rPr>
              <a:t>Sabrınız </a:t>
            </a:r>
            <a:r>
              <a:rPr lang="tr-TR" sz="3600" b="1" smtClean="0">
                <a:solidFill>
                  <a:schemeClr val="tx1"/>
                </a:solidFill>
              </a:rPr>
              <a:t>İçin Teşekkürler.</a:t>
            </a:r>
            <a:endParaRPr lang="tr-TR" sz="3600" b="1" dirty="0">
              <a:solidFill>
                <a:schemeClr val="tx1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445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>
                <a:solidFill>
                  <a:schemeClr val="tx1"/>
                </a:solidFill>
              </a:rPr>
              <a:t>Çoktan Seçmeli Testlerin Kullanım Alanları</a:t>
            </a:r>
            <a:r>
              <a:rPr lang="tr-TR" sz="2800" dirty="0">
                <a:solidFill>
                  <a:schemeClr val="tx1"/>
                </a:solidFill>
              </a:rPr>
              <a:t/>
            </a:r>
            <a:br>
              <a:rPr lang="tr-TR" sz="2800" dirty="0">
                <a:solidFill>
                  <a:schemeClr val="tx1"/>
                </a:solidFill>
              </a:rPr>
            </a:b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tr-TR" b="1" dirty="0" smtClean="0"/>
              <a:t>İşaretlemeli </a:t>
            </a:r>
            <a:r>
              <a:rPr lang="tr-TR" b="1" dirty="0"/>
              <a:t>soru türleri arasında en yaygın olarak kullanılan maddeler çoktan seçmeli sorulardır </a:t>
            </a:r>
            <a:r>
              <a:rPr lang="tr-TR" b="1" dirty="0" smtClean="0"/>
              <a:t>aşağıda gösterildiği gibi eğitim sistemlerinin farklı alanlarına kullanılmaktadır:</a:t>
            </a:r>
          </a:p>
          <a:p>
            <a:pPr marL="0" indent="0">
              <a:lnSpc>
                <a:spcPct val="110000"/>
              </a:lnSpc>
              <a:buNone/>
            </a:pPr>
            <a:endParaRPr lang="tr-TR" b="1" i="1" dirty="0" smtClean="0"/>
          </a:p>
          <a:p>
            <a:pPr>
              <a:lnSpc>
                <a:spcPct val="110000"/>
              </a:lnSpc>
            </a:pPr>
            <a:r>
              <a:rPr lang="tr-TR" b="1" dirty="0" smtClean="0"/>
              <a:t>Sınıf içi değerlendirmeler</a:t>
            </a:r>
            <a:endParaRPr lang="tr-TR" b="1" dirty="0"/>
          </a:p>
          <a:p>
            <a:pPr>
              <a:lnSpc>
                <a:spcPct val="110000"/>
              </a:lnSpc>
            </a:pPr>
            <a:r>
              <a:rPr lang="tr-TR" b="1" dirty="0" smtClean="0"/>
              <a:t>Ulusal sınavlar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tr-TR" b="1" dirty="0" smtClean="0"/>
              <a:t>(örnek olarak: liselere giriş sınavı, yüksek öğretime giriş sınavı, lisansüstü eğitime giriş sınavı)</a:t>
            </a:r>
            <a:endParaRPr lang="tr-TR" b="1" dirty="0"/>
          </a:p>
          <a:p>
            <a:pPr>
              <a:lnSpc>
                <a:spcPct val="110000"/>
              </a:lnSpc>
            </a:pPr>
            <a:r>
              <a:rPr lang="tr-TR" b="1" dirty="0" smtClean="0"/>
              <a:t>Uluslararası sınavlar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tr-TR" b="1" dirty="0" smtClean="0"/>
              <a:t>(örnek olarak: PISA ve TIMSS gibi)</a:t>
            </a:r>
            <a:endParaRPr lang="tr-TR" b="1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992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Çoktan Seçmeli Soruların Anatomisi</a:t>
            </a:r>
            <a:endParaRPr lang="tr-TR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702787"/>
              </p:ext>
            </p:extLst>
          </p:nvPr>
        </p:nvGraphicFramePr>
        <p:xfrm>
          <a:off x="4012883" y="1692321"/>
          <a:ext cx="7026910" cy="341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6640"/>
                <a:gridCol w="2985135"/>
                <a:gridCol w="2985135"/>
              </a:tblGrid>
              <a:tr h="1778424">
                <a:tc>
                  <a:txBody>
                    <a:bodyPr/>
                    <a:lstStyle/>
                    <a:p>
                      <a:pPr marL="71755" marR="71755" indent="180340" algn="ctr">
                        <a:lnSpc>
                          <a:spcPct val="15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Kök</a:t>
                      </a:r>
                      <a:endParaRPr lang="tr-TR" sz="1600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Ahmet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Bey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meyve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suyu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yapmak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için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manavdan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5 kg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portakal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ve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2 kg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mandalina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satın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almıştır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Buna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göre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Ahmet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Bey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meyve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suyu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yapmak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için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manavdan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kaç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kg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meyve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almıştır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600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08379">
                <a:tc rowSpan="4">
                  <a:txBody>
                    <a:bodyPr/>
                    <a:lstStyle/>
                    <a:p>
                      <a:pPr marL="71755" marR="71755" indent="180340" algn="ctr">
                        <a:lnSpc>
                          <a:spcPct val="10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Seçenekler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A)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Çeldirici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837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B)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Çeldirici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837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C) 7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Doğru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cevap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837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D)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Çeldirici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41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Çoktan Seçmeli Test Maddesi Türleri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429330898"/>
              </p:ext>
            </p:extLst>
          </p:nvPr>
        </p:nvGraphicFramePr>
        <p:xfrm>
          <a:off x="4114928" y="313899"/>
          <a:ext cx="6816927" cy="2770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o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10441579"/>
                  </p:ext>
                </p:extLst>
              </p:nvPr>
            </p:nvGraphicFramePr>
            <p:xfrm>
              <a:off x="4148920" y="3144743"/>
              <a:ext cx="7028596" cy="299008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028596"/>
                  </a:tblGrid>
                  <a:tr h="0">
                    <a:tc>
                      <a:txBody>
                        <a:bodyPr/>
                        <a:lstStyle/>
                        <a:p>
                          <a:pPr indent="180340" algn="just">
                            <a:lnSpc>
                              <a:spcPct val="10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tr-TR" sz="1600" b="1" i="1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En doğru cevabı</a:t>
                          </a:r>
                          <a:r>
                            <a:rPr lang="tr-TR" sz="1600" b="1" i="1" baseline="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olan </a:t>
                          </a:r>
                          <a:r>
                            <a:rPr lang="tr-TR" sz="1600" b="1" i="1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maddelere örnek</a:t>
                          </a:r>
                          <a:endParaRPr lang="tr-TR" sz="1600" b="1" i="1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indent="180340" algn="just">
                            <a:lnSpc>
                              <a:spcPct val="10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endParaRPr lang="tr-TR" sz="1600" b="1" i="1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r>
                            <a:rPr lang="en-US" sz="1600" b="1" kern="1200" dirty="0" err="1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A</a:t>
                          </a:r>
                          <a:r>
                            <a:rPr lang="en-US" sz="1600" b="1" kern="120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şağıdakilerden </a:t>
                          </a:r>
                          <a:r>
                            <a:rPr lang="en-US" sz="1600" b="1" kern="1200" dirty="0" err="1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hangisi</a:t>
                          </a:r>
                          <a:r>
                            <a:rPr lang="en-US" sz="1600" b="1" kern="120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tr-TR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𝟓𝟎</m:t>
                                  </m:r>
                                </m:num>
                                <m:den>
                                  <m:r>
                                    <a:rPr lang="en-US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1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 </a:t>
                          </a:r>
                          <a:r>
                            <a:rPr lang="en-US" sz="1600" b="1" kern="1200" dirty="0" err="1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kesrinin</a:t>
                          </a:r>
                          <a:r>
                            <a:rPr lang="en-US" sz="1600" b="1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en </a:t>
                          </a:r>
                          <a:r>
                            <a:rPr lang="en-US" sz="1600" b="1" kern="1200" dirty="0" err="1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sade</a:t>
                          </a:r>
                          <a:r>
                            <a:rPr lang="en-US" sz="1600" b="1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US" sz="1600" b="1" kern="1200" dirty="0" err="1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halidir</a:t>
                          </a:r>
                          <a:r>
                            <a:rPr lang="en-US" sz="1600" b="1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? </a:t>
                          </a:r>
                          <a:endParaRPr lang="tr-TR" sz="1600" b="1" kern="1200" dirty="0" smtClean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>
                            <a:lnSpc>
                              <a:spcPct val="150000"/>
                            </a:lnSpc>
                          </a:pPr>
                          <a:r>
                            <a:rPr lang="tr-TR" sz="1600" b="1" kern="120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a.</a:t>
                          </a:r>
                          <a:r>
                            <a:rPr lang="tr-TR" sz="1600" b="1" kern="1200" baseline="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tr-TR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𝟐𝟓</m:t>
                                  </m:r>
                                </m:num>
                                <m:den>
                                  <m:r>
                                    <a:rPr lang="en-US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𝟓𝟎</m:t>
                                  </m:r>
                                </m:den>
                              </m:f>
                            </m:oMath>
                          </a14:m>
                          <a:endParaRPr lang="tr-TR" sz="1600" b="1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lvl="0">
                            <a:lnSpc>
                              <a:spcPct val="150000"/>
                            </a:lnSpc>
                          </a:pPr>
                          <a:r>
                            <a:rPr lang="tr-TR" sz="1600" b="1" kern="120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b.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tr-TR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𝟏𝟎</m:t>
                                  </m:r>
                                </m:num>
                                <m:den>
                                  <m:r>
                                    <a:rPr lang="en-US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𝟐𝟎</m:t>
                                  </m:r>
                                </m:den>
                              </m:f>
                            </m:oMath>
                          </a14:m>
                          <a:endParaRPr lang="tr-TR" sz="1600" b="1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lvl="0">
                            <a:lnSpc>
                              <a:spcPct val="150000"/>
                            </a:lnSpc>
                          </a:pPr>
                          <a:r>
                            <a:rPr lang="tr-TR" sz="1600" b="1" kern="120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c.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tr-TR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𝟓</m:t>
                                  </m:r>
                                </m:num>
                                <m:den>
                                  <m:r>
                                    <a:rPr lang="en-US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𝟏𝟎</m:t>
                                  </m:r>
                                </m:den>
                              </m:f>
                            </m:oMath>
                          </a14:m>
                          <a:endParaRPr lang="tr-TR" sz="1600" b="1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>
                            <a:lnSpc>
                              <a:spcPct val="150000"/>
                            </a:lnSpc>
                          </a:pPr>
                          <a:r>
                            <a:rPr lang="tr-TR" sz="1600" b="1" kern="120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d.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tr-TR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16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endParaRPr lang="tr-TR" sz="1600" b="1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o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10441579"/>
                  </p:ext>
                </p:extLst>
              </p:nvPr>
            </p:nvGraphicFramePr>
            <p:xfrm>
              <a:off x="4148920" y="3144743"/>
              <a:ext cx="7028596" cy="293579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028596"/>
                  </a:tblGrid>
                  <a:tr h="245618">
                    <a:tc>
                      <a:txBody>
                        <a:bodyPr/>
                        <a:lstStyle/>
                        <a:p>
                          <a:pPr indent="180340" algn="just">
                            <a:lnSpc>
                              <a:spcPct val="10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tr-TR" sz="1600" b="1" i="1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En doğru cevabı</a:t>
                          </a:r>
                          <a:r>
                            <a:rPr lang="tr-TR" sz="1600" b="1" i="1" baseline="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olan </a:t>
                          </a:r>
                          <a:r>
                            <a:rPr lang="tr-TR" sz="1600" b="1" i="1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maddelere örnek</a:t>
                          </a:r>
                          <a:endParaRPr lang="tr-TR" sz="1600" b="1" i="1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56032">
                    <a:tc>
                      <a:txBody>
                        <a:bodyPr/>
                        <a:lstStyle/>
                        <a:p>
                          <a:pPr indent="180340" algn="just">
                            <a:lnSpc>
                              <a:spcPct val="10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endParaRPr lang="tr-TR" sz="1600" b="1" i="1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2434146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68580" marR="68580" marT="0" marB="0">
                        <a:blipFill rotWithShape="0">
                          <a:blip r:embed="rId7"/>
                          <a:stretch>
                            <a:fillRect l="-87" t="-23000" r="-347" b="-325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Metin kutusu 2"/>
          <p:cNvSpPr txBox="1"/>
          <p:nvPr/>
        </p:nvSpPr>
        <p:spPr>
          <a:xfrm>
            <a:off x="1726660" y="6359857"/>
            <a:ext cx="8793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/>
              <a:t>Not: Doğru cevaba yönelik her bir madde türüne örnekler kitabın  183 -187.sayfaları arasında verilmiştir.</a:t>
            </a:r>
            <a:endParaRPr lang="tr-TR" sz="16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965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Çoktan Seçmeli Test Maddesi Türleri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3642017130"/>
              </p:ext>
            </p:extLst>
          </p:nvPr>
        </p:nvGraphicFramePr>
        <p:xfrm>
          <a:off x="4015113" y="682388"/>
          <a:ext cx="7107811" cy="2259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707909"/>
              </p:ext>
            </p:extLst>
          </p:nvPr>
        </p:nvGraphicFramePr>
        <p:xfrm>
          <a:off x="4067034" y="3854426"/>
          <a:ext cx="7028596" cy="20970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8596"/>
              </a:tblGrid>
              <a:tr h="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Olumsuz kökü olan maddelere örnek</a:t>
                      </a:r>
                      <a:endParaRPr lang="tr-TR" sz="1600" b="1" i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600" b="1" i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Aşağıdakilerden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hangisi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“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baş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”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kelimesinin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eş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anlamlısı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u="sng" dirty="0" err="1">
                          <a:solidFill>
                            <a:schemeClr val="tx1"/>
                          </a:solidFill>
                          <a:effectLst/>
                        </a:rPr>
                        <a:t>değildir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A)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akıl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B)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esas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C)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kafa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tr-TR" sz="16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) son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1726660" y="6359857"/>
            <a:ext cx="8954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/>
              <a:t>Not: Madde köküne yönelik her bir madde türüne örnekler kitabın  188 -189.sayfaları arasında verilmiştir.</a:t>
            </a:r>
            <a:endParaRPr lang="tr-TR" sz="1600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4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Çoktan Seçmeli Test Maddesi Türleri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val="3602158124"/>
              </p:ext>
            </p:extLst>
          </p:nvPr>
        </p:nvGraphicFramePr>
        <p:xfrm>
          <a:off x="3701841" y="805217"/>
          <a:ext cx="7775926" cy="1856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252851"/>
              </p:ext>
            </p:extLst>
          </p:nvPr>
        </p:nvGraphicFramePr>
        <p:xfrm>
          <a:off x="4176216" y="3717948"/>
          <a:ext cx="7028596" cy="2340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8596"/>
              </a:tblGrid>
              <a:tr h="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Ortak seçenekli maddelere örnek</a:t>
                      </a:r>
                      <a:endParaRPr lang="tr-TR" sz="1600" b="1" i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600" b="1" i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a, b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belirtilen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soruları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aşağıdaki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seçeneklere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göre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cevaplayınız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bak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B.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C.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hisset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D.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huzurevi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(a)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Hangisi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basit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fiildir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(b)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Hangisi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türemiş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fiildir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(c)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Hangisi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birleşik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fiildir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1726660" y="6359857"/>
            <a:ext cx="10124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/>
              <a:t>Not: Maddelerin gruplanışına yönelik madde örnekler (PISA sınavından) kitabın  190 -194.sayfaları arasında verilmiştir.</a:t>
            </a:r>
            <a:endParaRPr lang="tr-TR" sz="16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618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Çoktan Seçmeli Testlerin Özellikleri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12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err="1" smtClean="0"/>
              <a:t>Çoktan</a:t>
            </a:r>
            <a:r>
              <a:rPr lang="en-US" b="1" dirty="0" smtClean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testlerin</a:t>
            </a:r>
            <a:r>
              <a:rPr lang="en-US" b="1" dirty="0"/>
              <a:t> </a:t>
            </a:r>
            <a:r>
              <a:rPr lang="en-US" b="1" dirty="0" err="1"/>
              <a:t>tercih</a:t>
            </a:r>
            <a:r>
              <a:rPr lang="en-US" b="1" dirty="0"/>
              <a:t> </a:t>
            </a:r>
            <a:r>
              <a:rPr lang="en-US" b="1" dirty="0" err="1"/>
              <a:t>edilme</a:t>
            </a:r>
            <a:r>
              <a:rPr lang="en-US" b="1" dirty="0"/>
              <a:t> </a:t>
            </a:r>
            <a:r>
              <a:rPr lang="en-US" b="1" dirty="0" err="1" smtClean="0"/>
              <a:t>nedeni</a:t>
            </a:r>
            <a:r>
              <a:rPr lang="tr-TR" b="1" dirty="0"/>
              <a:t>:</a:t>
            </a:r>
            <a:r>
              <a:rPr lang="en-US" b="1" dirty="0" smtClean="0"/>
              <a:t> </a:t>
            </a:r>
            <a:endParaRPr lang="tr-TR" b="1" dirty="0" smtClean="0"/>
          </a:p>
          <a:p>
            <a:r>
              <a:rPr lang="en-US" b="1" dirty="0" err="1" smtClean="0"/>
              <a:t>testin</a:t>
            </a:r>
            <a:r>
              <a:rPr lang="en-US" b="1" dirty="0" smtClean="0"/>
              <a:t> </a:t>
            </a:r>
            <a:r>
              <a:rPr lang="en-US" b="1" dirty="0" err="1"/>
              <a:t>güvenirliği</a:t>
            </a:r>
            <a:r>
              <a:rPr lang="en-US" b="1" dirty="0"/>
              <a:t>, </a:t>
            </a:r>
            <a:endParaRPr lang="tr-TR" b="1" dirty="0" smtClean="0"/>
          </a:p>
          <a:p>
            <a:r>
              <a:rPr lang="en-US" b="1" dirty="0" err="1" smtClean="0"/>
              <a:t>geçerliği</a:t>
            </a:r>
            <a:r>
              <a:rPr lang="en-US" b="1" dirty="0" smtClean="0"/>
              <a:t> </a:t>
            </a:r>
            <a:r>
              <a:rPr lang="tr-TR" b="1" dirty="0" smtClean="0"/>
              <a:t>,</a:t>
            </a:r>
            <a:endParaRPr lang="tr-TR" b="1" dirty="0"/>
          </a:p>
          <a:p>
            <a:r>
              <a:rPr lang="en-US" b="1" dirty="0" err="1" smtClean="0"/>
              <a:t>kullanışlılığına</a:t>
            </a:r>
            <a:r>
              <a:rPr lang="en-US" b="1" dirty="0" smtClean="0"/>
              <a:t> </a:t>
            </a:r>
            <a:r>
              <a:rPr lang="en-US" b="1" dirty="0" err="1"/>
              <a:t>sağladığı</a:t>
            </a:r>
            <a:r>
              <a:rPr lang="en-US" b="1" dirty="0"/>
              <a:t> </a:t>
            </a:r>
            <a:r>
              <a:rPr lang="en-US" b="1" dirty="0" err="1"/>
              <a:t>katkılar</a:t>
            </a:r>
            <a:r>
              <a:rPr lang="en-US" b="1" dirty="0"/>
              <a:t> </a:t>
            </a:r>
            <a:r>
              <a:rPr lang="en-US" b="1" dirty="0" err="1"/>
              <a:t>ile</a:t>
            </a:r>
            <a:r>
              <a:rPr lang="en-US" b="1" dirty="0"/>
              <a:t> </a:t>
            </a:r>
            <a:r>
              <a:rPr lang="en-US" b="1" dirty="0" err="1"/>
              <a:t>açıklanabilir</a:t>
            </a:r>
            <a:r>
              <a:rPr lang="en-US" b="1" dirty="0"/>
              <a:t>. </a:t>
            </a:r>
            <a:endParaRPr lang="tr-TR" b="1" dirty="0"/>
          </a:p>
          <a:p>
            <a:pPr marL="0" indent="0">
              <a:buNone/>
            </a:pPr>
            <a:r>
              <a:rPr lang="en-US" b="1" dirty="0" err="1"/>
              <a:t>Çoktan</a:t>
            </a:r>
            <a:r>
              <a:rPr lang="en-US" b="1" dirty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soruların</a:t>
            </a:r>
            <a:r>
              <a:rPr lang="en-US" b="1" dirty="0"/>
              <a:t> </a:t>
            </a:r>
            <a:r>
              <a:rPr lang="en-US" b="1" dirty="0" err="1"/>
              <a:t>avantajlarının</a:t>
            </a:r>
            <a:r>
              <a:rPr lang="en-US" b="1" dirty="0"/>
              <a:t> </a:t>
            </a:r>
            <a:r>
              <a:rPr lang="en-US" b="1" dirty="0" err="1"/>
              <a:t>yanında</a:t>
            </a:r>
            <a:r>
              <a:rPr lang="en-US" b="1" dirty="0"/>
              <a:t> </a:t>
            </a:r>
            <a:r>
              <a:rPr lang="tr-TR" b="1" dirty="0" smtClean="0"/>
              <a:t>aşağıda gösterildiği gibi </a:t>
            </a:r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/>
              <a:t>takım</a:t>
            </a:r>
            <a:r>
              <a:rPr lang="en-US" b="1" dirty="0"/>
              <a:t> </a:t>
            </a:r>
            <a:r>
              <a:rPr lang="en-US" b="1" dirty="0" err="1"/>
              <a:t>sınırlılıkları</a:t>
            </a:r>
            <a:r>
              <a:rPr lang="en-US" b="1" dirty="0"/>
              <a:t> da </a:t>
            </a:r>
            <a:r>
              <a:rPr lang="en-US" b="1" dirty="0" err="1" smtClean="0"/>
              <a:t>bulunmaktadı</a:t>
            </a:r>
            <a:r>
              <a:rPr lang="tr-TR" b="1" dirty="0" smtClean="0"/>
              <a:t>r:</a:t>
            </a:r>
            <a:r>
              <a:rPr lang="en-US" b="1" dirty="0" smtClean="0"/>
              <a:t> </a:t>
            </a:r>
            <a:endParaRPr lang="tr-TR" b="1" dirty="0" smtClean="0"/>
          </a:p>
          <a:p>
            <a:r>
              <a:rPr lang="en-US" b="1" dirty="0" err="1" smtClean="0"/>
              <a:t>Uygun</a:t>
            </a:r>
            <a:r>
              <a:rPr lang="en-US" b="1" dirty="0" smtClean="0"/>
              <a:t> </a:t>
            </a:r>
            <a:r>
              <a:rPr lang="en-US" b="1" dirty="0" err="1"/>
              <a:t>çeldiricileri</a:t>
            </a:r>
            <a:r>
              <a:rPr lang="en-US" b="1" dirty="0"/>
              <a:t> </a:t>
            </a:r>
            <a:r>
              <a:rPr lang="en-US" b="1" dirty="0" err="1"/>
              <a:t>hazırlamanın</a:t>
            </a:r>
            <a:r>
              <a:rPr lang="en-US" b="1" dirty="0"/>
              <a:t> </a:t>
            </a:r>
            <a:r>
              <a:rPr lang="en-US" b="1" dirty="0" err="1"/>
              <a:t>güçlüğü</a:t>
            </a:r>
            <a:r>
              <a:rPr lang="en-US" b="1" dirty="0"/>
              <a:t>, </a:t>
            </a:r>
            <a:endParaRPr lang="tr-TR" b="1" dirty="0" smtClean="0"/>
          </a:p>
          <a:p>
            <a:r>
              <a:rPr lang="en-US" b="1" dirty="0" err="1" smtClean="0"/>
              <a:t>şans</a:t>
            </a:r>
            <a:r>
              <a:rPr lang="en-US" b="1" dirty="0" smtClean="0"/>
              <a:t> </a:t>
            </a:r>
            <a:r>
              <a:rPr lang="en-US" b="1" dirty="0" err="1"/>
              <a:t>başarısı</a:t>
            </a:r>
            <a:r>
              <a:rPr lang="en-US" b="1" dirty="0"/>
              <a:t>, </a:t>
            </a:r>
            <a:endParaRPr lang="tr-TR" b="1" dirty="0" smtClean="0"/>
          </a:p>
          <a:p>
            <a:r>
              <a:rPr lang="en-US" b="1" dirty="0" err="1" smtClean="0"/>
              <a:t>analiz</a:t>
            </a:r>
            <a:r>
              <a:rPr lang="en-US" b="1" dirty="0" smtClean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değerlendirme</a:t>
            </a:r>
            <a:r>
              <a:rPr lang="en-US" b="1" dirty="0"/>
              <a:t> </a:t>
            </a:r>
            <a:r>
              <a:rPr lang="en-US" b="1" dirty="0" err="1"/>
              <a:t>düzeyindeki</a:t>
            </a:r>
            <a:r>
              <a:rPr lang="en-US" b="1" dirty="0"/>
              <a:t> </a:t>
            </a:r>
            <a:r>
              <a:rPr lang="en-US" b="1" dirty="0" err="1"/>
              <a:t>bilişsel</a:t>
            </a:r>
            <a:r>
              <a:rPr lang="en-US" b="1" dirty="0"/>
              <a:t> </a:t>
            </a:r>
            <a:r>
              <a:rPr lang="en-US" b="1" dirty="0" err="1"/>
              <a:t>hedefleri</a:t>
            </a:r>
            <a:r>
              <a:rPr lang="en-US" b="1" dirty="0"/>
              <a:t> </a:t>
            </a:r>
            <a:r>
              <a:rPr lang="en-US" b="1" dirty="0" err="1"/>
              <a:t>yoklamaya</a:t>
            </a:r>
            <a:r>
              <a:rPr lang="en-US" b="1" dirty="0"/>
              <a:t> </a:t>
            </a:r>
            <a:r>
              <a:rPr lang="en-US" b="1" dirty="0" err="1"/>
              <a:t>yönelik</a:t>
            </a:r>
            <a:r>
              <a:rPr lang="en-US" b="1" dirty="0"/>
              <a:t> </a:t>
            </a:r>
            <a:r>
              <a:rPr lang="en-US" b="1" dirty="0" err="1"/>
              <a:t>çoktan</a:t>
            </a:r>
            <a:r>
              <a:rPr lang="en-US" b="1" dirty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madde</a:t>
            </a:r>
            <a:r>
              <a:rPr lang="en-US" b="1" dirty="0"/>
              <a:t> </a:t>
            </a:r>
            <a:r>
              <a:rPr lang="en-US" b="1" dirty="0" err="1"/>
              <a:t>hazırlamanın</a:t>
            </a:r>
            <a:r>
              <a:rPr lang="en-US" b="1" dirty="0"/>
              <a:t> </a:t>
            </a:r>
            <a:r>
              <a:rPr lang="en-US" b="1" dirty="0" err="1"/>
              <a:t>zorluğu</a:t>
            </a:r>
            <a:r>
              <a:rPr lang="en-US" b="1" dirty="0"/>
              <a:t> </a:t>
            </a:r>
            <a:r>
              <a:rPr lang="en-US" b="1" dirty="0" err="1" smtClean="0"/>
              <a:t>çoktan</a:t>
            </a:r>
            <a:r>
              <a:rPr lang="en-US" b="1" dirty="0" smtClean="0"/>
              <a:t> </a:t>
            </a:r>
            <a:r>
              <a:rPr lang="en-US" b="1" dirty="0" err="1"/>
              <a:t>seçmeli</a:t>
            </a:r>
            <a:r>
              <a:rPr lang="en-US" b="1" dirty="0"/>
              <a:t> </a:t>
            </a:r>
            <a:r>
              <a:rPr lang="en-US" b="1" dirty="0" err="1"/>
              <a:t>maddeler</a:t>
            </a:r>
            <a:r>
              <a:rPr lang="en-US" b="1" dirty="0"/>
              <a:t> </a:t>
            </a:r>
            <a:r>
              <a:rPr lang="en-US" b="1" dirty="0" err="1"/>
              <a:t>ile</a:t>
            </a:r>
            <a:r>
              <a:rPr lang="en-US" b="1" dirty="0"/>
              <a:t> </a:t>
            </a:r>
            <a:r>
              <a:rPr lang="en-US" b="1" dirty="0" err="1"/>
              <a:t>oluşturma</a:t>
            </a:r>
            <a:r>
              <a:rPr lang="en-US" b="1" dirty="0"/>
              <a:t> </a:t>
            </a:r>
            <a:r>
              <a:rPr lang="en-US" b="1" dirty="0" err="1"/>
              <a:t>düzeyindeki</a:t>
            </a:r>
            <a:r>
              <a:rPr lang="en-US" b="1" dirty="0"/>
              <a:t> </a:t>
            </a:r>
            <a:r>
              <a:rPr lang="en-US" b="1" dirty="0" err="1"/>
              <a:t>davranışların</a:t>
            </a:r>
            <a:r>
              <a:rPr lang="en-US" b="1" dirty="0"/>
              <a:t> </a:t>
            </a:r>
            <a:r>
              <a:rPr lang="en-US" b="1" dirty="0" err="1" smtClean="0"/>
              <a:t>ölçülememesi</a:t>
            </a:r>
            <a:r>
              <a:rPr lang="tr-TR" b="1" dirty="0" smtClean="0"/>
              <a:t>.</a:t>
            </a:r>
            <a:endParaRPr lang="tr-TR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866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Çoktan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Seçmeli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Testlerin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Haz</a:t>
            </a:r>
            <a:r>
              <a:rPr lang="tr-TR" sz="2800" b="1" dirty="0" smtClean="0">
                <a:solidFill>
                  <a:schemeClr val="tx1"/>
                </a:solidFill>
              </a:rPr>
              <a:t>ı</a:t>
            </a:r>
            <a:r>
              <a:rPr lang="en-US" sz="2800" b="1" dirty="0" err="1" smtClean="0">
                <a:solidFill>
                  <a:schemeClr val="tx1"/>
                </a:solidFill>
              </a:rPr>
              <a:t>rlanmas</a:t>
            </a:r>
            <a:r>
              <a:rPr lang="tr-TR" sz="2800" b="1" dirty="0" smtClean="0">
                <a:solidFill>
                  <a:schemeClr val="tx1"/>
                </a:solidFill>
              </a:rPr>
              <a:t>ı</a:t>
            </a:r>
            <a:br>
              <a:rPr lang="tr-TR" sz="2800" b="1" dirty="0" smtClean="0">
                <a:solidFill>
                  <a:schemeClr val="tx1"/>
                </a:solidFill>
              </a:rPr>
            </a:br>
            <a:r>
              <a:rPr lang="tr-TR" sz="2800" dirty="0">
                <a:solidFill>
                  <a:schemeClr val="tx1"/>
                </a:solidFill>
              </a:rPr>
              <a:t/>
            </a:r>
            <a:br>
              <a:rPr lang="tr-TR" sz="2800" dirty="0">
                <a:solidFill>
                  <a:schemeClr val="tx1"/>
                </a:solidFill>
              </a:rPr>
            </a:br>
            <a:r>
              <a:rPr lang="en-US" sz="2000" b="1" dirty="0" err="1">
                <a:solidFill>
                  <a:schemeClr val="tx1"/>
                </a:solidFill>
              </a:rPr>
              <a:t>Soru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Yazmada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Dikkat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Edilecek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Noktalar</a:t>
            </a:r>
            <a:endParaRPr lang="tr-TR" sz="20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69268" y="864109"/>
            <a:ext cx="7315200" cy="1442364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b="1" dirty="0" err="1"/>
              <a:t>Haladyna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Rodriguez </a:t>
            </a:r>
            <a:r>
              <a:rPr lang="en-US" b="1" dirty="0" err="1"/>
              <a:t>soru</a:t>
            </a:r>
            <a:r>
              <a:rPr lang="en-US" b="1" dirty="0"/>
              <a:t> </a:t>
            </a:r>
            <a:r>
              <a:rPr lang="en-US" b="1" dirty="0" err="1"/>
              <a:t>yazmaya</a:t>
            </a:r>
            <a:r>
              <a:rPr lang="en-US" b="1" dirty="0"/>
              <a:t> </a:t>
            </a:r>
            <a:r>
              <a:rPr lang="en-US" b="1" dirty="0" err="1"/>
              <a:t>ilişkin</a:t>
            </a:r>
            <a:r>
              <a:rPr lang="en-US" b="1" dirty="0"/>
              <a:t> </a:t>
            </a:r>
            <a:r>
              <a:rPr lang="en-US" b="1" dirty="0" err="1"/>
              <a:t>içerik</a:t>
            </a:r>
            <a:r>
              <a:rPr lang="en-US" b="1" dirty="0"/>
              <a:t>, </a:t>
            </a:r>
            <a:r>
              <a:rPr lang="en-US" b="1" dirty="0" err="1"/>
              <a:t>düzen</a:t>
            </a:r>
            <a:r>
              <a:rPr lang="en-US" b="1" dirty="0"/>
              <a:t>, </a:t>
            </a:r>
            <a:r>
              <a:rPr lang="en-US" b="1" dirty="0" err="1"/>
              <a:t>biçim</a:t>
            </a:r>
            <a:r>
              <a:rPr lang="en-US" b="1" dirty="0"/>
              <a:t>, </a:t>
            </a:r>
            <a:r>
              <a:rPr lang="en-US" b="1" dirty="0" err="1"/>
              <a:t>madde</a:t>
            </a:r>
            <a:r>
              <a:rPr lang="en-US" b="1" dirty="0"/>
              <a:t> </a:t>
            </a:r>
            <a:r>
              <a:rPr lang="en-US" b="1" dirty="0" err="1"/>
              <a:t>kökünü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seçenekleri</a:t>
            </a:r>
            <a:r>
              <a:rPr lang="en-US" b="1" dirty="0"/>
              <a:t> </a:t>
            </a:r>
            <a:r>
              <a:rPr lang="en-US" b="1" dirty="0" err="1"/>
              <a:t>yazma</a:t>
            </a:r>
            <a:r>
              <a:rPr lang="en-US" b="1" dirty="0"/>
              <a:t> alt </a:t>
            </a:r>
            <a:r>
              <a:rPr lang="en-US" b="1" dirty="0" err="1"/>
              <a:t>başlıklarında</a:t>
            </a:r>
            <a:r>
              <a:rPr lang="en-US" b="1" dirty="0"/>
              <a:t> </a:t>
            </a:r>
            <a:r>
              <a:rPr lang="en-US" b="1" dirty="0" err="1"/>
              <a:t>topladıkları</a:t>
            </a:r>
            <a:r>
              <a:rPr lang="en-US" b="1" dirty="0"/>
              <a:t> 22 </a:t>
            </a:r>
            <a:r>
              <a:rPr lang="en-US" b="1" dirty="0" err="1"/>
              <a:t>ilke</a:t>
            </a:r>
            <a:r>
              <a:rPr lang="en-US" b="1" dirty="0"/>
              <a:t> </a:t>
            </a:r>
            <a:r>
              <a:rPr lang="en-US" b="1" dirty="0" err="1"/>
              <a:t>sıralamıştır</a:t>
            </a:r>
            <a:r>
              <a:rPr lang="en-US" b="1" dirty="0"/>
              <a:t>.  Bu </a:t>
            </a:r>
            <a:r>
              <a:rPr lang="en-US" b="1" dirty="0" err="1"/>
              <a:t>ilkeler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açıklamalar</a:t>
            </a:r>
            <a:r>
              <a:rPr lang="en-US" b="1" dirty="0"/>
              <a:t> </a:t>
            </a:r>
            <a:r>
              <a:rPr lang="en-US" b="1" dirty="0" err="1"/>
              <a:t>aşağıda</a:t>
            </a:r>
            <a:r>
              <a:rPr lang="en-US" b="1" dirty="0"/>
              <a:t> </a:t>
            </a:r>
            <a:r>
              <a:rPr lang="en-US" b="1" dirty="0" err="1"/>
              <a:t>verilmiştir</a:t>
            </a:r>
            <a:r>
              <a:rPr lang="en-US" b="1" dirty="0"/>
              <a:t> (</a:t>
            </a:r>
            <a:r>
              <a:rPr lang="en-US" b="1" dirty="0" err="1"/>
              <a:t>Haladyna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Rodriguez, 2013, s. 91</a:t>
            </a:r>
            <a:r>
              <a:rPr lang="en-US" b="1" dirty="0" smtClean="0"/>
              <a:t>).</a:t>
            </a:r>
            <a:endParaRPr lang="tr-TR" b="1" dirty="0" smtClean="0"/>
          </a:p>
          <a:p>
            <a:pPr marL="0" indent="0">
              <a:buNone/>
            </a:pPr>
            <a:endParaRPr lang="tr-TR" sz="2300" b="1" dirty="0"/>
          </a:p>
          <a:p>
            <a:pPr marL="0" indent="0">
              <a:buNone/>
            </a:pPr>
            <a:endParaRPr lang="tr-TR" sz="2300" b="1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859536"/>
              </p:ext>
            </p:extLst>
          </p:nvPr>
        </p:nvGraphicFramePr>
        <p:xfrm>
          <a:off x="4019394" y="2456597"/>
          <a:ext cx="7028596" cy="3470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8596"/>
              </a:tblGrid>
              <a:tr h="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İçerik ile ilgili</a:t>
                      </a:r>
                      <a:endParaRPr lang="tr-TR" sz="18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6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None/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.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Herbir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madde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bir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tek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kazanım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ve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bilişsel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alan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üzerine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odaklanmalıdır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. </a:t>
                      </a:r>
                      <a:endParaRPr lang="tr-TR" sz="16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2.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Üst-düzey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düşünmeyi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ortaya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çıkacak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materyaller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kullanılmalıdır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  <a:endParaRPr lang="tr-TR" sz="16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3.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Madde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içerikleri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birbirinden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bağımsız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olmalıdır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.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Aynı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testte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birbirine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ipucu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olabilecek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maddelerden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kaçınılmasıdır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.   </a:t>
                      </a:r>
                      <a:endParaRPr lang="tr-TR" sz="16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4.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Aşırı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spesifik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ve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aşırı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genel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bilgilerden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kaçınılmalıdır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.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Bir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madde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yazılırken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öğrencilere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gerektiği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kadar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bilgi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verilmesidir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. </a:t>
                      </a:r>
                      <a:endParaRPr lang="tr-TR" sz="16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5.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Yetersiz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ifadelerden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kaçınılmalıdır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  <a:endParaRPr lang="tr-TR" sz="16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6.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Aldatmaya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/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şaşırtmaya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yönelten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maddelerden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kaçınılmalıdır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  <a:endParaRPr lang="tr-TR" sz="16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1726660" y="6359857"/>
            <a:ext cx="89386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/>
              <a:t>Not: Soru yazma ilkelerine yönelik açıklama ve örnekler kitabın 196 ve 200. sayfaları arasında verilmiştir.</a:t>
            </a:r>
            <a:endParaRPr lang="tr-TR" sz="16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037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Çoktan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Seçmeli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Testlerin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Haz</a:t>
            </a:r>
            <a:r>
              <a:rPr lang="tr-TR" sz="2800" b="1" dirty="0" smtClean="0">
                <a:solidFill>
                  <a:schemeClr val="tx1"/>
                </a:solidFill>
              </a:rPr>
              <a:t>ı</a:t>
            </a:r>
            <a:r>
              <a:rPr lang="en-US" sz="2800" b="1" dirty="0" err="1" smtClean="0">
                <a:solidFill>
                  <a:schemeClr val="tx1"/>
                </a:solidFill>
              </a:rPr>
              <a:t>rlanmas</a:t>
            </a:r>
            <a:r>
              <a:rPr lang="tr-TR" sz="2800" b="1" dirty="0" smtClean="0">
                <a:solidFill>
                  <a:schemeClr val="tx1"/>
                </a:solidFill>
              </a:rPr>
              <a:t>ı</a:t>
            </a:r>
            <a:br>
              <a:rPr lang="tr-TR" sz="2800" b="1" dirty="0" smtClean="0">
                <a:solidFill>
                  <a:schemeClr val="tx1"/>
                </a:solidFill>
              </a:rPr>
            </a:br>
            <a:r>
              <a:rPr lang="tr-TR" sz="2800" dirty="0">
                <a:solidFill>
                  <a:schemeClr val="tx1"/>
                </a:solidFill>
              </a:rPr>
              <a:t/>
            </a:r>
            <a:br>
              <a:rPr lang="tr-TR" sz="2800" dirty="0">
                <a:solidFill>
                  <a:schemeClr val="tx1"/>
                </a:solidFill>
              </a:rPr>
            </a:br>
            <a:r>
              <a:rPr lang="en-US" sz="2000" b="1" dirty="0" err="1">
                <a:solidFill>
                  <a:schemeClr val="tx1"/>
                </a:solidFill>
              </a:rPr>
              <a:t>Soru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Yazmada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Dikkat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Edilecek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Noktalar</a:t>
            </a:r>
            <a:endParaRPr lang="tr-TR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58522"/>
              </p:ext>
            </p:extLst>
          </p:nvPr>
        </p:nvGraphicFramePr>
        <p:xfrm>
          <a:off x="4019394" y="764272"/>
          <a:ext cx="7028596" cy="836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8596"/>
              </a:tblGrid>
              <a:tr h="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Düzen ile ilgili</a:t>
                      </a:r>
                      <a:endParaRPr lang="tr-TR" sz="18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6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>
                        <a:lnSpc>
                          <a:spcPct val="120000"/>
                        </a:lnSpc>
                        <a:buNone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Herbir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madde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yatay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yerine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dikey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olarak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düzenlenmelidir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939577"/>
              </p:ext>
            </p:extLst>
          </p:nvPr>
        </p:nvGraphicFramePr>
        <p:xfrm>
          <a:off x="4019392" y="1719614"/>
          <a:ext cx="7028596" cy="2738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8596"/>
              </a:tblGrid>
              <a:tr h="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Biçim</a:t>
                      </a:r>
                      <a:r>
                        <a:rPr lang="tr-TR" sz="18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800" b="1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ile ilgili</a:t>
                      </a:r>
                      <a:endParaRPr lang="tr-TR" sz="18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6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tr-TR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Maddeler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anlatım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bakımından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düzenlenmelidir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Maddeler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tüm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okuyanlara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aynı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anlamı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vermeli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okuyucu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“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acaba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şunu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mu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demek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istiyor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gibi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şüphelerden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uzak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tutulmalıdır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Maddelerin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yapısı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testin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uygulandığı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gruba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uygun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Maddelerin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yazım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okuyan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guruba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uygun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olmalı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soruyu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okuyanlar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dilden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dolayı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anlama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yaşamamalıdır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Herbir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maddede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okuma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yükü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artırılmamalıdır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Gösterişten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kaçınılmalıdır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358757"/>
              </p:ext>
            </p:extLst>
          </p:nvPr>
        </p:nvGraphicFramePr>
        <p:xfrm>
          <a:off x="4008022" y="4604266"/>
          <a:ext cx="7028596" cy="1510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8596"/>
              </a:tblGrid>
              <a:tr h="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Madde Kökü Yazımı ile ilgili</a:t>
                      </a:r>
                      <a:endParaRPr lang="tr-TR" sz="18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6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6659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Maddenin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düşüncesi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seçeneklerde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değil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soru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kökünde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verilmelidir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Madde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kökünde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olumsuz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ifadelerden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kaçınılmalı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mümkün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olduğunca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olumlu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ifadeler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kullanılmalıdır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tr-T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Metin kutusu 7"/>
          <p:cNvSpPr txBox="1"/>
          <p:nvPr/>
        </p:nvSpPr>
        <p:spPr>
          <a:xfrm>
            <a:off x="1726660" y="6359857"/>
            <a:ext cx="89386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/>
              <a:t>Not: Soru yazma ilkelerine yönelik açıklama ve örnekler kitabın 196 ve 200. sayfaları arasında verilmiştir.</a:t>
            </a:r>
            <a:endParaRPr lang="tr-TR" sz="1600" dirty="0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Hazırlayan: Erkan ATALMIŞ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997377"/>
      </p:ext>
    </p:extLst>
  </p:cSld>
  <p:clrMapOvr>
    <a:masterClrMapping/>
  </p:clrMapOvr>
</p:sld>
</file>

<file path=ppt/theme/theme1.xml><?xml version="1.0" encoding="utf-8"?>
<a:theme xmlns:a="http://schemas.openxmlformats.org/drawingml/2006/main" name="Çerçeve">
  <a:themeElements>
    <a:clrScheme name="Çerçev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Çerçev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Çerçev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Çerçeve</Template>
  <TotalTime>252</TotalTime>
  <Words>1216</Words>
  <Application>Microsoft Office PowerPoint</Application>
  <PresentationFormat>Geniş ekran</PresentationFormat>
  <Paragraphs>144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Calibri</vt:lpstr>
      <vt:lpstr>Cambria Math</vt:lpstr>
      <vt:lpstr>Corbel</vt:lpstr>
      <vt:lpstr>Futura Bk BT</vt:lpstr>
      <vt:lpstr>Times New Roman</vt:lpstr>
      <vt:lpstr>Wingdings 2</vt:lpstr>
      <vt:lpstr>Çerçeve</vt:lpstr>
      <vt:lpstr>BÖLÜM -10</vt:lpstr>
      <vt:lpstr>Çoktan Seçmeli Testlerin Kullanım Alanları  </vt:lpstr>
      <vt:lpstr>Çoktan Seçmeli Soruların Anatomisi</vt:lpstr>
      <vt:lpstr>Çoktan Seçmeli Test Maddesi Türleri</vt:lpstr>
      <vt:lpstr>Çoktan Seçmeli Test Maddesi Türleri</vt:lpstr>
      <vt:lpstr>Çoktan Seçmeli Test Maddesi Türleri</vt:lpstr>
      <vt:lpstr>Çoktan Seçmeli Testlerin Özellikleri</vt:lpstr>
      <vt:lpstr>Çoktan Seçmeli Testlerin Hazırlanması  Soru Yazmada Dikkat Edilecek Noktalar</vt:lpstr>
      <vt:lpstr>Çoktan Seçmeli Testlerin Hazırlanması  Soru Yazmada Dikkat Edilecek Noktalar</vt:lpstr>
      <vt:lpstr>Çoktan Seçmeli Testlerin Hazırlanması  Soru Yazmada Dikkat Edilecek Noktalar</vt:lpstr>
      <vt:lpstr>Çoktan Seçmeli Testlerin Hazırlanması  Çoktan Seçmeli Testleri Yazarken Uyulması Gereken İlkeler</vt:lpstr>
      <vt:lpstr>Çoktan Seçmeli Sınavların Uygulanması</vt:lpstr>
      <vt:lpstr>Çoktan Seçmeli Testlerin Puanlanması</vt:lpstr>
      <vt:lpstr>Çoktan Seçmeli Testlerde Alternatif Yaklaşımlar</vt:lpstr>
      <vt:lpstr>BÖLÜM - 10 BİTTİ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-10</dc:title>
  <dc:creator>Bayram CETIN;Erkan Hasan ATALMIŞ</dc:creator>
  <cp:lastModifiedBy>gazi</cp:lastModifiedBy>
  <cp:revision>21</cp:revision>
  <dcterms:created xsi:type="dcterms:W3CDTF">2019-09-12T19:27:06Z</dcterms:created>
  <dcterms:modified xsi:type="dcterms:W3CDTF">2019-09-19T08:25:03Z</dcterms:modified>
</cp:coreProperties>
</file>