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7" r:id="rId1"/>
  </p:sldMasterIdLst>
  <p:notesMasterIdLst>
    <p:notesMasterId r:id="rId38"/>
  </p:notesMasterIdLst>
  <p:handoutMasterIdLst>
    <p:handoutMasterId r:id="rId39"/>
  </p:handoutMasterIdLst>
  <p:sldIdLst>
    <p:sldId id="764" r:id="rId2"/>
    <p:sldId id="532" r:id="rId3"/>
    <p:sldId id="609" r:id="rId4"/>
    <p:sldId id="620" r:id="rId5"/>
    <p:sldId id="549" r:id="rId6"/>
    <p:sldId id="622" r:id="rId7"/>
    <p:sldId id="623" r:id="rId8"/>
    <p:sldId id="624" r:id="rId9"/>
    <p:sldId id="625" r:id="rId10"/>
    <p:sldId id="626" r:id="rId11"/>
    <p:sldId id="543" r:id="rId12"/>
    <p:sldId id="544" r:id="rId13"/>
    <p:sldId id="525" r:id="rId14"/>
    <p:sldId id="440" r:id="rId15"/>
    <p:sldId id="765" r:id="rId16"/>
    <p:sldId id="627" r:id="rId17"/>
    <p:sldId id="628" r:id="rId18"/>
    <p:sldId id="629" r:id="rId19"/>
    <p:sldId id="630" r:id="rId20"/>
    <p:sldId id="631" r:id="rId21"/>
    <p:sldId id="632" r:id="rId22"/>
    <p:sldId id="633" r:id="rId23"/>
    <p:sldId id="634" r:id="rId24"/>
    <p:sldId id="635" r:id="rId25"/>
    <p:sldId id="636" r:id="rId26"/>
    <p:sldId id="666" r:id="rId27"/>
    <p:sldId id="669" r:id="rId28"/>
    <p:sldId id="638" r:id="rId29"/>
    <p:sldId id="639" r:id="rId30"/>
    <p:sldId id="640" r:id="rId31"/>
    <p:sldId id="641" r:id="rId32"/>
    <p:sldId id="642" r:id="rId33"/>
    <p:sldId id="643" r:id="rId34"/>
    <p:sldId id="644" r:id="rId35"/>
    <p:sldId id="645" r:id="rId36"/>
    <p:sldId id="646" r:id="rId37"/>
  </p:sldIdLst>
  <p:sldSz cx="9144000" cy="6858000" type="screen4x3"/>
  <p:notesSz cx="6858000" cy="9947275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9900"/>
    <a:srgbClr val="FFFFCC"/>
    <a:srgbClr val="FF3300"/>
    <a:srgbClr val="00FFFF"/>
    <a:srgbClr val="333333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70" y="-72"/>
      </p:cViewPr>
      <p:guideLst>
        <p:guide orient="horz" pos="31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Comic Sans MS" pitchFamily="66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30051" name="Rectangle 2051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Comic Sans MS" pitchFamily="66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30052" name="Rectangle 2052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9911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Comic Sans MS" pitchFamily="66" charset="0"/>
              </a:defRPr>
            </a:lvl1pPr>
          </a:lstStyle>
          <a:p>
            <a:pPr>
              <a:defRPr/>
            </a:pPr>
            <a:r>
              <a:rPr lang="tr-TR"/>
              <a:t>Engineering ethics, Canan Özgen</a:t>
            </a:r>
          </a:p>
        </p:txBody>
      </p:sp>
      <p:sp>
        <p:nvSpPr>
          <p:cNvPr id="130053" name="Rectangle 2053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449911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Comic Sans MS" pitchFamily="66" charset="0"/>
              </a:defRPr>
            </a:lvl1pPr>
          </a:lstStyle>
          <a:p>
            <a:pPr>
              <a:defRPr/>
            </a:pPr>
            <a:fld id="{DDC97BA6-4765-4EF5-B324-5866FEECF025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834004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Comic Sans MS" pitchFamily="66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Comic Sans MS" pitchFamily="66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11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2050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24956"/>
            <a:ext cx="5029200" cy="447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 smtClean="0"/>
              <a:t>Click to edit Master text styles</a:t>
            </a:r>
          </a:p>
          <a:p>
            <a:pPr lvl="1"/>
            <a:r>
              <a:rPr lang="en-AU" noProof="0" smtClean="0"/>
              <a:t>Second level</a:t>
            </a:r>
          </a:p>
          <a:p>
            <a:pPr lvl="2"/>
            <a:r>
              <a:rPr lang="en-AU" noProof="0" smtClean="0"/>
              <a:t>Third level</a:t>
            </a:r>
          </a:p>
          <a:p>
            <a:pPr lvl="3"/>
            <a:r>
              <a:rPr lang="en-AU" noProof="0" smtClean="0"/>
              <a:t>Fourth level</a:t>
            </a:r>
          </a:p>
          <a:p>
            <a:pPr lvl="4"/>
            <a:r>
              <a:rPr lang="en-AU" noProof="0" smtClean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9911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Comic Sans MS" pitchFamily="66" charset="0"/>
              </a:defRPr>
            </a:lvl1pPr>
          </a:lstStyle>
          <a:p>
            <a:pPr>
              <a:defRPr/>
            </a:pPr>
            <a:r>
              <a:rPr lang="tr-TR"/>
              <a:t>Engineering ethics, Canan Özgen</a:t>
            </a:r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449911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Comic Sans MS" pitchFamily="66" charset="0"/>
              </a:defRPr>
            </a:lvl1pPr>
          </a:lstStyle>
          <a:p>
            <a:pPr>
              <a:defRPr/>
            </a:pPr>
            <a:fld id="{C5983E89-0112-48CA-99A7-D68A1F4320C6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7063221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tr-TR" smtClean="0"/>
              <a:t>Engineering ethics, Canan Özgen</a:t>
            </a:r>
          </a:p>
        </p:txBody>
      </p:sp>
      <p:sp>
        <p:nvSpPr>
          <p:cNvPr id="921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325C39-5A15-43B6-82AB-2273DC393D00}" type="slidenum">
              <a:rPr lang="en-AU" smtClean="0"/>
              <a:pPr/>
              <a:t>1</a:t>
            </a:fld>
            <a:endParaRPr lang="en-AU" smtClean="0"/>
          </a:p>
        </p:txBody>
      </p:sp>
      <p:sp>
        <p:nvSpPr>
          <p:cNvPr id="92164" name="Rectangle 7"/>
          <p:cNvSpPr txBox="1">
            <a:spLocks noGrp="1" noChangeArrowheads="1"/>
          </p:cNvSpPr>
          <p:nvPr/>
        </p:nvSpPr>
        <p:spPr bwMode="auto">
          <a:xfrm>
            <a:off x="3886200" y="9449911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E9CA2083-0F6C-4DAB-960C-38CF34F9EA88}" type="slidenum">
              <a:rPr lang="en-AU" sz="1200">
                <a:latin typeface="Comic Sans MS" pitchFamily="66" charset="0"/>
              </a:rPr>
              <a:pPr algn="r" eaLnBrk="0" hangingPunct="0"/>
              <a:t>1</a:t>
            </a:fld>
            <a:endParaRPr lang="en-AU" sz="1200">
              <a:latin typeface="Comic Sans MS" pitchFamily="66" charset="0"/>
            </a:endParaRPr>
          </a:p>
        </p:txBody>
      </p:sp>
      <p:sp>
        <p:nvSpPr>
          <p:cNvPr id="921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3413" y="798513"/>
            <a:ext cx="7542213" cy="6029325"/>
            <a:chOff x="-384" y="480"/>
            <a:chExt cx="4751" cy="3798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-384" y="480"/>
              <a:ext cx="4751" cy="3798"/>
              <a:chOff x="0" y="522"/>
              <a:chExt cx="4751" cy="3798"/>
            </a:xfrm>
          </p:grpSpPr>
          <p:grpSp>
            <p:nvGrpSpPr>
              <p:cNvPr id="19" name="Group 4"/>
              <p:cNvGrpSpPr>
                <a:grpSpLocks/>
              </p:cNvGrpSpPr>
              <p:nvPr userDrawn="1"/>
            </p:nvGrpSpPr>
            <p:grpSpPr bwMode="auto">
              <a:xfrm>
                <a:off x="0" y="522"/>
                <a:ext cx="4751" cy="3794"/>
                <a:chOff x="0" y="522"/>
                <a:chExt cx="4751" cy="3794"/>
              </a:xfrm>
            </p:grpSpPr>
            <p:sp>
              <p:nvSpPr>
                <p:cNvPr id="33" name="Freeform 5"/>
                <p:cNvSpPr>
                  <a:spLocks/>
                </p:cNvSpPr>
                <p:nvPr userDrawn="1"/>
              </p:nvSpPr>
              <p:spPr bwMode="hidden">
                <a:xfrm>
                  <a:off x="628" y="1241"/>
                  <a:ext cx="3281" cy="3075"/>
                </a:xfrm>
                <a:custGeom>
                  <a:avLst/>
                  <a:gdLst>
                    <a:gd name="T0" fmla="*/ 508 w 3271"/>
                    <a:gd name="T1" fmla="*/ 1990 h 3075"/>
                    <a:gd name="T2" fmla="*/ 189 w 3271"/>
                    <a:gd name="T3" fmla="*/ 1474 h 3075"/>
                    <a:gd name="T4" fmla="*/ 66 w 3271"/>
                    <a:gd name="T5" fmla="*/ 1169 h 3075"/>
                    <a:gd name="T6" fmla="*/ 12 w 3271"/>
                    <a:gd name="T7" fmla="*/ 875 h 3075"/>
                    <a:gd name="T8" fmla="*/ 18 w 3271"/>
                    <a:gd name="T9" fmla="*/ 611 h 3075"/>
                    <a:gd name="T10" fmla="*/ 84 w 3271"/>
                    <a:gd name="T11" fmla="*/ 389 h 3075"/>
                    <a:gd name="T12" fmla="*/ 212 w 3271"/>
                    <a:gd name="T13" fmla="*/ 216 h 3075"/>
                    <a:gd name="T14" fmla="*/ 514 w 3271"/>
                    <a:gd name="T15" fmla="*/ 42 h 3075"/>
                    <a:gd name="T16" fmla="*/ 900 w 3271"/>
                    <a:gd name="T17" fmla="*/ 6 h 3075"/>
                    <a:gd name="T18" fmla="*/ 1346 w 3271"/>
                    <a:gd name="T19" fmla="*/ 102 h 3075"/>
                    <a:gd name="T20" fmla="*/ 1824 w 3271"/>
                    <a:gd name="T21" fmla="*/ 324 h 3075"/>
                    <a:gd name="T22" fmla="*/ 2293 w 3271"/>
                    <a:gd name="T23" fmla="*/ 659 h 3075"/>
                    <a:gd name="T24" fmla="*/ 2794 w 3271"/>
                    <a:gd name="T25" fmla="*/ 1187 h 3075"/>
                    <a:gd name="T26" fmla="*/ 3112 w 3271"/>
                    <a:gd name="T27" fmla="*/ 1702 h 3075"/>
                    <a:gd name="T28" fmla="*/ 3235 w 3271"/>
                    <a:gd name="T29" fmla="*/ 2008 h 3075"/>
                    <a:gd name="T30" fmla="*/ 3289 w 3271"/>
                    <a:gd name="T31" fmla="*/ 2302 h 3075"/>
                    <a:gd name="T32" fmla="*/ 3283 w 3271"/>
                    <a:gd name="T33" fmla="*/ 2565 h 3075"/>
                    <a:gd name="T34" fmla="*/ 3217 w 3271"/>
                    <a:gd name="T35" fmla="*/ 2781 h 3075"/>
                    <a:gd name="T36" fmla="*/ 3095 w 3271"/>
                    <a:gd name="T37" fmla="*/ 2961 h 3075"/>
                    <a:gd name="T38" fmla="*/ 2945 w 3271"/>
                    <a:gd name="T39" fmla="*/ 3075 h 3075"/>
                    <a:gd name="T40" fmla="*/ 3095 w 3271"/>
                    <a:gd name="T41" fmla="*/ 2967 h 3075"/>
                    <a:gd name="T42" fmla="*/ 3223 w 3271"/>
                    <a:gd name="T43" fmla="*/ 2787 h 3075"/>
                    <a:gd name="T44" fmla="*/ 3289 w 3271"/>
                    <a:gd name="T45" fmla="*/ 2565 h 3075"/>
                    <a:gd name="T46" fmla="*/ 3295 w 3271"/>
                    <a:gd name="T47" fmla="*/ 2302 h 3075"/>
                    <a:gd name="T48" fmla="*/ 3241 w 3271"/>
                    <a:gd name="T49" fmla="*/ 2008 h 3075"/>
                    <a:gd name="T50" fmla="*/ 3119 w 3271"/>
                    <a:gd name="T51" fmla="*/ 1702 h 3075"/>
                    <a:gd name="T52" fmla="*/ 2801 w 3271"/>
                    <a:gd name="T53" fmla="*/ 1181 h 3075"/>
                    <a:gd name="T54" fmla="*/ 2299 w 3271"/>
                    <a:gd name="T55" fmla="*/ 653 h 3075"/>
                    <a:gd name="T56" fmla="*/ 1824 w 3271"/>
                    <a:gd name="T57" fmla="*/ 318 h 3075"/>
                    <a:gd name="T58" fmla="*/ 1346 w 3271"/>
                    <a:gd name="T59" fmla="*/ 96 h 3075"/>
                    <a:gd name="T60" fmla="*/ 900 w 3271"/>
                    <a:gd name="T61" fmla="*/ 0 h 3075"/>
                    <a:gd name="T62" fmla="*/ 508 w 3271"/>
                    <a:gd name="T63" fmla="*/ 36 h 3075"/>
                    <a:gd name="T64" fmla="*/ 207 w 3271"/>
                    <a:gd name="T65" fmla="*/ 210 h 3075"/>
                    <a:gd name="T66" fmla="*/ 78 w 3271"/>
                    <a:gd name="T67" fmla="*/ 389 h 3075"/>
                    <a:gd name="T68" fmla="*/ 12 w 3271"/>
                    <a:gd name="T69" fmla="*/ 611 h 3075"/>
                    <a:gd name="T70" fmla="*/ 6 w 3271"/>
                    <a:gd name="T71" fmla="*/ 875 h 3075"/>
                    <a:gd name="T72" fmla="*/ 60 w 3271"/>
                    <a:gd name="T73" fmla="*/ 1169 h 3075"/>
                    <a:gd name="T74" fmla="*/ 183 w 3271"/>
                    <a:gd name="T75" fmla="*/ 1474 h 3075"/>
                    <a:gd name="T76" fmla="*/ 356 w 3271"/>
                    <a:gd name="T77" fmla="*/ 1786 h 3075"/>
                    <a:gd name="T78" fmla="*/ 858 w 3271"/>
                    <a:gd name="T79" fmla="*/ 2380 h 3075"/>
                    <a:gd name="T80" fmla="*/ 1256 w 3271"/>
                    <a:gd name="T81" fmla="*/ 2709 h 3075"/>
                    <a:gd name="T82" fmla="*/ 1671 w 3271"/>
                    <a:gd name="T83" fmla="*/ 2961 h 3075"/>
                    <a:gd name="T84" fmla="*/ 1955 w 3271"/>
                    <a:gd name="T85" fmla="*/ 3075 h 3075"/>
                    <a:gd name="T86" fmla="*/ 1540 w 3271"/>
                    <a:gd name="T87" fmla="*/ 2889 h 3075"/>
                    <a:gd name="T88" fmla="*/ 1127 w 3271"/>
                    <a:gd name="T89" fmla="*/ 2607 h 3075"/>
                    <a:gd name="T90" fmla="*/ 858 w 3271"/>
                    <a:gd name="T91" fmla="*/ 2380 h 3075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0" t="0" r="r" b="b"/>
                  <a:pathLst>
                    <a:path w="3271" h="3075">
                      <a:moveTo>
                        <a:pt x="849" y="2380"/>
                      </a:moveTo>
                      <a:lnTo>
                        <a:pt x="664" y="2188"/>
                      </a:lnTo>
                      <a:lnTo>
                        <a:pt x="502" y="1990"/>
                      </a:lnTo>
                      <a:lnTo>
                        <a:pt x="359" y="1786"/>
                      </a:lnTo>
                      <a:lnTo>
                        <a:pt x="239" y="1576"/>
                      </a:lnTo>
                      <a:lnTo>
                        <a:pt x="186" y="1474"/>
                      </a:lnTo>
                      <a:lnTo>
                        <a:pt x="138" y="1373"/>
                      </a:lnTo>
                      <a:lnTo>
                        <a:pt x="102" y="1271"/>
                      </a:lnTo>
                      <a:lnTo>
                        <a:pt x="66" y="1169"/>
                      </a:lnTo>
                      <a:lnTo>
                        <a:pt x="42" y="1067"/>
                      </a:lnTo>
                      <a:lnTo>
                        <a:pt x="24" y="971"/>
                      </a:lnTo>
                      <a:lnTo>
                        <a:pt x="12" y="875"/>
                      </a:lnTo>
                      <a:lnTo>
                        <a:pt x="6" y="779"/>
                      </a:lnTo>
                      <a:lnTo>
                        <a:pt x="6" y="695"/>
                      </a:lnTo>
                      <a:lnTo>
                        <a:pt x="18" y="611"/>
                      </a:lnTo>
                      <a:lnTo>
                        <a:pt x="30" y="533"/>
                      </a:lnTo>
                      <a:lnTo>
                        <a:pt x="54" y="461"/>
                      </a:lnTo>
                      <a:lnTo>
                        <a:pt x="84" y="389"/>
                      </a:lnTo>
                      <a:lnTo>
                        <a:pt x="120" y="330"/>
                      </a:lnTo>
                      <a:lnTo>
                        <a:pt x="162" y="270"/>
                      </a:lnTo>
                      <a:lnTo>
                        <a:pt x="209" y="216"/>
                      </a:lnTo>
                      <a:lnTo>
                        <a:pt x="299" y="144"/>
                      </a:lnTo>
                      <a:lnTo>
                        <a:pt x="395" y="84"/>
                      </a:lnTo>
                      <a:lnTo>
                        <a:pt x="508" y="42"/>
                      </a:lnTo>
                      <a:lnTo>
                        <a:pt x="628" y="18"/>
                      </a:lnTo>
                      <a:lnTo>
                        <a:pt x="754" y="6"/>
                      </a:lnTo>
                      <a:lnTo>
                        <a:pt x="891" y="6"/>
                      </a:lnTo>
                      <a:lnTo>
                        <a:pt x="1035" y="24"/>
                      </a:lnTo>
                      <a:lnTo>
                        <a:pt x="1184" y="60"/>
                      </a:lnTo>
                      <a:lnTo>
                        <a:pt x="1334" y="102"/>
                      </a:lnTo>
                      <a:lnTo>
                        <a:pt x="1489" y="162"/>
                      </a:lnTo>
                      <a:lnTo>
                        <a:pt x="1644" y="240"/>
                      </a:lnTo>
                      <a:lnTo>
                        <a:pt x="1806" y="324"/>
                      </a:lnTo>
                      <a:lnTo>
                        <a:pt x="1961" y="425"/>
                      </a:lnTo>
                      <a:lnTo>
                        <a:pt x="2117" y="533"/>
                      </a:lnTo>
                      <a:lnTo>
                        <a:pt x="2272" y="659"/>
                      </a:lnTo>
                      <a:lnTo>
                        <a:pt x="2422" y="797"/>
                      </a:lnTo>
                      <a:lnTo>
                        <a:pt x="2607" y="989"/>
                      </a:lnTo>
                      <a:lnTo>
                        <a:pt x="2769" y="1187"/>
                      </a:lnTo>
                      <a:lnTo>
                        <a:pt x="2912" y="1391"/>
                      </a:lnTo>
                      <a:lnTo>
                        <a:pt x="3032" y="1600"/>
                      </a:lnTo>
                      <a:lnTo>
                        <a:pt x="3085" y="1702"/>
                      </a:lnTo>
                      <a:lnTo>
                        <a:pt x="3133" y="1804"/>
                      </a:lnTo>
                      <a:lnTo>
                        <a:pt x="3169" y="1906"/>
                      </a:lnTo>
                      <a:lnTo>
                        <a:pt x="3205" y="2008"/>
                      </a:lnTo>
                      <a:lnTo>
                        <a:pt x="3229" y="2110"/>
                      </a:lnTo>
                      <a:lnTo>
                        <a:pt x="3247" y="2206"/>
                      </a:lnTo>
                      <a:lnTo>
                        <a:pt x="3259" y="2302"/>
                      </a:lnTo>
                      <a:lnTo>
                        <a:pt x="3265" y="2398"/>
                      </a:lnTo>
                      <a:lnTo>
                        <a:pt x="3265" y="2482"/>
                      </a:lnTo>
                      <a:lnTo>
                        <a:pt x="3253" y="2565"/>
                      </a:lnTo>
                      <a:lnTo>
                        <a:pt x="3241" y="2643"/>
                      </a:lnTo>
                      <a:lnTo>
                        <a:pt x="3217" y="2715"/>
                      </a:lnTo>
                      <a:lnTo>
                        <a:pt x="3187" y="2781"/>
                      </a:lnTo>
                      <a:lnTo>
                        <a:pt x="3157" y="2847"/>
                      </a:lnTo>
                      <a:lnTo>
                        <a:pt x="3115" y="2907"/>
                      </a:lnTo>
                      <a:lnTo>
                        <a:pt x="3068" y="2961"/>
                      </a:lnTo>
                      <a:lnTo>
                        <a:pt x="2996" y="3021"/>
                      </a:lnTo>
                      <a:lnTo>
                        <a:pt x="2918" y="3075"/>
                      </a:lnTo>
                      <a:lnTo>
                        <a:pt x="2930" y="3075"/>
                      </a:lnTo>
                      <a:lnTo>
                        <a:pt x="3002" y="3027"/>
                      </a:lnTo>
                      <a:lnTo>
                        <a:pt x="3068" y="2967"/>
                      </a:lnTo>
                      <a:lnTo>
                        <a:pt x="3115" y="2913"/>
                      </a:lnTo>
                      <a:lnTo>
                        <a:pt x="3157" y="2853"/>
                      </a:lnTo>
                      <a:lnTo>
                        <a:pt x="3193" y="2787"/>
                      </a:lnTo>
                      <a:lnTo>
                        <a:pt x="3223" y="2721"/>
                      </a:lnTo>
                      <a:lnTo>
                        <a:pt x="3247" y="2643"/>
                      </a:lnTo>
                      <a:lnTo>
                        <a:pt x="3259" y="2565"/>
                      </a:lnTo>
                      <a:lnTo>
                        <a:pt x="3271" y="2482"/>
                      </a:lnTo>
                      <a:lnTo>
                        <a:pt x="3271" y="2398"/>
                      </a:lnTo>
                      <a:lnTo>
                        <a:pt x="3265" y="2302"/>
                      </a:lnTo>
                      <a:lnTo>
                        <a:pt x="3253" y="2206"/>
                      </a:lnTo>
                      <a:lnTo>
                        <a:pt x="3235" y="2110"/>
                      </a:lnTo>
                      <a:lnTo>
                        <a:pt x="3211" y="2008"/>
                      </a:lnTo>
                      <a:lnTo>
                        <a:pt x="3175" y="1906"/>
                      </a:lnTo>
                      <a:lnTo>
                        <a:pt x="3139" y="1804"/>
                      </a:lnTo>
                      <a:lnTo>
                        <a:pt x="3091" y="1702"/>
                      </a:lnTo>
                      <a:lnTo>
                        <a:pt x="3038" y="1594"/>
                      </a:lnTo>
                      <a:lnTo>
                        <a:pt x="2918" y="1391"/>
                      </a:lnTo>
                      <a:lnTo>
                        <a:pt x="2775" y="1181"/>
                      </a:lnTo>
                      <a:lnTo>
                        <a:pt x="2613" y="983"/>
                      </a:lnTo>
                      <a:lnTo>
                        <a:pt x="2428" y="791"/>
                      </a:lnTo>
                      <a:lnTo>
                        <a:pt x="2278" y="653"/>
                      </a:lnTo>
                      <a:lnTo>
                        <a:pt x="2123" y="527"/>
                      </a:lnTo>
                      <a:lnTo>
                        <a:pt x="1967" y="419"/>
                      </a:lnTo>
                      <a:lnTo>
                        <a:pt x="1806" y="318"/>
                      </a:lnTo>
                      <a:lnTo>
                        <a:pt x="1650" y="234"/>
                      </a:lnTo>
                      <a:lnTo>
                        <a:pt x="1489" y="156"/>
                      </a:lnTo>
                      <a:lnTo>
                        <a:pt x="1334" y="96"/>
                      </a:lnTo>
                      <a:lnTo>
                        <a:pt x="1184" y="54"/>
                      </a:lnTo>
                      <a:lnTo>
                        <a:pt x="1035" y="18"/>
                      </a:lnTo>
                      <a:lnTo>
                        <a:pt x="891" y="0"/>
                      </a:lnTo>
                      <a:lnTo>
                        <a:pt x="754" y="0"/>
                      </a:lnTo>
                      <a:lnTo>
                        <a:pt x="622" y="12"/>
                      </a:lnTo>
                      <a:lnTo>
                        <a:pt x="502" y="36"/>
                      </a:lnTo>
                      <a:lnTo>
                        <a:pt x="395" y="78"/>
                      </a:lnTo>
                      <a:lnTo>
                        <a:pt x="293" y="138"/>
                      </a:lnTo>
                      <a:lnTo>
                        <a:pt x="204" y="210"/>
                      </a:lnTo>
                      <a:lnTo>
                        <a:pt x="156" y="264"/>
                      </a:lnTo>
                      <a:lnTo>
                        <a:pt x="114" y="324"/>
                      </a:lnTo>
                      <a:lnTo>
                        <a:pt x="78" y="389"/>
                      </a:lnTo>
                      <a:lnTo>
                        <a:pt x="48" y="461"/>
                      </a:lnTo>
                      <a:lnTo>
                        <a:pt x="30" y="533"/>
                      </a:lnTo>
                      <a:lnTo>
                        <a:pt x="12" y="611"/>
                      </a:lnTo>
                      <a:lnTo>
                        <a:pt x="6" y="695"/>
                      </a:lnTo>
                      <a:lnTo>
                        <a:pt x="0" y="779"/>
                      </a:lnTo>
                      <a:lnTo>
                        <a:pt x="6" y="875"/>
                      </a:lnTo>
                      <a:lnTo>
                        <a:pt x="18" y="971"/>
                      </a:lnTo>
                      <a:lnTo>
                        <a:pt x="36" y="1067"/>
                      </a:lnTo>
                      <a:lnTo>
                        <a:pt x="60" y="1169"/>
                      </a:lnTo>
                      <a:lnTo>
                        <a:pt x="96" y="1271"/>
                      </a:lnTo>
                      <a:lnTo>
                        <a:pt x="132" y="1373"/>
                      </a:lnTo>
                      <a:lnTo>
                        <a:pt x="180" y="1474"/>
                      </a:lnTo>
                      <a:lnTo>
                        <a:pt x="233" y="1582"/>
                      </a:lnTo>
                      <a:lnTo>
                        <a:pt x="287" y="1684"/>
                      </a:lnTo>
                      <a:lnTo>
                        <a:pt x="353" y="1786"/>
                      </a:lnTo>
                      <a:lnTo>
                        <a:pt x="496" y="1990"/>
                      </a:lnTo>
                      <a:lnTo>
                        <a:pt x="664" y="2188"/>
                      </a:lnTo>
                      <a:lnTo>
                        <a:pt x="849" y="2380"/>
                      </a:lnTo>
                      <a:lnTo>
                        <a:pt x="981" y="2500"/>
                      </a:lnTo>
                      <a:lnTo>
                        <a:pt x="1112" y="2607"/>
                      </a:lnTo>
                      <a:lnTo>
                        <a:pt x="1244" y="2709"/>
                      </a:lnTo>
                      <a:lnTo>
                        <a:pt x="1381" y="2805"/>
                      </a:lnTo>
                      <a:lnTo>
                        <a:pt x="1519" y="2889"/>
                      </a:lnTo>
                      <a:lnTo>
                        <a:pt x="1656" y="2961"/>
                      </a:lnTo>
                      <a:lnTo>
                        <a:pt x="1788" y="3021"/>
                      </a:lnTo>
                      <a:lnTo>
                        <a:pt x="1926" y="3075"/>
                      </a:lnTo>
                      <a:lnTo>
                        <a:pt x="1937" y="3075"/>
                      </a:lnTo>
                      <a:lnTo>
                        <a:pt x="1800" y="3021"/>
                      </a:lnTo>
                      <a:lnTo>
                        <a:pt x="1662" y="2961"/>
                      </a:lnTo>
                      <a:lnTo>
                        <a:pt x="1525" y="2889"/>
                      </a:lnTo>
                      <a:lnTo>
                        <a:pt x="1387" y="2805"/>
                      </a:lnTo>
                      <a:lnTo>
                        <a:pt x="1250" y="2709"/>
                      </a:lnTo>
                      <a:lnTo>
                        <a:pt x="1118" y="2607"/>
                      </a:lnTo>
                      <a:lnTo>
                        <a:pt x="981" y="2500"/>
                      </a:lnTo>
                      <a:lnTo>
                        <a:pt x="849" y="23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/>
                </a:p>
              </p:txBody>
            </p:sp>
            <p:grpSp>
              <p:nvGrpSpPr>
                <p:cNvPr id="34" name="Group 6"/>
                <p:cNvGrpSpPr>
                  <a:grpSpLocks/>
                </p:cNvGrpSpPr>
                <p:nvPr userDrawn="1"/>
              </p:nvGrpSpPr>
              <p:grpSpPr bwMode="auto">
                <a:xfrm>
                  <a:off x="0" y="522"/>
                  <a:ext cx="4751" cy="3794"/>
                  <a:chOff x="0" y="522"/>
                  <a:chExt cx="4751" cy="3794"/>
                </a:xfrm>
              </p:grpSpPr>
              <p:sp>
                <p:nvSpPr>
                  <p:cNvPr id="35" name="Freeform 7"/>
                  <p:cNvSpPr>
                    <a:spLocks/>
                  </p:cNvSpPr>
                  <p:nvPr userDrawn="1"/>
                </p:nvSpPr>
                <p:spPr bwMode="hidden">
                  <a:xfrm>
                    <a:off x="400" y="815"/>
                    <a:ext cx="3964" cy="3501"/>
                  </a:xfrm>
                  <a:custGeom>
                    <a:avLst/>
                    <a:gdLst>
                      <a:gd name="T0" fmla="*/ 3982 w 3952"/>
                      <a:gd name="T1" fmla="*/ 2860 h 3501"/>
                      <a:gd name="T2" fmla="*/ 3946 w 3952"/>
                      <a:gd name="T3" fmla="*/ 2614 h 3501"/>
                      <a:gd name="T4" fmla="*/ 3875 w 3952"/>
                      <a:gd name="T5" fmla="*/ 2368 h 3501"/>
                      <a:gd name="T6" fmla="*/ 3764 w 3952"/>
                      <a:gd name="T7" fmla="*/ 2110 h 3501"/>
                      <a:gd name="T8" fmla="*/ 3626 w 3952"/>
                      <a:gd name="T9" fmla="*/ 1853 h 3501"/>
                      <a:gd name="T10" fmla="*/ 3462 w 3952"/>
                      <a:gd name="T11" fmla="*/ 1595 h 3501"/>
                      <a:gd name="T12" fmla="*/ 3271 w 3952"/>
                      <a:gd name="T13" fmla="*/ 1343 h 3501"/>
                      <a:gd name="T14" fmla="*/ 3052 w 3952"/>
                      <a:gd name="T15" fmla="*/ 1103 h 3501"/>
                      <a:gd name="T16" fmla="*/ 2745 w 3952"/>
                      <a:gd name="T17" fmla="*/ 815 h 3501"/>
                      <a:gd name="T18" fmla="*/ 2353 w 3952"/>
                      <a:gd name="T19" fmla="*/ 522 h 3501"/>
                      <a:gd name="T20" fmla="*/ 1961 w 3952"/>
                      <a:gd name="T21" fmla="*/ 288 h 3501"/>
                      <a:gd name="T22" fmla="*/ 1570 w 3952"/>
                      <a:gd name="T23" fmla="*/ 126 h 3501"/>
                      <a:gd name="T24" fmla="*/ 1196 w 3952"/>
                      <a:gd name="T25" fmla="*/ 24 h 3501"/>
                      <a:gd name="T26" fmla="*/ 846 w 3952"/>
                      <a:gd name="T27" fmla="*/ 0 h 3501"/>
                      <a:gd name="T28" fmla="*/ 532 w 3952"/>
                      <a:gd name="T29" fmla="*/ 48 h 3501"/>
                      <a:gd name="T30" fmla="*/ 266 w 3952"/>
                      <a:gd name="T31" fmla="*/ 174 h 3501"/>
                      <a:gd name="T32" fmla="*/ 114 w 3952"/>
                      <a:gd name="T33" fmla="*/ 312 h 3501"/>
                      <a:gd name="T34" fmla="*/ 0 w 3952"/>
                      <a:gd name="T35" fmla="*/ 486 h 3501"/>
                      <a:gd name="T36" fmla="*/ 72 w 3952"/>
                      <a:gd name="T37" fmla="*/ 372 h 3501"/>
                      <a:gd name="T38" fmla="*/ 272 w 3952"/>
                      <a:gd name="T39" fmla="*/ 174 h 3501"/>
                      <a:gd name="T40" fmla="*/ 532 w 3952"/>
                      <a:gd name="T41" fmla="*/ 48 h 3501"/>
                      <a:gd name="T42" fmla="*/ 846 w 3952"/>
                      <a:gd name="T43" fmla="*/ 6 h 3501"/>
                      <a:gd name="T44" fmla="*/ 1196 w 3952"/>
                      <a:gd name="T45" fmla="*/ 30 h 3501"/>
                      <a:gd name="T46" fmla="*/ 1570 w 3952"/>
                      <a:gd name="T47" fmla="*/ 132 h 3501"/>
                      <a:gd name="T48" fmla="*/ 1961 w 3952"/>
                      <a:gd name="T49" fmla="*/ 294 h 3501"/>
                      <a:gd name="T50" fmla="*/ 2353 w 3952"/>
                      <a:gd name="T51" fmla="*/ 528 h 3501"/>
                      <a:gd name="T52" fmla="*/ 2739 w 3952"/>
                      <a:gd name="T53" fmla="*/ 821 h 3501"/>
                      <a:gd name="T54" fmla="*/ 3156 w 3952"/>
                      <a:gd name="T55" fmla="*/ 1223 h 3501"/>
                      <a:gd name="T56" fmla="*/ 3366 w 3952"/>
                      <a:gd name="T57" fmla="*/ 1469 h 3501"/>
                      <a:gd name="T58" fmla="*/ 3543 w 3952"/>
                      <a:gd name="T59" fmla="*/ 1727 h 3501"/>
                      <a:gd name="T60" fmla="*/ 3698 w 3952"/>
                      <a:gd name="T61" fmla="*/ 1984 h 3501"/>
                      <a:gd name="T62" fmla="*/ 3820 w 3952"/>
                      <a:gd name="T63" fmla="*/ 2236 h 3501"/>
                      <a:gd name="T64" fmla="*/ 3911 w 3952"/>
                      <a:gd name="T65" fmla="*/ 2494 h 3501"/>
                      <a:gd name="T66" fmla="*/ 3970 w 3952"/>
                      <a:gd name="T67" fmla="*/ 2740 h 3501"/>
                      <a:gd name="T68" fmla="*/ 3988 w 3952"/>
                      <a:gd name="T69" fmla="*/ 2973 h 3501"/>
                      <a:gd name="T70" fmla="*/ 3958 w 3952"/>
                      <a:gd name="T71" fmla="*/ 3255 h 3501"/>
                      <a:gd name="T72" fmla="*/ 3869 w 3952"/>
                      <a:gd name="T73" fmla="*/ 3501 h 3501"/>
                      <a:gd name="T74" fmla="*/ 3922 w 3952"/>
                      <a:gd name="T75" fmla="*/ 3387 h 3501"/>
                      <a:gd name="T76" fmla="*/ 3982 w 3952"/>
                      <a:gd name="T77" fmla="*/ 3123 h 3501"/>
                      <a:gd name="T78" fmla="*/ 3988 w 3952"/>
                      <a:gd name="T79" fmla="*/ 2973 h 3501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3952" h="3501">
                        <a:moveTo>
                          <a:pt x="3952" y="2973"/>
                        </a:moveTo>
                        <a:lnTo>
                          <a:pt x="3946" y="2860"/>
                        </a:lnTo>
                        <a:lnTo>
                          <a:pt x="3934" y="2740"/>
                        </a:lnTo>
                        <a:lnTo>
                          <a:pt x="3910" y="2614"/>
                        </a:lnTo>
                        <a:lnTo>
                          <a:pt x="3875" y="2494"/>
                        </a:lnTo>
                        <a:lnTo>
                          <a:pt x="3839" y="2368"/>
                        </a:lnTo>
                        <a:lnTo>
                          <a:pt x="3785" y="2236"/>
                        </a:lnTo>
                        <a:lnTo>
                          <a:pt x="3731" y="2110"/>
                        </a:lnTo>
                        <a:lnTo>
                          <a:pt x="3665" y="1978"/>
                        </a:lnTo>
                        <a:lnTo>
                          <a:pt x="3593" y="1853"/>
                        </a:lnTo>
                        <a:lnTo>
                          <a:pt x="3516" y="1721"/>
                        </a:lnTo>
                        <a:lnTo>
                          <a:pt x="3432" y="1595"/>
                        </a:lnTo>
                        <a:lnTo>
                          <a:pt x="3336" y="1469"/>
                        </a:lnTo>
                        <a:lnTo>
                          <a:pt x="3241" y="1343"/>
                        </a:lnTo>
                        <a:lnTo>
                          <a:pt x="3133" y="1223"/>
                        </a:lnTo>
                        <a:lnTo>
                          <a:pt x="3025" y="1103"/>
                        </a:lnTo>
                        <a:lnTo>
                          <a:pt x="2906" y="983"/>
                        </a:lnTo>
                        <a:lnTo>
                          <a:pt x="2721" y="815"/>
                        </a:lnTo>
                        <a:lnTo>
                          <a:pt x="2529" y="660"/>
                        </a:lnTo>
                        <a:lnTo>
                          <a:pt x="2332" y="522"/>
                        </a:lnTo>
                        <a:lnTo>
                          <a:pt x="2141" y="396"/>
                        </a:lnTo>
                        <a:lnTo>
                          <a:pt x="1943" y="288"/>
                        </a:lnTo>
                        <a:lnTo>
                          <a:pt x="1746" y="198"/>
                        </a:lnTo>
                        <a:lnTo>
                          <a:pt x="1555" y="126"/>
                        </a:lnTo>
                        <a:lnTo>
                          <a:pt x="1363" y="66"/>
                        </a:lnTo>
                        <a:lnTo>
                          <a:pt x="1184" y="24"/>
                        </a:lnTo>
                        <a:lnTo>
                          <a:pt x="1005" y="6"/>
                        </a:lnTo>
                        <a:lnTo>
                          <a:pt x="837" y="0"/>
                        </a:lnTo>
                        <a:lnTo>
                          <a:pt x="676" y="12"/>
                        </a:lnTo>
                        <a:lnTo>
                          <a:pt x="526" y="48"/>
                        </a:lnTo>
                        <a:lnTo>
                          <a:pt x="389" y="102"/>
                        </a:lnTo>
                        <a:lnTo>
                          <a:pt x="263" y="174"/>
                        </a:lnTo>
                        <a:lnTo>
                          <a:pt x="155" y="264"/>
                        </a:lnTo>
                        <a:lnTo>
                          <a:pt x="114" y="312"/>
                        </a:lnTo>
                        <a:lnTo>
                          <a:pt x="72" y="366"/>
                        </a:lnTo>
                        <a:lnTo>
                          <a:pt x="0" y="486"/>
                        </a:lnTo>
                        <a:lnTo>
                          <a:pt x="0" y="498"/>
                        </a:lnTo>
                        <a:lnTo>
                          <a:pt x="72" y="372"/>
                        </a:lnTo>
                        <a:lnTo>
                          <a:pt x="161" y="264"/>
                        </a:lnTo>
                        <a:lnTo>
                          <a:pt x="269" y="174"/>
                        </a:lnTo>
                        <a:lnTo>
                          <a:pt x="395" y="102"/>
                        </a:lnTo>
                        <a:lnTo>
                          <a:pt x="526" y="48"/>
                        </a:lnTo>
                        <a:lnTo>
                          <a:pt x="676" y="18"/>
                        </a:lnTo>
                        <a:lnTo>
                          <a:pt x="837" y="6"/>
                        </a:lnTo>
                        <a:lnTo>
                          <a:pt x="1005" y="6"/>
                        </a:lnTo>
                        <a:lnTo>
                          <a:pt x="1184" y="30"/>
                        </a:lnTo>
                        <a:lnTo>
                          <a:pt x="1363" y="72"/>
                        </a:lnTo>
                        <a:lnTo>
                          <a:pt x="1555" y="132"/>
                        </a:lnTo>
                        <a:lnTo>
                          <a:pt x="1746" y="204"/>
                        </a:lnTo>
                        <a:lnTo>
                          <a:pt x="1943" y="294"/>
                        </a:lnTo>
                        <a:lnTo>
                          <a:pt x="2135" y="402"/>
                        </a:lnTo>
                        <a:lnTo>
                          <a:pt x="2332" y="528"/>
                        </a:lnTo>
                        <a:lnTo>
                          <a:pt x="2523" y="666"/>
                        </a:lnTo>
                        <a:lnTo>
                          <a:pt x="2715" y="821"/>
                        </a:lnTo>
                        <a:lnTo>
                          <a:pt x="2900" y="989"/>
                        </a:lnTo>
                        <a:lnTo>
                          <a:pt x="3127" y="1223"/>
                        </a:lnTo>
                        <a:lnTo>
                          <a:pt x="3235" y="1349"/>
                        </a:lnTo>
                        <a:lnTo>
                          <a:pt x="3336" y="1469"/>
                        </a:lnTo>
                        <a:lnTo>
                          <a:pt x="3426" y="1595"/>
                        </a:lnTo>
                        <a:lnTo>
                          <a:pt x="3510" y="1727"/>
                        </a:lnTo>
                        <a:lnTo>
                          <a:pt x="3593" y="1853"/>
                        </a:lnTo>
                        <a:lnTo>
                          <a:pt x="3665" y="1984"/>
                        </a:lnTo>
                        <a:lnTo>
                          <a:pt x="3731" y="2110"/>
                        </a:lnTo>
                        <a:lnTo>
                          <a:pt x="3785" y="2236"/>
                        </a:lnTo>
                        <a:lnTo>
                          <a:pt x="3833" y="2368"/>
                        </a:lnTo>
                        <a:lnTo>
                          <a:pt x="3875" y="2494"/>
                        </a:lnTo>
                        <a:lnTo>
                          <a:pt x="3910" y="2614"/>
                        </a:lnTo>
                        <a:lnTo>
                          <a:pt x="3934" y="2740"/>
                        </a:lnTo>
                        <a:lnTo>
                          <a:pt x="3946" y="2860"/>
                        </a:lnTo>
                        <a:lnTo>
                          <a:pt x="3952" y="2973"/>
                        </a:lnTo>
                        <a:lnTo>
                          <a:pt x="3946" y="3123"/>
                        </a:lnTo>
                        <a:lnTo>
                          <a:pt x="3922" y="3255"/>
                        </a:lnTo>
                        <a:lnTo>
                          <a:pt x="3886" y="3387"/>
                        </a:lnTo>
                        <a:lnTo>
                          <a:pt x="3833" y="3501"/>
                        </a:lnTo>
                        <a:lnTo>
                          <a:pt x="3886" y="3387"/>
                        </a:lnTo>
                        <a:lnTo>
                          <a:pt x="3928" y="3255"/>
                        </a:lnTo>
                        <a:lnTo>
                          <a:pt x="3946" y="3123"/>
                        </a:lnTo>
                        <a:lnTo>
                          <a:pt x="3952" y="297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tr-TR"/>
                  </a:p>
                </p:txBody>
              </p:sp>
              <p:sp>
                <p:nvSpPr>
                  <p:cNvPr id="36" name="Freeform 8"/>
                  <p:cNvSpPr>
                    <a:spLocks/>
                  </p:cNvSpPr>
                  <p:nvPr userDrawn="1"/>
                </p:nvSpPr>
                <p:spPr bwMode="hidden">
                  <a:xfrm>
                    <a:off x="406" y="953"/>
                    <a:ext cx="3803" cy="3363"/>
                  </a:xfrm>
                  <a:custGeom>
                    <a:avLst/>
                    <a:gdLst>
                      <a:gd name="T0" fmla="*/ 682 w 3791"/>
                      <a:gd name="T1" fmla="*/ 2416 h 3363"/>
                      <a:gd name="T2" fmla="*/ 422 w 3791"/>
                      <a:gd name="T3" fmla="*/ 2062 h 3363"/>
                      <a:gd name="T4" fmla="*/ 218 w 3791"/>
                      <a:gd name="T5" fmla="*/ 1703 h 3363"/>
                      <a:gd name="T6" fmla="*/ 78 w 3791"/>
                      <a:gd name="T7" fmla="*/ 1343 h 3363"/>
                      <a:gd name="T8" fmla="*/ 12 w 3791"/>
                      <a:gd name="T9" fmla="*/ 1001 h 3363"/>
                      <a:gd name="T10" fmla="*/ 18 w 3791"/>
                      <a:gd name="T11" fmla="*/ 701 h 3363"/>
                      <a:gd name="T12" fmla="*/ 96 w 3791"/>
                      <a:gd name="T13" fmla="*/ 450 h 3363"/>
                      <a:gd name="T14" fmla="*/ 242 w 3791"/>
                      <a:gd name="T15" fmla="*/ 246 h 3363"/>
                      <a:gd name="T16" fmla="*/ 586 w 3791"/>
                      <a:gd name="T17" fmla="*/ 48 h 3363"/>
                      <a:gd name="T18" fmla="*/ 1037 w 3791"/>
                      <a:gd name="T19" fmla="*/ 6 h 3363"/>
                      <a:gd name="T20" fmla="*/ 1558 w 3791"/>
                      <a:gd name="T21" fmla="*/ 120 h 3363"/>
                      <a:gd name="T22" fmla="*/ 2108 w 3791"/>
                      <a:gd name="T23" fmla="*/ 378 h 3363"/>
                      <a:gd name="T24" fmla="*/ 2655 w 3791"/>
                      <a:gd name="T25" fmla="*/ 773 h 3363"/>
                      <a:gd name="T26" fmla="*/ 3145 w 3791"/>
                      <a:gd name="T27" fmla="*/ 1265 h 3363"/>
                      <a:gd name="T28" fmla="*/ 3411 w 3791"/>
                      <a:gd name="T29" fmla="*/ 1625 h 3363"/>
                      <a:gd name="T30" fmla="*/ 3615 w 3791"/>
                      <a:gd name="T31" fmla="*/ 1984 h 3363"/>
                      <a:gd name="T32" fmla="*/ 3755 w 3791"/>
                      <a:gd name="T33" fmla="*/ 2344 h 3363"/>
                      <a:gd name="T34" fmla="*/ 3821 w 3791"/>
                      <a:gd name="T35" fmla="*/ 2686 h 3363"/>
                      <a:gd name="T36" fmla="*/ 3785 w 3791"/>
                      <a:gd name="T37" fmla="*/ 3105 h 3363"/>
                      <a:gd name="T38" fmla="*/ 3664 w 3791"/>
                      <a:gd name="T39" fmla="*/ 3363 h 3363"/>
                      <a:gd name="T40" fmla="*/ 3815 w 3791"/>
                      <a:gd name="T41" fmla="*/ 2967 h 3363"/>
                      <a:gd name="T42" fmla="*/ 3827 w 3791"/>
                      <a:gd name="T43" fmla="*/ 2794 h 3363"/>
                      <a:gd name="T44" fmla="*/ 3785 w 3791"/>
                      <a:gd name="T45" fmla="*/ 2458 h 3363"/>
                      <a:gd name="T46" fmla="*/ 3671 w 3791"/>
                      <a:gd name="T47" fmla="*/ 2104 h 3363"/>
                      <a:gd name="T48" fmla="*/ 3489 w 3791"/>
                      <a:gd name="T49" fmla="*/ 1739 h 3363"/>
                      <a:gd name="T50" fmla="*/ 3241 w 3791"/>
                      <a:gd name="T51" fmla="*/ 1385 h 3363"/>
                      <a:gd name="T52" fmla="*/ 2831 w 3791"/>
                      <a:gd name="T53" fmla="*/ 929 h 3363"/>
                      <a:gd name="T54" fmla="*/ 2293 w 3791"/>
                      <a:gd name="T55" fmla="*/ 492 h 3363"/>
                      <a:gd name="T56" fmla="*/ 1737 w 3791"/>
                      <a:gd name="T57" fmla="*/ 192 h 3363"/>
                      <a:gd name="T58" fmla="*/ 1202 w 3791"/>
                      <a:gd name="T59" fmla="*/ 24 h 3363"/>
                      <a:gd name="T60" fmla="*/ 723 w 3791"/>
                      <a:gd name="T61" fmla="*/ 12 h 3363"/>
                      <a:gd name="T62" fmla="*/ 338 w 3791"/>
                      <a:gd name="T63" fmla="*/ 162 h 3363"/>
                      <a:gd name="T64" fmla="*/ 132 w 3791"/>
                      <a:gd name="T65" fmla="*/ 378 h 3363"/>
                      <a:gd name="T66" fmla="*/ 36 w 3791"/>
                      <a:gd name="T67" fmla="*/ 612 h 3363"/>
                      <a:gd name="T68" fmla="*/ 0 w 3791"/>
                      <a:gd name="T69" fmla="*/ 893 h 3363"/>
                      <a:gd name="T70" fmla="*/ 42 w 3791"/>
                      <a:gd name="T71" fmla="*/ 1229 h 3363"/>
                      <a:gd name="T72" fmla="*/ 164 w 3791"/>
                      <a:gd name="T73" fmla="*/ 1583 h 3363"/>
                      <a:gd name="T74" fmla="*/ 344 w 3791"/>
                      <a:gd name="T75" fmla="*/ 1942 h 3363"/>
                      <a:gd name="T76" fmla="*/ 586 w 3791"/>
                      <a:gd name="T77" fmla="*/ 2302 h 3363"/>
                      <a:gd name="T78" fmla="*/ 996 w 3791"/>
                      <a:gd name="T79" fmla="*/ 2758 h 3363"/>
                      <a:gd name="T80" fmla="*/ 1611 w 3791"/>
                      <a:gd name="T81" fmla="*/ 3237 h 3363"/>
                      <a:gd name="T82" fmla="*/ 1611 w 3791"/>
                      <a:gd name="T83" fmla="*/ 3237 h 3363"/>
                      <a:gd name="T84" fmla="*/ 1002 w 3791"/>
                      <a:gd name="T85" fmla="*/ 2758 h 3363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0" t="0" r="r" b="b"/>
                    <a:pathLst>
                      <a:path w="3791" h="3363">
                        <a:moveTo>
                          <a:pt x="993" y="2758"/>
                        </a:moveTo>
                        <a:lnTo>
                          <a:pt x="777" y="2536"/>
                        </a:lnTo>
                        <a:lnTo>
                          <a:pt x="676" y="2416"/>
                        </a:lnTo>
                        <a:lnTo>
                          <a:pt x="586" y="2302"/>
                        </a:lnTo>
                        <a:lnTo>
                          <a:pt x="496" y="2182"/>
                        </a:lnTo>
                        <a:lnTo>
                          <a:pt x="419" y="2062"/>
                        </a:lnTo>
                        <a:lnTo>
                          <a:pt x="341" y="1942"/>
                        </a:lnTo>
                        <a:lnTo>
                          <a:pt x="275" y="1822"/>
                        </a:lnTo>
                        <a:lnTo>
                          <a:pt x="215" y="1703"/>
                        </a:lnTo>
                        <a:lnTo>
                          <a:pt x="161" y="1583"/>
                        </a:lnTo>
                        <a:lnTo>
                          <a:pt x="114" y="1463"/>
                        </a:lnTo>
                        <a:lnTo>
                          <a:pt x="78" y="1343"/>
                        </a:lnTo>
                        <a:lnTo>
                          <a:pt x="48" y="1229"/>
                        </a:lnTo>
                        <a:lnTo>
                          <a:pt x="24" y="1115"/>
                        </a:lnTo>
                        <a:lnTo>
                          <a:pt x="12" y="1001"/>
                        </a:lnTo>
                        <a:lnTo>
                          <a:pt x="6" y="893"/>
                        </a:lnTo>
                        <a:lnTo>
                          <a:pt x="12" y="797"/>
                        </a:lnTo>
                        <a:lnTo>
                          <a:pt x="18" y="701"/>
                        </a:lnTo>
                        <a:lnTo>
                          <a:pt x="42" y="612"/>
                        </a:lnTo>
                        <a:lnTo>
                          <a:pt x="66" y="528"/>
                        </a:lnTo>
                        <a:lnTo>
                          <a:pt x="96" y="450"/>
                        </a:lnTo>
                        <a:lnTo>
                          <a:pt x="138" y="378"/>
                        </a:lnTo>
                        <a:lnTo>
                          <a:pt x="185" y="306"/>
                        </a:lnTo>
                        <a:lnTo>
                          <a:pt x="239" y="246"/>
                        </a:lnTo>
                        <a:lnTo>
                          <a:pt x="341" y="162"/>
                        </a:lnTo>
                        <a:lnTo>
                          <a:pt x="454" y="96"/>
                        </a:lnTo>
                        <a:lnTo>
                          <a:pt x="580" y="48"/>
                        </a:lnTo>
                        <a:lnTo>
                          <a:pt x="723" y="18"/>
                        </a:lnTo>
                        <a:lnTo>
                          <a:pt x="867" y="6"/>
                        </a:lnTo>
                        <a:lnTo>
                          <a:pt x="1028" y="6"/>
                        </a:lnTo>
                        <a:lnTo>
                          <a:pt x="1196" y="30"/>
                        </a:lnTo>
                        <a:lnTo>
                          <a:pt x="1363" y="66"/>
                        </a:lnTo>
                        <a:lnTo>
                          <a:pt x="1543" y="120"/>
                        </a:lnTo>
                        <a:lnTo>
                          <a:pt x="1722" y="192"/>
                        </a:lnTo>
                        <a:lnTo>
                          <a:pt x="1901" y="282"/>
                        </a:lnTo>
                        <a:lnTo>
                          <a:pt x="2087" y="378"/>
                        </a:lnTo>
                        <a:lnTo>
                          <a:pt x="2272" y="498"/>
                        </a:lnTo>
                        <a:lnTo>
                          <a:pt x="2451" y="624"/>
                        </a:lnTo>
                        <a:lnTo>
                          <a:pt x="2631" y="773"/>
                        </a:lnTo>
                        <a:lnTo>
                          <a:pt x="2804" y="929"/>
                        </a:lnTo>
                        <a:lnTo>
                          <a:pt x="3019" y="1151"/>
                        </a:lnTo>
                        <a:lnTo>
                          <a:pt x="3115" y="1265"/>
                        </a:lnTo>
                        <a:lnTo>
                          <a:pt x="3211" y="1385"/>
                        </a:lnTo>
                        <a:lnTo>
                          <a:pt x="3295" y="1505"/>
                        </a:lnTo>
                        <a:lnTo>
                          <a:pt x="3378" y="1625"/>
                        </a:lnTo>
                        <a:lnTo>
                          <a:pt x="3450" y="1745"/>
                        </a:lnTo>
                        <a:lnTo>
                          <a:pt x="3522" y="1864"/>
                        </a:lnTo>
                        <a:lnTo>
                          <a:pt x="3582" y="1984"/>
                        </a:lnTo>
                        <a:lnTo>
                          <a:pt x="3635" y="2104"/>
                        </a:lnTo>
                        <a:lnTo>
                          <a:pt x="3677" y="2224"/>
                        </a:lnTo>
                        <a:lnTo>
                          <a:pt x="3719" y="2344"/>
                        </a:lnTo>
                        <a:lnTo>
                          <a:pt x="3749" y="2458"/>
                        </a:lnTo>
                        <a:lnTo>
                          <a:pt x="3773" y="2572"/>
                        </a:lnTo>
                        <a:lnTo>
                          <a:pt x="3785" y="2686"/>
                        </a:lnTo>
                        <a:lnTo>
                          <a:pt x="3791" y="2794"/>
                        </a:lnTo>
                        <a:lnTo>
                          <a:pt x="3779" y="2955"/>
                        </a:lnTo>
                        <a:lnTo>
                          <a:pt x="3749" y="3105"/>
                        </a:lnTo>
                        <a:lnTo>
                          <a:pt x="3695" y="3243"/>
                        </a:lnTo>
                        <a:lnTo>
                          <a:pt x="3623" y="3363"/>
                        </a:lnTo>
                        <a:lnTo>
                          <a:pt x="3629" y="3363"/>
                        </a:lnTo>
                        <a:lnTo>
                          <a:pt x="3701" y="3243"/>
                        </a:lnTo>
                        <a:lnTo>
                          <a:pt x="3749" y="3111"/>
                        </a:lnTo>
                        <a:lnTo>
                          <a:pt x="3779" y="2967"/>
                        </a:lnTo>
                        <a:lnTo>
                          <a:pt x="3791" y="2806"/>
                        </a:lnTo>
                        <a:lnTo>
                          <a:pt x="3791" y="2800"/>
                        </a:lnTo>
                        <a:lnTo>
                          <a:pt x="3791" y="2794"/>
                        </a:lnTo>
                        <a:lnTo>
                          <a:pt x="3785" y="2686"/>
                        </a:lnTo>
                        <a:lnTo>
                          <a:pt x="3773" y="2572"/>
                        </a:lnTo>
                        <a:lnTo>
                          <a:pt x="3749" y="2458"/>
                        </a:lnTo>
                        <a:lnTo>
                          <a:pt x="3719" y="2338"/>
                        </a:lnTo>
                        <a:lnTo>
                          <a:pt x="3683" y="2224"/>
                        </a:lnTo>
                        <a:lnTo>
                          <a:pt x="3635" y="2104"/>
                        </a:lnTo>
                        <a:lnTo>
                          <a:pt x="3582" y="1984"/>
                        </a:lnTo>
                        <a:lnTo>
                          <a:pt x="3522" y="1864"/>
                        </a:lnTo>
                        <a:lnTo>
                          <a:pt x="3456" y="1739"/>
                        </a:lnTo>
                        <a:lnTo>
                          <a:pt x="3378" y="1619"/>
                        </a:lnTo>
                        <a:lnTo>
                          <a:pt x="3300" y="1499"/>
                        </a:lnTo>
                        <a:lnTo>
                          <a:pt x="3211" y="1385"/>
                        </a:lnTo>
                        <a:lnTo>
                          <a:pt x="3121" y="1265"/>
                        </a:lnTo>
                        <a:lnTo>
                          <a:pt x="3019" y="1151"/>
                        </a:lnTo>
                        <a:lnTo>
                          <a:pt x="2804" y="929"/>
                        </a:lnTo>
                        <a:lnTo>
                          <a:pt x="2631" y="767"/>
                        </a:lnTo>
                        <a:lnTo>
                          <a:pt x="2451" y="624"/>
                        </a:lnTo>
                        <a:lnTo>
                          <a:pt x="2272" y="492"/>
                        </a:lnTo>
                        <a:lnTo>
                          <a:pt x="2087" y="378"/>
                        </a:lnTo>
                        <a:lnTo>
                          <a:pt x="1901" y="276"/>
                        </a:lnTo>
                        <a:lnTo>
                          <a:pt x="1722" y="192"/>
                        </a:lnTo>
                        <a:lnTo>
                          <a:pt x="1543" y="120"/>
                        </a:lnTo>
                        <a:lnTo>
                          <a:pt x="1363" y="66"/>
                        </a:lnTo>
                        <a:lnTo>
                          <a:pt x="1190" y="24"/>
                        </a:lnTo>
                        <a:lnTo>
                          <a:pt x="1028" y="6"/>
                        </a:lnTo>
                        <a:lnTo>
                          <a:pt x="867" y="0"/>
                        </a:lnTo>
                        <a:lnTo>
                          <a:pt x="717" y="12"/>
                        </a:lnTo>
                        <a:lnTo>
                          <a:pt x="580" y="42"/>
                        </a:lnTo>
                        <a:lnTo>
                          <a:pt x="448" y="90"/>
                        </a:lnTo>
                        <a:lnTo>
                          <a:pt x="335" y="162"/>
                        </a:lnTo>
                        <a:lnTo>
                          <a:pt x="233" y="246"/>
                        </a:lnTo>
                        <a:lnTo>
                          <a:pt x="179" y="306"/>
                        </a:lnTo>
                        <a:lnTo>
                          <a:pt x="132" y="378"/>
                        </a:lnTo>
                        <a:lnTo>
                          <a:pt x="90" y="450"/>
                        </a:lnTo>
                        <a:lnTo>
                          <a:pt x="60" y="528"/>
                        </a:lnTo>
                        <a:lnTo>
                          <a:pt x="36" y="612"/>
                        </a:lnTo>
                        <a:lnTo>
                          <a:pt x="12" y="701"/>
                        </a:lnTo>
                        <a:lnTo>
                          <a:pt x="6" y="797"/>
                        </a:lnTo>
                        <a:lnTo>
                          <a:pt x="0" y="893"/>
                        </a:lnTo>
                        <a:lnTo>
                          <a:pt x="6" y="1001"/>
                        </a:lnTo>
                        <a:lnTo>
                          <a:pt x="24" y="1115"/>
                        </a:lnTo>
                        <a:lnTo>
                          <a:pt x="42" y="1229"/>
                        </a:lnTo>
                        <a:lnTo>
                          <a:pt x="78" y="1343"/>
                        </a:lnTo>
                        <a:lnTo>
                          <a:pt x="114" y="1463"/>
                        </a:lnTo>
                        <a:lnTo>
                          <a:pt x="161" y="1583"/>
                        </a:lnTo>
                        <a:lnTo>
                          <a:pt x="215" y="1703"/>
                        </a:lnTo>
                        <a:lnTo>
                          <a:pt x="275" y="1822"/>
                        </a:lnTo>
                        <a:lnTo>
                          <a:pt x="341" y="1942"/>
                        </a:lnTo>
                        <a:lnTo>
                          <a:pt x="413" y="2062"/>
                        </a:lnTo>
                        <a:lnTo>
                          <a:pt x="496" y="2182"/>
                        </a:lnTo>
                        <a:lnTo>
                          <a:pt x="580" y="2302"/>
                        </a:lnTo>
                        <a:lnTo>
                          <a:pt x="676" y="2422"/>
                        </a:lnTo>
                        <a:lnTo>
                          <a:pt x="771" y="2536"/>
                        </a:lnTo>
                        <a:lnTo>
                          <a:pt x="987" y="2758"/>
                        </a:lnTo>
                        <a:lnTo>
                          <a:pt x="1184" y="2931"/>
                        </a:lnTo>
                        <a:lnTo>
                          <a:pt x="1387" y="3093"/>
                        </a:lnTo>
                        <a:lnTo>
                          <a:pt x="1596" y="3237"/>
                        </a:lnTo>
                        <a:lnTo>
                          <a:pt x="1800" y="3363"/>
                        </a:lnTo>
                        <a:lnTo>
                          <a:pt x="1806" y="3363"/>
                        </a:lnTo>
                        <a:lnTo>
                          <a:pt x="1596" y="3237"/>
                        </a:lnTo>
                        <a:lnTo>
                          <a:pt x="1393" y="3093"/>
                        </a:lnTo>
                        <a:lnTo>
                          <a:pt x="1190" y="2931"/>
                        </a:lnTo>
                        <a:lnTo>
                          <a:pt x="993" y="275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tr-TR"/>
                  </a:p>
                </p:txBody>
              </p:sp>
              <p:sp>
                <p:nvSpPr>
                  <p:cNvPr id="37" name="Freeform 9"/>
                  <p:cNvSpPr>
                    <a:spLocks/>
                  </p:cNvSpPr>
                  <p:nvPr userDrawn="1"/>
                </p:nvSpPr>
                <p:spPr bwMode="hidden">
                  <a:xfrm>
                    <a:off x="514" y="1091"/>
                    <a:ext cx="3538" cy="3225"/>
                  </a:xfrm>
                  <a:custGeom>
                    <a:avLst/>
                    <a:gdLst>
                      <a:gd name="T0" fmla="*/ 544 w 3527"/>
                      <a:gd name="T1" fmla="*/ 2146 h 3225"/>
                      <a:gd name="T2" fmla="*/ 320 w 3527"/>
                      <a:gd name="T3" fmla="*/ 1816 h 3225"/>
                      <a:gd name="T4" fmla="*/ 149 w 3527"/>
                      <a:gd name="T5" fmla="*/ 1481 h 3225"/>
                      <a:gd name="T6" fmla="*/ 41 w 3527"/>
                      <a:gd name="T7" fmla="*/ 1151 h 3225"/>
                      <a:gd name="T8" fmla="*/ 0 w 3527"/>
                      <a:gd name="T9" fmla="*/ 839 h 3225"/>
                      <a:gd name="T10" fmla="*/ 30 w 3527"/>
                      <a:gd name="T11" fmla="*/ 575 h 3225"/>
                      <a:gd name="T12" fmla="*/ 125 w 3527"/>
                      <a:gd name="T13" fmla="*/ 354 h 3225"/>
                      <a:gd name="T14" fmla="*/ 320 w 3527"/>
                      <a:gd name="T15" fmla="*/ 150 h 3225"/>
                      <a:gd name="T16" fmla="*/ 675 w 3527"/>
                      <a:gd name="T17" fmla="*/ 12 h 3225"/>
                      <a:gd name="T18" fmla="*/ 1121 w 3527"/>
                      <a:gd name="T19" fmla="*/ 24 h 3225"/>
                      <a:gd name="T20" fmla="*/ 1623 w 3527"/>
                      <a:gd name="T21" fmla="*/ 174 h 3225"/>
                      <a:gd name="T22" fmla="*/ 2137 w 3527"/>
                      <a:gd name="T23" fmla="*/ 456 h 3225"/>
                      <a:gd name="T24" fmla="*/ 2637 w 3527"/>
                      <a:gd name="T25" fmla="*/ 857 h 3225"/>
                      <a:gd name="T26" fmla="*/ 3103 w 3527"/>
                      <a:gd name="T27" fmla="*/ 1391 h 3225"/>
                      <a:gd name="T28" fmla="*/ 3306 w 3527"/>
                      <a:gd name="T29" fmla="*/ 1726 h 3225"/>
                      <a:gd name="T30" fmla="*/ 3459 w 3527"/>
                      <a:gd name="T31" fmla="*/ 2062 h 3225"/>
                      <a:gd name="T32" fmla="*/ 3542 w 3527"/>
                      <a:gd name="T33" fmla="*/ 2386 h 3225"/>
                      <a:gd name="T34" fmla="*/ 3554 w 3527"/>
                      <a:gd name="T35" fmla="*/ 2680 h 3225"/>
                      <a:gd name="T36" fmla="*/ 3507 w 3527"/>
                      <a:gd name="T37" fmla="*/ 2931 h 3225"/>
                      <a:gd name="T38" fmla="*/ 3392 w 3527"/>
                      <a:gd name="T39" fmla="*/ 3141 h 3225"/>
                      <a:gd name="T40" fmla="*/ 3312 w 3527"/>
                      <a:gd name="T41" fmla="*/ 3225 h 3225"/>
                      <a:gd name="T42" fmla="*/ 3342 w 3527"/>
                      <a:gd name="T43" fmla="*/ 3201 h 3225"/>
                      <a:gd name="T44" fmla="*/ 3477 w 3527"/>
                      <a:gd name="T45" fmla="*/ 3009 h 3225"/>
                      <a:gd name="T46" fmla="*/ 3548 w 3527"/>
                      <a:gd name="T47" fmla="*/ 2769 h 3225"/>
                      <a:gd name="T48" fmla="*/ 3554 w 3527"/>
                      <a:gd name="T49" fmla="*/ 2488 h 3225"/>
                      <a:gd name="T50" fmla="*/ 3495 w 3527"/>
                      <a:gd name="T51" fmla="*/ 2170 h 3225"/>
                      <a:gd name="T52" fmla="*/ 3366 w 3527"/>
                      <a:gd name="T53" fmla="*/ 1834 h 3225"/>
                      <a:gd name="T54" fmla="*/ 3175 w 3527"/>
                      <a:gd name="T55" fmla="*/ 1499 h 3225"/>
                      <a:gd name="T56" fmla="*/ 2843 w 3527"/>
                      <a:gd name="T57" fmla="*/ 1061 h 3225"/>
                      <a:gd name="T58" fmla="*/ 2305 w 3527"/>
                      <a:gd name="T59" fmla="*/ 575 h 3225"/>
                      <a:gd name="T60" fmla="*/ 1793 w 3527"/>
                      <a:gd name="T61" fmla="*/ 252 h 3225"/>
                      <a:gd name="T62" fmla="*/ 1285 w 3527"/>
                      <a:gd name="T63" fmla="*/ 60 h 3225"/>
                      <a:gd name="T64" fmla="*/ 816 w 3527"/>
                      <a:gd name="T65" fmla="*/ 0 h 3225"/>
                      <a:gd name="T66" fmla="*/ 421 w 3527"/>
                      <a:gd name="T67" fmla="*/ 84 h 3225"/>
                      <a:gd name="T68" fmla="*/ 170 w 3527"/>
                      <a:gd name="T69" fmla="*/ 288 h 3225"/>
                      <a:gd name="T70" fmla="*/ 53 w 3527"/>
                      <a:gd name="T71" fmla="*/ 498 h 3225"/>
                      <a:gd name="T72" fmla="*/ 0 w 3527"/>
                      <a:gd name="T73" fmla="*/ 749 h 3225"/>
                      <a:gd name="T74" fmla="*/ 18 w 3527"/>
                      <a:gd name="T75" fmla="*/ 1043 h 3225"/>
                      <a:gd name="T76" fmla="*/ 101 w 3527"/>
                      <a:gd name="T77" fmla="*/ 1373 h 3225"/>
                      <a:gd name="T78" fmla="*/ 254 w 3527"/>
                      <a:gd name="T79" fmla="*/ 1708 h 3225"/>
                      <a:gd name="T80" fmla="*/ 457 w 3527"/>
                      <a:gd name="T81" fmla="*/ 2038 h 3225"/>
                      <a:gd name="T82" fmla="*/ 923 w 3527"/>
                      <a:gd name="T83" fmla="*/ 2572 h 3225"/>
                      <a:gd name="T84" fmla="*/ 1267 w 3527"/>
                      <a:gd name="T85" fmla="*/ 2865 h 3225"/>
                      <a:gd name="T86" fmla="*/ 1623 w 3527"/>
                      <a:gd name="T87" fmla="*/ 3099 h 3225"/>
                      <a:gd name="T88" fmla="*/ 1871 w 3527"/>
                      <a:gd name="T89" fmla="*/ 3225 h 3225"/>
                      <a:gd name="T90" fmla="*/ 1509 w 3527"/>
                      <a:gd name="T91" fmla="*/ 3027 h 3225"/>
                      <a:gd name="T92" fmla="*/ 1154 w 3527"/>
                      <a:gd name="T93" fmla="*/ 2769 h 3225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</a:gdLst>
                    <a:ahLst/>
                    <a:cxnLst>
                      <a:cxn ang="T94">
                        <a:pos x="T0" y="T1"/>
                      </a:cxn>
                      <a:cxn ang="T95">
                        <a:pos x="T2" y="T3"/>
                      </a:cxn>
                      <a:cxn ang="T96">
                        <a:pos x="T4" y="T5"/>
                      </a:cxn>
                      <a:cxn ang="T97">
                        <a:pos x="T6" y="T7"/>
                      </a:cxn>
                      <a:cxn ang="T98">
                        <a:pos x="T8" y="T9"/>
                      </a:cxn>
                      <a:cxn ang="T99">
                        <a:pos x="T10" y="T11"/>
                      </a:cxn>
                      <a:cxn ang="T100">
                        <a:pos x="T12" y="T13"/>
                      </a:cxn>
                      <a:cxn ang="T101">
                        <a:pos x="T14" y="T15"/>
                      </a:cxn>
                      <a:cxn ang="T102">
                        <a:pos x="T16" y="T17"/>
                      </a:cxn>
                      <a:cxn ang="T103">
                        <a:pos x="T18" y="T19"/>
                      </a:cxn>
                      <a:cxn ang="T104">
                        <a:pos x="T20" y="T21"/>
                      </a:cxn>
                      <a:cxn ang="T105">
                        <a:pos x="T22" y="T23"/>
                      </a:cxn>
                      <a:cxn ang="T106">
                        <a:pos x="T24" y="T25"/>
                      </a:cxn>
                      <a:cxn ang="T107">
                        <a:pos x="T26" y="T27"/>
                      </a:cxn>
                      <a:cxn ang="T108">
                        <a:pos x="T28" y="T29"/>
                      </a:cxn>
                      <a:cxn ang="T109">
                        <a:pos x="T30" y="T31"/>
                      </a:cxn>
                      <a:cxn ang="T110">
                        <a:pos x="T32" y="T33"/>
                      </a:cxn>
                      <a:cxn ang="T111">
                        <a:pos x="T34" y="T35"/>
                      </a:cxn>
                      <a:cxn ang="T112">
                        <a:pos x="T36" y="T37"/>
                      </a:cxn>
                      <a:cxn ang="T113">
                        <a:pos x="T38" y="T39"/>
                      </a:cxn>
                      <a:cxn ang="T114">
                        <a:pos x="T40" y="T41"/>
                      </a:cxn>
                      <a:cxn ang="T115">
                        <a:pos x="T42" y="T43"/>
                      </a:cxn>
                      <a:cxn ang="T116">
                        <a:pos x="T44" y="T45"/>
                      </a:cxn>
                      <a:cxn ang="T117">
                        <a:pos x="T46" y="T47"/>
                      </a:cxn>
                      <a:cxn ang="T118">
                        <a:pos x="T48" y="T49"/>
                      </a:cxn>
                      <a:cxn ang="T119">
                        <a:pos x="T50" y="T51"/>
                      </a:cxn>
                      <a:cxn ang="T120">
                        <a:pos x="T52" y="T53"/>
                      </a:cxn>
                      <a:cxn ang="T121">
                        <a:pos x="T54" y="T55"/>
                      </a:cxn>
                      <a:cxn ang="T122">
                        <a:pos x="T56" y="T57"/>
                      </a:cxn>
                      <a:cxn ang="T123">
                        <a:pos x="T58" y="T59"/>
                      </a:cxn>
                      <a:cxn ang="T124">
                        <a:pos x="T60" y="T61"/>
                      </a:cxn>
                      <a:cxn ang="T125">
                        <a:pos x="T62" y="T63"/>
                      </a:cxn>
                      <a:cxn ang="T126">
                        <a:pos x="T64" y="T65"/>
                      </a:cxn>
                      <a:cxn ang="T127">
                        <a:pos x="T66" y="T67"/>
                      </a:cxn>
                      <a:cxn ang="T128">
                        <a:pos x="T68" y="T69"/>
                      </a:cxn>
                      <a:cxn ang="T129">
                        <a:pos x="T70" y="T71"/>
                      </a:cxn>
                      <a:cxn ang="T130">
                        <a:pos x="T72" y="T73"/>
                      </a:cxn>
                      <a:cxn ang="T131">
                        <a:pos x="T74" y="T75"/>
                      </a:cxn>
                      <a:cxn ang="T132">
                        <a:pos x="T76" y="T77"/>
                      </a:cxn>
                      <a:cxn ang="T133">
                        <a:pos x="T78" y="T79"/>
                      </a:cxn>
                      <a:cxn ang="T134">
                        <a:pos x="T80" y="T81"/>
                      </a:cxn>
                      <a:cxn ang="T135">
                        <a:pos x="T82" y="T83"/>
                      </a:cxn>
                      <a:cxn ang="T136">
                        <a:pos x="T84" y="T85"/>
                      </a:cxn>
                      <a:cxn ang="T137">
                        <a:pos x="T86" y="T87"/>
                      </a:cxn>
                      <a:cxn ang="T138">
                        <a:pos x="T88" y="T89"/>
                      </a:cxn>
                      <a:cxn ang="T139">
                        <a:pos x="T90" y="T91"/>
                      </a:cxn>
                      <a:cxn ang="T140">
                        <a:pos x="T92" y="T93"/>
                      </a:cxn>
                    </a:cxnLst>
                    <a:rect l="0" t="0" r="r" b="b"/>
                    <a:pathLst>
                      <a:path w="3527" h="3225">
                        <a:moveTo>
                          <a:pt x="914" y="2572"/>
                        </a:moveTo>
                        <a:lnTo>
                          <a:pt x="717" y="2362"/>
                        </a:lnTo>
                        <a:lnTo>
                          <a:pt x="538" y="2146"/>
                        </a:lnTo>
                        <a:lnTo>
                          <a:pt x="460" y="2038"/>
                        </a:lnTo>
                        <a:lnTo>
                          <a:pt x="382" y="1930"/>
                        </a:lnTo>
                        <a:lnTo>
                          <a:pt x="317" y="1816"/>
                        </a:lnTo>
                        <a:lnTo>
                          <a:pt x="251" y="1702"/>
                        </a:lnTo>
                        <a:lnTo>
                          <a:pt x="197" y="1589"/>
                        </a:lnTo>
                        <a:lnTo>
                          <a:pt x="149" y="1481"/>
                        </a:lnTo>
                        <a:lnTo>
                          <a:pt x="107" y="1367"/>
                        </a:lnTo>
                        <a:lnTo>
                          <a:pt x="71" y="1259"/>
                        </a:lnTo>
                        <a:lnTo>
                          <a:pt x="41" y="1151"/>
                        </a:lnTo>
                        <a:lnTo>
                          <a:pt x="18" y="1043"/>
                        </a:lnTo>
                        <a:lnTo>
                          <a:pt x="6" y="941"/>
                        </a:lnTo>
                        <a:lnTo>
                          <a:pt x="0" y="839"/>
                        </a:lnTo>
                        <a:lnTo>
                          <a:pt x="6" y="749"/>
                        </a:lnTo>
                        <a:lnTo>
                          <a:pt x="12" y="659"/>
                        </a:lnTo>
                        <a:lnTo>
                          <a:pt x="30" y="575"/>
                        </a:lnTo>
                        <a:lnTo>
                          <a:pt x="59" y="498"/>
                        </a:lnTo>
                        <a:lnTo>
                          <a:pt x="89" y="420"/>
                        </a:lnTo>
                        <a:lnTo>
                          <a:pt x="125" y="354"/>
                        </a:lnTo>
                        <a:lnTo>
                          <a:pt x="173" y="288"/>
                        </a:lnTo>
                        <a:lnTo>
                          <a:pt x="221" y="228"/>
                        </a:lnTo>
                        <a:lnTo>
                          <a:pt x="317" y="150"/>
                        </a:lnTo>
                        <a:lnTo>
                          <a:pt x="424" y="90"/>
                        </a:lnTo>
                        <a:lnTo>
                          <a:pt x="544" y="42"/>
                        </a:lnTo>
                        <a:lnTo>
                          <a:pt x="669" y="12"/>
                        </a:lnTo>
                        <a:lnTo>
                          <a:pt x="813" y="0"/>
                        </a:lnTo>
                        <a:lnTo>
                          <a:pt x="956" y="6"/>
                        </a:lnTo>
                        <a:lnTo>
                          <a:pt x="1112" y="24"/>
                        </a:lnTo>
                        <a:lnTo>
                          <a:pt x="1273" y="60"/>
                        </a:lnTo>
                        <a:lnTo>
                          <a:pt x="1441" y="114"/>
                        </a:lnTo>
                        <a:lnTo>
                          <a:pt x="1608" y="174"/>
                        </a:lnTo>
                        <a:lnTo>
                          <a:pt x="1775" y="258"/>
                        </a:lnTo>
                        <a:lnTo>
                          <a:pt x="1949" y="348"/>
                        </a:lnTo>
                        <a:lnTo>
                          <a:pt x="2116" y="456"/>
                        </a:lnTo>
                        <a:lnTo>
                          <a:pt x="2284" y="575"/>
                        </a:lnTo>
                        <a:lnTo>
                          <a:pt x="2451" y="713"/>
                        </a:lnTo>
                        <a:lnTo>
                          <a:pt x="2613" y="857"/>
                        </a:lnTo>
                        <a:lnTo>
                          <a:pt x="2810" y="1067"/>
                        </a:lnTo>
                        <a:lnTo>
                          <a:pt x="2989" y="1283"/>
                        </a:lnTo>
                        <a:lnTo>
                          <a:pt x="3073" y="1391"/>
                        </a:lnTo>
                        <a:lnTo>
                          <a:pt x="3145" y="1505"/>
                        </a:lnTo>
                        <a:lnTo>
                          <a:pt x="3216" y="1612"/>
                        </a:lnTo>
                        <a:lnTo>
                          <a:pt x="3276" y="1726"/>
                        </a:lnTo>
                        <a:lnTo>
                          <a:pt x="3330" y="1840"/>
                        </a:lnTo>
                        <a:lnTo>
                          <a:pt x="3384" y="1948"/>
                        </a:lnTo>
                        <a:lnTo>
                          <a:pt x="3426" y="2062"/>
                        </a:lnTo>
                        <a:lnTo>
                          <a:pt x="3462" y="2170"/>
                        </a:lnTo>
                        <a:lnTo>
                          <a:pt x="3491" y="2278"/>
                        </a:lnTo>
                        <a:lnTo>
                          <a:pt x="3509" y="2386"/>
                        </a:lnTo>
                        <a:lnTo>
                          <a:pt x="3521" y="2488"/>
                        </a:lnTo>
                        <a:lnTo>
                          <a:pt x="3527" y="2590"/>
                        </a:lnTo>
                        <a:lnTo>
                          <a:pt x="3521" y="2680"/>
                        </a:lnTo>
                        <a:lnTo>
                          <a:pt x="3515" y="2769"/>
                        </a:lnTo>
                        <a:lnTo>
                          <a:pt x="3497" y="2853"/>
                        </a:lnTo>
                        <a:lnTo>
                          <a:pt x="3474" y="2931"/>
                        </a:lnTo>
                        <a:lnTo>
                          <a:pt x="3438" y="3009"/>
                        </a:lnTo>
                        <a:lnTo>
                          <a:pt x="3402" y="3075"/>
                        </a:lnTo>
                        <a:lnTo>
                          <a:pt x="3360" y="3141"/>
                        </a:lnTo>
                        <a:lnTo>
                          <a:pt x="3306" y="3201"/>
                        </a:lnTo>
                        <a:lnTo>
                          <a:pt x="3294" y="3213"/>
                        </a:lnTo>
                        <a:lnTo>
                          <a:pt x="3282" y="3225"/>
                        </a:lnTo>
                        <a:lnTo>
                          <a:pt x="3288" y="3225"/>
                        </a:lnTo>
                        <a:lnTo>
                          <a:pt x="3300" y="3213"/>
                        </a:lnTo>
                        <a:lnTo>
                          <a:pt x="3312" y="3201"/>
                        </a:lnTo>
                        <a:lnTo>
                          <a:pt x="3366" y="3141"/>
                        </a:lnTo>
                        <a:lnTo>
                          <a:pt x="3408" y="3075"/>
                        </a:lnTo>
                        <a:lnTo>
                          <a:pt x="3444" y="3009"/>
                        </a:lnTo>
                        <a:lnTo>
                          <a:pt x="3474" y="2931"/>
                        </a:lnTo>
                        <a:lnTo>
                          <a:pt x="3497" y="2853"/>
                        </a:lnTo>
                        <a:lnTo>
                          <a:pt x="3515" y="2769"/>
                        </a:lnTo>
                        <a:lnTo>
                          <a:pt x="3527" y="2680"/>
                        </a:lnTo>
                        <a:lnTo>
                          <a:pt x="3527" y="2590"/>
                        </a:lnTo>
                        <a:lnTo>
                          <a:pt x="3521" y="2488"/>
                        </a:lnTo>
                        <a:lnTo>
                          <a:pt x="3509" y="2386"/>
                        </a:lnTo>
                        <a:lnTo>
                          <a:pt x="3491" y="2278"/>
                        </a:lnTo>
                        <a:lnTo>
                          <a:pt x="3462" y="2170"/>
                        </a:lnTo>
                        <a:lnTo>
                          <a:pt x="3426" y="2056"/>
                        </a:lnTo>
                        <a:lnTo>
                          <a:pt x="3384" y="1948"/>
                        </a:lnTo>
                        <a:lnTo>
                          <a:pt x="3336" y="1834"/>
                        </a:lnTo>
                        <a:lnTo>
                          <a:pt x="3276" y="1726"/>
                        </a:lnTo>
                        <a:lnTo>
                          <a:pt x="3216" y="1612"/>
                        </a:lnTo>
                        <a:lnTo>
                          <a:pt x="3145" y="1499"/>
                        </a:lnTo>
                        <a:lnTo>
                          <a:pt x="3073" y="1391"/>
                        </a:lnTo>
                        <a:lnTo>
                          <a:pt x="2989" y="1277"/>
                        </a:lnTo>
                        <a:lnTo>
                          <a:pt x="2816" y="1061"/>
                        </a:lnTo>
                        <a:lnTo>
                          <a:pt x="2613" y="857"/>
                        </a:lnTo>
                        <a:lnTo>
                          <a:pt x="2451" y="707"/>
                        </a:lnTo>
                        <a:lnTo>
                          <a:pt x="2284" y="575"/>
                        </a:lnTo>
                        <a:lnTo>
                          <a:pt x="2116" y="456"/>
                        </a:lnTo>
                        <a:lnTo>
                          <a:pt x="1949" y="348"/>
                        </a:lnTo>
                        <a:lnTo>
                          <a:pt x="1775" y="252"/>
                        </a:lnTo>
                        <a:lnTo>
                          <a:pt x="1608" y="174"/>
                        </a:lnTo>
                        <a:lnTo>
                          <a:pt x="1435" y="108"/>
                        </a:lnTo>
                        <a:lnTo>
                          <a:pt x="1273" y="60"/>
                        </a:lnTo>
                        <a:lnTo>
                          <a:pt x="1112" y="24"/>
                        </a:lnTo>
                        <a:lnTo>
                          <a:pt x="956" y="0"/>
                        </a:lnTo>
                        <a:lnTo>
                          <a:pt x="807" y="0"/>
                        </a:lnTo>
                        <a:lnTo>
                          <a:pt x="669" y="12"/>
                        </a:lnTo>
                        <a:lnTo>
                          <a:pt x="538" y="42"/>
                        </a:lnTo>
                        <a:lnTo>
                          <a:pt x="418" y="84"/>
                        </a:lnTo>
                        <a:lnTo>
                          <a:pt x="311" y="150"/>
                        </a:lnTo>
                        <a:lnTo>
                          <a:pt x="215" y="228"/>
                        </a:lnTo>
                        <a:lnTo>
                          <a:pt x="167" y="288"/>
                        </a:lnTo>
                        <a:lnTo>
                          <a:pt x="119" y="354"/>
                        </a:lnTo>
                        <a:lnTo>
                          <a:pt x="83" y="420"/>
                        </a:lnTo>
                        <a:lnTo>
                          <a:pt x="53" y="498"/>
                        </a:lnTo>
                        <a:lnTo>
                          <a:pt x="30" y="575"/>
                        </a:lnTo>
                        <a:lnTo>
                          <a:pt x="12" y="659"/>
                        </a:lnTo>
                        <a:lnTo>
                          <a:pt x="0" y="749"/>
                        </a:lnTo>
                        <a:lnTo>
                          <a:pt x="0" y="839"/>
                        </a:lnTo>
                        <a:lnTo>
                          <a:pt x="6" y="941"/>
                        </a:lnTo>
                        <a:lnTo>
                          <a:pt x="18" y="1043"/>
                        </a:lnTo>
                        <a:lnTo>
                          <a:pt x="35" y="1151"/>
                        </a:lnTo>
                        <a:lnTo>
                          <a:pt x="65" y="1259"/>
                        </a:lnTo>
                        <a:lnTo>
                          <a:pt x="101" y="1373"/>
                        </a:lnTo>
                        <a:lnTo>
                          <a:pt x="143" y="1481"/>
                        </a:lnTo>
                        <a:lnTo>
                          <a:pt x="191" y="1595"/>
                        </a:lnTo>
                        <a:lnTo>
                          <a:pt x="251" y="1708"/>
                        </a:lnTo>
                        <a:lnTo>
                          <a:pt x="311" y="1816"/>
                        </a:lnTo>
                        <a:lnTo>
                          <a:pt x="382" y="1930"/>
                        </a:lnTo>
                        <a:lnTo>
                          <a:pt x="454" y="2038"/>
                        </a:lnTo>
                        <a:lnTo>
                          <a:pt x="538" y="2152"/>
                        </a:lnTo>
                        <a:lnTo>
                          <a:pt x="717" y="2368"/>
                        </a:lnTo>
                        <a:lnTo>
                          <a:pt x="914" y="2572"/>
                        </a:lnTo>
                        <a:lnTo>
                          <a:pt x="1028" y="2674"/>
                        </a:lnTo>
                        <a:lnTo>
                          <a:pt x="1142" y="2775"/>
                        </a:lnTo>
                        <a:lnTo>
                          <a:pt x="1255" y="2865"/>
                        </a:lnTo>
                        <a:lnTo>
                          <a:pt x="1369" y="2949"/>
                        </a:lnTo>
                        <a:lnTo>
                          <a:pt x="1488" y="3027"/>
                        </a:lnTo>
                        <a:lnTo>
                          <a:pt x="1608" y="3099"/>
                        </a:lnTo>
                        <a:lnTo>
                          <a:pt x="1722" y="3165"/>
                        </a:lnTo>
                        <a:lnTo>
                          <a:pt x="1841" y="3225"/>
                        </a:lnTo>
                        <a:lnTo>
                          <a:pt x="1853" y="3225"/>
                        </a:lnTo>
                        <a:lnTo>
                          <a:pt x="1734" y="3165"/>
                        </a:lnTo>
                        <a:lnTo>
                          <a:pt x="1614" y="3099"/>
                        </a:lnTo>
                        <a:lnTo>
                          <a:pt x="1494" y="3027"/>
                        </a:lnTo>
                        <a:lnTo>
                          <a:pt x="1375" y="2949"/>
                        </a:lnTo>
                        <a:lnTo>
                          <a:pt x="1261" y="2865"/>
                        </a:lnTo>
                        <a:lnTo>
                          <a:pt x="1142" y="2769"/>
                        </a:lnTo>
                        <a:lnTo>
                          <a:pt x="914" y="257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tr-TR"/>
                  </a:p>
                </p:txBody>
              </p:sp>
              <p:grpSp>
                <p:nvGrpSpPr>
                  <p:cNvPr id="38" name="Group 10"/>
                  <p:cNvGrpSpPr>
                    <a:grpSpLocks/>
                  </p:cNvGrpSpPr>
                  <p:nvPr userDrawn="1"/>
                </p:nvGrpSpPr>
                <p:grpSpPr bwMode="auto">
                  <a:xfrm>
                    <a:off x="0" y="522"/>
                    <a:ext cx="4751" cy="3794"/>
                    <a:chOff x="0" y="522"/>
                    <a:chExt cx="4751" cy="3794"/>
                  </a:xfrm>
                </p:grpSpPr>
                <p:sp>
                  <p:nvSpPr>
                    <p:cNvPr id="39" name="Freeform 11"/>
                    <p:cNvSpPr>
                      <a:spLocks/>
                    </p:cNvSpPr>
                    <p:nvPr userDrawn="1"/>
                  </p:nvSpPr>
                  <p:spPr bwMode="hidden">
                    <a:xfrm>
                      <a:off x="400" y="522"/>
                      <a:ext cx="4264" cy="3794"/>
                    </a:xfrm>
                    <a:custGeom>
                      <a:avLst/>
                      <a:gdLst>
                        <a:gd name="T0" fmla="*/ 4284 w 4251"/>
                        <a:gd name="T1" fmla="*/ 3237 h 3794"/>
                        <a:gd name="T2" fmla="*/ 4242 w 4251"/>
                        <a:gd name="T3" fmla="*/ 2961 h 3794"/>
                        <a:gd name="T4" fmla="*/ 4159 w 4251"/>
                        <a:gd name="T5" fmla="*/ 2679 h 3794"/>
                        <a:gd name="T6" fmla="*/ 4036 w 4251"/>
                        <a:gd name="T7" fmla="*/ 2391 h 3794"/>
                        <a:gd name="T8" fmla="*/ 3881 w 4251"/>
                        <a:gd name="T9" fmla="*/ 2098 h 3794"/>
                        <a:gd name="T10" fmla="*/ 3692 w 4251"/>
                        <a:gd name="T11" fmla="*/ 1810 h 3794"/>
                        <a:gd name="T12" fmla="*/ 3471 w 4251"/>
                        <a:gd name="T13" fmla="*/ 1528 h 3794"/>
                        <a:gd name="T14" fmla="*/ 3223 w 4251"/>
                        <a:gd name="T15" fmla="*/ 1252 h 3794"/>
                        <a:gd name="T16" fmla="*/ 2885 w 4251"/>
                        <a:gd name="T17" fmla="*/ 935 h 3794"/>
                        <a:gd name="T18" fmla="*/ 2455 w 4251"/>
                        <a:gd name="T19" fmla="*/ 605 h 3794"/>
                        <a:gd name="T20" fmla="*/ 2009 w 4251"/>
                        <a:gd name="T21" fmla="*/ 341 h 3794"/>
                        <a:gd name="T22" fmla="*/ 1564 w 4251"/>
                        <a:gd name="T23" fmla="*/ 143 h 3794"/>
                        <a:gd name="T24" fmla="*/ 1133 w 4251"/>
                        <a:gd name="T25" fmla="*/ 35 h 3794"/>
                        <a:gd name="T26" fmla="*/ 747 w 4251"/>
                        <a:gd name="T27" fmla="*/ 0 h 3794"/>
                        <a:gd name="T28" fmla="*/ 404 w 4251"/>
                        <a:gd name="T29" fmla="*/ 47 h 3794"/>
                        <a:gd name="T30" fmla="*/ 120 w 4251"/>
                        <a:gd name="T31" fmla="*/ 173 h 3794"/>
                        <a:gd name="T32" fmla="*/ 0 w 4251"/>
                        <a:gd name="T33" fmla="*/ 269 h 3794"/>
                        <a:gd name="T34" fmla="*/ 266 w 4251"/>
                        <a:gd name="T35" fmla="*/ 101 h 3794"/>
                        <a:gd name="T36" fmla="*/ 592 w 4251"/>
                        <a:gd name="T37" fmla="*/ 18 h 3794"/>
                        <a:gd name="T38" fmla="*/ 966 w 4251"/>
                        <a:gd name="T39" fmla="*/ 18 h 3794"/>
                        <a:gd name="T40" fmla="*/ 1369 w 4251"/>
                        <a:gd name="T41" fmla="*/ 95 h 3794"/>
                        <a:gd name="T42" fmla="*/ 1797 w 4251"/>
                        <a:gd name="T43" fmla="*/ 245 h 3794"/>
                        <a:gd name="T44" fmla="*/ 2233 w 4251"/>
                        <a:gd name="T45" fmla="*/ 467 h 3794"/>
                        <a:gd name="T46" fmla="*/ 2667 w 4251"/>
                        <a:gd name="T47" fmla="*/ 761 h 3794"/>
                        <a:gd name="T48" fmla="*/ 3088 w 4251"/>
                        <a:gd name="T49" fmla="*/ 1120 h 3794"/>
                        <a:gd name="T50" fmla="*/ 3348 w 4251"/>
                        <a:gd name="T51" fmla="*/ 1390 h 3794"/>
                        <a:gd name="T52" fmla="*/ 3585 w 4251"/>
                        <a:gd name="T53" fmla="*/ 1666 h 3794"/>
                        <a:gd name="T54" fmla="*/ 3790 w 4251"/>
                        <a:gd name="T55" fmla="*/ 1954 h 3794"/>
                        <a:gd name="T56" fmla="*/ 3958 w 4251"/>
                        <a:gd name="T57" fmla="*/ 2247 h 3794"/>
                        <a:gd name="T58" fmla="*/ 4096 w 4251"/>
                        <a:gd name="T59" fmla="*/ 2535 h 3794"/>
                        <a:gd name="T60" fmla="*/ 4201 w 4251"/>
                        <a:gd name="T61" fmla="*/ 2823 h 3794"/>
                        <a:gd name="T62" fmla="*/ 4260 w 4251"/>
                        <a:gd name="T63" fmla="*/ 3105 h 3794"/>
                        <a:gd name="T64" fmla="*/ 4284 w 4251"/>
                        <a:gd name="T65" fmla="*/ 3368 h 3794"/>
                        <a:gd name="T66" fmla="*/ 4272 w 4251"/>
                        <a:gd name="T67" fmla="*/ 3590 h 3794"/>
                        <a:gd name="T68" fmla="*/ 4224 w 4251"/>
                        <a:gd name="T69" fmla="*/ 3794 h 3794"/>
                        <a:gd name="T70" fmla="*/ 4254 w 4251"/>
                        <a:gd name="T71" fmla="*/ 3692 h 3794"/>
                        <a:gd name="T72" fmla="*/ 4284 w 4251"/>
                        <a:gd name="T73" fmla="*/ 3482 h 3794"/>
                        <a:gd name="T74" fmla="*/ 4290 w 4251"/>
                        <a:gd name="T75" fmla="*/ 3368 h 3794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</a:gdLst>
                      <a:ahLst/>
                      <a:cxnLst>
                        <a:cxn ang="T76">
                          <a:pos x="T0" y="T1"/>
                        </a:cxn>
                        <a:cxn ang="T77">
                          <a:pos x="T2" y="T3"/>
                        </a:cxn>
                        <a:cxn ang="T78">
                          <a:pos x="T4" y="T5"/>
                        </a:cxn>
                        <a:cxn ang="T79">
                          <a:pos x="T6" y="T7"/>
                        </a:cxn>
                        <a:cxn ang="T80">
                          <a:pos x="T8" y="T9"/>
                        </a:cxn>
                        <a:cxn ang="T81">
                          <a:pos x="T10" y="T11"/>
                        </a:cxn>
                        <a:cxn ang="T82">
                          <a:pos x="T12" y="T13"/>
                        </a:cxn>
                        <a:cxn ang="T83">
                          <a:pos x="T14" y="T15"/>
                        </a:cxn>
                        <a:cxn ang="T84">
                          <a:pos x="T16" y="T17"/>
                        </a:cxn>
                        <a:cxn ang="T85">
                          <a:pos x="T18" y="T19"/>
                        </a:cxn>
                        <a:cxn ang="T86">
                          <a:pos x="T20" y="T21"/>
                        </a:cxn>
                        <a:cxn ang="T87">
                          <a:pos x="T22" y="T23"/>
                        </a:cxn>
                        <a:cxn ang="T88">
                          <a:pos x="T24" y="T25"/>
                        </a:cxn>
                        <a:cxn ang="T89">
                          <a:pos x="T26" y="T27"/>
                        </a:cxn>
                        <a:cxn ang="T90">
                          <a:pos x="T28" y="T29"/>
                        </a:cxn>
                        <a:cxn ang="T91">
                          <a:pos x="T30" y="T31"/>
                        </a:cxn>
                        <a:cxn ang="T92">
                          <a:pos x="T32" y="T33"/>
                        </a:cxn>
                        <a:cxn ang="T93">
                          <a:pos x="T34" y="T35"/>
                        </a:cxn>
                        <a:cxn ang="T94">
                          <a:pos x="T36" y="T37"/>
                        </a:cxn>
                        <a:cxn ang="T95">
                          <a:pos x="T38" y="T39"/>
                        </a:cxn>
                        <a:cxn ang="T96">
                          <a:pos x="T40" y="T41"/>
                        </a:cxn>
                        <a:cxn ang="T97">
                          <a:pos x="T42" y="T43"/>
                        </a:cxn>
                        <a:cxn ang="T98">
                          <a:pos x="T44" y="T45"/>
                        </a:cxn>
                        <a:cxn ang="T99">
                          <a:pos x="T46" y="T47"/>
                        </a:cxn>
                        <a:cxn ang="T100">
                          <a:pos x="T48" y="T49"/>
                        </a:cxn>
                        <a:cxn ang="T101">
                          <a:pos x="T50" y="T51"/>
                        </a:cxn>
                        <a:cxn ang="T102">
                          <a:pos x="T52" y="T53"/>
                        </a:cxn>
                        <a:cxn ang="T103">
                          <a:pos x="T54" y="T55"/>
                        </a:cxn>
                        <a:cxn ang="T104">
                          <a:pos x="T56" y="T57"/>
                        </a:cxn>
                        <a:cxn ang="T105">
                          <a:pos x="T58" y="T59"/>
                        </a:cxn>
                        <a:cxn ang="T106">
                          <a:pos x="T60" y="T61"/>
                        </a:cxn>
                        <a:cxn ang="T107">
                          <a:pos x="T62" y="T63"/>
                        </a:cxn>
                        <a:cxn ang="T108">
                          <a:pos x="T64" y="T65"/>
                        </a:cxn>
                        <a:cxn ang="T109">
                          <a:pos x="T66" y="T67"/>
                        </a:cxn>
                        <a:cxn ang="T110">
                          <a:pos x="T68" y="T69"/>
                        </a:cxn>
                        <a:cxn ang="T111">
                          <a:pos x="T70" y="T71"/>
                        </a:cxn>
                        <a:cxn ang="T112">
                          <a:pos x="T72" y="T73"/>
                        </a:cxn>
                        <a:cxn ang="T113">
                          <a:pos x="T74" y="T75"/>
                        </a:cxn>
                      </a:cxnLst>
                      <a:rect l="0" t="0" r="r" b="b"/>
                      <a:pathLst>
                        <a:path w="4251" h="3794">
                          <a:moveTo>
                            <a:pt x="4251" y="3368"/>
                          </a:moveTo>
                          <a:lnTo>
                            <a:pt x="4245" y="3237"/>
                          </a:lnTo>
                          <a:lnTo>
                            <a:pt x="4227" y="3099"/>
                          </a:lnTo>
                          <a:lnTo>
                            <a:pt x="4203" y="2961"/>
                          </a:lnTo>
                          <a:lnTo>
                            <a:pt x="4167" y="2823"/>
                          </a:lnTo>
                          <a:lnTo>
                            <a:pt x="4120" y="2679"/>
                          </a:lnTo>
                          <a:lnTo>
                            <a:pt x="4066" y="2535"/>
                          </a:lnTo>
                          <a:lnTo>
                            <a:pt x="4000" y="2391"/>
                          </a:lnTo>
                          <a:lnTo>
                            <a:pt x="3928" y="2247"/>
                          </a:lnTo>
                          <a:lnTo>
                            <a:pt x="3845" y="2098"/>
                          </a:lnTo>
                          <a:lnTo>
                            <a:pt x="3755" y="1954"/>
                          </a:lnTo>
                          <a:lnTo>
                            <a:pt x="3659" y="1810"/>
                          </a:lnTo>
                          <a:lnTo>
                            <a:pt x="3552" y="1666"/>
                          </a:lnTo>
                          <a:lnTo>
                            <a:pt x="3438" y="1528"/>
                          </a:lnTo>
                          <a:lnTo>
                            <a:pt x="3318" y="1390"/>
                          </a:lnTo>
                          <a:lnTo>
                            <a:pt x="3193" y="1252"/>
                          </a:lnTo>
                          <a:lnTo>
                            <a:pt x="3061" y="1120"/>
                          </a:lnTo>
                          <a:lnTo>
                            <a:pt x="2858" y="935"/>
                          </a:lnTo>
                          <a:lnTo>
                            <a:pt x="2649" y="761"/>
                          </a:lnTo>
                          <a:lnTo>
                            <a:pt x="2434" y="605"/>
                          </a:lnTo>
                          <a:lnTo>
                            <a:pt x="2212" y="467"/>
                          </a:lnTo>
                          <a:lnTo>
                            <a:pt x="1991" y="341"/>
                          </a:lnTo>
                          <a:lnTo>
                            <a:pt x="1770" y="233"/>
                          </a:lnTo>
                          <a:lnTo>
                            <a:pt x="1549" y="143"/>
                          </a:lnTo>
                          <a:lnTo>
                            <a:pt x="1327" y="77"/>
                          </a:lnTo>
                          <a:lnTo>
                            <a:pt x="1124" y="35"/>
                          </a:lnTo>
                          <a:lnTo>
                            <a:pt x="927" y="6"/>
                          </a:lnTo>
                          <a:lnTo>
                            <a:pt x="741" y="0"/>
                          </a:lnTo>
                          <a:lnTo>
                            <a:pt x="568" y="18"/>
                          </a:lnTo>
                          <a:lnTo>
                            <a:pt x="401" y="47"/>
                          </a:lnTo>
                          <a:lnTo>
                            <a:pt x="257" y="101"/>
                          </a:lnTo>
                          <a:lnTo>
                            <a:pt x="120" y="173"/>
                          </a:lnTo>
                          <a:lnTo>
                            <a:pt x="0" y="263"/>
                          </a:lnTo>
                          <a:lnTo>
                            <a:pt x="0" y="269"/>
                          </a:lnTo>
                          <a:lnTo>
                            <a:pt x="126" y="173"/>
                          </a:lnTo>
                          <a:lnTo>
                            <a:pt x="263" y="101"/>
                          </a:lnTo>
                          <a:lnTo>
                            <a:pt x="419" y="47"/>
                          </a:lnTo>
                          <a:lnTo>
                            <a:pt x="586" y="18"/>
                          </a:lnTo>
                          <a:lnTo>
                            <a:pt x="765" y="6"/>
                          </a:lnTo>
                          <a:lnTo>
                            <a:pt x="957" y="18"/>
                          </a:lnTo>
                          <a:lnTo>
                            <a:pt x="1154" y="47"/>
                          </a:lnTo>
                          <a:lnTo>
                            <a:pt x="1357" y="95"/>
                          </a:lnTo>
                          <a:lnTo>
                            <a:pt x="1567" y="161"/>
                          </a:lnTo>
                          <a:lnTo>
                            <a:pt x="1782" y="245"/>
                          </a:lnTo>
                          <a:lnTo>
                            <a:pt x="1997" y="347"/>
                          </a:lnTo>
                          <a:lnTo>
                            <a:pt x="2212" y="467"/>
                          </a:lnTo>
                          <a:lnTo>
                            <a:pt x="2428" y="605"/>
                          </a:lnTo>
                          <a:lnTo>
                            <a:pt x="2643" y="761"/>
                          </a:lnTo>
                          <a:lnTo>
                            <a:pt x="2858" y="935"/>
                          </a:lnTo>
                          <a:lnTo>
                            <a:pt x="3061" y="1120"/>
                          </a:lnTo>
                          <a:lnTo>
                            <a:pt x="3193" y="1252"/>
                          </a:lnTo>
                          <a:lnTo>
                            <a:pt x="3318" y="1390"/>
                          </a:lnTo>
                          <a:lnTo>
                            <a:pt x="3438" y="1528"/>
                          </a:lnTo>
                          <a:lnTo>
                            <a:pt x="3552" y="1666"/>
                          </a:lnTo>
                          <a:lnTo>
                            <a:pt x="3653" y="1810"/>
                          </a:lnTo>
                          <a:lnTo>
                            <a:pt x="3755" y="1954"/>
                          </a:lnTo>
                          <a:lnTo>
                            <a:pt x="3839" y="2104"/>
                          </a:lnTo>
                          <a:lnTo>
                            <a:pt x="3922" y="2247"/>
                          </a:lnTo>
                          <a:lnTo>
                            <a:pt x="3994" y="2391"/>
                          </a:lnTo>
                          <a:lnTo>
                            <a:pt x="4060" y="2535"/>
                          </a:lnTo>
                          <a:lnTo>
                            <a:pt x="4114" y="2679"/>
                          </a:lnTo>
                          <a:lnTo>
                            <a:pt x="4162" y="2823"/>
                          </a:lnTo>
                          <a:lnTo>
                            <a:pt x="4197" y="2967"/>
                          </a:lnTo>
                          <a:lnTo>
                            <a:pt x="4221" y="3105"/>
                          </a:lnTo>
                          <a:lnTo>
                            <a:pt x="4239" y="3237"/>
                          </a:lnTo>
                          <a:lnTo>
                            <a:pt x="4245" y="3368"/>
                          </a:lnTo>
                          <a:lnTo>
                            <a:pt x="4245" y="3482"/>
                          </a:lnTo>
                          <a:lnTo>
                            <a:pt x="4233" y="3590"/>
                          </a:lnTo>
                          <a:lnTo>
                            <a:pt x="4215" y="3692"/>
                          </a:lnTo>
                          <a:lnTo>
                            <a:pt x="4185" y="3794"/>
                          </a:lnTo>
                          <a:lnTo>
                            <a:pt x="4215" y="3692"/>
                          </a:lnTo>
                          <a:lnTo>
                            <a:pt x="4239" y="3590"/>
                          </a:lnTo>
                          <a:lnTo>
                            <a:pt x="4245" y="3482"/>
                          </a:lnTo>
                          <a:lnTo>
                            <a:pt x="4251" y="336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tr-TR"/>
                    </a:p>
                  </p:txBody>
                </p:sp>
                <p:grpSp>
                  <p:nvGrpSpPr>
                    <p:cNvPr id="40" name="Group 166"/>
                    <p:cNvGrpSpPr>
                      <a:grpSpLocks/>
                    </p:cNvGrpSpPr>
                    <p:nvPr userDrawn="1"/>
                  </p:nvGrpSpPr>
                  <p:grpSpPr bwMode="auto">
                    <a:xfrm>
                      <a:off x="0" y="659"/>
                      <a:ext cx="4751" cy="3657"/>
                      <a:chOff x="0" y="659"/>
                      <a:chExt cx="4751" cy="3657"/>
                    </a:xfrm>
                  </p:grpSpPr>
                  <p:sp>
                    <p:nvSpPr>
                      <p:cNvPr id="41" name="Freeform 13"/>
                      <p:cNvSpPr>
                        <a:spLocks/>
                      </p:cNvSpPr>
                      <p:nvPr userDrawn="1"/>
                    </p:nvSpPr>
                    <p:spPr bwMode="hidden">
                      <a:xfrm>
                        <a:off x="400" y="659"/>
                        <a:ext cx="4121" cy="3657"/>
                      </a:xfrm>
                      <a:custGeom>
                        <a:avLst/>
                        <a:gdLst>
                          <a:gd name="T0" fmla="*/ 164 w 4108"/>
                          <a:gd name="T1" fmla="*/ 186 h 3657"/>
                          <a:gd name="T2" fmla="*/ 445 w 4108"/>
                          <a:gd name="T3" fmla="*/ 54 h 3657"/>
                          <a:gd name="T4" fmla="*/ 777 w 4108"/>
                          <a:gd name="T5" fmla="*/ 6 h 3657"/>
                          <a:gd name="T6" fmla="*/ 1148 w 4108"/>
                          <a:gd name="T7" fmla="*/ 36 h 3657"/>
                          <a:gd name="T8" fmla="*/ 1552 w 4108"/>
                          <a:gd name="T9" fmla="*/ 144 h 3657"/>
                          <a:gd name="T10" fmla="*/ 1967 w 4108"/>
                          <a:gd name="T11" fmla="*/ 324 h 3657"/>
                          <a:gd name="T12" fmla="*/ 2391 w 4108"/>
                          <a:gd name="T13" fmla="*/ 570 h 3657"/>
                          <a:gd name="T14" fmla="*/ 2807 w 4108"/>
                          <a:gd name="T15" fmla="*/ 888 h 3657"/>
                          <a:gd name="T16" fmla="*/ 3133 w 4108"/>
                          <a:gd name="T17" fmla="*/ 1193 h 3657"/>
                          <a:gd name="T18" fmla="*/ 3369 w 4108"/>
                          <a:gd name="T19" fmla="*/ 1451 h 3657"/>
                          <a:gd name="T20" fmla="*/ 3573 w 4108"/>
                          <a:gd name="T21" fmla="*/ 1721 h 3657"/>
                          <a:gd name="T22" fmla="*/ 3755 w 4108"/>
                          <a:gd name="T23" fmla="*/ 1997 h 3657"/>
                          <a:gd name="T24" fmla="*/ 3899 w 4108"/>
                          <a:gd name="T25" fmla="*/ 2272 h 3657"/>
                          <a:gd name="T26" fmla="*/ 4015 w 4108"/>
                          <a:gd name="T27" fmla="*/ 2548 h 3657"/>
                          <a:gd name="T28" fmla="*/ 4099 w 4108"/>
                          <a:gd name="T29" fmla="*/ 2818 h 3657"/>
                          <a:gd name="T30" fmla="*/ 4141 w 4108"/>
                          <a:gd name="T31" fmla="*/ 3070 h 3657"/>
                          <a:gd name="T32" fmla="*/ 4141 w 4108"/>
                          <a:gd name="T33" fmla="*/ 3321 h 3657"/>
                          <a:gd name="T34" fmla="*/ 4099 w 4108"/>
                          <a:gd name="T35" fmla="*/ 3549 h 3657"/>
                          <a:gd name="T36" fmla="*/ 4069 w 4108"/>
                          <a:gd name="T37" fmla="*/ 3657 h 3657"/>
                          <a:gd name="T38" fmla="*/ 4129 w 4108"/>
                          <a:gd name="T39" fmla="*/ 3447 h 3657"/>
                          <a:gd name="T40" fmla="*/ 4147 w 4108"/>
                          <a:gd name="T41" fmla="*/ 3213 h 3657"/>
                          <a:gd name="T42" fmla="*/ 4141 w 4108"/>
                          <a:gd name="T43" fmla="*/ 3070 h 3657"/>
                          <a:gd name="T44" fmla="*/ 4099 w 4108"/>
                          <a:gd name="T45" fmla="*/ 2812 h 3657"/>
                          <a:gd name="T46" fmla="*/ 4021 w 4108"/>
                          <a:gd name="T47" fmla="*/ 2548 h 3657"/>
                          <a:gd name="T48" fmla="*/ 3905 w 4108"/>
                          <a:gd name="T49" fmla="*/ 2272 h 3657"/>
                          <a:gd name="T50" fmla="*/ 3761 w 4108"/>
                          <a:gd name="T51" fmla="*/ 1997 h 3657"/>
                          <a:gd name="T52" fmla="*/ 3579 w 4108"/>
                          <a:gd name="T53" fmla="*/ 1721 h 3657"/>
                          <a:gd name="T54" fmla="*/ 3375 w 4108"/>
                          <a:gd name="T55" fmla="*/ 1451 h 3657"/>
                          <a:gd name="T56" fmla="*/ 3139 w 4108"/>
                          <a:gd name="T57" fmla="*/ 1187 h 3657"/>
                          <a:gd name="T58" fmla="*/ 2819 w 4108"/>
                          <a:gd name="T59" fmla="*/ 888 h 3657"/>
                          <a:gd name="T60" fmla="*/ 2410 w 4108"/>
                          <a:gd name="T61" fmla="*/ 576 h 3657"/>
                          <a:gd name="T62" fmla="*/ 1985 w 4108"/>
                          <a:gd name="T63" fmla="*/ 330 h 3657"/>
                          <a:gd name="T64" fmla="*/ 1558 w 4108"/>
                          <a:gd name="T65" fmla="*/ 144 h 3657"/>
                          <a:gd name="T66" fmla="*/ 1142 w 4108"/>
                          <a:gd name="T67" fmla="*/ 30 h 3657"/>
                          <a:gd name="T68" fmla="*/ 759 w 4108"/>
                          <a:gd name="T69" fmla="*/ 0 h 3657"/>
                          <a:gd name="T70" fmla="*/ 434 w 4108"/>
                          <a:gd name="T71" fmla="*/ 54 h 3657"/>
                          <a:gd name="T72" fmla="*/ 164 w 4108"/>
                          <a:gd name="T73" fmla="*/ 186 h 3657"/>
                          <a:gd name="T74" fmla="*/ 24 w 4108"/>
                          <a:gd name="T75" fmla="*/ 306 h 3657"/>
                          <a:gd name="T76" fmla="*/ 0 w 4108"/>
                          <a:gd name="T77" fmla="*/ 336 h 3657"/>
                          <a:gd name="T78" fmla="*/ 48 w 4108"/>
                          <a:gd name="T79" fmla="*/ 282 h 3657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60000 65536"/>
                          <a:gd name="T106" fmla="*/ 0 60000 65536"/>
                          <a:gd name="T107" fmla="*/ 0 60000 65536"/>
                          <a:gd name="T108" fmla="*/ 0 60000 65536"/>
                          <a:gd name="T109" fmla="*/ 0 60000 65536"/>
                          <a:gd name="T110" fmla="*/ 0 60000 65536"/>
                          <a:gd name="T111" fmla="*/ 0 60000 65536"/>
                          <a:gd name="T112" fmla="*/ 0 60000 65536"/>
                          <a:gd name="T113" fmla="*/ 0 60000 65536"/>
                          <a:gd name="T114" fmla="*/ 0 60000 65536"/>
                          <a:gd name="T115" fmla="*/ 0 60000 65536"/>
                          <a:gd name="T116" fmla="*/ 0 60000 65536"/>
                          <a:gd name="T117" fmla="*/ 0 60000 65536"/>
                          <a:gd name="T118" fmla="*/ 0 60000 65536"/>
                          <a:gd name="T119" fmla="*/ 0 60000 65536"/>
                        </a:gdLst>
                        <a:ahLst/>
                        <a:cxnLst>
                          <a:cxn ang="T80">
                            <a:pos x="T0" y="T1"/>
                          </a:cxn>
                          <a:cxn ang="T81">
                            <a:pos x="T2" y="T3"/>
                          </a:cxn>
                          <a:cxn ang="T82">
                            <a:pos x="T4" y="T5"/>
                          </a:cxn>
                          <a:cxn ang="T83">
                            <a:pos x="T6" y="T7"/>
                          </a:cxn>
                          <a:cxn ang="T84">
                            <a:pos x="T8" y="T9"/>
                          </a:cxn>
                          <a:cxn ang="T85">
                            <a:pos x="T10" y="T11"/>
                          </a:cxn>
                          <a:cxn ang="T86">
                            <a:pos x="T12" y="T13"/>
                          </a:cxn>
                          <a:cxn ang="T87">
                            <a:pos x="T14" y="T15"/>
                          </a:cxn>
                          <a:cxn ang="T88">
                            <a:pos x="T16" y="T17"/>
                          </a:cxn>
                          <a:cxn ang="T89">
                            <a:pos x="T18" y="T19"/>
                          </a:cxn>
                          <a:cxn ang="T90">
                            <a:pos x="T20" y="T21"/>
                          </a:cxn>
                          <a:cxn ang="T91">
                            <a:pos x="T22" y="T23"/>
                          </a:cxn>
                          <a:cxn ang="T92">
                            <a:pos x="T24" y="T25"/>
                          </a:cxn>
                          <a:cxn ang="T93">
                            <a:pos x="T26" y="T27"/>
                          </a:cxn>
                          <a:cxn ang="T94">
                            <a:pos x="T28" y="T29"/>
                          </a:cxn>
                          <a:cxn ang="T95">
                            <a:pos x="T30" y="T31"/>
                          </a:cxn>
                          <a:cxn ang="T96">
                            <a:pos x="T32" y="T33"/>
                          </a:cxn>
                          <a:cxn ang="T97">
                            <a:pos x="T34" y="T35"/>
                          </a:cxn>
                          <a:cxn ang="T98">
                            <a:pos x="T36" y="T37"/>
                          </a:cxn>
                          <a:cxn ang="T99">
                            <a:pos x="T38" y="T39"/>
                          </a:cxn>
                          <a:cxn ang="T100">
                            <a:pos x="T40" y="T41"/>
                          </a:cxn>
                          <a:cxn ang="T101">
                            <a:pos x="T42" y="T43"/>
                          </a:cxn>
                          <a:cxn ang="T102">
                            <a:pos x="T44" y="T45"/>
                          </a:cxn>
                          <a:cxn ang="T103">
                            <a:pos x="T46" y="T47"/>
                          </a:cxn>
                          <a:cxn ang="T104">
                            <a:pos x="T48" y="T49"/>
                          </a:cxn>
                          <a:cxn ang="T105">
                            <a:pos x="T50" y="T51"/>
                          </a:cxn>
                          <a:cxn ang="T106">
                            <a:pos x="T52" y="T53"/>
                          </a:cxn>
                          <a:cxn ang="T107">
                            <a:pos x="T54" y="T55"/>
                          </a:cxn>
                          <a:cxn ang="T108">
                            <a:pos x="T56" y="T57"/>
                          </a:cxn>
                          <a:cxn ang="T109">
                            <a:pos x="T58" y="T59"/>
                          </a:cxn>
                          <a:cxn ang="T110">
                            <a:pos x="T60" y="T61"/>
                          </a:cxn>
                          <a:cxn ang="T111">
                            <a:pos x="T62" y="T63"/>
                          </a:cxn>
                          <a:cxn ang="T112">
                            <a:pos x="T64" y="T65"/>
                          </a:cxn>
                          <a:cxn ang="T113">
                            <a:pos x="T66" y="T67"/>
                          </a:cxn>
                          <a:cxn ang="T114">
                            <a:pos x="T68" y="T69"/>
                          </a:cxn>
                          <a:cxn ang="T115">
                            <a:pos x="T70" y="T71"/>
                          </a:cxn>
                          <a:cxn ang="T116">
                            <a:pos x="T72" y="T73"/>
                          </a:cxn>
                          <a:cxn ang="T117">
                            <a:pos x="T74" y="T75"/>
                          </a:cxn>
                          <a:cxn ang="T118">
                            <a:pos x="T76" y="T77"/>
                          </a:cxn>
                          <a:cxn ang="T119">
                            <a:pos x="T78" y="T79"/>
                          </a:cxn>
                        </a:cxnLst>
                        <a:rect l="0" t="0" r="r" b="b"/>
                        <a:pathLst>
                          <a:path w="4108" h="3657">
                            <a:moveTo>
                              <a:pt x="48" y="282"/>
                            </a:moveTo>
                            <a:lnTo>
                              <a:pt x="161" y="186"/>
                            </a:lnTo>
                            <a:lnTo>
                              <a:pt x="293" y="108"/>
                            </a:lnTo>
                            <a:lnTo>
                              <a:pt x="442" y="54"/>
                            </a:lnTo>
                            <a:lnTo>
                              <a:pt x="598" y="18"/>
                            </a:lnTo>
                            <a:lnTo>
                              <a:pt x="771" y="6"/>
                            </a:lnTo>
                            <a:lnTo>
                              <a:pt x="951" y="12"/>
                            </a:lnTo>
                            <a:lnTo>
                              <a:pt x="1136" y="36"/>
                            </a:lnTo>
                            <a:lnTo>
                              <a:pt x="1333" y="84"/>
                            </a:lnTo>
                            <a:lnTo>
                              <a:pt x="1537" y="144"/>
                            </a:lnTo>
                            <a:lnTo>
                              <a:pt x="1740" y="222"/>
                            </a:lnTo>
                            <a:lnTo>
                              <a:pt x="1949" y="324"/>
                            </a:lnTo>
                            <a:lnTo>
                              <a:pt x="2158" y="438"/>
                            </a:lnTo>
                            <a:lnTo>
                              <a:pt x="2368" y="570"/>
                            </a:lnTo>
                            <a:lnTo>
                              <a:pt x="2577" y="720"/>
                            </a:lnTo>
                            <a:lnTo>
                              <a:pt x="2780" y="888"/>
                            </a:lnTo>
                            <a:lnTo>
                              <a:pt x="2978" y="1067"/>
                            </a:lnTo>
                            <a:lnTo>
                              <a:pt x="3103" y="1193"/>
                            </a:lnTo>
                            <a:lnTo>
                              <a:pt x="3223" y="1319"/>
                            </a:lnTo>
                            <a:lnTo>
                              <a:pt x="3336" y="1451"/>
                            </a:lnTo>
                            <a:lnTo>
                              <a:pt x="3444" y="1589"/>
                            </a:lnTo>
                            <a:lnTo>
                              <a:pt x="3540" y="1721"/>
                            </a:lnTo>
                            <a:lnTo>
                              <a:pt x="3635" y="1859"/>
                            </a:lnTo>
                            <a:lnTo>
                              <a:pt x="3719" y="1997"/>
                            </a:lnTo>
                            <a:lnTo>
                              <a:pt x="3797" y="2134"/>
                            </a:lnTo>
                            <a:lnTo>
                              <a:pt x="3863" y="2272"/>
                            </a:lnTo>
                            <a:lnTo>
                              <a:pt x="3928" y="2410"/>
                            </a:lnTo>
                            <a:lnTo>
                              <a:pt x="3976" y="2548"/>
                            </a:lnTo>
                            <a:lnTo>
                              <a:pt x="4024" y="2680"/>
                            </a:lnTo>
                            <a:lnTo>
                              <a:pt x="4060" y="2818"/>
                            </a:lnTo>
                            <a:lnTo>
                              <a:pt x="4084" y="2944"/>
                            </a:lnTo>
                            <a:lnTo>
                              <a:pt x="4102" y="3070"/>
                            </a:lnTo>
                            <a:lnTo>
                              <a:pt x="4108" y="3195"/>
                            </a:lnTo>
                            <a:lnTo>
                              <a:pt x="4102" y="3321"/>
                            </a:lnTo>
                            <a:lnTo>
                              <a:pt x="4090" y="3441"/>
                            </a:lnTo>
                            <a:lnTo>
                              <a:pt x="4060" y="3549"/>
                            </a:lnTo>
                            <a:lnTo>
                              <a:pt x="4024" y="3657"/>
                            </a:lnTo>
                            <a:lnTo>
                              <a:pt x="4030" y="3657"/>
                            </a:lnTo>
                            <a:lnTo>
                              <a:pt x="4066" y="3555"/>
                            </a:lnTo>
                            <a:lnTo>
                              <a:pt x="4090" y="3447"/>
                            </a:lnTo>
                            <a:lnTo>
                              <a:pt x="4102" y="3333"/>
                            </a:lnTo>
                            <a:lnTo>
                              <a:pt x="4108" y="3213"/>
                            </a:lnTo>
                            <a:lnTo>
                              <a:pt x="4108" y="3195"/>
                            </a:lnTo>
                            <a:lnTo>
                              <a:pt x="4102" y="3070"/>
                            </a:lnTo>
                            <a:lnTo>
                              <a:pt x="4084" y="2944"/>
                            </a:lnTo>
                            <a:lnTo>
                              <a:pt x="4060" y="2812"/>
                            </a:lnTo>
                            <a:lnTo>
                              <a:pt x="4024" y="2680"/>
                            </a:lnTo>
                            <a:lnTo>
                              <a:pt x="3982" y="2548"/>
                            </a:lnTo>
                            <a:lnTo>
                              <a:pt x="3928" y="2410"/>
                            </a:lnTo>
                            <a:lnTo>
                              <a:pt x="3869" y="2272"/>
                            </a:lnTo>
                            <a:lnTo>
                              <a:pt x="3803" y="2134"/>
                            </a:lnTo>
                            <a:lnTo>
                              <a:pt x="3725" y="1997"/>
                            </a:lnTo>
                            <a:lnTo>
                              <a:pt x="3641" y="1859"/>
                            </a:lnTo>
                            <a:lnTo>
                              <a:pt x="3546" y="1721"/>
                            </a:lnTo>
                            <a:lnTo>
                              <a:pt x="3450" y="1583"/>
                            </a:lnTo>
                            <a:lnTo>
                              <a:pt x="3342" y="1451"/>
                            </a:lnTo>
                            <a:lnTo>
                              <a:pt x="3229" y="1319"/>
                            </a:lnTo>
                            <a:lnTo>
                              <a:pt x="3109" y="1187"/>
                            </a:lnTo>
                            <a:lnTo>
                              <a:pt x="2984" y="1061"/>
                            </a:lnTo>
                            <a:lnTo>
                              <a:pt x="2792" y="888"/>
                            </a:lnTo>
                            <a:lnTo>
                              <a:pt x="2589" y="726"/>
                            </a:lnTo>
                            <a:lnTo>
                              <a:pt x="2386" y="576"/>
                            </a:lnTo>
                            <a:lnTo>
                              <a:pt x="2176" y="444"/>
                            </a:lnTo>
                            <a:lnTo>
                              <a:pt x="1967" y="330"/>
                            </a:lnTo>
                            <a:lnTo>
                              <a:pt x="1752" y="228"/>
                            </a:lnTo>
                            <a:lnTo>
                              <a:pt x="1543" y="144"/>
                            </a:lnTo>
                            <a:lnTo>
                              <a:pt x="1333" y="78"/>
                            </a:lnTo>
                            <a:lnTo>
                              <a:pt x="1130" y="30"/>
                            </a:lnTo>
                            <a:lnTo>
                              <a:pt x="939" y="6"/>
                            </a:lnTo>
                            <a:lnTo>
                              <a:pt x="753" y="0"/>
                            </a:lnTo>
                            <a:lnTo>
                              <a:pt x="586" y="18"/>
                            </a:lnTo>
                            <a:lnTo>
                              <a:pt x="431" y="54"/>
                            </a:lnTo>
                            <a:lnTo>
                              <a:pt x="287" y="108"/>
                            </a:lnTo>
                            <a:lnTo>
                              <a:pt x="161" y="186"/>
                            </a:lnTo>
                            <a:lnTo>
                              <a:pt x="48" y="282"/>
                            </a:lnTo>
                            <a:lnTo>
                              <a:pt x="24" y="306"/>
                            </a:lnTo>
                            <a:lnTo>
                              <a:pt x="0" y="330"/>
                            </a:lnTo>
                            <a:lnTo>
                              <a:pt x="0" y="336"/>
                            </a:lnTo>
                            <a:lnTo>
                              <a:pt x="24" y="312"/>
                            </a:lnTo>
                            <a:lnTo>
                              <a:pt x="48" y="282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tr-TR"/>
                      </a:p>
                    </p:txBody>
                  </p:sp>
                  <p:grpSp>
                    <p:nvGrpSpPr>
                      <p:cNvPr id="42" name="Group 14"/>
                      <p:cNvGrpSpPr>
                        <a:grpSpLocks/>
                      </p:cNvGrpSpPr>
                      <p:nvPr userDrawn="1"/>
                    </p:nvGrpSpPr>
                    <p:grpSpPr bwMode="auto">
                      <a:xfrm>
                        <a:off x="0" y="808"/>
                        <a:ext cx="4751" cy="3508"/>
                        <a:chOff x="-400" y="808"/>
                        <a:chExt cx="4751" cy="3508"/>
                      </a:xfrm>
                    </p:grpSpPr>
                    <p:sp>
                      <p:nvSpPr>
                        <p:cNvPr id="43" name="Line 1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876" y="809"/>
                          <a:ext cx="1242" cy="1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44" name="Line 1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10" y="2117"/>
                          <a:ext cx="1921" cy="37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45" name="Line 1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57" y="1886"/>
                          <a:ext cx="2029" cy="59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46" name="Line 1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327" y="1599"/>
                          <a:ext cx="2175" cy="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47" name="Line 1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00" y="1259"/>
                          <a:ext cx="2334" cy="11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48" name="Line 2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79" y="872"/>
                          <a:ext cx="1891" cy="16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49" name="Line 2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50" y="2329"/>
                          <a:ext cx="1806" cy="19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50" name="Line 2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09" y="2514"/>
                          <a:ext cx="1720" cy="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51" name="Line 2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45" y="2785"/>
                          <a:ext cx="849" cy="80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52" name="Line 2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68" y="2669"/>
                          <a:ext cx="1295" cy="5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53" name="Line 2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34" y="2588"/>
                          <a:ext cx="1576" cy="2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54" name="Line 2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01" y="2985"/>
                          <a:ext cx="141" cy="10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55" name="Line 2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92" y="3013"/>
                          <a:ext cx="47" cy="105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56" name="Line 2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1" y="3034"/>
                          <a:ext cx="47" cy="10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57" name="Line 2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5" y="3059"/>
                          <a:ext cx="145" cy="11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58" name="Line 3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0" y="3090"/>
                          <a:ext cx="255" cy="112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59" name="Line 3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14" y="3117"/>
                          <a:ext cx="365" cy="11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60" name="Line 3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7" y="3181"/>
                          <a:ext cx="567" cy="107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61" name="Line 3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54" y="3209"/>
                          <a:ext cx="663" cy="101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62" name="Line 3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75" y="3238"/>
                          <a:ext cx="745" cy="95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63" name="Line 3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93" y="3266"/>
                          <a:ext cx="849" cy="90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64" name="Line 3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12" y="3293"/>
                          <a:ext cx="950" cy="8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65" name="Line 3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29" y="3321"/>
                          <a:ext cx="1056" cy="78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66" name="Line 3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52" y="3356"/>
                          <a:ext cx="1173" cy="72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67" name="Line 3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69" y="3388"/>
                          <a:ext cx="1315" cy="6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68" name="Line 4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93" y="3426"/>
                          <a:ext cx="1469" cy="58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69" name="Line 4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11" y="3464"/>
                          <a:ext cx="1649" cy="4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70" name="Line 4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28" y="3518"/>
                          <a:ext cx="1885" cy="3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71" name="Line 4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52" y="3586"/>
                          <a:ext cx="2168" cy="2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72" name="Line 4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77" y="3670"/>
                          <a:ext cx="2528" cy="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73" name="Line 4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21" y="3545"/>
                          <a:ext cx="2730" cy="17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74" name="Line 4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82" y="3297"/>
                          <a:ext cx="2635" cy="40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75" name="Line 4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82" y="2845"/>
                          <a:ext cx="2370" cy="78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76" name="Line 4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60" y="1992"/>
                          <a:ext cx="1530" cy="14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77" name="Line 4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14" y="1727"/>
                          <a:ext cx="1219" cy="16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78" name="Freeform 50"/>
                        <p:cNvSpPr>
                          <a:spLocks/>
                        </p:cNvSpPr>
                        <p:nvPr userDrawn="1"/>
                      </p:nvSpPr>
                      <p:spPr bwMode="hidden">
                        <a:xfrm>
                          <a:off x="0" y="2548"/>
                          <a:ext cx="1542" cy="1768"/>
                        </a:xfrm>
                        <a:custGeom>
                          <a:avLst/>
                          <a:gdLst>
                            <a:gd name="T0" fmla="*/ 918 w 1537"/>
                            <a:gd name="T1" fmla="*/ 1264 h 1768"/>
                            <a:gd name="T2" fmla="*/ 1067 w 1537"/>
                            <a:gd name="T3" fmla="*/ 1402 h 1768"/>
                            <a:gd name="T4" fmla="*/ 1226 w 1537"/>
                            <a:gd name="T5" fmla="*/ 1528 h 1768"/>
                            <a:gd name="T6" fmla="*/ 1381 w 1537"/>
                            <a:gd name="T7" fmla="*/ 1654 h 1768"/>
                            <a:gd name="T8" fmla="*/ 1546 w 1537"/>
                            <a:gd name="T9" fmla="*/ 1768 h 1768"/>
                            <a:gd name="T10" fmla="*/ 1552 w 1537"/>
                            <a:gd name="T11" fmla="*/ 1768 h 1768"/>
                            <a:gd name="T12" fmla="*/ 1387 w 1537"/>
                            <a:gd name="T13" fmla="*/ 1654 h 1768"/>
                            <a:gd name="T14" fmla="*/ 1232 w 1537"/>
                            <a:gd name="T15" fmla="*/ 1534 h 1768"/>
                            <a:gd name="T16" fmla="*/ 1073 w 1537"/>
                            <a:gd name="T17" fmla="*/ 1402 h 1768"/>
                            <a:gd name="T18" fmla="*/ 924 w 1537"/>
                            <a:gd name="T19" fmla="*/ 1258 h 1768"/>
                            <a:gd name="T20" fmla="*/ 772 w 1537"/>
                            <a:gd name="T21" fmla="*/ 1115 h 1768"/>
                            <a:gd name="T22" fmla="*/ 634 w 1537"/>
                            <a:gd name="T23" fmla="*/ 959 h 1768"/>
                            <a:gd name="T24" fmla="*/ 502 w 1537"/>
                            <a:gd name="T25" fmla="*/ 803 h 1768"/>
                            <a:gd name="T26" fmla="*/ 380 w 1537"/>
                            <a:gd name="T27" fmla="*/ 647 h 1768"/>
                            <a:gd name="T28" fmla="*/ 272 w 1537"/>
                            <a:gd name="T29" fmla="*/ 485 h 1768"/>
                            <a:gd name="T30" fmla="*/ 170 w 1537"/>
                            <a:gd name="T31" fmla="*/ 323 h 1768"/>
                            <a:gd name="T32" fmla="*/ 78 w 1537"/>
                            <a:gd name="T33" fmla="*/ 161 h 1768"/>
                            <a:gd name="T34" fmla="*/ 0 w 1537"/>
                            <a:gd name="T35" fmla="*/ 0 h 1768"/>
                            <a:gd name="T36" fmla="*/ 0 w 1537"/>
                            <a:gd name="T37" fmla="*/ 12 h 1768"/>
                            <a:gd name="T38" fmla="*/ 78 w 1537"/>
                            <a:gd name="T39" fmla="*/ 173 h 1768"/>
                            <a:gd name="T40" fmla="*/ 170 w 1537"/>
                            <a:gd name="T41" fmla="*/ 335 h 1768"/>
                            <a:gd name="T42" fmla="*/ 272 w 1537"/>
                            <a:gd name="T43" fmla="*/ 491 h 1768"/>
                            <a:gd name="T44" fmla="*/ 380 w 1537"/>
                            <a:gd name="T45" fmla="*/ 653 h 1768"/>
                            <a:gd name="T46" fmla="*/ 502 w 1537"/>
                            <a:gd name="T47" fmla="*/ 809 h 1768"/>
                            <a:gd name="T48" fmla="*/ 634 w 1537"/>
                            <a:gd name="T49" fmla="*/ 965 h 1768"/>
                            <a:gd name="T50" fmla="*/ 772 w 1537"/>
                            <a:gd name="T51" fmla="*/ 1121 h 1768"/>
                            <a:gd name="T52" fmla="*/ 918 w 1537"/>
                            <a:gd name="T53" fmla="*/ 1264 h 1768"/>
                            <a:gd name="T54" fmla="*/ 918 w 1537"/>
                            <a:gd name="T55" fmla="*/ 1264 h 1768"/>
                            <a:gd name="T56" fmla="*/ 0 60000 65536"/>
                            <a:gd name="T57" fmla="*/ 0 60000 65536"/>
                            <a:gd name="T58" fmla="*/ 0 60000 65536"/>
                            <a:gd name="T59" fmla="*/ 0 60000 65536"/>
                            <a:gd name="T60" fmla="*/ 0 60000 65536"/>
                            <a:gd name="T61" fmla="*/ 0 60000 65536"/>
                            <a:gd name="T62" fmla="*/ 0 60000 65536"/>
                            <a:gd name="T63" fmla="*/ 0 60000 65536"/>
                            <a:gd name="T64" fmla="*/ 0 60000 65536"/>
                            <a:gd name="T65" fmla="*/ 0 60000 65536"/>
                            <a:gd name="T66" fmla="*/ 0 60000 65536"/>
                            <a:gd name="T67" fmla="*/ 0 60000 65536"/>
                            <a:gd name="T68" fmla="*/ 0 60000 65536"/>
                            <a:gd name="T69" fmla="*/ 0 60000 65536"/>
                            <a:gd name="T70" fmla="*/ 0 60000 65536"/>
                            <a:gd name="T71" fmla="*/ 0 60000 65536"/>
                            <a:gd name="T72" fmla="*/ 0 60000 65536"/>
                            <a:gd name="T73" fmla="*/ 0 60000 65536"/>
                            <a:gd name="T74" fmla="*/ 0 60000 65536"/>
                            <a:gd name="T75" fmla="*/ 0 60000 65536"/>
                            <a:gd name="T76" fmla="*/ 0 60000 65536"/>
                            <a:gd name="T77" fmla="*/ 0 60000 65536"/>
                            <a:gd name="T78" fmla="*/ 0 60000 65536"/>
                            <a:gd name="T79" fmla="*/ 0 60000 65536"/>
                            <a:gd name="T80" fmla="*/ 0 60000 65536"/>
                            <a:gd name="T81" fmla="*/ 0 60000 65536"/>
                            <a:gd name="T82" fmla="*/ 0 60000 65536"/>
                            <a:gd name="T83" fmla="*/ 0 60000 65536"/>
                          </a:gdLst>
                          <a:ahLst/>
                          <a:cxnLst>
                            <a:cxn ang="T56">
                              <a:pos x="T0" y="T1"/>
                            </a:cxn>
                            <a:cxn ang="T57">
                              <a:pos x="T2" y="T3"/>
                            </a:cxn>
                            <a:cxn ang="T58">
                              <a:pos x="T4" y="T5"/>
                            </a:cxn>
                            <a:cxn ang="T59">
                              <a:pos x="T6" y="T7"/>
                            </a:cxn>
                            <a:cxn ang="T60">
                              <a:pos x="T8" y="T9"/>
                            </a:cxn>
                            <a:cxn ang="T61">
                              <a:pos x="T10" y="T11"/>
                            </a:cxn>
                            <a:cxn ang="T62">
                              <a:pos x="T12" y="T13"/>
                            </a:cxn>
                            <a:cxn ang="T63">
                              <a:pos x="T14" y="T15"/>
                            </a:cxn>
                            <a:cxn ang="T64">
                              <a:pos x="T16" y="T17"/>
                            </a:cxn>
                            <a:cxn ang="T65">
                              <a:pos x="T18" y="T19"/>
                            </a:cxn>
                            <a:cxn ang="T66">
                              <a:pos x="T20" y="T21"/>
                            </a:cxn>
                            <a:cxn ang="T67">
                              <a:pos x="T22" y="T23"/>
                            </a:cxn>
                            <a:cxn ang="T68">
                              <a:pos x="T24" y="T25"/>
                            </a:cxn>
                            <a:cxn ang="T69">
                              <a:pos x="T26" y="T27"/>
                            </a:cxn>
                            <a:cxn ang="T70">
                              <a:pos x="T28" y="T29"/>
                            </a:cxn>
                            <a:cxn ang="T71">
                              <a:pos x="T30" y="T31"/>
                            </a:cxn>
                            <a:cxn ang="T72">
                              <a:pos x="T32" y="T33"/>
                            </a:cxn>
                            <a:cxn ang="T73">
                              <a:pos x="T34" y="T35"/>
                            </a:cxn>
                            <a:cxn ang="T74">
                              <a:pos x="T36" y="T37"/>
                            </a:cxn>
                            <a:cxn ang="T75">
                              <a:pos x="T38" y="T39"/>
                            </a:cxn>
                            <a:cxn ang="T76">
                              <a:pos x="T40" y="T41"/>
                            </a:cxn>
                            <a:cxn ang="T77">
                              <a:pos x="T42" y="T43"/>
                            </a:cxn>
                            <a:cxn ang="T78">
                              <a:pos x="T44" y="T45"/>
                            </a:cxn>
                            <a:cxn ang="T79">
                              <a:pos x="T46" y="T47"/>
                            </a:cxn>
                            <a:cxn ang="T80">
                              <a:pos x="T48" y="T49"/>
                            </a:cxn>
                            <a:cxn ang="T81">
                              <a:pos x="T50" y="T51"/>
                            </a:cxn>
                            <a:cxn ang="T82">
                              <a:pos x="T52" y="T53"/>
                            </a:cxn>
                            <a:cxn ang="T83">
                              <a:pos x="T54" y="T55"/>
                            </a:cxn>
                          </a:cxnLst>
                          <a:rect l="0" t="0" r="r" b="b"/>
                          <a:pathLst>
                            <a:path w="1537" h="1768">
                              <a:moveTo>
                                <a:pt x="909" y="1264"/>
                              </a:moveTo>
                              <a:lnTo>
                                <a:pt x="1058" y="1402"/>
                              </a:lnTo>
                              <a:lnTo>
                                <a:pt x="1214" y="1528"/>
                              </a:lnTo>
                              <a:lnTo>
                                <a:pt x="1369" y="1654"/>
                              </a:lnTo>
                              <a:lnTo>
                                <a:pt x="1531" y="1768"/>
                              </a:lnTo>
                              <a:lnTo>
                                <a:pt x="1537" y="1768"/>
                              </a:lnTo>
                              <a:lnTo>
                                <a:pt x="1375" y="1654"/>
                              </a:lnTo>
                              <a:lnTo>
                                <a:pt x="1220" y="1534"/>
                              </a:lnTo>
                              <a:lnTo>
                                <a:pt x="1064" y="1402"/>
                              </a:lnTo>
                              <a:lnTo>
                                <a:pt x="915" y="1258"/>
                              </a:lnTo>
                              <a:lnTo>
                                <a:pt x="765" y="1115"/>
                              </a:lnTo>
                              <a:lnTo>
                                <a:pt x="628" y="959"/>
                              </a:lnTo>
                              <a:lnTo>
                                <a:pt x="496" y="803"/>
                              </a:lnTo>
                              <a:lnTo>
                                <a:pt x="377" y="647"/>
                              </a:lnTo>
                              <a:lnTo>
                                <a:pt x="269" y="485"/>
                              </a:lnTo>
                              <a:lnTo>
                                <a:pt x="167" y="323"/>
                              </a:lnTo>
                              <a:lnTo>
                                <a:pt x="78" y="161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78" y="173"/>
                              </a:lnTo>
                              <a:lnTo>
                                <a:pt x="167" y="335"/>
                              </a:lnTo>
                              <a:lnTo>
                                <a:pt x="269" y="491"/>
                              </a:lnTo>
                              <a:lnTo>
                                <a:pt x="377" y="653"/>
                              </a:lnTo>
                              <a:lnTo>
                                <a:pt x="496" y="809"/>
                              </a:lnTo>
                              <a:lnTo>
                                <a:pt x="628" y="965"/>
                              </a:lnTo>
                              <a:lnTo>
                                <a:pt x="765" y="1121"/>
                              </a:lnTo>
                              <a:lnTo>
                                <a:pt x="909" y="126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2"/>
                        </a:solidFill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grpSp>
                      <p:nvGrpSpPr>
                        <p:cNvPr id="79" name="Group 51"/>
                        <p:cNvGrpSpPr>
                          <a:grpSpLocks/>
                        </p:cNvGrpSpPr>
                        <p:nvPr userDrawn="1"/>
                      </p:nvGrpSpPr>
                      <p:grpSpPr bwMode="auto">
                        <a:xfrm>
                          <a:off x="4" y="1808"/>
                          <a:ext cx="3672" cy="2049"/>
                          <a:chOff x="9" y="1812"/>
                          <a:chExt cx="3672" cy="2049"/>
                        </a:xfrm>
                      </p:grpSpPr>
                      <p:sp>
                        <p:nvSpPr>
                          <p:cNvPr id="116" name="Oval 5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548" y="2867"/>
                            <a:ext cx="161" cy="280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endParaRPr lang="tr-TR" sz="1800"/>
                          </a:p>
                        </p:txBody>
                      </p:sp>
                      <p:sp>
                        <p:nvSpPr>
                          <p:cNvPr id="117" name="Oval 5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90" y="2750"/>
                            <a:ext cx="281" cy="50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endParaRPr lang="tr-TR" sz="1800"/>
                          </a:p>
                        </p:txBody>
                      </p:sp>
                      <p:sp>
                        <p:nvSpPr>
                          <p:cNvPr id="118" name="Oval 54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15" y="2563"/>
                            <a:ext cx="471" cy="81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endParaRPr lang="tr-TR" sz="1800"/>
                          </a:p>
                        </p:txBody>
                      </p:sp>
                      <p:sp>
                        <p:nvSpPr>
                          <p:cNvPr id="119" name="Oval 55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357" y="2400"/>
                            <a:ext cx="623" cy="112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endParaRPr lang="tr-TR" sz="1800"/>
                          </a:p>
                        </p:txBody>
                      </p:sp>
                      <p:sp>
                        <p:nvSpPr>
                          <p:cNvPr id="120" name="Oval 56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95" y="2200"/>
                            <a:ext cx="786" cy="1467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endParaRPr lang="tr-TR" sz="1800"/>
                          </a:p>
                        </p:txBody>
                      </p:sp>
                      <p:sp>
                        <p:nvSpPr>
                          <p:cNvPr id="121" name="Oval 57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38" y="2040"/>
                            <a:ext cx="972" cy="177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endParaRPr lang="tr-TR" sz="1800"/>
                          </a:p>
                        </p:txBody>
                      </p:sp>
                      <p:sp>
                        <p:nvSpPr>
                          <p:cNvPr id="122" name="Oval 58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160" y="1863"/>
                            <a:ext cx="1167" cy="2094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endParaRPr lang="tr-TR" sz="1800"/>
                          </a:p>
                        </p:txBody>
                      </p:sp>
                      <p:sp>
                        <p:nvSpPr>
                          <p:cNvPr id="123" name="Oval 59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85" y="1698"/>
                            <a:ext cx="1346" cy="2398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endParaRPr lang="tr-TR" sz="1800"/>
                          </a:p>
                        </p:txBody>
                      </p:sp>
                      <p:sp>
                        <p:nvSpPr>
                          <p:cNvPr id="124" name="Oval 60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02" y="1534"/>
                            <a:ext cx="1563" cy="269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endParaRPr lang="tr-TR" sz="1800"/>
                          </a:p>
                        </p:txBody>
                      </p:sp>
                      <p:sp>
                        <p:nvSpPr>
                          <p:cNvPr id="125" name="Oval 61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36" y="1355"/>
                            <a:ext cx="1711" cy="301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endParaRPr lang="tr-TR" sz="1800"/>
                          </a:p>
                        </p:txBody>
                      </p:sp>
                      <p:sp>
                        <p:nvSpPr>
                          <p:cNvPr id="126" name="Oval 6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65139">
                            <a:off x="877" y="1187"/>
                            <a:ext cx="1880" cy="3345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endParaRPr lang="tr-TR" sz="1800"/>
                          </a:p>
                        </p:txBody>
                      </p:sp>
                      <p:sp>
                        <p:nvSpPr>
                          <p:cNvPr id="127" name="Oval 6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780025">
                            <a:off x="821" y="1000"/>
                            <a:ext cx="2049" cy="3672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endParaRPr lang="tr-TR" sz="1800"/>
                          </a:p>
                        </p:txBody>
                      </p:sp>
                    </p:grpSp>
                    <p:sp>
                      <p:nvSpPr>
                        <p:cNvPr id="80" name="Line 6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flipV="1">
                          <a:off x="1656" y="1164"/>
                          <a:ext cx="831" cy="17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81" name="Line 6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615780" flipV="1">
                          <a:off x="1811" y="1299"/>
                          <a:ext cx="819" cy="172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82" name="Line 6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139441" flipV="1">
                          <a:off x="1963" y="1148"/>
                          <a:ext cx="383" cy="18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83" name="Line 6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061104" flipV="1">
                          <a:off x="1921" y="1332"/>
                          <a:ext cx="744" cy="176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84" name="Line 6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2202167" flipV="1">
                          <a:off x="2217" y="1314"/>
                          <a:ext cx="311" cy="19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85" name="Line 6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39" y="1549"/>
                          <a:ext cx="895" cy="172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86" name="Line 7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24" y="1649"/>
                          <a:ext cx="1049" cy="16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87" name="Line 7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85" y="1876"/>
                          <a:ext cx="1357" cy="151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88" name="Line 7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36" y="2115"/>
                          <a:ext cx="1686" cy="13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89" name="Line 7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97" y="2287"/>
                          <a:ext cx="1880" cy="122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90" name="Line 7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55" y="2458"/>
                          <a:ext cx="2060" cy="10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91" name="Line 7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23" y="2640"/>
                          <a:ext cx="2224" cy="9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92" name="Line 7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37" y="3059"/>
                          <a:ext cx="2520" cy="61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93" name="Line 7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4" y="3150"/>
                          <a:ext cx="472" cy="1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94" name="Line 7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121" y="2961"/>
                          <a:ext cx="220" cy="101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95" name="Line 7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041" y="2935"/>
                          <a:ext cx="304" cy="99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96" name="Line 8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957" y="2910"/>
                          <a:ext cx="394" cy="9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97" name="Line 8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80" y="2885"/>
                          <a:ext cx="478" cy="9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98" name="Line 8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01" y="2863"/>
                          <a:ext cx="561" cy="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99" name="Line 8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717" y="2836"/>
                          <a:ext cx="656" cy="8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00" name="Line 8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631" y="2810"/>
                          <a:ext cx="752" cy="84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01" name="Line 8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462" y="2758"/>
                          <a:ext cx="946" cy="75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02" name="Line 8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365" y="2729"/>
                          <a:ext cx="1058" cy="6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03" name="Line 8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265" y="2697"/>
                          <a:ext cx="1174" cy="63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04" name="Line 8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5" y="2632"/>
                          <a:ext cx="1431" cy="4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05" name="Line 8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1" y="2607"/>
                          <a:ext cx="1513" cy="3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06" name="Line 9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72" y="2570"/>
                          <a:ext cx="1648" cy="10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07" name="Line 9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37" y="1095"/>
                          <a:ext cx="2219" cy="136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08" name="Line 9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3" y="962"/>
                          <a:ext cx="2071" cy="15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09" name="Line 9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418" y="826"/>
                          <a:ext cx="1672" cy="17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10" name="Line 9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634" y="808"/>
                          <a:ext cx="1473" cy="1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11" name="Line 9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094" y="827"/>
                          <a:ext cx="1030" cy="19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12" name="Line 9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302" y="857"/>
                          <a:ext cx="829" cy="19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13" name="Line 9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496" y="901"/>
                          <a:ext cx="633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14" name="Line 9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679" y="952"/>
                          <a:ext cx="447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15" name="Line 9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859" y="1013"/>
                          <a:ext cx="261" cy="196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20" name="Group 100"/>
              <p:cNvGrpSpPr>
                <a:grpSpLocks/>
              </p:cNvGrpSpPr>
              <p:nvPr userDrawn="1"/>
            </p:nvGrpSpPr>
            <p:grpSpPr bwMode="auto">
              <a:xfrm>
                <a:off x="402" y="1454"/>
                <a:ext cx="2787" cy="2866"/>
                <a:chOff x="2" y="1454"/>
                <a:chExt cx="2787" cy="2866"/>
              </a:xfrm>
            </p:grpSpPr>
            <p:sp>
              <p:nvSpPr>
                <p:cNvPr id="21" name="Line 101"/>
                <p:cNvSpPr>
                  <a:spLocks noChangeShapeType="1"/>
                </p:cNvSpPr>
                <p:nvPr userDrawn="1"/>
              </p:nvSpPr>
              <p:spPr bwMode="hidden">
                <a:xfrm rot="1678521" flipV="1">
                  <a:off x="2057" y="1454"/>
                  <a:ext cx="732" cy="177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22" name="Line 102"/>
                <p:cNvSpPr>
                  <a:spLocks noChangeShapeType="1"/>
                </p:cNvSpPr>
                <p:nvPr userDrawn="1"/>
              </p:nvSpPr>
              <p:spPr bwMode="hidden">
                <a:xfrm flipH="1" flipV="1">
                  <a:off x="870" y="3854"/>
                  <a:ext cx="223" cy="463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/>
                </a:p>
              </p:txBody>
            </p:sp>
            <p:grpSp>
              <p:nvGrpSpPr>
                <p:cNvPr id="23" name="Group 103"/>
                <p:cNvGrpSpPr>
                  <a:grpSpLocks/>
                </p:cNvGrpSpPr>
                <p:nvPr userDrawn="1"/>
              </p:nvGrpSpPr>
              <p:grpSpPr bwMode="auto">
                <a:xfrm>
                  <a:off x="2" y="2738"/>
                  <a:ext cx="1317" cy="1582"/>
                  <a:chOff x="2" y="2738"/>
                  <a:chExt cx="1317" cy="1582"/>
                </a:xfrm>
              </p:grpSpPr>
              <p:sp>
                <p:nvSpPr>
                  <p:cNvPr id="24" name="Line 104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697" y="3855"/>
                    <a:ext cx="173" cy="18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tr-TR"/>
                  </a:p>
                </p:txBody>
              </p:sp>
              <p:sp>
                <p:nvSpPr>
                  <p:cNvPr id="25" name="Freeform 105"/>
                  <p:cNvSpPr>
                    <a:spLocks/>
                  </p:cNvSpPr>
                  <p:nvPr userDrawn="1"/>
                </p:nvSpPr>
                <p:spPr bwMode="hidden">
                  <a:xfrm>
                    <a:off x="2" y="3218"/>
                    <a:ext cx="1006" cy="1102"/>
                  </a:xfrm>
                  <a:custGeom>
                    <a:avLst/>
                    <a:gdLst>
                      <a:gd name="T0" fmla="*/ 1006 w 1006"/>
                      <a:gd name="T1" fmla="*/ 1102 h 1102"/>
                      <a:gd name="T2" fmla="*/ 696 w 1006"/>
                      <a:gd name="T3" fmla="*/ 823 h 1102"/>
                      <a:gd name="T4" fmla="*/ 333 w 1006"/>
                      <a:gd name="T5" fmla="*/ 447 h 1102"/>
                      <a:gd name="T6" fmla="*/ 51 w 1006"/>
                      <a:gd name="T7" fmla="*/ 76 h 1102"/>
                      <a:gd name="T8" fmla="*/ 0 w 1006"/>
                      <a:gd name="T9" fmla="*/ 0 h 110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006" h="1102">
                        <a:moveTo>
                          <a:pt x="1006" y="1102"/>
                        </a:moveTo>
                        <a:lnTo>
                          <a:pt x="696" y="823"/>
                        </a:lnTo>
                        <a:lnTo>
                          <a:pt x="333" y="447"/>
                        </a:lnTo>
                        <a:lnTo>
                          <a:pt x="51" y="76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accent2"/>
                    </a:solidFill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tr-TR"/>
                  </a:p>
                </p:txBody>
              </p:sp>
              <p:sp>
                <p:nvSpPr>
                  <p:cNvPr id="26" name="Line 106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1242" y="4231"/>
                    <a:ext cx="77" cy="8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tr-TR"/>
                  </a:p>
                </p:txBody>
              </p:sp>
              <p:sp>
                <p:nvSpPr>
                  <p:cNvPr id="27" name="Line 107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340" y="3668"/>
                    <a:ext cx="532" cy="185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tr-TR"/>
                  </a:p>
                </p:txBody>
              </p:sp>
              <p:sp>
                <p:nvSpPr>
                  <p:cNvPr id="28" name="Line 108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37" y="3101"/>
                    <a:ext cx="101" cy="56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tr-TR"/>
                  </a:p>
                </p:txBody>
              </p:sp>
              <p:sp>
                <p:nvSpPr>
                  <p:cNvPr id="29" name="Line 109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" y="3009"/>
                    <a:ext cx="235" cy="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tr-TR"/>
                  </a:p>
                </p:txBody>
              </p:sp>
              <p:sp>
                <p:nvSpPr>
                  <p:cNvPr id="30" name="Line 110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54" y="3101"/>
                    <a:ext cx="182" cy="19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tr-TR"/>
                  </a:p>
                </p:txBody>
              </p:sp>
              <p:sp>
                <p:nvSpPr>
                  <p:cNvPr id="31" name="Line 111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336" y="3476"/>
                    <a:ext cx="176" cy="1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tr-TR"/>
                  </a:p>
                </p:txBody>
              </p:sp>
              <p:sp>
                <p:nvSpPr>
                  <p:cNvPr id="32" name="Line 112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3" y="2738"/>
                    <a:ext cx="14" cy="2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tr-TR"/>
                  </a:p>
                </p:txBody>
              </p:sp>
            </p:grpSp>
          </p:grpSp>
        </p:grpSp>
        <p:grpSp>
          <p:nvGrpSpPr>
            <p:cNvPr id="6" name="Group 113"/>
            <p:cNvGrpSpPr>
              <a:grpSpLocks/>
            </p:cNvGrpSpPr>
            <p:nvPr userDrawn="1"/>
          </p:nvGrpSpPr>
          <p:grpSpPr bwMode="auto">
            <a:xfrm>
              <a:off x="16" y="1317"/>
              <a:ext cx="3325" cy="2957"/>
              <a:chOff x="16" y="1317"/>
              <a:chExt cx="3325" cy="2957"/>
            </a:xfrm>
          </p:grpSpPr>
          <p:sp>
            <p:nvSpPr>
              <p:cNvPr id="7" name="Freeform 114"/>
              <p:cNvSpPr>
                <a:spLocks/>
              </p:cNvSpPr>
              <p:nvPr/>
            </p:nvSpPr>
            <p:spPr bwMode="hidden">
              <a:xfrm>
                <a:off x="16" y="2656"/>
                <a:ext cx="1440" cy="1618"/>
              </a:xfrm>
              <a:custGeom>
                <a:avLst/>
                <a:gdLst>
                  <a:gd name="T0" fmla="*/ 882 w 1435"/>
                  <a:gd name="T1" fmla="*/ 1150 h 1618"/>
                  <a:gd name="T2" fmla="*/ 750 w 1435"/>
                  <a:gd name="T3" fmla="*/ 1019 h 1618"/>
                  <a:gd name="T4" fmla="*/ 616 w 1435"/>
                  <a:gd name="T5" fmla="*/ 875 h 1618"/>
                  <a:gd name="T6" fmla="*/ 496 w 1435"/>
                  <a:gd name="T7" fmla="*/ 737 h 1618"/>
                  <a:gd name="T8" fmla="*/ 380 w 1435"/>
                  <a:gd name="T9" fmla="*/ 593 h 1618"/>
                  <a:gd name="T10" fmla="*/ 278 w 1435"/>
                  <a:gd name="T11" fmla="*/ 443 h 1618"/>
                  <a:gd name="T12" fmla="*/ 176 w 1435"/>
                  <a:gd name="T13" fmla="*/ 299 h 1618"/>
                  <a:gd name="T14" fmla="*/ 84 w 1435"/>
                  <a:gd name="T15" fmla="*/ 149 h 1618"/>
                  <a:gd name="T16" fmla="*/ 0 w 1435"/>
                  <a:gd name="T17" fmla="*/ 0 h 1618"/>
                  <a:gd name="T18" fmla="*/ 0 w 1435"/>
                  <a:gd name="T19" fmla="*/ 11 h 1618"/>
                  <a:gd name="T20" fmla="*/ 84 w 1435"/>
                  <a:gd name="T21" fmla="*/ 155 h 1618"/>
                  <a:gd name="T22" fmla="*/ 176 w 1435"/>
                  <a:gd name="T23" fmla="*/ 305 h 1618"/>
                  <a:gd name="T24" fmla="*/ 272 w 1435"/>
                  <a:gd name="T25" fmla="*/ 449 h 1618"/>
                  <a:gd name="T26" fmla="*/ 380 w 1435"/>
                  <a:gd name="T27" fmla="*/ 593 h 1618"/>
                  <a:gd name="T28" fmla="*/ 496 w 1435"/>
                  <a:gd name="T29" fmla="*/ 737 h 1618"/>
                  <a:gd name="T30" fmla="*/ 616 w 1435"/>
                  <a:gd name="T31" fmla="*/ 881 h 1618"/>
                  <a:gd name="T32" fmla="*/ 744 w 1435"/>
                  <a:gd name="T33" fmla="*/ 1019 h 1618"/>
                  <a:gd name="T34" fmla="*/ 882 w 1435"/>
                  <a:gd name="T35" fmla="*/ 1150 h 1618"/>
                  <a:gd name="T36" fmla="*/ 1022 w 1435"/>
                  <a:gd name="T37" fmla="*/ 1276 h 1618"/>
                  <a:gd name="T38" fmla="*/ 1160 w 1435"/>
                  <a:gd name="T39" fmla="*/ 1396 h 1618"/>
                  <a:gd name="T40" fmla="*/ 1299 w 1435"/>
                  <a:gd name="T41" fmla="*/ 1510 h 1618"/>
                  <a:gd name="T42" fmla="*/ 1444 w 1435"/>
                  <a:gd name="T43" fmla="*/ 1618 h 1618"/>
                  <a:gd name="T44" fmla="*/ 1450 w 1435"/>
                  <a:gd name="T45" fmla="*/ 1618 h 1618"/>
                  <a:gd name="T46" fmla="*/ 1307 w 1435"/>
                  <a:gd name="T47" fmla="*/ 1510 h 1618"/>
                  <a:gd name="T48" fmla="*/ 1166 w 1435"/>
                  <a:gd name="T49" fmla="*/ 1396 h 1618"/>
                  <a:gd name="T50" fmla="*/ 1022 w 1435"/>
                  <a:gd name="T51" fmla="*/ 1276 h 1618"/>
                  <a:gd name="T52" fmla="*/ 882 w 1435"/>
                  <a:gd name="T53" fmla="*/ 1150 h 1618"/>
                  <a:gd name="T54" fmla="*/ 882 w 1435"/>
                  <a:gd name="T55" fmla="*/ 1150 h 1618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435" h="1618">
                    <a:moveTo>
                      <a:pt x="873" y="1150"/>
                    </a:moveTo>
                    <a:lnTo>
                      <a:pt x="741" y="1019"/>
                    </a:lnTo>
                    <a:lnTo>
                      <a:pt x="610" y="875"/>
                    </a:lnTo>
                    <a:lnTo>
                      <a:pt x="490" y="737"/>
                    </a:lnTo>
                    <a:lnTo>
                      <a:pt x="377" y="593"/>
                    </a:lnTo>
                    <a:lnTo>
                      <a:pt x="275" y="443"/>
                    </a:lnTo>
                    <a:lnTo>
                      <a:pt x="173" y="299"/>
                    </a:lnTo>
                    <a:lnTo>
                      <a:pt x="84" y="149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84" y="155"/>
                    </a:lnTo>
                    <a:lnTo>
                      <a:pt x="173" y="305"/>
                    </a:lnTo>
                    <a:lnTo>
                      <a:pt x="269" y="449"/>
                    </a:lnTo>
                    <a:lnTo>
                      <a:pt x="377" y="593"/>
                    </a:lnTo>
                    <a:lnTo>
                      <a:pt x="490" y="737"/>
                    </a:lnTo>
                    <a:lnTo>
                      <a:pt x="610" y="881"/>
                    </a:lnTo>
                    <a:lnTo>
                      <a:pt x="735" y="1019"/>
                    </a:lnTo>
                    <a:lnTo>
                      <a:pt x="873" y="1150"/>
                    </a:lnTo>
                    <a:lnTo>
                      <a:pt x="1010" y="1276"/>
                    </a:lnTo>
                    <a:lnTo>
                      <a:pt x="1148" y="1396"/>
                    </a:lnTo>
                    <a:lnTo>
                      <a:pt x="1286" y="1510"/>
                    </a:lnTo>
                    <a:lnTo>
                      <a:pt x="1429" y="1618"/>
                    </a:lnTo>
                    <a:lnTo>
                      <a:pt x="1435" y="1618"/>
                    </a:lnTo>
                    <a:lnTo>
                      <a:pt x="1292" y="1510"/>
                    </a:lnTo>
                    <a:lnTo>
                      <a:pt x="1154" y="1396"/>
                    </a:lnTo>
                    <a:lnTo>
                      <a:pt x="1010" y="1276"/>
                    </a:lnTo>
                    <a:lnTo>
                      <a:pt x="873" y="115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8" name="Freeform 115"/>
              <p:cNvSpPr>
                <a:spLocks/>
              </p:cNvSpPr>
              <p:nvPr/>
            </p:nvSpPr>
            <p:spPr bwMode="hidden">
              <a:xfrm>
                <a:off x="16" y="2260"/>
                <a:ext cx="1673" cy="2014"/>
              </a:xfrm>
              <a:custGeom>
                <a:avLst/>
                <a:gdLst>
                  <a:gd name="T0" fmla="*/ 966 w 1668"/>
                  <a:gd name="T1" fmla="*/ 1463 h 2014"/>
                  <a:gd name="T2" fmla="*/ 795 w 1668"/>
                  <a:gd name="T3" fmla="*/ 1289 h 2014"/>
                  <a:gd name="T4" fmla="*/ 640 w 1668"/>
                  <a:gd name="T5" fmla="*/ 1115 h 2014"/>
                  <a:gd name="T6" fmla="*/ 493 w 1668"/>
                  <a:gd name="T7" fmla="*/ 929 h 2014"/>
                  <a:gd name="T8" fmla="*/ 368 w 1668"/>
                  <a:gd name="T9" fmla="*/ 743 h 2014"/>
                  <a:gd name="T10" fmla="*/ 254 w 1668"/>
                  <a:gd name="T11" fmla="*/ 557 h 2014"/>
                  <a:gd name="T12" fmla="*/ 149 w 1668"/>
                  <a:gd name="T13" fmla="*/ 372 h 2014"/>
                  <a:gd name="T14" fmla="*/ 66 w 1668"/>
                  <a:gd name="T15" fmla="*/ 186 h 2014"/>
                  <a:gd name="T16" fmla="*/ 0 w 1668"/>
                  <a:gd name="T17" fmla="*/ 0 h 2014"/>
                  <a:gd name="T18" fmla="*/ 0 w 1668"/>
                  <a:gd name="T19" fmla="*/ 12 h 2014"/>
                  <a:gd name="T20" fmla="*/ 66 w 1668"/>
                  <a:gd name="T21" fmla="*/ 198 h 2014"/>
                  <a:gd name="T22" fmla="*/ 149 w 1668"/>
                  <a:gd name="T23" fmla="*/ 384 h 2014"/>
                  <a:gd name="T24" fmla="*/ 254 w 1668"/>
                  <a:gd name="T25" fmla="*/ 569 h 2014"/>
                  <a:gd name="T26" fmla="*/ 368 w 1668"/>
                  <a:gd name="T27" fmla="*/ 755 h 2014"/>
                  <a:gd name="T28" fmla="*/ 493 w 1668"/>
                  <a:gd name="T29" fmla="*/ 935 h 2014"/>
                  <a:gd name="T30" fmla="*/ 640 w 1668"/>
                  <a:gd name="T31" fmla="*/ 1115 h 2014"/>
                  <a:gd name="T32" fmla="*/ 795 w 1668"/>
                  <a:gd name="T33" fmla="*/ 1295 h 2014"/>
                  <a:gd name="T34" fmla="*/ 966 w 1668"/>
                  <a:gd name="T35" fmla="*/ 1463 h 2014"/>
                  <a:gd name="T36" fmla="*/ 1139 w 1668"/>
                  <a:gd name="T37" fmla="*/ 1618 h 2014"/>
                  <a:gd name="T38" fmla="*/ 1315 w 1668"/>
                  <a:gd name="T39" fmla="*/ 1762 h 2014"/>
                  <a:gd name="T40" fmla="*/ 1495 w 1668"/>
                  <a:gd name="T41" fmla="*/ 1894 h 2014"/>
                  <a:gd name="T42" fmla="*/ 1677 w 1668"/>
                  <a:gd name="T43" fmla="*/ 2014 h 2014"/>
                  <a:gd name="T44" fmla="*/ 1683 w 1668"/>
                  <a:gd name="T45" fmla="*/ 2014 h 2014"/>
                  <a:gd name="T46" fmla="*/ 1495 w 1668"/>
                  <a:gd name="T47" fmla="*/ 1894 h 2014"/>
                  <a:gd name="T48" fmla="*/ 1315 w 1668"/>
                  <a:gd name="T49" fmla="*/ 1762 h 2014"/>
                  <a:gd name="T50" fmla="*/ 1139 w 1668"/>
                  <a:gd name="T51" fmla="*/ 1618 h 2014"/>
                  <a:gd name="T52" fmla="*/ 966 w 1668"/>
                  <a:gd name="T53" fmla="*/ 1463 h 2014"/>
                  <a:gd name="T54" fmla="*/ 966 w 1668"/>
                  <a:gd name="T55" fmla="*/ 1463 h 2014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668" h="2014">
                    <a:moveTo>
                      <a:pt x="957" y="1463"/>
                    </a:moveTo>
                    <a:lnTo>
                      <a:pt x="789" y="1289"/>
                    </a:lnTo>
                    <a:lnTo>
                      <a:pt x="634" y="1115"/>
                    </a:lnTo>
                    <a:lnTo>
                      <a:pt x="490" y="929"/>
                    </a:lnTo>
                    <a:lnTo>
                      <a:pt x="365" y="743"/>
                    </a:lnTo>
                    <a:lnTo>
                      <a:pt x="251" y="557"/>
                    </a:lnTo>
                    <a:lnTo>
                      <a:pt x="149" y="372"/>
                    </a:lnTo>
                    <a:lnTo>
                      <a:pt x="66" y="18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6" y="198"/>
                    </a:lnTo>
                    <a:lnTo>
                      <a:pt x="149" y="384"/>
                    </a:lnTo>
                    <a:lnTo>
                      <a:pt x="251" y="569"/>
                    </a:lnTo>
                    <a:lnTo>
                      <a:pt x="365" y="755"/>
                    </a:lnTo>
                    <a:lnTo>
                      <a:pt x="490" y="935"/>
                    </a:lnTo>
                    <a:lnTo>
                      <a:pt x="634" y="1115"/>
                    </a:lnTo>
                    <a:lnTo>
                      <a:pt x="789" y="1295"/>
                    </a:lnTo>
                    <a:lnTo>
                      <a:pt x="957" y="1463"/>
                    </a:lnTo>
                    <a:lnTo>
                      <a:pt x="1130" y="1618"/>
                    </a:lnTo>
                    <a:lnTo>
                      <a:pt x="1303" y="1762"/>
                    </a:lnTo>
                    <a:lnTo>
                      <a:pt x="1483" y="1894"/>
                    </a:lnTo>
                    <a:lnTo>
                      <a:pt x="1662" y="2014"/>
                    </a:lnTo>
                    <a:lnTo>
                      <a:pt x="1668" y="2014"/>
                    </a:lnTo>
                    <a:lnTo>
                      <a:pt x="1483" y="1894"/>
                    </a:lnTo>
                    <a:lnTo>
                      <a:pt x="1303" y="1762"/>
                    </a:lnTo>
                    <a:lnTo>
                      <a:pt x="1130" y="1618"/>
                    </a:lnTo>
                    <a:lnTo>
                      <a:pt x="957" y="14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9" name="Rectangle 116"/>
              <p:cNvSpPr>
                <a:spLocks noChangeArrowheads="1"/>
              </p:cNvSpPr>
              <p:nvPr/>
            </p:nvSpPr>
            <p:spPr bwMode="hidden">
              <a:xfrm rot="-2488720">
                <a:off x="1988" y="1919"/>
                <a:ext cx="1353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tr-TR" sz="1800"/>
              </a:p>
            </p:txBody>
          </p:sp>
          <p:sp>
            <p:nvSpPr>
              <p:cNvPr id="10" name="Rectangle 117"/>
              <p:cNvSpPr>
                <a:spLocks noChangeArrowheads="1"/>
              </p:cNvSpPr>
              <p:nvPr/>
            </p:nvSpPr>
            <p:spPr bwMode="hidden">
              <a:xfrm rot="-5087790">
                <a:off x="1964" y="2613"/>
                <a:ext cx="2217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tr-TR" sz="1800"/>
              </a:p>
            </p:txBody>
          </p:sp>
          <p:sp>
            <p:nvSpPr>
              <p:cNvPr id="11" name="Rectangle 118"/>
              <p:cNvSpPr>
                <a:spLocks noChangeArrowheads="1"/>
              </p:cNvSpPr>
              <p:nvPr/>
            </p:nvSpPr>
            <p:spPr bwMode="hidden">
              <a:xfrm rot="-3417299">
                <a:off x="1018" y="2695"/>
                <a:ext cx="2678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tr-TR" sz="1800"/>
              </a:p>
            </p:txBody>
          </p:sp>
          <p:sp>
            <p:nvSpPr>
              <p:cNvPr id="12" name="Rectangle 119"/>
              <p:cNvSpPr>
                <a:spLocks noChangeArrowheads="1"/>
              </p:cNvSpPr>
              <p:nvPr/>
            </p:nvSpPr>
            <p:spPr bwMode="hidden">
              <a:xfrm rot="-835848">
                <a:off x="688" y="1748"/>
                <a:ext cx="2390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tr-TR" sz="1800"/>
              </a:p>
            </p:txBody>
          </p:sp>
          <p:grpSp>
            <p:nvGrpSpPr>
              <p:cNvPr id="13" name="Group 120"/>
              <p:cNvGrpSpPr>
                <a:grpSpLocks noChangeAspect="1"/>
              </p:cNvGrpSpPr>
              <p:nvPr/>
            </p:nvGrpSpPr>
            <p:grpSpPr bwMode="auto">
              <a:xfrm>
                <a:off x="3064" y="1317"/>
                <a:ext cx="259" cy="297"/>
                <a:chOff x="3045" y="1265"/>
                <a:chExt cx="364" cy="424"/>
              </a:xfrm>
            </p:grpSpPr>
            <p:sp>
              <p:nvSpPr>
                <p:cNvPr id="14" name="Oval 121"/>
                <p:cNvSpPr>
                  <a:spLocks noChangeAspect="1" noChangeArrowheads="1"/>
                </p:cNvSpPr>
                <p:nvPr userDrawn="1"/>
              </p:nvSpPr>
              <p:spPr bwMode="hidden">
                <a:xfrm rot="2828979">
                  <a:off x="2985" y="1468"/>
                  <a:ext cx="283" cy="160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 sz="1800"/>
                </a:p>
              </p:txBody>
            </p:sp>
            <p:sp>
              <p:nvSpPr>
                <p:cNvPr id="15" name="Freeform 122"/>
                <p:cNvSpPr>
                  <a:spLocks noChangeAspect="1"/>
                </p:cNvSpPr>
                <p:nvPr userDrawn="1"/>
              </p:nvSpPr>
              <p:spPr bwMode="hidden">
                <a:xfrm>
                  <a:off x="3072" y="1375"/>
                  <a:ext cx="225" cy="223"/>
                </a:xfrm>
                <a:custGeom>
                  <a:avLst/>
                  <a:gdLst/>
                  <a:ahLst/>
                  <a:cxnLst>
                    <a:cxn ang="0">
                      <a:pos x="227" y="134"/>
                    </a:cxn>
                    <a:cxn ang="0">
                      <a:pos x="203" y="144"/>
                    </a:cxn>
                    <a:cxn ang="0">
                      <a:pos x="179" y="138"/>
                    </a:cxn>
                    <a:cxn ang="0">
                      <a:pos x="149" y="126"/>
                    </a:cxn>
                    <a:cxn ang="0">
                      <a:pos x="126" y="102"/>
                    </a:cxn>
                    <a:cxn ang="0">
                      <a:pos x="102" y="72"/>
                    </a:cxn>
                    <a:cxn ang="0">
                      <a:pos x="84" y="48"/>
                    </a:cxn>
                    <a:cxn ang="0">
                      <a:pos x="78" y="24"/>
                    </a:cxn>
                    <a:cxn ang="0">
                      <a:pos x="84" y="0"/>
                    </a:cxn>
                    <a:cxn ang="0">
                      <a:pos x="84" y="0"/>
                    </a:cxn>
                    <a:cxn ang="0">
                      <a:pos x="78" y="0"/>
                    </a:cxn>
                    <a:cxn ang="0">
                      <a:pos x="18" y="60"/>
                    </a:cxn>
                    <a:cxn ang="0">
                      <a:pos x="0" y="90"/>
                    </a:cxn>
                    <a:cxn ang="0">
                      <a:pos x="0" y="120"/>
                    </a:cxn>
                    <a:cxn ang="0">
                      <a:pos x="12" y="156"/>
                    </a:cxn>
                    <a:cxn ang="0">
                      <a:pos x="36" y="192"/>
                    </a:cxn>
                    <a:cxn ang="0">
                      <a:pos x="66" y="216"/>
                    </a:cxn>
                    <a:cxn ang="0">
                      <a:pos x="96" y="222"/>
                    </a:cxn>
                    <a:cxn ang="0">
                      <a:pos x="126" y="222"/>
                    </a:cxn>
                    <a:cxn ang="0">
                      <a:pos x="155" y="210"/>
                    </a:cxn>
                    <a:cxn ang="0">
                      <a:pos x="227" y="138"/>
                    </a:cxn>
                    <a:cxn ang="0">
                      <a:pos x="227" y="134"/>
                    </a:cxn>
                  </a:cxnLst>
                  <a:rect l="0" t="0" r="r" b="b"/>
                  <a:pathLst>
                    <a:path w="227" h="222">
                      <a:moveTo>
                        <a:pt x="227" y="134"/>
                      </a:moveTo>
                      <a:lnTo>
                        <a:pt x="203" y="144"/>
                      </a:lnTo>
                      <a:lnTo>
                        <a:pt x="179" y="138"/>
                      </a:lnTo>
                      <a:lnTo>
                        <a:pt x="149" y="126"/>
                      </a:lnTo>
                      <a:lnTo>
                        <a:pt x="126" y="102"/>
                      </a:lnTo>
                      <a:lnTo>
                        <a:pt x="102" y="72"/>
                      </a:lnTo>
                      <a:lnTo>
                        <a:pt x="84" y="48"/>
                      </a:lnTo>
                      <a:lnTo>
                        <a:pt x="78" y="24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78" y="0"/>
                      </a:lnTo>
                      <a:lnTo>
                        <a:pt x="18" y="60"/>
                      </a:lnTo>
                      <a:lnTo>
                        <a:pt x="0" y="90"/>
                      </a:lnTo>
                      <a:lnTo>
                        <a:pt x="0" y="120"/>
                      </a:lnTo>
                      <a:lnTo>
                        <a:pt x="12" y="156"/>
                      </a:lnTo>
                      <a:lnTo>
                        <a:pt x="36" y="192"/>
                      </a:lnTo>
                      <a:lnTo>
                        <a:pt x="66" y="216"/>
                      </a:lnTo>
                      <a:lnTo>
                        <a:pt x="96" y="222"/>
                      </a:lnTo>
                      <a:lnTo>
                        <a:pt x="126" y="222"/>
                      </a:lnTo>
                      <a:lnTo>
                        <a:pt x="155" y="210"/>
                      </a:lnTo>
                      <a:lnTo>
                        <a:pt x="227" y="138"/>
                      </a:lnTo>
                      <a:lnTo>
                        <a:pt x="227" y="13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tr-TR" sz="1800"/>
                </a:p>
              </p:txBody>
            </p:sp>
            <p:sp>
              <p:nvSpPr>
                <p:cNvPr id="16" name="Freeform 123"/>
                <p:cNvSpPr>
                  <a:spLocks noChangeAspect="1"/>
                </p:cNvSpPr>
                <p:nvPr userDrawn="1"/>
              </p:nvSpPr>
              <p:spPr bwMode="hidden">
                <a:xfrm>
                  <a:off x="3145" y="1365"/>
                  <a:ext cx="162" cy="156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tr-TR" sz="1800"/>
                </a:p>
              </p:txBody>
            </p:sp>
            <p:sp>
              <p:nvSpPr>
                <p:cNvPr id="17" name="Freeform 124"/>
                <p:cNvSpPr>
                  <a:spLocks noChangeAspect="1"/>
                </p:cNvSpPr>
                <p:nvPr userDrawn="1"/>
              </p:nvSpPr>
              <p:spPr bwMode="hidden">
                <a:xfrm>
                  <a:off x="3201" y="1272"/>
                  <a:ext cx="202" cy="198"/>
                </a:xfrm>
                <a:custGeom>
                  <a:avLst/>
                  <a:gdLst/>
                  <a:ahLst/>
                  <a:cxnLst>
                    <a:cxn ang="0">
                      <a:pos x="179" y="18"/>
                    </a:cxn>
                    <a:cxn ang="0">
                      <a:pos x="197" y="48"/>
                    </a:cxn>
                    <a:cxn ang="0">
                      <a:pos x="203" y="60"/>
                    </a:cxn>
                    <a:cxn ang="0">
                      <a:pos x="197" y="66"/>
                    </a:cxn>
                    <a:cxn ang="0">
                      <a:pos x="65" y="192"/>
                    </a:cxn>
                    <a:cxn ang="0">
                      <a:pos x="59" y="198"/>
                    </a:cxn>
                    <a:cxn ang="0">
                      <a:pos x="47" y="192"/>
                    </a:cxn>
                    <a:cxn ang="0">
                      <a:pos x="17" y="174"/>
                    </a:cxn>
                    <a:cxn ang="0">
                      <a:pos x="0" y="150"/>
                    </a:cxn>
                    <a:cxn ang="0">
                      <a:pos x="0" y="126"/>
                    </a:cxn>
                    <a:cxn ang="0">
                      <a:pos x="131" y="0"/>
                    </a:cxn>
                    <a:cxn ang="0">
                      <a:pos x="155" y="0"/>
                    </a:cxn>
                    <a:cxn ang="0">
                      <a:pos x="179" y="18"/>
                    </a:cxn>
                    <a:cxn ang="0">
                      <a:pos x="179" y="18"/>
                    </a:cxn>
                  </a:cxnLst>
                  <a:rect l="0" t="0" r="r" b="b"/>
                  <a:pathLst>
                    <a:path w="203" h="198">
                      <a:moveTo>
                        <a:pt x="179" y="18"/>
                      </a:moveTo>
                      <a:lnTo>
                        <a:pt x="197" y="48"/>
                      </a:lnTo>
                      <a:lnTo>
                        <a:pt x="203" y="60"/>
                      </a:lnTo>
                      <a:lnTo>
                        <a:pt x="197" y="66"/>
                      </a:lnTo>
                      <a:lnTo>
                        <a:pt x="65" y="192"/>
                      </a:lnTo>
                      <a:lnTo>
                        <a:pt x="59" y="198"/>
                      </a:lnTo>
                      <a:lnTo>
                        <a:pt x="47" y="192"/>
                      </a:lnTo>
                      <a:lnTo>
                        <a:pt x="17" y="174"/>
                      </a:lnTo>
                      <a:lnTo>
                        <a:pt x="0" y="150"/>
                      </a:lnTo>
                      <a:lnTo>
                        <a:pt x="0" y="126"/>
                      </a:lnTo>
                      <a:lnTo>
                        <a:pt x="131" y="0"/>
                      </a:lnTo>
                      <a:lnTo>
                        <a:pt x="155" y="0"/>
                      </a:lnTo>
                      <a:lnTo>
                        <a:pt x="179" y="18"/>
                      </a:lnTo>
                      <a:lnTo>
                        <a:pt x="179" y="1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tr-TR" sz="1800"/>
                </a:p>
              </p:txBody>
            </p:sp>
            <p:sp>
              <p:nvSpPr>
                <p:cNvPr id="18" name="Freeform 125"/>
                <p:cNvSpPr>
                  <a:spLocks noChangeAspect="1"/>
                </p:cNvSpPr>
                <p:nvPr userDrawn="1"/>
              </p:nvSpPr>
              <p:spPr bwMode="hidden">
                <a:xfrm>
                  <a:off x="3330" y="1265"/>
                  <a:ext cx="79" cy="74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tr-TR" sz="1800"/>
                </a:p>
              </p:txBody>
            </p:sp>
          </p:grpSp>
        </p:grpSp>
      </p:grpSp>
      <p:sp>
        <p:nvSpPr>
          <p:cNvPr id="278654" name="Rectangle 12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973263"/>
          </a:xfrm>
        </p:spPr>
        <p:txBody>
          <a:bodyPr/>
          <a:lstStyle>
            <a:lvl1pPr>
              <a:defRPr sz="5100"/>
            </a:lvl1pPr>
          </a:lstStyle>
          <a:p>
            <a:r>
              <a:rPr lang="tr-TR"/>
              <a:t>Click to edit Master title style</a:t>
            </a:r>
          </a:p>
        </p:txBody>
      </p:sp>
      <p:sp>
        <p:nvSpPr>
          <p:cNvPr id="278655" name="Rectangle 12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tr-TR"/>
              <a:t>Click to edit Master subtitle style</a:t>
            </a:r>
          </a:p>
        </p:txBody>
      </p:sp>
      <p:sp>
        <p:nvSpPr>
          <p:cNvPr id="128" name="Rectangle 12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>
                <a:effectLst/>
              </a:defRPr>
            </a:lvl1pPr>
          </a:lstStyle>
          <a:p>
            <a:pPr>
              <a:defRPr/>
            </a:pPr>
            <a:fld id="{EDFFC9EA-DF46-4146-925A-54C6012974B0}" type="datetime3">
              <a:rPr lang="tr-TR" smtClean="0"/>
              <a:t>12/03/24</a:t>
            </a:fld>
            <a:endParaRPr lang="tr-TR"/>
          </a:p>
        </p:txBody>
      </p:sp>
      <p:sp>
        <p:nvSpPr>
          <p:cNvPr id="129" name="Rectangle 12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30" name="Rectangle 13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pPr>
              <a:defRPr/>
            </a:pPr>
            <a:fld id="{5DA21D3D-EC3B-4F5F-92B1-E3DE5A58422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F15797-2211-4FF5-BE46-2ED5336BDFEE}" type="datetime3">
              <a:rPr lang="tr-TR" smtClean="0"/>
              <a:t>12/03/24</a:t>
            </a:fld>
            <a:endParaRPr lang="tr-TR"/>
          </a:p>
        </p:txBody>
      </p:sp>
      <p:sp>
        <p:nvSpPr>
          <p:cNvPr id="5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90422D-7DF3-4734-A241-E08FF182775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8E99C9-716B-4C5F-AE2C-923241F281E8}" type="datetime3">
              <a:rPr lang="tr-TR" smtClean="0"/>
              <a:t>12/03/24</a:t>
            </a:fld>
            <a:endParaRPr lang="tr-TR"/>
          </a:p>
        </p:txBody>
      </p:sp>
      <p:sp>
        <p:nvSpPr>
          <p:cNvPr id="5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546CC3-716D-4B8D-A5E4-8D3F11ED162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3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C6256C-3CCF-45F7-801F-34C2F9A9B4B7}" type="datetime3">
              <a:rPr lang="tr-TR" smtClean="0"/>
              <a:t>12/03/24</a:t>
            </a:fld>
            <a:endParaRPr lang="tr-TR"/>
          </a:p>
        </p:txBody>
      </p:sp>
      <p:sp>
        <p:nvSpPr>
          <p:cNvPr id="4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878BC4-A2FA-4DB6-BD77-45583D2BF89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7E591A-CE83-4A26-8DF0-E493CF66F509}" type="datetime3">
              <a:rPr lang="tr-TR" smtClean="0"/>
              <a:t>12/03/24</a:t>
            </a:fld>
            <a:endParaRPr lang="tr-TR"/>
          </a:p>
        </p:txBody>
      </p:sp>
      <p:sp>
        <p:nvSpPr>
          <p:cNvPr id="6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2529E-1388-4FC2-82B0-89765B9C827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A7F32D-4C69-438B-A27E-1422D55A9A3B}" type="datetime3">
              <a:rPr lang="tr-TR" smtClean="0"/>
              <a:t>12/03/24</a:t>
            </a:fld>
            <a:endParaRPr lang="tr-TR"/>
          </a:p>
        </p:txBody>
      </p:sp>
      <p:sp>
        <p:nvSpPr>
          <p:cNvPr id="5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4EC7B-8ED0-410F-86E9-5C9ABDFB1A5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312239-8F1B-4B87-9310-184AEB8D38F2}" type="datetime3">
              <a:rPr lang="tr-TR" smtClean="0"/>
              <a:t>12/03/24</a:t>
            </a:fld>
            <a:endParaRPr lang="tr-TR"/>
          </a:p>
        </p:txBody>
      </p:sp>
      <p:sp>
        <p:nvSpPr>
          <p:cNvPr id="5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BF08F2-4DF4-465B-906B-001824DD831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A02639-6063-4DD4-8B49-5A80CE9F1607}" type="datetime3">
              <a:rPr lang="tr-TR" smtClean="0"/>
              <a:t>12/03/24</a:t>
            </a:fld>
            <a:endParaRPr lang="tr-TR"/>
          </a:p>
        </p:txBody>
      </p:sp>
      <p:sp>
        <p:nvSpPr>
          <p:cNvPr id="6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2B29E8-E971-4111-930B-9466727DC3C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6391C-8478-4D1B-A4E2-9E0DCC5E619B}" type="datetime3">
              <a:rPr lang="tr-TR" smtClean="0"/>
              <a:t>12/03/24</a:t>
            </a:fld>
            <a:endParaRPr lang="tr-TR"/>
          </a:p>
        </p:txBody>
      </p:sp>
      <p:sp>
        <p:nvSpPr>
          <p:cNvPr id="8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30E3A-CC50-4F2F-BF17-DD40525962D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6C98D-D10B-4569-A0B1-5F5ACB50EB09}" type="datetime3">
              <a:rPr lang="tr-TR" smtClean="0"/>
              <a:t>12/03/24</a:t>
            </a:fld>
            <a:endParaRPr lang="tr-TR"/>
          </a:p>
        </p:txBody>
      </p:sp>
      <p:sp>
        <p:nvSpPr>
          <p:cNvPr id="4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03E86B-88B4-4239-8DD2-98D3D4F12E1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8B5D04-A0E2-4DF7-8540-2D7C61B436D6}" type="datetime3">
              <a:rPr lang="tr-TR" smtClean="0"/>
              <a:t>12/03/24</a:t>
            </a:fld>
            <a:endParaRPr lang="tr-TR"/>
          </a:p>
        </p:txBody>
      </p:sp>
      <p:sp>
        <p:nvSpPr>
          <p:cNvPr id="3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981A0C-4560-4A03-AC3E-9D4D453C382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F4846-ED3C-4C33-9510-35A5A2442104}" type="datetime3">
              <a:rPr lang="tr-TR" smtClean="0"/>
              <a:t>12/03/24</a:t>
            </a:fld>
            <a:endParaRPr lang="tr-TR"/>
          </a:p>
        </p:txBody>
      </p:sp>
      <p:sp>
        <p:nvSpPr>
          <p:cNvPr id="6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789E0-F8CE-4613-98D6-9F75A41B305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8D7EC-BDFA-4CFB-8631-1DACC9A001A0}" type="datetime3">
              <a:rPr lang="tr-TR" smtClean="0"/>
              <a:t>12/03/24</a:t>
            </a:fld>
            <a:endParaRPr lang="tr-TR"/>
          </a:p>
        </p:txBody>
      </p:sp>
      <p:sp>
        <p:nvSpPr>
          <p:cNvPr id="6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38BC85-3E52-4DC5-96AF-0DDA2FA9277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609600" y="762000"/>
            <a:ext cx="7542213" cy="6029325"/>
            <a:chOff x="-384" y="480"/>
            <a:chExt cx="4751" cy="3798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-384" y="480"/>
              <a:ext cx="4751" cy="3798"/>
              <a:chOff x="0" y="522"/>
              <a:chExt cx="4751" cy="3798"/>
            </a:xfrm>
          </p:grpSpPr>
          <p:grpSp>
            <p:nvGrpSpPr>
              <p:cNvPr id="1046" name="Group 4"/>
              <p:cNvGrpSpPr>
                <a:grpSpLocks/>
              </p:cNvGrpSpPr>
              <p:nvPr userDrawn="1"/>
            </p:nvGrpSpPr>
            <p:grpSpPr bwMode="auto">
              <a:xfrm>
                <a:off x="0" y="522"/>
                <a:ext cx="4751" cy="3794"/>
                <a:chOff x="0" y="522"/>
                <a:chExt cx="4751" cy="3794"/>
              </a:xfrm>
            </p:grpSpPr>
            <p:sp>
              <p:nvSpPr>
                <p:cNvPr id="1060" name="Freeform 5"/>
                <p:cNvSpPr>
                  <a:spLocks/>
                </p:cNvSpPr>
                <p:nvPr userDrawn="1"/>
              </p:nvSpPr>
              <p:spPr bwMode="hidden">
                <a:xfrm>
                  <a:off x="628" y="1241"/>
                  <a:ext cx="3281" cy="3075"/>
                </a:xfrm>
                <a:custGeom>
                  <a:avLst/>
                  <a:gdLst>
                    <a:gd name="T0" fmla="*/ 508 w 3271"/>
                    <a:gd name="T1" fmla="*/ 1990 h 3075"/>
                    <a:gd name="T2" fmla="*/ 189 w 3271"/>
                    <a:gd name="T3" fmla="*/ 1474 h 3075"/>
                    <a:gd name="T4" fmla="*/ 66 w 3271"/>
                    <a:gd name="T5" fmla="*/ 1169 h 3075"/>
                    <a:gd name="T6" fmla="*/ 12 w 3271"/>
                    <a:gd name="T7" fmla="*/ 875 h 3075"/>
                    <a:gd name="T8" fmla="*/ 18 w 3271"/>
                    <a:gd name="T9" fmla="*/ 611 h 3075"/>
                    <a:gd name="T10" fmla="*/ 84 w 3271"/>
                    <a:gd name="T11" fmla="*/ 389 h 3075"/>
                    <a:gd name="T12" fmla="*/ 212 w 3271"/>
                    <a:gd name="T13" fmla="*/ 216 h 3075"/>
                    <a:gd name="T14" fmla="*/ 514 w 3271"/>
                    <a:gd name="T15" fmla="*/ 42 h 3075"/>
                    <a:gd name="T16" fmla="*/ 900 w 3271"/>
                    <a:gd name="T17" fmla="*/ 6 h 3075"/>
                    <a:gd name="T18" fmla="*/ 1346 w 3271"/>
                    <a:gd name="T19" fmla="*/ 102 h 3075"/>
                    <a:gd name="T20" fmla="*/ 1824 w 3271"/>
                    <a:gd name="T21" fmla="*/ 324 h 3075"/>
                    <a:gd name="T22" fmla="*/ 2293 w 3271"/>
                    <a:gd name="T23" fmla="*/ 659 h 3075"/>
                    <a:gd name="T24" fmla="*/ 2794 w 3271"/>
                    <a:gd name="T25" fmla="*/ 1187 h 3075"/>
                    <a:gd name="T26" fmla="*/ 3112 w 3271"/>
                    <a:gd name="T27" fmla="*/ 1702 h 3075"/>
                    <a:gd name="T28" fmla="*/ 3235 w 3271"/>
                    <a:gd name="T29" fmla="*/ 2008 h 3075"/>
                    <a:gd name="T30" fmla="*/ 3289 w 3271"/>
                    <a:gd name="T31" fmla="*/ 2302 h 3075"/>
                    <a:gd name="T32" fmla="*/ 3283 w 3271"/>
                    <a:gd name="T33" fmla="*/ 2565 h 3075"/>
                    <a:gd name="T34" fmla="*/ 3217 w 3271"/>
                    <a:gd name="T35" fmla="*/ 2781 h 3075"/>
                    <a:gd name="T36" fmla="*/ 3095 w 3271"/>
                    <a:gd name="T37" fmla="*/ 2961 h 3075"/>
                    <a:gd name="T38" fmla="*/ 2945 w 3271"/>
                    <a:gd name="T39" fmla="*/ 3075 h 3075"/>
                    <a:gd name="T40" fmla="*/ 3095 w 3271"/>
                    <a:gd name="T41" fmla="*/ 2967 h 3075"/>
                    <a:gd name="T42" fmla="*/ 3223 w 3271"/>
                    <a:gd name="T43" fmla="*/ 2787 h 3075"/>
                    <a:gd name="T44" fmla="*/ 3289 w 3271"/>
                    <a:gd name="T45" fmla="*/ 2565 h 3075"/>
                    <a:gd name="T46" fmla="*/ 3295 w 3271"/>
                    <a:gd name="T47" fmla="*/ 2302 h 3075"/>
                    <a:gd name="T48" fmla="*/ 3241 w 3271"/>
                    <a:gd name="T49" fmla="*/ 2008 h 3075"/>
                    <a:gd name="T50" fmla="*/ 3119 w 3271"/>
                    <a:gd name="T51" fmla="*/ 1702 h 3075"/>
                    <a:gd name="T52" fmla="*/ 2801 w 3271"/>
                    <a:gd name="T53" fmla="*/ 1181 h 3075"/>
                    <a:gd name="T54" fmla="*/ 2299 w 3271"/>
                    <a:gd name="T55" fmla="*/ 653 h 3075"/>
                    <a:gd name="T56" fmla="*/ 1824 w 3271"/>
                    <a:gd name="T57" fmla="*/ 318 h 3075"/>
                    <a:gd name="T58" fmla="*/ 1346 w 3271"/>
                    <a:gd name="T59" fmla="*/ 96 h 3075"/>
                    <a:gd name="T60" fmla="*/ 900 w 3271"/>
                    <a:gd name="T61" fmla="*/ 0 h 3075"/>
                    <a:gd name="T62" fmla="*/ 508 w 3271"/>
                    <a:gd name="T63" fmla="*/ 36 h 3075"/>
                    <a:gd name="T64" fmla="*/ 207 w 3271"/>
                    <a:gd name="T65" fmla="*/ 210 h 3075"/>
                    <a:gd name="T66" fmla="*/ 78 w 3271"/>
                    <a:gd name="T67" fmla="*/ 389 h 3075"/>
                    <a:gd name="T68" fmla="*/ 12 w 3271"/>
                    <a:gd name="T69" fmla="*/ 611 h 3075"/>
                    <a:gd name="T70" fmla="*/ 6 w 3271"/>
                    <a:gd name="T71" fmla="*/ 875 h 3075"/>
                    <a:gd name="T72" fmla="*/ 60 w 3271"/>
                    <a:gd name="T73" fmla="*/ 1169 h 3075"/>
                    <a:gd name="T74" fmla="*/ 183 w 3271"/>
                    <a:gd name="T75" fmla="*/ 1474 h 3075"/>
                    <a:gd name="T76" fmla="*/ 356 w 3271"/>
                    <a:gd name="T77" fmla="*/ 1786 h 3075"/>
                    <a:gd name="T78" fmla="*/ 858 w 3271"/>
                    <a:gd name="T79" fmla="*/ 2380 h 3075"/>
                    <a:gd name="T80" fmla="*/ 1256 w 3271"/>
                    <a:gd name="T81" fmla="*/ 2709 h 3075"/>
                    <a:gd name="T82" fmla="*/ 1671 w 3271"/>
                    <a:gd name="T83" fmla="*/ 2961 h 3075"/>
                    <a:gd name="T84" fmla="*/ 1955 w 3271"/>
                    <a:gd name="T85" fmla="*/ 3075 h 3075"/>
                    <a:gd name="T86" fmla="*/ 1540 w 3271"/>
                    <a:gd name="T87" fmla="*/ 2889 h 3075"/>
                    <a:gd name="T88" fmla="*/ 1127 w 3271"/>
                    <a:gd name="T89" fmla="*/ 2607 h 3075"/>
                    <a:gd name="T90" fmla="*/ 858 w 3271"/>
                    <a:gd name="T91" fmla="*/ 2380 h 3075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0" t="0" r="r" b="b"/>
                  <a:pathLst>
                    <a:path w="3271" h="3075">
                      <a:moveTo>
                        <a:pt x="849" y="2380"/>
                      </a:moveTo>
                      <a:lnTo>
                        <a:pt x="664" y="2188"/>
                      </a:lnTo>
                      <a:lnTo>
                        <a:pt x="502" y="1990"/>
                      </a:lnTo>
                      <a:lnTo>
                        <a:pt x="359" y="1786"/>
                      </a:lnTo>
                      <a:lnTo>
                        <a:pt x="239" y="1576"/>
                      </a:lnTo>
                      <a:lnTo>
                        <a:pt x="186" y="1474"/>
                      </a:lnTo>
                      <a:lnTo>
                        <a:pt x="138" y="1373"/>
                      </a:lnTo>
                      <a:lnTo>
                        <a:pt x="102" y="1271"/>
                      </a:lnTo>
                      <a:lnTo>
                        <a:pt x="66" y="1169"/>
                      </a:lnTo>
                      <a:lnTo>
                        <a:pt x="42" y="1067"/>
                      </a:lnTo>
                      <a:lnTo>
                        <a:pt x="24" y="971"/>
                      </a:lnTo>
                      <a:lnTo>
                        <a:pt x="12" y="875"/>
                      </a:lnTo>
                      <a:lnTo>
                        <a:pt x="6" y="779"/>
                      </a:lnTo>
                      <a:lnTo>
                        <a:pt x="6" y="695"/>
                      </a:lnTo>
                      <a:lnTo>
                        <a:pt x="18" y="611"/>
                      </a:lnTo>
                      <a:lnTo>
                        <a:pt x="30" y="533"/>
                      </a:lnTo>
                      <a:lnTo>
                        <a:pt x="54" y="461"/>
                      </a:lnTo>
                      <a:lnTo>
                        <a:pt x="84" y="389"/>
                      </a:lnTo>
                      <a:lnTo>
                        <a:pt x="120" y="330"/>
                      </a:lnTo>
                      <a:lnTo>
                        <a:pt x="162" y="270"/>
                      </a:lnTo>
                      <a:lnTo>
                        <a:pt x="209" y="216"/>
                      </a:lnTo>
                      <a:lnTo>
                        <a:pt x="299" y="144"/>
                      </a:lnTo>
                      <a:lnTo>
                        <a:pt x="395" y="84"/>
                      </a:lnTo>
                      <a:lnTo>
                        <a:pt x="508" y="42"/>
                      </a:lnTo>
                      <a:lnTo>
                        <a:pt x="628" y="18"/>
                      </a:lnTo>
                      <a:lnTo>
                        <a:pt x="754" y="6"/>
                      </a:lnTo>
                      <a:lnTo>
                        <a:pt x="891" y="6"/>
                      </a:lnTo>
                      <a:lnTo>
                        <a:pt x="1035" y="24"/>
                      </a:lnTo>
                      <a:lnTo>
                        <a:pt x="1184" y="60"/>
                      </a:lnTo>
                      <a:lnTo>
                        <a:pt x="1334" y="102"/>
                      </a:lnTo>
                      <a:lnTo>
                        <a:pt x="1489" y="162"/>
                      </a:lnTo>
                      <a:lnTo>
                        <a:pt x="1644" y="240"/>
                      </a:lnTo>
                      <a:lnTo>
                        <a:pt x="1806" y="324"/>
                      </a:lnTo>
                      <a:lnTo>
                        <a:pt x="1961" y="425"/>
                      </a:lnTo>
                      <a:lnTo>
                        <a:pt x="2117" y="533"/>
                      </a:lnTo>
                      <a:lnTo>
                        <a:pt x="2272" y="659"/>
                      </a:lnTo>
                      <a:lnTo>
                        <a:pt x="2422" y="797"/>
                      </a:lnTo>
                      <a:lnTo>
                        <a:pt x="2607" y="989"/>
                      </a:lnTo>
                      <a:lnTo>
                        <a:pt x="2769" y="1187"/>
                      </a:lnTo>
                      <a:lnTo>
                        <a:pt x="2912" y="1391"/>
                      </a:lnTo>
                      <a:lnTo>
                        <a:pt x="3032" y="1600"/>
                      </a:lnTo>
                      <a:lnTo>
                        <a:pt x="3085" y="1702"/>
                      </a:lnTo>
                      <a:lnTo>
                        <a:pt x="3133" y="1804"/>
                      </a:lnTo>
                      <a:lnTo>
                        <a:pt x="3169" y="1906"/>
                      </a:lnTo>
                      <a:lnTo>
                        <a:pt x="3205" y="2008"/>
                      </a:lnTo>
                      <a:lnTo>
                        <a:pt x="3229" y="2110"/>
                      </a:lnTo>
                      <a:lnTo>
                        <a:pt x="3247" y="2206"/>
                      </a:lnTo>
                      <a:lnTo>
                        <a:pt x="3259" y="2302"/>
                      </a:lnTo>
                      <a:lnTo>
                        <a:pt x="3265" y="2398"/>
                      </a:lnTo>
                      <a:lnTo>
                        <a:pt x="3265" y="2482"/>
                      </a:lnTo>
                      <a:lnTo>
                        <a:pt x="3253" y="2565"/>
                      </a:lnTo>
                      <a:lnTo>
                        <a:pt x="3241" y="2643"/>
                      </a:lnTo>
                      <a:lnTo>
                        <a:pt x="3217" y="2715"/>
                      </a:lnTo>
                      <a:lnTo>
                        <a:pt x="3187" y="2781"/>
                      </a:lnTo>
                      <a:lnTo>
                        <a:pt x="3157" y="2847"/>
                      </a:lnTo>
                      <a:lnTo>
                        <a:pt x="3115" y="2907"/>
                      </a:lnTo>
                      <a:lnTo>
                        <a:pt x="3068" y="2961"/>
                      </a:lnTo>
                      <a:lnTo>
                        <a:pt x="2996" y="3021"/>
                      </a:lnTo>
                      <a:lnTo>
                        <a:pt x="2918" y="3075"/>
                      </a:lnTo>
                      <a:lnTo>
                        <a:pt x="2930" y="3075"/>
                      </a:lnTo>
                      <a:lnTo>
                        <a:pt x="3002" y="3027"/>
                      </a:lnTo>
                      <a:lnTo>
                        <a:pt x="3068" y="2967"/>
                      </a:lnTo>
                      <a:lnTo>
                        <a:pt x="3115" y="2913"/>
                      </a:lnTo>
                      <a:lnTo>
                        <a:pt x="3157" y="2853"/>
                      </a:lnTo>
                      <a:lnTo>
                        <a:pt x="3193" y="2787"/>
                      </a:lnTo>
                      <a:lnTo>
                        <a:pt x="3223" y="2721"/>
                      </a:lnTo>
                      <a:lnTo>
                        <a:pt x="3247" y="2643"/>
                      </a:lnTo>
                      <a:lnTo>
                        <a:pt x="3259" y="2565"/>
                      </a:lnTo>
                      <a:lnTo>
                        <a:pt x="3271" y="2482"/>
                      </a:lnTo>
                      <a:lnTo>
                        <a:pt x="3271" y="2398"/>
                      </a:lnTo>
                      <a:lnTo>
                        <a:pt x="3265" y="2302"/>
                      </a:lnTo>
                      <a:lnTo>
                        <a:pt x="3253" y="2206"/>
                      </a:lnTo>
                      <a:lnTo>
                        <a:pt x="3235" y="2110"/>
                      </a:lnTo>
                      <a:lnTo>
                        <a:pt x="3211" y="2008"/>
                      </a:lnTo>
                      <a:lnTo>
                        <a:pt x="3175" y="1906"/>
                      </a:lnTo>
                      <a:lnTo>
                        <a:pt x="3139" y="1804"/>
                      </a:lnTo>
                      <a:lnTo>
                        <a:pt x="3091" y="1702"/>
                      </a:lnTo>
                      <a:lnTo>
                        <a:pt x="3038" y="1594"/>
                      </a:lnTo>
                      <a:lnTo>
                        <a:pt x="2918" y="1391"/>
                      </a:lnTo>
                      <a:lnTo>
                        <a:pt x="2775" y="1181"/>
                      </a:lnTo>
                      <a:lnTo>
                        <a:pt x="2613" y="983"/>
                      </a:lnTo>
                      <a:lnTo>
                        <a:pt x="2428" y="791"/>
                      </a:lnTo>
                      <a:lnTo>
                        <a:pt x="2278" y="653"/>
                      </a:lnTo>
                      <a:lnTo>
                        <a:pt x="2123" y="527"/>
                      </a:lnTo>
                      <a:lnTo>
                        <a:pt x="1967" y="419"/>
                      </a:lnTo>
                      <a:lnTo>
                        <a:pt x="1806" y="318"/>
                      </a:lnTo>
                      <a:lnTo>
                        <a:pt x="1650" y="234"/>
                      </a:lnTo>
                      <a:lnTo>
                        <a:pt x="1489" y="156"/>
                      </a:lnTo>
                      <a:lnTo>
                        <a:pt x="1334" y="96"/>
                      </a:lnTo>
                      <a:lnTo>
                        <a:pt x="1184" y="54"/>
                      </a:lnTo>
                      <a:lnTo>
                        <a:pt x="1035" y="18"/>
                      </a:lnTo>
                      <a:lnTo>
                        <a:pt x="891" y="0"/>
                      </a:lnTo>
                      <a:lnTo>
                        <a:pt x="754" y="0"/>
                      </a:lnTo>
                      <a:lnTo>
                        <a:pt x="622" y="12"/>
                      </a:lnTo>
                      <a:lnTo>
                        <a:pt x="502" y="36"/>
                      </a:lnTo>
                      <a:lnTo>
                        <a:pt x="395" y="78"/>
                      </a:lnTo>
                      <a:lnTo>
                        <a:pt x="293" y="138"/>
                      </a:lnTo>
                      <a:lnTo>
                        <a:pt x="204" y="210"/>
                      </a:lnTo>
                      <a:lnTo>
                        <a:pt x="156" y="264"/>
                      </a:lnTo>
                      <a:lnTo>
                        <a:pt x="114" y="324"/>
                      </a:lnTo>
                      <a:lnTo>
                        <a:pt x="78" y="389"/>
                      </a:lnTo>
                      <a:lnTo>
                        <a:pt x="48" y="461"/>
                      </a:lnTo>
                      <a:lnTo>
                        <a:pt x="30" y="533"/>
                      </a:lnTo>
                      <a:lnTo>
                        <a:pt x="12" y="611"/>
                      </a:lnTo>
                      <a:lnTo>
                        <a:pt x="6" y="695"/>
                      </a:lnTo>
                      <a:lnTo>
                        <a:pt x="0" y="779"/>
                      </a:lnTo>
                      <a:lnTo>
                        <a:pt x="6" y="875"/>
                      </a:lnTo>
                      <a:lnTo>
                        <a:pt x="18" y="971"/>
                      </a:lnTo>
                      <a:lnTo>
                        <a:pt x="36" y="1067"/>
                      </a:lnTo>
                      <a:lnTo>
                        <a:pt x="60" y="1169"/>
                      </a:lnTo>
                      <a:lnTo>
                        <a:pt x="96" y="1271"/>
                      </a:lnTo>
                      <a:lnTo>
                        <a:pt x="132" y="1373"/>
                      </a:lnTo>
                      <a:lnTo>
                        <a:pt x="180" y="1474"/>
                      </a:lnTo>
                      <a:lnTo>
                        <a:pt x="233" y="1582"/>
                      </a:lnTo>
                      <a:lnTo>
                        <a:pt x="287" y="1684"/>
                      </a:lnTo>
                      <a:lnTo>
                        <a:pt x="353" y="1786"/>
                      </a:lnTo>
                      <a:lnTo>
                        <a:pt x="496" y="1990"/>
                      </a:lnTo>
                      <a:lnTo>
                        <a:pt x="664" y="2188"/>
                      </a:lnTo>
                      <a:lnTo>
                        <a:pt x="849" y="2380"/>
                      </a:lnTo>
                      <a:lnTo>
                        <a:pt x="981" y="2500"/>
                      </a:lnTo>
                      <a:lnTo>
                        <a:pt x="1112" y="2607"/>
                      </a:lnTo>
                      <a:lnTo>
                        <a:pt x="1244" y="2709"/>
                      </a:lnTo>
                      <a:lnTo>
                        <a:pt x="1381" y="2805"/>
                      </a:lnTo>
                      <a:lnTo>
                        <a:pt x="1519" y="2889"/>
                      </a:lnTo>
                      <a:lnTo>
                        <a:pt x="1656" y="2961"/>
                      </a:lnTo>
                      <a:lnTo>
                        <a:pt x="1788" y="3021"/>
                      </a:lnTo>
                      <a:lnTo>
                        <a:pt x="1926" y="3075"/>
                      </a:lnTo>
                      <a:lnTo>
                        <a:pt x="1937" y="3075"/>
                      </a:lnTo>
                      <a:lnTo>
                        <a:pt x="1800" y="3021"/>
                      </a:lnTo>
                      <a:lnTo>
                        <a:pt x="1662" y="2961"/>
                      </a:lnTo>
                      <a:lnTo>
                        <a:pt x="1525" y="2889"/>
                      </a:lnTo>
                      <a:lnTo>
                        <a:pt x="1387" y="2805"/>
                      </a:lnTo>
                      <a:lnTo>
                        <a:pt x="1250" y="2709"/>
                      </a:lnTo>
                      <a:lnTo>
                        <a:pt x="1118" y="2607"/>
                      </a:lnTo>
                      <a:lnTo>
                        <a:pt x="981" y="2500"/>
                      </a:lnTo>
                      <a:lnTo>
                        <a:pt x="849" y="23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/>
                </a:p>
              </p:txBody>
            </p:sp>
            <p:grpSp>
              <p:nvGrpSpPr>
                <p:cNvPr id="1061" name="Group 6"/>
                <p:cNvGrpSpPr>
                  <a:grpSpLocks/>
                </p:cNvGrpSpPr>
                <p:nvPr userDrawn="1"/>
              </p:nvGrpSpPr>
              <p:grpSpPr bwMode="auto">
                <a:xfrm>
                  <a:off x="0" y="522"/>
                  <a:ext cx="4751" cy="3794"/>
                  <a:chOff x="0" y="522"/>
                  <a:chExt cx="4751" cy="3794"/>
                </a:xfrm>
              </p:grpSpPr>
              <p:sp>
                <p:nvSpPr>
                  <p:cNvPr id="1062" name="Freeform 7"/>
                  <p:cNvSpPr>
                    <a:spLocks/>
                  </p:cNvSpPr>
                  <p:nvPr userDrawn="1"/>
                </p:nvSpPr>
                <p:spPr bwMode="hidden">
                  <a:xfrm>
                    <a:off x="400" y="815"/>
                    <a:ext cx="3964" cy="3501"/>
                  </a:xfrm>
                  <a:custGeom>
                    <a:avLst/>
                    <a:gdLst>
                      <a:gd name="T0" fmla="*/ 3982 w 3952"/>
                      <a:gd name="T1" fmla="*/ 2860 h 3501"/>
                      <a:gd name="T2" fmla="*/ 3946 w 3952"/>
                      <a:gd name="T3" fmla="*/ 2614 h 3501"/>
                      <a:gd name="T4" fmla="*/ 3875 w 3952"/>
                      <a:gd name="T5" fmla="*/ 2368 h 3501"/>
                      <a:gd name="T6" fmla="*/ 3764 w 3952"/>
                      <a:gd name="T7" fmla="*/ 2110 h 3501"/>
                      <a:gd name="T8" fmla="*/ 3626 w 3952"/>
                      <a:gd name="T9" fmla="*/ 1853 h 3501"/>
                      <a:gd name="T10" fmla="*/ 3462 w 3952"/>
                      <a:gd name="T11" fmla="*/ 1595 h 3501"/>
                      <a:gd name="T12" fmla="*/ 3271 w 3952"/>
                      <a:gd name="T13" fmla="*/ 1343 h 3501"/>
                      <a:gd name="T14" fmla="*/ 3052 w 3952"/>
                      <a:gd name="T15" fmla="*/ 1103 h 3501"/>
                      <a:gd name="T16" fmla="*/ 2745 w 3952"/>
                      <a:gd name="T17" fmla="*/ 815 h 3501"/>
                      <a:gd name="T18" fmla="*/ 2353 w 3952"/>
                      <a:gd name="T19" fmla="*/ 522 h 3501"/>
                      <a:gd name="T20" fmla="*/ 1961 w 3952"/>
                      <a:gd name="T21" fmla="*/ 288 h 3501"/>
                      <a:gd name="T22" fmla="*/ 1570 w 3952"/>
                      <a:gd name="T23" fmla="*/ 126 h 3501"/>
                      <a:gd name="T24" fmla="*/ 1196 w 3952"/>
                      <a:gd name="T25" fmla="*/ 24 h 3501"/>
                      <a:gd name="T26" fmla="*/ 846 w 3952"/>
                      <a:gd name="T27" fmla="*/ 0 h 3501"/>
                      <a:gd name="T28" fmla="*/ 532 w 3952"/>
                      <a:gd name="T29" fmla="*/ 48 h 3501"/>
                      <a:gd name="T30" fmla="*/ 266 w 3952"/>
                      <a:gd name="T31" fmla="*/ 174 h 3501"/>
                      <a:gd name="T32" fmla="*/ 114 w 3952"/>
                      <a:gd name="T33" fmla="*/ 312 h 3501"/>
                      <a:gd name="T34" fmla="*/ 0 w 3952"/>
                      <a:gd name="T35" fmla="*/ 486 h 3501"/>
                      <a:gd name="T36" fmla="*/ 72 w 3952"/>
                      <a:gd name="T37" fmla="*/ 372 h 3501"/>
                      <a:gd name="T38" fmla="*/ 272 w 3952"/>
                      <a:gd name="T39" fmla="*/ 174 h 3501"/>
                      <a:gd name="T40" fmla="*/ 532 w 3952"/>
                      <a:gd name="T41" fmla="*/ 48 h 3501"/>
                      <a:gd name="T42" fmla="*/ 846 w 3952"/>
                      <a:gd name="T43" fmla="*/ 6 h 3501"/>
                      <a:gd name="T44" fmla="*/ 1196 w 3952"/>
                      <a:gd name="T45" fmla="*/ 30 h 3501"/>
                      <a:gd name="T46" fmla="*/ 1570 w 3952"/>
                      <a:gd name="T47" fmla="*/ 132 h 3501"/>
                      <a:gd name="T48" fmla="*/ 1961 w 3952"/>
                      <a:gd name="T49" fmla="*/ 294 h 3501"/>
                      <a:gd name="T50" fmla="*/ 2353 w 3952"/>
                      <a:gd name="T51" fmla="*/ 528 h 3501"/>
                      <a:gd name="T52" fmla="*/ 2739 w 3952"/>
                      <a:gd name="T53" fmla="*/ 821 h 3501"/>
                      <a:gd name="T54" fmla="*/ 3156 w 3952"/>
                      <a:gd name="T55" fmla="*/ 1223 h 3501"/>
                      <a:gd name="T56" fmla="*/ 3366 w 3952"/>
                      <a:gd name="T57" fmla="*/ 1469 h 3501"/>
                      <a:gd name="T58" fmla="*/ 3543 w 3952"/>
                      <a:gd name="T59" fmla="*/ 1727 h 3501"/>
                      <a:gd name="T60" fmla="*/ 3698 w 3952"/>
                      <a:gd name="T61" fmla="*/ 1984 h 3501"/>
                      <a:gd name="T62" fmla="*/ 3820 w 3952"/>
                      <a:gd name="T63" fmla="*/ 2236 h 3501"/>
                      <a:gd name="T64" fmla="*/ 3911 w 3952"/>
                      <a:gd name="T65" fmla="*/ 2494 h 3501"/>
                      <a:gd name="T66" fmla="*/ 3970 w 3952"/>
                      <a:gd name="T67" fmla="*/ 2740 h 3501"/>
                      <a:gd name="T68" fmla="*/ 3988 w 3952"/>
                      <a:gd name="T69" fmla="*/ 2973 h 3501"/>
                      <a:gd name="T70" fmla="*/ 3958 w 3952"/>
                      <a:gd name="T71" fmla="*/ 3255 h 3501"/>
                      <a:gd name="T72" fmla="*/ 3869 w 3952"/>
                      <a:gd name="T73" fmla="*/ 3501 h 3501"/>
                      <a:gd name="T74" fmla="*/ 3922 w 3952"/>
                      <a:gd name="T75" fmla="*/ 3387 h 3501"/>
                      <a:gd name="T76" fmla="*/ 3982 w 3952"/>
                      <a:gd name="T77" fmla="*/ 3123 h 3501"/>
                      <a:gd name="T78" fmla="*/ 3988 w 3952"/>
                      <a:gd name="T79" fmla="*/ 2973 h 3501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3952" h="3501">
                        <a:moveTo>
                          <a:pt x="3952" y="2973"/>
                        </a:moveTo>
                        <a:lnTo>
                          <a:pt x="3946" y="2860"/>
                        </a:lnTo>
                        <a:lnTo>
                          <a:pt x="3934" y="2740"/>
                        </a:lnTo>
                        <a:lnTo>
                          <a:pt x="3910" y="2614"/>
                        </a:lnTo>
                        <a:lnTo>
                          <a:pt x="3875" y="2494"/>
                        </a:lnTo>
                        <a:lnTo>
                          <a:pt x="3839" y="2368"/>
                        </a:lnTo>
                        <a:lnTo>
                          <a:pt x="3785" y="2236"/>
                        </a:lnTo>
                        <a:lnTo>
                          <a:pt x="3731" y="2110"/>
                        </a:lnTo>
                        <a:lnTo>
                          <a:pt x="3665" y="1978"/>
                        </a:lnTo>
                        <a:lnTo>
                          <a:pt x="3593" y="1853"/>
                        </a:lnTo>
                        <a:lnTo>
                          <a:pt x="3516" y="1721"/>
                        </a:lnTo>
                        <a:lnTo>
                          <a:pt x="3432" y="1595"/>
                        </a:lnTo>
                        <a:lnTo>
                          <a:pt x="3336" y="1469"/>
                        </a:lnTo>
                        <a:lnTo>
                          <a:pt x="3241" y="1343"/>
                        </a:lnTo>
                        <a:lnTo>
                          <a:pt x="3133" y="1223"/>
                        </a:lnTo>
                        <a:lnTo>
                          <a:pt x="3025" y="1103"/>
                        </a:lnTo>
                        <a:lnTo>
                          <a:pt x="2906" y="983"/>
                        </a:lnTo>
                        <a:lnTo>
                          <a:pt x="2721" y="815"/>
                        </a:lnTo>
                        <a:lnTo>
                          <a:pt x="2529" y="660"/>
                        </a:lnTo>
                        <a:lnTo>
                          <a:pt x="2332" y="522"/>
                        </a:lnTo>
                        <a:lnTo>
                          <a:pt x="2141" y="396"/>
                        </a:lnTo>
                        <a:lnTo>
                          <a:pt x="1943" y="288"/>
                        </a:lnTo>
                        <a:lnTo>
                          <a:pt x="1746" y="198"/>
                        </a:lnTo>
                        <a:lnTo>
                          <a:pt x="1555" y="126"/>
                        </a:lnTo>
                        <a:lnTo>
                          <a:pt x="1363" y="66"/>
                        </a:lnTo>
                        <a:lnTo>
                          <a:pt x="1184" y="24"/>
                        </a:lnTo>
                        <a:lnTo>
                          <a:pt x="1005" y="6"/>
                        </a:lnTo>
                        <a:lnTo>
                          <a:pt x="837" y="0"/>
                        </a:lnTo>
                        <a:lnTo>
                          <a:pt x="676" y="12"/>
                        </a:lnTo>
                        <a:lnTo>
                          <a:pt x="526" y="48"/>
                        </a:lnTo>
                        <a:lnTo>
                          <a:pt x="389" y="102"/>
                        </a:lnTo>
                        <a:lnTo>
                          <a:pt x="263" y="174"/>
                        </a:lnTo>
                        <a:lnTo>
                          <a:pt x="155" y="264"/>
                        </a:lnTo>
                        <a:lnTo>
                          <a:pt x="114" y="312"/>
                        </a:lnTo>
                        <a:lnTo>
                          <a:pt x="72" y="366"/>
                        </a:lnTo>
                        <a:lnTo>
                          <a:pt x="0" y="486"/>
                        </a:lnTo>
                        <a:lnTo>
                          <a:pt x="0" y="498"/>
                        </a:lnTo>
                        <a:lnTo>
                          <a:pt x="72" y="372"/>
                        </a:lnTo>
                        <a:lnTo>
                          <a:pt x="161" y="264"/>
                        </a:lnTo>
                        <a:lnTo>
                          <a:pt x="269" y="174"/>
                        </a:lnTo>
                        <a:lnTo>
                          <a:pt x="395" y="102"/>
                        </a:lnTo>
                        <a:lnTo>
                          <a:pt x="526" y="48"/>
                        </a:lnTo>
                        <a:lnTo>
                          <a:pt x="676" y="18"/>
                        </a:lnTo>
                        <a:lnTo>
                          <a:pt x="837" y="6"/>
                        </a:lnTo>
                        <a:lnTo>
                          <a:pt x="1005" y="6"/>
                        </a:lnTo>
                        <a:lnTo>
                          <a:pt x="1184" y="30"/>
                        </a:lnTo>
                        <a:lnTo>
                          <a:pt x="1363" y="72"/>
                        </a:lnTo>
                        <a:lnTo>
                          <a:pt x="1555" y="132"/>
                        </a:lnTo>
                        <a:lnTo>
                          <a:pt x="1746" y="204"/>
                        </a:lnTo>
                        <a:lnTo>
                          <a:pt x="1943" y="294"/>
                        </a:lnTo>
                        <a:lnTo>
                          <a:pt x="2135" y="402"/>
                        </a:lnTo>
                        <a:lnTo>
                          <a:pt x="2332" y="528"/>
                        </a:lnTo>
                        <a:lnTo>
                          <a:pt x="2523" y="666"/>
                        </a:lnTo>
                        <a:lnTo>
                          <a:pt x="2715" y="821"/>
                        </a:lnTo>
                        <a:lnTo>
                          <a:pt x="2900" y="989"/>
                        </a:lnTo>
                        <a:lnTo>
                          <a:pt x="3127" y="1223"/>
                        </a:lnTo>
                        <a:lnTo>
                          <a:pt x="3235" y="1349"/>
                        </a:lnTo>
                        <a:lnTo>
                          <a:pt x="3336" y="1469"/>
                        </a:lnTo>
                        <a:lnTo>
                          <a:pt x="3426" y="1595"/>
                        </a:lnTo>
                        <a:lnTo>
                          <a:pt x="3510" y="1727"/>
                        </a:lnTo>
                        <a:lnTo>
                          <a:pt x="3593" y="1853"/>
                        </a:lnTo>
                        <a:lnTo>
                          <a:pt x="3665" y="1984"/>
                        </a:lnTo>
                        <a:lnTo>
                          <a:pt x="3731" y="2110"/>
                        </a:lnTo>
                        <a:lnTo>
                          <a:pt x="3785" y="2236"/>
                        </a:lnTo>
                        <a:lnTo>
                          <a:pt x="3833" y="2368"/>
                        </a:lnTo>
                        <a:lnTo>
                          <a:pt x="3875" y="2494"/>
                        </a:lnTo>
                        <a:lnTo>
                          <a:pt x="3910" y="2614"/>
                        </a:lnTo>
                        <a:lnTo>
                          <a:pt x="3934" y="2740"/>
                        </a:lnTo>
                        <a:lnTo>
                          <a:pt x="3946" y="2860"/>
                        </a:lnTo>
                        <a:lnTo>
                          <a:pt x="3952" y="2973"/>
                        </a:lnTo>
                        <a:lnTo>
                          <a:pt x="3946" y="3123"/>
                        </a:lnTo>
                        <a:lnTo>
                          <a:pt x="3922" y="3255"/>
                        </a:lnTo>
                        <a:lnTo>
                          <a:pt x="3886" y="3387"/>
                        </a:lnTo>
                        <a:lnTo>
                          <a:pt x="3833" y="3501"/>
                        </a:lnTo>
                        <a:lnTo>
                          <a:pt x="3886" y="3387"/>
                        </a:lnTo>
                        <a:lnTo>
                          <a:pt x="3928" y="3255"/>
                        </a:lnTo>
                        <a:lnTo>
                          <a:pt x="3946" y="3123"/>
                        </a:lnTo>
                        <a:lnTo>
                          <a:pt x="3952" y="297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tr-TR"/>
                  </a:p>
                </p:txBody>
              </p:sp>
              <p:sp>
                <p:nvSpPr>
                  <p:cNvPr id="1063" name="Freeform 8"/>
                  <p:cNvSpPr>
                    <a:spLocks/>
                  </p:cNvSpPr>
                  <p:nvPr userDrawn="1"/>
                </p:nvSpPr>
                <p:spPr bwMode="hidden">
                  <a:xfrm>
                    <a:off x="406" y="953"/>
                    <a:ext cx="3803" cy="3363"/>
                  </a:xfrm>
                  <a:custGeom>
                    <a:avLst/>
                    <a:gdLst>
                      <a:gd name="T0" fmla="*/ 682 w 3791"/>
                      <a:gd name="T1" fmla="*/ 2416 h 3363"/>
                      <a:gd name="T2" fmla="*/ 422 w 3791"/>
                      <a:gd name="T3" fmla="*/ 2062 h 3363"/>
                      <a:gd name="T4" fmla="*/ 218 w 3791"/>
                      <a:gd name="T5" fmla="*/ 1703 h 3363"/>
                      <a:gd name="T6" fmla="*/ 78 w 3791"/>
                      <a:gd name="T7" fmla="*/ 1343 h 3363"/>
                      <a:gd name="T8" fmla="*/ 12 w 3791"/>
                      <a:gd name="T9" fmla="*/ 1001 h 3363"/>
                      <a:gd name="T10" fmla="*/ 18 w 3791"/>
                      <a:gd name="T11" fmla="*/ 701 h 3363"/>
                      <a:gd name="T12" fmla="*/ 96 w 3791"/>
                      <a:gd name="T13" fmla="*/ 450 h 3363"/>
                      <a:gd name="T14" fmla="*/ 242 w 3791"/>
                      <a:gd name="T15" fmla="*/ 246 h 3363"/>
                      <a:gd name="T16" fmla="*/ 586 w 3791"/>
                      <a:gd name="T17" fmla="*/ 48 h 3363"/>
                      <a:gd name="T18" fmla="*/ 1037 w 3791"/>
                      <a:gd name="T19" fmla="*/ 6 h 3363"/>
                      <a:gd name="T20" fmla="*/ 1558 w 3791"/>
                      <a:gd name="T21" fmla="*/ 120 h 3363"/>
                      <a:gd name="T22" fmla="*/ 2108 w 3791"/>
                      <a:gd name="T23" fmla="*/ 378 h 3363"/>
                      <a:gd name="T24" fmla="*/ 2655 w 3791"/>
                      <a:gd name="T25" fmla="*/ 773 h 3363"/>
                      <a:gd name="T26" fmla="*/ 3145 w 3791"/>
                      <a:gd name="T27" fmla="*/ 1265 h 3363"/>
                      <a:gd name="T28" fmla="*/ 3411 w 3791"/>
                      <a:gd name="T29" fmla="*/ 1625 h 3363"/>
                      <a:gd name="T30" fmla="*/ 3615 w 3791"/>
                      <a:gd name="T31" fmla="*/ 1984 h 3363"/>
                      <a:gd name="T32" fmla="*/ 3755 w 3791"/>
                      <a:gd name="T33" fmla="*/ 2344 h 3363"/>
                      <a:gd name="T34" fmla="*/ 3821 w 3791"/>
                      <a:gd name="T35" fmla="*/ 2686 h 3363"/>
                      <a:gd name="T36" fmla="*/ 3785 w 3791"/>
                      <a:gd name="T37" fmla="*/ 3105 h 3363"/>
                      <a:gd name="T38" fmla="*/ 3664 w 3791"/>
                      <a:gd name="T39" fmla="*/ 3363 h 3363"/>
                      <a:gd name="T40" fmla="*/ 3815 w 3791"/>
                      <a:gd name="T41" fmla="*/ 2967 h 3363"/>
                      <a:gd name="T42" fmla="*/ 3827 w 3791"/>
                      <a:gd name="T43" fmla="*/ 2794 h 3363"/>
                      <a:gd name="T44" fmla="*/ 3785 w 3791"/>
                      <a:gd name="T45" fmla="*/ 2458 h 3363"/>
                      <a:gd name="T46" fmla="*/ 3671 w 3791"/>
                      <a:gd name="T47" fmla="*/ 2104 h 3363"/>
                      <a:gd name="T48" fmla="*/ 3489 w 3791"/>
                      <a:gd name="T49" fmla="*/ 1739 h 3363"/>
                      <a:gd name="T50" fmla="*/ 3241 w 3791"/>
                      <a:gd name="T51" fmla="*/ 1385 h 3363"/>
                      <a:gd name="T52" fmla="*/ 2831 w 3791"/>
                      <a:gd name="T53" fmla="*/ 929 h 3363"/>
                      <a:gd name="T54" fmla="*/ 2293 w 3791"/>
                      <a:gd name="T55" fmla="*/ 492 h 3363"/>
                      <a:gd name="T56" fmla="*/ 1737 w 3791"/>
                      <a:gd name="T57" fmla="*/ 192 h 3363"/>
                      <a:gd name="T58" fmla="*/ 1202 w 3791"/>
                      <a:gd name="T59" fmla="*/ 24 h 3363"/>
                      <a:gd name="T60" fmla="*/ 723 w 3791"/>
                      <a:gd name="T61" fmla="*/ 12 h 3363"/>
                      <a:gd name="T62" fmla="*/ 338 w 3791"/>
                      <a:gd name="T63" fmla="*/ 162 h 3363"/>
                      <a:gd name="T64" fmla="*/ 132 w 3791"/>
                      <a:gd name="T65" fmla="*/ 378 h 3363"/>
                      <a:gd name="T66" fmla="*/ 36 w 3791"/>
                      <a:gd name="T67" fmla="*/ 612 h 3363"/>
                      <a:gd name="T68" fmla="*/ 0 w 3791"/>
                      <a:gd name="T69" fmla="*/ 893 h 3363"/>
                      <a:gd name="T70" fmla="*/ 42 w 3791"/>
                      <a:gd name="T71" fmla="*/ 1229 h 3363"/>
                      <a:gd name="T72" fmla="*/ 164 w 3791"/>
                      <a:gd name="T73" fmla="*/ 1583 h 3363"/>
                      <a:gd name="T74" fmla="*/ 344 w 3791"/>
                      <a:gd name="T75" fmla="*/ 1942 h 3363"/>
                      <a:gd name="T76" fmla="*/ 586 w 3791"/>
                      <a:gd name="T77" fmla="*/ 2302 h 3363"/>
                      <a:gd name="T78" fmla="*/ 996 w 3791"/>
                      <a:gd name="T79" fmla="*/ 2758 h 3363"/>
                      <a:gd name="T80" fmla="*/ 1611 w 3791"/>
                      <a:gd name="T81" fmla="*/ 3237 h 3363"/>
                      <a:gd name="T82" fmla="*/ 1611 w 3791"/>
                      <a:gd name="T83" fmla="*/ 3237 h 3363"/>
                      <a:gd name="T84" fmla="*/ 1002 w 3791"/>
                      <a:gd name="T85" fmla="*/ 2758 h 3363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0" t="0" r="r" b="b"/>
                    <a:pathLst>
                      <a:path w="3791" h="3363">
                        <a:moveTo>
                          <a:pt x="993" y="2758"/>
                        </a:moveTo>
                        <a:lnTo>
                          <a:pt x="777" y="2536"/>
                        </a:lnTo>
                        <a:lnTo>
                          <a:pt x="676" y="2416"/>
                        </a:lnTo>
                        <a:lnTo>
                          <a:pt x="586" y="2302"/>
                        </a:lnTo>
                        <a:lnTo>
                          <a:pt x="496" y="2182"/>
                        </a:lnTo>
                        <a:lnTo>
                          <a:pt x="419" y="2062"/>
                        </a:lnTo>
                        <a:lnTo>
                          <a:pt x="341" y="1942"/>
                        </a:lnTo>
                        <a:lnTo>
                          <a:pt x="275" y="1822"/>
                        </a:lnTo>
                        <a:lnTo>
                          <a:pt x="215" y="1703"/>
                        </a:lnTo>
                        <a:lnTo>
                          <a:pt x="161" y="1583"/>
                        </a:lnTo>
                        <a:lnTo>
                          <a:pt x="114" y="1463"/>
                        </a:lnTo>
                        <a:lnTo>
                          <a:pt x="78" y="1343"/>
                        </a:lnTo>
                        <a:lnTo>
                          <a:pt x="48" y="1229"/>
                        </a:lnTo>
                        <a:lnTo>
                          <a:pt x="24" y="1115"/>
                        </a:lnTo>
                        <a:lnTo>
                          <a:pt x="12" y="1001"/>
                        </a:lnTo>
                        <a:lnTo>
                          <a:pt x="6" y="893"/>
                        </a:lnTo>
                        <a:lnTo>
                          <a:pt x="12" y="797"/>
                        </a:lnTo>
                        <a:lnTo>
                          <a:pt x="18" y="701"/>
                        </a:lnTo>
                        <a:lnTo>
                          <a:pt x="42" y="612"/>
                        </a:lnTo>
                        <a:lnTo>
                          <a:pt x="66" y="528"/>
                        </a:lnTo>
                        <a:lnTo>
                          <a:pt x="96" y="450"/>
                        </a:lnTo>
                        <a:lnTo>
                          <a:pt x="138" y="378"/>
                        </a:lnTo>
                        <a:lnTo>
                          <a:pt x="185" y="306"/>
                        </a:lnTo>
                        <a:lnTo>
                          <a:pt x="239" y="246"/>
                        </a:lnTo>
                        <a:lnTo>
                          <a:pt x="341" y="162"/>
                        </a:lnTo>
                        <a:lnTo>
                          <a:pt x="454" y="96"/>
                        </a:lnTo>
                        <a:lnTo>
                          <a:pt x="580" y="48"/>
                        </a:lnTo>
                        <a:lnTo>
                          <a:pt x="723" y="18"/>
                        </a:lnTo>
                        <a:lnTo>
                          <a:pt x="867" y="6"/>
                        </a:lnTo>
                        <a:lnTo>
                          <a:pt x="1028" y="6"/>
                        </a:lnTo>
                        <a:lnTo>
                          <a:pt x="1196" y="30"/>
                        </a:lnTo>
                        <a:lnTo>
                          <a:pt x="1363" y="66"/>
                        </a:lnTo>
                        <a:lnTo>
                          <a:pt x="1543" y="120"/>
                        </a:lnTo>
                        <a:lnTo>
                          <a:pt x="1722" y="192"/>
                        </a:lnTo>
                        <a:lnTo>
                          <a:pt x="1901" y="282"/>
                        </a:lnTo>
                        <a:lnTo>
                          <a:pt x="2087" y="378"/>
                        </a:lnTo>
                        <a:lnTo>
                          <a:pt x="2272" y="498"/>
                        </a:lnTo>
                        <a:lnTo>
                          <a:pt x="2451" y="624"/>
                        </a:lnTo>
                        <a:lnTo>
                          <a:pt x="2631" y="773"/>
                        </a:lnTo>
                        <a:lnTo>
                          <a:pt x="2804" y="929"/>
                        </a:lnTo>
                        <a:lnTo>
                          <a:pt x="3019" y="1151"/>
                        </a:lnTo>
                        <a:lnTo>
                          <a:pt x="3115" y="1265"/>
                        </a:lnTo>
                        <a:lnTo>
                          <a:pt x="3211" y="1385"/>
                        </a:lnTo>
                        <a:lnTo>
                          <a:pt x="3295" y="1505"/>
                        </a:lnTo>
                        <a:lnTo>
                          <a:pt x="3378" y="1625"/>
                        </a:lnTo>
                        <a:lnTo>
                          <a:pt x="3450" y="1745"/>
                        </a:lnTo>
                        <a:lnTo>
                          <a:pt x="3522" y="1864"/>
                        </a:lnTo>
                        <a:lnTo>
                          <a:pt x="3582" y="1984"/>
                        </a:lnTo>
                        <a:lnTo>
                          <a:pt x="3635" y="2104"/>
                        </a:lnTo>
                        <a:lnTo>
                          <a:pt x="3677" y="2224"/>
                        </a:lnTo>
                        <a:lnTo>
                          <a:pt x="3719" y="2344"/>
                        </a:lnTo>
                        <a:lnTo>
                          <a:pt x="3749" y="2458"/>
                        </a:lnTo>
                        <a:lnTo>
                          <a:pt x="3773" y="2572"/>
                        </a:lnTo>
                        <a:lnTo>
                          <a:pt x="3785" y="2686"/>
                        </a:lnTo>
                        <a:lnTo>
                          <a:pt x="3791" y="2794"/>
                        </a:lnTo>
                        <a:lnTo>
                          <a:pt x="3779" y="2955"/>
                        </a:lnTo>
                        <a:lnTo>
                          <a:pt x="3749" y="3105"/>
                        </a:lnTo>
                        <a:lnTo>
                          <a:pt x="3695" y="3243"/>
                        </a:lnTo>
                        <a:lnTo>
                          <a:pt x="3623" y="3363"/>
                        </a:lnTo>
                        <a:lnTo>
                          <a:pt x="3629" y="3363"/>
                        </a:lnTo>
                        <a:lnTo>
                          <a:pt x="3701" y="3243"/>
                        </a:lnTo>
                        <a:lnTo>
                          <a:pt x="3749" y="3111"/>
                        </a:lnTo>
                        <a:lnTo>
                          <a:pt x="3779" y="2967"/>
                        </a:lnTo>
                        <a:lnTo>
                          <a:pt x="3791" y="2806"/>
                        </a:lnTo>
                        <a:lnTo>
                          <a:pt x="3791" y="2800"/>
                        </a:lnTo>
                        <a:lnTo>
                          <a:pt x="3791" y="2794"/>
                        </a:lnTo>
                        <a:lnTo>
                          <a:pt x="3785" y="2686"/>
                        </a:lnTo>
                        <a:lnTo>
                          <a:pt x="3773" y="2572"/>
                        </a:lnTo>
                        <a:lnTo>
                          <a:pt x="3749" y="2458"/>
                        </a:lnTo>
                        <a:lnTo>
                          <a:pt x="3719" y="2338"/>
                        </a:lnTo>
                        <a:lnTo>
                          <a:pt x="3683" y="2224"/>
                        </a:lnTo>
                        <a:lnTo>
                          <a:pt x="3635" y="2104"/>
                        </a:lnTo>
                        <a:lnTo>
                          <a:pt x="3582" y="1984"/>
                        </a:lnTo>
                        <a:lnTo>
                          <a:pt x="3522" y="1864"/>
                        </a:lnTo>
                        <a:lnTo>
                          <a:pt x="3456" y="1739"/>
                        </a:lnTo>
                        <a:lnTo>
                          <a:pt x="3378" y="1619"/>
                        </a:lnTo>
                        <a:lnTo>
                          <a:pt x="3300" y="1499"/>
                        </a:lnTo>
                        <a:lnTo>
                          <a:pt x="3211" y="1385"/>
                        </a:lnTo>
                        <a:lnTo>
                          <a:pt x="3121" y="1265"/>
                        </a:lnTo>
                        <a:lnTo>
                          <a:pt x="3019" y="1151"/>
                        </a:lnTo>
                        <a:lnTo>
                          <a:pt x="2804" y="929"/>
                        </a:lnTo>
                        <a:lnTo>
                          <a:pt x="2631" y="767"/>
                        </a:lnTo>
                        <a:lnTo>
                          <a:pt x="2451" y="624"/>
                        </a:lnTo>
                        <a:lnTo>
                          <a:pt x="2272" y="492"/>
                        </a:lnTo>
                        <a:lnTo>
                          <a:pt x="2087" y="378"/>
                        </a:lnTo>
                        <a:lnTo>
                          <a:pt x="1901" y="276"/>
                        </a:lnTo>
                        <a:lnTo>
                          <a:pt x="1722" y="192"/>
                        </a:lnTo>
                        <a:lnTo>
                          <a:pt x="1543" y="120"/>
                        </a:lnTo>
                        <a:lnTo>
                          <a:pt x="1363" y="66"/>
                        </a:lnTo>
                        <a:lnTo>
                          <a:pt x="1190" y="24"/>
                        </a:lnTo>
                        <a:lnTo>
                          <a:pt x="1028" y="6"/>
                        </a:lnTo>
                        <a:lnTo>
                          <a:pt x="867" y="0"/>
                        </a:lnTo>
                        <a:lnTo>
                          <a:pt x="717" y="12"/>
                        </a:lnTo>
                        <a:lnTo>
                          <a:pt x="580" y="42"/>
                        </a:lnTo>
                        <a:lnTo>
                          <a:pt x="448" y="90"/>
                        </a:lnTo>
                        <a:lnTo>
                          <a:pt x="335" y="162"/>
                        </a:lnTo>
                        <a:lnTo>
                          <a:pt x="233" y="246"/>
                        </a:lnTo>
                        <a:lnTo>
                          <a:pt x="179" y="306"/>
                        </a:lnTo>
                        <a:lnTo>
                          <a:pt x="132" y="378"/>
                        </a:lnTo>
                        <a:lnTo>
                          <a:pt x="90" y="450"/>
                        </a:lnTo>
                        <a:lnTo>
                          <a:pt x="60" y="528"/>
                        </a:lnTo>
                        <a:lnTo>
                          <a:pt x="36" y="612"/>
                        </a:lnTo>
                        <a:lnTo>
                          <a:pt x="12" y="701"/>
                        </a:lnTo>
                        <a:lnTo>
                          <a:pt x="6" y="797"/>
                        </a:lnTo>
                        <a:lnTo>
                          <a:pt x="0" y="893"/>
                        </a:lnTo>
                        <a:lnTo>
                          <a:pt x="6" y="1001"/>
                        </a:lnTo>
                        <a:lnTo>
                          <a:pt x="24" y="1115"/>
                        </a:lnTo>
                        <a:lnTo>
                          <a:pt x="42" y="1229"/>
                        </a:lnTo>
                        <a:lnTo>
                          <a:pt x="78" y="1343"/>
                        </a:lnTo>
                        <a:lnTo>
                          <a:pt x="114" y="1463"/>
                        </a:lnTo>
                        <a:lnTo>
                          <a:pt x="161" y="1583"/>
                        </a:lnTo>
                        <a:lnTo>
                          <a:pt x="215" y="1703"/>
                        </a:lnTo>
                        <a:lnTo>
                          <a:pt x="275" y="1822"/>
                        </a:lnTo>
                        <a:lnTo>
                          <a:pt x="341" y="1942"/>
                        </a:lnTo>
                        <a:lnTo>
                          <a:pt x="413" y="2062"/>
                        </a:lnTo>
                        <a:lnTo>
                          <a:pt x="496" y="2182"/>
                        </a:lnTo>
                        <a:lnTo>
                          <a:pt x="580" y="2302"/>
                        </a:lnTo>
                        <a:lnTo>
                          <a:pt x="676" y="2422"/>
                        </a:lnTo>
                        <a:lnTo>
                          <a:pt x="771" y="2536"/>
                        </a:lnTo>
                        <a:lnTo>
                          <a:pt x="987" y="2758"/>
                        </a:lnTo>
                        <a:lnTo>
                          <a:pt x="1184" y="2931"/>
                        </a:lnTo>
                        <a:lnTo>
                          <a:pt x="1387" y="3093"/>
                        </a:lnTo>
                        <a:lnTo>
                          <a:pt x="1596" y="3237"/>
                        </a:lnTo>
                        <a:lnTo>
                          <a:pt x="1800" y="3363"/>
                        </a:lnTo>
                        <a:lnTo>
                          <a:pt x="1806" y="3363"/>
                        </a:lnTo>
                        <a:lnTo>
                          <a:pt x="1596" y="3237"/>
                        </a:lnTo>
                        <a:lnTo>
                          <a:pt x="1393" y="3093"/>
                        </a:lnTo>
                        <a:lnTo>
                          <a:pt x="1190" y="2931"/>
                        </a:lnTo>
                        <a:lnTo>
                          <a:pt x="993" y="275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tr-TR"/>
                  </a:p>
                </p:txBody>
              </p:sp>
              <p:sp>
                <p:nvSpPr>
                  <p:cNvPr id="1064" name="Freeform 9"/>
                  <p:cNvSpPr>
                    <a:spLocks/>
                  </p:cNvSpPr>
                  <p:nvPr userDrawn="1"/>
                </p:nvSpPr>
                <p:spPr bwMode="hidden">
                  <a:xfrm>
                    <a:off x="514" y="1091"/>
                    <a:ext cx="3538" cy="3225"/>
                  </a:xfrm>
                  <a:custGeom>
                    <a:avLst/>
                    <a:gdLst>
                      <a:gd name="T0" fmla="*/ 544 w 3527"/>
                      <a:gd name="T1" fmla="*/ 2146 h 3225"/>
                      <a:gd name="T2" fmla="*/ 320 w 3527"/>
                      <a:gd name="T3" fmla="*/ 1816 h 3225"/>
                      <a:gd name="T4" fmla="*/ 149 w 3527"/>
                      <a:gd name="T5" fmla="*/ 1481 h 3225"/>
                      <a:gd name="T6" fmla="*/ 41 w 3527"/>
                      <a:gd name="T7" fmla="*/ 1151 h 3225"/>
                      <a:gd name="T8" fmla="*/ 0 w 3527"/>
                      <a:gd name="T9" fmla="*/ 839 h 3225"/>
                      <a:gd name="T10" fmla="*/ 30 w 3527"/>
                      <a:gd name="T11" fmla="*/ 575 h 3225"/>
                      <a:gd name="T12" fmla="*/ 125 w 3527"/>
                      <a:gd name="T13" fmla="*/ 354 h 3225"/>
                      <a:gd name="T14" fmla="*/ 320 w 3527"/>
                      <a:gd name="T15" fmla="*/ 150 h 3225"/>
                      <a:gd name="T16" fmla="*/ 675 w 3527"/>
                      <a:gd name="T17" fmla="*/ 12 h 3225"/>
                      <a:gd name="T18" fmla="*/ 1121 w 3527"/>
                      <a:gd name="T19" fmla="*/ 24 h 3225"/>
                      <a:gd name="T20" fmla="*/ 1623 w 3527"/>
                      <a:gd name="T21" fmla="*/ 174 h 3225"/>
                      <a:gd name="T22" fmla="*/ 2137 w 3527"/>
                      <a:gd name="T23" fmla="*/ 456 h 3225"/>
                      <a:gd name="T24" fmla="*/ 2637 w 3527"/>
                      <a:gd name="T25" fmla="*/ 857 h 3225"/>
                      <a:gd name="T26" fmla="*/ 3103 w 3527"/>
                      <a:gd name="T27" fmla="*/ 1391 h 3225"/>
                      <a:gd name="T28" fmla="*/ 3306 w 3527"/>
                      <a:gd name="T29" fmla="*/ 1726 h 3225"/>
                      <a:gd name="T30" fmla="*/ 3459 w 3527"/>
                      <a:gd name="T31" fmla="*/ 2062 h 3225"/>
                      <a:gd name="T32" fmla="*/ 3542 w 3527"/>
                      <a:gd name="T33" fmla="*/ 2386 h 3225"/>
                      <a:gd name="T34" fmla="*/ 3554 w 3527"/>
                      <a:gd name="T35" fmla="*/ 2680 h 3225"/>
                      <a:gd name="T36" fmla="*/ 3507 w 3527"/>
                      <a:gd name="T37" fmla="*/ 2931 h 3225"/>
                      <a:gd name="T38" fmla="*/ 3392 w 3527"/>
                      <a:gd name="T39" fmla="*/ 3141 h 3225"/>
                      <a:gd name="T40" fmla="*/ 3312 w 3527"/>
                      <a:gd name="T41" fmla="*/ 3225 h 3225"/>
                      <a:gd name="T42" fmla="*/ 3342 w 3527"/>
                      <a:gd name="T43" fmla="*/ 3201 h 3225"/>
                      <a:gd name="T44" fmla="*/ 3477 w 3527"/>
                      <a:gd name="T45" fmla="*/ 3009 h 3225"/>
                      <a:gd name="T46" fmla="*/ 3548 w 3527"/>
                      <a:gd name="T47" fmla="*/ 2769 h 3225"/>
                      <a:gd name="T48" fmla="*/ 3554 w 3527"/>
                      <a:gd name="T49" fmla="*/ 2488 h 3225"/>
                      <a:gd name="T50" fmla="*/ 3495 w 3527"/>
                      <a:gd name="T51" fmla="*/ 2170 h 3225"/>
                      <a:gd name="T52" fmla="*/ 3366 w 3527"/>
                      <a:gd name="T53" fmla="*/ 1834 h 3225"/>
                      <a:gd name="T54" fmla="*/ 3175 w 3527"/>
                      <a:gd name="T55" fmla="*/ 1499 h 3225"/>
                      <a:gd name="T56" fmla="*/ 2843 w 3527"/>
                      <a:gd name="T57" fmla="*/ 1061 h 3225"/>
                      <a:gd name="T58" fmla="*/ 2305 w 3527"/>
                      <a:gd name="T59" fmla="*/ 575 h 3225"/>
                      <a:gd name="T60" fmla="*/ 1793 w 3527"/>
                      <a:gd name="T61" fmla="*/ 252 h 3225"/>
                      <a:gd name="T62" fmla="*/ 1285 w 3527"/>
                      <a:gd name="T63" fmla="*/ 60 h 3225"/>
                      <a:gd name="T64" fmla="*/ 816 w 3527"/>
                      <a:gd name="T65" fmla="*/ 0 h 3225"/>
                      <a:gd name="T66" fmla="*/ 421 w 3527"/>
                      <a:gd name="T67" fmla="*/ 84 h 3225"/>
                      <a:gd name="T68" fmla="*/ 170 w 3527"/>
                      <a:gd name="T69" fmla="*/ 288 h 3225"/>
                      <a:gd name="T70" fmla="*/ 53 w 3527"/>
                      <a:gd name="T71" fmla="*/ 498 h 3225"/>
                      <a:gd name="T72" fmla="*/ 0 w 3527"/>
                      <a:gd name="T73" fmla="*/ 749 h 3225"/>
                      <a:gd name="T74" fmla="*/ 18 w 3527"/>
                      <a:gd name="T75" fmla="*/ 1043 h 3225"/>
                      <a:gd name="T76" fmla="*/ 101 w 3527"/>
                      <a:gd name="T77" fmla="*/ 1373 h 3225"/>
                      <a:gd name="T78" fmla="*/ 254 w 3527"/>
                      <a:gd name="T79" fmla="*/ 1708 h 3225"/>
                      <a:gd name="T80" fmla="*/ 457 w 3527"/>
                      <a:gd name="T81" fmla="*/ 2038 h 3225"/>
                      <a:gd name="T82" fmla="*/ 923 w 3527"/>
                      <a:gd name="T83" fmla="*/ 2572 h 3225"/>
                      <a:gd name="T84" fmla="*/ 1267 w 3527"/>
                      <a:gd name="T85" fmla="*/ 2865 h 3225"/>
                      <a:gd name="T86" fmla="*/ 1623 w 3527"/>
                      <a:gd name="T87" fmla="*/ 3099 h 3225"/>
                      <a:gd name="T88" fmla="*/ 1871 w 3527"/>
                      <a:gd name="T89" fmla="*/ 3225 h 3225"/>
                      <a:gd name="T90" fmla="*/ 1509 w 3527"/>
                      <a:gd name="T91" fmla="*/ 3027 h 3225"/>
                      <a:gd name="T92" fmla="*/ 1154 w 3527"/>
                      <a:gd name="T93" fmla="*/ 2769 h 3225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</a:gdLst>
                    <a:ahLst/>
                    <a:cxnLst>
                      <a:cxn ang="T94">
                        <a:pos x="T0" y="T1"/>
                      </a:cxn>
                      <a:cxn ang="T95">
                        <a:pos x="T2" y="T3"/>
                      </a:cxn>
                      <a:cxn ang="T96">
                        <a:pos x="T4" y="T5"/>
                      </a:cxn>
                      <a:cxn ang="T97">
                        <a:pos x="T6" y="T7"/>
                      </a:cxn>
                      <a:cxn ang="T98">
                        <a:pos x="T8" y="T9"/>
                      </a:cxn>
                      <a:cxn ang="T99">
                        <a:pos x="T10" y="T11"/>
                      </a:cxn>
                      <a:cxn ang="T100">
                        <a:pos x="T12" y="T13"/>
                      </a:cxn>
                      <a:cxn ang="T101">
                        <a:pos x="T14" y="T15"/>
                      </a:cxn>
                      <a:cxn ang="T102">
                        <a:pos x="T16" y="T17"/>
                      </a:cxn>
                      <a:cxn ang="T103">
                        <a:pos x="T18" y="T19"/>
                      </a:cxn>
                      <a:cxn ang="T104">
                        <a:pos x="T20" y="T21"/>
                      </a:cxn>
                      <a:cxn ang="T105">
                        <a:pos x="T22" y="T23"/>
                      </a:cxn>
                      <a:cxn ang="T106">
                        <a:pos x="T24" y="T25"/>
                      </a:cxn>
                      <a:cxn ang="T107">
                        <a:pos x="T26" y="T27"/>
                      </a:cxn>
                      <a:cxn ang="T108">
                        <a:pos x="T28" y="T29"/>
                      </a:cxn>
                      <a:cxn ang="T109">
                        <a:pos x="T30" y="T31"/>
                      </a:cxn>
                      <a:cxn ang="T110">
                        <a:pos x="T32" y="T33"/>
                      </a:cxn>
                      <a:cxn ang="T111">
                        <a:pos x="T34" y="T35"/>
                      </a:cxn>
                      <a:cxn ang="T112">
                        <a:pos x="T36" y="T37"/>
                      </a:cxn>
                      <a:cxn ang="T113">
                        <a:pos x="T38" y="T39"/>
                      </a:cxn>
                      <a:cxn ang="T114">
                        <a:pos x="T40" y="T41"/>
                      </a:cxn>
                      <a:cxn ang="T115">
                        <a:pos x="T42" y="T43"/>
                      </a:cxn>
                      <a:cxn ang="T116">
                        <a:pos x="T44" y="T45"/>
                      </a:cxn>
                      <a:cxn ang="T117">
                        <a:pos x="T46" y="T47"/>
                      </a:cxn>
                      <a:cxn ang="T118">
                        <a:pos x="T48" y="T49"/>
                      </a:cxn>
                      <a:cxn ang="T119">
                        <a:pos x="T50" y="T51"/>
                      </a:cxn>
                      <a:cxn ang="T120">
                        <a:pos x="T52" y="T53"/>
                      </a:cxn>
                      <a:cxn ang="T121">
                        <a:pos x="T54" y="T55"/>
                      </a:cxn>
                      <a:cxn ang="T122">
                        <a:pos x="T56" y="T57"/>
                      </a:cxn>
                      <a:cxn ang="T123">
                        <a:pos x="T58" y="T59"/>
                      </a:cxn>
                      <a:cxn ang="T124">
                        <a:pos x="T60" y="T61"/>
                      </a:cxn>
                      <a:cxn ang="T125">
                        <a:pos x="T62" y="T63"/>
                      </a:cxn>
                      <a:cxn ang="T126">
                        <a:pos x="T64" y="T65"/>
                      </a:cxn>
                      <a:cxn ang="T127">
                        <a:pos x="T66" y="T67"/>
                      </a:cxn>
                      <a:cxn ang="T128">
                        <a:pos x="T68" y="T69"/>
                      </a:cxn>
                      <a:cxn ang="T129">
                        <a:pos x="T70" y="T71"/>
                      </a:cxn>
                      <a:cxn ang="T130">
                        <a:pos x="T72" y="T73"/>
                      </a:cxn>
                      <a:cxn ang="T131">
                        <a:pos x="T74" y="T75"/>
                      </a:cxn>
                      <a:cxn ang="T132">
                        <a:pos x="T76" y="T77"/>
                      </a:cxn>
                      <a:cxn ang="T133">
                        <a:pos x="T78" y="T79"/>
                      </a:cxn>
                      <a:cxn ang="T134">
                        <a:pos x="T80" y="T81"/>
                      </a:cxn>
                      <a:cxn ang="T135">
                        <a:pos x="T82" y="T83"/>
                      </a:cxn>
                      <a:cxn ang="T136">
                        <a:pos x="T84" y="T85"/>
                      </a:cxn>
                      <a:cxn ang="T137">
                        <a:pos x="T86" y="T87"/>
                      </a:cxn>
                      <a:cxn ang="T138">
                        <a:pos x="T88" y="T89"/>
                      </a:cxn>
                      <a:cxn ang="T139">
                        <a:pos x="T90" y="T91"/>
                      </a:cxn>
                      <a:cxn ang="T140">
                        <a:pos x="T92" y="T93"/>
                      </a:cxn>
                    </a:cxnLst>
                    <a:rect l="0" t="0" r="r" b="b"/>
                    <a:pathLst>
                      <a:path w="3527" h="3225">
                        <a:moveTo>
                          <a:pt x="914" y="2572"/>
                        </a:moveTo>
                        <a:lnTo>
                          <a:pt x="717" y="2362"/>
                        </a:lnTo>
                        <a:lnTo>
                          <a:pt x="538" y="2146"/>
                        </a:lnTo>
                        <a:lnTo>
                          <a:pt x="460" y="2038"/>
                        </a:lnTo>
                        <a:lnTo>
                          <a:pt x="382" y="1930"/>
                        </a:lnTo>
                        <a:lnTo>
                          <a:pt x="317" y="1816"/>
                        </a:lnTo>
                        <a:lnTo>
                          <a:pt x="251" y="1702"/>
                        </a:lnTo>
                        <a:lnTo>
                          <a:pt x="197" y="1589"/>
                        </a:lnTo>
                        <a:lnTo>
                          <a:pt x="149" y="1481"/>
                        </a:lnTo>
                        <a:lnTo>
                          <a:pt x="107" y="1367"/>
                        </a:lnTo>
                        <a:lnTo>
                          <a:pt x="71" y="1259"/>
                        </a:lnTo>
                        <a:lnTo>
                          <a:pt x="41" y="1151"/>
                        </a:lnTo>
                        <a:lnTo>
                          <a:pt x="18" y="1043"/>
                        </a:lnTo>
                        <a:lnTo>
                          <a:pt x="6" y="941"/>
                        </a:lnTo>
                        <a:lnTo>
                          <a:pt x="0" y="839"/>
                        </a:lnTo>
                        <a:lnTo>
                          <a:pt x="6" y="749"/>
                        </a:lnTo>
                        <a:lnTo>
                          <a:pt x="12" y="659"/>
                        </a:lnTo>
                        <a:lnTo>
                          <a:pt x="30" y="575"/>
                        </a:lnTo>
                        <a:lnTo>
                          <a:pt x="59" y="498"/>
                        </a:lnTo>
                        <a:lnTo>
                          <a:pt x="89" y="420"/>
                        </a:lnTo>
                        <a:lnTo>
                          <a:pt x="125" y="354"/>
                        </a:lnTo>
                        <a:lnTo>
                          <a:pt x="173" y="288"/>
                        </a:lnTo>
                        <a:lnTo>
                          <a:pt x="221" y="228"/>
                        </a:lnTo>
                        <a:lnTo>
                          <a:pt x="317" y="150"/>
                        </a:lnTo>
                        <a:lnTo>
                          <a:pt x="424" y="90"/>
                        </a:lnTo>
                        <a:lnTo>
                          <a:pt x="544" y="42"/>
                        </a:lnTo>
                        <a:lnTo>
                          <a:pt x="669" y="12"/>
                        </a:lnTo>
                        <a:lnTo>
                          <a:pt x="813" y="0"/>
                        </a:lnTo>
                        <a:lnTo>
                          <a:pt x="956" y="6"/>
                        </a:lnTo>
                        <a:lnTo>
                          <a:pt x="1112" y="24"/>
                        </a:lnTo>
                        <a:lnTo>
                          <a:pt x="1273" y="60"/>
                        </a:lnTo>
                        <a:lnTo>
                          <a:pt x="1441" y="114"/>
                        </a:lnTo>
                        <a:lnTo>
                          <a:pt x="1608" y="174"/>
                        </a:lnTo>
                        <a:lnTo>
                          <a:pt x="1775" y="258"/>
                        </a:lnTo>
                        <a:lnTo>
                          <a:pt x="1949" y="348"/>
                        </a:lnTo>
                        <a:lnTo>
                          <a:pt x="2116" y="456"/>
                        </a:lnTo>
                        <a:lnTo>
                          <a:pt x="2284" y="575"/>
                        </a:lnTo>
                        <a:lnTo>
                          <a:pt x="2451" y="713"/>
                        </a:lnTo>
                        <a:lnTo>
                          <a:pt x="2613" y="857"/>
                        </a:lnTo>
                        <a:lnTo>
                          <a:pt x="2810" y="1067"/>
                        </a:lnTo>
                        <a:lnTo>
                          <a:pt x="2989" y="1283"/>
                        </a:lnTo>
                        <a:lnTo>
                          <a:pt x="3073" y="1391"/>
                        </a:lnTo>
                        <a:lnTo>
                          <a:pt x="3145" y="1505"/>
                        </a:lnTo>
                        <a:lnTo>
                          <a:pt x="3216" y="1612"/>
                        </a:lnTo>
                        <a:lnTo>
                          <a:pt x="3276" y="1726"/>
                        </a:lnTo>
                        <a:lnTo>
                          <a:pt x="3330" y="1840"/>
                        </a:lnTo>
                        <a:lnTo>
                          <a:pt x="3384" y="1948"/>
                        </a:lnTo>
                        <a:lnTo>
                          <a:pt x="3426" y="2062"/>
                        </a:lnTo>
                        <a:lnTo>
                          <a:pt x="3462" y="2170"/>
                        </a:lnTo>
                        <a:lnTo>
                          <a:pt x="3491" y="2278"/>
                        </a:lnTo>
                        <a:lnTo>
                          <a:pt x="3509" y="2386"/>
                        </a:lnTo>
                        <a:lnTo>
                          <a:pt x="3521" y="2488"/>
                        </a:lnTo>
                        <a:lnTo>
                          <a:pt x="3527" y="2590"/>
                        </a:lnTo>
                        <a:lnTo>
                          <a:pt x="3521" y="2680"/>
                        </a:lnTo>
                        <a:lnTo>
                          <a:pt x="3515" y="2769"/>
                        </a:lnTo>
                        <a:lnTo>
                          <a:pt x="3497" y="2853"/>
                        </a:lnTo>
                        <a:lnTo>
                          <a:pt x="3474" y="2931"/>
                        </a:lnTo>
                        <a:lnTo>
                          <a:pt x="3438" y="3009"/>
                        </a:lnTo>
                        <a:lnTo>
                          <a:pt x="3402" y="3075"/>
                        </a:lnTo>
                        <a:lnTo>
                          <a:pt x="3360" y="3141"/>
                        </a:lnTo>
                        <a:lnTo>
                          <a:pt x="3306" y="3201"/>
                        </a:lnTo>
                        <a:lnTo>
                          <a:pt x="3294" y="3213"/>
                        </a:lnTo>
                        <a:lnTo>
                          <a:pt x="3282" y="3225"/>
                        </a:lnTo>
                        <a:lnTo>
                          <a:pt x="3288" y="3225"/>
                        </a:lnTo>
                        <a:lnTo>
                          <a:pt x="3300" y="3213"/>
                        </a:lnTo>
                        <a:lnTo>
                          <a:pt x="3312" y="3201"/>
                        </a:lnTo>
                        <a:lnTo>
                          <a:pt x="3366" y="3141"/>
                        </a:lnTo>
                        <a:lnTo>
                          <a:pt x="3408" y="3075"/>
                        </a:lnTo>
                        <a:lnTo>
                          <a:pt x="3444" y="3009"/>
                        </a:lnTo>
                        <a:lnTo>
                          <a:pt x="3474" y="2931"/>
                        </a:lnTo>
                        <a:lnTo>
                          <a:pt x="3497" y="2853"/>
                        </a:lnTo>
                        <a:lnTo>
                          <a:pt x="3515" y="2769"/>
                        </a:lnTo>
                        <a:lnTo>
                          <a:pt x="3527" y="2680"/>
                        </a:lnTo>
                        <a:lnTo>
                          <a:pt x="3527" y="2590"/>
                        </a:lnTo>
                        <a:lnTo>
                          <a:pt x="3521" y="2488"/>
                        </a:lnTo>
                        <a:lnTo>
                          <a:pt x="3509" y="2386"/>
                        </a:lnTo>
                        <a:lnTo>
                          <a:pt x="3491" y="2278"/>
                        </a:lnTo>
                        <a:lnTo>
                          <a:pt x="3462" y="2170"/>
                        </a:lnTo>
                        <a:lnTo>
                          <a:pt x="3426" y="2056"/>
                        </a:lnTo>
                        <a:lnTo>
                          <a:pt x="3384" y="1948"/>
                        </a:lnTo>
                        <a:lnTo>
                          <a:pt x="3336" y="1834"/>
                        </a:lnTo>
                        <a:lnTo>
                          <a:pt x="3276" y="1726"/>
                        </a:lnTo>
                        <a:lnTo>
                          <a:pt x="3216" y="1612"/>
                        </a:lnTo>
                        <a:lnTo>
                          <a:pt x="3145" y="1499"/>
                        </a:lnTo>
                        <a:lnTo>
                          <a:pt x="3073" y="1391"/>
                        </a:lnTo>
                        <a:lnTo>
                          <a:pt x="2989" y="1277"/>
                        </a:lnTo>
                        <a:lnTo>
                          <a:pt x="2816" y="1061"/>
                        </a:lnTo>
                        <a:lnTo>
                          <a:pt x="2613" y="857"/>
                        </a:lnTo>
                        <a:lnTo>
                          <a:pt x="2451" y="707"/>
                        </a:lnTo>
                        <a:lnTo>
                          <a:pt x="2284" y="575"/>
                        </a:lnTo>
                        <a:lnTo>
                          <a:pt x="2116" y="456"/>
                        </a:lnTo>
                        <a:lnTo>
                          <a:pt x="1949" y="348"/>
                        </a:lnTo>
                        <a:lnTo>
                          <a:pt x="1775" y="252"/>
                        </a:lnTo>
                        <a:lnTo>
                          <a:pt x="1608" y="174"/>
                        </a:lnTo>
                        <a:lnTo>
                          <a:pt x="1435" y="108"/>
                        </a:lnTo>
                        <a:lnTo>
                          <a:pt x="1273" y="60"/>
                        </a:lnTo>
                        <a:lnTo>
                          <a:pt x="1112" y="24"/>
                        </a:lnTo>
                        <a:lnTo>
                          <a:pt x="956" y="0"/>
                        </a:lnTo>
                        <a:lnTo>
                          <a:pt x="807" y="0"/>
                        </a:lnTo>
                        <a:lnTo>
                          <a:pt x="669" y="12"/>
                        </a:lnTo>
                        <a:lnTo>
                          <a:pt x="538" y="42"/>
                        </a:lnTo>
                        <a:lnTo>
                          <a:pt x="418" y="84"/>
                        </a:lnTo>
                        <a:lnTo>
                          <a:pt x="311" y="150"/>
                        </a:lnTo>
                        <a:lnTo>
                          <a:pt x="215" y="228"/>
                        </a:lnTo>
                        <a:lnTo>
                          <a:pt x="167" y="288"/>
                        </a:lnTo>
                        <a:lnTo>
                          <a:pt x="119" y="354"/>
                        </a:lnTo>
                        <a:lnTo>
                          <a:pt x="83" y="420"/>
                        </a:lnTo>
                        <a:lnTo>
                          <a:pt x="53" y="498"/>
                        </a:lnTo>
                        <a:lnTo>
                          <a:pt x="30" y="575"/>
                        </a:lnTo>
                        <a:lnTo>
                          <a:pt x="12" y="659"/>
                        </a:lnTo>
                        <a:lnTo>
                          <a:pt x="0" y="749"/>
                        </a:lnTo>
                        <a:lnTo>
                          <a:pt x="0" y="839"/>
                        </a:lnTo>
                        <a:lnTo>
                          <a:pt x="6" y="941"/>
                        </a:lnTo>
                        <a:lnTo>
                          <a:pt x="18" y="1043"/>
                        </a:lnTo>
                        <a:lnTo>
                          <a:pt x="35" y="1151"/>
                        </a:lnTo>
                        <a:lnTo>
                          <a:pt x="65" y="1259"/>
                        </a:lnTo>
                        <a:lnTo>
                          <a:pt x="101" y="1373"/>
                        </a:lnTo>
                        <a:lnTo>
                          <a:pt x="143" y="1481"/>
                        </a:lnTo>
                        <a:lnTo>
                          <a:pt x="191" y="1595"/>
                        </a:lnTo>
                        <a:lnTo>
                          <a:pt x="251" y="1708"/>
                        </a:lnTo>
                        <a:lnTo>
                          <a:pt x="311" y="1816"/>
                        </a:lnTo>
                        <a:lnTo>
                          <a:pt x="382" y="1930"/>
                        </a:lnTo>
                        <a:lnTo>
                          <a:pt x="454" y="2038"/>
                        </a:lnTo>
                        <a:lnTo>
                          <a:pt x="538" y="2152"/>
                        </a:lnTo>
                        <a:lnTo>
                          <a:pt x="717" y="2368"/>
                        </a:lnTo>
                        <a:lnTo>
                          <a:pt x="914" y="2572"/>
                        </a:lnTo>
                        <a:lnTo>
                          <a:pt x="1028" y="2674"/>
                        </a:lnTo>
                        <a:lnTo>
                          <a:pt x="1142" y="2775"/>
                        </a:lnTo>
                        <a:lnTo>
                          <a:pt x="1255" y="2865"/>
                        </a:lnTo>
                        <a:lnTo>
                          <a:pt x="1369" y="2949"/>
                        </a:lnTo>
                        <a:lnTo>
                          <a:pt x="1488" y="3027"/>
                        </a:lnTo>
                        <a:lnTo>
                          <a:pt x="1608" y="3099"/>
                        </a:lnTo>
                        <a:lnTo>
                          <a:pt x="1722" y="3165"/>
                        </a:lnTo>
                        <a:lnTo>
                          <a:pt x="1841" y="3225"/>
                        </a:lnTo>
                        <a:lnTo>
                          <a:pt x="1853" y="3225"/>
                        </a:lnTo>
                        <a:lnTo>
                          <a:pt x="1734" y="3165"/>
                        </a:lnTo>
                        <a:lnTo>
                          <a:pt x="1614" y="3099"/>
                        </a:lnTo>
                        <a:lnTo>
                          <a:pt x="1494" y="3027"/>
                        </a:lnTo>
                        <a:lnTo>
                          <a:pt x="1375" y="2949"/>
                        </a:lnTo>
                        <a:lnTo>
                          <a:pt x="1261" y="2865"/>
                        </a:lnTo>
                        <a:lnTo>
                          <a:pt x="1142" y="2769"/>
                        </a:lnTo>
                        <a:lnTo>
                          <a:pt x="914" y="257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tr-TR"/>
                  </a:p>
                </p:txBody>
              </p:sp>
              <p:grpSp>
                <p:nvGrpSpPr>
                  <p:cNvPr id="1065" name="Group 10"/>
                  <p:cNvGrpSpPr>
                    <a:grpSpLocks/>
                  </p:cNvGrpSpPr>
                  <p:nvPr userDrawn="1"/>
                </p:nvGrpSpPr>
                <p:grpSpPr bwMode="auto">
                  <a:xfrm>
                    <a:off x="0" y="522"/>
                    <a:ext cx="4751" cy="3794"/>
                    <a:chOff x="0" y="522"/>
                    <a:chExt cx="4751" cy="3794"/>
                  </a:xfrm>
                </p:grpSpPr>
                <p:sp>
                  <p:nvSpPr>
                    <p:cNvPr id="1066" name="Freeform 11"/>
                    <p:cNvSpPr>
                      <a:spLocks/>
                    </p:cNvSpPr>
                    <p:nvPr userDrawn="1"/>
                  </p:nvSpPr>
                  <p:spPr bwMode="hidden">
                    <a:xfrm>
                      <a:off x="400" y="522"/>
                      <a:ext cx="4264" cy="3794"/>
                    </a:xfrm>
                    <a:custGeom>
                      <a:avLst/>
                      <a:gdLst>
                        <a:gd name="T0" fmla="*/ 4284 w 4251"/>
                        <a:gd name="T1" fmla="*/ 3237 h 3794"/>
                        <a:gd name="T2" fmla="*/ 4242 w 4251"/>
                        <a:gd name="T3" fmla="*/ 2961 h 3794"/>
                        <a:gd name="T4" fmla="*/ 4159 w 4251"/>
                        <a:gd name="T5" fmla="*/ 2679 h 3794"/>
                        <a:gd name="T6" fmla="*/ 4036 w 4251"/>
                        <a:gd name="T7" fmla="*/ 2391 h 3794"/>
                        <a:gd name="T8" fmla="*/ 3881 w 4251"/>
                        <a:gd name="T9" fmla="*/ 2098 h 3794"/>
                        <a:gd name="T10" fmla="*/ 3692 w 4251"/>
                        <a:gd name="T11" fmla="*/ 1810 h 3794"/>
                        <a:gd name="T12" fmla="*/ 3471 w 4251"/>
                        <a:gd name="T13" fmla="*/ 1528 h 3794"/>
                        <a:gd name="T14" fmla="*/ 3223 w 4251"/>
                        <a:gd name="T15" fmla="*/ 1252 h 3794"/>
                        <a:gd name="T16" fmla="*/ 2885 w 4251"/>
                        <a:gd name="T17" fmla="*/ 935 h 3794"/>
                        <a:gd name="T18" fmla="*/ 2455 w 4251"/>
                        <a:gd name="T19" fmla="*/ 605 h 3794"/>
                        <a:gd name="T20" fmla="*/ 2009 w 4251"/>
                        <a:gd name="T21" fmla="*/ 341 h 3794"/>
                        <a:gd name="T22" fmla="*/ 1564 w 4251"/>
                        <a:gd name="T23" fmla="*/ 143 h 3794"/>
                        <a:gd name="T24" fmla="*/ 1133 w 4251"/>
                        <a:gd name="T25" fmla="*/ 35 h 3794"/>
                        <a:gd name="T26" fmla="*/ 747 w 4251"/>
                        <a:gd name="T27" fmla="*/ 0 h 3794"/>
                        <a:gd name="T28" fmla="*/ 404 w 4251"/>
                        <a:gd name="T29" fmla="*/ 47 h 3794"/>
                        <a:gd name="T30" fmla="*/ 120 w 4251"/>
                        <a:gd name="T31" fmla="*/ 173 h 3794"/>
                        <a:gd name="T32" fmla="*/ 0 w 4251"/>
                        <a:gd name="T33" fmla="*/ 269 h 3794"/>
                        <a:gd name="T34" fmla="*/ 266 w 4251"/>
                        <a:gd name="T35" fmla="*/ 101 h 3794"/>
                        <a:gd name="T36" fmla="*/ 592 w 4251"/>
                        <a:gd name="T37" fmla="*/ 18 h 3794"/>
                        <a:gd name="T38" fmla="*/ 966 w 4251"/>
                        <a:gd name="T39" fmla="*/ 18 h 3794"/>
                        <a:gd name="T40" fmla="*/ 1369 w 4251"/>
                        <a:gd name="T41" fmla="*/ 95 h 3794"/>
                        <a:gd name="T42" fmla="*/ 1797 w 4251"/>
                        <a:gd name="T43" fmla="*/ 245 h 3794"/>
                        <a:gd name="T44" fmla="*/ 2233 w 4251"/>
                        <a:gd name="T45" fmla="*/ 467 h 3794"/>
                        <a:gd name="T46" fmla="*/ 2667 w 4251"/>
                        <a:gd name="T47" fmla="*/ 761 h 3794"/>
                        <a:gd name="T48" fmla="*/ 3088 w 4251"/>
                        <a:gd name="T49" fmla="*/ 1120 h 3794"/>
                        <a:gd name="T50" fmla="*/ 3348 w 4251"/>
                        <a:gd name="T51" fmla="*/ 1390 h 3794"/>
                        <a:gd name="T52" fmla="*/ 3585 w 4251"/>
                        <a:gd name="T53" fmla="*/ 1666 h 3794"/>
                        <a:gd name="T54" fmla="*/ 3790 w 4251"/>
                        <a:gd name="T55" fmla="*/ 1954 h 3794"/>
                        <a:gd name="T56" fmla="*/ 3958 w 4251"/>
                        <a:gd name="T57" fmla="*/ 2247 h 3794"/>
                        <a:gd name="T58" fmla="*/ 4096 w 4251"/>
                        <a:gd name="T59" fmla="*/ 2535 h 3794"/>
                        <a:gd name="T60" fmla="*/ 4201 w 4251"/>
                        <a:gd name="T61" fmla="*/ 2823 h 3794"/>
                        <a:gd name="T62" fmla="*/ 4260 w 4251"/>
                        <a:gd name="T63" fmla="*/ 3105 h 3794"/>
                        <a:gd name="T64" fmla="*/ 4284 w 4251"/>
                        <a:gd name="T65" fmla="*/ 3368 h 3794"/>
                        <a:gd name="T66" fmla="*/ 4272 w 4251"/>
                        <a:gd name="T67" fmla="*/ 3590 h 3794"/>
                        <a:gd name="T68" fmla="*/ 4224 w 4251"/>
                        <a:gd name="T69" fmla="*/ 3794 h 3794"/>
                        <a:gd name="T70" fmla="*/ 4254 w 4251"/>
                        <a:gd name="T71" fmla="*/ 3692 h 3794"/>
                        <a:gd name="T72" fmla="*/ 4284 w 4251"/>
                        <a:gd name="T73" fmla="*/ 3482 h 3794"/>
                        <a:gd name="T74" fmla="*/ 4290 w 4251"/>
                        <a:gd name="T75" fmla="*/ 3368 h 3794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</a:gdLst>
                      <a:ahLst/>
                      <a:cxnLst>
                        <a:cxn ang="T76">
                          <a:pos x="T0" y="T1"/>
                        </a:cxn>
                        <a:cxn ang="T77">
                          <a:pos x="T2" y="T3"/>
                        </a:cxn>
                        <a:cxn ang="T78">
                          <a:pos x="T4" y="T5"/>
                        </a:cxn>
                        <a:cxn ang="T79">
                          <a:pos x="T6" y="T7"/>
                        </a:cxn>
                        <a:cxn ang="T80">
                          <a:pos x="T8" y="T9"/>
                        </a:cxn>
                        <a:cxn ang="T81">
                          <a:pos x="T10" y="T11"/>
                        </a:cxn>
                        <a:cxn ang="T82">
                          <a:pos x="T12" y="T13"/>
                        </a:cxn>
                        <a:cxn ang="T83">
                          <a:pos x="T14" y="T15"/>
                        </a:cxn>
                        <a:cxn ang="T84">
                          <a:pos x="T16" y="T17"/>
                        </a:cxn>
                        <a:cxn ang="T85">
                          <a:pos x="T18" y="T19"/>
                        </a:cxn>
                        <a:cxn ang="T86">
                          <a:pos x="T20" y="T21"/>
                        </a:cxn>
                        <a:cxn ang="T87">
                          <a:pos x="T22" y="T23"/>
                        </a:cxn>
                        <a:cxn ang="T88">
                          <a:pos x="T24" y="T25"/>
                        </a:cxn>
                        <a:cxn ang="T89">
                          <a:pos x="T26" y="T27"/>
                        </a:cxn>
                        <a:cxn ang="T90">
                          <a:pos x="T28" y="T29"/>
                        </a:cxn>
                        <a:cxn ang="T91">
                          <a:pos x="T30" y="T31"/>
                        </a:cxn>
                        <a:cxn ang="T92">
                          <a:pos x="T32" y="T33"/>
                        </a:cxn>
                        <a:cxn ang="T93">
                          <a:pos x="T34" y="T35"/>
                        </a:cxn>
                        <a:cxn ang="T94">
                          <a:pos x="T36" y="T37"/>
                        </a:cxn>
                        <a:cxn ang="T95">
                          <a:pos x="T38" y="T39"/>
                        </a:cxn>
                        <a:cxn ang="T96">
                          <a:pos x="T40" y="T41"/>
                        </a:cxn>
                        <a:cxn ang="T97">
                          <a:pos x="T42" y="T43"/>
                        </a:cxn>
                        <a:cxn ang="T98">
                          <a:pos x="T44" y="T45"/>
                        </a:cxn>
                        <a:cxn ang="T99">
                          <a:pos x="T46" y="T47"/>
                        </a:cxn>
                        <a:cxn ang="T100">
                          <a:pos x="T48" y="T49"/>
                        </a:cxn>
                        <a:cxn ang="T101">
                          <a:pos x="T50" y="T51"/>
                        </a:cxn>
                        <a:cxn ang="T102">
                          <a:pos x="T52" y="T53"/>
                        </a:cxn>
                        <a:cxn ang="T103">
                          <a:pos x="T54" y="T55"/>
                        </a:cxn>
                        <a:cxn ang="T104">
                          <a:pos x="T56" y="T57"/>
                        </a:cxn>
                        <a:cxn ang="T105">
                          <a:pos x="T58" y="T59"/>
                        </a:cxn>
                        <a:cxn ang="T106">
                          <a:pos x="T60" y="T61"/>
                        </a:cxn>
                        <a:cxn ang="T107">
                          <a:pos x="T62" y="T63"/>
                        </a:cxn>
                        <a:cxn ang="T108">
                          <a:pos x="T64" y="T65"/>
                        </a:cxn>
                        <a:cxn ang="T109">
                          <a:pos x="T66" y="T67"/>
                        </a:cxn>
                        <a:cxn ang="T110">
                          <a:pos x="T68" y="T69"/>
                        </a:cxn>
                        <a:cxn ang="T111">
                          <a:pos x="T70" y="T71"/>
                        </a:cxn>
                        <a:cxn ang="T112">
                          <a:pos x="T72" y="T73"/>
                        </a:cxn>
                        <a:cxn ang="T113">
                          <a:pos x="T74" y="T75"/>
                        </a:cxn>
                      </a:cxnLst>
                      <a:rect l="0" t="0" r="r" b="b"/>
                      <a:pathLst>
                        <a:path w="4251" h="3794">
                          <a:moveTo>
                            <a:pt x="4251" y="3368"/>
                          </a:moveTo>
                          <a:lnTo>
                            <a:pt x="4245" y="3237"/>
                          </a:lnTo>
                          <a:lnTo>
                            <a:pt x="4227" y="3099"/>
                          </a:lnTo>
                          <a:lnTo>
                            <a:pt x="4203" y="2961"/>
                          </a:lnTo>
                          <a:lnTo>
                            <a:pt x="4167" y="2823"/>
                          </a:lnTo>
                          <a:lnTo>
                            <a:pt x="4120" y="2679"/>
                          </a:lnTo>
                          <a:lnTo>
                            <a:pt x="4066" y="2535"/>
                          </a:lnTo>
                          <a:lnTo>
                            <a:pt x="4000" y="2391"/>
                          </a:lnTo>
                          <a:lnTo>
                            <a:pt x="3928" y="2247"/>
                          </a:lnTo>
                          <a:lnTo>
                            <a:pt x="3845" y="2098"/>
                          </a:lnTo>
                          <a:lnTo>
                            <a:pt x="3755" y="1954"/>
                          </a:lnTo>
                          <a:lnTo>
                            <a:pt x="3659" y="1810"/>
                          </a:lnTo>
                          <a:lnTo>
                            <a:pt x="3552" y="1666"/>
                          </a:lnTo>
                          <a:lnTo>
                            <a:pt x="3438" y="1528"/>
                          </a:lnTo>
                          <a:lnTo>
                            <a:pt x="3318" y="1390"/>
                          </a:lnTo>
                          <a:lnTo>
                            <a:pt x="3193" y="1252"/>
                          </a:lnTo>
                          <a:lnTo>
                            <a:pt x="3061" y="1120"/>
                          </a:lnTo>
                          <a:lnTo>
                            <a:pt x="2858" y="935"/>
                          </a:lnTo>
                          <a:lnTo>
                            <a:pt x="2649" y="761"/>
                          </a:lnTo>
                          <a:lnTo>
                            <a:pt x="2434" y="605"/>
                          </a:lnTo>
                          <a:lnTo>
                            <a:pt x="2212" y="467"/>
                          </a:lnTo>
                          <a:lnTo>
                            <a:pt x="1991" y="341"/>
                          </a:lnTo>
                          <a:lnTo>
                            <a:pt x="1770" y="233"/>
                          </a:lnTo>
                          <a:lnTo>
                            <a:pt x="1549" y="143"/>
                          </a:lnTo>
                          <a:lnTo>
                            <a:pt x="1327" y="77"/>
                          </a:lnTo>
                          <a:lnTo>
                            <a:pt x="1124" y="35"/>
                          </a:lnTo>
                          <a:lnTo>
                            <a:pt x="927" y="6"/>
                          </a:lnTo>
                          <a:lnTo>
                            <a:pt x="741" y="0"/>
                          </a:lnTo>
                          <a:lnTo>
                            <a:pt x="568" y="18"/>
                          </a:lnTo>
                          <a:lnTo>
                            <a:pt x="401" y="47"/>
                          </a:lnTo>
                          <a:lnTo>
                            <a:pt x="257" y="101"/>
                          </a:lnTo>
                          <a:lnTo>
                            <a:pt x="120" y="173"/>
                          </a:lnTo>
                          <a:lnTo>
                            <a:pt x="0" y="263"/>
                          </a:lnTo>
                          <a:lnTo>
                            <a:pt x="0" y="269"/>
                          </a:lnTo>
                          <a:lnTo>
                            <a:pt x="126" y="173"/>
                          </a:lnTo>
                          <a:lnTo>
                            <a:pt x="263" y="101"/>
                          </a:lnTo>
                          <a:lnTo>
                            <a:pt x="419" y="47"/>
                          </a:lnTo>
                          <a:lnTo>
                            <a:pt x="586" y="18"/>
                          </a:lnTo>
                          <a:lnTo>
                            <a:pt x="765" y="6"/>
                          </a:lnTo>
                          <a:lnTo>
                            <a:pt x="957" y="18"/>
                          </a:lnTo>
                          <a:lnTo>
                            <a:pt x="1154" y="47"/>
                          </a:lnTo>
                          <a:lnTo>
                            <a:pt x="1357" y="95"/>
                          </a:lnTo>
                          <a:lnTo>
                            <a:pt x="1567" y="161"/>
                          </a:lnTo>
                          <a:lnTo>
                            <a:pt x="1782" y="245"/>
                          </a:lnTo>
                          <a:lnTo>
                            <a:pt x="1997" y="347"/>
                          </a:lnTo>
                          <a:lnTo>
                            <a:pt x="2212" y="467"/>
                          </a:lnTo>
                          <a:lnTo>
                            <a:pt x="2428" y="605"/>
                          </a:lnTo>
                          <a:lnTo>
                            <a:pt x="2643" y="761"/>
                          </a:lnTo>
                          <a:lnTo>
                            <a:pt x="2858" y="935"/>
                          </a:lnTo>
                          <a:lnTo>
                            <a:pt x="3061" y="1120"/>
                          </a:lnTo>
                          <a:lnTo>
                            <a:pt x="3193" y="1252"/>
                          </a:lnTo>
                          <a:lnTo>
                            <a:pt x="3318" y="1390"/>
                          </a:lnTo>
                          <a:lnTo>
                            <a:pt x="3438" y="1528"/>
                          </a:lnTo>
                          <a:lnTo>
                            <a:pt x="3552" y="1666"/>
                          </a:lnTo>
                          <a:lnTo>
                            <a:pt x="3653" y="1810"/>
                          </a:lnTo>
                          <a:lnTo>
                            <a:pt x="3755" y="1954"/>
                          </a:lnTo>
                          <a:lnTo>
                            <a:pt x="3839" y="2104"/>
                          </a:lnTo>
                          <a:lnTo>
                            <a:pt x="3922" y="2247"/>
                          </a:lnTo>
                          <a:lnTo>
                            <a:pt x="3994" y="2391"/>
                          </a:lnTo>
                          <a:lnTo>
                            <a:pt x="4060" y="2535"/>
                          </a:lnTo>
                          <a:lnTo>
                            <a:pt x="4114" y="2679"/>
                          </a:lnTo>
                          <a:lnTo>
                            <a:pt x="4162" y="2823"/>
                          </a:lnTo>
                          <a:lnTo>
                            <a:pt x="4197" y="2967"/>
                          </a:lnTo>
                          <a:lnTo>
                            <a:pt x="4221" y="3105"/>
                          </a:lnTo>
                          <a:lnTo>
                            <a:pt x="4239" y="3237"/>
                          </a:lnTo>
                          <a:lnTo>
                            <a:pt x="4245" y="3368"/>
                          </a:lnTo>
                          <a:lnTo>
                            <a:pt x="4245" y="3482"/>
                          </a:lnTo>
                          <a:lnTo>
                            <a:pt x="4233" y="3590"/>
                          </a:lnTo>
                          <a:lnTo>
                            <a:pt x="4215" y="3692"/>
                          </a:lnTo>
                          <a:lnTo>
                            <a:pt x="4185" y="3794"/>
                          </a:lnTo>
                          <a:lnTo>
                            <a:pt x="4215" y="3692"/>
                          </a:lnTo>
                          <a:lnTo>
                            <a:pt x="4239" y="3590"/>
                          </a:lnTo>
                          <a:lnTo>
                            <a:pt x="4245" y="3482"/>
                          </a:lnTo>
                          <a:lnTo>
                            <a:pt x="4251" y="336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tr-TR"/>
                    </a:p>
                  </p:txBody>
                </p:sp>
                <p:grpSp>
                  <p:nvGrpSpPr>
                    <p:cNvPr id="1067" name="Group 12"/>
                    <p:cNvGrpSpPr>
                      <a:grpSpLocks/>
                    </p:cNvGrpSpPr>
                    <p:nvPr userDrawn="1"/>
                  </p:nvGrpSpPr>
                  <p:grpSpPr bwMode="auto">
                    <a:xfrm>
                      <a:off x="0" y="659"/>
                      <a:ext cx="4751" cy="3657"/>
                      <a:chOff x="0" y="659"/>
                      <a:chExt cx="4751" cy="3657"/>
                    </a:xfrm>
                  </p:grpSpPr>
                  <p:sp>
                    <p:nvSpPr>
                      <p:cNvPr id="1068" name="Freeform 13"/>
                      <p:cNvSpPr>
                        <a:spLocks/>
                      </p:cNvSpPr>
                      <p:nvPr userDrawn="1"/>
                    </p:nvSpPr>
                    <p:spPr bwMode="hidden">
                      <a:xfrm>
                        <a:off x="400" y="659"/>
                        <a:ext cx="4121" cy="3657"/>
                      </a:xfrm>
                      <a:custGeom>
                        <a:avLst/>
                        <a:gdLst>
                          <a:gd name="T0" fmla="*/ 164 w 4108"/>
                          <a:gd name="T1" fmla="*/ 186 h 3657"/>
                          <a:gd name="T2" fmla="*/ 445 w 4108"/>
                          <a:gd name="T3" fmla="*/ 54 h 3657"/>
                          <a:gd name="T4" fmla="*/ 777 w 4108"/>
                          <a:gd name="T5" fmla="*/ 6 h 3657"/>
                          <a:gd name="T6" fmla="*/ 1148 w 4108"/>
                          <a:gd name="T7" fmla="*/ 36 h 3657"/>
                          <a:gd name="T8" fmla="*/ 1552 w 4108"/>
                          <a:gd name="T9" fmla="*/ 144 h 3657"/>
                          <a:gd name="T10" fmla="*/ 1967 w 4108"/>
                          <a:gd name="T11" fmla="*/ 324 h 3657"/>
                          <a:gd name="T12" fmla="*/ 2391 w 4108"/>
                          <a:gd name="T13" fmla="*/ 570 h 3657"/>
                          <a:gd name="T14" fmla="*/ 2807 w 4108"/>
                          <a:gd name="T15" fmla="*/ 888 h 3657"/>
                          <a:gd name="T16" fmla="*/ 3133 w 4108"/>
                          <a:gd name="T17" fmla="*/ 1193 h 3657"/>
                          <a:gd name="T18" fmla="*/ 3369 w 4108"/>
                          <a:gd name="T19" fmla="*/ 1451 h 3657"/>
                          <a:gd name="T20" fmla="*/ 3573 w 4108"/>
                          <a:gd name="T21" fmla="*/ 1721 h 3657"/>
                          <a:gd name="T22" fmla="*/ 3755 w 4108"/>
                          <a:gd name="T23" fmla="*/ 1997 h 3657"/>
                          <a:gd name="T24" fmla="*/ 3899 w 4108"/>
                          <a:gd name="T25" fmla="*/ 2272 h 3657"/>
                          <a:gd name="T26" fmla="*/ 4015 w 4108"/>
                          <a:gd name="T27" fmla="*/ 2548 h 3657"/>
                          <a:gd name="T28" fmla="*/ 4099 w 4108"/>
                          <a:gd name="T29" fmla="*/ 2818 h 3657"/>
                          <a:gd name="T30" fmla="*/ 4141 w 4108"/>
                          <a:gd name="T31" fmla="*/ 3070 h 3657"/>
                          <a:gd name="T32" fmla="*/ 4141 w 4108"/>
                          <a:gd name="T33" fmla="*/ 3321 h 3657"/>
                          <a:gd name="T34" fmla="*/ 4099 w 4108"/>
                          <a:gd name="T35" fmla="*/ 3549 h 3657"/>
                          <a:gd name="T36" fmla="*/ 4069 w 4108"/>
                          <a:gd name="T37" fmla="*/ 3657 h 3657"/>
                          <a:gd name="T38" fmla="*/ 4129 w 4108"/>
                          <a:gd name="T39" fmla="*/ 3447 h 3657"/>
                          <a:gd name="T40" fmla="*/ 4147 w 4108"/>
                          <a:gd name="T41" fmla="*/ 3213 h 3657"/>
                          <a:gd name="T42" fmla="*/ 4141 w 4108"/>
                          <a:gd name="T43" fmla="*/ 3070 h 3657"/>
                          <a:gd name="T44" fmla="*/ 4099 w 4108"/>
                          <a:gd name="T45" fmla="*/ 2812 h 3657"/>
                          <a:gd name="T46" fmla="*/ 4021 w 4108"/>
                          <a:gd name="T47" fmla="*/ 2548 h 3657"/>
                          <a:gd name="T48" fmla="*/ 3905 w 4108"/>
                          <a:gd name="T49" fmla="*/ 2272 h 3657"/>
                          <a:gd name="T50" fmla="*/ 3761 w 4108"/>
                          <a:gd name="T51" fmla="*/ 1997 h 3657"/>
                          <a:gd name="T52" fmla="*/ 3579 w 4108"/>
                          <a:gd name="T53" fmla="*/ 1721 h 3657"/>
                          <a:gd name="T54" fmla="*/ 3375 w 4108"/>
                          <a:gd name="T55" fmla="*/ 1451 h 3657"/>
                          <a:gd name="T56" fmla="*/ 3139 w 4108"/>
                          <a:gd name="T57" fmla="*/ 1187 h 3657"/>
                          <a:gd name="T58" fmla="*/ 2819 w 4108"/>
                          <a:gd name="T59" fmla="*/ 888 h 3657"/>
                          <a:gd name="T60" fmla="*/ 2410 w 4108"/>
                          <a:gd name="T61" fmla="*/ 576 h 3657"/>
                          <a:gd name="T62" fmla="*/ 1985 w 4108"/>
                          <a:gd name="T63" fmla="*/ 330 h 3657"/>
                          <a:gd name="T64" fmla="*/ 1558 w 4108"/>
                          <a:gd name="T65" fmla="*/ 144 h 3657"/>
                          <a:gd name="T66" fmla="*/ 1142 w 4108"/>
                          <a:gd name="T67" fmla="*/ 30 h 3657"/>
                          <a:gd name="T68" fmla="*/ 759 w 4108"/>
                          <a:gd name="T69" fmla="*/ 0 h 3657"/>
                          <a:gd name="T70" fmla="*/ 434 w 4108"/>
                          <a:gd name="T71" fmla="*/ 54 h 3657"/>
                          <a:gd name="T72" fmla="*/ 164 w 4108"/>
                          <a:gd name="T73" fmla="*/ 186 h 3657"/>
                          <a:gd name="T74" fmla="*/ 24 w 4108"/>
                          <a:gd name="T75" fmla="*/ 306 h 3657"/>
                          <a:gd name="T76" fmla="*/ 0 w 4108"/>
                          <a:gd name="T77" fmla="*/ 336 h 3657"/>
                          <a:gd name="T78" fmla="*/ 48 w 4108"/>
                          <a:gd name="T79" fmla="*/ 282 h 3657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60000 65536"/>
                          <a:gd name="T106" fmla="*/ 0 60000 65536"/>
                          <a:gd name="T107" fmla="*/ 0 60000 65536"/>
                          <a:gd name="T108" fmla="*/ 0 60000 65536"/>
                          <a:gd name="T109" fmla="*/ 0 60000 65536"/>
                          <a:gd name="T110" fmla="*/ 0 60000 65536"/>
                          <a:gd name="T111" fmla="*/ 0 60000 65536"/>
                          <a:gd name="T112" fmla="*/ 0 60000 65536"/>
                          <a:gd name="T113" fmla="*/ 0 60000 65536"/>
                          <a:gd name="T114" fmla="*/ 0 60000 65536"/>
                          <a:gd name="T115" fmla="*/ 0 60000 65536"/>
                          <a:gd name="T116" fmla="*/ 0 60000 65536"/>
                          <a:gd name="T117" fmla="*/ 0 60000 65536"/>
                          <a:gd name="T118" fmla="*/ 0 60000 65536"/>
                          <a:gd name="T119" fmla="*/ 0 60000 65536"/>
                        </a:gdLst>
                        <a:ahLst/>
                        <a:cxnLst>
                          <a:cxn ang="T80">
                            <a:pos x="T0" y="T1"/>
                          </a:cxn>
                          <a:cxn ang="T81">
                            <a:pos x="T2" y="T3"/>
                          </a:cxn>
                          <a:cxn ang="T82">
                            <a:pos x="T4" y="T5"/>
                          </a:cxn>
                          <a:cxn ang="T83">
                            <a:pos x="T6" y="T7"/>
                          </a:cxn>
                          <a:cxn ang="T84">
                            <a:pos x="T8" y="T9"/>
                          </a:cxn>
                          <a:cxn ang="T85">
                            <a:pos x="T10" y="T11"/>
                          </a:cxn>
                          <a:cxn ang="T86">
                            <a:pos x="T12" y="T13"/>
                          </a:cxn>
                          <a:cxn ang="T87">
                            <a:pos x="T14" y="T15"/>
                          </a:cxn>
                          <a:cxn ang="T88">
                            <a:pos x="T16" y="T17"/>
                          </a:cxn>
                          <a:cxn ang="T89">
                            <a:pos x="T18" y="T19"/>
                          </a:cxn>
                          <a:cxn ang="T90">
                            <a:pos x="T20" y="T21"/>
                          </a:cxn>
                          <a:cxn ang="T91">
                            <a:pos x="T22" y="T23"/>
                          </a:cxn>
                          <a:cxn ang="T92">
                            <a:pos x="T24" y="T25"/>
                          </a:cxn>
                          <a:cxn ang="T93">
                            <a:pos x="T26" y="T27"/>
                          </a:cxn>
                          <a:cxn ang="T94">
                            <a:pos x="T28" y="T29"/>
                          </a:cxn>
                          <a:cxn ang="T95">
                            <a:pos x="T30" y="T31"/>
                          </a:cxn>
                          <a:cxn ang="T96">
                            <a:pos x="T32" y="T33"/>
                          </a:cxn>
                          <a:cxn ang="T97">
                            <a:pos x="T34" y="T35"/>
                          </a:cxn>
                          <a:cxn ang="T98">
                            <a:pos x="T36" y="T37"/>
                          </a:cxn>
                          <a:cxn ang="T99">
                            <a:pos x="T38" y="T39"/>
                          </a:cxn>
                          <a:cxn ang="T100">
                            <a:pos x="T40" y="T41"/>
                          </a:cxn>
                          <a:cxn ang="T101">
                            <a:pos x="T42" y="T43"/>
                          </a:cxn>
                          <a:cxn ang="T102">
                            <a:pos x="T44" y="T45"/>
                          </a:cxn>
                          <a:cxn ang="T103">
                            <a:pos x="T46" y="T47"/>
                          </a:cxn>
                          <a:cxn ang="T104">
                            <a:pos x="T48" y="T49"/>
                          </a:cxn>
                          <a:cxn ang="T105">
                            <a:pos x="T50" y="T51"/>
                          </a:cxn>
                          <a:cxn ang="T106">
                            <a:pos x="T52" y="T53"/>
                          </a:cxn>
                          <a:cxn ang="T107">
                            <a:pos x="T54" y="T55"/>
                          </a:cxn>
                          <a:cxn ang="T108">
                            <a:pos x="T56" y="T57"/>
                          </a:cxn>
                          <a:cxn ang="T109">
                            <a:pos x="T58" y="T59"/>
                          </a:cxn>
                          <a:cxn ang="T110">
                            <a:pos x="T60" y="T61"/>
                          </a:cxn>
                          <a:cxn ang="T111">
                            <a:pos x="T62" y="T63"/>
                          </a:cxn>
                          <a:cxn ang="T112">
                            <a:pos x="T64" y="T65"/>
                          </a:cxn>
                          <a:cxn ang="T113">
                            <a:pos x="T66" y="T67"/>
                          </a:cxn>
                          <a:cxn ang="T114">
                            <a:pos x="T68" y="T69"/>
                          </a:cxn>
                          <a:cxn ang="T115">
                            <a:pos x="T70" y="T71"/>
                          </a:cxn>
                          <a:cxn ang="T116">
                            <a:pos x="T72" y="T73"/>
                          </a:cxn>
                          <a:cxn ang="T117">
                            <a:pos x="T74" y="T75"/>
                          </a:cxn>
                          <a:cxn ang="T118">
                            <a:pos x="T76" y="T77"/>
                          </a:cxn>
                          <a:cxn ang="T119">
                            <a:pos x="T78" y="T79"/>
                          </a:cxn>
                        </a:cxnLst>
                        <a:rect l="0" t="0" r="r" b="b"/>
                        <a:pathLst>
                          <a:path w="4108" h="3657">
                            <a:moveTo>
                              <a:pt x="48" y="282"/>
                            </a:moveTo>
                            <a:lnTo>
                              <a:pt x="161" y="186"/>
                            </a:lnTo>
                            <a:lnTo>
                              <a:pt x="293" y="108"/>
                            </a:lnTo>
                            <a:lnTo>
                              <a:pt x="442" y="54"/>
                            </a:lnTo>
                            <a:lnTo>
                              <a:pt x="598" y="18"/>
                            </a:lnTo>
                            <a:lnTo>
                              <a:pt x="771" y="6"/>
                            </a:lnTo>
                            <a:lnTo>
                              <a:pt x="951" y="12"/>
                            </a:lnTo>
                            <a:lnTo>
                              <a:pt x="1136" y="36"/>
                            </a:lnTo>
                            <a:lnTo>
                              <a:pt x="1333" y="84"/>
                            </a:lnTo>
                            <a:lnTo>
                              <a:pt x="1537" y="144"/>
                            </a:lnTo>
                            <a:lnTo>
                              <a:pt x="1740" y="222"/>
                            </a:lnTo>
                            <a:lnTo>
                              <a:pt x="1949" y="324"/>
                            </a:lnTo>
                            <a:lnTo>
                              <a:pt x="2158" y="438"/>
                            </a:lnTo>
                            <a:lnTo>
                              <a:pt x="2368" y="570"/>
                            </a:lnTo>
                            <a:lnTo>
                              <a:pt x="2577" y="720"/>
                            </a:lnTo>
                            <a:lnTo>
                              <a:pt x="2780" y="888"/>
                            </a:lnTo>
                            <a:lnTo>
                              <a:pt x="2978" y="1067"/>
                            </a:lnTo>
                            <a:lnTo>
                              <a:pt x="3103" y="1193"/>
                            </a:lnTo>
                            <a:lnTo>
                              <a:pt x="3223" y="1319"/>
                            </a:lnTo>
                            <a:lnTo>
                              <a:pt x="3336" y="1451"/>
                            </a:lnTo>
                            <a:lnTo>
                              <a:pt x="3444" y="1589"/>
                            </a:lnTo>
                            <a:lnTo>
                              <a:pt x="3540" y="1721"/>
                            </a:lnTo>
                            <a:lnTo>
                              <a:pt x="3635" y="1859"/>
                            </a:lnTo>
                            <a:lnTo>
                              <a:pt x="3719" y="1997"/>
                            </a:lnTo>
                            <a:lnTo>
                              <a:pt x="3797" y="2134"/>
                            </a:lnTo>
                            <a:lnTo>
                              <a:pt x="3863" y="2272"/>
                            </a:lnTo>
                            <a:lnTo>
                              <a:pt x="3928" y="2410"/>
                            </a:lnTo>
                            <a:lnTo>
                              <a:pt x="3976" y="2548"/>
                            </a:lnTo>
                            <a:lnTo>
                              <a:pt x="4024" y="2680"/>
                            </a:lnTo>
                            <a:lnTo>
                              <a:pt x="4060" y="2818"/>
                            </a:lnTo>
                            <a:lnTo>
                              <a:pt x="4084" y="2944"/>
                            </a:lnTo>
                            <a:lnTo>
                              <a:pt x="4102" y="3070"/>
                            </a:lnTo>
                            <a:lnTo>
                              <a:pt x="4108" y="3195"/>
                            </a:lnTo>
                            <a:lnTo>
                              <a:pt x="4102" y="3321"/>
                            </a:lnTo>
                            <a:lnTo>
                              <a:pt x="4090" y="3441"/>
                            </a:lnTo>
                            <a:lnTo>
                              <a:pt x="4060" y="3549"/>
                            </a:lnTo>
                            <a:lnTo>
                              <a:pt x="4024" y="3657"/>
                            </a:lnTo>
                            <a:lnTo>
                              <a:pt x="4030" y="3657"/>
                            </a:lnTo>
                            <a:lnTo>
                              <a:pt x="4066" y="3555"/>
                            </a:lnTo>
                            <a:lnTo>
                              <a:pt x="4090" y="3447"/>
                            </a:lnTo>
                            <a:lnTo>
                              <a:pt x="4102" y="3333"/>
                            </a:lnTo>
                            <a:lnTo>
                              <a:pt x="4108" y="3213"/>
                            </a:lnTo>
                            <a:lnTo>
                              <a:pt x="4108" y="3195"/>
                            </a:lnTo>
                            <a:lnTo>
                              <a:pt x="4102" y="3070"/>
                            </a:lnTo>
                            <a:lnTo>
                              <a:pt x="4084" y="2944"/>
                            </a:lnTo>
                            <a:lnTo>
                              <a:pt x="4060" y="2812"/>
                            </a:lnTo>
                            <a:lnTo>
                              <a:pt x="4024" y="2680"/>
                            </a:lnTo>
                            <a:lnTo>
                              <a:pt x="3982" y="2548"/>
                            </a:lnTo>
                            <a:lnTo>
                              <a:pt x="3928" y="2410"/>
                            </a:lnTo>
                            <a:lnTo>
                              <a:pt x="3869" y="2272"/>
                            </a:lnTo>
                            <a:lnTo>
                              <a:pt x="3803" y="2134"/>
                            </a:lnTo>
                            <a:lnTo>
                              <a:pt x="3725" y="1997"/>
                            </a:lnTo>
                            <a:lnTo>
                              <a:pt x="3641" y="1859"/>
                            </a:lnTo>
                            <a:lnTo>
                              <a:pt x="3546" y="1721"/>
                            </a:lnTo>
                            <a:lnTo>
                              <a:pt x="3450" y="1583"/>
                            </a:lnTo>
                            <a:lnTo>
                              <a:pt x="3342" y="1451"/>
                            </a:lnTo>
                            <a:lnTo>
                              <a:pt x="3229" y="1319"/>
                            </a:lnTo>
                            <a:lnTo>
                              <a:pt x="3109" y="1187"/>
                            </a:lnTo>
                            <a:lnTo>
                              <a:pt x="2984" y="1061"/>
                            </a:lnTo>
                            <a:lnTo>
                              <a:pt x="2792" y="888"/>
                            </a:lnTo>
                            <a:lnTo>
                              <a:pt x="2589" y="726"/>
                            </a:lnTo>
                            <a:lnTo>
                              <a:pt x="2386" y="576"/>
                            </a:lnTo>
                            <a:lnTo>
                              <a:pt x="2176" y="444"/>
                            </a:lnTo>
                            <a:lnTo>
                              <a:pt x="1967" y="330"/>
                            </a:lnTo>
                            <a:lnTo>
                              <a:pt x="1752" y="228"/>
                            </a:lnTo>
                            <a:lnTo>
                              <a:pt x="1543" y="144"/>
                            </a:lnTo>
                            <a:lnTo>
                              <a:pt x="1333" y="78"/>
                            </a:lnTo>
                            <a:lnTo>
                              <a:pt x="1130" y="30"/>
                            </a:lnTo>
                            <a:lnTo>
                              <a:pt x="939" y="6"/>
                            </a:lnTo>
                            <a:lnTo>
                              <a:pt x="753" y="0"/>
                            </a:lnTo>
                            <a:lnTo>
                              <a:pt x="586" y="18"/>
                            </a:lnTo>
                            <a:lnTo>
                              <a:pt x="431" y="54"/>
                            </a:lnTo>
                            <a:lnTo>
                              <a:pt x="287" y="108"/>
                            </a:lnTo>
                            <a:lnTo>
                              <a:pt x="161" y="186"/>
                            </a:lnTo>
                            <a:lnTo>
                              <a:pt x="48" y="282"/>
                            </a:lnTo>
                            <a:lnTo>
                              <a:pt x="24" y="306"/>
                            </a:lnTo>
                            <a:lnTo>
                              <a:pt x="0" y="330"/>
                            </a:lnTo>
                            <a:lnTo>
                              <a:pt x="0" y="336"/>
                            </a:lnTo>
                            <a:lnTo>
                              <a:pt x="24" y="312"/>
                            </a:lnTo>
                            <a:lnTo>
                              <a:pt x="48" y="282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tr-TR"/>
                      </a:p>
                    </p:txBody>
                  </p:sp>
                  <p:grpSp>
                    <p:nvGrpSpPr>
                      <p:cNvPr id="1069" name="Group 14"/>
                      <p:cNvGrpSpPr>
                        <a:grpSpLocks/>
                      </p:cNvGrpSpPr>
                      <p:nvPr userDrawn="1"/>
                    </p:nvGrpSpPr>
                    <p:grpSpPr bwMode="auto">
                      <a:xfrm>
                        <a:off x="0" y="808"/>
                        <a:ext cx="4751" cy="3508"/>
                        <a:chOff x="-400" y="808"/>
                        <a:chExt cx="4751" cy="3508"/>
                      </a:xfrm>
                    </p:grpSpPr>
                    <p:sp>
                      <p:nvSpPr>
                        <p:cNvPr id="1070" name="Line 1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876" y="809"/>
                          <a:ext cx="1242" cy="1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071" name="Line 1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10" y="2117"/>
                          <a:ext cx="1921" cy="37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072" name="Line 1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57" y="1886"/>
                          <a:ext cx="2029" cy="59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073" name="Line 1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327" y="1599"/>
                          <a:ext cx="2175" cy="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074" name="Line 1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00" y="1259"/>
                          <a:ext cx="2334" cy="11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075" name="Line 2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79" y="872"/>
                          <a:ext cx="1891" cy="16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076" name="Line 2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50" y="2329"/>
                          <a:ext cx="1806" cy="19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077" name="Line 2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09" y="2514"/>
                          <a:ext cx="1720" cy="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078" name="Line 2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45" y="2785"/>
                          <a:ext cx="849" cy="80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079" name="Line 2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68" y="2669"/>
                          <a:ext cx="1295" cy="5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080" name="Line 2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34" y="2588"/>
                          <a:ext cx="1576" cy="2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081" name="Line 2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01" y="2985"/>
                          <a:ext cx="141" cy="10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082" name="Line 2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92" y="3013"/>
                          <a:ext cx="47" cy="105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083" name="Line 2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1" y="3034"/>
                          <a:ext cx="47" cy="10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084" name="Line 2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5" y="3059"/>
                          <a:ext cx="145" cy="11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085" name="Line 3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0" y="3090"/>
                          <a:ext cx="255" cy="112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086" name="Line 3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14" y="3117"/>
                          <a:ext cx="365" cy="11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087" name="Line 3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7" y="3181"/>
                          <a:ext cx="567" cy="107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088" name="Line 3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54" y="3209"/>
                          <a:ext cx="663" cy="101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089" name="Line 3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75" y="3238"/>
                          <a:ext cx="745" cy="95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090" name="Line 3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93" y="3266"/>
                          <a:ext cx="849" cy="90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091" name="Line 3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12" y="3293"/>
                          <a:ext cx="950" cy="8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092" name="Line 3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29" y="3321"/>
                          <a:ext cx="1056" cy="78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093" name="Line 3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52" y="3356"/>
                          <a:ext cx="1173" cy="72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094" name="Line 3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69" y="3388"/>
                          <a:ext cx="1315" cy="6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095" name="Line 4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93" y="3426"/>
                          <a:ext cx="1469" cy="58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096" name="Line 4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11" y="3464"/>
                          <a:ext cx="1649" cy="4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097" name="Line 4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28" y="3518"/>
                          <a:ext cx="1885" cy="3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098" name="Line 4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52" y="3586"/>
                          <a:ext cx="2168" cy="2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099" name="Line 4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77" y="3670"/>
                          <a:ext cx="2528" cy="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100" name="Line 4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21" y="3545"/>
                          <a:ext cx="2730" cy="17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101" name="Line 4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82" y="3297"/>
                          <a:ext cx="2635" cy="40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102" name="Line 4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82" y="2845"/>
                          <a:ext cx="2370" cy="78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103" name="Line 4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60" y="1992"/>
                          <a:ext cx="1530" cy="14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104" name="Line 4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14" y="1727"/>
                          <a:ext cx="1219" cy="16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105" name="Freeform 50"/>
                        <p:cNvSpPr>
                          <a:spLocks/>
                        </p:cNvSpPr>
                        <p:nvPr userDrawn="1"/>
                      </p:nvSpPr>
                      <p:spPr bwMode="hidden">
                        <a:xfrm>
                          <a:off x="0" y="2548"/>
                          <a:ext cx="1542" cy="1768"/>
                        </a:xfrm>
                        <a:custGeom>
                          <a:avLst/>
                          <a:gdLst>
                            <a:gd name="T0" fmla="*/ 918 w 1537"/>
                            <a:gd name="T1" fmla="*/ 1264 h 1768"/>
                            <a:gd name="T2" fmla="*/ 1067 w 1537"/>
                            <a:gd name="T3" fmla="*/ 1402 h 1768"/>
                            <a:gd name="T4" fmla="*/ 1226 w 1537"/>
                            <a:gd name="T5" fmla="*/ 1528 h 1768"/>
                            <a:gd name="T6" fmla="*/ 1381 w 1537"/>
                            <a:gd name="T7" fmla="*/ 1654 h 1768"/>
                            <a:gd name="T8" fmla="*/ 1546 w 1537"/>
                            <a:gd name="T9" fmla="*/ 1768 h 1768"/>
                            <a:gd name="T10" fmla="*/ 1552 w 1537"/>
                            <a:gd name="T11" fmla="*/ 1768 h 1768"/>
                            <a:gd name="T12" fmla="*/ 1387 w 1537"/>
                            <a:gd name="T13" fmla="*/ 1654 h 1768"/>
                            <a:gd name="T14" fmla="*/ 1232 w 1537"/>
                            <a:gd name="T15" fmla="*/ 1534 h 1768"/>
                            <a:gd name="T16" fmla="*/ 1073 w 1537"/>
                            <a:gd name="T17" fmla="*/ 1402 h 1768"/>
                            <a:gd name="T18" fmla="*/ 924 w 1537"/>
                            <a:gd name="T19" fmla="*/ 1258 h 1768"/>
                            <a:gd name="T20" fmla="*/ 772 w 1537"/>
                            <a:gd name="T21" fmla="*/ 1115 h 1768"/>
                            <a:gd name="T22" fmla="*/ 634 w 1537"/>
                            <a:gd name="T23" fmla="*/ 959 h 1768"/>
                            <a:gd name="T24" fmla="*/ 502 w 1537"/>
                            <a:gd name="T25" fmla="*/ 803 h 1768"/>
                            <a:gd name="T26" fmla="*/ 380 w 1537"/>
                            <a:gd name="T27" fmla="*/ 647 h 1768"/>
                            <a:gd name="T28" fmla="*/ 272 w 1537"/>
                            <a:gd name="T29" fmla="*/ 485 h 1768"/>
                            <a:gd name="T30" fmla="*/ 170 w 1537"/>
                            <a:gd name="T31" fmla="*/ 323 h 1768"/>
                            <a:gd name="T32" fmla="*/ 78 w 1537"/>
                            <a:gd name="T33" fmla="*/ 161 h 1768"/>
                            <a:gd name="T34" fmla="*/ 0 w 1537"/>
                            <a:gd name="T35" fmla="*/ 0 h 1768"/>
                            <a:gd name="T36" fmla="*/ 0 w 1537"/>
                            <a:gd name="T37" fmla="*/ 12 h 1768"/>
                            <a:gd name="T38" fmla="*/ 78 w 1537"/>
                            <a:gd name="T39" fmla="*/ 173 h 1768"/>
                            <a:gd name="T40" fmla="*/ 170 w 1537"/>
                            <a:gd name="T41" fmla="*/ 335 h 1768"/>
                            <a:gd name="T42" fmla="*/ 272 w 1537"/>
                            <a:gd name="T43" fmla="*/ 491 h 1768"/>
                            <a:gd name="T44" fmla="*/ 380 w 1537"/>
                            <a:gd name="T45" fmla="*/ 653 h 1768"/>
                            <a:gd name="T46" fmla="*/ 502 w 1537"/>
                            <a:gd name="T47" fmla="*/ 809 h 1768"/>
                            <a:gd name="T48" fmla="*/ 634 w 1537"/>
                            <a:gd name="T49" fmla="*/ 965 h 1768"/>
                            <a:gd name="T50" fmla="*/ 772 w 1537"/>
                            <a:gd name="T51" fmla="*/ 1121 h 1768"/>
                            <a:gd name="T52" fmla="*/ 918 w 1537"/>
                            <a:gd name="T53" fmla="*/ 1264 h 1768"/>
                            <a:gd name="T54" fmla="*/ 918 w 1537"/>
                            <a:gd name="T55" fmla="*/ 1264 h 1768"/>
                            <a:gd name="T56" fmla="*/ 0 60000 65536"/>
                            <a:gd name="T57" fmla="*/ 0 60000 65536"/>
                            <a:gd name="T58" fmla="*/ 0 60000 65536"/>
                            <a:gd name="T59" fmla="*/ 0 60000 65536"/>
                            <a:gd name="T60" fmla="*/ 0 60000 65536"/>
                            <a:gd name="T61" fmla="*/ 0 60000 65536"/>
                            <a:gd name="T62" fmla="*/ 0 60000 65536"/>
                            <a:gd name="T63" fmla="*/ 0 60000 65536"/>
                            <a:gd name="T64" fmla="*/ 0 60000 65536"/>
                            <a:gd name="T65" fmla="*/ 0 60000 65536"/>
                            <a:gd name="T66" fmla="*/ 0 60000 65536"/>
                            <a:gd name="T67" fmla="*/ 0 60000 65536"/>
                            <a:gd name="T68" fmla="*/ 0 60000 65536"/>
                            <a:gd name="T69" fmla="*/ 0 60000 65536"/>
                            <a:gd name="T70" fmla="*/ 0 60000 65536"/>
                            <a:gd name="T71" fmla="*/ 0 60000 65536"/>
                            <a:gd name="T72" fmla="*/ 0 60000 65536"/>
                            <a:gd name="T73" fmla="*/ 0 60000 65536"/>
                            <a:gd name="T74" fmla="*/ 0 60000 65536"/>
                            <a:gd name="T75" fmla="*/ 0 60000 65536"/>
                            <a:gd name="T76" fmla="*/ 0 60000 65536"/>
                            <a:gd name="T77" fmla="*/ 0 60000 65536"/>
                            <a:gd name="T78" fmla="*/ 0 60000 65536"/>
                            <a:gd name="T79" fmla="*/ 0 60000 65536"/>
                            <a:gd name="T80" fmla="*/ 0 60000 65536"/>
                            <a:gd name="T81" fmla="*/ 0 60000 65536"/>
                            <a:gd name="T82" fmla="*/ 0 60000 65536"/>
                            <a:gd name="T83" fmla="*/ 0 60000 65536"/>
                          </a:gdLst>
                          <a:ahLst/>
                          <a:cxnLst>
                            <a:cxn ang="T56">
                              <a:pos x="T0" y="T1"/>
                            </a:cxn>
                            <a:cxn ang="T57">
                              <a:pos x="T2" y="T3"/>
                            </a:cxn>
                            <a:cxn ang="T58">
                              <a:pos x="T4" y="T5"/>
                            </a:cxn>
                            <a:cxn ang="T59">
                              <a:pos x="T6" y="T7"/>
                            </a:cxn>
                            <a:cxn ang="T60">
                              <a:pos x="T8" y="T9"/>
                            </a:cxn>
                            <a:cxn ang="T61">
                              <a:pos x="T10" y="T11"/>
                            </a:cxn>
                            <a:cxn ang="T62">
                              <a:pos x="T12" y="T13"/>
                            </a:cxn>
                            <a:cxn ang="T63">
                              <a:pos x="T14" y="T15"/>
                            </a:cxn>
                            <a:cxn ang="T64">
                              <a:pos x="T16" y="T17"/>
                            </a:cxn>
                            <a:cxn ang="T65">
                              <a:pos x="T18" y="T19"/>
                            </a:cxn>
                            <a:cxn ang="T66">
                              <a:pos x="T20" y="T21"/>
                            </a:cxn>
                            <a:cxn ang="T67">
                              <a:pos x="T22" y="T23"/>
                            </a:cxn>
                            <a:cxn ang="T68">
                              <a:pos x="T24" y="T25"/>
                            </a:cxn>
                            <a:cxn ang="T69">
                              <a:pos x="T26" y="T27"/>
                            </a:cxn>
                            <a:cxn ang="T70">
                              <a:pos x="T28" y="T29"/>
                            </a:cxn>
                            <a:cxn ang="T71">
                              <a:pos x="T30" y="T31"/>
                            </a:cxn>
                            <a:cxn ang="T72">
                              <a:pos x="T32" y="T33"/>
                            </a:cxn>
                            <a:cxn ang="T73">
                              <a:pos x="T34" y="T35"/>
                            </a:cxn>
                            <a:cxn ang="T74">
                              <a:pos x="T36" y="T37"/>
                            </a:cxn>
                            <a:cxn ang="T75">
                              <a:pos x="T38" y="T39"/>
                            </a:cxn>
                            <a:cxn ang="T76">
                              <a:pos x="T40" y="T41"/>
                            </a:cxn>
                            <a:cxn ang="T77">
                              <a:pos x="T42" y="T43"/>
                            </a:cxn>
                            <a:cxn ang="T78">
                              <a:pos x="T44" y="T45"/>
                            </a:cxn>
                            <a:cxn ang="T79">
                              <a:pos x="T46" y="T47"/>
                            </a:cxn>
                            <a:cxn ang="T80">
                              <a:pos x="T48" y="T49"/>
                            </a:cxn>
                            <a:cxn ang="T81">
                              <a:pos x="T50" y="T51"/>
                            </a:cxn>
                            <a:cxn ang="T82">
                              <a:pos x="T52" y="T53"/>
                            </a:cxn>
                            <a:cxn ang="T83">
                              <a:pos x="T54" y="T55"/>
                            </a:cxn>
                          </a:cxnLst>
                          <a:rect l="0" t="0" r="r" b="b"/>
                          <a:pathLst>
                            <a:path w="1537" h="1768">
                              <a:moveTo>
                                <a:pt x="909" y="1264"/>
                              </a:moveTo>
                              <a:lnTo>
                                <a:pt x="1058" y="1402"/>
                              </a:lnTo>
                              <a:lnTo>
                                <a:pt x="1214" y="1528"/>
                              </a:lnTo>
                              <a:lnTo>
                                <a:pt x="1369" y="1654"/>
                              </a:lnTo>
                              <a:lnTo>
                                <a:pt x="1531" y="1768"/>
                              </a:lnTo>
                              <a:lnTo>
                                <a:pt x="1537" y="1768"/>
                              </a:lnTo>
                              <a:lnTo>
                                <a:pt x="1375" y="1654"/>
                              </a:lnTo>
                              <a:lnTo>
                                <a:pt x="1220" y="1534"/>
                              </a:lnTo>
                              <a:lnTo>
                                <a:pt x="1064" y="1402"/>
                              </a:lnTo>
                              <a:lnTo>
                                <a:pt x="915" y="1258"/>
                              </a:lnTo>
                              <a:lnTo>
                                <a:pt x="765" y="1115"/>
                              </a:lnTo>
                              <a:lnTo>
                                <a:pt x="628" y="959"/>
                              </a:lnTo>
                              <a:lnTo>
                                <a:pt x="496" y="803"/>
                              </a:lnTo>
                              <a:lnTo>
                                <a:pt x="377" y="647"/>
                              </a:lnTo>
                              <a:lnTo>
                                <a:pt x="269" y="485"/>
                              </a:lnTo>
                              <a:lnTo>
                                <a:pt x="167" y="323"/>
                              </a:lnTo>
                              <a:lnTo>
                                <a:pt x="78" y="161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78" y="173"/>
                              </a:lnTo>
                              <a:lnTo>
                                <a:pt x="167" y="335"/>
                              </a:lnTo>
                              <a:lnTo>
                                <a:pt x="269" y="491"/>
                              </a:lnTo>
                              <a:lnTo>
                                <a:pt x="377" y="653"/>
                              </a:lnTo>
                              <a:lnTo>
                                <a:pt x="496" y="809"/>
                              </a:lnTo>
                              <a:lnTo>
                                <a:pt x="628" y="965"/>
                              </a:lnTo>
                              <a:lnTo>
                                <a:pt x="765" y="1121"/>
                              </a:lnTo>
                              <a:lnTo>
                                <a:pt x="909" y="126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2"/>
                        </a:solidFill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grpSp>
                      <p:nvGrpSpPr>
                        <p:cNvPr id="1106" name="Group 51"/>
                        <p:cNvGrpSpPr>
                          <a:grpSpLocks/>
                        </p:cNvGrpSpPr>
                        <p:nvPr userDrawn="1"/>
                      </p:nvGrpSpPr>
                      <p:grpSpPr bwMode="auto">
                        <a:xfrm>
                          <a:off x="0" y="1812"/>
                          <a:ext cx="3672" cy="2049"/>
                          <a:chOff x="5" y="1816"/>
                          <a:chExt cx="3672" cy="2049"/>
                        </a:xfrm>
                      </p:grpSpPr>
                      <p:sp>
                        <p:nvSpPr>
                          <p:cNvPr id="1143" name="Oval 5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544" y="2867"/>
                            <a:ext cx="161" cy="280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endParaRPr lang="tr-TR" sz="1800"/>
                          </a:p>
                        </p:txBody>
                      </p:sp>
                      <p:sp>
                        <p:nvSpPr>
                          <p:cNvPr id="1144" name="Oval 5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90" y="2750"/>
                            <a:ext cx="281" cy="50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endParaRPr lang="tr-TR" sz="1800"/>
                          </a:p>
                        </p:txBody>
                      </p:sp>
                      <p:sp>
                        <p:nvSpPr>
                          <p:cNvPr id="1145" name="Oval 54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15" y="2563"/>
                            <a:ext cx="471" cy="81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endParaRPr lang="tr-TR" sz="1800"/>
                          </a:p>
                        </p:txBody>
                      </p:sp>
                      <p:sp>
                        <p:nvSpPr>
                          <p:cNvPr id="1146" name="Oval 55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357" y="2400"/>
                            <a:ext cx="623" cy="112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endParaRPr lang="tr-TR" sz="1800"/>
                          </a:p>
                        </p:txBody>
                      </p:sp>
                      <p:sp>
                        <p:nvSpPr>
                          <p:cNvPr id="1147" name="Oval 56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94" y="2200"/>
                            <a:ext cx="786" cy="1467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endParaRPr lang="tr-TR" sz="1800"/>
                          </a:p>
                        </p:txBody>
                      </p:sp>
                      <p:sp>
                        <p:nvSpPr>
                          <p:cNvPr id="1148" name="Oval 57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38" y="2040"/>
                            <a:ext cx="972" cy="177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endParaRPr lang="tr-TR" sz="1800"/>
                          </a:p>
                        </p:txBody>
                      </p:sp>
                      <p:sp>
                        <p:nvSpPr>
                          <p:cNvPr id="1149" name="Oval 58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159" y="1863"/>
                            <a:ext cx="1167" cy="2094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endParaRPr lang="tr-TR" sz="1800"/>
                          </a:p>
                        </p:txBody>
                      </p:sp>
                      <p:sp>
                        <p:nvSpPr>
                          <p:cNvPr id="1150" name="Oval 59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85" y="1698"/>
                            <a:ext cx="1346" cy="2398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endParaRPr lang="tr-TR" sz="1800"/>
                          </a:p>
                        </p:txBody>
                      </p:sp>
                      <p:sp>
                        <p:nvSpPr>
                          <p:cNvPr id="1151" name="Oval 60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01" y="1534"/>
                            <a:ext cx="1563" cy="269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endParaRPr lang="tr-TR" sz="1800"/>
                          </a:p>
                        </p:txBody>
                      </p:sp>
                      <p:sp>
                        <p:nvSpPr>
                          <p:cNvPr id="1152" name="Oval 61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35" y="1355"/>
                            <a:ext cx="1711" cy="301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endParaRPr lang="tr-TR" sz="1800"/>
                          </a:p>
                        </p:txBody>
                      </p:sp>
                      <p:sp>
                        <p:nvSpPr>
                          <p:cNvPr id="1153" name="Oval 6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65139">
                            <a:off x="877" y="1187"/>
                            <a:ext cx="1880" cy="3345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endParaRPr lang="tr-TR" sz="1800"/>
                          </a:p>
                        </p:txBody>
                      </p:sp>
                      <p:sp>
                        <p:nvSpPr>
                          <p:cNvPr id="1154" name="Oval 6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780025">
                            <a:off x="821" y="1000"/>
                            <a:ext cx="2049" cy="3672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endParaRPr lang="tr-TR" sz="1800"/>
                          </a:p>
                        </p:txBody>
                      </p:sp>
                    </p:grpSp>
                    <p:sp>
                      <p:nvSpPr>
                        <p:cNvPr id="1107" name="Line 6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flipV="1">
                          <a:off x="1656" y="1164"/>
                          <a:ext cx="831" cy="17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108" name="Line 6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615780" flipV="1">
                          <a:off x="1811" y="1299"/>
                          <a:ext cx="819" cy="172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109" name="Line 6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139441" flipV="1">
                          <a:off x="1963" y="1148"/>
                          <a:ext cx="383" cy="18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110" name="Line 6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061104" flipV="1">
                          <a:off x="1921" y="1332"/>
                          <a:ext cx="744" cy="176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111" name="Line 6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2202167" flipV="1">
                          <a:off x="2217" y="1314"/>
                          <a:ext cx="311" cy="19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112" name="Line 6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39" y="1549"/>
                          <a:ext cx="895" cy="172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113" name="Line 7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24" y="1649"/>
                          <a:ext cx="1049" cy="16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114" name="Line 7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85" y="1876"/>
                          <a:ext cx="1357" cy="151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115" name="Line 7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36" y="2115"/>
                          <a:ext cx="1686" cy="13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116" name="Line 7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97" y="2287"/>
                          <a:ext cx="1880" cy="122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117" name="Line 7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55" y="2458"/>
                          <a:ext cx="2060" cy="10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118" name="Line 7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23" y="2640"/>
                          <a:ext cx="2224" cy="9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119" name="Line 7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37" y="3059"/>
                          <a:ext cx="2520" cy="61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120" name="Line 7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4" y="3150"/>
                          <a:ext cx="472" cy="1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121" name="Line 7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121" y="2961"/>
                          <a:ext cx="220" cy="101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122" name="Line 7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041" y="2935"/>
                          <a:ext cx="304" cy="99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123" name="Line 8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957" y="2910"/>
                          <a:ext cx="394" cy="9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124" name="Line 8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80" y="2885"/>
                          <a:ext cx="478" cy="9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125" name="Line 8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01" y="2863"/>
                          <a:ext cx="561" cy="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126" name="Line 8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717" y="2836"/>
                          <a:ext cx="656" cy="8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127" name="Line 8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631" y="2810"/>
                          <a:ext cx="752" cy="84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128" name="Line 8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462" y="2758"/>
                          <a:ext cx="946" cy="75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129" name="Line 8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365" y="2729"/>
                          <a:ext cx="1058" cy="6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130" name="Line 8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265" y="2697"/>
                          <a:ext cx="1174" cy="63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131" name="Line 8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5" y="2632"/>
                          <a:ext cx="1431" cy="4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132" name="Line 8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1" y="2607"/>
                          <a:ext cx="1513" cy="3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133" name="Line 9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72" y="2570"/>
                          <a:ext cx="1648" cy="10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134" name="Line 9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37" y="1095"/>
                          <a:ext cx="2219" cy="136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135" name="Line 9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3" y="962"/>
                          <a:ext cx="2071" cy="15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136" name="Line 9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418" y="826"/>
                          <a:ext cx="1672" cy="17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137" name="Line 9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634" y="808"/>
                          <a:ext cx="1473" cy="1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138" name="Line 9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094" y="827"/>
                          <a:ext cx="1030" cy="19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139" name="Line 9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302" y="857"/>
                          <a:ext cx="829" cy="19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140" name="Line 9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496" y="901"/>
                          <a:ext cx="633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141" name="Line 9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679" y="952"/>
                          <a:ext cx="447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  <p:sp>
                      <p:nvSpPr>
                        <p:cNvPr id="1142" name="Line 9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859" y="1013"/>
                          <a:ext cx="261" cy="196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tr-TR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1047" name="Group 100"/>
              <p:cNvGrpSpPr>
                <a:grpSpLocks/>
              </p:cNvGrpSpPr>
              <p:nvPr userDrawn="1"/>
            </p:nvGrpSpPr>
            <p:grpSpPr bwMode="auto">
              <a:xfrm>
                <a:off x="402" y="1454"/>
                <a:ext cx="2787" cy="2866"/>
                <a:chOff x="2" y="1454"/>
                <a:chExt cx="2787" cy="2866"/>
              </a:xfrm>
            </p:grpSpPr>
            <p:sp>
              <p:nvSpPr>
                <p:cNvPr id="1048" name="Line 101"/>
                <p:cNvSpPr>
                  <a:spLocks noChangeShapeType="1"/>
                </p:cNvSpPr>
                <p:nvPr userDrawn="1"/>
              </p:nvSpPr>
              <p:spPr bwMode="hidden">
                <a:xfrm rot="1678521" flipV="1">
                  <a:off x="2057" y="1454"/>
                  <a:ext cx="732" cy="177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49" name="Line 102"/>
                <p:cNvSpPr>
                  <a:spLocks noChangeShapeType="1"/>
                </p:cNvSpPr>
                <p:nvPr userDrawn="1"/>
              </p:nvSpPr>
              <p:spPr bwMode="hidden">
                <a:xfrm flipH="1" flipV="1">
                  <a:off x="870" y="3854"/>
                  <a:ext cx="223" cy="463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/>
                </a:p>
              </p:txBody>
            </p:sp>
            <p:grpSp>
              <p:nvGrpSpPr>
                <p:cNvPr id="1050" name="Group 103"/>
                <p:cNvGrpSpPr>
                  <a:grpSpLocks/>
                </p:cNvGrpSpPr>
                <p:nvPr userDrawn="1"/>
              </p:nvGrpSpPr>
              <p:grpSpPr bwMode="auto">
                <a:xfrm>
                  <a:off x="2" y="2738"/>
                  <a:ext cx="1317" cy="1582"/>
                  <a:chOff x="2" y="2738"/>
                  <a:chExt cx="1317" cy="1582"/>
                </a:xfrm>
              </p:grpSpPr>
              <p:sp>
                <p:nvSpPr>
                  <p:cNvPr id="1051" name="Line 104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697" y="3855"/>
                    <a:ext cx="173" cy="18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tr-TR"/>
                  </a:p>
                </p:txBody>
              </p:sp>
              <p:sp>
                <p:nvSpPr>
                  <p:cNvPr id="1052" name="Freeform 105"/>
                  <p:cNvSpPr>
                    <a:spLocks/>
                  </p:cNvSpPr>
                  <p:nvPr userDrawn="1"/>
                </p:nvSpPr>
                <p:spPr bwMode="hidden">
                  <a:xfrm>
                    <a:off x="2" y="3218"/>
                    <a:ext cx="1006" cy="1102"/>
                  </a:xfrm>
                  <a:custGeom>
                    <a:avLst/>
                    <a:gdLst>
                      <a:gd name="T0" fmla="*/ 1006 w 1006"/>
                      <a:gd name="T1" fmla="*/ 1102 h 1102"/>
                      <a:gd name="T2" fmla="*/ 696 w 1006"/>
                      <a:gd name="T3" fmla="*/ 823 h 1102"/>
                      <a:gd name="T4" fmla="*/ 333 w 1006"/>
                      <a:gd name="T5" fmla="*/ 447 h 1102"/>
                      <a:gd name="T6" fmla="*/ 51 w 1006"/>
                      <a:gd name="T7" fmla="*/ 76 h 1102"/>
                      <a:gd name="T8" fmla="*/ 0 w 1006"/>
                      <a:gd name="T9" fmla="*/ 0 h 110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006" h="1102">
                        <a:moveTo>
                          <a:pt x="1006" y="1102"/>
                        </a:moveTo>
                        <a:lnTo>
                          <a:pt x="696" y="823"/>
                        </a:lnTo>
                        <a:lnTo>
                          <a:pt x="333" y="447"/>
                        </a:lnTo>
                        <a:lnTo>
                          <a:pt x="51" y="76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accent2"/>
                    </a:solidFill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tr-TR"/>
                  </a:p>
                </p:txBody>
              </p:sp>
              <p:sp>
                <p:nvSpPr>
                  <p:cNvPr id="1053" name="Line 106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1242" y="4231"/>
                    <a:ext cx="77" cy="8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tr-TR"/>
                  </a:p>
                </p:txBody>
              </p:sp>
              <p:sp>
                <p:nvSpPr>
                  <p:cNvPr id="1054" name="Line 107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340" y="3668"/>
                    <a:ext cx="532" cy="185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tr-TR"/>
                  </a:p>
                </p:txBody>
              </p:sp>
              <p:sp>
                <p:nvSpPr>
                  <p:cNvPr id="1055" name="Line 108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37" y="3101"/>
                    <a:ext cx="101" cy="56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tr-TR"/>
                  </a:p>
                </p:txBody>
              </p:sp>
              <p:sp>
                <p:nvSpPr>
                  <p:cNvPr id="1056" name="Line 109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" y="3009"/>
                    <a:ext cx="235" cy="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tr-TR"/>
                  </a:p>
                </p:txBody>
              </p:sp>
              <p:sp>
                <p:nvSpPr>
                  <p:cNvPr id="1057" name="Line 110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54" y="3101"/>
                    <a:ext cx="182" cy="19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tr-TR"/>
                  </a:p>
                </p:txBody>
              </p:sp>
              <p:sp>
                <p:nvSpPr>
                  <p:cNvPr id="1058" name="Line 111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336" y="3476"/>
                    <a:ext cx="176" cy="1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tr-TR"/>
                  </a:p>
                </p:txBody>
              </p:sp>
              <p:sp>
                <p:nvSpPr>
                  <p:cNvPr id="1059" name="Line 112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3" y="2738"/>
                    <a:ext cx="14" cy="2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tr-TR"/>
                  </a:p>
                </p:txBody>
              </p:sp>
            </p:grpSp>
          </p:grpSp>
        </p:grpSp>
        <p:grpSp>
          <p:nvGrpSpPr>
            <p:cNvPr id="1033" name="Group 113"/>
            <p:cNvGrpSpPr>
              <a:grpSpLocks/>
            </p:cNvGrpSpPr>
            <p:nvPr userDrawn="1"/>
          </p:nvGrpSpPr>
          <p:grpSpPr bwMode="auto">
            <a:xfrm>
              <a:off x="16" y="1326"/>
              <a:ext cx="3325" cy="2948"/>
              <a:chOff x="16" y="1326"/>
              <a:chExt cx="3325" cy="2948"/>
            </a:xfrm>
          </p:grpSpPr>
          <p:sp>
            <p:nvSpPr>
              <p:cNvPr id="1034" name="Freeform 114"/>
              <p:cNvSpPr>
                <a:spLocks/>
              </p:cNvSpPr>
              <p:nvPr/>
            </p:nvSpPr>
            <p:spPr bwMode="hidden">
              <a:xfrm>
                <a:off x="16" y="2656"/>
                <a:ext cx="1440" cy="1618"/>
              </a:xfrm>
              <a:custGeom>
                <a:avLst/>
                <a:gdLst>
                  <a:gd name="T0" fmla="*/ 882 w 1435"/>
                  <a:gd name="T1" fmla="*/ 1150 h 1618"/>
                  <a:gd name="T2" fmla="*/ 750 w 1435"/>
                  <a:gd name="T3" fmla="*/ 1019 h 1618"/>
                  <a:gd name="T4" fmla="*/ 616 w 1435"/>
                  <a:gd name="T5" fmla="*/ 875 h 1618"/>
                  <a:gd name="T6" fmla="*/ 496 w 1435"/>
                  <a:gd name="T7" fmla="*/ 737 h 1618"/>
                  <a:gd name="T8" fmla="*/ 380 w 1435"/>
                  <a:gd name="T9" fmla="*/ 593 h 1618"/>
                  <a:gd name="T10" fmla="*/ 278 w 1435"/>
                  <a:gd name="T11" fmla="*/ 443 h 1618"/>
                  <a:gd name="T12" fmla="*/ 176 w 1435"/>
                  <a:gd name="T13" fmla="*/ 299 h 1618"/>
                  <a:gd name="T14" fmla="*/ 84 w 1435"/>
                  <a:gd name="T15" fmla="*/ 149 h 1618"/>
                  <a:gd name="T16" fmla="*/ 0 w 1435"/>
                  <a:gd name="T17" fmla="*/ 0 h 1618"/>
                  <a:gd name="T18" fmla="*/ 0 w 1435"/>
                  <a:gd name="T19" fmla="*/ 11 h 1618"/>
                  <a:gd name="T20" fmla="*/ 84 w 1435"/>
                  <a:gd name="T21" fmla="*/ 155 h 1618"/>
                  <a:gd name="T22" fmla="*/ 176 w 1435"/>
                  <a:gd name="T23" fmla="*/ 305 h 1618"/>
                  <a:gd name="T24" fmla="*/ 272 w 1435"/>
                  <a:gd name="T25" fmla="*/ 449 h 1618"/>
                  <a:gd name="T26" fmla="*/ 380 w 1435"/>
                  <a:gd name="T27" fmla="*/ 593 h 1618"/>
                  <a:gd name="T28" fmla="*/ 496 w 1435"/>
                  <a:gd name="T29" fmla="*/ 737 h 1618"/>
                  <a:gd name="T30" fmla="*/ 616 w 1435"/>
                  <a:gd name="T31" fmla="*/ 881 h 1618"/>
                  <a:gd name="T32" fmla="*/ 744 w 1435"/>
                  <a:gd name="T33" fmla="*/ 1019 h 1618"/>
                  <a:gd name="T34" fmla="*/ 882 w 1435"/>
                  <a:gd name="T35" fmla="*/ 1150 h 1618"/>
                  <a:gd name="T36" fmla="*/ 1022 w 1435"/>
                  <a:gd name="T37" fmla="*/ 1276 h 1618"/>
                  <a:gd name="T38" fmla="*/ 1160 w 1435"/>
                  <a:gd name="T39" fmla="*/ 1396 h 1618"/>
                  <a:gd name="T40" fmla="*/ 1299 w 1435"/>
                  <a:gd name="T41" fmla="*/ 1510 h 1618"/>
                  <a:gd name="T42" fmla="*/ 1444 w 1435"/>
                  <a:gd name="T43" fmla="*/ 1618 h 1618"/>
                  <a:gd name="T44" fmla="*/ 1450 w 1435"/>
                  <a:gd name="T45" fmla="*/ 1618 h 1618"/>
                  <a:gd name="T46" fmla="*/ 1307 w 1435"/>
                  <a:gd name="T47" fmla="*/ 1510 h 1618"/>
                  <a:gd name="T48" fmla="*/ 1166 w 1435"/>
                  <a:gd name="T49" fmla="*/ 1396 h 1618"/>
                  <a:gd name="T50" fmla="*/ 1022 w 1435"/>
                  <a:gd name="T51" fmla="*/ 1276 h 1618"/>
                  <a:gd name="T52" fmla="*/ 882 w 1435"/>
                  <a:gd name="T53" fmla="*/ 1150 h 1618"/>
                  <a:gd name="T54" fmla="*/ 882 w 1435"/>
                  <a:gd name="T55" fmla="*/ 1150 h 1618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435" h="1618">
                    <a:moveTo>
                      <a:pt x="873" y="1150"/>
                    </a:moveTo>
                    <a:lnTo>
                      <a:pt x="741" y="1019"/>
                    </a:lnTo>
                    <a:lnTo>
                      <a:pt x="610" y="875"/>
                    </a:lnTo>
                    <a:lnTo>
                      <a:pt x="490" y="737"/>
                    </a:lnTo>
                    <a:lnTo>
                      <a:pt x="377" y="593"/>
                    </a:lnTo>
                    <a:lnTo>
                      <a:pt x="275" y="443"/>
                    </a:lnTo>
                    <a:lnTo>
                      <a:pt x="173" y="299"/>
                    </a:lnTo>
                    <a:lnTo>
                      <a:pt x="84" y="149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84" y="155"/>
                    </a:lnTo>
                    <a:lnTo>
                      <a:pt x="173" y="305"/>
                    </a:lnTo>
                    <a:lnTo>
                      <a:pt x="269" y="449"/>
                    </a:lnTo>
                    <a:lnTo>
                      <a:pt x="377" y="593"/>
                    </a:lnTo>
                    <a:lnTo>
                      <a:pt x="490" y="737"/>
                    </a:lnTo>
                    <a:lnTo>
                      <a:pt x="610" y="881"/>
                    </a:lnTo>
                    <a:lnTo>
                      <a:pt x="735" y="1019"/>
                    </a:lnTo>
                    <a:lnTo>
                      <a:pt x="873" y="1150"/>
                    </a:lnTo>
                    <a:lnTo>
                      <a:pt x="1010" y="1276"/>
                    </a:lnTo>
                    <a:lnTo>
                      <a:pt x="1148" y="1396"/>
                    </a:lnTo>
                    <a:lnTo>
                      <a:pt x="1286" y="1510"/>
                    </a:lnTo>
                    <a:lnTo>
                      <a:pt x="1429" y="1618"/>
                    </a:lnTo>
                    <a:lnTo>
                      <a:pt x="1435" y="1618"/>
                    </a:lnTo>
                    <a:lnTo>
                      <a:pt x="1292" y="1510"/>
                    </a:lnTo>
                    <a:lnTo>
                      <a:pt x="1154" y="1396"/>
                    </a:lnTo>
                    <a:lnTo>
                      <a:pt x="1010" y="1276"/>
                    </a:lnTo>
                    <a:lnTo>
                      <a:pt x="873" y="115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35" name="Freeform 115"/>
              <p:cNvSpPr>
                <a:spLocks/>
              </p:cNvSpPr>
              <p:nvPr/>
            </p:nvSpPr>
            <p:spPr bwMode="hidden">
              <a:xfrm>
                <a:off x="16" y="2260"/>
                <a:ext cx="1673" cy="2014"/>
              </a:xfrm>
              <a:custGeom>
                <a:avLst/>
                <a:gdLst>
                  <a:gd name="T0" fmla="*/ 966 w 1668"/>
                  <a:gd name="T1" fmla="*/ 1463 h 2014"/>
                  <a:gd name="T2" fmla="*/ 795 w 1668"/>
                  <a:gd name="T3" fmla="*/ 1289 h 2014"/>
                  <a:gd name="T4" fmla="*/ 640 w 1668"/>
                  <a:gd name="T5" fmla="*/ 1115 h 2014"/>
                  <a:gd name="T6" fmla="*/ 493 w 1668"/>
                  <a:gd name="T7" fmla="*/ 929 h 2014"/>
                  <a:gd name="T8" fmla="*/ 368 w 1668"/>
                  <a:gd name="T9" fmla="*/ 743 h 2014"/>
                  <a:gd name="T10" fmla="*/ 254 w 1668"/>
                  <a:gd name="T11" fmla="*/ 557 h 2014"/>
                  <a:gd name="T12" fmla="*/ 149 w 1668"/>
                  <a:gd name="T13" fmla="*/ 372 h 2014"/>
                  <a:gd name="T14" fmla="*/ 66 w 1668"/>
                  <a:gd name="T15" fmla="*/ 186 h 2014"/>
                  <a:gd name="T16" fmla="*/ 0 w 1668"/>
                  <a:gd name="T17" fmla="*/ 0 h 2014"/>
                  <a:gd name="T18" fmla="*/ 0 w 1668"/>
                  <a:gd name="T19" fmla="*/ 12 h 2014"/>
                  <a:gd name="T20" fmla="*/ 66 w 1668"/>
                  <a:gd name="T21" fmla="*/ 198 h 2014"/>
                  <a:gd name="T22" fmla="*/ 149 w 1668"/>
                  <a:gd name="T23" fmla="*/ 384 h 2014"/>
                  <a:gd name="T24" fmla="*/ 254 w 1668"/>
                  <a:gd name="T25" fmla="*/ 569 h 2014"/>
                  <a:gd name="T26" fmla="*/ 368 w 1668"/>
                  <a:gd name="T27" fmla="*/ 755 h 2014"/>
                  <a:gd name="T28" fmla="*/ 493 w 1668"/>
                  <a:gd name="T29" fmla="*/ 935 h 2014"/>
                  <a:gd name="T30" fmla="*/ 640 w 1668"/>
                  <a:gd name="T31" fmla="*/ 1115 h 2014"/>
                  <a:gd name="T32" fmla="*/ 795 w 1668"/>
                  <a:gd name="T33" fmla="*/ 1295 h 2014"/>
                  <a:gd name="T34" fmla="*/ 966 w 1668"/>
                  <a:gd name="T35" fmla="*/ 1463 h 2014"/>
                  <a:gd name="T36" fmla="*/ 1139 w 1668"/>
                  <a:gd name="T37" fmla="*/ 1618 h 2014"/>
                  <a:gd name="T38" fmla="*/ 1315 w 1668"/>
                  <a:gd name="T39" fmla="*/ 1762 h 2014"/>
                  <a:gd name="T40" fmla="*/ 1495 w 1668"/>
                  <a:gd name="T41" fmla="*/ 1894 h 2014"/>
                  <a:gd name="T42" fmla="*/ 1677 w 1668"/>
                  <a:gd name="T43" fmla="*/ 2014 h 2014"/>
                  <a:gd name="T44" fmla="*/ 1683 w 1668"/>
                  <a:gd name="T45" fmla="*/ 2014 h 2014"/>
                  <a:gd name="T46" fmla="*/ 1495 w 1668"/>
                  <a:gd name="T47" fmla="*/ 1894 h 2014"/>
                  <a:gd name="T48" fmla="*/ 1315 w 1668"/>
                  <a:gd name="T49" fmla="*/ 1762 h 2014"/>
                  <a:gd name="T50" fmla="*/ 1139 w 1668"/>
                  <a:gd name="T51" fmla="*/ 1618 h 2014"/>
                  <a:gd name="T52" fmla="*/ 966 w 1668"/>
                  <a:gd name="T53" fmla="*/ 1463 h 2014"/>
                  <a:gd name="T54" fmla="*/ 966 w 1668"/>
                  <a:gd name="T55" fmla="*/ 1463 h 2014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668" h="2014">
                    <a:moveTo>
                      <a:pt x="957" y="1463"/>
                    </a:moveTo>
                    <a:lnTo>
                      <a:pt x="789" y="1289"/>
                    </a:lnTo>
                    <a:lnTo>
                      <a:pt x="634" y="1115"/>
                    </a:lnTo>
                    <a:lnTo>
                      <a:pt x="490" y="929"/>
                    </a:lnTo>
                    <a:lnTo>
                      <a:pt x="365" y="743"/>
                    </a:lnTo>
                    <a:lnTo>
                      <a:pt x="251" y="557"/>
                    </a:lnTo>
                    <a:lnTo>
                      <a:pt x="149" y="372"/>
                    </a:lnTo>
                    <a:lnTo>
                      <a:pt x="66" y="18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6" y="198"/>
                    </a:lnTo>
                    <a:lnTo>
                      <a:pt x="149" y="384"/>
                    </a:lnTo>
                    <a:lnTo>
                      <a:pt x="251" y="569"/>
                    </a:lnTo>
                    <a:lnTo>
                      <a:pt x="365" y="755"/>
                    </a:lnTo>
                    <a:lnTo>
                      <a:pt x="490" y="935"/>
                    </a:lnTo>
                    <a:lnTo>
                      <a:pt x="634" y="1115"/>
                    </a:lnTo>
                    <a:lnTo>
                      <a:pt x="789" y="1295"/>
                    </a:lnTo>
                    <a:lnTo>
                      <a:pt x="957" y="1463"/>
                    </a:lnTo>
                    <a:lnTo>
                      <a:pt x="1130" y="1618"/>
                    </a:lnTo>
                    <a:lnTo>
                      <a:pt x="1303" y="1762"/>
                    </a:lnTo>
                    <a:lnTo>
                      <a:pt x="1483" y="1894"/>
                    </a:lnTo>
                    <a:lnTo>
                      <a:pt x="1662" y="2014"/>
                    </a:lnTo>
                    <a:lnTo>
                      <a:pt x="1668" y="2014"/>
                    </a:lnTo>
                    <a:lnTo>
                      <a:pt x="1483" y="1894"/>
                    </a:lnTo>
                    <a:lnTo>
                      <a:pt x="1303" y="1762"/>
                    </a:lnTo>
                    <a:lnTo>
                      <a:pt x="1130" y="1618"/>
                    </a:lnTo>
                    <a:lnTo>
                      <a:pt x="957" y="14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36" name="Rectangle 116"/>
              <p:cNvSpPr>
                <a:spLocks noChangeArrowheads="1"/>
              </p:cNvSpPr>
              <p:nvPr/>
            </p:nvSpPr>
            <p:spPr bwMode="hidden">
              <a:xfrm rot="-2488720">
                <a:off x="1988" y="1919"/>
                <a:ext cx="1353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tr-TR" sz="1800"/>
              </a:p>
            </p:txBody>
          </p:sp>
          <p:sp>
            <p:nvSpPr>
              <p:cNvPr id="1037" name="Rectangle 117"/>
              <p:cNvSpPr>
                <a:spLocks noChangeArrowheads="1"/>
              </p:cNvSpPr>
              <p:nvPr/>
            </p:nvSpPr>
            <p:spPr bwMode="hidden">
              <a:xfrm rot="-5087790">
                <a:off x="1964" y="2613"/>
                <a:ext cx="2217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tr-TR" sz="1800"/>
              </a:p>
            </p:txBody>
          </p:sp>
          <p:sp>
            <p:nvSpPr>
              <p:cNvPr id="1038" name="Rectangle 118"/>
              <p:cNvSpPr>
                <a:spLocks noChangeArrowheads="1"/>
              </p:cNvSpPr>
              <p:nvPr/>
            </p:nvSpPr>
            <p:spPr bwMode="hidden">
              <a:xfrm rot="-3417299">
                <a:off x="1014" y="2699"/>
                <a:ext cx="2678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tr-TR" sz="1800"/>
              </a:p>
            </p:txBody>
          </p:sp>
          <p:sp>
            <p:nvSpPr>
              <p:cNvPr id="1039" name="Rectangle 119"/>
              <p:cNvSpPr>
                <a:spLocks noChangeArrowheads="1"/>
              </p:cNvSpPr>
              <p:nvPr/>
            </p:nvSpPr>
            <p:spPr bwMode="hidden">
              <a:xfrm rot="-835848">
                <a:off x="688" y="1748"/>
                <a:ext cx="2390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tr-TR" sz="1800"/>
              </a:p>
            </p:txBody>
          </p:sp>
          <p:grpSp>
            <p:nvGrpSpPr>
              <p:cNvPr id="1040" name="Group 120"/>
              <p:cNvGrpSpPr>
                <a:grpSpLocks noChangeAspect="1"/>
              </p:cNvGrpSpPr>
              <p:nvPr/>
            </p:nvGrpSpPr>
            <p:grpSpPr bwMode="auto">
              <a:xfrm>
                <a:off x="3046" y="1326"/>
                <a:ext cx="259" cy="299"/>
                <a:chOff x="3042" y="1265"/>
                <a:chExt cx="367" cy="424"/>
              </a:xfrm>
            </p:grpSpPr>
            <p:sp>
              <p:nvSpPr>
                <p:cNvPr id="277625" name="Oval 121"/>
                <p:cNvSpPr>
                  <a:spLocks noChangeAspect="1" noChangeArrowheads="1"/>
                </p:cNvSpPr>
                <p:nvPr userDrawn="1"/>
              </p:nvSpPr>
              <p:spPr bwMode="hidden">
                <a:xfrm rot="2828979">
                  <a:off x="2982" y="1467"/>
                  <a:ext cx="282" cy="16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 sz="1800"/>
                </a:p>
              </p:txBody>
            </p:sp>
            <p:sp>
              <p:nvSpPr>
                <p:cNvPr id="277626" name="Freeform 122"/>
                <p:cNvSpPr>
                  <a:spLocks noChangeAspect="1"/>
                </p:cNvSpPr>
                <p:nvPr userDrawn="1"/>
              </p:nvSpPr>
              <p:spPr bwMode="hidden">
                <a:xfrm>
                  <a:off x="3070" y="1374"/>
                  <a:ext cx="227" cy="221"/>
                </a:xfrm>
                <a:custGeom>
                  <a:avLst/>
                  <a:gdLst/>
                  <a:ahLst/>
                  <a:cxnLst>
                    <a:cxn ang="0">
                      <a:pos x="227" y="134"/>
                    </a:cxn>
                    <a:cxn ang="0">
                      <a:pos x="203" y="144"/>
                    </a:cxn>
                    <a:cxn ang="0">
                      <a:pos x="179" y="138"/>
                    </a:cxn>
                    <a:cxn ang="0">
                      <a:pos x="149" y="126"/>
                    </a:cxn>
                    <a:cxn ang="0">
                      <a:pos x="126" y="102"/>
                    </a:cxn>
                    <a:cxn ang="0">
                      <a:pos x="102" y="72"/>
                    </a:cxn>
                    <a:cxn ang="0">
                      <a:pos x="84" y="48"/>
                    </a:cxn>
                    <a:cxn ang="0">
                      <a:pos x="78" y="24"/>
                    </a:cxn>
                    <a:cxn ang="0">
                      <a:pos x="84" y="0"/>
                    </a:cxn>
                    <a:cxn ang="0">
                      <a:pos x="84" y="0"/>
                    </a:cxn>
                    <a:cxn ang="0">
                      <a:pos x="78" y="0"/>
                    </a:cxn>
                    <a:cxn ang="0">
                      <a:pos x="18" y="60"/>
                    </a:cxn>
                    <a:cxn ang="0">
                      <a:pos x="0" y="90"/>
                    </a:cxn>
                    <a:cxn ang="0">
                      <a:pos x="0" y="120"/>
                    </a:cxn>
                    <a:cxn ang="0">
                      <a:pos x="12" y="156"/>
                    </a:cxn>
                    <a:cxn ang="0">
                      <a:pos x="36" y="192"/>
                    </a:cxn>
                    <a:cxn ang="0">
                      <a:pos x="66" y="216"/>
                    </a:cxn>
                    <a:cxn ang="0">
                      <a:pos x="96" y="222"/>
                    </a:cxn>
                    <a:cxn ang="0">
                      <a:pos x="126" y="222"/>
                    </a:cxn>
                    <a:cxn ang="0">
                      <a:pos x="155" y="210"/>
                    </a:cxn>
                    <a:cxn ang="0">
                      <a:pos x="227" y="138"/>
                    </a:cxn>
                    <a:cxn ang="0">
                      <a:pos x="227" y="134"/>
                    </a:cxn>
                  </a:cxnLst>
                  <a:rect l="0" t="0" r="r" b="b"/>
                  <a:pathLst>
                    <a:path w="227" h="222">
                      <a:moveTo>
                        <a:pt x="227" y="134"/>
                      </a:moveTo>
                      <a:lnTo>
                        <a:pt x="203" y="144"/>
                      </a:lnTo>
                      <a:lnTo>
                        <a:pt x="179" y="138"/>
                      </a:lnTo>
                      <a:lnTo>
                        <a:pt x="149" y="126"/>
                      </a:lnTo>
                      <a:lnTo>
                        <a:pt x="126" y="102"/>
                      </a:lnTo>
                      <a:lnTo>
                        <a:pt x="102" y="72"/>
                      </a:lnTo>
                      <a:lnTo>
                        <a:pt x="84" y="48"/>
                      </a:lnTo>
                      <a:lnTo>
                        <a:pt x="78" y="24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78" y="0"/>
                      </a:lnTo>
                      <a:lnTo>
                        <a:pt x="18" y="60"/>
                      </a:lnTo>
                      <a:lnTo>
                        <a:pt x="0" y="90"/>
                      </a:lnTo>
                      <a:lnTo>
                        <a:pt x="0" y="120"/>
                      </a:lnTo>
                      <a:lnTo>
                        <a:pt x="12" y="156"/>
                      </a:lnTo>
                      <a:lnTo>
                        <a:pt x="36" y="192"/>
                      </a:lnTo>
                      <a:lnTo>
                        <a:pt x="66" y="216"/>
                      </a:lnTo>
                      <a:lnTo>
                        <a:pt x="96" y="222"/>
                      </a:lnTo>
                      <a:lnTo>
                        <a:pt x="126" y="222"/>
                      </a:lnTo>
                      <a:lnTo>
                        <a:pt x="155" y="210"/>
                      </a:lnTo>
                      <a:lnTo>
                        <a:pt x="227" y="138"/>
                      </a:lnTo>
                      <a:lnTo>
                        <a:pt x="227" y="13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tr-TR" sz="1800"/>
                </a:p>
              </p:txBody>
            </p:sp>
            <p:sp>
              <p:nvSpPr>
                <p:cNvPr id="277627" name="Freeform 123"/>
                <p:cNvSpPr>
                  <a:spLocks noChangeAspect="1"/>
                </p:cNvSpPr>
                <p:nvPr userDrawn="1"/>
              </p:nvSpPr>
              <p:spPr bwMode="hidden">
                <a:xfrm>
                  <a:off x="3144" y="1366"/>
                  <a:ext cx="163" cy="156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tr-TR" sz="1800"/>
                </a:p>
              </p:txBody>
            </p:sp>
            <p:sp>
              <p:nvSpPr>
                <p:cNvPr id="277628" name="Freeform 124"/>
                <p:cNvSpPr>
                  <a:spLocks noChangeAspect="1"/>
                </p:cNvSpPr>
                <p:nvPr userDrawn="1"/>
              </p:nvSpPr>
              <p:spPr bwMode="hidden">
                <a:xfrm>
                  <a:off x="3202" y="1272"/>
                  <a:ext cx="203" cy="199"/>
                </a:xfrm>
                <a:custGeom>
                  <a:avLst/>
                  <a:gdLst/>
                  <a:ahLst/>
                  <a:cxnLst>
                    <a:cxn ang="0">
                      <a:pos x="179" y="18"/>
                    </a:cxn>
                    <a:cxn ang="0">
                      <a:pos x="197" y="48"/>
                    </a:cxn>
                    <a:cxn ang="0">
                      <a:pos x="203" y="60"/>
                    </a:cxn>
                    <a:cxn ang="0">
                      <a:pos x="197" y="66"/>
                    </a:cxn>
                    <a:cxn ang="0">
                      <a:pos x="65" y="192"/>
                    </a:cxn>
                    <a:cxn ang="0">
                      <a:pos x="59" y="198"/>
                    </a:cxn>
                    <a:cxn ang="0">
                      <a:pos x="47" y="192"/>
                    </a:cxn>
                    <a:cxn ang="0">
                      <a:pos x="17" y="174"/>
                    </a:cxn>
                    <a:cxn ang="0">
                      <a:pos x="0" y="150"/>
                    </a:cxn>
                    <a:cxn ang="0">
                      <a:pos x="0" y="126"/>
                    </a:cxn>
                    <a:cxn ang="0">
                      <a:pos x="131" y="0"/>
                    </a:cxn>
                    <a:cxn ang="0">
                      <a:pos x="155" y="0"/>
                    </a:cxn>
                    <a:cxn ang="0">
                      <a:pos x="179" y="18"/>
                    </a:cxn>
                    <a:cxn ang="0">
                      <a:pos x="179" y="18"/>
                    </a:cxn>
                  </a:cxnLst>
                  <a:rect l="0" t="0" r="r" b="b"/>
                  <a:pathLst>
                    <a:path w="203" h="198">
                      <a:moveTo>
                        <a:pt x="179" y="18"/>
                      </a:moveTo>
                      <a:lnTo>
                        <a:pt x="197" y="48"/>
                      </a:lnTo>
                      <a:lnTo>
                        <a:pt x="203" y="60"/>
                      </a:lnTo>
                      <a:lnTo>
                        <a:pt x="197" y="66"/>
                      </a:lnTo>
                      <a:lnTo>
                        <a:pt x="65" y="192"/>
                      </a:lnTo>
                      <a:lnTo>
                        <a:pt x="59" y="198"/>
                      </a:lnTo>
                      <a:lnTo>
                        <a:pt x="47" y="192"/>
                      </a:lnTo>
                      <a:lnTo>
                        <a:pt x="17" y="174"/>
                      </a:lnTo>
                      <a:lnTo>
                        <a:pt x="0" y="150"/>
                      </a:lnTo>
                      <a:lnTo>
                        <a:pt x="0" y="126"/>
                      </a:lnTo>
                      <a:lnTo>
                        <a:pt x="131" y="0"/>
                      </a:lnTo>
                      <a:lnTo>
                        <a:pt x="155" y="0"/>
                      </a:lnTo>
                      <a:lnTo>
                        <a:pt x="179" y="18"/>
                      </a:lnTo>
                      <a:lnTo>
                        <a:pt x="179" y="1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tr-TR" sz="1800"/>
                </a:p>
              </p:txBody>
            </p:sp>
            <p:sp>
              <p:nvSpPr>
                <p:cNvPr id="277629" name="Freeform 125"/>
                <p:cNvSpPr>
                  <a:spLocks noChangeAspect="1"/>
                </p:cNvSpPr>
                <p:nvPr userDrawn="1"/>
              </p:nvSpPr>
              <p:spPr bwMode="hidden">
                <a:xfrm>
                  <a:off x="3330" y="1265"/>
                  <a:ext cx="79" cy="74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tr-TR" sz="1800"/>
                </a:p>
              </p:txBody>
            </p:sp>
          </p:grpSp>
        </p:grpSp>
      </p:grpSp>
      <p:sp>
        <p:nvSpPr>
          <p:cNvPr id="277630" name="Rectangle 12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7E50413C-2C24-4B18-AA7E-2EB2EFB1C004}" type="datetime3">
              <a:rPr lang="tr-TR" smtClean="0"/>
              <a:t>12/03/24</a:t>
            </a:fld>
            <a:endParaRPr lang="tr-TR"/>
          </a:p>
        </p:txBody>
      </p:sp>
      <p:sp>
        <p:nvSpPr>
          <p:cNvPr id="277631" name="Rectangle 12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77632" name="Rectangle 1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BF2D883B-6E55-4ED1-9106-43D73CF800F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277633" name="Rectangle 12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277634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96" r:id="rId1"/>
    <p:sldLayoutId id="2147483795" r:id="rId2"/>
    <p:sldLayoutId id="2147483794" r:id="rId3"/>
    <p:sldLayoutId id="2147483793" r:id="rId4"/>
    <p:sldLayoutId id="2147483792" r:id="rId5"/>
    <p:sldLayoutId id="2147483791" r:id="rId6"/>
    <p:sldLayoutId id="2147483790" r:id="rId7"/>
    <p:sldLayoutId id="2147483789" r:id="rId8"/>
    <p:sldLayoutId id="2147483788" r:id="rId9"/>
    <p:sldLayoutId id="2147483787" r:id="rId10"/>
    <p:sldLayoutId id="2147483786" r:id="rId11"/>
    <p:sldLayoutId id="2147483785" r:id="rId12"/>
    <p:sldLayoutId id="2147483784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15616" y="1628800"/>
            <a:ext cx="7772400" cy="1143000"/>
          </a:xfrm>
        </p:spPr>
        <p:txBody>
          <a:bodyPr/>
          <a:lstStyle/>
          <a:p>
            <a:pPr algn="r" eaLnBrk="1" hangingPunct="1">
              <a:defRPr/>
            </a:pPr>
            <a:r>
              <a:rPr lang="tr-TR" sz="4700" b="1" dirty="0" smtClean="0">
                <a:solidFill>
                  <a:srgbClr val="FF6600"/>
                </a:solidFill>
              </a:rPr>
              <a:t/>
            </a:r>
            <a:br>
              <a:rPr lang="tr-TR" sz="4700" b="1" dirty="0" smtClean="0">
                <a:solidFill>
                  <a:srgbClr val="FF6600"/>
                </a:solidFill>
              </a:rPr>
            </a:br>
            <a:r>
              <a:rPr lang="tr-TR" sz="4700" b="1" dirty="0" smtClean="0">
                <a:solidFill>
                  <a:srgbClr val="FF6600"/>
                </a:solidFill>
              </a:rPr>
              <a:t>FOOD QUALITY CONTROL</a:t>
            </a:r>
            <a:endParaRPr lang="en-AU" sz="4700" b="1" dirty="0" smtClean="0">
              <a:solidFill>
                <a:srgbClr val="FF6600"/>
              </a:solidFill>
              <a:latin typeface="Comic Sans MS" pitchFamily="66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584" y="404664"/>
            <a:ext cx="7960817" cy="1584176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tr-TR" sz="800" b="1" dirty="0" smtClean="0">
              <a:solidFill>
                <a:srgbClr val="FFFFCC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4400" b="1" dirty="0">
                <a:solidFill>
                  <a:srgbClr val="FF6600"/>
                </a:solidFill>
                <a:latin typeface="Comic Sans MS" panose="030F0702030302020204" pitchFamily="66" charset="0"/>
              </a:rPr>
              <a:t>FE </a:t>
            </a:r>
            <a:r>
              <a:rPr lang="tr-TR" sz="4400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376</a:t>
            </a:r>
          </a:p>
          <a:p>
            <a:pPr eaLnBrk="1" hangingPunct="1">
              <a:lnSpc>
                <a:spcPct val="80000"/>
              </a:lnSpc>
            </a:pPr>
            <a:endParaRPr lang="tr-TR" sz="4400" b="1" dirty="0">
              <a:solidFill>
                <a:srgbClr val="FF6600"/>
              </a:solidFill>
              <a:latin typeface="Comic Sans MS" panose="030F0702030302020204" pitchFamily="66" charset="0"/>
            </a:endParaRPr>
          </a:p>
          <a:p>
            <a:pPr eaLnBrk="1" hangingPunct="1">
              <a:lnSpc>
                <a:spcPct val="80000"/>
              </a:lnSpc>
            </a:pPr>
            <a:endParaRPr lang="tr-TR" sz="4400" b="1" dirty="0" smtClean="0">
              <a:solidFill>
                <a:srgbClr val="FF6600"/>
              </a:solidFill>
              <a:effectLst/>
              <a:latin typeface="Comic Sans MS" panose="030F0702030302020204" pitchFamily="66" charset="0"/>
            </a:endParaRPr>
          </a:p>
          <a:p>
            <a:pPr eaLnBrk="1" hangingPunct="1">
              <a:lnSpc>
                <a:spcPct val="80000"/>
              </a:lnSpc>
            </a:pPr>
            <a:endParaRPr lang="tr-TR" sz="1800" dirty="0">
              <a:solidFill>
                <a:srgbClr val="FFFFCC"/>
              </a:solidFill>
              <a:effectLst/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endParaRPr lang="tr-TR" sz="1800" dirty="0" smtClean="0">
              <a:solidFill>
                <a:srgbClr val="FFFFCC"/>
              </a:solidFill>
              <a:effectLst/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endParaRPr lang="tr-TR" sz="1800" b="1" dirty="0" smtClean="0">
              <a:solidFill>
                <a:srgbClr val="FFFFCC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endParaRPr lang="tr-TR" sz="1800" b="1" dirty="0" smtClean="0">
              <a:solidFill>
                <a:srgbClr val="FFFFCC"/>
              </a:solidFill>
              <a:latin typeface="Arial" charset="0"/>
            </a:endParaRPr>
          </a:p>
          <a:p>
            <a:pPr algn="r" eaLnBrk="1" hangingPunct="1">
              <a:lnSpc>
                <a:spcPct val="80000"/>
              </a:lnSpc>
            </a:pPr>
            <a:endParaRPr lang="tr-TR" sz="2400" b="1" dirty="0" smtClean="0">
              <a:solidFill>
                <a:srgbClr val="FFFFCC"/>
              </a:solidFill>
              <a:latin typeface="Comic Sans MS" pitchFamily="66" charset="0"/>
            </a:endParaRPr>
          </a:p>
          <a:p>
            <a:pPr algn="r" eaLnBrk="1" hangingPunct="1">
              <a:lnSpc>
                <a:spcPct val="80000"/>
              </a:lnSpc>
            </a:pPr>
            <a:endParaRPr lang="tr-TR" sz="2400" b="1" dirty="0">
              <a:solidFill>
                <a:srgbClr val="FFFFCC"/>
              </a:solidFill>
              <a:latin typeface="Comic Sans MS" pitchFamily="66" charset="0"/>
            </a:endParaRPr>
          </a:p>
          <a:p>
            <a:pPr algn="r" eaLnBrk="1" hangingPunct="1">
              <a:lnSpc>
                <a:spcPct val="80000"/>
              </a:lnSpc>
            </a:pPr>
            <a:r>
              <a:rPr lang="tr-TR" sz="2400" b="1" dirty="0" smtClean="0">
                <a:solidFill>
                  <a:srgbClr val="FFFFCC"/>
                </a:solidFill>
                <a:latin typeface="Comic Sans MS" pitchFamily="66" charset="0"/>
              </a:rPr>
              <a:t>Prof</a:t>
            </a:r>
            <a:r>
              <a:rPr lang="tr-TR" sz="2400" b="1" dirty="0" smtClean="0">
                <a:solidFill>
                  <a:srgbClr val="FFFFCC"/>
                </a:solidFill>
                <a:latin typeface="Comic Sans MS" pitchFamily="66" charset="0"/>
              </a:rPr>
              <a:t>. Dr. Emine ERÇELEBİ</a:t>
            </a:r>
            <a:endParaRPr lang="en-AU" sz="2400" b="1" dirty="0" smtClean="0">
              <a:solidFill>
                <a:srgbClr val="FFFFCC"/>
              </a:solidFill>
              <a:latin typeface="Comic Sans MS" pitchFamily="66" charset="0"/>
            </a:endParaRPr>
          </a:p>
          <a:p>
            <a:pPr algn="r" eaLnBrk="1" hangingPunct="1">
              <a:lnSpc>
                <a:spcPct val="80000"/>
              </a:lnSpc>
            </a:pPr>
            <a:endParaRPr lang="tr-TR" sz="2400" b="1" dirty="0" smtClean="0">
              <a:solidFill>
                <a:srgbClr val="FFFFCC"/>
              </a:solidFill>
              <a:latin typeface="Arial" charset="0"/>
            </a:endParaRPr>
          </a:p>
          <a:p>
            <a:pPr algn="r">
              <a:lnSpc>
                <a:spcPct val="80000"/>
              </a:lnSpc>
            </a:pPr>
            <a:endParaRPr lang="tr-TR" sz="2000" dirty="0">
              <a:effectLst/>
              <a:latin typeface="Comic Sans MS" pitchFamily="66" charset="0"/>
            </a:endParaRPr>
          </a:p>
          <a:p>
            <a:pPr algn="r">
              <a:lnSpc>
                <a:spcPct val="80000"/>
              </a:lnSpc>
            </a:pPr>
            <a:endParaRPr lang="en-AU" sz="2000" dirty="0" smtClean="0">
              <a:effectLst/>
              <a:latin typeface="Comic Sans MS" pitchFamily="66" charset="0"/>
            </a:endParaRPr>
          </a:p>
          <a:p>
            <a:pPr algn="r" eaLnBrk="1" hangingPunct="1">
              <a:lnSpc>
                <a:spcPct val="80000"/>
              </a:lnSpc>
            </a:pPr>
            <a:endParaRPr lang="tr-TR" sz="2000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27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AU" b="1" dirty="0" smtClean="0">
              <a:solidFill>
                <a:srgbClr val="FF9900"/>
              </a:solidFill>
              <a:latin typeface="Comic Sans MS" pitchFamily="66" charset="0"/>
            </a:endParaRP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628800"/>
            <a:ext cx="8064896" cy="4724400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dirty="0" err="1" smtClean="0">
                <a:solidFill>
                  <a:srgbClr val="FF6600"/>
                </a:solidFill>
                <a:effectLst/>
                <a:latin typeface="Comic Sans MS" panose="030F0702030302020204" pitchFamily="66" charset="0"/>
              </a:rPr>
              <a:t>For</a:t>
            </a:r>
            <a:r>
              <a:rPr lang="tr-TR" dirty="0" smtClean="0">
                <a:solidFill>
                  <a:srgbClr val="FF6600"/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solidFill>
                  <a:srgbClr val="FF6600"/>
                </a:solidFill>
                <a:effectLst/>
                <a:latin typeface="Comic Sans MS" panose="030F0702030302020204" pitchFamily="66" charset="0"/>
              </a:rPr>
              <a:t>example</a:t>
            </a:r>
            <a:r>
              <a:rPr lang="tr-TR" dirty="0" smtClean="0">
                <a:solidFill>
                  <a:srgbClr val="FF6600"/>
                </a:solidFill>
                <a:effectLst/>
                <a:latin typeface="Comic Sans MS" panose="030F0702030302020204" pitchFamily="66" charset="0"/>
              </a:rPr>
              <a:t>;</a:t>
            </a:r>
          </a:p>
          <a:p>
            <a:pPr algn="just">
              <a:lnSpc>
                <a:spcPct val="150000"/>
              </a:lnSpc>
            </a:pPr>
            <a:r>
              <a:rPr lang="tr-TR" b="1" dirty="0" err="1" smtClean="0">
                <a:effectLst/>
                <a:latin typeface="Comic Sans MS" pitchFamily="66" charset="0"/>
              </a:rPr>
              <a:t>Potato</a:t>
            </a:r>
            <a:r>
              <a:rPr lang="tr-TR" b="1" dirty="0" smtClean="0">
                <a:effectLst/>
                <a:latin typeface="Comic Sans MS" pitchFamily="66" charset="0"/>
              </a:rPr>
              <a:t> </a:t>
            </a:r>
            <a:r>
              <a:rPr lang="tr-TR" b="1" dirty="0" err="1" smtClean="0">
                <a:effectLst/>
                <a:latin typeface="Comic Sans MS" pitchFamily="66" charset="0"/>
              </a:rPr>
              <a:t>varieties</a:t>
            </a:r>
            <a:r>
              <a:rPr lang="tr-TR" b="1" dirty="0" smtClean="0">
                <a:effectLst/>
                <a:latin typeface="Comic Sans MS" pitchFamily="66" charset="0"/>
              </a:rPr>
              <a:t> of </a:t>
            </a:r>
            <a:r>
              <a:rPr lang="tr-TR" b="1" dirty="0" err="1" smtClean="0">
                <a:effectLst/>
                <a:latin typeface="Comic Sans MS" pitchFamily="66" charset="0"/>
              </a:rPr>
              <a:t>smooth</a:t>
            </a:r>
            <a:r>
              <a:rPr lang="tr-TR" b="1" dirty="0" smtClean="0">
                <a:effectLst/>
                <a:latin typeface="Comic Sans MS" pitchFamily="66" charset="0"/>
              </a:rPr>
              <a:t> </a:t>
            </a:r>
            <a:r>
              <a:rPr lang="tr-TR" b="1" dirty="0" err="1" smtClean="0">
                <a:effectLst/>
                <a:latin typeface="Comic Sans MS" pitchFamily="66" charset="0"/>
              </a:rPr>
              <a:t>shape</a:t>
            </a:r>
            <a:r>
              <a:rPr lang="tr-TR" b="1" dirty="0" smtClean="0">
                <a:effectLst/>
                <a:latin typeface="Comic Sans MS" pitchFamily="66" charset="0"/>
              </a:rPr>
              <a:t> </a:t>
            </a:r>
            <a:r>
              <a:rPr lang="tr-TR" b="1" dirty="0" err="1" smtClean="0">
                <a:effectLst/>
                <a:latin typeface="Comic Sans MS" pitchFamily="66" charset="0"/>
              </a:rPr>
              <a:t>and</a:t>
            </a:r>
            <a:r>
              <a:rPr lang="tr-TR" b="1" dirty="0" smtClean="0">
                <a:effectLst/>
                <a:latin typeface="Comic Sans MS" pitchFamily="66" charset="0"/>
              </a:rPr>
              <a:t> </a:t>
            </a:r>
            <a:r>
              <a:rPr lang="tr-TR" b="1" dirty="0" err="1" smtClean="0">
                <a:effectLst/>
                <a:latin typeface="Comic Sans MS" pitchFamily="66" charset="0"/>
              </a:rPr>
              <a:t>with</a:t>
            </a:r>
            <a:r>
              <a:rPr lang="tr-TR" b="1" dirty="0" smtClean="0">
                <a:effectLst/>
                <a:latin typeface="Comic Sans MS" pitchFamily="66" charset="0"/>
              </a:rPr>
              <a:t> </a:t>
            </a:r>
            <a:r>
              <a:rPr lang="tr-TR" b="1" dirty="0" err="1" smtClean="0">
                <a:effectLst/>
                <a:latin typeface="Comic Sans MS" pitchFamily="66" charset="0"/>
              </a:rPr>
              <a:t>shallow</a:t>
            </a:r>
            <a:r>
              <a:rPr lang="tr-TR" b="1" dirty="0" smtClean="0">
                <a:effectLst/>
                <a:latin typeface="Comic Sans MS" pitchFamily="66" charset="0"/>
              </a:rPr>
              <a:t> </a:t>
            </a:r>
            <a:r>
              <a:rPr lang="tr-TR" b="1" dirty="0" err="1" smtClean="0">
                <a:effectLst/>
                <a:latin typeface="Comic Sans MS" pitchFamily="66" charset="0"/>
              </a:rPr>
              <a:t>eyes</a:t>
            </a:r>
            <a:r>
              <a:rPr lang="tr-TR" b="1" dirty="0" smtClean="0">
                <a:effectLst/>
                <a:latin typeface="Comic Sans MS" pitchFamily="66" charset="0"/>
              </a:rPr>
              <a:t> </a:t>
            </a:r>
            <a:r>
              <a:rPr lang="tr-TR" b="1" dirty="0" err="1" smtClean="0">
                <a:effectLst/>
                <a:latin typeface="Comic Sans MS" pitchFamily="66" charset="0"/>
              </a:rPr>
              <a:t>are</a:t>
            </a:r>
            <a:r>
              <a:rPr lang="tr-TR" b="1" dirty="0" smtClean="0">
                <a:effectLst/>
                <a:latin typeface="Comic Sans MS" pitchFamily="66" charset="0"/>
              </a:rPr>
              <a:t> </a:t>
            </a:r>
            <a:r>
              <a:rPr lang="tr-TR" b="1" dirty="0" err="1" smtClean="0">
                <a:effectLst/>
                <a:latin typeface="Comic Sans MS" pitchFamily="66" charset="0"/>
              </a:rPr>
              <a:t>preferred</a:t>
            </a:r>
            <a:r>
              <a:rPr lang="tr-TR" b="1" dirty="0" smtClean="0">
                <a:effectLst/>
                <a:latin typeface="Comic Sans MS" pitchFamily="66" charset="0"/>
              </a:rPr>
              <a:t> </a:t>
            </a:r>
            <a:r>
              <a:rPr lang="tr-TR" b="1" dirty="0" err="1" smtClean="0">
                <a:effectLst/>
                <a:latin typeface="Comic Sans MS" pitchFamily="66" charset="0"/>
              </a:rPr>
              <a:t>for</a:t>
            </a:r>
            <a:r>
              <a:rPr lang="tr-TR" b="1" dirty="0" smtClean="0">
                <a:effectLst/>
                <a:latin typeface="Comic Sans MS" pitchFamily="66" charset="0"/>
              </a:rPr>
              <a:t> </a:t>
            </a:r>
            <a:r>
              <a:rPr lang="tr-TR" b="1" dirty="0" err="1" smtClean="0">
                <a:effectLst/>
                <a:latin typeface="Comic Sans MS" pitchFamily="66" charset="0"/>
              </a:rPr>
              <a:t>mechanical</a:t>
            </a:r>
            <a:r>
              <a:rPr lang="tr-TR" b="1" dirty="0" smtClean="0">
                <a:effectLst/>
                <a:latin typeface="Comic Sans MS" pitchFamily="66" charset="0"/>
              </a:rPr>
              <a:t> </a:t>
            </a:r>
            <a:r>
              <a:rPr lang="tr-TR" b="1" dirty="0" err="1" smtClean="0">
                <a:effectLst/>
                <a:latin typeface="Comic Sans MS" pitchFamily="66" charset="0"/>
              </a:rPr>
              <a:t>peeling</a:t>
            </a:r>
            <a:r>
              <a:rPr lang="tr-TR" b="1" dirty="0" smtClean="0">
                <a:effectLst/>
                <a:latin typeface="Comic Sans MS" pitchFamily="66" charset="0"/>
              </a:rPr>
              <a:t> </a:t>
            </a:r>
            <a:r>
              <a:rPr lang="tr-TR" b="1" dirty="0" err="1" smtClean="0">
                <a:effectLst/>
                <a:latin typeface="Comic Sans MS" pitchFamily="66" charset="0"/>
              </a:rPr>
              <a:t>and</a:t>
            </a:r>
            <a:r>
              <a:rPr lang="tr-TR" b="1" dirty="0" smtClean="0">
                <a:effectLst/>
                <a:latin typeface="Comic Sans MS" pitchFamily="66" charset="0"/>
              </a:rPr>
              <a:t> </a:t>
            </a:r>
            <a:r>
              <a:rPr lang="tr-TR" b="1" dirty="0" err="1" smtClean="0">
                <a:effectLst/>
                <a:latin typeface="Comic Sans MS" pitchFamily="66" charset="0"/>
              </a:rPr>
              <a:t>washing</a:t>
            </a:r>
            <a:r>
              <a:rPr lang="tr-TR" b="1" dirty="0" smtClean="0">
                <a:effectLst/>
                <a:latin typeface="Comic Sans MS" pitchFamily="66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tr-TR" b="1" dirty="0" err="1" smtClean="0">
                <a:effectLst/>
                <a:latin typeface="Comic Sans MS" pitchFamily="66" charset="0"/>
              </a:rPr>
              <a:t>Smooth</a:t>
            </a:r>
            <a:r>
              <a:rPr lang="tr-TR" b="1" dirty="0" smtClean="0">
                <a:effectLst/>
                <a:latin typeface="Comic Sans MS" pitchFamily="66" charset="0"/>
              </a:rPr>
              <a:t> </a:t>
            </a:r>
            <a:r>
              <a:rPr lang="tr-TR" b="1" dirty="0" err="1" smtClean="0">
                <a:effectLst/>
                <a:latin typeface="Comic Sans MS" pitchFamily="66" charset="0"/>
              </a:rPr>
              <a:t>skinned</a:t>
            </a:r>
            <a:r>
              <a:rPr lang="tr-TR" b="1" dirty="0" smtClean="0">
                <a:effectLst/>
                <a:latin typeface="Comic Sans MS" pitchFamily="66" charset="0"/>
              </a:rPr>
              <a:t> </a:t>
            </a:r>
            <a:r>
              <a:rPr lang="tr-TR" b="1" dirty="0" err="1" smtClean="0">
                <a:effectLst/>
                <a:latin typeface="Comic Sans MS" pitchFamily="66" charset="0"/>
              </a:rPr>
              <a:t>tomatoes</a:t>
            </a:r>
            <a:r>
              <a:rPr lang="tr-TR" b="1" dirty="0" smtClean="0">
                <a:effectLst/>
                <a:latin typeface="Comic Sans MS" pitchFamily="66" charset="0"/>
              </a:rPr>
              <a:t> </a:t>
            </a:r>
            <a:r>
              <a:rPr lang="tr-TR" b="1" dirty="0" err="1" smtClean="0">
                <a:effectLst/>
                <a:latin typeface="Comic Sans MS" pitchFamily="66" charset="0"/>
              </a:rPr>
              <a:t>are</a:t>
            </a:r>
            <a:r>
              <a:rPr lang="tr-TR" b="1" dirty="0" smtClean="0">
                <a:effectLst/>
                <a:latin typeface="Comic Sans MS" pitchFamily="66" charset="0"/>
              </a:rPr>
              <a:t> </a:t>
            </a:r>
            <a:r>
              <a:rPr lang="tr-TR" b="1" dirty="0" err="1" smtClean="0">
                <a:effectLst/>
                <a:latin typeface="Comic Sans MS" pitchFamily="66" charset="0"/>
              </a:rPr>
              <a:t>more</a:t>
            </a:r>
            <a:r>
              <a:rPr lang="tr-TR" b="1" dirty="0" smtClean="0">
                <a:effectLst/>
                <a:latin typeface="Comic Sans MS" pitchFamily="66" charset="0"/>
              </a:rPr>
              <a:t> </a:t>
            </a:r>
            <a:r>
              <a:rPr lang="tr-TR" b="1" dirty="0" err="1" smtClean="0">
                <a:effectLst/>
                <a:latin typeface="Comic Sans MS" pitchFamily="66" charset="0"/>
              </a:rPr>
              <a:t>easily</a:t>
            </a:r>
            <a:r>
              <a:rPr lang="tr-TR" b="1" dirty="0" smtClean="0">
                <a:effectLst/>
                <a:latin typeface="Comic Sans MS" pitchFamily="66" charset="0"/>
              </a:rPr>
              <a:t> </a:t>
            </a:r>
            <a:r>
              <a:rPr lang="tr-TR" b="1" dirty="0" err="1" smtClean="0">
                <a:effectLst/>
                <a:latin typeface="Comic Sans MS" pitchFamily="66" charset="0"/>
              </a:rPr>
              <a:t>washed</a:t>
            </a:r>
            <a:r>
              <a:rPr lang="tr-TR" b="1" dirty="0" smtClean="0">
                <a:effectLst/>
                <a:latin typeface="Comic Sans MS" pitchFamily="66" charset="0"/>
              </a:rPr>
              <a:t> </a:t>
            </a:r>
            <a:r>
              <a:rPr lang="tr-TR" b="1" dirty="0" err="1" smtClean="0">
                <a:effectLst/>
                <a:latin typeface="Comic Sans MS" pitchFamily="66" charset="0"/>
              </a:rPr>
              <a:t>than</a:t>
            </a:r>
            <a:r>
              <a:rPr lang="tr-TR" b="1" dirty="0" smtClean="0">
                <a:effectLst/>
                <a:latin typeface="Comic Sans MS" pitchFamily="66" charset="0"/>
              </a:rPr>
              <a:t> </a:t>
            </a:r>
            <a:r>
              <a:rPr lang="tr-TR" b="1" dirty="0" err="1" smtClean="0">
                <a:effectLst/>
                <a:latin typeface="Comic Sans MS" pitchFamily="66" charset="0"/>
              </a:rPr>
              <a:t>ribbed</a:t>
            </a:r>
            <a:r>
              <a:rPr lang="tr-TR" b="1" dirty="0" smtClean="0">
                <a:effectLst/>
                <a:latin typeface="Comic Sans MS" pitchFamily="66" charset="0"/>
              </a:rPr>
              <a:t> </a:t>
            </a:r>
            <a:r>
              <a:rPr lang="tr-TR" b="1" dirty="0" err="1" smtClean="0">
                <a:effectLst/>
                <a:latin typeface="Comic Sans MS" pitchFamily="66" charset="0"/>
              </a:rPr>
              <a:t>tomatoes</a:t>
            </a:r>
            <a:r>
              <a:rPr lang="tr-TR" b="1" dirty="0" smtClean="0">
                <a:effectLst/>
                <a:latin typeface="Comic Sans MS" pitchFamily="66" charset="0"/>
              </a:rPr>
              <a:t>.</a:t>
            </a:r>
            <a:endParaRPr lang="en-AU" b="1" dirty="0" smtClean="0">
              <a:latin typeface="Comic Sans MS" pitchFamily="66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FA7235-3952-409E-A49B-6AE1590142FA}" type="slidenum">
              <a:rPr lang="tr-TR" smtClean="0"/>
              <a:pPr>
                <a:defRPr/>
              </a:pPr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433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2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3AF52C-3B3C-4E49-A66D-285300D8411A}" type="slidenum">
              <a:rPr lang="tr-TR"/>
              <a:pPr>
                <a:defRPr/>
              </a:pPr>
              <a:t>11</a:t>
            </a:fld>
            <a:endParaRPr lang="tr-TR"/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440975" y="914399"/>
            <a:ext cx="8172450" cy="552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buClr>
                <a:schemeClr val="tx1"/>
              </a:buClr>
              <a:buSzPct val="65000"/>
              <a:buFontTx/>
              <a:buChar char=" "/>
              <a:defRPr/>
            </a:pPr>
            <a:r>
              <a:rPr lang="tr-TR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From</a:t>
            </a:r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tr-TR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the</a:t>
            </a:r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tr-TR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view</a:t>
            </a:r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of </a:t>
            </a:r>
            <a:r>
              <a:rPr lang="tr-TR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shape</a:t>
            </a:r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; </a:t>
            </a:r>
            <a:r>
              <a:rPr lang="tr-TR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there</a:t>
            </a:r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tr-TR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are</a:t>
            </a:r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tr-TR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two</a:t>
            </a:r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tr-TR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important</a:t>
            </a:r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tr-TR" sz="32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processing</a:t>
            </a:r>
            <a:r>
              <a:rPr lang="tr-TR" sz="32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tr-TR" sz="32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indices</a:t>
            </a:r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. </a:t>
            </a:r>
          </a:p>
          <a:p>
            <a:pPr marL="342900" indent="-342900" algn="just">
              <a:spcBef>
                <a:spcPct val="20000"/>
              </a:spcBef>
              <a:buClr>
                <a:schemeClr val="tx1"/>
              </a:buClr>
              <a:buSzPct val="65000"/>
              <a:buFontTx/>
              <a:buChar char=" "/>
              <a:defRPr/>
            </a:pPr>
            <a:endParaRPr lang="tr-T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marL="342900" indent="-342900" algn="just">
              <a:spcBef>
                <a:spcPct val="20000"/>
              </a:spcBef>
              <a:buClr>
                <a:schemeClr val="tx1"/>
              </a:buClr>
              <a:buSzPct val="65000"/>
              <a:buFontTx/>
              <a:buChar char=" "/>
              <a:defRPr/>
            </a:pPr>
            <a:r>
              <a:rPr lang="tr-TR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These</a:t>
            </a:r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tr-TR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are</a:t>
            </a:r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: </a:t>
            </a:r>
          </a:p>
          <a:p>
            <a:pPr marL="342900" indent="-342900" algn="just">
              <a:spcBef>
                <a:spcPct val="20000"/>
              </a:spcBef>
              <a:buClr>
                <a:schemeClr val="tx1"/>
              </a:buClr>
              <a:buSzPct val="65000"/>
              <a:buFontTx/>
              <a:buChar char=" "/>
              <a:defRPr/>
            </a:pPr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- </a:t>
            </a:r>
            <a:r>
              <a:rPr lang="tr-TR" sz="32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uniformity</a:t>
            </a:r>
            <a:r>
              <a:rPr lang="tr-TR" sz="32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of </a:t>
            </a:r>
            <a:r>
              <a:rPr lang="tr-TR" sz="32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shape</a:t>
            </a:r>
            <a:endParaRPr lang="tr-TR" sz="3200" b="1" dirty="0" smtClean="0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marL="342900" indent="-342900" algn="just">
              <a:spcBef>
                <a:spcPct val="20000"/>
              </a:spcBef>
              <a:buClr>
                <a:schemeClr val="tx1"/>
              </a:buClr>
              <a:buSzPct val="65000"/>
              <a:buFontTx/>
              <a:buChar char=" "/>
              <a:defRPr/>
            </a:pPr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(</a:t>
            </a:r>
            <a:r>
              <a:rPr lang="tr-TR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means</a:t>
            </a:r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tr-TR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that</a:t>
            </a:r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tr-TR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lack</a:t>
            </a:r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of </a:t>
            </a:r>
            <a:r>
              <a:rPr lang="tr-TR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mixed</a:t>
            </a:r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tr-TR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units</a:t>
            </a:r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of </a:t>
            </a:r>
            <a:r>
              <a:rPr lang="tr-TR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irregular</a:t>
            </a:r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size </a:t>
            </a:r>
            <a:r>
              <a:rPr lang="tr-TR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and</a:t>
            </a:r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tr-TR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shapes</a:t>
            </a:r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)</a:t>
            </a:r>
          </a:p>
          <a:p>
            <a:pPr marL="342900" indent="-342900" algn="just">
              <a:spcBef>
                <a:spcPct val="20000"/>
              </a:spcBef>
              <a:buClr>
                <a:schemeClr val="tx1"/>
              </a:buClr>
              <a:buSzPct val="65000"/>
              <a:buFontTx/>
              <a:buChar char=" "/>
              <a:defRPr/>
            </a:pPr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- </a:t>
            </a:r>
            <a:r>
              <a:rPr lang="tr-TR" sz="32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freedom</a:t>
            </a:r>
            <a:r>
              <a:rPr lang="tr-TR" sz="32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tr-TR" sz="32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from</a:t>
            </a:r>
            <a:r>
              <a:rPr lang="tr-TR" sz="32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tr-TR" sz="32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surface</a:t>
            </a:r>
            <a:r>
              <a:rPr lang="tr-TR" sz="32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tr-TR" sz="32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irregularities</a:t>
            </a:r>
            <a:endParaRPr lang="en-AU" sz="3200" b="1" dirty="0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10946" name="Rectangle 2"/>
          <p:cNvSpPr>
            <a:spLocks noChangeArrowheads="1"/>
          </p:cNvSpPr>
          <p:nvPr/>
        </p:nvSpPr>
        <p:spPr bwMode="auto">
          <a:xfrm>
            <a:off x="684213" y="332656"/>
            <a:ext cx="8229600" cy="581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tr-TR" sz="4400" b="1" dirty="0" smtClean="0">
              <a:solidFill>
                <a:srgbClr val="FF9900"/>
              </a:solidFill>
              <a:latin typeface="Comic Sans MS" panose="030F0702030302020204" pitchFamily="66" charset="0"/>
            </a:endParaRPr>
          </a:p>
          <a:p>
            <a:pPr algn="ctr">
              <a:defRPr/>
            </a:pPr>
            <a:endParaRPr lang="en-AU" sz="4400" b="1" kern="0" dirty="0">
              <a:solidFill>
                <a:srgbClr val="FF99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3754C4-E874-44A2-97CF-8DCA24BFB6B3}" type="slidenum">
              <a:rPr lang="tr-TR"/>
              <a:pPr>
                <a:defRPr/>
              </a:pPr>
              <a:t>12</a:t>
            </a:fld>
            <a:endParaRPr lang="tr-TR"/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467545" y="981075"/>
            <a:ext cx="7992244" cy="566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buClr>
                <a:schemeClr val="tx1"/>
              </a:buClr>
              <a:buSzPct val="65000"/>
              <a:buFontTx/>
              <a:buChar char=" "/>
              <a:defRPr/>
            </a:pPr>
            <a:r>
              <a:rPr lang="tr-TR" sz="3600" b="1" dirty="0" err="1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uniformity</a:t>
            </a:r>
            <a:r>
              <a:rPr lang="tr-TR" sz="3600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of </a:t>
            </a:r>
            <a:r>
              <a:rPr lang="tr-TR" sz="3600" b="1" dirty="0" err="1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shape</a:t>
            </a:r>
            <a:endParaRPr lang="tr-TR" sz="3600" b="1" dirty="0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marL="342900" indent="-342900" algn="just">
              <a:spcBef>
                <a:spcPct val="20000"/>
              </a:spcBef>
              <a:buClr>
                <a:schemeClr val="tx1"/>
              </a:buClr>
              <a:buSzPct val="65000"/>
              <a:buFontTx/>
              <a:buChar char=" "/>
              <a:defRPr/>
            </a:pPr>
            <a:r>
              <a:rPr lang="tr-TR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i.e</a:t>
            </a:r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. </a:t>
            </a:r>
            <a:r>
              <a:rPr lang="tr-TR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R</a:t>
            </a:r>
            <a:r>
              <a:rPr lang="tr-TR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oundness</a:t>
            </a:r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of </a:t>
            </a:r>
            <a:r>
              <a:rPr lang="tr-TR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biscuits</a:t>
            </a:r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tr-TR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and</a:t>
            </a:r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tr-TR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hamburgers</a:t>
            </a:r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, </a:t>
            </a:r>
            <a:r>
              <a:rPr lang="tr-TR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sphericity</a:t>
            </a:r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of </a:t>
            </a:r>
            <a:r>
              <a:rPr lang="tr-TR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apples</a:t>
            </a:r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tr-TR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or</a:t>
            </a:r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tr-TR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potatoes</a:t>
            </a:r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, </a:t>
            </a:r>
            <a:r>
              <a:rPr lang="tr-TR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pyriform</a:t>
            </a:r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tr-TR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shape</a:t>
            </a:r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of </a:t>
            </a:r>
            <a:r>
              <a:rPr lang="tr-TR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pear</a:t>
            </a:r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, </a:t>
            </a:r>
            <a:r>
              <a:rPr lang="tr-TR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fusiform</a:t>
            </a:r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tr-TR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shape</a:t>
            </a:r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of </a:t>
            </a:r>
            <a:r>
              <a:rPr lang="tr-TR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cucumbers</a:t>
            </a:r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tr-TR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are</a:t>
            </a:r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tr-TR" sz="36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desirable</a:t>
            </a:r>
            <a:r>
              <a:rPr lang="tr-TR" sz="36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tr-TR" sz="36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shape</a:t>
            </a:r>
            <a:r>
              <a:rPr lang="tr-TR" sz="36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tr-TR" sz="36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uniformity</a:t>
            </a:r>
            <a:r>
              <a:rPr lang="tr-TR" sz="36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tr-TR" sz="36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characteristics</a:t>
            </a:r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.</a:t>
            </a:r>
          </a:p>
          <a:p>
            <a:pPr marL="571500" indent="-571500" algn="just">
              <a:spcBef>
                <a:spcPct val="20000"/>
              </a:spcBef>
              <a:buClr>
                <a:srgbClr val="FF6600"/>
              </a:buClr>
              <a:buSzPct val="65000"/>
              <a:buFont typeface="Arial" panose="020B0604020202020204" pitchFamily="34" charset="0"/>
              <a:buChar char="•"/>
              <a:defRPr/>
            </a:pPr>
            <a:endParaRPr lang="tr-TR" sz="2400" b="1" i="1" dirty="0" smtClean="0">
              <a:effectLst>
                <a:outerShdw blurRad="38100" dist="38100" dir="2700000" algn="tl">
                  <a:srgbClr val="000000"/>
                </a:outerShdw>
              </a:effectLst>
              <a:latin typeface="Comic Sans MS" panose="030F0702030302020204" pitchFamily="66" charset="0"/>
            </a:endParaRPr>
          </a:p>
          <a:p>
            <a:pPr marL="571500" indent="-571500" algn="just">
              <a:spcBef>
                <a:spcPct val="20000"/>
              </a:spcBef>
              <a:buClr>
                <a:srgbClr val="FF6600"/>
              </a:buClr>
              <a:buSzPct val="65000"/>
              <a:buFont typeface="Arial" panose="020B0604020202020204" pitchFamily="34" charset="0"/>
              <a:buChar char="•"/>
              <a:defRPr/>
            </a:pPr>
            <a:r>
              <a:rPr lang="tr-TR" sz="2400" b="1" i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These</a:t>
            </a:r>
            <a:r>
              <a:rPr lang="tr-TR" sz="2400" b="1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sz="2400" b="1" i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should</a:t>
            </a:r>
            <a:r>
              <a:rPr lang="tr-TR" sz="2400" b="1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be </a:t>
            </a:r>
            <a:r>
              <a:rPr lang="tr-TR" sz="2400" b="1" i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considered</a:t>
            </a:r>
            <a:r>
              <a:rPr lang="tr-TR" sz="2400" b="1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in </a:t>
            </a:r>
            <a:r>
              <a:rPr lang="tr-TR" sz="2400" b="1" i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filling</a:t>
            </a:r>
            <a:r>
              <a:rPr lang="tr-TR" sz="2400" b="1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sz="2400" b="1" i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into</a:t>
            </a:r>
            <a:r>
              <a:rPr lang="tr-TR" sz="2400" b="1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sz="2400" b="1" i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containers</a:t>
            </a:r>
            <a:r>
              <a:rPr lang="tr-TR" sz="2400" b="1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, </a:t>
            </a:r>
            <a:r>
              <a:rPr lang="tr-TR" sz="2400" b="1" i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conveying</a:t>
            </a:r>
            <a:r>
              <a:rPr lang="tr-TR" sz="2400" b="1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, </a:t>
            </a:r>
            <a:r>
              <a:rPr lang="tr-TR" sz="2400" b="1" i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heat</a:t>
            </a:r>
            <a:r>
              <a:rPr lang="tr-TR" sz="2400" b="1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transfer, </a:t>
            </a:r>
            <a:r>
              <a:rPr lang="tr-TR" sz="2400" b="1" i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freezing</a:t>
            </a:r>
            <a:r>
              <a:rPr lang="tr-TR" sz="2400" b="1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, </a:t>
            </a:r>
            <a:r>
              <a:rPr lang="tr-TR" sz="2400" b="1" i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grading</a:t>
            </a:r>
            <a:r>
              <a:rPr lang="tr-TR" sz="2400" b="1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sz="2400" b="1" i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and</a:t>
            </a:r>
            <a:r>
              <a:rPr lang="tr-TR" sz="2400" b="1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sz="2400" b="1" i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etc</a:t>
            </a:r>
            <a:r>
              <a:rPr lang="tr-TR" sz="2400" b="1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….</a:t>
            </a:r>
            <a:endParaRPr lang="tr-TR" sz="2400" b="1" i="1" dirty="0">
              <a:effectLst>
                <a:outerShdw blurRad="38100" dist="38100" dir="2700000" algn="tl">
                  <a:srgbClr val="000000"/>
                </a:outerShdw>
              </a:effectLst>
              <a:latin typeface="Comic Sans MS" panose="030F0702030302020204" pitchFamily="66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endParaRPr lang="tr-TR" sz="4000" b="1" dirty="0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/>
            </a:pPr>
            <a:endParaRPr lang="tr-TR" sz="2000" b="1" dirty="0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endParaRPr lang="en-AU" sz="2000" b="1" dirty="0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</p:spPr>
        <p:txBody>
          <a:bodyPr lIns="0" rIns="0" anchor="b"/>
          <a:lstStyle/>
          <a:p>
            <a:pPr algn="r">
              <a:defRPr/>
            </a:pPr>
            <a:fld id="{304217E8-D3E4-43B4-BA6D-290C03FCEFD6}" type="slidenum">
              <a:rPr lang="tr-TR" sz="1200">
                <a:solidFill>
                  <a:schemeClr val="tx1">
                    <a:shade val="50000"/>
                  </a:schemeClr>
                </a:solidFill>
              </a:rPr>
              <a:pPr algn="r">
                <a:defRPr/>
              </a:pPr>
              <a:t>12</a:t>
            </a:fld>
            <a:endParaRPr lang="tr-TR" sz="1200">
              <a:solidFill>
                <a:schemeClr val="tx1">
                  <a:shade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2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8661F5-10FE-43F3-B79C-F4508B8DEB06}" type="slidenum">
              <a:rPr lang="tr-TR"/>
              <a:pPr>
                <a:defRPr/>
              </a:pPr>
              <a:t>13</a:t>
            </a:fld>
            <a:endParaRPr lang="tr-TR"/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805318" y="980728"/>
            <a:ext cx="7848600" cy="479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tr-TR" sz="3200" b="1" dirty="0" err="1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freedom</a:t>
            </a:r>
            <a:r>
              <a:rPr lang="tr-TR" sz="3200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tr-TR" sz="3200" b="1" dirty="0" err="1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from</a:t>
            </a:r>
            <a:r>
              <a:rPr lang="tr-TR" sz="3200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tr-TR" sz="3200" b="1" dirty="0" err="1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surface</a:t>
            </a:r>
            <a:r>
              <a:rPr lang="tr-TR" sz="3200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tr-TR" sz="32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irregularities</a:t>
            </a:r>
            <a:endParaRPr lang="tr-TR" sz="3200" b="1" dirty="0" smtClean="0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just"/>
            <a:endParaRPr lang="en-AU" sz="3200" b="1" dirty="0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70000"/>
              <a:buFont typeface="Arial" panose="020B0604020202020204" pitchFamily="34" charset="0"/>
              <a:buChar char="•"/>
              <a:defRPr/>
            </a:pPr>
            <a:r>
              <a:rPr lang="tr-TR" sz="3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Surface</a:t>
            </a:r>
            <a:r>
              <a:rPr lang="tr-TR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tr-TR" sz="3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irregularites</a:t>
            </a:r>
            <a:r>
              <a:rPr lang="tr-TR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tr-TR" sz="32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cause</a:t>
            </a:r>
            <a:r>
              <a:rPr lang="tr-TR" sz="32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tr-TR" sz="32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cleaning</a:t>
            </a:r>
            <a:r>
              <a:rPr lang="tr-TR" sz="32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tr-TR" sz="32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and</a:t>
            </a:r>
            <a:r>
              <a:rPr lang="tr-TR" sz="32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tr-TR" sz="32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processing</a:t>
            </a:r>
            <a:r>
              <a:rPr lang="tr-TR" sz="32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tr-TR" sz="32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problems</a:t>
            </a:r>
            <a:endParaRPr lang="tr-TR" sz="3200" b="1" dirty="0" smtClean="0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0000"/>
              <a:buFontTx/>
              <a:buChar char=" "/>
              <a:defRPr/>
            </a:pPr>
            <a:endParaRPr lang="tr-TR" sz="3200" b="1" dirty="0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70000"/>
              <a:buFont typeface="Arial" panose="020B0604020202020204" pitchFamily="34" charset="0"/>
              <a:buChar char="•"/>
              <a:defRPr/>
            </a:pPr>
            <a:r>
              <a:rPr lang="tr-TR" sz="3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The</a:t>
            </a:r>
            <a:r>
              <a:rPr lang="tr-TR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tr-TR" sz="3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food</a:t>
            </a:r>
            <a:r>
              <a:rPr lang="tr-TR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tr-TR" sz="3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industry</a:t>
            </a:r>
            <a:r>
              <a:rPr lang="tr-TR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is a </a:t>
            </a:r>
            <a:r>
              <a:rPr lang="tr-TR" sz="3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labour</a:t>
            </a:r>
            <a:r>
              <a:rPr lang="tr-TR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tr-TR" sz="3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and</a:t>
            </a:r>
            <a:r>
              <a:rPr lang="tr-TR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tr-TR" sz="3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energy</a:t>
            </a:r>
            <a:r>
              <a:rPr lang="tr-TR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tr-TR" sz="3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intensive</a:t>
            </a:r>
            <a:r>
              <a:rPr lang="tr-TR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tr-TR" sz="3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and</a:t>
            </a:r>
            <a:r>
              <a:rPr lang="tr-TR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tr-TR" sz="32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raw</a:t>
            </a:r>
            <a:r>
              <a:rPr lang="tr-TR" sz="32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tr-TR" sz="32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materials</a:t>
            </a:r>
            <a:r>
              <a:rPr lang="tr-TR" sz="32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tr-TR" sz="32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account</a:t>
            </a:r>
            <a:r>
              <a:rPr lang="tr-TR" sz="32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tr-TR" sz="32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for</a:t>
            </a:r>
            <a:r>
              <a:rPr lang="tr-TR" sz="32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a </a:t>
            </a:r>
            <a:r>
              <a:rPr lang="tr-TR" sz="32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large</a:t>
            </a:r>
            <a:r>
              <a:rPr lang="tr-TR" sz="32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tr-TR" sz="32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proportion</a:t>
            </a:r>
            <a:r>
              <a:rPr lang="tr-TR" sz="32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of </a:t>
            </a:r>
            <a:r>
              <a:rPr lang="tr-TR" sz="32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the</a:t>
            </a:r>
            <a:r>
              <a:rPr lang="tr-TR" sz="32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tr-TR" sz="32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cost</a:t>
            </a:r>
            <a:r>
              <a:rPr lang="tr-TR" sz="32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of </a:t>
            </a:r>
            <a:r>
              <a:rPr lang="tr-TR" sz="32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processed</a:t>
            </a:r>
            <a:r>
              <a:rPr lang="tr-TR" sz="32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tr-TR" sz="32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foods</a:t>
            </a:r>
            <a:r>
              <a:rPr lang="tr-TR" sz="32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. 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0000"/>
              <a:buFontTx/>
              <a:buChar char=" "/>
              <a:defRPr/>
            </a:pPr>
            <a:endParaRPr lang="tr-TR" sz="2800" dirty="0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0000"/>
              <a:buFontTx/>
              <a:buChar char=" "/>
              <a:defRPr/>
            </a:pPr>
            <a:r>
              <a:rPr lang="tr-TR" sz="2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endParaRPr lang="en-AU" sz="2000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210946" name="Rectangle 2"/>
          <p:cNvSpPr>
            <a:spLocks noChangeArrowheads="1"/>
          </p:cNvSpPr>
          <p:nvPr/>
        </p:nvSpPr>
        <p:spPr bwMode="auto">
          <a:xfrm>
            <a:off x="468313" y="69215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AU" sz="4400" b="1" kern="0" dirty="0">
              <a:solidFill>
                <a:srgbClr val="FF99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2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CA628B-EBFE-43BF-9972-EB1024B5D044}" type="slidenum">
              <a:rPr lang="tr-TR"/>
              <a:pPr>
                <a:defRPr/>
              </a:pPr>
              <a:t>14</a:t>
            </a:fld>
            <a:endParaRPr lang="tr-TR"/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836712"/>
            <a:ext cx="7460307" cy="4663976"/>
          </a:xfrm>
        </p:spPr>
        <p:txBody>
          <a:bodyPr/>
          <a:lstStyle/>
          <a:p>
            <a:pPr algn="just">
              <a:buClr>
                <a:schemeClr val="tx1"/>
              </a:buClr>
              <a:buSzPct val="70000"/>
              <a:buFontTx/>
              <a:buChar char=" "/>
              <a:defRPr/>
            </a:pPr>
            <a:r>
              <a:rPr lang="tr-TR" b="1" dirty="0" err="1">
                <a:latin typeface="Comic Sans MS" pitchFamily="66" charset="0"/>
              </a:rPr>
              <a:t>So</a:t>
            </a:r>
            <a:r>
              <a:rPr lang="tr-TR" b="1" dirty="0">
                <a:latin typeface="Comic Sans MS" pitchFamily="66" charset="0"/>
              </a:rPr>
              <a:t>, </a:t>
            </a:r>
            <a:endParaRPr lang="tr-TR" b="1" dirty="0" smtClean="0">
              <a:latin typeface="Comic Sans MS" pitchFamily="66" charset="0"/>
            </a:endParaRPr>
          </a:p>
          <a:p>
            <a:pPr algn="just">
              <a:buClr>
                <a:schemeClr val="tx1"/>
              </a:buClr>
              <a:buSzPct val="70000"/>
              <a:defRPr/>
            </a:pPr>
            <a:r>
              <a:rPr lang="tr-TR" b="1" dirty="0" err="1" smtClean="0">
                <a:solidFill>
                  <a:srgbClr val="FF6600"/>
                </a:solidFill>
                <a:latin typeface="Comic Sans MS" pitchFamily="66" charset="0"/>
              </a:rPr>
              <a:t>surface</a:t>
            </a:r>
            <a:r>
              <a:rPr lang="tr-TR" b="1" dirty="0" smtClean="0">
                <a:solidFill>
                  <a:srgbClr val="FF6600"/>
                </a:solidFill>
                <a:latin typeface="Comic Sans MS" pitchFamily="66" charset="0"/>
              </a:rPr>
              <a:t> </a:t>
            </a:r>
            <a:r>
              <a:rPr lang="tr-TR" b="1" dirty="0" err="1">
                <a:solidFill>
                  <a:srgbClr val="FF6600"/>
                </a:solidFill>
                <a:latin typeface="Comic Sans MS" pitchFamily="66" charset="0"/>
              </a:rPr>
              <a:t>imperfections</a:t>
            </a:r>
            <a:r>
              <a:rPr lang="tr-TR" b="1" dirty="0">
                <a:solidFill>
                  <a:srgbClr val="FF6600"/>
                </a:solidFill>
                <a:latin typeface="Comic Sans MS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latin typeface="Comic Sans MS" pitchFamily="66" charset="0"/>
              </a:rPr>
              <a:t>should</a:t>
            </a:r>
            <a:r>
              <a:rPr lang="tr-TR" b="1" dirty="0" smtClean="0">
                <a:solidFill>
                  <a:srgbClr val="FF6600"/>
                </a:solidFill>
                <a:latin typeface="Comic Sans MS" pitchFamily="66" charset="0"/>
              </a:rPr>
              <a:t> be </a:t>
            </a:r>
            <a:r>
              <a:rPr lang="tr-TR" b="1" dirty="0" err="1" smtClean="0">
                <a:solidFill>
                  <a:srgbClr val="FF6600"/>
                </a:solidFill>
                <a:latin typeface="Comic Sans MS" pitchFamily="66" charset="0"/>
              </a:rPr>
              <a:t>removed</a:t>
            </a:r>
            <a:r>
              <a:rPr lang="tr-TR" b="1" dirty="0" smtClean="0">
                <a:solidFill>
                  <a:srgbClr val="FF6600"/>
                </a:solidFill>
                <a:latin typeface="Comic Sans MS" pitchFamily="66" charset="0"/>
              </a:rPr>
              <a:t> </a:t>
            </a:r>
            <a:r>
              <a:rPr lang="tr-TR" b="1" dirty="0" err="1">
                <a:latin typeface="Comic Sans MS" pitchFamily="66" charset="0"/>
              </a:rPr>
              <a:t>either</a:t>
            </a:r>
            <a:r>
              <a:rPr lang="tr-TR" b="1" dirty="0">
                <a:latin typeface="Comic Sans MS" pitchFamily="66" charset="0"/>
              </a:rPr>
              <a:t> </a:t>
            </a:r>
            <a:r>
              <a:rPr lang="tr-TR" b="1" dirty="0" err="1">
                <a:latin typeface="Comic Sans MS" pitchFamily="66" charset="0"/>
              </a:rPr>
              <a:t>intentially</a:t>
            </a:r>
            <a:r>
              <a:rPr lang="tr-TR" b="1" dirty="0">
                <a:latin typeface="Comic Sans MS" pitchFamily="66" charset="0"/>
              </a:rPr>
              <a:t> </a:t>
            </a:r>
            <a:r>
              <a:rPr lang="tr-TR" b="1" dirty="0" err="1">
                <a:latin typeface="Comic Sans MS" pitchFamily="66" charset="0"/>
              </a:rPr>
              <a:t>or</a:t>
            </a:r>
            <a:r>
              <a:rPr lang="tr-TR" b="1" dirty="0">
                <a:latin typeface="Comic Sans MS" pitchFamily="66" charset="0"/>
              </a:rPr>
              <a:t> </a:t>
            </a:r>
            <a:r>
              <a:rPr lang="tr-TR" b="1" dirty="0" err="1">
                <a:latin typeface="Comic Sans MS" pitchFamily="66" charset="0"/>
              </a:rPr>
              <a:t>during</a:t>
            </a:r>
            <a:r>
              <a:rPr lang="tr-TR" b="1" dirty="0">
                <a:latin typeface="Comic Sans MS" pitchFamily="66" charset="0"/>
              </a:rPr>
              <a:t> </a:t>
            </a:r>
            <a:r>
              <a:rPr lang="tr-TR" b="1" dirty="0" err="1">
                <a:latin typeface="Comic Sans MS" pitchFamily="66" charset="0"/>
              </a:rPr>
              <a:t>processing</a:t>
            </a:r>
            <a:r>
              <a:rPr lang="tr-TR" b="1" dirty="0">
                <a:latin typeface="Comic Sans MS" pitchFamily="66" charset="0"/>
              </a:rPr>
              <a:t> </a:t>
            </a:r>
            <a:r>
              <a:rPr lang="tr-TR" b="1" dirty="0" err="1" smtClean="0">
                <a:latin typeface="Comic Sans MS" pitchFamily="66" charset="0"/>
              </a:rPr>
              <a:t>to</a:t>
            </a:r>
            <a:r>
              <a:rPr lang="tr-TR" b="1" dirty="0" smtClean="0">
                <a:latin typeface="Comic Sans MS" pitchFamily="66" charset="0"/>
              </a:rPr>
              <a:t> </a:t>
            </a:r>
            <a:r>
              <a:rPr lang="tr-TR" b="1" dirty="0" err="1" smtClean="0">
                <a:latin typeface="Comic Sans MS" pitchFamily="66" charset="0"/>
              </a:rPr>
              <a:t>contribute</a:t>
            </a:r>
            <a:r>
              <a:rPr lang="tr-TR" b="1" dirty="0" smtClean="0">
                <a:latin typeface="Comic Sans MS" pitchFamily="66" charset="0"/>
              </a:rPr>
              <a:t> </a:t>
            </a:r>
            <a:r>
              <a:rPr lang="tr-TR" b="1" dirty="0" err="1">
                <a:latin typeface="Comic Sans MS" pitchFamily="66" charset="0"/>
              </a:rPr>
              <a:t>significantly</a:t>
            </a:r>
            <a:r>
              <a:rPr lang="tr-TR" b="1" dirty="0">
                <a:latin typeface="Comic Sans MS" pitchFamily="66" charset="0"/>
              </a:rPr>
              <a:t> </a:t>
            </a:r>
            <a:r>
              <a:rPr lang="tr-TR" b="1" dirty="0" err="1">
                <a:latin typeface="Comic Sans MS" pitchFamily="66" charset="0"/>
              </a:rPr>
              <a:t>to</a:t>
            </a:r>
            <a:r>
              <a:rPr lang="tr-TR" b="1" dirty="0">
                <a:latin typeface="Comic Sans MS" pitchFamily="66" charset="0"/>
              </a:rPr>
              <a:t> </a:t>
            </a:r>
            <a:r>
              <a:rPr lang="tr-TR" b="1" dirty="0" err="1">
                <a:latin typeface="Comic Sans MS" pitchFamily="66" charset="0"/>
              </a:rPr>
              <a:t>those</a:t>
            </a:r>
            <a:r>
              <a:rPr lang="tr-TR" b="1" dirty="0">
                <a:latin typeface="Comic Sans MS" pitchFamily="66" charset="0"/>
              </a:rPr>
              <a:t> </a:t>
            </a:r>
            <a:r>
              <a:rPr lang="tr-TR" b="1" dirty="0" err="1">
                <a:latin typeface="Comic Sans MS" pitchFamily="66" charset="0"/>
              </a:rPr>
              <a:t>costs</a:t>
            </a:r>
            <a:r>
              <a:rPr lang="tr-TR" b="1" dirty="0">
                <a:latin typeface="Comic Sans MS" pitchFamily="66" charset="0"/>
              </a:rPr>
              <a:t>.</a:t>
            </a:r>
          </a:p>
          <a:p>
            <a:pPr algn="just">
              <a:buClr>
                <a:schemeClr val="tx1"/>
              </a:buClr>
              <a:buSzPct val="70000"/>
              <a:defRPr/>
            </a:pPr>
            <a:r>
              <a:rPr lang="tr-TR" b="1" dirty="0" err="1" smtClean="0">
                <a:solidFill>
                  <a:srgbClr val="FF6600"/>
                </a:solidFill>
                <a:latin typeface="Comic Sans MS" pitchFamily="66" charset="0"/>
              </a:rPr>
              <a:t>Specific</a:t>
            </a:r>
            <a:r>
              <a:rPr lang="tr-TR" b="1" dirty="0" smtClean="0">
                <a:solidFill>
                  <a:srgbClr val="FF6600"/>
                </a:solidFill>
                <a:latin typeface="Comic Sans MS" pitchFamily="66" charset="0"/>
              </a:rPr>
              <a:t> </a:t>
            </a:r>
            <a:r>
              <a:rPr lang="tr-TR" b="1" dirty="0" err="1">
                <a:solidFill>
                  <a:srgbClr val="FF6600"/>
                </a:solidFill>
                <a:latin typeface="Comic Sans MS" pitchFamily="66" charset="0"/>
              </a:rPr>
              <a:t>varieties</a:t>
            </a:r>
            <a:r>
              <a:rPr lang="tr-TR" b="1" dirty="0">
                <a:solidFill>
                  <a:srgbClr val="FF6600"/>
                </a:solidFill>
                <a:latin typeface="Comic Sans MS" pitchFamily="66" charset="0"/>
              </a:rPr>
              <a:t> </a:t>
            </a:r>
            <a:r>
              <a:rPr lang="tr-TR" b="1" dirty="0" err="1">
                <a:solidFill>
                  <a:srgbClr val="FF6600"/>
                </a:solidFill>
                <a:latin typeface="Comic Sans MS" pitchFamily="66" charset="0"/>
              </a:rPr>
              <a:t>must</a:t>
            </a:r>
            <a:r>
              <a:rPr lang="tr-TR" b="1" dirty="0">
                <a:solidFill>
                  <a:srgbClr val="FF6600"/>
                </a:solidFill>
                <a:latin typeface="Comic Sans MS" pitchFamily="66" charset="0"/>
              </a:rPr>
              <a:t> be </a:t>
            </a:r>
            <a:r>
              <a:rPr lang="tr-TR" b="1" dirty="0" err="1">
                <a:solidFill>
                  <a:srgbClr val="FF6600"/>
                </a:solidFill>
                <a:latin typeface="Comic Sans MS" pitchFamily="66" charset="0"/>
              </a:rPr>
              <a:t>selected</a:t>
            </a:r>
            <a:r>
              <a:rPr lang="tr-TR" b="1" dirty="0">
                <a:solidFill>
                  <a:srgbClr val="FF6600"/>
                </a:solidFill>
                <a:latin typeface="Comic Sans MS" pitchFamily="66" charset="0"/>
              </a:rPr>
              <a:t> </a:t>
            </a:r>
            <a:r>
              <a:rPr lang="tr-TR" b="1" dirty="0" err="1">
                <a:latin typeface="Comic Sans MS" pitchFamily="66" charset="0"/>
              </a:rPr>
              <a:t>or</a:t>
            </a:r>
            <a:r>
              <a:rPr lang="tr-TR" b="1" dirty="0">
                <a:latin typeface="Comic Sans MS" pitchFamily="66" charset="0"/>
              </a:rPr>
              <a:t> </a:t>
            </a:r>
            <a:r>
              <a:rPr lang="tr-TR" b="1" dirty="0" err="1">
                <a:latin typeface="Comic Sans MS" pitchFamily="66" charset="0"/>
              </a:rPr>
              <a:t>developed</a:t>
            </a:r>
            <a:r>
              <a:rPr lang="tr-TR" b="1" dirty="0">
                <a:latin typeface="Comic Sans MS" pitchFamily="66" charset="0"/>
              </a:rPr>
              <a:t> </a:t>
            </a:r>
            <a:r>
              <a:rPr lang="tr-TR" b="1" dirty="0" err="1">
                <a:latin typeface="Comic Sans MS" pitchFamily="66" charset="0"/>
              </a:rPr>
              <a:t>to</a:t>
            </a:r>
            <a:r>
              <a:rPr lang="tr-TR" b="1" dirty="0">
                <a:latin typeface="Comic Sans MS" pitchFamily="66" charset="0"/>
              </a:rPr>
              <a:t> </a:t>
            </a:r>
            <a:r>
              <a:rPr lang="tr-TR" b="1" dirty="0" err="1">
                <a:latin typeface="Comic Sans MS" pitchFamily="66" charset="0"/>
              </a:rPr>
              <a:t>minimise</a:t>
            </a:r>
            <a:r>
              <a:rPr lang="tr-TR" b="1" dirty="0">
                <a:latin typeface="Comic Sans MS" pitchFamily="66" charset="0"/>
              </a:rPr>
              <a:t> </a:t>
            </a:r>
            <a:r>
              <a:rPr lang="tr-TR" b="1" dirty="0" err="1">
                <a:latin typeface="Comic Sans MS" pitchFamily="66" charset="0"/>
              </a:rPr>
              <a:t>these</a:t>
            </a:r>
            <a:r>
              <a:rPr lang="tr-TR" b="1" dirty="0">
                <a:latin typeface="Comic Sans MS" pitchFamily="66" charset="0"/>
              </a:rPr>
              <a:t> </a:t>
            </a:r>
            <a:r>
              <a:rPr lang="tr-TR" b="1" dirty="0" err="1">
                <a:latin typeface="Comic Sans MS" pitchFamily="66" charset="0"/>
              </a:rPr>
              <a:t>defects</a:t>
            </a:r>
            <a:r>
              <a:rPr lang="tr-TR" b="1" dirty="0">
                <a:latin typeface="Comic Sans MS" pitchFamily="66" charset="0"/>
              </a:rPr>
              <a:t>.</a:t>
            </a:r>
          </a:p>
          <a:p>
            <a:pPr algn="just">
              <a:buClr>
                <a:schemeClr val="tx1"/>
              </a:buClr>
              <a:buSzPct val="70000"/>
              <a:defRPr/>
            </a:pPr>
            <a:r>
              <a:rPr lang="tr-TR" b="1" dirty="0" err="1" smtClean="0">
                <a:solidFill>
                  <a:srgbClr val="FF6600"/>
                </a:solidFill>
                <a:latin typeface="Comic Sans MS" pitchFamily="66" charset="0"/>
              </a:rPr>
              <a:t>Symmetric</a:t>
            </a:r>
            <a:r>
              <a:rPr lang="tr-TR" b="1" dirty="0" smtClean="0">
                <a:solidFill>
                  <a:srgbClr val="FF6600"/>
                </a:solidFill>
                <a:latin typeface="Comic Sans MS" pitchFamily="66" charset="0"/>
              </a:rPr>
              <a:t> </a:t>
            </a:r>
            <a:r>
              <a:rPr lang="tr-TR" b="1" dirty="0" err="1">
                <a:solidFill>
                  <a:srgbClr val="FF6600"/>
                </a:solidFill>
                <a:latin typeface="Comic Sans MS" pitchFamily="66" charset="0"/>
              </a:rPr>
              <a:t>products</a:t>
            </a:r>
            <a:r>
              <a:rPr lang="tr-TR" b="1" dirty="0">
                <a:solidFill>
                  <a:srgbClr val="FF6600"/>
                </a:solidFill>
                <a:latin typeface="Comic Sans MS" pitchFamily="66" charset="0"/>
              </a:rPr>
              <a:t> </a:t>
            </a:r>
            <a:r>
              <a:rPr lang="tr-TR" b="1" dirty="0" err="1">
                <a:solidFill>
                  <a:srgbClr val="FF6600"/>
                </a:solidFill>
                <a:latin typeface="Comic Sans MS" pitchFamily="66" charset="0"/>
              </a:rPr>
              <a:t>should</a:t>
            </a:r>
            <a:r>
              <a:rPr lang="tr-TR" b="1" dirty="0">
                <a:solidFill>
                  <a:srgbClr val="FF6600"/>
                </a:solidFill>
                <a:latin typeface="Comic Sans MS" pitchFamily="66" charset="0"/>
              </a:rPr>
              <a:t> be </a:t>
            </a:r>
            <a:r>
              <a:rPr lang="tr-TR" b="1" dirty="0" err="1">
                <a:solidFill>
                  <a:srgbClr val="FF6600"/>
                </a:solidFill>
                <a:latin typeface="Comic Sans MS" pitchFamily="66" charset="0"/>
              </a:rPr>
              <a:t>used</a:t>
            </a:r>
            <a:r>
              <a:rPr lang="tr-TR" dirty="0" smtClean="0">
                <a:latin typeface="Comic Sans MS" pitchFamily="66" charset="0"/>
              </a:rPr>
              <a:t>. </a:t>
            </a:r>
            <a:r>
              <a:rPr lang="tr-TR" dirty="0" err="1" smtClean="0">
                <a:latin typeface="Comic Sans MS" pitchFamily="66" charset="0"/>
              </a:rPr>
              <a:t>Why</a:t>
            </a:r>
            <a:r>
              <a:rPr lang="tr-TR" dirty="0" smtClean="0">
                <a:latin typeface="Comic Sans MS" pitchFamily="66" charset="0"/>
              </a:rPr>
              <a:t>?</a:t>
            </a:r>
            <a:endParaRPr lang="en-AU" b="1" dirty="0" smtClean="0">
              <a:latin typeface="Comic Sans MS" pitchFamily="66" charset="0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F31064D8-C397-4DFF-95FC-824899A68AFB}" type="slidenum">
              <a:rPr lang="tr-TR" sz="1200">
                <a:effectLst>
                  <a:outerShdw blurRad="38100" dist="38100" dir="2700000" algn="tl">
                    <a:srgbClr val="000000"/>
                  </a:outerShdw>
                </a:effectLst>
              </a:rPr>
              <a:pPr algn="r">
                <a:defRPr/>
              </a:pPr>
              <a:t>14</a:t>
            </a:fld>
            <a:endParaRPr lang="tr-TR" sz="1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 err="1" smtClean="0">
                <a:effectLst/>
                <a:latin typeface="Comic Sans MS" pitchFamily="66" charset="0"/>
              </a:rPr>
              <a:t>Because</a:t>
            </a:r>
            <a:r>
              <a:rPr lang="tr-TR" b="1" dirty="0" smtClean="0">
                <a:effectLst/>
                <a:latin typeface="Comic Sans MS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effectLst/>
                <a:latin typeface="Comic Sans MS" pitchFamily="66" charset="0"/>
              </a:rPr>
              <a:t>symmetric</a:t>
            </a:r>
            <a:r>
              <a:rPr lang="tr-TR" b="1" dirty="0" smtClean="0">
                <a:effectLst/>
                <a:latin typeface="Comic Sans MS" pitchFamily="66" charset="0"/>
              </a:rPr>
              <a:t> </a:t>
            </a:r>
            <a:r>
              <a:rPr lang="tr-TR" b="1" dirty="0" err="1" smtClean="0">
                <a:effectLst/>
                <a:latin typeface="Comic Sans MS" pitchFamily="66" charset="0"/>
              </a:rPr>
              <a:t>products</a:t>
            </a:r>
            <a:r>
              <a:rPr lang="tr-TR" b="1" dirty="0" smtClean="0">
                <a:effectLst/>
                <a:latin typeface="Comic Sans MS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effectLst/>
                <a:latin typeface="Comic Sans MS" pitchFamily="66" charset="0"/>
              </a:rPr>
              <a:t>are</a:t>
            </a:r>
            <a:r>
              <a:rPr lang="tr-TR" b="1" dirty="0" smtClean="0">
                <a:solidFill>
                  <a:srgbClr val="FF6600"/>
                </a:solidFill>
                <a:effectLst/>
                <a:latin typeface="Comic Sans MS" pitchFamily="66" charset="0"/>
              </a:rPr>
              <a:t>  </a:t>
            </a:r>
            <a:r>
              <a:rPr lang="tr-TR" b="1" dirty="0" err="1" smtClean="0">
                <a:solidFill>
                  <a:srgbClr val="FF6600"/>
                </a:solidFill>
                <a:effectLst/>
                <a:latin typeface="Comic Sans MS" pitchFamily="66" charset="0"/>
              </a:rPr>
              <a:t>preferred</a:t>
            </a:r>
            <a:r>
              <a:rPr lang="tr-TR" b="1" dirty="0" smtClean="0">
                <a:effectLst/>
                <a:latin typeface="Comic Sans MS" pitchFamily="66" charset="0"/>
              </a:rPr>
              <a:t> </a:t>
            </a:r>
            <a:r>
              <a:rPr lang="tr-TR" b="1" dirty="0" err="1" smtClean="0">
                <a:effectLst/>
                <a:latin typeface="Comic Sans MS" pitchFamily="66" charset="0"/>
              </a:rPr>
              <a:t>by</a:t>
            </a:r>
            <a:r>
              <a:rPr lang="tr-TR" b="1" dirty="0" smtClean="0">
                <a:effectLst/>
                <a:latin typeface="Comic Sans MS" pitchFamily="66" charset="0"/>
              </a:rPr>
              <a:t> </a:t>
            </a:r>
            <a:r>
              <a:rPr lang="tr-TR" b="1" dirty="0" err="1" smtClean="0">
                <a:effectLst/>
                <a:latin typeface="Comic Sans MS" pitchFamily="66" charset="0"/>
              </a:rPr>
              <a:t>consumers</a:t>
            </a:r>
            <a:r>
              <a:rPr lang="tr-TR" b="1" dirty="0" smtClean="0">
                <a:effectLst/>
                <a:latin typeface="Comic Sans MS" pitchFamily="66" charset="0"/>
              </a:rPr>
              <a:t>.</a:t>
            </a:r>
          </a:p>
          <a:p>
            <a:pPr algn="just"/>
            <a:endParaRPr lang="tr-TR" b="1" dirty="0">
              <a:effectLst/>
              <a:latin typeface="Comic Sans MS" pitchFamily="66" charset="0"/>
            </a:endParaRPr>
          </a:p>
          <a:p>
            <a:pPr algn="just"/>
            <a:r>
              <a:rPr lang="tr-TR" b="1" dirty="0" err="1" smtClean="0">
                <a:effectLst/>
                <a:latin typeface="Comic Sans MS" pitchFamily="66" charset="0"/>
              </a:rPr>
              <a:t>Asymmetric</a:t>
            </a:r>
            <a:r>
              <a:rPr lang="tr-TR" b="1" dirty="0" smtClean="0">
                <a:effectLst/>
                <a:latin typeface="Comic Sans MS" pitchFamily="66" charset="0"/>
              </a:rPr>
              <a:t> </a:t>
            </a:r>
            <a:r>
              <a:rPr lang="tr-TR" b="1" dirty="0" err="1" smtClean="0">
                <a:effectLst/>
                <a:latin typeface="Comic Sans MS" pitchFamily="66" charset="0"/>
              </a:rPr>
              <a:t>products</a:t>
            </a:r>
            <a:r>
              <a:rPr lang="tr-TR" b="1" dirty="0" smtClean="0">
                <a:effectLst/>
                <a:latin typeface="Comic Sans MS" pitchFamily="66" charset="0"/>
              </a:rPr>
              <a:t> </a:t>
            </a:r>
            <a:r>
              <a:rPr lang="tr-TR" b="1" dirty="0" err="1" smtClean="0">
                <a:effectLst/>
                <a:latin typeface="Comic Sans MS" pitchFamily="66" charset="0"/>
              </a:rPr>
              <a:t>are</a:t>
            </a:r>
            <a:r>
              <a:rPr lang="tr-TR" b="1" dirty="0" smtClean="0">
                <a:effectLst/>
                <a:latin typeface="Comic Sans MS" pitchFamily="66" charset="0"/>
              </a:rPr>
              <a:t> </a:t>
            </a:r>
            <a:r>
              <a:rPr lang="tr-TR" b="1" dirty="0" err="1" smtClean="0">
                <a:effectLst/>
                <a:latin typeface="Comic Sans MS" pitchFamily="66" charset="0"/>
              </a:rPr>
              <a:t>resulted</a:t>
            </a:r>
            <a:r>
              <a:rPr lang="tr-TR" b="1" dirty="0" smtClean="0">
                <a:effectLst/>
                <a:latin typeface="Comic Sans MS" pitchFamily="66" charset="0"/>
              </a:rPr>
              <a:t> </a:t>
            </a:r>
            <a:r>
              <a:rPr lang="tr-TR" b="1" dirty="0" err="1" smtClean="0">
                <a:effectLst/>
                <a:latin typeface="Comic Sans MS" pitchFamily="66" charset="0"/>
              </a:rPr>
              <a:t>from</a:t>
            </a:r>
            <a:r>
              <a:rPr lang="tr-TR" b="1" dirty="0" smtClean="0">
                <a:effectLst/>
                <a:latin typeface="Comic Sans MS" pitchFamily="66" charset="0"/>
              </a:rPr>
              <a:t> </a:t>
            </a:r>
            <a:r>
              <a:rPr lang="tr-TR" b="1" dirty="0" err="1" smtClean="0">
                <a:effectLst/>
                <a:latin typeface="Comic Sans MS" pitchFamily="66" charset="0"/>
              </a:rPr>
              <a:t>some</a:t>
            </a:r>
            <a:r>
              <a:rPr lang="tr-TR" b="1" dirty="0" smtClean="0">
                <a:effectLst/>
                <a:latin typeface="Comic Sans MS" pitchFamily="66" charset="0"/>
              </a:rPr>
              <a:t> </a:t>
            </a:r>
            <a:r>
              <a:rPr lang="tr-TR" b="1" dirty="0" err="1" smtClean="0">
                <a:effectLst/>
                <a:latin typeface="Comic Sans MS" pitchFamily="66" charset="0"/>
              </a:rPr>
              <a:t>additional</a:t>
            </a:r>
            <a:r>
              <a:rPr lang="tr-TR" b="1" dirty="0" smtClean="0">
                <a:effectLst/>
                <a:latin typeface="Comic Sans MS" pitchFamily="66" charset="0"/>
              </a:rPr>
              <a:t> </a:t>
            </a:r>
            <a:r>
              <a:rPr lang="tr-TR" b="1" dirty="0" err="1" smtClean="0">
                <a:effectLst/>
                <a:latin typeface="Comic Sans MS" pitchFamily="66" charset="0"/>
              </a:rPr>
              <a:t>matters</a:t>
            </a:r>
            <a:r>
              <a:rPr lang="tr-TR" b="1" dirty="0" smtClean="0">
                <a:effectLst/>
                <a:latin typeface="Comic Sans MS" pitchFamily="66" charset="0"/>
              </a:rPr>
              <a:t> </a:t>
            </a:r>
            <a:r>
              <a:rPr lang="tr-TR" b="1" dirty="0" err="1" smtClean="0">
                <a:effectLst/>
                <a:latin typeface="Comic Sans MS" pitchFamily="66" charset="0"/>
              </a:rPr>
              <a:t>to</a:t>
            </a:r>
            <a:r>
              <a:rPr lang="tr-TR" b="1" dirty="0" smtClean="0">
                <a:effectLst/>
                <a:latin typeface="Comic Sans MS" pitchFamily="66" charset="0"/>
              </a:rPr>
              <a:t> </a:t>
            </a:r>
            <a:r>
              <a:rPr lang="tr-TR" b="1" dirty="0" err="1" smtClean="0">
                <a:effectLst/>
                <a:latin typeface="Comic Sans MS" pitchFamily="66" charset="0"/>
              </a:rPr>
              <a:t>soil</a:t>
            </a:r>
            <a:r>
              <a:rPr lang="tr-TR" b="1" dirty="0" smtClean="0">
                <a:effectLst/>
                <a:latin typeface="Comic Sans MS" pitchFamily="66" charset="0"/>
              </a:rPr>
              <a:t> </a:t>
            </a:r>
            <a:r>
              <a:rPr lang="tr-TR" b="1" dirty="0" err="1" smtClean="0">
                <a:effectLst/>
                <a:latin typeface="Comic Sans MS" pitchFamily="66" charset="0"/>
              </a:rPr>
              <a:t>to</a:t>
            </a:r>
            <a:r>
              <a:rPr lang="tr-TR" b="1" dirty="0" smtClean="0">
                <a:effectLst/>
                <a:latin typeface="Comic Sans MS" pitchFamily="66" charset="0"/>
              </a:rPr>
              <a:t> </a:t>
            </a:r>
            <a:r>
              <a:rPr lang="tr-TR" b="1" dirty="0" err="1" smtClean="0">
                <a:effectLst/>
                <a:latin typeface="Comic Sans MS" pitchFamily="66" charset="0"/>
              </a:rPr>
              <a:t>increase</a:t>
            </a:r>
            <a:r>
              <a:rPr lang="tr-TR" b="1" dirty="0" smtClean="0">
                <a:effectLst/>
                <a:latin typeface="Comic Sans MS" pitchFamily="66" charset="0"/>
              </a:rPr>
              <a:t> </a:t>
            </a:r>
            <a:r>
              <a:rPr lang="tr-TR" b="1" dirty="0" err="1" smtClean="0">
                <a:effectLst/>
                <a:latin typeface="Comic Sans MS" pitchFamily="66" charset="0"/>
              </a:rPr>
              <a:t>yield</a:t>
            </a:r>
            <a:r>
              <a:rPr lang="tr-TR" b="1" dirty="0" smtClean="0">
                <a:effectLst/>
                <a:latin typeface="Comic Sans MS" pitchFamily="66" charset="0"/>
              </a:rPr>
              <a:t>.</a:t>
            </a:r>
          </a:p>
          <a:p>
            <a:pPr algn="just"/>
            <a:endParaRPr lang="tr-TR" b="1" dirty="0">
              <a:effectLst/>
              <a:latin typeface="Comic Sans MS" pitchFamily="66" charset="0"/>
            </a:endParaRPr>
          </a:p>
          <a:p>
            <a:pPr algn="just"/>
            <a:r>
              <a:rPr lang="tr-TR" b="1" dirty="0" err="1" smtClean="0">
                <a:effectLst/>
                <a:latin typeface="Comic Sans MS" pitchFamily="66" charset="0"/>
              </a:rPr>
              <a:t>In</a:t>
            </a:r>
            <a:r>
              <a:rPr lang="tr-TR" b="1" dirty="0" smtClean="0">
                <a:effectLst/>
                <a:latin typeface="Comic Sans MS" pitchFamily="66" charset="0"/>
              </a:rPr>
              <a:t> </a:t>
            </a:r>
            <a:r>
              <a:rPr lang="tr-TR" b="1" dirty="0" err="1" smtClean="0">
                <a:effectLst/>
                <a:latin typeface="Comic Sans MS" pitchFamily="66" charset="0"/>
              </a:rPr>
              <a:t>food</a:t>
            </a:r>
            <a:r>
              <a:rPr lang="tr-TR" b="1" dirty="0" smtClean="0">
                <a:effectLst/>
                <a:latin typeface="Comic Sans MS" pitchFamily="66" charset="0"/>
              </a:rPr>
              <a:t> </a:t>
            </a:r>
            <a:r>
              <a:rPr lang="tr-TR" b="1" dirty="0" err="1" smtClean="0">
                <a:effectLst/>
                <a:latin typeface="Comic Sans MS" pitchFamily="66" charset="0"/>
              </a:rPr>
              <a:t>processing</a:t>
            </a:r>
            <a:r>
              <a:rPr lang="tr-TR" b="1" dirty="0" smtClean="0">
                <a:effectLst/>
                <a:latin typeface="Comic Sans MS" pitchFamily="66" charset="0"/>
              </a:rPr>
              <a:t> </a:t>
            </a:r>
            <a:r>
              <a:rPr lang="tr-TR" b="1" dirty="0" err="1" smtClean="0">
                <a:effectLst/>
                <a:latin typeface="Comic Sans MS" pitchFamily="66" charset="0"/>
              </a:rPr>
              <a:t>symmetric</a:t>
            </a:r>
            <a:r>
              <a:rPr lang="tr-TR" b="1" dirty="0" smtClean="0">
                <a:effectLst/>
                <a:latin typeface="Comic Sans MS" pitchFamily="66" charset="0"/>
              </a:rPr>
              <a:t> </a:t>
            </a:r>
            <a:r>
              <a:rPr lang="tr-TR" b="1" dirty="0" err="1" smtClean="0">
                <a:effectLst/>
                <a:latin typeface="Comic Sans MS" pitchFamily="66" charset="0"/>
              </a:rPr>
              <a:t>materials</a:t>
            </a:r>
            <a:r>
              <a:rPr lang="tr-TR" b="1" dirty="0" smtClean="0">
                <a:effectLst/>
                <a:latin typeface="Comic Sans MS" pitchFamily="66" charset="0"/>
              </a:rPr>
              <a:t> </a:t>
            </a:r>
            <a:r>
              <a:rPr lang="tr-TR" b="1" dirty="0" err="1" smtClean="0">
                <a:effectLst/>
                <a:latin typeface="Comic Sans MS" pitchFamily="66" charset="0"/>
              </a:rPr>
              <a:t>are</a:t>
            </a:r>
            <a:r>
              <a:rPr lang="tr-TR" b="1" dirty="0" smtClean="0">
                <a:effectLst/>
                <a:latin typeface="Comic Sans MS" pitchFamily="66" charset="0"/>
              </a:rPr>
              <a:t> </a:t>
            </a:r>
            <a:r>
              <a:rPr lang="tr-TR" b="1" dirty="0" err="1" smtClean="0">
                <a:effectLst/>
                <a:latin typeface="Comic Sans MS" pitchFamily="66" charset="0"/>
              </a:rPr>
              <a:t>more</a:t>
            </a:r>
            <a:r>
              <a:rPr lang="tr-TR" b="1" dirty="0" smtClean="0">
                <a:effectLst/>
                <a:latin typeface="Comic Sans MS" pitchFamily="66" charset="0"/>
              </a:rPr>
              <a:t> </a:t>
            </a:r>
            <a:r>
              <a:rPr lang="tr-TR" b="1" dirty="0" err="1" smtClean="0">
                <a:effectLst/>
                <a:latin typeface="Comic Sans MS" pitchFamily="66" charset="0"/>
              </a:rPr>
              <a:t>suitable</a:t>
            </a:r>
            <a:r>
              <a:rPr lang="tr-TR" b="1" dirty="0" smtClean="0">
                <a:effectLst/>
                <a:latin typeface="Comic Sans MS" pitchFamily="66" charset="0"/>
              </a:rPr>
              <a:t>.</a:t>
            </a:r>
            <a:endParaRPr lang="tr-TR" b="1" dirty="0">
              <a:effectLst/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0313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34173"/>
          </a:xfrm>
        </p:spPr>
        <p:txBody>
          <a:bodyPr/>
          <a:lstStyle/>
          <a:p>
            <a:pPr lvl="0" algn="just"/>
            <a:r>
              <a:rPr lang="tr-TR" b="1" i="1" dirty="0" err="1" smtClean="0">
                <a:latin typeface="Comic Sans MS" panose="030F0702030302020204" pitchFamily="66" charset="0"/>
              </a:rPr>
              <a:t>The</a:t>
            </a:r>
            <a:r>
              <a:rPr lang="tr-TR" b="1" i="1" dirty="0" smtClean="0">
                <a:latin typeface="Comic Sans MS" panose="030F0702030302020204" pitchFamily="66" charset="0"/>
              </a:rPr>
              <a:t> </a:t>
            </a:r>
            <a:r>
              <a:rPr lang="tr-TR" b="1" i="1" dirty="0" err="1" smtClean="0">
                <a:latin typeface="Comic Sans MS" panose="030F0702030302020204" pitchFamily="66" charset="0"/>
              </a:rPr>
              <a:t>shape</a:t>
            </a:r>
            <a:r>
              <a:rPr lang="tr-TR" b="1" i="1" dirty="0" smtClean="0">
                <a:latin typeface="Comic Sans MS" panose="030F0702030302020204" pitchFamily="66" charset="0"/>
              </a:rPr>
              <a:t> of a </a:t>
            </a:r>
            <a:r>
              <a:rPr lang="tr-TR" b="1" i="1" dirty="0" err="1" smtClean="0">
                <a:latin typeface="Comic Sans MS" panose="030F0702030302020204" pitchFamily="66" charset="0"/>
              </a:rPr>
              <a:t>food</a:t>
            </a:r>
            <a:r>
              <a:rPr lang="tr-TR" b="1" i="1" dirty="0" smtClean="0">
                <a:latin typeface="Comic Sans MS" panose="030F0702030302020204" pitchFamily="66" charset="0"/>
              </a:rPr>
              <a:t> </a:t>
            </a:r>
            <a:r>
              <a:rPr lang="tr-TR" b="1" i="1" dirty="0" err="1" smtClean="0">
                <a:latin typeface="Comic Sans MS" panose="030F0702030302020204" pitchFamily="66" charset="0"/>
              </a:rPr>
              <a:t>material</a:t>
            </a:r>
            <a:r>
              <a:rPr lang="tr-TR" b="1" i="1" dirty="0" smtClean="0">
                <a:latin typeface="Comic Sans MS" panose="030F0702030302020204" pitchFamily="66" charset="0"/>
              </a:rPr>
              <a:t> is </a:t>
            </a:r>
            <a:r>
              <a:rPr lang="tr-TR" b="1" i="1" dirty="0" err="1" smtClean="0">
                <a:latin typeface="Comic Sans MS" panose="030F0702030302020204" pitchFamily="66" charset="0"/>
              </a:rPr>
              <a:t>usually</a:t>
            </a:r>
            <a:r>
              <a:rPr lang="tr-TR" b="1" i="1" dirty="0" smtClean="0">
                <a:latin typeface="Comic Sans MS" panose="030F0702030302020204" pitchFamily="66" charset="0"/>
              </a:rPr>
              <a:t> </a:t>
            </a:r>
            <a:r>
              <a:rPr lang="tr-TR" b="1" i="1" dirty="0" err="1" smtClean="0">
                <a:latin typeface="Comic Sans MS" panose="030F0702030302020204" pitchFamily="66" charset="0"/>
              </a:rPr>
              <a:t>expressed</a:t>
            </a:r>
            <a:r>
              <a:rPr lang="tr-TR" b="1" i="1" dirty="0" smtClean="0">
                <a:latin typeface="Comic Sans MS" panose="030F0702030302020204" pitchFamily="66" charset="0"/>
              </a:rPr>
              <a:t> in </a:t>
            </a:r>
            <a:r>
              <a:rPr lang="tr-TR" b="1" i="1" dirty="0" err="1" smtClean="0">
                <a:latin typeface="Comic Sans MS" panose="030F0702030302020204" pitchFamily="66" charset="0"/>
              </a:rPr>
              <a:t>terms</a:t>
            </a:r>
            <a:r>
              <a:rPr lang="tr-TR" b="1" i="1" dirty="0" smtClean="0">
                <a:latin typeface="Comic Sans MS" panose="030F0702030302020204" pitchFamily="66" charset="0"/>
              </a:rPr>
              <a:t> of:</a:t>
            </a:r>
          </a:p>
          <a:p>
            <a:pPr marL="0" lvl="0" indent="0" algn="just">
              <a:buNone/>
            </a:pPr>
            <a:endParaRPr lang="tr-TR" b="1" i="1" dirty="0" smtClean="0">
              <a:latin typeface="Comic Sans MS" panose="030F0702030302020204" pitchFamily="66" charset="0"/>
            </a:endParaRPr>
          </a:p>
          <a:p>
            <a:pPr lvl="1" algn="just"/>
            <a:r>
              <a:rPr lang="tr-TR" sz="3200" b="1" i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Sphericity</a:t>
            </a:r>
            <a:r>
              <a:rPr lang="tr-TR" sz="3200" b="1" i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</a:t>
            </a:r>
            <a:r>
              <a:rPr lang="tr-TR" sz="3200" b="1" i="1" dirty="0" err="1" smtClean="0">
                <a:latin typeface="Comic Sans MS" panose="030F0702030302020204" pitchFamily="66" charset="0"/>
              </a:rPr>
              <a:t>and</a:t>
            </a:r>
            <a:r>
              <a:rPr lang="tr-TR" sz="3200" b="1" i="1" dirty="0" smtClean="0">
                <a:latin typeface="Comic Sans MS" panose="030F0702030302020204" pitchFamily="66" charset="0"/>
              </a:rPr>
              <a:t> </a:t>
            </a:r>
          </a:p>
          <a:p>
            <a:pPr lvl="1" algn="just"/>
            <a:endParaRPr lang="tr-TR" sz="3200" b="1" i="1" dirty="0">
              <a:latin typeface="Comic Sans MS" panose="030F0702030302020204" pitchFamily="66" charset="0"/>
            </a:endParaRPr>
          </a:p>
          <a:p>
            <a:pPr lvl="1" algn="just"/>
            <a:r>
              <a:rPr lang="tr-TR" sz="3200" b="1" i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Aspect</a:t>
            </a:r>
            <a:r>
              <a:rPr lang="tr-TR" sz="3200" b="1" i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</a:t>
            </a:r>
            <a:r>
              <a:rPr lang="tr-TR" sz="3200" b="1" i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ratio</a:t>
            </a:r>
            <a:endParaRPr lang="tr-TR" sz="3200" b="1" i="1" dirty="0">
              <a:solidFill>
                <a:srgbClr val="FF66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A4EC7B-8ED0-410F-86E9-5C9ABDFB1A57}" type="slidenum">
              <a:rPr lang="tr-TR" smtClean="0"/>
              <a:pPr>
                <a:defRPr/>
              </a:pPr>
              <a:t>16</a:t>
            </a:fld>
            <a:endParaRPr lang="tr-TR"/>
          </a:p>
        </p:txBody>
      </p:sp>
      <p:sp>
        <p:nvSpPr>
          <p:cNvPr id="7" name="Rectangle 127"/>
          <p:cNvSpPr>
            <a:spLocks noGrp="1" noChangeArrowheads="1"/>
          </p:cNvSpPr>
          <p:nvPr>
            <p:ph type="title"/>
          </p:nvPr>
        </p:nvSpPr>
        <p:spPr>
          <a:xfrm>
            <a:off x="539552" y="260648"/>
            <a:ext cx="8229600" cy="1139825"/>
          </a:xfrm>
        </p:spPr>
        <p:txBody>
          <a:bodyPr/>
          <a:lstStyle/>
          <a:p>
            <a:pPr>
              <a:defRPr/>
            </a:pPr>
            <a:r>
              <a:rPr lang="tr-TR" b="1" dirty="0" smtClean="0">
                <a:solidFill>
                  <a:srgbClr val="FF9900"/>
                </a:solidFill>
                <a:effectLst/>
                <a:latin typeface="Comic Sans MS" panose="030F0702030302020204" pitchFamily="66" charset="0"/>
              </a:rPr>
              <a:t/>
            </a:r>
            <a:br>
              <a:rPr lang="tr-TR" b="1" dirty="0" smtClean="0">
                <a:solidFill>
                  <a:srgbClr val="FF9900"/>
                </a:solidFill>
                <a:effectLst/>
                <a:latin typeface="Comic Sans MS" panose="030F0702030302020204" pitchFamily="66" charset="0"/>
              </a:rPr>
            </a:br>
            <a:r>
              <a:rPr lang="tr-TR" dirty="0">
                <a:effectLst/>
              </a:rPr>
              <a:t/>
            </a:r>
            <a:br>
              <a:rPr lang="tr-TR" dirty="0">
                <a:effectLst/>
              </a:rPr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29663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rgbClr val="FF9900"/>
                </a:solidFill>
                <a:latin typeface="Comic Sans MS" panose="030F0702030302020204" pitchFamily="66" charset="0"/>
              </a:rPr>
              <a:t>Sphericity</a:t>
            </a:r>
            <a:endParaRPr lang="tr-TR" dirty="0">
              <a:solidFill>
                <a:srgbClr val="FF99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>
              <a:xfrm>
                <a:off x="0" y="1340768"/>
                <a:ext cx="8841160" cy="4962773"/>
              </a:xfrm>
            </p:spPr>
            <p:txBody>
              <a:bodyPr/>
              <a:lstStyle/>
              <a:p>
                <a:endParaRPr lang="tr-TR" sz="2800" i="1" dirty="0" smtClean="0">
                  <a:effectLst/>
                </a:endParaRPr>
              </a:p>
              <a:p>
                <a:endParaRPr lang="tr-TR" sz="2800" i="1" dirty="0">
                  <a:effectLst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tr-TR" sz="2800" i="1" smtClean="0">
                          <a:effectLst/>
                          <a:latin typeface="Cambria Math"/>
                        </a:rPr>
                        <m:t>𝑠𝑝h𝑒𝑟𝑖𝑐𝑖𝑡𝑦</m:t>
                      </m:r>
                      <m:r>
                        <a:rPr lang="tr-TR" sz="2800" i="1" smtClean="0">
                          <a:effectLst/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tr-TR" sz="2800" i="1">
                              <a:effectLst/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tr-TR" sz="2800" i="1">
                                  <a:effectLst/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tr-TR" sz="2800" i="1"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tr-TR" sz="2800" b="0" i="1" smtClean="0">
                                      <a:effectLst/>
                                      <a:latin typeface="Cambria Math"/>
                                    </a:rPr>
                                    <m:t>𝑣𝑜𝑙𝑢</m:t>
                                  </m:r>
                                  <m:r>
                                    <a:rPr lang="tr-TR" sz="2800" i="1">
                                      <a:effectLst/>
                                      <a:latin typeface="Cambria Math"/>
                                    </a:rPr>
                                    <m:t>𝑚𝑒</m:t>
                                  </m:r>
                                  <m:r>
                                    <a:rPr lang="tr-TR" sz="2800" i="1">
                                      <a:effectLst/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tr-TR" sz="2800" i="1">
                                      <a:effectLst/>
                                      <a:latin typeface="Cambria Math"/>
                                    </a:rPr>
                                    <m:t>𝑜𝑓</m:t>
                                  </m:r>
                                  <m:r>
                                    <a:rPr lang="tr-TR" sz="2800" i="1">
                                      <a:effectLst/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tr-TR" sz="2800" i="1">
                                      <a:effectLst/>
                                      <a:latin typeface="Cambria Math"/>
                                    </a:rPr>
                                    <m:t>𝑠𝑜𝑙𝑖𝑑</m:t>
                                  </m:r>
                                </m:num>
                                <m:den>
                                  <m:r>
                                    <a:rPr lang="tr-TR" sz="2800" i="1">
                                      <a:effectLst/>
                                      <a:latin typeface="Cambria Math"/>
                                    </a:rPr>
                                    <m:t>𝑣𝑜𝑙𝑢𝑚𝑒</m:t>
                                  </m:r>
                                  <m:r>
                                    <a:rPr lang="tr-TR" sz="2800" i="1">
                                      <a:effectLst/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tr-TR" sz="2800" i="1">
                                      <a:effectLst/>
                                      <a:latin typeface="Cambria Math"/>
                                    </a:rPr>
                                    <m:t>𝑜𝑓</m:t>
                                  </m:r>
                                  <m:r>
                                    <a:rPr lang="tr-TR" sz="2800" i="1">
                                      <a:effectLst/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tr-TR" sz="2800" i="1">
                                      <a:effectLst/>
                                      <a:latin typeface="Cambria Math"/>
                                    </a:rPr>
                                    <m:t>𝑐𝑖𝑟𝑐𝑢𝑚𝑠𝑐𝑟𝑖𝑏𝑒𝑑</m:t>
                                  </m:r>
                                  <m:r>
                                    <a:rPr lang="tr-TR" sz="2800" i="1">
                                      <a:effectLst/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tr-TR" sz="2800" i="1">
                                      <a:effectLst/>
                                      <a:latin typeface="Cambria Math"/>
                                    </a:rPr>
                                    <m:t>𝑠𝑝h𝑒𝑟𝑒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tr-TR" sz="2800" i="1">
                              <a:effectLst/>
                              <a:latin typeface="Cambria Math"/>
                            </a:rPr>
                            <m:t>1/3</m:t>
                          </m:r>
                        </m:sup>
                      </m:sSup>
                    </m:oMath>
                  </m:oMathPara>
                </a14:m>
                <a:endParaRPr lang="tr-TR" sz="2800" dirty="0" smtClean="0"/>
              </a:p>
              <a:p>
                <a:pPr marL="0" indent="0">
                  <a:buNone/>
                </a:pPr>
                <a:endParaRPr lang="tr-TR" sz="2800" dirty="0"/>
              </a:p>
              <a:p>
                <a:pPr marL="0" indent="0" algn="just">
                  <a:buNone/>
                </a:pPr>
                <a:r>
                  <a:rPr lang="tr-TR" sz="2800" dirty="0" smtClean="0"/>
                  <a:t>*</a:t>
                </a:r>
                <a:r>
                  <a:rPr lang="tr-TR" sz="2400" b="1" dirty="0" err="1" smtClean="0">
                    <a:solidFill>
                      <a:srgbClr val="FF6600"/>
                    </a:solidFill>
                    <a:latin typeface="Comic Sans MS" panose="030F0702030302020204" pitchFamily="66" charset="0"/>
                  </a:rPr>
                  <a:t>volume</a:t>
                </a:r>
                <a:r>
                  <a:rPr lang="tr-TR" sz="2400" b="1" dirty="0" smtClean="0">
                    <a:solidFill>
                      <a:srgbClr val="FF6600"/>
                    </a:solidFill>
                    <a:latin typeface="Comic Sans MS" panose="030F0702030302020204" pitchFamily="66" charset="0"/>
                  </a:rPr>
                  <a:t> of </a:t>
                </a:r>
                <a:r>
                  <a:rPr lang="tr-TR" sz="2400" b="1" dirty="0" err="1" smtClean="0">
                    <a:solidFill>
                      <a:srgbClr val="FF6600"/>
                    </a:solidFill>
                    <a:latin typeface="Comic Sans MS" panose="030F0702030302020204" pitchFamily="66" charset="0"/>
                  </a:rPr>
                  <a:t>circumscribed</a:t>
                </a:r>
                <a:r>
                  <a:rPr lang="tr-TR" sz="2400" b="1" dirty="0" smtClean="0">
                    <a:solidFill>
                      <a:srgbClr val="FF66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400" b="1" dirty="0" err="1" smtClean="0">
                    <a:solidFill>
                      <a:srgbClr val="FF6600"/>
                    </a:solidFill>
                    <a:latin typeface="Comic Sans MS" panose="030F0702030302020204" pitchFamily="66" charset="0"/>
                  </a:rPr>
                  <a:t>sphere</a:t>
                </a:r>
                <a:r>
                  <a:rPr lang="tr-TR" sz="2400" b="1" dirty="0" smtClean="0">
                    <a:solidFill>
                      <a:srgbClr val="FF66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400" b="1" dirty="0" err="1" smtClean="0">
                    <a:latin typeface="Comic Sans MS" panose="030F0702030302020204" pitchFamily="66" charset="0"/>
                  </a:rPr>
                  <a:t>means</a:t>
                </a:r>
                <a:r>
                  <a:rPr lang="tr-TR" sz="2400" b="1" dirty="0" smtClean="0">
                    <a:latin typeface="Comic Sans MS" panose="030F0702030302020204" pitchFamily="66" charset="0"/>
                  </a:rPr>
                  <a:t> </a:t>
                </a:r>
                <a:r>
                  <a:rPr lang="tr-TR" sz="2400" b="1" dirty="0" err="1" smtClean="0">
                    <a:latin typeface="Comic Sans MS" panose="030F0702030302020204" pitchFamily="66" charset="0"/>
                  </a:rPr>
                  <a:t>the</a:t>
                </a:r>
                <a:r>
                  <a:rPr lang="tr-TR" sz="2400" b="1" dirty="0" smtClean="0">
                    <a:latin typeface="Comic Sans MS" panose="030F0702030302020204" pitchFamily="66" charset="0"/>
                  </a:rPr>
                  <a:t> </a:t>
                </a:r>
                <a:r>
                  <a:rPr lang="tr-TR" sz="2400" b="1" dirty="0" err="1" smtClean="0">
                    <a:latin typeface="Comic Sans MS" panose="030F0702030302020204" pitchFamily="66" charset="0"/>
                  </a:rPr>
                  <a:t>volume</a:t>
                </a:r>
                <a:r>
                  <a:rPr lang="tr-TR" sz="2400" b="1" dirty="0" smtClean="0">
                    <a:latin typeface="Comic Sans MS" panose="030F0702030302020204" pitchFamily="66" charset="0"/>
                  </a:rPr>
                  <a:t> of a </a:t>
                </a:r>
                <a:r>
                  <a:rPr lang="tr-TR" sz="2400" b="1" dirty="0" err="1" smtClean="0">
                    <a:latin typeface="Comic Sans MS" panose="030F0702030302020204" pitchFamily="66" charset="0"/>
                  </a:rPr>
                  <a:t>sphere</a:t>
                </a:r>
                <a:r>
                  <a:rPr lang="tr-TR" sz="2400" b="1" dirty="0" smtClean="0">
                    <a:latin typeface="Comic Sans MS" panose="030F0702030302020204" pitchFamily="66" charset="0"/>
                  </a:rPr>
                  <a:t> </a:t>
                </a:r>
                <a:r>
                  <a:rPr lang="tr-TR" sz="2400" b="1" dirty="0" err="1" smtClean="0">
                    <a:latin typeface="Comic Sans MS" panose="030F0702030302020204" pitchFamily="66" charset="0"/>
                  </a:rPr>
                  <a:t>that</a:t>
                </a:r>
                <a:r>
                  <a:rPr lang="tr-TR" sz="2400" b="1" dirty="0" smtClean="0">
                    <a:latin typeface="Comic Sans MS" panose="030F0702030302020204" pitchFamily="66" charset="0"/>
                  </a:rPr>
                  <a:t> has a </a:t>
                </a:r>
                <a:r>
                  <a:rPr lang="tr-TR" sz="2400" b="1" dirty="0" err="1" smtClean="0">
                    <a:latin typeface="Comic Sans MS" panose="030F0702030302020204" pitchFamily="66" charset="0"/>
                  </a:rPr>
                  <a:t>diameter</a:t>
                </a:r>
                <a:r>
                  <a:rPr lang="tr-TR" sz="2400" b="1" dirty="0" smtClean="0">
                    <a:latin typeface="Comic Sans MS" panose="030F0702030302020204" pitchFamily="66" charset="0"/>
                  </a:rPr>
                  <a:t> </a:t>
                </a:r>
                <a:r>
                  <a:rPr lang="tr-TR" sz="2400" b="1" dirty="0" err="1" smtClean="0">
                    <a:latin typeface="Comic Sans MS" panose="030F0702030302020204" pitchFamily="66" charset="0"/>
                  </a:rPr>
                  <a:t>equal</a:t>
                </a:r>
                <a:r>
                  <a:rPr lang="tr-TR" sz="2400" b="1" dirty="0" smtClean="0">
                    <a:latin typeface="Comic Sans MS" panose="030F0702030302020204" pitchFamily="66" charset="0"/>
                  </a:rPr>
                  <a:t> </a:t>
                </a:r>
                <a:r>
                  <a:rPr lang="tr-TR" sz="2400" b="1" dirty="0" err="1" smtClean="0">
                    <a:latin typeface="Comic Sans MS" panose="030F0702030302020204" pitchFamily="66" charset="0"/>
                  </a:rPr>
                  <a:t>to</a:t>
                </a:r>
                <a:r>
                  <a:rPr lang="tr-TR" sz="2400" b="1" dirty="0" smtClean="0">
                    <a:latin typeface="Comic Sans MS" panose="030F0702030302020204" pitchFamily="66" charset="0"/>
                  </a:rPr>
                  <a:t> </a:t>
                </a:r>
                <a:r>
                  <a:rPr lang="tr-TR" sz="2400" b="1" dirty="0" err="1" smtClean="0">
                    <a:latin typeface="Comic Sans MS" panose="030F0702030302020204" pitchFamily="66" charset="0"/>
                  </a:rPr>
                  <a:t>the</a:t>
                </a:r>
                <a:r>
                  <a:rPr lang="tr-TR" sz="2400" b="1" dirty="0" smtClean="0">
                    <a:latin typeface="Comic Sans MS" panose="030F0702030302020204" pitchFamily="66" charset="0"/>
                  </a:rPr>
                  <a:t> </a:t>
                </a:r>
                <a:r>
                  <a:rPr lang="tr-TR" sz="2400" b="1" dirty="0" err="1" smtClean="0">
                    <a:latin typeface="Comic Sans MS" panose="030F0702030302020204" pitchFamily="66" charset="0"/>
                  </a:rPr>
                  <a:t>major</a:t>
                </a:r>
                <a:r>
                  <a:rPr lang="tr-TR" sz="2400" b="1" dirty="0" smtClean="0">
                    <a:latin typeface="Comic Sans MS" panose="030F0702030302020204" pitchFamily="66" charset="0"/>
                  </a:rPr>
                  <a:t> </a:t>
                </a:r>
                <a:r>
                  <a:rPr lang="tr-TR" sz="2400" b="1" dirty="0" err="1" smtClean="0">
                    <a:latin typeface="Comic Sans MS" panose="030F0702030302020204" pitchFamily="66" charset="0"/>
                  </a:rPr>
                  <a:t>diameter</a:t>
                </a:r>
                <a:r>
                  <a:rPr lang="tr-TR" sz="2400" b="1" dirty="0" smtClean="0">
                    <a:latin typeface="Comic Sans MS" panose="030F0702030302020204" pitchFamily="66" charset="0"/>
                  </a:rPr>
                  <a:t> (</a:t>
                </a:r>
                <a:r>
                  <a:rPr lang="tr-TR" sz="2400" b="1" dirty="0" err="1" smtClean="0">
                    <a:latin typeface="Comic Sans MS" panose="030F0702030302020204" pitchFamily="66" charset="0"/>
                  </a:rPr>
                  <a:t>length</a:t>
                </a:r>
                <a:r>
                  <a:rPr lang="tr-TR" sz="2400" b="1" dirty="0" smtClean="0">
                    <a:latin typeface="Comic Sans MS" panose="030F0702030302020204" pitchFamily="66" charset="0"/>
                  </a:rPr>
                  <a:t>) of </a:t>
                </a:r>
                <a:r>
                  <a:rPr lang="tr-TR" sz="2400" b="1" dirty="0" err="1" smtClean="0">
                    <a:latin typeface="Comic Sans MS" panose="030F0702030302020204" pitchFamily="66" charset="0"/>
                  </a:rPr>
                  <a:t>the</a:t>
                </a:r>
                <a:r>
                  <a:rPr lang="tr-TR" sz="2400" b="1" dirty="0" smtClean="0">
                    <a:latin typeface="Comic Sans MS" panose="030F0702030302020204" pitchFamily="66" charset="0"/>
                  </a:rPr>
                  <a:t> </a:t>
                </a:r>
                <a:r>
                  <a:rPr lang="tr-TR" sz="2400" b="1" dirty="0" err="1" smtClean="0">
                    <a:latin typeface="Comic Sans MS" panose="030F0702030302020204" pitchFamily="66" charset="0"/>
                  </a:rPr>
                  <a:t>object</a:t>
                </a:r>
                <a:endParaRPr lang="tr-TR" sz="24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340768"/>
                <a:ext cx="8841160" cy="4962773"/>
              </a:xfrm>
              <a:blipFill rotWithShape="1">
                <a:blip r:embed="rId2"/>
                <a:stretch>
                  <a:fillRect l="-1448" r="-144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A4EC7B-8ED0-410F-86E9-5C9ABDFB1A57}" type="slidenum">
              <a:rPr lang="tr-TR" smtClean="0"/>
              <a:pPr>
                <a:defRPr/>
              </a:pPr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792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9900"/>
                </a:solidFill>
                <a:effectLst/>
              </a:rPr>
              <a:t/>
            </a:r>
            <a:br>
              <a:rPr lang="tr-TR" b="1" dirty="0" smtClean="0">
                <a:solidFill>
                  <a:srgbClr val="FF9900"/>
                </a:solidFill>
                <a:effectLst/>
              </a:rPr>
            </a:br>
            <a:r>
              <a:rPr lang="tr-TR" sz="3200" b="1" dirty="0" err="1" smtClean="0">
                <a:solidFill>
                  <a:srgbClr val="FF9900"/>
                </a:solidFill>
                <a:effectLst/>
                <a:latin typeface="Comic Sans MS" panose="030F0702030302020204" pitchFamily="66" charset="0"/>
              </a:rPr>
              <a:t>Aspect</a:t>
            </a:r>
            <a:r>
              <a:rPr lang="tr-TR" sz="3200" b="1" dirty="0" smtClean="0">
                <a:solidFill>
                  <a:srgbClr val="FF9900"/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lang="tr-TR" sz="3200" b="1" dirty="0" err="1" smtClean="0">
                <a:solidFill>
                  <a:srgbClr val="FF9900"/>
                </a:solidFill>
                <a:effectLst/>
                <a:latin typeface="Comic Sans MS" panose="030F0702030302020204" pitchFamily="66" charset="0"/>
              </a:rPr>
              <a:t>ratio</a:t>
            </a:r>
            <a:endParaRPr lang="tr-TR" sz="3200" dirty="0">
              <a:solidFill>
                <a:srgbClr val="FF99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just"/>
                <a:r>
                  <a:rPr lang="tr-TR" dirty="0" err="1" smtClean="0">
                    <a:latin typeface="Comic Sans MS" panose="030F0702030302020204" pitchFamily="66" charset="0"/>
                  </a:rPr>
                  <a:t>The</a:t>
                </a:r>
                <a:r>
                  <a:rPr lang="tr-TR" dirty="0" smtClean="0">
                    <a:latin typeface="Comic Sans MS" panose="030F0702030302020204" pitchFamily="66" charset="0"/>
                  </a:rPr>
                  <a:t> </a:t>
                </a:r>
                <a:r>
                  <a:rPr lang="tr-TR" dirty="0" err="1" smtClean="0">
                    <a:latin typeface="Comic Sans MS" panose="030F0702030302020204" pitchFamily="66" charset="0"/>
                  </a:rPr>
                  <a:t>aspect</a:t>
                </a:r>
                <a:r>
                  <a:rPr lang="tr-TR" dirty="0" smtClean="0">
                    <a:latin typeface="Comic Sans MS" panose="030F0702030302020204" pitchFamily="66" charset="0"/>
                  </a:rPr>
                  <a:t> </a:t>
                </a:r>
                <a:r>
                  <a:rPr lang="tr-TR" dirty="0" err="1" smtClean="0">
                    <a:latin typeface="Comic Sans MS" panose="030F0702030302020204" pitchFamily="66" charset="0"/>
                  </a:rPr>
                  <a:t>ratio</a:t>
                </a:r>
                <a:r>
                  <a:rPr lang="tr-TR" dirty="0" smtClean="0">
                    <a:latin typeface="Comic Sans MS" panose="030F0702030302020204" pitchFamily="66" charset="0"/>
                  </a:rPr>
                  <a:t> (</a:t>
                </a:r>
                <a:r>
                  <a:rPr lang="tr-TR" dirty="0" err="1" smtClean="0">
                    <a:latin typeface="Comic Sans MS" panose="030F0702030302020204" pitchFamily="66" charset="0"/>
                  </a:rPr>
                  <a:t>R</a:t>
                </a:r>
                <a:r>
                  <a:rPr lang="tr-TR" sz="1800" dirty="0" err="1" smtClean="0">
                    <a:latin typeface="Comic Sans MS" panose="030F0702030302020204" pitchFamily="66" charset="0"/>
                  </a:rPr>
                  <a:t>a</a:t>
                </a:r>
                <a:r>
                  <a:rPr lang="tr-TR" dirty="0" smtClean="0">
                    <a:latin typeface="Comic Sans MS" panose="030F0702030302020204" pitchFamily="66" charset="0"/>
                  </a:rPr>
                  <a:t>) is </a:t>
                </a:r>
                <a:r>
                  <a:rPr lang="tr-TR" dirty="0" err="1" smtClean="0">
                    <a:latin typeface="Comic Sans MS" panose="030F0702030302020204" pitchFamily="66" charset="0"/>
                  </a:rPr>
                  <a:t>calculated</a:t>
                </a:r>
                <a:r>
                  <a:rPr lang="tr-TR" dirty="0" smtClean="0">
                    <a:latin typeface="Comic Sans MS" panose="030F0702030302020204" pitchFamily="66" charset="0"/>
                  </a:rPr>
                  <a:t> </a:t>
                </a:r>
                <a:r>
                  <a:rPr lang="tr-TR" dirty="0" err="1" smtClean="0">
                    <a:latin typeface="Comic Sans MS" panose="030F0702030302020204" pitchFamily="66" charset="0"/>
                  </a:rPr>
                  <a:t>using</a:t>
                </a:r>
                <a:r>
                  <a:rPr lang="tr-TR" dirty="0" smtClean="0">
                    <a:latin typeface="Comic Sans MS" panose="030F0702030302020204" pitchFamily="66" charset="0"/>
                  </a:rPr>
                  <a:t> </a:t>
                </a:r>
                <a:r>
                  <a:rPr lang="tr-TR" dirty="0" err="1" smtClean="0">
                    <a:latin typeface="Comic Sans MS" panose="030F0702030302020204" pitchFamily="66" charset="0"/>
                  </a:rPr>
                  <a:t>length</a:t>
                </a:r>
                <a:r>
                  <a:rPr lang="tr-TR" dirty="0" smtClean="0">
                    <a:latin typeface="Comic Sans MS" panose="030F0702030302020204" pitchFamily="66" charset="0"/>
                  </a:rPr>
                  <a:t> (a) </a:t>
                </a:r>
                <a:r>
                  <a:rPr lang="tr-TR" dirty="0" err="1" smtClean="0">
                    <a:latin typeface="Comic Sans MS" panose="030F0702030302020204" pitchFamily="66" charset="0"/>
                  </a:rPr>
                  <a:t>and</a:t>
                </a:r>
                <a:r>
                  <a:rPr lang="tr-TR" dirty="0" smtClean="0">
                    <a:latin typeface="Comic Sans MS" panose="030F0702030302020204" pitchFamily="66" charset="0"/>
                  </a:rPr>
                  <a:t> </a:t>
                </a:r>
                <a:r>
                  <a:rPr lang="tr-TR" dirty="0" err="1" smtClean="0">
                    <a:latin typeface="Comic Sans MS" panose="030F0702030302020204" pitchFamily="66" charset="0"/>
                  </a:rPr>
                  <a:t>the</a:t>
                </a:r>
                <a:r>
                  <a:rPr lang="tr-TR" dirty="0" smtClean="0">
                    <a:latin typeface="Comic Sans MS" panose="030F0702030302020204" pitchFamily="66" charset="0"/>
                  </a:rPr>
                  <a:t> </a:t>
                </a:r>
                <a:r>
                  <a:rPr lang="tr-TR" dirty="0" err="1" smtClean="0">
                    <a:latin typeface="Comic Sans MS" panose="030F0702030302020204" pitchFamily="66" charset="0"/>
                  </a:rPr>
                  <a:t>width</a:t>
                </a:r>
                <a:r>
                  <a:rPr lang="tr-TR" dirty="0" smtClean="0">
                    <a:latin typeface="Comic Sans MS" panose="030F0702030302020204" pitchFamily="66" charset="0"/>
                  </a:rPr>
                  <a:t> (b) of </a:t>
                </a:r>
                <a:r>
                  <a:rPr lang="tr-TR" dirty="0" err="1" smtClean="0">
                    <a:latin typeface="Comic Sans MS" panose="030F0702030302020204" pitchFamily="66" charset="0"/>
                  </a:rPr>
                  <a:t>the</a:t>
                </a:r>
                <a:r>
                  <a:rPr lang="tr-TR" dirty="0" smtClean="0">
                    <a:latin typeface="Comic Sans MS" panose="030F0702030302020204" pitchFamily="66" charset="0"/>
                  </a:rPr>
                  <a:t> </a:t>
                </a:r>
                <a:r>
                  <a:rPr lang="tr-TR" dirty="0" err="1" smtClean="0">
                    <a:latin typeface="Comic Sans MS" panose="030F0702030302020204" pitchFamily="66" charset="0"/>
                  </a:rPr>
                  <a:t>sample</a:t>
                </a:r>
                <a:r>
                  <a:rPr lang="tr-TR" dirty="0" smtClean="0">
                    <a:latin typeface="Comic Sans MS" panose="030F0702030302020204" pitchFamily="66" charset="0"/>
                  </a:rPr>
                  <a:t>.</a:t>
                </a:r>
                <a:r>
                  <a:rPr lang="tr-TR" dirty="0">
                    <a:effectLst/>
                  </a:rPr>
                  <a:t> 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tr-TR" i="1" smtClean="0">
                        <a:solidFill>
                          <a:srgbClr val="FF6600"/>
                        </a:solidFill>
                        <a:effectLst/>
                        <a:latin typeface="Cambria Math"/>
                      </a:rPr>
                      <m:t>𝑅𝑎</m:t>
                    </m:r>
                  </m:oMath>
                </a14:m>
                <a:r>
                  <a:rPr lang="tr-TR" dirty="0">
                    <a:solidFill>
                      <a:srgbClr val="FF6600"/>
                    </a:solidFill>
                    <a:effectLst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solidFill>
                              <a:srgbClr val="FF6600"/>
                            </a:solidFill>
                            <a:effectLst/>
                            <a:latin typeface="Cambria Math"/>
                          </a:rPr>
                        </m:ctrlPr>
                      </m:fPr>
                      <m:num>
                        <m:r>
                          <a:rPr lang="tr-TR" i="1">
                            <a:solidFill>
                              <a:srgbClr val="FF6600"/>
                            </a:solidFill>
                            <a:effectLst/>
                            <a:latin typeface="Cambria Math"/>
                          </a:rPr>
                          <m:t>𝑏</m:t>
                        </m:r>
                      </m:num>
                      <m:den>
                        <m:r>
                          <a:rPr lang="tr-TR" i="1">
                            <a:solidFill>
                              <a:srgbClr val="FF6600"/>
                            </a:solidFill>
                            <a:effectLst/>
                            <a:latin typeface="Cambria Math"/>
                          </a:rPr>
                          <m:t>𝑎</m:t>
                        </m:r>
                      </m:den>
                    </m:f>
                  </m:oMath>
                </a14:m>
                <a:endParaRPr lang="tr-TR" dirty="0">
                  <a:solidFill>
                    <a:srgbClr val="FF6600"/>
                  </a:solidFill>
                  <a:effectLst/>
                </a:endParaRPr>
              </a:p>
              <a:p>
                <a:pPr algn="just"/>
                <a:endParaRPr lang="tr-TR" dirty="0">
                  <a:solidFill>
                    <a:srgbClr val="FF66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667" t="-2019" r="-237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A4EC7B-8ED0-410F-86E9-5C9ABDFB1A57}" type="slidenum">
              <a:rPr lang="tr-TR" smtClean="0"/>
              <a:pPr>
                <a:defRPr/>
              </a:pPr>
              <a:t>18</a:t>
            </a:fld>
            <a:endParaRPr lang="tr-TR" dirty="0"/>
          </a:p>
        </p:txBody>
      </p:sp>
      <p:sp>
        <p:nvSpPr>
          <p:cNvPr id="7" name="Küp 6"/>
          <p:cNvSpPr/>
          <p:nvPr/>
        </p:nvSpPr>
        <p:spPr>
          <a:xfrm>
            <a:off x="3275856" y="4293096"/>
            <a:ext cx="2952328" cy="1368152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5" name="Metin kutusu 4"/>
          <p:cNvSpPr txBox="1"/>
          <p:nvPr/>
        </p:nvSpPr>
        <p:spPr>
          <a:xfrm>
            <a:off x="4860032" y="6093296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r-TR" dirty="0"/>
          </a:p>
        </p:txBody>
      </p:sp>
      <p:sp>
        <p:nvSpPr>
          <p:cNvPr id="8" name="Metin kutusu 7"/>
          <p:cNvSpPr txBox="1"/>
          <p:nvPr/>
        </p:nvSpPr>
        <p:spPr>
          <a:xfrm>
            <a:off x="6372200" y="4635274"/>
            <a:ext cx="5850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smtClean="0">
                <a:latin typeface="Comic Sans MS" panose="030F0702030302020204" pitchFamily="66" charset="0"/>
              </a:rPr>
              <a:t>c</a:t>
            </a:r>
            <a:endParaRPr lang="tr-TR" sz="2800" dirty="0">
              <a:latin typeface="Comic Sans MS" panose="030F0702030302020204" pitchFamily="66" charset="0"/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6192180" y="5322613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>
                <a:latin typeface="Comic Sans MS" panose="030F0702030302020204" pitchFamily="66" charset="0"/>
              </a:rPr>
              <a:t>b</a:t>
            </a:r>
            <a:endParaRPr lang="tr-TR" sz="3200" dirty="0">
              <a:latin typeface="Comic Sans MS" panose="030F0702030302020204" pitchFamily="66" charset="0"/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4067944" y="5816298"/>
            <a:ext cx="3946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dirty="0" smtClean="0">
                <a:latin typeface="Comic Sans MS" panose="030F0702030302020204" pitchFamily="66" charset="0"/>
              </a:rPr>
              <a:t>a</a:t>
            </a:r>
            <a:endParaRPr lang="tr-TR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5066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b="1" dirty="0">
              <a:solidFill>
                <a:srgbClr val="FF66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 err="1" smtClean="0">
                <a:latin typeface="Comic Sans MS" panose="030F0702030302020204" pitchFamily="66" charset="0"/>
              </a:rPr>
              <a:t>Shape</a:t>
            </a:r>
            <a:r>
              <a:rPr lang="tr-TR" b="1" dirty="0" smtClean="0">
                <a:latin typeface="Comic Sans MS" panose="030F0702030302020204" pitchFamily="66" charset="0"/>
              </a:rPr>
              <a:t> has </a:t>
            </a:r>
            <a:r>
              <a:rPr lang="tr-TR" b="1" dirty="0" err="1" smtClean="0">
                <a:latin typeface="Comic Sans MS" panose="030F0702030302020204" pitchFamily="66" charset="0"/>
              </a:rPr>
              <a:t>great</a:t>
            </a:r>
            <a:r>
              <a:rPr lang="tr-TR" b="1" dirty="0" smtClean="0"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latin typeface="Comic Sans MS" panose="030F0702030302020204" pitchFamily="66" charset="0"/>
              </a:rPr>
              <a:t>importance</a:t>
            </a:r>
            <a:r>
              <a:rPr lang="tr-TR" b="1" dirty="0" smtClean="0"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latin typeface="Comic Sans MS" panose="030F0702030302020204" pitchFamily="66" charset="0"/>
              </a:rPr>
              <a:t>during</a:t>
            </a:r>
            <a:r>
              <a:rPr lang="tr-TR" b="1" dirty="0" smtClean="0"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latin typeface="Comic Sans MS" panose="030F0702030302020204" pitchFamily="66" charset="0"/>
              </a:rPr>
              <a:t>processes</a:t>
            </a:r>
            <a:r>
              <a:rPr lang="tr-TR" b="1" dirty="0" smtClean="0"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latin typeface="Comic Sans MS" panose="030F0702030302020204" pitchFamily="66" charset="0"/>
              </a:rPr>
              <a:t>such</a:t>
            </a:r>
            <a:r>
              <a:rPr lang="tr-TR" b="1" dirty="0" smtClean="0">
                <a:latin typeface="Comic Sans MS" panose="030F0702030302020204" pitchFamily="66" charset="0"/>
              </a:rPr>
              <a:t> as;</a:t>
            </a:r>
          </a:p>
          <a:p>
            <a:pPr algn="just"/>
            <a:endParaRPr lang="tr-TR" b="1" dirty="0" smtClean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tr-TR" b="1" dirty="0" smtClean="0">
                <a:latin typeface="Comic Sans MS" panose="030F0702030302020204" pitchFamily="66" charset="0"/>
              </a:rPr>
              <a:t>-in </a:t>
            </a: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controlling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fill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-in-</a:t>
            </a: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weight</a:t>
            </a:r>
            <a:endParaRPr lang="tr-TR" b="1" dirty="0" smtClean="0">
              <a:solidFill>
                <a:srgbClr val="FF6600"/>
              </a:solidFill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tr-TR" b="1" dirty="0" smtClean="0">
                <a:latin typeface="Comic Sans MS" panose="030F0702030302020204" pitchFamily="66" charset="0"/>
              </a:rPr>
              <a:t>-</a:t>
            </a: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freezing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, </a:t>
            </a: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canning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and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other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heat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processes</a:t>
            </a:r>
            <a:endParaRPr lang="tr-TR" b="1" dirty="0" smtClean="0">
              <a:solidFill>
                <a:srgbClr val="FF6600"/>
              </a:solidFill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tr-TR" b="1" dirty="0" smtClean="0">
                <a:latin typeface="Comic Sans MS" panose="030F0702030302020204" pitchFamily="66" charset="0"/>
              </a:rPr>
              <a:t>-in </a:t>
            </a: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determining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the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way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in </a:t>
            </a:r>
            <a:r>
              <a:rPr lang="tr-TR" b="1" dirty="0" err="1" smtClean="0">
                <a:latin typeface="Comic Sans MS" panose="030F0702030302020204" pitchFamily="66" charset="0"/>
              </a:rPr>
              <a:t>which</a:t>
            </a:r>
            <a:r>
              <a:rPr lang="tr-TR" b="1" dirty="0" smtClean="0"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latin typeface="Comic Sans MS" panose="030F0702030302020204" pitchFamily="66" charset="0"/>
              </a:rPr>
              <a:t>materials</a:t>
            </a:r>
            <a:r>
              <a:rPr lang="tr-TR" b="1" dirty="0" smtClean="0"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latin typeface="Comic Sans MS" panose="030F0702030302020204" pitchFamily="66" charset="0"/>
              </a:rPr>
              <a:t>behave</a:t>
            </a:r>
            <a:r>
              <a:rPr lang="tr-TR" b="1" dirty="0" smtClean="0"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latin typeface="Comic Sans MS" panose="030F0702030302020204" pitchFamily="66" charset="0"/>
              </a:rPr>
              <a:t>during</a:t>
            </a:r>
            <a:r>
              <a:rPr lang="tr-TR" b="1" dirty="0" smtClean="0"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latin typeface="Comic Sans MS" panose="030F0702030302020204" pitchFamily="66" charset="0"/>
              </a:rPr>
              <a:t>pneumatic</a:t>
            </a:r>
            <a:r>
              <a:rPr lang="tr-TR" b="1" dirty="0" smtClean="0"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conveying</a:t>
            </a:r>
            <a:endParaRPr lang="tr-TR" b="1" dirty="0" smtClean="0">
              <a:solidFill>
                <a:srgbClr val="FF6600"/>
              </a:solidFill>
              <a:latin typeface="Comic Sans MS" panose="030F0702030302020204" pitchFamily="66" charset="0"/>
            </a:endParaRPr>
          </a:p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A4EC7B-8ED0-410F-86E9-5C9ABDFB1A57}" type="slidenum">
              <a:rPr lang="tr-TR" smtClean="0"/>
              <a:pPr>
                <a:defRPr/>
              </a:pPr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388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2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A61936-1FE6-4DEF-970D-DBDA88B35252}" type="slidenum">
              <a:rPr lang="tr-TR"/>
              <a:pPr>
                <a:defRPr/>
              </a:pPr>
              <a:t>2</a:t>
            </a:fld>
            <a:endParaRPr lang="tr-TR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92500" lnSpcReduction="10000"/>
          </a:bodyPr>
          <a:lstStyle/>
          <a:p>
            <a:pPr marL="136525" indent="0">
              <a:buNone/>
              <a:defRPr/>
            </a:pPr>
            <a:r>
              <a:rPr lang="tr-TR" b="1" dirty="0" smtClean="0">
                <a:effectLst/>
                <a:latin typeface="Comic Sans MS" pitchFamily="66" charset="0"/>
              </a:rPr>
              <a:t>Size </a:t>
            </a:r>
            <a:r>
              <a:rPr lang="tr-TR" b="1" dirty="0" err="1" smtClean="0">
                <a:effectLst/>
                <a:latin typeface="Comic Sans MS" pitchFamily="66" charset="0"/>
              </a:rPr>
              <a:t>and</a:t>
            </a:r>
            <a:r>
              <a:rPr lang="tr-TR" b="1" dirty="0" smtClean="0">
                <a:effectLst/>
                <a:latin typeface="Comic Sans MS" pitchFamily="66" charset="0"/>
              </a:rPr>
              <a:t> </a:t>
            </a:r>
            <a:r>
              <a:rPr lang="tr-TR" b="1" dirty="0" err="1" smtClean="0">
                <a:effectLst/>
                <a:latin typeface="Comic Sans MS" pitchFamily="66" charset="0"/>
              </a:rPr>
              <a:t>shape</a:t>
            </a:r>
            <a:r>
              <a:rPr lang="tr-TR" b="1" dirty="0" smtClean="0">
                <a:effectLst/>
                <a:latin typeface="Comic Sans MS" pitchFamily="66" charset="0"/>
              </a:rPr>
              <a:t> </a:t>
            </a:r>
            <a:r>
              <a:rPr lang="tr-TR" b="1" dirty="0" err="1" smtClean="0">
                <a:effectLst/>
                <a:latin typeface="Comic Sans MS" pitchFamily="66" charset="0"/>
              </a:rPr>
              <a:t>are</a:t>
            </a:r>
            <a:r>
              <a:rPr lang="tr-TR" b="1" dirty="0" smtClean="0">
                <a:effectLst/>
                <a:latin typeface="Comic Sans MS" pitchFamily="66" charset="0"/>
              </a:rPr>
              <a:t> </a:t>
            </a:r>
            <a:r>
              <a:rPr lang="tr-TR" b="1" dirty="0" err="1" smtClean="0">
                <a:effectLst/>
                <a:latin typeface="Comic Sans MS" pitchFamily="66" charset="0"/>
              </a:rPr>
              <a:t>important</a:t>
            </a:r>
            <a:r>
              <a:rPr lang="tr-TR" b="1" dirty="0" smtClean="0">
                <a:effectLst/>
                <a:latin typeface="Comic Sans MS" pitchFamily="66" charset="0"/>
              </a:rPr>
              <a:t> </a:t>
            </a:r>
            <a:r>
              <a:rPr lang="tr-TR" b="1" dirty="0" err="1" smtClean="0">
                <a:effectLst/>
                <a:latin typeface="Comic Sans MS" pitchFamily="66" charset="0"/>
              </a:rPr>
              <a:t>physical</a:t>
            </a:r>
            <a:r>
              <a:rPr lang="tr-TR" b="1" dirty="0" smtClean="0">
                <a:effectLst/>
                <a:latin typeface="Comic Sans MS" pitchFamily="66" charset="0"/>
              </a:rPr>
              <a:t> </a:t>
            </a:r>
            <a:r>
              <a:rPr lang="tr-TR" b="1" dirty="0" err="1" smtClean="0">
                <a:effectLst/>
                <a:latin typeface="Comic Sans MS" pitchFamily="66" charset="0"/>
              </a:rPr>
              <a:t>attributes</a:t>
            </a:r>
            <a:r>
              <a:rPr lang="tr-TR" b="1" dirty="0" smtClean="0">
                <a:effectLst/>
                <a:latin typeface="Comic Sans MS" pitchFamily="66" charset="0"/>
              </a:rPr>
              <a:t> of </a:t>
            </a:r>
            <a:r>
              <a:rPr lang="tr-TR" b="1" dirty="0" err="1" smtClean="0">
                <a:effectLst/>
                <a:latin typeface="Comic Sans MS" pitchFamily="66" charset="0"/>
              </a:rPr>
              <a:t>foods</a:t>
            </a:r>
            <a:r>
              <a:rPr lang="tr-TR" b="1" dirty="0" smtClean="0">
                <a:effectLst/>
                <a:latin typeface="Comic Sans MS" pitchFamily="66" charset="0"/>
              </a:rPr>
              <a:t> </a:t>
            </a:r>
            <a:r>
              <a:rPr lang="tr-TR" b="1" dirty="0" err="1" smtClean="0">
                <a:effectLst/>
                <a:latin typeface="Comic Sans MS" pitchFamily="66" charset="0"/>
              </a:rPr>
              <a:t>that</a:t>
            </a:r>
            <a:r>
              <a:rPr lang="tr-TR" b="1" dirty="0" smtClean="0">
                <a:effectLst/>
                <a:latin typeface="Comic Sans MS" pitchFamily="66" charset="0"/>
              </a:rPr>
              <a:t> </a:t>
            </a:r>
            <a:r>
              <a:rPr lang="tr-TR" b="1" dirty="0" err="1" smtClean="0">
                <a:effectLst/>
                <a:latin typeface="Comic Sans MS" pitchFamily="66" charset="0"/>
              </a:rPr>
              <a:t>are</a:t>
            </a:r>
            <a:r>
              <a:rPr lang="tr-TR" b="1" dirty="0" smtClean="0">
                <a:effectLst/>
                <a:latin typeface="Comic Sans MS" pitchFamily="66" charset="0"/>
              </a:rPr>
              <a:t> </a:t>
            </a:r>
            <a:r>
              <a:rPr lang="tr-TR" b="1" dirty="0" err="1" smtClean="0">
                <a:effectLst/>
                <a:latin typeface="Comic Sans MS" pitchFamily="66" charset="0"/>
              </a:rPr>
              <a:t>used</a:t>
            </a:r>
            <a:r>
              <a:rPr lang="tr-TR" b="1" dirty="0" smtClean="0">
                <a:effectLst/>
                <a:latin typeface="Comic Sans MS" pitchFamily="66" charset="0"/>
              </a:rPr>
              <a:t> in:</a:t>
            </a:r>
          </a:p>
          <a:p>
            <a:pPr marL="136525" indent="0">
              <a:buNone/>
              <a:defRPr/>
            </a:pPr>
            <a:endParaRPr lang="tr-TR" b="1" dirty="0" smtClean="0">
              <a:effectLst/>
              <a:latin typeface="Comic Sans MS" pitchFamily="66" charset="0"/>
            </a:endParaRPr>
          </a:p>
          <a:p>
            <a:pPr marL="136525" indent="0">
              <a:buNone/>
              <a:defRPr/>
            </a:pPr>
            <a:r>
              <a:rPr lang="tr-TR" b="1" dirty="0" smtClean="0">
                <a:solidFill>
                  <a:srgbClr val="FF6600"/>
                </a:solidFill>
                <a:effectLst/>
                <a:latin typeface="Comic Sans MS" pitchFamily="66" charset="0"/>
              </a:rPr>
              <a:t>-</a:t>
            </a:r>
            <a:r>
              <a:rPr lang="tr-TR" b="1" dirty="0" err="1" smtClean="0">
                <a:solidFill>
                  <a:srgbClr val="FF6600"/>
                </a:solidFill>
                <a:effectLst/>
                <a:latin typeface="Comic Sans MS" pitchFamily="66" charset="0"/>
              </a:rPr>
              <a:t>screening</a:t>
            </a:r>
            <a:endParaRPr lang="tr-TR" b="1" dirty="0" smtClean="0">
              <a:solidFill>
                <a:srgbClr val="FF6600"/>
              </a:solidFill>
              <a:effectLst/>
              <a:latin typeface="Comic Sans MS" pitchFamily="66" charset="0"/>
            </a:endParaRPr>
          </a:p>
          <a:p>
            <a:pPr marL="136525" indent="0">
              <a:buNone/>
              <a:defRPr/>
            </a:pPr>
            <a:r>
              <a:rPr lang="tr-TR" b="1" dirty="0" smtClean="0">
                <a:solidFill>
                  <a:srgbClr val="FF6600"/>
                </a:solidFill>
                <a:effectLst/>
                <a:latin typeface="Comic Sans MS" pitchFamily="66" charset="0"/>
              </a:rPr>
              <a:t>-</a:t>
            </a:r>
            <a:r>
              <a:rPr lang="tr-TR" b="1" dirty="0" err="1" smtClean="0">
                <a:solidFill>
                  <a:srgbClr val="FF6600"/>
                </a:solidFill>
                <a:effectLst/>
                <a:latin typeface="Comic Sans MS" pitchFamily="66" charset="0"/>
              </a:rPr>
              <a:t>grading</a:t>
            </a:r>
            <a:endParaRPr lang="tr-TR" b="1" dirty="0" smtClean="0">
              <a:solidFill>
                <a:srgbClr val="FF6600"/>
              </a:solidFill>
              <a:effectLst/>
              <a:latin typeface="Comic Sans MS" pitchFamily="66" charset="0"/>
            </a:endParaRPr>
          </a:p>
          <a:p>
            <a:pPr marL="136525" indent="0">
              <a:buNone/>
              <a:defRPr/>
            </a:pPr>
            <a:r>
              <a:rPr lang="tr-TR" b="1" dirty="0" smtClean="0">
                <a:solidFill>
                  <a:srgbClr val="FF6600"/>
                </a:solidFill>
                <a:effectLst/>
                <a:latin typeface="Comic Sans MS" pitchFamily="66" charset="0"/>
              </a:rPr>
              <a:t>-</a:t>
            </a:r>
            <a:r>
              <a:rPr lang="tr-TR" b="1" dirty="0" err="1" smtClean="0">
                <a:solidFill>
                  <a:srgbClr val="FF6600"/>
                </a:solidFill>
                <a:effectLst/>
                <a:latin typeface="Comic Sans MS" pitchFamily="66" charset="0"/>
              </a:rPr>
              <a:t>quality</a:t>
            </a:r>
            <a:r>
              <a:rPr lang="tr-TR" b="1" dirty="0" smtClean="0">
                <a:solidFill>
                  <a:srgbClr val="FF6600"/>
                </a:solidFill>
                <a:effectLst/>
                <a:latin typeface="Comic Sans MS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effectLst/>
                <a:latin typeface="Comic Sans MS" pitchFamily="66" charset="0"/>
              </a:rPr>
              <a:t>control</a:t>
            </a:r>
            <a:r>
              <a:rPr lang="tr-TR" b="1" dirty="0" smtClean="0">
                <a:solidFill>
                  <a:srgbClr val="FF6600"/>
                </a:solidFill>
                <a:effectLst/>
                <a:latin typeface="Comic Sans MS" pitchFamily="66" charset="0"/>
              </a:rPr>
              <a:t> of </a:t>
            </a:r>
            <a:r>
              <a:rPr lang="tr-TR" b="1" dirty="0" err="1" smtClean="0">
                <a:solidFill>
                  <a:srgbClr val="FF6600"/>
                </a:solidFill>
                <a:effectLst/>
                <a:latin typeface="Comic Sans MS" pitchFamily="66" charset="0"/>
              </a:rPr>
              <a:t>foods</a:t>
            </a:r>
            <a:endParaRPr lang="tr-TR" b="1" dirty="0" smtClean="0">
              <a:solidFill>
                <a:srgbClr val="FF6600"/>
              </a:solidFill>
              <a:effectLst/>
              <a:latin typeface="Comic Sans MS" pitchFamily="66" charset="0"/>
            </a:endParaRPr>
          </a:p>
          <a:p>
            <a:pPr marL="136525" indent="0">
              <a:buNone/>
              <a:defRPr/>
            </a:pPr>
            <a:r>
              <a:rPr lang="tr-TR" b="1" dirty="0" smtClean="0">
                <a:solidFill>
                  <a:srgbClr val="FF6600"/>
                </a:solidFill>
                <a:effectLst/>
                <a:latin typeface="Comic Sans MS" pitchFamily="66" charset="0"/>
              </a:rPr>
              <a:t>-</a:t>
            </a:r>
            <a:r>
              <a:rPr lang="tr-TR" b="1" dirty="0" err="1" smtClean="0">
                <a:solidFill>
                  <a:srgbClr val="FF6600"/>
                </a:solidFill>
                <a:effectLst/>
                <a:latin typeface="Comic Sans MS" pitchFamily="66" charset="0"/>
              </a:rPr>
              <a:t>fluid</a:t>
            </a:r>
            <a:r>
              <a:rPr lang="tr-TR" b="1" dirty="0" smtClean="0">
                <a:solidFill>
                  <a:srgbClr val="FF6600"/>
                </a:solidFill>
                <a:effectLst/>
                <a:latin typeface="Comic Sans MS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effectLst/>
                <a:latin typeface="Comic Sans MS" pitchFamily="66" charset="0"/>
              </a:rPr>
              <a:t>flow</a:t>
            </a:r>
            <a:endParaRPr lang="tr-TR" b="1" dirty="0" smtClean="0">
              <a:solidFill>
                <a:srgbClr val="FF6600"/>
              </a:solidFill>
              <a:effectLst/>
              <a:latin typeface="Comic Sans MS" pitchFamily="66" charset="0"/>
            </a:endParaRPr>
          </a:p>
          <a:p>
            <a:pPr marL="136525" indent="0">
              <a:buNone/>
              <a:defRPr/>
            </a:pPr>
            <a:r>
              <a:rPr lang="tr-TR" b="1" dirty="0" smtClean="0">
                <a:solidFill>
                  <a:srgbClr val="FF6600"/>
                </a:solidFill>
                <a:effectLst/>
                <a:latin typeface="Comic Sans MS" pitchFamily="66" charset="0"/>
              </a:rPr>
              <a:t>-</a:t>
            </a:r>
            <a:r>
              <a:rPr lang="tr-TR" b="1" dirty="0" err="1" smtClean="0">
                <a:solidFill>
                  <a:srgbClr val="FF6600"/>
                </a:solidFill>
                <a:effectLst/>
                <a:latin typeface="Comic Sans MS" pitchFamily="66" charset="0"/>
              </a:rPr>
              <a:t>heat</a:t>
            </a:r>
            <a:r>
              <a:rPr lang="tr-TR" b="1" dirty="0" smtClean="0">
                <a:solidFill>
                  <a:srgbClr val="FF6600"/>
                </a:solidFill>
                <a:effectLst/>
                <a:latin typeface="Comic Sans MS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effectLst/>
                <a:latin typeface="Comic Sans MS" pitchFamily="66" charset="0"/>
              </a:rPr>
              <a:t>and</a:t>
            </a:r>
            <a:r>
              <a:rPr lang="tr-TR" b="1" dirty="0" smtClean="0">
                <a:solidFill>
                  <a:srgbClr val="FF6600"/>
                </a:solidFill>
                <a:effectLst/>
                <a:latin typeface="Comic Sans MS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effectLst/>
                <a:latin typeface="Comic Sans MS" pitchFamily="66" charset="0"/>
              </a:rPr>
              <a:t>mass</a:t>
            </a:r>
            <a:r>
              <a:rPr lang="tr-TR" b="1" dirty="0" smtClean="0">
                <a:solidFill>
                  <a:srgbClr val="FF6600"/>
                </a:solidFill>
                <a:effectLst/>
                <a:latin typeface="Comic Sans MS" pitchFamily="66" charset="0"/>
              </a:rPr>
              <a:t> transfer </a:t>
            </a:r>
            <a:r>
              <a:rPr lang="tr-TR" b="1" dirty="0" err="1" smtClean="0">
                <a:solidFill>
                  <a:srgbClr val="FF6600"/>
                </a:solidFill>
                <a:effectLst/>
                <a:latin typeface="Comic Sans MS" pitchFamily="66" charset="0"/>
              </a:rPr>
              <a:t>calculations</a:t>
            </a:r>
            <a:r>
              <a:rPr lang="tr-TR" b="1" dirty="0" smtClean="0">
                <a:solidFill>
                  <a:srgbClr val="FF6600"/>
                </a:solidFill>
                <a:effectLst/>
                <a:latin typeface="Comic Sans MS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effectLst/>
                <a:latin typeface="Comic Sans MS" pitchFamily="66" charset="0"/>
              </a:rPr>
              <a:t>for</a:t>
            </a:r>
            <a:r>
              <a:rPr lang="tr-TR" b="1" dirty="0" smtClean="0">
                <a:solidFill>
                  <a:srgbClr val="FF6600"/>
                </a:solidFill>
                <a:effectLst/>
                <a:latin typeface="Comic Sans MS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effectLst/>
                <a:latin typeface="Comic Sans MS" pitchFamily="66" charset="0"/>
              </a:rPr>
              <a:t>food</a:t>
            </a:r>
            <a:r>
              <a:rPr lang="tr-TR" b="1" dirty="0" smtClean="0">
                <a:solidFill>
                  <a:srgbClr val="FF6600"/>
                </a:solidFill>
                <a:effectLst/>
                <a:latin typeface="Comic Sans MS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effectLst/>
                <a:latin typeface="Comic Sans MS" pitchFamily="66" charset="0"/>
              </a:rPr>
              <a:t>operations</a:t>
            </a:r>
            <a:endParaRPr lang="tr-TR" b="1" dirty="0" smtClean="0">
              <a:solidFill>
                <a:srgbClr val="FF6600"/>
              </a:solidFill>
              <a:effectLst/>
              <a:latin typeface="Comic Sans MS" pitchFamily="66" charset="0"/>
            </a:endParaRPr>
          </a:p>
          <a:p>
            <a:pPr marL="136525" indent="0">
              <a:buNone/>
              <a:defRPr/>
            </a:pPr>
            <a:endParaRPr lang="tr-TR" b="1" dirty="0" smtClean="0">
              <a:effectLst/>
              <a:latin typeface="Comic Sans MS" pitchFamily="66" charset="0"/>
            </a:endParaRPr>
          </a:p>
        </p:txBody>
      </p:sp>
      <p:sp>
        <p:nvSpPr>
          <p:cNvPr id="112643" name="Rectangle 3"/>
          <p:cNvSpPr>
            <a:spLocks noChangeArrowheads="1"/>
          </p:cNvSpPr>
          <p:nvPr/>
        </p:nvSpPr>
        <p:spPr bwMode="auto">
          <a:xfrm>
            <a:off x="-612775" y="333375"/>
            <a:ext cx="842486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4" algn="ctr">
              <a:spcBef>
                <a:spcPct val="20000"/>
              </a:spcBef>
              <a:buClr>
                <a:schemeClr val="tx1"/>
              </a:buClr>
              <a:buSzPct val="70000"/>
              <a:defRPr/>
            </a:pPr>
            <a:r>
              <a:rPr lang="tr-TR" sz="36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SIZE, SHAPE, VOLUME </a:t>
            </a:r>
            <a:r>
              <a:rPr lang="tr-TR" sz="36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and</a:t>
            </a:r>
            <a:r>
              <a:rPr lang="tr-TR" sz="36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tr-TR" sz="36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Related</a:t>
            </a:r>
            <a:r>
              <a:rPr lang="tr-TR" sz="36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tr-TR" sz="36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Attributes</a:t>
            </a:r>
            <a:endParaRPr lang="tr-TR" sz="3600" dirty="0">
              <a:solidFill>
                <a:srgbClr val="FF99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WEIGHT</a:t>
            </a:r>
            <a:endParaRPr lang="tr-TR" b="1" dirty="0">
              <a:solidFill>
                <a:srgbClr val="FF66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34173"/>
          </a:xfrm>
        </p:spPr>
        <p:txBody>
          <a:bodyPr/>
          <a:lstStyle/>
          <a:p>
            <a:pPr algn="just"/>
            <a:r>
              <a:rPr lang="tr-TR" b="1" dirty="0" err="1" smtClean="0">
                <a:latin typeface="Comic Sans MS" panose="030F0702030302020204" pitchFamily="66" charset="0"/>
              </a:rPr>
              <a:t>Weight</a:t>
            </a:r>
            <a:r>
              <a:rPr lang="tr-TR" b="1" dirty="0" smtClean="0">
                <a:latin typeface="Comic Sans MS" panose="030F0702030302020204" pitchFamily="66" charset="0"/>
              </a:rPr>
              <a:t> can be </a:t>
            </a:r>
            <a:r>
              <a:rPr lang="tr-TR" b="1" dirty="0" err="1" smtClean="0">
                <a:latin typeface="Comic Sans MS" panose="030F0702030302020204" pitchFamily="66" charset="0"/>
              </a:rPr>
              <a:t>measured</a:t>
            </a:r>
            <a:r>
              <a:rPr lang="tr-TR" b="1" dirty="0" smtClean="0"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latin typeface="Comic Sans MS" panose="030F0702030302020204" pitchFamily="66" charset="0"/>
              </a:rPr>
              <a:t>by</a:t>
            </a:r>
            <a:r>
              <a:rPr lang="tr-TR" b="1" dirty="0" smtClean="0"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latin typeface="Comic Sans MS" panose="030F0702030302020204" pitchFamily="66" charset="0"/>
              </a:rPr>
              <a:t>using</a:t>
            </a:r>
            <a:r>
              <a:rPr lang="tr-TR" b="1" dirty="0" smtClean="0"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latin typeface="Comic Sans MS" panose="030F0702030302020204" pitchFamily="66" charset="0"/>
              </a:rPr>
              <a:t>scales</a:t>
            </a:r>
            <a:r>
              <a:rPr lang="tr-TR" b="1" dirty="0" smtClean="0">
                <a:latin typeface="Comic Sans MS" panose="030F0702030302020204" pitchFamily="66" charset="0"/>
              </a:rPr>
              <a:t>.</a:t>
            </a:r>
          </a:p>
          <a:p>
            <a:pPr algn="just"/>
            <a:r>
              <a:rPr lang="tr-TR" b="1" dirty="0" err="1" smtClean="0">
                <a:latin typeface="Comic Sans MS" panose="030F0702030302020204" pitchFamily="66" charset="0"/>
              </a:rPr>
              <a:t>Weight</a:t>
            </a:r>
            <a:r>
              <a:rPr lang="tr-TR" b="1" dirty="0" smtClean="0">
                <a:latin typeface="Comic Sans MS" panose="030F0702030302020204" pitchFamily="66" charset="0"/>
              </a:rPr>
              <a:t> can be </a:t>
            </a:r>
            <a:r>
              <a:rPr lang="tr-TR" b="1" dirty="0" err="1" smtClean="0">
                <a:latin typeface="Comic Sans MS" panose="030F0702030302020204" pitchFamily="66" charset="0"/>
              </a:rPr>
              <a:t>recorded</a:t>
            </a:r>
            <a:r>
              <a:rPr lang="tr-TR" b="1" dirty="0" smtClean="0">
                <a:latin typeface="Comic Sans MS" panose="030F0702030302020204" pitchFamily="66" charset="0"/>
              </a:rPr>
              <a:t> as:</a:t>
            </a:r>
          </a:p>
          <a:p>
            <a:pPr lvl="1" algn="just"/>
            <a:r>
              <a:rPr lang="tr-TR" sz="3200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Total </a:t>
            </a:r>
            <a:r>
              <a:rPr lang="tr-TR" sz="3200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weight</a:t>
            </a:r>
            <a:endParaRPr lang="tr-TR" sz="3200" b="1" dirty="0" smtClean="0">
              <a:solidFill>
                <a:srgbClr val="FF6600"/>
              </a:solidFill>
              <a:latin typeface="Comic Sans MS" panose="030F0702030302020204" pitchFamily="66" charset="0"/>
            </a:endParaRPr>
          </a:p>
          <a:p>
            <a:pPr lvl="1" algn="just"/>
            <a:r>
              <a:rPr lang="tr-TR" sz="3200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Average</a:t>
            </a:r>
            <a:r>
              <a:rPr lang="tr-TR" sz="3200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</a:t>
            </a:r>
            <a:r>
              <a:rPr lang="tr-TR" sz="3200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weight</a:t>
            </a:r>
            <a:endParaRPr lang="tr-TR" sz="3200" b="1" dirty="0" smtClean="0">
              <a:solidFill>
                <a:srgbClr val="FF6600"/>
              </a:solidFill>
              <a:latin typeface="Comic Sans MS" panose="030F0702030302020204" pitchFamily="66" charset="0"/>
            </a:endParaRPr>
          </a:p>
          <a:p>
            <a:pPr lvl="2" algn="just"/>
            <a:r>
              <a:rPr lang="tr-TR" sz="3200" b="1" dirty="0" smtClean="0">
                <a:latin typeface="Comic Sans MS" panose="030F0702030302020204" pitchFamily="66" charset="0"/>
              </a:rPr>
              <a:t>Total </a:t>
            </a:r>
            <a:r>
              <a:rPr lang="tr-TR" sz="3200" b="1" dirty="0" err="1" smtClean="0">
                <a:latin typeface="Comic Sans MS" panose="030F0702030302020204" pitchFamily="66" charset="0"/>
              </a:rPr>
              <a:t>weight</a:t>
            </a:r>
            <a:r>
              <a:rPr lang="tr-TR" sz="3200" b="1" dirty="0">
                <a:latin typeface="Comic Sans MS" panose="030F0702030302020204" pitchFamily="66" charset="0"/>
              </a:rPr>
              <a:t> </a:t>
            </a:r>
            <a:r>
              <a:rPr lang="tr-TR" sz="3200" b="1" dirty="0" smtClean="0">
                <a:latin typeface="Comic Sans MS" panose="030F0702030302020204" pitchFamily="66" charset="0"/>
              </a:rPr>
              <a:t>/ </a:t>
            </a:r>
            <a:r>
              <a:rPr lang="tr-TR" sz="3200" b="1" dirty="0" err="1" smtClean="0">
                <a:latin typeface="Comic Sans MS" panose="030F0702030302020204" pitchFamily="66" charset="0"/>
              </a:rPr>
              <a:t>number</a:t>
            </a:r>
            <a:r>
              <a:rPr lang="tr-TR" sz="3200" b="1" dirty="0" smtClean="0">
                <a:latin typeface="Comic Sans MS" panose="030F0702030302020204" pitchFamily="66" charset="0"/>
              </a:rPr>
              <a:t> of </a:t>
            </a:r>
            <a:r>
              <a:rPr lang="tr-TR" sz="3200" b="1" dirty="0" err="1" smtClean="0">
                <a:latin typeface="Comic Sans MS" panose="030F0702030302020204" pitchFamily="66" charset="0"/>
              </a:rPr>
              <a:t>samples</a:t>
            </a:r>
            <a:endParaRPr lang="tr-TR" sz="3200" b="1" dirty="0" smtClean="0">
              <a:latin typeface="Comic Sans MS" panose="030F0702030302020204" pitchFamily="66" charset="0"/>
            </a:endParaRPr>
          </a:p>
          <a:p>
            <a:pPr lvl="1" algn="just"/>
            <a:r>
              <a:rPr lang="tr-TR" sz="3200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Weight</a:t>
            </a:r>
            <a:r>
              <a:rPr lang="tr-TR" sz="3200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</a:t>
            </a:r>
            <a:r>
              <a:rPr lang="tr-TR" sz="3200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per</a:t>
            </a:r>
            <a:r>
              <a:rPr lang="tr-TR" sz="3200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</a:t>
            </a:r>
            <a:r>
              <a:rPr lang="tr-TR" sz="3200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unit</a:t>
            </a:r>
            <a:endParaRPr lang="tr-TR" sz="3200" b="1" dirty="0" smtClean="0">
              <a:solidFill>
                <a:srgbClr val="FF6600"/>
              </a:solidFill>
              <a:latin typeface="Comic Sans MS" panose="030F0702030302020204" pitchFamily="66" charset="0"/>
            </a:endParaRPr>
          </a:p>
          <a:p>
            <a:pPr lvl="2" algn="just"/>
            <a:r>
              <a:rPr lang="tr-TR" sz="3200" b="1" dirty="0" err="1" smtClean="0">
                <a:latin typeface="Comic Sans MS" panose="030F0702030302020204" pitchFamily="66" charset="0"/>
              </a:rPr>
              <a:t>i.e</a:t>
            </a:r>
            <a:r>
              <a:rPr lang="tr-TR" sz="3200" b="1" dirty="0" smtClean="0">
                <a:latin typeface="Comic Sans MS" panose="030F0702030302020204" pitchFamily="66" charset="0"/>
              </a:rPr>
              <a:t>. </a:t>
            </a:r>
            <a:r>
              <a:rPr lang="tr-TR" sz="3200" b="1" dirty="0" err="1" smtClean="0">
                <a:latin typeface="Comic Sans MS" panose="030F0702030302020204" pitchFamily="66" charset="0"/>
              </a:rPr>
              <a:t>Weight</a:t>
            </a:r>
            <a:r>
              <a:rPr lang="tr-TR" sz="3200" b="1" dirty="0" smtClean="0">
                <a:latin typeface="Comic Sans MS" panose="030F0702030302020204" pitchFamily="66" charset="0"/>
              </a:rPr>
              <a:t> of a can, </a:t>
            </a:r>
            <a:r>
              <a:rPr lang="tr-TR" sz="3200" b="1" dirty="0" err="1" smtClean="0">
                <a:latin typeface="Comic Sans MS" panose="030F0702030302020204" pitchFamily="66" charset="0"/>
              </a:rPr>
              <a:t>weight</a:t>
            </a:r>
            <a:r>
              <a:rPr lang="tr-TR" sz="3200" b="1" dirty="0" smtClean="0">
                <a:latin typeface="Comic Sans MS" panose="030F0702030302020204" pitchFamily="66" charset="0"/>
              </a:rPr>
              <a:t> of a </a:t>
            </a:r>
            <a:r>
              <a:rPr lang="tr-TR" sz="3200" b="1" dirty="0" err="1" smtClean="0">
                <a:latin typeface="Comic Sans MS" panose="030F0702030302020204" pitchFamily="66" charset="0"/>
              </a:rPr>
              <a:t>box</a:t>
            </a:r>
            <a:r>
              <a:rPr lang="tr-TR" sz="3200" b="1" dirty="0" smtClean="0">
                <a:latin typeface="Comic Sans MS" panose="030F0702030302020204" pitchFamily="66" charset="0"/>
              </a:rPr>
              <a:t>…</a:t>
            </a:r>
            <a:endParaRPr lang="tr-TR" sz="3200" b="1" dirty="0">
              <a:latin typeface="Comic Sans MS" panose="030F0702030302020204" pitchFamily="66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A4EC7B-8ED0-410F-86E9-5C9ABDFB1A57}" type="slidenum">
              <a:rPr lang="tr-TR" smtClean="0"/>
              <a:pPr>
                <a:defRPr/>
              </a:pPr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354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>
              <a:effectLst/>
              <a:latin typeface="Comic Sans MS" panose="030F0702030302020204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/>
          <a:lstStyle/>
          <a:p>
            <a:pPr lvl="0" algn="just"/>
            <a:r>
              <a:rPr lang="tr-TR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Most</a:t>
            </a: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common</a:t>
            </a: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applications</a:t>
            </a: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of </a:t>
            </a:r>
            <a:r>
              <a:rPr lang="tr-TR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weight</a:t>
            </a: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measurements</a:t>
            </a: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are</a:t>
            </a: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measurement</a:t>
            </a: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of </a:t>
            </a:r>
            <a:r>
              <a:rPr lang="tr-TR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weight</a:t>
            </a: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for</a:t>
            </a: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canned</a:t>
            </a: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products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.</a:t>
            </a:r>
          </a:p>
          <a:p>
            <a:pPr lvl="0" algn="just"/>
            <a:r>
              <a:rPr lang="tr-TR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Weight</a:t>
            </a:r>
            <a:r>
              <a:rPr lang="tr-TR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of a </a:t>
            </a:r>
            <a:r>
              <a:rPr lang="tr-TR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canned</a:t>
            </a:r>
            <a:r>
              <a:rPr lang="tr-TR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product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is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expressed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as :</a:t>
            </a:r>
          </a:p>
          <a:p>
            <a:pPr lvl="1" algn="just"/>
            <a:r>
              <a:rPr lang="tr-TR" sz="32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Fill</a:t>
            </a:r>
            <a:r>
              <a:rPr lang="tr-TR" sz="32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-in-</a:t>
            </a:r>
            <a:r>
              <a:rPr lang="tr-TR" sz="32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weight</a:t>
            </a:r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and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</a:p>
          <a:p>
            <a:pPr marL="0" indent="0" algn="just">
              <a:buNone/>
            </a:pP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(</a:t>
            </a:r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only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contains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weight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of </a:t>
            </a:r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solid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in can, </a:t>
            </a:r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the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weight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does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not </a:t>
            </a:r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include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any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syrup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, </a:t>
            </a:r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brine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or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other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liquid</a:t>
            </a: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)</a:t>
            </a:r>
          </a:p>
          <a:p>
            <a:pPr lvl="1" algn="just"/>
            <a:r>
              <a:rPr lang="tr-TR" sz="32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Drained</a:t>
            </a:r>
            <a:r>
              <a:rPr lang="tr-TR" sz="32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sz="32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weight</a:t>
            </a:r>
            <a:endParaRPr lang="tr-TR" sz="3200" b="1" dirty="0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 marL="74250" lvl="1" indent="0" algn="just">
              <a:buNone/>
            </a:pPr>
            <a:r>
              <a:rPr lang="tr-TR" sz="2400" b="1" dirty="0" smtClean="0">
                <a:solidFill>
                  <a:schemeClr val="bg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(</a:t>
            </a:r>
            <a:r>
              <a:rPr lang="tr-TR" sz="2400" b="1" dirty="0" err="1" smtClean="0">
                <a:solidFill>
                  <a:schemeClr val="bg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weight</a:t>
            </a:r>
            <a:r>
              <a:rPr lang="tr-TR" sz="2400" b="1" dirty="0" smtClean="0">
                <a:solidFill>
                  <a:schemeClr val="bg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of </a:t>
            </a:r>
            <a:r>
              <a:rPr lang="tr-TR" sz="2400" b="1" dirty="0" err="1" smtClean="0">
                <a:solidFill>
                  <a:schemeClr val="bg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solid+liquid</a:t>
            </a:r>
            <a:r>
              <a:rPr lang="tr-TR" sz="2400" b="1" dirty="0" smtClean="0">
                <a:solidFill>
                  <a:schemeClr val="bg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)</a:t>
            </a:r>
          </a:p>
          <a:p>
            <a:pPr lvl="1" algn="just"/>
            <a:endParaRPr lang="tr-TR" sz="3200" dirty="0" smtClean="0">
              <a:solidFill>
                <a:srgbClr val="FF6600"/>
              </a:solidFill>
              <a:effectLst/>
              <a:latin typeface="Comic Sans MS" panose="030F0702030302020204" pitchFamily="66" charset="0"/>
            </a:endParaRPr>
          </a:p>
          <a:p>
            <a:pPr lvl="0" algn="just"/>
            <a:endParaRPr lang="tr-TR" dirty="0">
              <a:effectLst/>
              <a:latin typeface="Comic Sans MS" panose="030F0702030302020204" pitchFamily="66" charset="0"/>
            </a:endParaRPr>
          </a:p>
          <a:p>
            <a:pPr marL="0" lvl="0" indent="0" algn="just">
              <a:buNone/>
            </a:pPr>
            <a:endParaRPr lang="tr-TR" dirty="0" smtClean="0">
              <a:effectLst/>
              <a:latin typeface="Comic Sans MS" panose="030F0702030302020204" pitchFamily="66" charset="0"/>
            </a:endParaRPr>
          </a:p>
          <a:p>
            <a:pPr lvl="0"/>
            <a:endParaRPr lang="tr-TR" dirty="0">
              <a:effectLst/>
              <a:latin typeface="Comic Sans MS" panose="030F0702030302020204" pitchFamily="66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A4EC7B-8ED0-410F-86E9-5C9ABDFB1A57}" type="slidenum">
              <a:rPr lang="tr-TR" smtClean="0"/>
              <a:pPr>
                <a:defRPr/>
              </a:pPr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947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VOLUME</a:t>
            </a:r>
            <a:r>
              <a:rPr lang="tr-TR" sz="3200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/>
            </a:r>
            <a:br>
              <a:rPr lang="tr-TR" sz="3200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</a:br>
            <a:endParaRPr lang="tr-TR" sz="3200" b="1" dirty="0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Clr>
                <a:srgbClr val="FF6600"/>
              </a:buClr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Volume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is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the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space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occupied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by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an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object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.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</a:p>
          <a:p>
            <a:pPr algn="just">
              <a:buClr>
                <a:srgbClr val="FF6600"/>
              </a:buClr>
              <a:buFont typeface="Wingdings" panose="05000000000000000000" pitchFamily="2" charset="2"/>
              <a:buChar char="Ø"/>
            </a:pP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Volume is </a:t>
            </a:r>
            <a:r>
              <a:rPr lang="tr-TR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an </a:t>
            </a:r>
            <a:r>
              <a:rPr lang="tr-TR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important</a:t>
            </a:r>
            <a:r>
              <a:rPr lang="tr-TR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quality</a:t>
            </a:r>
            <a:r>
              <a:rPr lang="tr-TR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attribute</a:t>
            </a:r>
            <a:r>
              <a:rPr lang="tr-TR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in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food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industry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.</a:t>
            </a:r>
          </a:p>
          <a:p>
            <a:pPr algn="just">
              <a:buClr>
                <a:srgbClr val="FF6600"/>
              </a:buClr>
              <a:buFont typeface="Wingdings" panose="05000000000000000000" pitchFamily="2" charset="2"/>
              <a:buChar char="Ø"/>
            </a:pP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It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appeals</a:t>
            </a:r>
            <a:r>
              <a:rPr lang="tr-TR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to</a:t>
            </a:r>
            <a:r>
              <a:rPr lang="tr-TR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the</a:t>
            </a:r>
            <a:r>
              <a:rPr lang="tr-TR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eye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and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is </a:t>
            </a:r>
            <a:r>
              <a:rPr lang="tr-TR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related</a:t>
            </a:r>
            <a:r>
              <a:rPr lang="tr-TR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to</a:t>
            </a:r>
            <a:r>
              <a:rPr lang="tr-TR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other</a:t>
            </a:r>
            <a:r>
              <a:rPr lang="tr-TR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quality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parameters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.</a:t>
            </a:r>
          </a:p>
          <a:p>
            <a:pPr algn="just">
              <a:buClr>
                <a:srgbClr val="FF6600"/>
              </a:buClr>
              <a:buFont typeface="Wingdings" panose="05000000000000000000" pitchFamily="2" charset="2"/>
              <a:buChar char="Ø"/>
            </a:pP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For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instance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, it is </a:t>
            </a:r>
            <a:r>
              <a:rPr lang="tr-TR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inversely</a:t>
            </a:r>
            <a:r>
              <a:rPr lang="tr-TR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proportional</a:t>
            </a:r>
            <a:r>
              <a:rPr lang="tr-TR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to</a:t>
            </a:r>
            <a:r>
              <a:rPr lang="tr-TR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the</a:t>
            </a:r>
            <a:r>
              <a:rPr lang="tr-TR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texture</a:t>
            </a:r>
            <a:endParaRPr lang="tr-TR" b="1" dirty="0" smtClean="0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 marL="0" lvl="0" indent="0" algn="just">
              <a:buNone/>
            </a:pPr>
            <a:endParaRPr lang="tr-TR" i="1" dirty="0">
              <a:effectLst/>
              <a:latin typeface="Comic Sans MS" panose="030F0702030302020204" pitchFamily="66" charset="0"/>
            </a:endParaRPr>
          </a:p>
          <a:p>
            <a:pPr marL="0" lvl="0" indent="0">
              <a:buNone/>
            </a:pPr>
            <a:r>
              <a:rPr lang="en-US" dirty="0" smtClean="0">
                <a:effectLst/>
              </a:rPr>
              <a:t> </a:t>
            </a:r>
            <a:endParaRPr lang="tr-TR" dirty="0">
              <a:effectLst/>
            </a:endParaRPr>
          </a:p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A4EC7B-8ED0-410F-86E9-5C9ABDFB1A57}" type="slidenum">
              <a:rPr lang="tr-TR" smtClean="0"/>
              <a:pPr>
                <a:defRPr/>
              </a:pPr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350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34173"/>
          </a:xfrm>
        </p:spPr>
        <p:txBody>
          <a:bodyPr/>
          <a:lstStyle/>
          <a:p>
            <a:pPr marL="0" lvl="0" indent="0" algn="just">
              <a:buNone/>
            </a:pPr>
            <a:r>
              <a:rPr lang="tr-TR" b="1" dirty="0" smtClean="0">
                <a:effectLst/>
                <a:latin typeface="Comic Sans MS" panose="030F0702030302020204" pitchFamily="66" charset="0"/>
              </a:rPr>
              <a:t>Volume of a </a:t>
            </a:r>
            <a:r>
              <a:rPr lang="tr-TR" b="1" dirty="0" err="1" smtClean="0">
                <a:effectLst/>
                <a:latin typeface="Comic Sans MS" panose="030F0702030302020204" pitchFamily="66" charset="0"/>
              </a:rPr>
              <a:t>solid</a:t>
            </a:r>
            <a:r>
              <a:rPr lang="tr-TR" b="1" dirty="0" smtClean="0">
                <a:effectLst/>
                <a:latin typeface="Comic Sans MS" panose="030F0702030302020204" pitchFamily="66" charset="0"/>
              </a:rPr>
              <a:t> can be </a:t>
            </a:r>
            <a:r>
              <a:rPr lang="tr-TR" b="1" dirty="0" err="1" smtClean="0">
                <a:effectLst/>
                <a:latin typeface="Comic Sans MS" panose="030F0702030302020204" pitchFamily="66" charset="0"/>
              </a:rPr>
              <a:t>determined</a:t>
            </a:r>
            <a:r>
              <a:rPr lang="tr-TR" b="1" dirty="0" smtClean="0">
                <a:effectLst/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effectLst/>
                <a:latin typeface="Comic Sans MS" panose="030F0702030302020204" pitchFamily="66" charset="0"/>
              </a:rPr>
              <a:t>by</a:t>
            </a:r>
            <a:r>
              <a:rPr lang="tr-TR" b="1" dirty="0" smtClean="0">
                <a:effectLst/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effectLst/>
                <a:latin typeface="Comic Sans MS" panose="030F0702030302020204" pitchFamily="66" charset="0"/>
              </a:rPr>
              <a:t>using</a:t>
            </a:r>
            <a:r>
              <a:rPr lang="tr-TR" b="1" dirty="0" smtClean="0">
                <a:effectLst/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effectLst/>
                <a:latin typeface="Comic Sans MS" panose="030F0702030302020204" pitchFamily="66" charset="0"/>
              </a:rPr>
              <a:t>the</a:t>
            </a:r>
            <a:r>
              <a:rPr lang="tr-TR" b="1" dirty="0" smtClean="0">
                <a:effectLst/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effectLst/>
                <a:latin typeface="Comic Sans MS" panose="030F0702030302020204" pitchFamily="66" charset="0"/>
              </a:rPr>
              <a:t>following</a:t>
            </a:r>
            <a:r>
              <a:rPr lang="tr-TR" b="1" dirty="0" smtClean="0">
                <a:effectLst/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effectLst/>
                <a:latin typeface="Comic Sans MS" panose="030F0702030302020204" pitchFamily="66" charset="0"/>
              </a:rPr>
              <a:t>methods</a:t>
            </a:r>
            <a:r>
              <a:rPr lang="tr-TR" b="1" dirty="0" smtClean="0">
                <a:effectLst/>
                <a:latin typeface="Comic Sans MS" panose="030F0702030302020204" pitchFamily="66" charset="0"/>
              </a:rPr>
              <a:t>:</a:t>
            </a:r>
          </a:p>
          <a:p>
            <a:pPr marL="0" lvl="0" indent="0" algn="just">
              <a:buNone/>
            </a:pPr>
            <a:r>
              <a:rPr lang="tr-TR" b="1" dirty="0" smtClean="0">
                <a:solidFill>
                  <a:srgbClr val="FF6600"/>
                </a:solidFill>
                <a:effectLst/>
                <a:latin typeface="Comic Sans MS" panose="030F0702030302020204" pitchFamily="66" charset="0"/>
              </a:rPr>
              <a:t>1</a:t>
            </a:r>
            <a:r>
              <a:rPr lang="tr-TR" b="1" dirty="0" smtClean="0">
                <a:effectLst/>
                <a:latin typeface="Comic Sans MS" panose="030F0702030302020204" pitchFamily="66" charset="0"/>
              </a:rPr>
              <a:t>. Volume can be </a:t>
            </a:r>
            <a:r>
              <a:rPr lang="tr-TR" b="1" dirty="0" err="1" smtClean="0">
                <a:effectLst/>
                <a:latin typeface="Comic Sans MS" panose="030F0702030302020204" pitchFamily="66" charset="0"/>
              </a:rPr>
              <a:t>calculated</a:t>
            </a:r>
            <a:r>
              <a:rPr lang="tr-TR" b="1" dirty="0" smtClean="0">
                <a:effectLst/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effectLst/>
                <a:latin typeface="Comic Sans MS" panose="030F0702030302020204" pitchFamily="66" charset="0"/>
              </a:rPr>
              <a:t>from</a:t>
            </a:r>
            <a:r>
              <a:rPr lang="tr-TR" b="1" dirty="0" smtClean="0">
                <a:solidFill>
                  <a:srgbClr val="FF6600"/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effectLst/>
                <a:latin typeface="Comic Sans MS" panose="030F0702030302020204" pitchFamily="66" charset="0"/>
              </a:rPr>
              <a:t>the</a:t>
            </a:r>
            <a:r>
              <a:rPr lang="tr-TR" b="1" dirty="0" smtClean="0">
                <a:solidFill>
                  <a:srgbClr val="FF6600"/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effectLst/>
                <a:latin typeface="Comic Sans MS" panose="030F0702030302020204" pitchFamily="66" charset="0"/>
              </a:rPr>
              <a:t>characteristic</a:t>
            </a:r>
            <a:r>
              <a:rPr lang="tr-TR" b="1" dirty="0" smtClean="0">
                <a:solidFill>
                  <a:srgbClr val="FF6600"/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effectLst/>
                <a:latin typeface="Comic Sans MS" panose="030F0702030302020204" pitchFamily="66" charset="0"/>
              </a:rPr>
              <a:t>dimensions</a:t>
            </a:r>
            <a:r>
              <a:rPr lang="tr-TR" b="1" dirty="0" smtClean="0">
                <a:effectLst/>
                <a:latin typeface="Comic Sans MS" panose="030F0702030302020204" pitchFamily="66" charset="0"/>
              </a:rPr>
              <a:t> in </a:t>
            </a:r>
            <a:r>
              <a:rPr lang="tr-TR" b="1" dirty="0" err="1" smtClean="0">
                <a:effectLst/>
                <a:latin typeface="Comic Sans MS" panose="030F0702030302020204" pitchFamily="66" charset="0"/>
              </a:rPr>
              <a:t>the</a:t>
            </a:r>
            <a:r>
              <a:rPr lang="tr-TR" b="1" dirty="0" smtClean="0">
                <a:effectLst/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effectLst/>
                <a:latin typeface="Comic Sans MS" panose="030F0702030302020204" pitchFamily="66" charset="0"/>
              </a:rPr>
              <a:t>case</a:t>
            </a:r>
            <a:r>
              <a:rPr lang="tr-TR" b="1" dirty="0" smtClean="0">
                <a:effectLst/>
                <a:latin typeface="Comic Sans MS" panose="030F0702030302020204" pitchFamily="66" charset="0"/>
              </a:rPr>
              <a:t> of </a:t>
            </a:r>
            <a:r>
              <a:rPr lang="tr-TR" b="1" dirty="0" err="1" smtClean="0">
                <a:effectLst/>
                <a:latin typeface="Comic Sans MS" panose="030F0702030302020204" pitchFamily="66" charset="0"/>
              </a:rPr>
              <a:t>objects</a:t>
            </a:r>
            <a:r>
              <a:rPr lang="tr-TR" b="1" dirty="0" smtClean="0">
                <a:effectLst/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effectLst/>
                <a:latin typeface="Comic Sans MS" panose="030F0702030302020204" pitchFamily="66" charset="0"/>
              </a:rPr>
              <a:t>with</a:t>
            </a:r>
            <a:r>
              <a:rPr lang="tr-TR" b="1" dirty="0" smtClean="0">
                <a:effectLst/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effectLst/>
                <a:latin typeface="Comic Sans MS" panose="030F0702030302020204" pitchFamily="66" charset="0"/>
              </a:rPr>
              <a:t>regular</a:t>
            </a:r>
            <a:r>
              <a:rPr lang="tr-TR" b="1" dirty="0" smtClean="0">
                <a:solidFill>
                  <a:srgbClr val="FF6600"/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effectLst/>
                <a:latin typeface="Comic Sans MS" panose="030F0702030302020204" pitchFamily="66" charset="0"/>
              </a:rPr>
              <a:t>shape</a:t>
            </a:r>
            <a:r>
              <a:rPr lang="tr-TR" b="1" dirty="0" smtClean="0">
                <a:effectLst/>
                <a:latin typeface="Comic Sans MS" panose="030F0702030302020204" pitchFamily="66" charset="0"/>
              </a:rPr>
              <a:t>.</a:t>
            </a:r>
          </a:p>
          <a:p>
            <a:pPr marL="0" lvl="0" indent="0" algn="ctr">
              <a:buNone/>
            </a:pPr>
            <a:r>
              <a:rPr lang="tr-TR" b="1" dirty="0" smtClean="0">
                <a:solidFill>
                  <a:srgbClr val="00B050"/>
                </a:solidFill>
                <a:effectLst/>
                <a:latin typeface="Comic Sans MS" panose="030F0702030302020204" pitchFamily="66" charset="0"/>
              </a:rPr>
              <a:t>V= a x b x c </a:t>
            </a:r>
          </a:p>
          <a:p>
            <a:pPr marL="0" lvl="0" indent="0" algn="ctr">
              <a:buNone/>
            </a:pPr>
            <a:endParaRPr lang="tr-TR" sz="2800" dirty="0">
              <a:solidFill>
                <a:srgbClr val="00B050"/>
              </a:solidFill>
            </a:endParaRPr>
          </a:p>
        </p:txBody>
      </p:sp>
      <p:sp>
        <p:nvSpPr>
          <p:cNvPr id="7" name="Küp 6"/>
          <p:cNvSpPr/>
          <p:nvPr/>
        </p:nvSpPr>
        <p:spPr>
          <a:xfrm>
            <a:off x="3275856" y="4293096"/>
            <a:ext cx="2952328" cy="1368152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5" name="Metin kutusu 4"/>
          <p:cNvSpPr txBox="1"/>
          <p:nvPr/>
        </p:nvSpPr>
        <p:spPr>
          <a:xfrm>
            <a:off x="4420078" y="5661248"/>
            <a:ext cx="5937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>
                <a:latin typeface="Comic Sans MS" panose="030F0702030302020204" pitchFamily="66" charset="0"/>
              </a:rPr>
              <a:t>a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6142654" y="5461193"/>
            <a:ext cx="3674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>
                <a:latin typeface="Comic Sans MS" panose="030F0702030302020204" pitchFamily="66" charset="0"/>
              </a:rPr>
              <a:t>b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6240699" y="4482336"/>
            <a:ext cx="343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>
                <a:latin typeface="Comic Sans MS" panose="030F0702030302020204" pitchFamily="66" charset="0"/>
              </a:rPr>
              <a:t>c</a:t>
            </a:r>
            <a:endParaRPr lang="tr-TR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59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>
              <a:solidFill>
                <a:srgbClr val="FF66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2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.</a:t>
            </a:r>
            <a:r>
              <a:rPr lang="tr-TR" dirty="0" smtClean="0">
                <a:effectLst/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Volumes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of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solids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can be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determined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experimentally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by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liquid</a:t>
            </a:r>
            <a:r>
              <a:rPr lang="tr-TR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, </a:t>
            </a:r>
            <a:r>
              <a:rPr lang="tr-TR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gas</a:t>
            </a:r>
            <a:r>
              <a:rPr lang="tr-TR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or</a:t>
            </a:r>
            <a:r>
              <a:rPr lang="tr-TR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solid</a:t>
            </a:r>
            <a:r>
              <a:rPr lang="tr-TR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displacement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method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.</a:t>
            </a:r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endParaRPr lang="tr-T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tr-TR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3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. Volume can be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measured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by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the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image</a:t>
            </a:r>
            <a:r>
              <a:rPr lang="tr-TR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processing</a:t>
            </a:r>
            <a:r>
              <a:rPr lang="tr-TR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method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.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This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method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has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been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developed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to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measure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ellipsoidal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products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such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as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eggs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,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lemons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,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limes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and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etc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..</a:t>
            </a:r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A4EC7B-8ED0-410F-86E9-5C9ABDFB1A57}" type="slidenum">
              <a:rPr lang="tr-TR" smtClean="0"/>
              <a:pPr>
                <a:defRPr/>
              </a:pPr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671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39825"/>
          </a:xfrm>
        </p:spPr>
        <p:txBody>
          <a:bodyPr/>
          <a:lstStyle/>
          <a:p>
            <a:r>
              <a:rPr lang="tr-TR" sz="3200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Liquid </a:t>
            </a:r>
            <a:r>
              <a:rPr lang="tr-TR" sz="3200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Displacement</a:t>
            </a:r>
            <a:r>
              <a:rPr lang="tr-TR" sz="3200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</a:t>
            </a:r>
            <a:r>
              <a:rPr lang="tr-TR" sz="3200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Method</a:t>
            </a:r>
            <a:endParaRPr lang="tr-TR" sz="3200" b="1" dirty="0">
              <a:solidFill>
                <a:srgbClr val="FF66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If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the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liquid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sample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does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not </a:t>
            </a: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absorb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liquid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latin typeface="Comic Sans MS" panose="030F0702030302020204" pitchFamily="66" charset="0"/>
              </a:rPr>
              <a:t>very</a:t>
            </a:r>
            <a:r>
              <a:rPr lang="tr-TR" b="1" dirty="0" smtClean="0"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latin typeface="Comic Sans MS" panose="030F0702030302020204" pitchFamily="66" charset="0"/>
              </a:rPr>
              <a:t>fast,the</a:t>
            </a:r>
            <a:r>
              <a:rPr lang="tr-TR" b="1" dirty="0" smtClean="0"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liquid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displacement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method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can be </a:t>
            </a: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used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latin typeface="Comic Sans MS" panose="030F0702030302020204" pitchFamily="66" charset="0"/>
              </a:rPr>
              <a:t>to</a:t>
            </a:r>
            <a:r>
              <a:rPr lang="tr-TR" b="1" dirty="0" smtClean="0"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latin typeface="Comic Sans MS" panose="030F0702030302020204" pitchFamily="66" charset="0"/>
              </a:rPr>
              <a:t>measure</a:t>
            </a:r>
            <a:r>
              <a:rPr lang="tr-TR" b="1" dirty="0" smtClean="0"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latin typeface="Comic Sans MS" panose="030F0702030302020204" pitchFamily="66" charset="0"/>
              </a:rPr>
              <a:t>its</a:t>
            </a:r>
            <a:r>
              <a:rPr lang="tr-TR" b="1" dirty="0" smtClean="0"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latin typeface="Comic Sans MS" panose="030F0702030302020204" pitchFamily="66" charset="0"/>
              </a:rPr>
              <a:t>volume</a:t>
            </a:r>
            <a:r>
              <a:rPr lang="tr-TR" b="1" dirty="0" smtClean="0">
                <a:latin typeface="Comic Sans MS" panose="030F0702030302020204" pitchFamily="66" charset="0"/>
              </a:rPr>
              <a:t>.</a:t>
            </a:r>
          </a:p>
          <a:p>
            <a:pPr lvl="0" algn="just"/>
            <a:r>
              <a:rPr lang="tr-TR" b="1" dirty="0" err="1" smtClean="0">
                <a:latin typeface="Comic Sans MS" panose="030F0702030302020204" pitchFamily="66" charset="0"/>
              </a:rPr>
              <a:t>In</a:t>
            </a:r>
            <a:r>
              <a:rPr lang="tr-TR" b="1" dirty="0" smtClean="0"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latin typeface="Comic Sans MS" panose="030F0702030302020204" pitchFamily="66" charset="0"/>
              </a:rPr>
              <a:t>this</a:t>
            </a:r>
            <a:r>
              <a:rPr lang="tr-TR" b="1" dirty="0"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latin typeface="Comic Sans MS" panose="030F0702030302020204" pitchFamily="66" charset="0"/>
              </a:rPr>
              <a:t>method</a:t>
            </a:r>
            <a:r>
              <a:rPr lang="tr-TR" b="1" dirty="0" smtClean="0">
                <a:latin typeface="Comic Sans MS" panose="030F0702030302020204" pitchFamily="66" charset="0"/>
              </a:rPr>
              <a:t>, </a:t>
            </a:r>
            <a:r>
              <a:rPr lang="tr-TR" b="1" dirty="0" err="1" smtClean="0">
                <a:latin typeface="Comic Sans MS" panose="030F0702030302020204" pitchFamily="66" charset="0"/>
              </a:rPr>
              <a:t>sample</a:t>
            </a:r>
            <a:r>
              <a:rPr lang="tr-TR" b="1" dirty="0" smtClean="0">
                <a:latin typeface="Comic Sans MS" panose="030F0702030302020204" pitchFamily="66" charset="0"/>
              </a:rPr>
              <a:t> is put </a:t>
            </a:r>
            <a:r>
              <a:rPr lang="tr-TR" b="1" dirty="0" err="1" smtClean="0">
                <a:latin typeface="Comic Sans MS" panose="030F0702030302020204" pitchFamily="66" charset="0"/>
              </a:rPr>
              <a:t>into</a:t>
            </a:r>
            <a:r>
              <a:rPr lang="tr-TR" b="1" dirty="0" smtClean="0"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latin typeface="Comic Sans MS" panose="030F0702030302020204" pitchFamily="66" charset="0"/>
              </a:rPr>
              <a:t>the</a:t>
            </a:r>
            <a:r>
              <a:rPr lang="tr-TR" b="1" dirty="0" smtClean="0"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latin typeface="Comic Sans MS" panose="030F0702030302020204" pitchFamily="66" charset="0"/>
              </a:rPr>
              <a:t>liquid</a:t>
            </a:r>
            <a:r>
              <a:rPr lang="tr-TR" b="1" dirty="0" smtClean="0"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latin typeface="Comic Sans MS" panose="030F0702030302020204" pitchFamily="66" charset="0"/>
              </a:rPr>
              <a:t>containing</a:t>
            </a:r>
            <a:r>
              <a:rPr lang="tr-TR" b="1" dirty="0" smtClean="0"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latin typeface="Comic Sans MS" panose="030F0702030302020204" pitchFamily="66" charset="0"/>
              </a:rPr>
              <a:t>graduated</a:t>
            </a:r>
            <a:r>
              <a:rPr lang="tr-TR" b="1" dirty="0" smtClean="0"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latin typeface="Comic Sans MS" panose="030F0702030302020204" pitchFamily="66" charset="0"/>
              </a:rPr>
              <a:t>cylinder</a:t>
            </a:r>
            <a:r>
              <a:rPr lang="tr-TR" b="1" dirty="0" smtClean="0">
                <a:latin typeface="Comic Sans MS" panose="030F0702030302020204" pitchFamily="66" charset="0"/>
              </a:rPr>
              <a:t>. </a:t>
            </a:r>
            <a:r>
              <a:rPr lang="tr-TR" b="1" dirty="0" err="1" smtClean="0">
                <a:latin typeface="Comic Sans MS" panose="030F0702030302020204" pitchFamily="66" charset="0"/>
              </a:rPr>
              <a:t>The</a:t>
            </a:r>
            <a:r>
              <a:rPr lang="tr-TR" b="1" dirty="0" smtClean="0"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difference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between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the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initial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volume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of </a:t>
            </a: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liquid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and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volume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of </a:t>
            </a: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liquid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with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immersed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material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latin typeface="Comic Sans MS" panose="030F0702030302020204" pitchFamily="66" charset="0"/>
              </a:rPr>
              <a:t>gives</a:t>
            </a:r>
            <a:r>
              <a:rPr lang="tr-TR" b="1" dirty="0" smtClean="0">
                <a:latin typeface="Comic Sans MS" panose="030F0702030302020204" pitchFamily="66" charset="0"/>
              </a:rPr>
              <a:t> us </a:t>
            </a:r>
            <a:r>
              <a:rPr lang="tr-TR" b="1" dirty="0" err="1" smtClean="0">
                <a:latin typeface="Comic Sans MS" panose="030F0702030302020204" pitchFamily="66" charset="0"/>
              </a:rPr>
              <a:t>volume</a:t>
            </a:r>
            <a:r>
              <a:rPr lang="tr-TR" b="1" dirty="0" smtClean="0">
                <a:latin typeface="Comic Sans MS" panose="030F0702030302020204" pitchFamily="66" charset="0"/>
              </a:rPr>
              <a:t> of </a:t>
            </a:r>
            <a:r>
              <a:rPr lang="tr-TR" b="1" dirty="0" err="1" smtClean="0">
                <a:latin typeface="Comic Sans MS" panose="030F0702030302020204" pitchFamily="66" charset="0"/>
              </a:rPr>
              <a:t>material</a:t>
            </a:r>
            <a:r>
              <a:rPr lang="tr-TR" b="1" dirty="0" smtClean="0">
                <a:latin typeface="Comic Sans MS" panose="030F0702030302020204" pitchFamily="66" charset="0"/>
              </a:rPr>
              <a:t>.</a:t>
            </a:r>
            <a:endParaRPr lang="tr-TR" b="1" dirty="0">
              <a:latin typeface="Comic Sans MS" panose="030F0702030302020204" pitchFamily="66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A4EC7B-8ED0-410F-86E9-5C9ABDFB1A57}" type="slidenum">
              <a:rPr lang="tr-TR" smtClean="0"/>
              <a:pPr>
                <a:defRPr/>
              </a:pPr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80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39825"/>
          </a:xfrm>
        </p:spPr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tr-TR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V</a:t>
            </a:r>
            <a:r>
              <a:rPr lang="tr-TR" sz="28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solid</a:t>
            </a:r>
            <a:r>
              <a:rPr lang="tr-TR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= </a:t>
            </a:r>
            <a:r>
              <a:rPr lang="tr-TR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V</a:t>
            </a:r>
            <a:r>
              <a:rPr lang="tr-TR" sz="28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final</a:t>
            </a:r>
            <a:r>
              <a:rPr lang="tr-TR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– </a:t>
            </a:r>
            <a:r>
              <a:rPr lang="tr-TR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V</a:t>
            </a:r>
            <a:r>
              <a:rPr lang="tr-TR" sz="28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initial</a:t>
            </a:r>
            <a:endParaRPr lang="tr-TR" sz="2800" b="1" dirty="0" smtClean="0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tr-TR" sz="2800" b="1" dirty="0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A4EC7B-8ED0-410F-86E9-5C9ABDFB1A57}" type="slidenum">
              <a:rPr lang="tr-TR" smtClean="0"/>
              <a:pPr>
                <a:defRPr/>
              </a:pPr>
              <a:t>26</a:t>
            </a:fld>
            <a:endParaRPr lang="tr-TR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5000"/>
                    </a14:imgEffect>
                    <a14:imgEffect>
                      <a14:brightnessContrast contras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322004"/>
            <a:ext cx="4104456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637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39825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8149"/>
          </a:xfrm>
        </p:spPr>
        <p:txBody>
          <a:bodyPr/>
          <a:lstStyle/>
          <a:p>
            <a:pPr algn="just"/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In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this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method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, </a:t>
            </a:r>
            <a:r>
              <a:rPr lang="tr-TR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liquids</a:t>
            </a:r>
            <a:r>
              <a:rPr lang="tr-TR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used</a:t>
            </a:r>
            <a:r>
              <a:rPr lang="tr-TR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should</a:t>
            </a:r>
            <a:r>
              <a:rPr lang="tr-TR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have</a:t>
            </a:r>
            <a:r>
              <a:rPr lang="tr-TR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a </a:t>
            </a:r>
            <a:r>
              <a:rPr lang="tr-TR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low</a:t>
            </a:r>
            <a:r>
              <a:rPr lang="tr-TR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surface</a:t>
            </a:r>
            <a:r>
              <a:rPr lang="tr-TR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tension</a:t>
            </a:r>
            <a:r>
              <a:rPr lang="tr-TR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and</a:t>
            </a:r>
            <a:r>
              <a:rPr lang="tr-TR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slowly</a:t>
            </a:r>
            <a:r>
              <a:rPr lang="tr-TR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absorbed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by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the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particles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.</a:t>
            </a:r>
          </a:p>
          <a:p>
            <a:pPr marL="0" indent="0" algn="just">
              <a:buNone/>
            </a:pPr>
            <a:endParaRPr lang="tr-T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 algn="just"/>
            <a:r>
              <a:rPr lang="tr-TR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Water</a:t>
            </a:r>
            <a:r>
              <a:rPr lang="tr-TR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, </a:t>
            </a:r>
            <a:r>
              <a:rPr lang="tr-TR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alcohol</a:t>
            </a:r>
            <a:r>
              <a:rPr lang="tr-TR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, </a:t>
            </a:r>
            <a:r>
              <a:rPr lang="tr-TR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toluene</a:t>
            </a:r>
            <a:r>
              <a:rPr lang="tr-TR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are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mostly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used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liquids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.</a:t>
            </a:r>
          </a:p>
          <a:p>
            <a:pPr marL="0" indent="0" algn="just">
              <a:buNone/>
            </a:pPr>
            <a:endParaRPr lang="tr-T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 algn="just"/>
            <a:r>
              <a:rPr lang="tr-TR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Coating</a:t>
            </a:r>
            <a:r>
              <a:rPr lang="tr-TR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of a </a:t>
            </a:r>
            <a:r>
              <a:rPr lang="tr-TR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sample</a:t>
            </a:r>
            <a:r>
              <a:rPr lang="tr-TR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with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a film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or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paint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may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be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required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sometimes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to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prevent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liquid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absorption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A4EC7B-8ED0-410F-86E9-5C9ABDFB1A57}" type="slidenum">
              <a:rPr lang="tr-TR" smtClean="0"/>
              <a:pPr>
                <a:defRPr/>
              </a:pPr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568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39825"/>
          </a:xfrm>
        </p:spPr>
        <p:txBody>
          <a:bodyPr/>
          <a:lstStyle/>
          <a:p>
            <a:r>
              <a:rPr lang="tr-TR" sz="3200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Gas</a:t>
            </a:r>
            <a:r>
              <a:rPr lang="tr-TR" sz="3200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</a:t>
            </a:r>
            <a:r>
              <a:rPr lang="tr-TR" sz="3200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Displacement</a:t>
            </a:r>
            <a:r>
              <a:rPr lang="tr-TR" sz="3200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</a:t>
            </a:r>
            <a:r>
              <a:rPr lang="tr-TR" sz="3200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Method</a:t>
            </a:r>
            <a:endParaRPr lang="tr-TR" sz="3200" b="1" dirty="0">
              <a:solidFill>
                <a:srgbClr val="FF66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 err="1" smtClean="0">
                <a:latin typeface="Comic Sans MS" panose="030F0702030302020204" pitchFamily="66" charset="0"/>
              </a:rPr>
              <a:t>Volumes</a:t>
            </a:r>
            <a:r>
              <a:rPr lang="tr-TR" b="1" dirty="0" smtClean="0">
                <a:latin typeface="Comic Sans MS" panose="030F0702030302020204" pitchFamily="66" charset="0"/>
              </a:rPr>
              <a:t> of </a:t>
            </a: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particulate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solids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and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materials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with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irregular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shape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smtClean="0">
                <a:latin typeface="Comic Sans MS" panose="030F0702030302020204" pitchFamily="66" charset="0"/>
              </a:rPr>
              <a:t>can be </a:t>
            </a:r>
            <a:r>
              <a:rPr lang="tr-TR" b="1" dirty="0" err="1" smtClean="0">
                <a:latin typeface="Comic Sans MS" panose="030F0702030302020204" pitchFamily="66" charset="0"/>
              </a:rPr>
              <a:t>determined</a:t>
            </a:r>
            <a:r>
              <a:rPr lang="tr-TR" b="1" dirty="0" smtClean="0"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latin typeface="Comic Sans MS" panose="030F0702030302020204" pitchFamily="66" charset="0"/>
              </a:rPr>
              <a:t>by</a:t>
            </a:r>
            <a:r>
              <a:rPr lang="tr-TR" b="1" dirty="0" smtClean="0"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latin typeface="Comic Sans MS" panose="030F0702030302020204" pitchFamily="66" charset="0"/>
              </a:rPr>
              <a:t>displacement</a:t>
            </a:r>
            <a:r>
              <a:rPr lang="tr-TR" b="1" dirty="0" smtClean="0">
                <a:latin typeface="Comic Sans MS" panose="030F0702030302020204" pitchFamily="66" charset="0"/>
              </a:rPr>
              <a:t> of </a:t>
            </a:r>
            <a:r>
              <a:rPr lang="tr-TR" b="1" dirty="0" err="1" smtClean="0">
                <a:latin typeface="Comic Sans MS" panose="030F0702030302020204" pitchFamily="66" charset="0"/>
              </a:rPr>
              <a:t>gas</a:t>
            </a:r>
            <a:r>
              <a:rPr lang="tr-TR" b="1" dirty="0" smtClean="0"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latin typeface="Comic Sans MS" panose="030F0702030302020204" pitchFamily="66" charset="0"/>
              </a:rPr>
              <a:t>or</a:t>
            </a:r>
            <a:r>
              <a:rPr lang="tr-TR" b="1" dirty="0" smtClean="0"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latin typeface="Comic Sans MS" panose="030F0702030302020204" pitchFamily="66" charset="0"/>
              </a:rPr>
              <a:t>air</a:t>
            </a:r>
            <a:r>
              <a:rPr lang="tr-TR" b="1" dirty="0" smtClean="0">
                <a:latin typeface="Comic Sans MS" panose="030F0702030302020204" pitchFamily="66" charset="0"/>
              </a:rPr>
              <a:t> in </a:t>
            </a:r>
            <a:r>
              <a:rPr lang="tr-TR" b="1" dirty="0" err="1" smtClean="0">
                <a:latin typeface="Comic Sans MS" panose="030F0702030302020204" pitchFamily="66" charset="0"/>
              </a:rPr>
              <a:t>pycnometer</a:t>
            </a:r>
            <a:r>
              <a:rPr lang="tr-TR" b="1" dirty="0" smtClean="0">
                <a:latin typeface="Comic Sans MS" panose="030F0702030302020204" pitchFamily="66" charset="0"/>
              </a:rPr>
              <a:t>.</a:t>
            </a:r>
          </a:p>
          <a:p>
            <a:pPr marL="0" indent="0" algn="just">
              <a:buNone/>
            </a:pPr>
            <a:endParaRPr lang="tr-TR" b="1" dirty="0">
              <a:latin typeface="Comic Sans MS" panose="030F0702030302020204" pitchFamily="66" charset="0"/>
            </a:endParaRPr>
          </a:p>
          <a:p>
            <a:pPr algn="just"/>
            <a:r>
              <a:rPr lang="tr-TR" b="1" dirty="0" err="1" smtClean="0">
                <a:latin typeface="Comic Sans MS" panose="030F0702030302020204" pitchFamily="66" charset="0"/>
              </a:rPr>
              <a:t>Most</a:t>
            </a:r>
            <a:r>
              <a:rPr lang="tr-TR" b="1" dirty="0" smtClean="0"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latin typeface="Comic Sans MS" panose="030F0702030302020204" pitchFamily="66" charset="0"/>
              </a:rPr>
              <a:t>commonly</a:t>
            </a:r>
            <a:r>
              <a:rPr lang="tr-TR" b="1" dirty="0" smtClean="0"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latin typeface="Comic Sans MS" panose="030F0702030302020204" pitchFamily="66" charset="0"/>
              </a:rPr>
              <a:t>used</a:t>
            </a:r>
            <a:r>
              <a:rPr lang="tr-TR" b="1" dirty="0" smtClean="0"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latin typeface="Comic Sans MS" panose="030F0702030302020204" pitchFamily="66" charset="0"/>
              </a:rPr>
              <a:t>gases</a:t>
            </a:r>
            <a:r>
              <a:rPr lang="tr-TR" b="1" dirty="0" smtClean="0"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latin typeface="Comic Sans MS" panose="030F0702030302020204" pitchFamily="66" charset="0"/>
              </a:rPr>
              <a:t>are</a:t>
            </a:r>
            <a:r>
              <a:rPr lang="tr-TR" b="1" dirty="0" smtClean="0"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helium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latin typeface="Comic Sans MS" panose="030F0702030302020204" pitchFamily="66" charset="0"/>
              </a:rPr>
              <a:t>and</a:t>
            </a:r>
            <a:r>
              <a:rPr lang="tr-TR" b="1" dirty="0" smtClean="0"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nitrogen</a:t>
            </a:r>
            <a:r>
              <a:rPr lang="tr-TR" b="1" dirty="0" smtClean="0">
                <a:latin typeface="Comic Sans MS" panose="030F0702030302020204" pitchFamily="66" charset="0"/>
              </a:rPr>
              <a:t>.</a:t>
            </a:r>
            <a:endParaRPr lang="tr-TR" b="1" dirty="0">
              <a:latin typeface="Comic Sans MS" panose="030F0702030302020204" pitchFamily="66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A4EC7B-8ED0-410F-86E9-5C9ABDFB1A57}" type="slidenum">
              <a:rPr lang="tr-TR" smtClean="0"/>
              <a:pPr>
                <a:defRPr/>
              </a:pPr>
              <a:t>28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369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err="1" smtClean="0">
                <a:solidFill>
                  <a:srgbClr val="FF6600"/>
                </a:solidFill>
                <a:latin typeface="Comic Sans MS" pitchFamily="66" charset="0"/>
              </a:rPr>
              <a:t>Figure</a:t>
            </a:r>
            <a:r>
              <a:rPr lang="tr-TR" b="1" dirty="0" smtClean="0">
                <a:solidFill>
                  <a:srgbClr val="FF6600"/>
                </a:solidFill>
                <a:latin typeface="Comic Sans MS" pitchFamily="66" charset="0"/>
              </a:rPr>
              <a:t>. </a:t>
            </a:r>
            <a:r>
              <a:rPr lang="tr-TR" b="1" dirty="0" err="1" smtClean="0">
                <a:solidFill>
                  <a:srgbClr val="FF6600"/>
                </a:solidFill>
                <a:latin typeface="Comic Sans MS" pitchFamily="66" charset="0"/>
              </a:rPr>
              <a:t>Gas</a:t>
            </a:r>
            <a:r>
              <a:rPr lang="tr-TR" b="1" dirty="0" smtClean="0">
                <a:solidFill>
                  <a:srgbClr val="FF6600"/>
                </a:solidFill>
                <a:latin typeface="Comic Sans MS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latin typeface="Comic Sans MS" pitchFamily="66" charset="0"/>
              </a:rPr>
              <a:t>Pycnometer</a:t>
            </a:r>
            <a:endParaRPr lang="tr-TR" b="1" dirty="0" smtClean="0">
              <a:solidFill>
                <a:srgbClr val="FF6600"/>
              </a:solidFill>
              <a:latin typeface="Comic Sans MS" pitchFamily="66" charset="0"/>
            </a:endParaRPr>
          </a:p>
          <a:p>
            <a:pPr marL="0" indent="0">
              <a:buNone/>
            </a:pPr>
            <a:endParaRPr lang="tr-TR" b="1" dirty="0">
              <a:solidFill>
                <a:srgbClr val="FF6600"/>
              </a:solidFill>
              <a:latin typeface="Comic Sans MS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6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564904"/>
            <a:ext cx="7261981" cy="31065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166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548681"/>
            <a:ext cx="8229600" cy="1296143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 smtClean="0">
                <a:solidFill>
                  <a:srgbClr val="FF9933"/>
                </a:solidFill>
                <a:latin typeface="Comic Sans MS" pitchFamily="66" charset="0"/>
              </a:rPr>
              <a:t>SIZE</a:t>
            </a:r>
            <a:endParaRPr lang="en-AU" sz="4000" b="1" dirty="0" smtClean="0">
              <a:solidFill>
                <a:srgbClr val="FF9933"/>
              </a:solidFill>
              <a:latin typeface="Comic Sans MS" pitchFamily="66" charset="0"/>
            </a:endParaRP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75" y="1844825"/>
            <a:ext cx="7772400" cy="3833664"/>
          </a:xfrm>
        </p:spPr>
        <p:txBody>
          <a:bodyPr/>
          <a:lstStyle/>
          <a:p>
            <a:pPr marL="0" indent="0" algn="just" eaLnBrk="1" hangingPunct="1">
              <a:buNone/>
              <a:defRPr/>
            </a:pPr>
            <a:r>
              <a:rPr lang="tr-TR" b="1" dirty="0" smtClean="0">
                <a:latin typeface="Comic Sans MS" panose="030F0702030302020204" pitchFamily="66" charset="0"/>
              </a:rPr>
              <a:t>Size is an </a:t>
            </a:r>
            <a:r>
              <a:rPr lang="tr-TR" b="1" dirty="0" err="1" smtClean="0">
                <a:latin typeface="Comic Sans MS" panose="030F0702030302020204" pitchFamily="66" charset="0"/>
              </a:rPr>
              <a:t>important</a:t>
            </a:r>
            <a:r>
              <a:rPr lang="tr-TR" b="1" dirty="0" smtClean="0"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latin typeface="Comic Sans MS" panose="030F0702030302020204" pitchFamily="66" charset="0"/>
              </a:rPr>
              <a:t>physical</a:t>
            </a:r>
            <a:r>
              <a:rPr lang="tr-TR" b="1" dirty="0" smtClean="0"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latin typeface="Comic Sans MS" panose="030F0702030302020204" pitchFamily="66" charset="0"/>
              </a:rPr>
              <a:t>attribute</a:t>
            </a:r>
            <a:r>
              <a:rPr lang="tr-TR" b="1" dirty="0" smtClean="0">
                <a:latin typeface="Comic Sans MS" panose="030F0702030302020204" pitchFamily="66" charset="0"/>
              </a:rPr>
              <a:t> of </a:t>
            </a:r>
            <a:r>
              <a:rPr lang="tr-TR" b="1" dirty="0" err="1" smtClean="0">
                <a:latin typeface="Comic Sans MS" panose="030F0702030302020204" pitchFamily="66" charset="0"/>
              </a:rPr>
              <a:t>foods</a:t>
            </a:r>
            <a:r>
              <a:rPr lang="tr-TR" b="1" dirty="0" smtClean="0"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latin typeface="Comic Sans MS" panose="030F0702030302020204" pitchFamily="66" charset="0"/>
              </a:rPr>
              <a:t>used</a:t>
            </a:r>
            <a:r>
              <a:rPr lang="tr-TR" b="1" dirty="0" smtClean="0">
                <a:latin typeface="Comic Sans MS" panose="030F0702030302020204" pitchFamily="66" charset="0"/>
              </a:rPr>
              <a:t> in </a:t>
            </a:r>
          </a:p>
          <a:p>
            <a:pPr algn="just" eaLnBrk="1" hangingPunct="1">
              <a:defRPr/>
            </a:pPr>
            <a:endParaRPr lang="tr-TR" b="1" dirty="0" smtClean="0">
              <a:solidFill>
                <a:srgbClr val="FF6600"/>
              </a:solidFill>
              <a:latin typeface="Comic Sans MS" panose="030F0702030302020204" pitchFamily="66" charset="0"/>
            </a:endParaRPr>
          </a:p>
          <a:p>
            <a:pPr algn="just" eaLnBrk="1" hangingPunct="1">
              <a:defRPr/>
            </a:pP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Screening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solids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to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separate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foreign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materials</a:t>
            </a:r>
            <a:endParaRPr lang="tr-TR" b="1" dirty="0" smtClean="0">
              <a:solidFill>
                <a:srgbClr val="FF6600"/>
              </a:solidFill>
              <a:latin typeface="Comic Sans MS" panose="030F0702030302020204" pitchFamily="66" charset="0"/>
            </a:endParaRPr>
          </a:p>
          <a:p>
            <a:pPr algn="just" eaLnBrk="1" hangingPunct="1">
              <a:defRPr/>
            </a:pP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Grading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of </a:t>
            </a: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fruits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and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vegetables</a:t>
            </a:r>
            <a:endParaRPr lang="tr-TR" b="1" dirty="0" smtClean="0">
              <a:solidFill>
                <a:srgbClr val="FF6600"/>
              </a:solidFill>
              <a:latin typeface="Comic Sans MS" panose="030F0702030302020204" pitchFamily="66" charset="0"/>
            </a:endParaRPr>
          </a:p>
          <a:p>
            <a:pPr algn="just" eaLnBrk="1" hangingPunct="1">
              <a:defRPr/>
            </a:pP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Evaluating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quality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of </a:t>
            </a: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food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materials</a:t>
            </a:r>
            <a:endParaRPr lang="en-AU" b="1" dirty="0" smtClean="0">
              <a:solidFill>
                <a:srgbClr val="FF66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0DBB82-7E2C-42F3-91D0-088AF120F0C2}" type="slidenum">
              <a:rPr lang="tr-TR" smtClean="0"/>
              <a:pPr>
                <a:defRPr/>
              </a:pPr>
              <a:t>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980728"/>
            <a:ext cx="8507288" cy="5150197"/>
          </a:xfrm>
        </p:spPr>
        <p:txBody>
          <a:bodyPr/>
          <a:lstStyle/>
          <a:p>
            <a:pPr algn="just"/>
            <a:r>
              <a:rPr lang="tr-TR" sz="2800" b="1" dirty="0" err="1" smtClean="0">
                <a:latin typeface="Comic Sans MS" panose="030F0702030302020204" pitchFamily="66" charset="0"/>
              </a:rPr>
              <a:t>Pycnometer</a:t>
            </a:r>
            <a:r>
              <a:rPr lang="tr-TR" sz="2800" b="1" dirty="0" smtClean="0">
                <a:latin typeface="Comic Sans MS" panose="030F0702030302020204" pitchFamily="66" charset="0"/>
              </a:rPr>
              <a:t> </a:t>
            </a:r>
            <a:r>
              <a:rPr lang="tr-TR" sz="2800" b="1" dirty="0" err="1" smtClean="0">
                <a:latin typeface="Comic Sans MS" panose="030F0702030302020204" pitchFamily="66" charset="0"/>
              </a:rPr>
              <a:t>consists</a:t>
            </a:r>
            <a:r>
              <a:rPr lang="tr-TR" sz="2800" b="1" dirty="0" smtClean="0">
                <a:latin typeface="Comic Sans MS" panose="030F0702030302020204" pitchFamily="66" charset="0"/>
              </a:rPr>
              <a:t> of </a:t>
            </a:r>
            <a:r>
              <a:rPr lang="tr-TR" sz="2800" b="1" dirty="0" err="1" smtClean="0">
                <a:latin typeface="Comic Sans MS" panose="030F0702030302020204" pitchFamily="66" charset="0"/>
              </a:rPr>
              <a:t>two</a:t>
            </a:r>
            <a:r>
              <a:rPr lang="tr-TR" sz="2800" b="1" dirty="0" smtClean="0">
                <a:latin typeface="Comic Sans MS" panose="030F0702030302020204" pitchFamily="66" charset="0"/>
              </a:rPr>
              <a:t> </a:t>
            </a:r>
            <a:r>
              <a:rPr lang="tr-TR" sz="2800" b="1" dirty="0" err="1" smtClean="0">
                <a:latin typeface="Comic Sans MS" panose="030F0702030302020204" pitchFamily="66" charset="0"/>
              </a:rPr>
              <a:t>airtight</a:t>
            </a:r>
            <a:r>
              <a:rPr lang="tr-TR" sz="2800" b="1" dirty="0" smtClean="0">
                <a:latin typeface="Comic Sans MS" panose="030F0702030302020204" pitchFamily="66" charset="0"/>
              </a:rPr>
              <a:t> </a:t>
            </a:r>
            <a:r>
              <a:rPr lang="tr-TR" sz="2800" b="1" dirty="0" err="1" smtClean="0">
                <a:latin typeface="Comic Sans MS" panose="030F0702030302020204" pitchFamily="66" charset="0"/>
              </a:rPr>
              <a:t>chambers</a:t>
            </a:r>
            <a:r>
              <a:rPr lang="tr-TR" sz="2800" b="1" dirty="0" smtClean="0">
                <a:latin typeface="Comic Sans MS" panose="030F0702030302020204" pitchFamily="66" charset="0"/>
              </a:rPr>
              <a:t> of </a:t>
            </a:r>
            <a:r>
              <a:rPr lang="tr-TR" sz="2800" b="1" dirty="0" err="1" smtClean="0">
                <a:latin typeface="Comic Sans MS" panose="030F0702030302020204" pitchFamily="66" charset="0"/>
              </a:rPr>
              <a:t>equal</a:t>
            </a:r>
            <a:r>
              <a:rPr lang="tr-TR" sz="2800" b="1" dirty="0" smtClean="0">
                <a:latin typeface="Comic Sans MS" panose="030F0702030302020204" pitchFamily="66" charset="0"/>
              </a:rPr>
              <a:t> </a:t>
            </a:r>
            <a:r>
              <a:rPr lang="tr-TR" sz="2800" b="1" dirty="0" err="1" smtClean="0">
                <a:latin typeface="Comic Sans MS" panose="030F0702030302020204" pitchFamily="66" charset="0"/>
              </a:rPr>
              <a:t>volumes</a:t>
            </a:r>
            <a:r>
              <a:rPr lang="tr-TR" sz="2800" b="1" dirty="0" smtClean="0">
                <a:latin typeface="Comic Sans MS" panose="030F0702030302020204" pitchFamily="66" charset="0"/>
              </a:rPr>
              <a:t>, V1 </a:t>
            </a:r>
            <a:r>
              <a:rPr lang="tr-TR" sz="2800" b="1" dirty="0" err="1" smtClean="0">
                <a:latin typeface="Comic Sans MS" panose="030F0702030302020204" pitchFamily="66" charset="0"/>
              </a:rPr>
              <a:t>and</a:t>
            </a:r>
            <a:r>
              <a:rPr lang="tr-TR" sz="2800" b="1" dirty="0" smtClean="0">
                <a:latin typeface="Comic Sans MS" panose="030F0702030302020204" pitchFamily="66" charset="0"/>
              </a:rPr>
              <a:t> V2, </a:t>
            </a:r>
            <a:r>
              <a:rPr lang="tr-TR" sz="2800" b="1" dirty="0" err="1" smtClean="0">
                <a:latin typeface="Comic Sans MS" panose="030F0702030302020204" pitchFamily="66" charset="0"/>
              </a:rPr>
              <a:t>that</a:t>
            </a:r>
            <a:r>
              <a:rPr lang="tr-TR" sz="2800" b="1" dirty="0" smtClean="0">
                <a:latin typeface="Comic Sans MS" panose="030F0702030302020204" pitchFamily="66" charset="0"/>
              </a:rPr>
              <a:t> </a:t>
            </a:r>
            <a:r>
              <a:rPr lang="tr-TR" sz="2800" b="1" dirty="0" err="1" smtClean="0">
                <a:latin typeface="Comic Sans MS" panose="030F0702030302020204" pitchFamily="66" charset="0"/>
              </a:rPr>
              <a:t>are</a:t>
            </a:r>
            <a:r>
              <a:rPr lang="tr-TR" sz="2800" b="1" dirty="0" smtClean="0">
                <a:latin typeface="Comic Sans MS" panose="030F0702030302020204" pitchFamily="66" charset="0"/>
              </a:rPr>
              <a:t> </a:t>
            </a:r>
            <a:r>
              <a:rPr lang="tr-TR" sz="2800" b="1" dirty="0" err="1" smtClean="0">
                <a:latin typeface="Comic Sans MS" panose="030F0702030302020204" pitchFamily="66" charset="0"/>
              </a:rPr>
              <a:t>connected</a:t>
            </a:r>
            <a:r>
              <a:rPr lang="tr-TR" sz="2800" b="1" dirty="0" smtClean="0">
                <a:latin typeface="Comic Sans MS" panose="030F0702030302020204" pitchFamily="66" charset="0"/>
              </a:rPr>
              <a:t> </a:t>
            </a:r>
            <a:r>
              <a:rPr lang="tr-TR" sz="2800" b="1" dirty="0" err="1" smtClean="0">
                <a:latin typeface="Comic Sans MS" panose="030F0702030302020204" pitchFamily="66" charset="0"/>
              </a:rPr>
              <a:t>to</a:t>
            </a:r>
            <a:r>
              <a:rPr lang="tr-TR" sz="2800" b="1" dirty="0" smtClean="0">
                <a:latin typeface="Comic Sans MS" panose="030F0702030302020204" pitchFamily="66" charset="0"/>
              </a:rPr>
              <a:t> </a:t>
            </a:r>
            <a:r>
              <a:rPr lang="tr-TR" sz="2800" b="1" dirty="0" err="1" smtClean="0">
                <a:latin typeface="Comic Sans MS" panose="030F0702030302020204" pitchFamily="66" charset="0"/>
              </a:rPr>
              <a:t>each</a:t>
            </a:r>
            <a:r>
              <a:rPr lang="tr-TR" sz="2800" b="1" dirty="0" smtClean="0">
                <a:latin typeface="Comic Sans MS" panose="030F0702030302020204" pitchFamily="66" charset="0"/>
              </a:rPr>
              <a:t> </a:t>
            </a:r>
            <a:r>
              <a:rPr lang="tr-TR" sz="2800" b="1" dirty="0" err="1" smtClean="0">
                <a:latin typeface="Comic Sans MS" panose="030F0702030302020204" pitchFamily="66" charset="0"/>
              </a:rPr>
              <a:t>other</a:t>
            </a:r>
            <a:r>
              <a:rPr lang="tr-TR" sz="2800" b="1" dirty="0" smtClean="0">
                <a:latin typeface="Comic Sans MS" panose="030F0702030302020204" pitchFamily="66" charset="0"/>
              </a:rPr>
              <a:t>.</a:t>
            </a:r>
          </a:p>
          <a:p>
            <a:pPr marL="0" indent="0" algn="just">
              <a:buNone/>
            </a:pPr>
            <a:endParaRPr lang="tr-TR" sz="2800" b="1" dirty="0" smtClean="0">
              <a:latin typeface="Comic Sans MS" panose="030F0702030302020204" pitchFamily="66" charset="0"/>
            </a:endParaRPr>
          </a:p>
          <a:p>
            <a:pPr algn="just"/>
            <a:r>
              <a:rPr lang="tr-TR" sz="2800" b="1" dirty="0" err="1" smtClean="0">
                <a:latin typeface="Comic Sans MS" panose="030F0702030302020204" pitchFamily="66" charset="0"/>
              </a:rPr>
              <a:t>The</a:t>
            </a:r>
            <a:r>
              <a:rPr lang="tr-TR" sz="2800" b="1" dirty="0" smtClean="0">
                <a:latin typeface="Comic Sans MS" panose="030F0702030302020204" pitchFamily="66" charset="0"/>
              </a:rPr>
              <a:t> </a:t>
            </a:r>
            <a:r>
              <a:rPr lang="tr-TR" sz="2800" b="1" dirty="0" err="1" smtClean="0">
                <a:latin typeface="Comic Sans MS" panose="030F0702030302020204" pitchFamily="66" charset="0"/>
              </a:rPr>
              <a:t>material</a:t>
            </a:r>
            <a:r>
              <a:rPr lang="tr-TR" sz="2800" b="1" dirty="0" smtClean="0">
                <a:latin typeface="Comic Sans MS" panose="030F0702030302020204" pitchFamily="66" charset="0"/>
              </a:rPr>
              <a:t> </a:t>
            </a:r>
            <a:r>
              <a:rPr lang="tr-TR" sz="2800" b="1" dirty="0" err="1" smtClean="0">
                <a:latin typeface="Comic Sans MS" panose="030F0702030302020204" pitchFamily="66" charset="0"/>
              </a:rPr>
              <a:t>to</a:t>
            </a:r>
            <a:r>
              <a:rPr lang="tr-TR" sz="2800" b="1" dirty="0" smtClean="0">
                <a:latin typeface="Comic Sans MS" panose="030F0702030302020204" pitchFamily="66" charset="0"/>
              </a:rPr>
              <a:t> be </a:t>
            </a:r>
            <a:r>
              <a:rPr lang="tr-TR" sz="2800" b="1" dirty="0" err="1" smtClean="0">
                <a:latin typeface="Comic Sans MS" panose="030F0702030302020204" pitchFamily="66" charset="0"/>
              </a:rPr>
              <a:t>measured</a:t>
            </a:r>
            <a:r>
              <a:rPr lang="tr-TR" sz="2800" b="1" dirty="0" smtClean="0">
                <a:latin typeface="Comic Sans MS" panose="030F0702030302020204" pitchFamily="66" charset="0"/>
              </a:rPr>
              <a:t> is </a:t>
            </a:r>
            <a:r>
              <a:rPr lang="tr-TR" sz="2800" b="1" dirty="0" err="1" smtClean="0">
                <a:latin typeface="Comic Sans MS" panose="030F0702030302020204" pitchFamily="66" charset="0"/>
              </a:rPr>
              <a:t>placed</a:t>
            </a:r>
            <a:r>
              <a:rPr lang="tr-TR" sz="2800" b="1" dirty="0" smtClean="0">
                <a:latin typeface="Comic Sans MS" panose="030F0702030302020204" pitchFamily="66" charset="0"/>
              </a:rPr>
              <a:t> in </a:t>
            </a:r>
            <a:r>
              <a:rPr lang="tr-TR" sz="2800" b="1" dirty="0" err="1" smtClean="0">
                <a:latin typeface="Comic Sans MS" panose="030F0702030302020204" pitchFamily="66" charset="0"/>
              </a:rPr>
              <a:t>the</a:t>
            </a:r>
            <a:r>
              <a:rPr lang="tr-TR" sz="2800" b="1" dirty="0" smtClean="0">
                <a:latin typeface="Comic Sans MS" panose="030F0702030302020204" pitchFamily="66" charset="0"/>
              </a:rPr>
              <a:t> </a:t>
            </a:r>
            <a:r>
              <a:rPr lang="tr-TR" sz="2800" b="1" dirty="0" err="1" smtClean="0">
                <a:latin typeface="Comic Sans MS" panose="030F0702030302020204" pitchFamily="66" charset="0"/>
              </a:rPr>
              <a:t>second</a:t>
            </a:r>
            <a:r>
              <a:rPr lang="tr-TR" sz="2800" b="1" dirty="0" smtClean="0">
                <a:latin typeface="Comic Sans MS" panose="030F0702030302020204" pitchFamily="66" charset="0"/>
              </a:rPr>
              <a:t> </a:t>
            </a:r>
            <a:r>
              <a:rPr lang="tr-TR" sz="2800" b="1" dirty="0" err="1" smtClean="0">
                <a:latin typeface="Comic Sans MS" panose="030F0702030302020204" pitchFamily="66" charset="0"/>
              </a:rPr>
              <a:t>chamber</a:t>
            </a:r>
            <a:r>
              <a:rPr lang="tr-TR" sz="2800" b="1" dirty="0" smtClean="0">
                <a:latin typeface="Comic Sans MS" panose="030F0702030302020204" pitchFamily="66" charset="0"/>
              </a:rPr>
              <a:t>.</a:t>
            </a:r>
          </a:p>
          <a:p>
            <a:pPr marL="0" indent="0" algn="just">
              <a:buNone/>
            </a:pPr>
            <a:endParaRPr lang="tr-TR" sz="2800" b="1" dirty="0" smtClean="0">
              <a:latin typeface="Comic Sans MS" panose="030F0702030302020204" pitchFamily="66" charset="0"/>
            </a:endParaRPr>
          </a:p>
          <a:p>
            <a:pPr algn="just"/>
            <a:r>
              <a:rPr lang="tr-TR" sz="2800" b="1" dirty="0" err="1" smtClean="0">
                <a:latin typeface="Comic Sans MS" panose="030F0702030302020204" pitchFamily="66" charset="0"/>
              </a:rPr>
              <a:t>Valve</a:t>
            </a:r>
            <a:r>
              <a:rPr lang="tr-TR" sz="2800" b="1" dirty="0" smtClean="0">
                <a:latin typeface="Comic Sans MS" panose="030F0702030302020204" pitchFamily="66" charset="0"/>
              </a:rPr>
              <a:t> 2 </a:t>
            </a:r>
            <a:r>
              <a:rPr lang="tr-TR" sz="2800" b="1" dirty="0" err="1" smtClean="0">
                <a:latin typeface="Comic Sans MS" panose="030F0702030302020204" pitchFamily="66" charset="0"/>
              </a:rPr>
              <a:t>and</a:t>
            </a:r>
            <a:r>
              <a:rPr lang="tr-TR" sz="2800" b="1" dirty="0" smtClean="0">
                <a:latin typeface="Comic Sans MS" panose="030F0702030302020204" pitchFamily="66" charset="0"/>
              </a:rPr>
              <a:t> </a:t>
            </a:r>
            <a:r>
              <a:rPr lang="tr-TR" sz="2800" b="1" dirty="0" err="1" smtClean="0">
                <a:latin typeface="Comic Sans MS" panose="030F0702030302020204" pitchFamily="66" charset="0"/>
              </a:rPr>
              <a:t>Valve</a:t>
            </a:r>
            <a:r>
              <a:rPr lang="tr-TR" sz="2800" b="1" dirty="0" smtClean="0">
                <a:latin typeface="Comic Sans MS" panose="030F0702030302020204" pitchFamily="66" charset="0"/>
              </a:rPr>
              <a:t> 3 </a:t>
            </a:r>
            <a:r>
              <a:rPr lang="tr-TR" sz="2800" b="1" dirty="0" err="1" smtClean="0">
                <a:latin typeface="Comic Sans MS" panose="030F0702030302020204" pitchFamily="66" charset="0"/>
              </a:rPr>
              <a:t>are</a:t>
            </a:r>
            <a:r>
              <a:rPr lang="tr-TR" sz="2800" b="1" dirty="0" smtClean="0">
                <a:latin typeface="Comic Sans MS" panose="030F0702030302020204" pitchFamily="66" charset="0"/>
              </a:rPr>
              <a:t> </a:t>
            </a:r>
            <a:r>
              <a:rPr lang="tr-TR" sz="2800" b="1" dirty="0" err="1" smtClean="0">
                <a:latin typeface="Comic Sans MS" panose="030F0702030302020204" pitchFamily="66" charset="0"/>
              </a:rPr>
              <a:t>closed</a:t>
            </a:r>
            <a:r>
              <a:rPr lang="tr-TR" sz="2800" b="1" dirty="0" smtClean="0">
                <a:latin typeface="Comic Sans MS" panose="030F0702030302020204" pitchFamily="66" charset="0"/>
              </a:rPr>
              <a:t>, </a:t>
            </a:r>
            <a:r>
              <a:rPr lang="tr-TR" sz="2800" b="1" dirty="0" err="1" smtClean="0">
                <a:latin typeface="Comic Sans MS" panose="030F0702030302020204" pitchFamily="66" charset="0"/>
              </a:rPr>
              <a:t>initially</a:t>
            </a:r>
            <a:r>
              <a:rPr lang="tr-TR" sz="2800" b="1" dirty="0" smtClean="0">
                <a:latin typeface="Comic Sans MS" panose="030F0702030302020204" pitchFamily="66" charset="0"/>
              </a:rPr>
              <a:t>.</a:t>
            </a:r>
          </a:p>
          <a:p>
            <a:pPr marL="0" indent="0" algn="just">
              <a:buNone/>
            </a:pPr>
            <a:endParaRPr lang="tr-TR" sz="2800" b="1" dirty="0" smtClean="0">
              <a:latin typeface="Comic Sans MS" panose="030F0702030302020204" pitchFamily="66" charset="0"/>
            </a:endParaRPr>
          </a:p>
          <a:p>
            <a:pPr algn="just"/>
            <a:r>
              <a:rPr lang="tr-TR" sz="2800" b="1" dirty="0" err="1" smtClean="0">
                <a:latin typeface="Comic Sans MS" panose="030F0702030302020204" pitchFamily="66" charset="0"/>
              </a:rPr>
              <a:t>Valve</a:t>
            </a:r>
            <a:r>
              <a:rPr lang="tr-TR" sz="2800" b="1" dirty="0" smtClean="0">
                <a:latin typeface="Comic Sans MS" panose="030F0702030302020204" pitchFamily="66" charset="0"/>
              </a:rPr>
              <a:t> 1 is </a:t>
            </a:r>
            <a:r>
              <a:rPr lang="tr-TR" sz="2800" b="1" dirty="0" err="1" smtClean="0">
                <a:latin typeface="Comic Sans MS" panose="030F0702030302020204" pitchFamily="66" charset="0"/>
              </a:rPr>
              <a:t>opened</a:t>
            </a:r>
            <a:r>
              <a:rPr lang="tr-TR" sz="2800" b="1" dirty="0" smtClean="0">
                <a:latin typeface="Comic Sans MS" panose="030F0702030302020204" pitchFamily="66" charset="0"/>
              </a:rPr>
              <a:t> </a:t>
            </a:r>
            <a:r>
              <a:rPr lang="tr-TR" sz="2800" b="1" dirty="0" err="1" smtClean="0">
                <a:latin typeface="Comic Sans MS" panose="030F0702030302020204" pitchFamily="66" charset="0"/>
              </a:rPr>
              <a:t>and</a:t>
            </a:r>
            <a:r>
              <a:rPr lang="tr-TR" sz="2800" b="1" dirty="0" smtClean="0">
                <a:latin typeface="Comic Sans MS" panose="030F0702030302020204" pitchFamily="66" charset="0"/>
              </a:rPr>
              <a:t> </a:t>
            </a:r>
            <a:r>
              <a:rPr lang="tr-TR" sz="2800" b="1" dirty="0" err="1" smtClean="0">
                <a:latin typeface="Comic Sans MS" panose="030F0702030302020204" pitchFamily="66" charset="0"/>
              </a:rPr>
              <a:t>the</a:t>
            </a:r>
            <a:r>
              <a:rPr lang="tr-TR" sz="2800" b="1" dirty="0" smtClean="0">
                <a:latin typeface="Comic Sans MS" panose="030F0702030302020204" pitchFamily="66" charset="0"/>
              </a:rPr>
              <a:t> </a:t>
            </a:r>
            <a:r>
              <a:rPr lang="tr-TR" sz="2800" b="1" dirty="0" err="1" smtClean="0">
                <a:latin typeface="Comic Sans MS" panose="030F0702030302020204" pitchFamily="66" charset="0"/>
              </a:rPr>
              <a:t>gas</a:t>
            </a:r>
            <a:r>
              <a:rPr lang="tr-TR" sz="2800" b="1" dirty="0" smtClean="0">
                <a:latin typeface="Comic Sans MS" panose="030F0702030302020204" pitchFamily="66" charset="0"/>
              </a:rPr>
              <a:t> is </a:t>
            </a:r>
            <a:r>
              <a:rPr lang="tr-TR" sz="2800" b="1" dirty="0" err="1" smtClean="0">
                <a:latin typeface="Comic Sans MS" panose="030F0702030302020204" pitchFamily="66" charset="0"/>
              </a:rPr>
              <a:t>supplied</a:t>
            </a:r>
            <a:r>
              <a:rPr lang="tr-TR" sz="2800" b="1" dirty="0" smtClean="0">
                <a:latin typeface="Comic Sans MS" panose="030F0702030302020204" pitchFamily="66" charset="0"/>
              </a:rPr>
              <a:t> </a:t>
            </a:r>
            <a:r>
              <a:rPr lang="tr-TR" sz="2800" b="1" dirty="0" err="1" smtClean="0">
                <a:latin typeface="Comic Sans MS" panose="030F0702030302020204" pitchFamily="66" charset="0"/>
              </a:rPr>
              <a:t>to</a:t>
            </a:r>
            <a:r>
              <a:rPr lang="tr-TR" sz="2800" b="1" dirty="0" smtClean="0">
                <a:latin typeface="Comic Sans MS" panose="030F0702030302020204" pitchFamily="66" charset="0"/>
              </a:rPr>
              <a:t> </a:t>
            </a:r>
            <a:r>
              <a:rPr lang="tr-TR" sz="2800" b="1" dirty="0" err="1" smtClean="0">
                <a:latin typeface="Comic Sans MS" panose="030F0702030302020204" pitchFamily="66" charset="0"/>
              </a:rPr>
              <a:t>the</a:t>
            </a:r>
            <a:r>
              <a:rPr lang="tr-TR" sz="2800" b="1" dirty="0" smtClean="0">
                <a:latin typeface="Comic Sans MS" panose="030F0702030302020204" pitchFamily="66" charset="0"/>
              </a:rPr>
              <a:t> </a:t>
            </a:r>
            <a:r>
              <a:rPr lang="tr-TR" sz="2800" b="1" dirty="0" err="1" smtClean="0">
                <a:latin typeface="Comic Sans MS" panose="030F0702030302020204" pitchFamily="66" charset="0"/>
              </a:rPr>
              <a:t>first</a:t>
            </a:r>
            <a:r>
              <a:rPr lang="tr-TR" sz="2800" b="1" dirty="0" smtClean="0">
                <a:latin typeface="Comic Sans MS" panose="030F0702030302020204" pitchFamily="66" charset="0"/>
              </a:rPr>
              <a:t> </a:t>
            </a:r>
            <a:r>
              <a:rPr lang="tr-TR" sz="2800" b="1" dirty="0" err="1" smtClean="0">
                <a:latin typeface="Comic Sans MS" panose="030F0702030302020204" pitchFamily="66" charset="0"/>
              </a:rPr>
              <a:t>chamber</a:t>
            </a:r>
            <a:r>
              <a:rPr lang="tr-TR" sz="2800" b="1" dirty="0" smtClean="0">
                <a:latin typeface="Comic Sans MS" panose="030F0702030302020204" pitchFamily="66" charset="0"/>
              </a:rPr>
              <a:t> </a:t>
            </a:r>
            <a:r>
              <a:rPr lang="tr-TR" sz="2800" b="1" dirty="0" err="1" smtClean="0">
                <a:latin typeface="Comic Sans MS" panose="030F0702030302020204" pitchFamily="66" charset="0"/>
              </a:rPr>
              <a:t>until</a:t>
            </a:r>
            <a:r>
              <a:rPr lang="tr-TR" sz="2800" b="1" dirty="0" smtClean="0">
                <a:latin typeface="Comic Sans MS" panose="030F0702030302020204" pitchFamily="66" charset="0"/>
              </a:rPr>
              <a:t> </a:t>
            </a:r>
            <a:r>
              <a:rPr lang="tr-TR" sz="2800" b="1" dirty="0" err="1" smtClean="0">
                <a:latin typeface="Comic Sans MS" panose="030F0702030302020204" pitchFamily="66" charset="0"/>
              </a:rPr>
              <a:t>the</a:t>
            </a:r>
            <a:r>
              <a:rPr lang="tr-TR" sz="2800" b="1" dirty="0" smtClean="0">
                <a:latin typeface="Comic Sans MS" panose="030F0702030302020204" pitchFamily="66" charset="0"/>
              </a:rPr>
              <a:t> </a:t>
            </a:r>
            <a:r>
              <a:rPr lang="tr-TR" sz="2800" b="1" dirty="0" err="1" smtClean="0">
                <a:latin typeface="Comic Sans MS" panose="030F0702030302020204" pitchFamily="66" charset="0"/>
              </a:rPr>
              <a:t>pressure</a:t>
            </a:r>
            <a:r>
              <a:rPr lang="tr-TR" sz="2800" b="1" dirty="0" smtClean="0">
                <a:latin typeface="Comic Sans MS" panose="030F0702030302020204" pitchFamily="66" charset="0"/>
              </a:rPr>
              <a:t> is </a:t>
            </a:r>
            <a:r>
              <a:rPr lang="tr-TR" sz="2800" b="1" dirty="0" err="1" smtClean="0">
                <a:latin typeface="Comic Sans MS" panose="030F0702030302020204" pitchFamily="66" charset="0"/>
              </a:rPr>
              <a:t>increased</a:t>
            </a:r>
            <a:r>
              <a:rPr lang="tr-TR" sz="2800" b="1" dirty="0" smtClean="0">
                <a:latin typeface="Comic Sans MS" panose="030F0702030302020204" pitchFamily="66" charset="0"/>
              </a:rPr>
              <a:t> </a:t>
            </a:r>
            <a:r>
              <a:rPr lang="tr-TR" sz="2800" b="1" dirty="0" err="1" smtClean="0">
                <a:latin typeface="Comic Sans MS" panose="030F0702030302020204" pitchFamily="66" charset="0"/>
              </a:rPr>
              <a:t>to</a:t>
            </a:r>
            <a:r>
              <a:rPr lang="tr-TR" sz="2800" b="1" dirty="0" smtClean="0">
                <a:latin typeface="Comic Sans MS" panose="030F0702030302020204" pitchFamily="66" charset="0"/>
              </a:rPr>
              <a:t> a </a:t>
            </a:r>
            <a:r>
              <a:rPr lang="tr-TR" sz="2800" b="1" dirty="0" err="1" smtClean="0">
                <a:latin typeface="Comic Sans MS" panose="030F0702030302020204" pitchFamily="66" charset="0"/>
              </a:rPr>
              <a:t>suitable</a:t>
            </a:r>
            <a:r>
              <a:rPr lang="tr-TR" sz="2800" b="1" dirty="0" smtClean="0">
                <a:latin typeface="Comic Sans MS" panose="030F0702030302020204" pitchFamily="66" charset="0"/>
              </a:rPr>
              <a:t> </a:t>
            </a:r>
            <a:r>
              <a:rPr lang="tr-TR" sz="2800" b="1" dirty="0" err="1" smtClean="0">
                <a:latin typeface="Comic Sans MS" panose="030F0702030302020204" pitchFamily="66" charset="0"/>
              </a:rPr>
              <a:t>value</a:t>
            </a:r>
            <a:r>
              <a:rPr lang="tr-TR" sz="2800" b="1" dirty="0" smtClean="0">
                <a:latin typeface="Comic Sans MS" panose="030F0702030302020204" pitchFamily="66" charset="0"/>
              </a:rPr>
              <a:t> (</a:t>
            </a:r>
            <a:r>
              <a:rPr lang="tr-TR" sz="2800" b="1" dirty="0" err="1" smtClean="0">
                <a:latin typeface="Comic Sans MS" panose="030F0702030302020204" pitchFamily="66" charset="0"/>
              </a:rPr>
              <a:t>e.g</a:t>
            </a:r>
            <a:r>
              <a:rPr lang="tr-TR" sz="2800" b="1" dirty="0" smtClean="0">
                <a:latin typeface="Comic Sans MS" panose="030F0702030302020204" pitchFamily="66" charset="0"/>
              </a:rPr>
              <a:t>. 700-1000 </a:t>
            </a:r>
            <a:r>
              <a:rPr lang="tr-TR" sz="2800" b="1" dirty="0" err="1" smtClean="0">
                <a:latin typeface="Comic Sans MS" panose="030F0702030302020204" pitchFamily="66" charset="0"/>
              </a:rPr>
              <a:t>Pa</a:t>
            </a:r>
            <a:r>
              <a:rPr lang="tr-TR" sz="2800" b="1" dirty="0" smtClean="0">
                <a:latin typeface="Comic Sans MS" panose="030F0702030302020204" pitchFamily="66" charset="0"/>
              </a:rPr>
              <a:t>).</a:t>
            </a:r>
            <a:endParaRPr lang="tr-TR" sz="2800" b="1" dirty="0">
              <a:latin typeface="Comic Sans MS" panose="030F0702030302020204" pitchFamily="66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A4EC7B-8ED0-410F-86E9-5C9ABDFB1A57}" type="slidenum">
              <a:rPr lang="tr-TR" smtClean="0"/>
              <a:pPr>
                <a:defRPr/>
              </a:pPr>
              <a:t>30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057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 err="1" smtClean="0">
                <a:latin typeface="Comic Sans MS" panose="030F0702030302020204" pitchFamily="66" charset="0"/>
              </a:rPr>
              <a:t>Then</a:t>
            </a:r>
            <a:r>
              <a:rPr lang="tr-TR" b="1" dirty="0" smtClean="0"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latin typeface="Comic Sans MS" panose="030F0702030302020204" pitchFamily="66" charset="0"/>
              </a:rPr>
              <a:t>the</a:t>
            </a:r>
            <a:r>
              <a:rPr lang="tr-TR" b="1" dirty="0" smtClean="0"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latin typeface="Comic Sans MS" panose="030F0702030302020204" pitchFamily="66" charset="0"/>
              </a:rPr>
              <a:t>Valve</a:t>
            </a:r>
            <a:r>
              <a:rPr lang="tr-TR" b="1" dirty="0" smtClean="0">
                <a:latin typeface="Comic Sans MS" panose="030F0702030302020204" pitchFamily="66" charset="0"/>
              </a:rPr>
              <a:t> 1 is </a:t>
            </a:r>
            <a:r>
              <a:rPr lang="tr-TR" b="1" dirty="0" err="1" smtClean="0">
                <a:latin typeface="Comic Sans MS" panose="030F0702030302020204" pitchFamily="66" charset="0"/>
              </a:rPr>
              <a:t>closed</a:t>
            </a:r>
            <a:r>
              <a:rPr lang="tr-TR" b="1" dirty="0" smtClean="0"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latin typeface="Comic Sans MS" panose="030F0702030302020204" pitchFamily="66" charset="0"/>
              </a:rPr>
              <a:t>and</a:t>
            </a:r>
            <a:r>
              <a:rPr lang="tr-TR" b="1" dirty="0" smtClean="0"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equilibrium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pressure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smtClean="0">
                <a:latin typeface="Comic Sans MS" panose="030F0702030302020204" pitchFamily="66" charset="0"/>
              </a:rPr>
              <a:t>is </a:t>
            </a:r>
            <a:r>
              <a:rPr lang="tr-TR" b="1" dirty="0" err="1" smtClean="0">
                <a:latin typeface="Comic Sans MS" panose="030F0702030302020204" pitchFamily="66" charset="0"/>
              </a:rPr>
              <a:t>recorded</a:t>
            </a:r>
            <a:endParaRPr lang="tr-TR" b="1" dirty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tr-TR" b="1" dirty="0" smtClean="0">
                <a:latin typeface="Comic Sans MS" panose="030F0702030302020204" pitchFamily="66" charset="0"/>
              </a:rPr>
              <a:t>(P</a:t>
            </a:r>
            <a:r>
              <a:rPr lang="tr-TR" sz="1400" b="1" dirty="0" smtClean="0">
                <a:latin typeface="Comic Sans MS" panose="030F0702030302020204" pitchFamily="66" charset="0"/>
              </a:rPr>
              <a:t>1</a:t>
            </a:r>
            <a:r>
              <a:rPr lang="tr-TR" b="1" dirty="0" smtClean="0">
                <a:latin typeface="Comic Sans MS" panose="030F0702030302020204" pitchFamily="66" charset="0"/>
              </a:rPr>
              <a:t>V</a:t>
            </a:r>
            <a:r>
              <a:rPr lang="tr-TR" sz="1400" b="1" dirty="0" smtClean="0">
                <a:latin typeface="Comic Sans MS" panose="030F0702030302020204" pitchFamily="66" charset="0"/>
              </a:rPr>
              <a:t>1</a:t>
            </a:r>
            <a:r>
              <a:rPr lang="tr-TR" b="1" dirty="0" smtClean="0">
                <a:latin typeface="Comic Sans MS" panose="030F0702030302020204" pitchFamily="66" charset="0"/>
              </a:rPr>
              <a:t>=nRT</a:t>
            </a:r>
            <a:r>
              <a:rPr lang="tr-TR" sz="1400" b="1" dirty="0" smtClean="0">
                <a:latin typeface="Comic Sans MS" panose="030F0702030302020204" pitchFamily="66" charset="0"/>
              </a:rPr>
              <a:t>1</a:t>
            </a:r>
            <a:r>
              <a:rPr lang="tr-TR" b="1" dirty="0" smtClean="0">
                <a:latin typeface="Comic Sans MS" panose="030F0702030302020204" pitchFamily="66" charset="0"/>
              </a:rPr>
              <a:t>) , (T is </a:t>
            </a:r>
            <a:r>
              <a:rPr lang="tr-TR" b="1" dirty="0" err="1" smtClean="0">
                <a:latin typeface="Comic Sans MS" panose="030F0702030302020204" pitchFamily="66" charset="0"/>
              </a:rPr>
              <a:t>constant</a:t>
            </a:r>
            <a:r>
              <a:rPr lang="tr-TR" b="1" dirty="0" smtClean="0">
                <a:latin typeface="Comic Sans MS" panose="030F0702030302020204" pitchFamily="66" charset="0"/>
              </a:rPr>
              <a:t>).</a:t>
            </a:r>
          </a:p>
          <a:p>
            <a:pPr algn="just"/>
            <a:r>
              <a:rPr lang="tr-TR" b="1" dirty="0" err="1" smtClean="0">
                <a:latin typeface="Comic Sans MS" panose="030F0702030302020204" pitchFamily="66" charset="0"/>
              </a:rPr>
              <a:t>Then</a:t>
            </a:r>
            <a:r>
              <a:rPr lang="tr-TR" b="1" dirty="0" smtClean="0"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Valve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2 is </a:t>
            </a: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opened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latin typeface="Comic Sans MS" panose="030F0702030302020204" pitchFamily="66" charset="0"/>
              </a:rPr>
              <a:t>and</a:t>
            </a:r>
            <a:r>
              <a:rPr lang="tr-TR" b="1" dirty="0" smtClean="0"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latin typeface="Comic Sans MS" panose="030F0702030302020204" pitchFamily="66" charset="0"/>
              </a:rPr>
              <a:t>gas</a:t>
            </a:r>
            <a:r>
              <a:rPr lang="tr-TR" b="1" dirty="0" smtClean="0"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latin typeface="Comic Sans MS" panose="030F0702030302020204" pitchFamily="66" charset="0"/>
              </a:rPr>
              <a:t>within</a:t>
            </a:r>
            <a:r>
              <a:rPr lang="tr-TR" b="1" dirty="0" smtClean="0"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latin typeface="Comic Sans MS" panose="030F0702030302020204" pitchFamily="66" charset="0"/>
              </a:rPr>
              <a:t>the</a:t>
            </a:r>
            <a:r>
              <a:rPr lang="tr-TR" b="1" dirty="0" smtClean="0"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latin typeface="Comic Sans MS" panose="030F0702030302020204" pitchFamily="66" charset="0"/>
              </a:rPr>
              <a:t>first</a:t>
            </a:r>
            <a:r>
              <a:rPr lang="tr-TR" b="1" dirty="0" smtClean="0"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latin typeface="Comic Sans MS" panose="030F0702030302020204" pitchFamily="66" charset="0"/>
              </a:rPr>
              <a:t>chamber</a:t>
            </a:r>
            <a:r>
              <a:rPr lang="tr-TR" b="1" dirty="0" smtClean="0">
                <a:latin typeface="Comic Sans MS" panose="030F0702030302020204" pitchFamily="66" charset="0"/>
              </a:rPr>
              <a:t> is </a:t>
            </a:r>
            <a:r>
              <a:rPr lang="tr-TR" b="1" dirty="0" err="1" smtClean="0">
                <a:latin typeface="Comic Sans MS" panose="030F0702030302020204" pitchFamily="66" charset="0"/>
              </a:rPr>
              <a:t>allowed</a:t>
            </a:r>
            <a:r>
              <a:rPr lang="tr-TR" b="1" dirty="0" smtClean="0"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latin typeface="Comic Sans MS" panose="030F0702030302020204" pitchFamily="66" charset="0"/>
              </a:rPr>
              <a:t>to</a:t>
            </a:r>
            <a:r>
              <a:rPr lang="tr-TR" b="1" dirty="0" smtClean="0"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latin typeface="Comic Sans MS" panose="030F0702030302020204" pitchFamily="66" charset="0"/>
              </a:rPr>
              <a:t>fill</a:t>
            </a:r>
            <a:r>
              <a:rPr lang="tr-TR" b="1" dirty="0" smtClean="0"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latin typeface="Comic Sans MS" panose="030F0702030302020204" pitchFamily="66" charset="0"/>
              </a:rPr>
              <a:t>the</a:t>
            </a:r>
            <a:r>
              <a:rPr lang="tr-TR" b="1" dirty="0" smtClean="0">
                <a:latin typeface="Comic Sans MS" panose="030F0702030302020204" pitchFamily="66" charset="0"/>
              </a:rPr>
              <a:t> 2nd </a:t>
            </a:r>
            <a:r>
              <a:rPr lang="tr-TR" b="1" dirty="0" err="1" smtClean="0">
                <a:latin typeface="Comic Sans MS" panose="030F0702030302020204" pitchFamily="66" charset="0"/>
              </a:rPr>
              <a:t>chamber</a:t>
            </a:r>
            <a:r>
              <a:rPr lang="tr-TR" b="1" dirty="0" smtClean="0">
                <a:latin typeface="Comic Sans MS" panose="030F0702030302020204" pitchFamily="66" charset="0"/>
              </a:rPr>
              <a:t>. </a:t>
            </a:r>
            <a:r>
              <a:rPr lang="tr-TR" b="1" dirty="0" err="1" smtClean="0">
                <a:latin typeface="Comic Sans MS" panose="030F0702030302020204" pitchFamily="66" charset="0"/>
              </a:rPr>
              <a:t>The</a:t>
            </a:r>
            <a:r>
              <a:rPr lang="tr-TR" b="1" dirty="0" smtClean="0"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new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pressure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(P</a:t>
            </a:r>
            <a:r>
              <a:rPr lang="tr-TR" sz="1400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2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)</a:t>
            </a:r>
            <a:r>
              <a:rPr lang="tr-TR" b="1" dirty="0" smtClean="0">
                <a:latin typeface="Comic Sans MS" panose="030F0702030302020204" pitchFamily="66" charset="0"/>
              </a:rPr>
              <a:t> is </a:t>
            </a:r>
            <a:r>
              <a:rPr lang="tr-TR" b="1" dirty="0" err="1" smtClean="0">
                <a:latin typeface="Comic Sans MS" panose="030F0702030302020204" pitchFamily="66" charset="0"/>
              </a:rPr>
              <a:t>recorded</a:t>
            </a:r>
            <a:r>
              <a:rPr lang="tr-TR" b="1" dirty="0" smtClean="0">
                <a:latin typeface="Comic Sans MS" panose="030F0702030302020204" pitchFamily="66" charset="0"/>
              </a:rPr>
              <a:t>.</a:t>
            </a:r>
            <a:endParaRPr lang="tr-TR" b="1" dirty="0">
              <a:latin typeface="Comic Sans MS" panose="030F0702030302020204" pitchFamily="66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A4EC7B-8ED0-410F-86E9-5C9ABDFB1A57}" type="slidenum">
              <a:rPr lang="tr-TR" smtClean="0"/>
              <a:pPr>
                <a:defRPr/>
              </a:pPr>
              <a:t>31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396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 err="1" smtClean="0"/>
              <a:t>When</a:t>
            </a:r>
            <a:r>
              <a:rPr lang="tr-TR" b="1" dirty="0" smtClean="0"/>
              <a:t> </a:t>
            </a:r>
            <a:r>
              <a:rPr lang="tr-TR" b="1" dirty="0" err="1" smtClean="0">
                <a:solidFill>
                  <a:srgbClr val="FF6600"/>
                </a:solidFill>
              </a:rPr>
              <a:t>valve</a:t>
            </a:r>
            <a:r>
              <a:rPr lang="tr-TR" b="1" dirty="0" smtClean="0">
                <a:solidFill>
                  <a:srgbClr val="FF6600"/>
                </a:solidFill>
              </a:rPr>
              <a:t> 2 is </a:t>
            </a:r>
            <a:r>
              <a:rPr lang="tr-TR" b="1" dirty="0" err="1" smtClean="0">
                <a:solidFill>
                  <a:srgbClr val="FF6600"/>
                </a:solidFill>
              </a:rPr>
              <a:t>opened,total</a:t>
            </a:r>
            <a:r>
              <a:rPr lang="tr-TR" b="1" dirty="0" smtClean="0">
                <a:solidFill>
                  <a:srgbClr val="FF6600"/>
                </a:solidFill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</a:rPr>
              <a:t>mass</a:t>
            </a:r>
            <a:r>
              <a:rPr lang="tr-TR" b="1" dirty="0" smtClean="0">
                <a:solidFill>
                  <a:srgbClr val="FF6600"/>
                </a:solidFill>
              </a:rPr>
              <a:t> of </a:t>
            </a:r>
            <a:r>
              <a:rPr lang="tr-TR" b="1" dirty="0" err="1" smtClean="0">
                <a:solidFill>
                  <a:srgbClr val="FF6600"/>
                </a:solidFill>
              </a:rPr>
              <a:t>gas</a:t>
            </a:r>
            <a:r>
              <a:rPr lang="tr-TR" b="1" dirty="0" smtClean="0">
                <a:solidFill>
                  <a:srgbClr val="FF6600"/>
                </a:solidFill>
              </a:rPr>
              <a:t> (m) is </a:t>
            </a:r>
            <a:r>
              <a:rPr lang="tr-TR" b="1" dirty="0" err="1" smtClean="0">
                <a:solidFill>
                  <a:srgbClr val="FF6600"/>
                </a:solidFill>
              </a:rPr>
              <a:t>divided</a:t>
            </a:r>
            <a:r>
              <a:rPr lang="tr-TR" b="1" dirty="0" smtClean="0">
                <a:solidFill>
                  <a:srgbClr val="FF6600"/>
                </a:solidFill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</a:rPr>
              <a:t>into</a:t>
            </a:r>
            <a:r>
              <a:rPr lang="tr-TR" b="1" dirty="0" smtClean="0">
                <a:solidFill>
                  <a:srgbClr val="FF6600"/>
                </a:solidFill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</a:rPr>
              <a:t>two</a:t>
            </a:r>
            <a:r>
              <a:rPr lang="tr-TR" b="1" dirty="0" smtClean="0"/>
              <a:t>: </a:t>
            </a:r>
            <a:r>
              <a:rPr lang="tr-TR" b="1" dirty="0" err="1" smtClean="0"/>
              <a:t>one</a:t>
            </a:r>
            <a:r>
              <a:rPr lang="tr-TR" b="1" dirty="0" smtClean="0"/>
              <a:t> of </a:t>
            </a:r>
            <a:r>
              <a:rPr lang="tr-TR" b="1" dirty="0" err="1" smtClean="0"/>
              <a:t>which</a:t>
            </a:r>
            <a:r>
              <a:rPr lang="tr-TR" b="1" dirty="0" smtClean="0"/>
              <a:t> </a:t>
            </a:r>
            <a:r>
              <a:rPr lang="tr-TR" b="1" dirty="0" err="1" smtClean="0"/>
              <a:t>fills</a:t>
            </a:r>
            <a:r>
              <a:rPr lang="tr-TR" b="1" dirty="0" smtClean="0"/>
              <a:t>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>
                <a:solidFill>
                  <a:srgbClr val="FF6600"/>
                </a:solidFill>
              </a:rPr>
              <a:t>first</a:t>
            </a:r>
            <a:r>
              <a:rPr lang="tr-TR" b="1" dirty="0" smtClean="0">
                <a:solidFill>
                  <a:srgbClr val="FF6600"/>
                </a:solidFill>
              </a:rPr>
              <a:t> tank (m</a:t>
            </a:r>
            <a:r>
              <a:rPr lang="tr-TR" sz="1400" b="1" dirty="0" smtClean="0">
                <a:solidFill>
                  <a:srgbClr val="FF6600"/>
                </a:solidFill>
              </a:rPr>
              <a:t>1</a:t>
            </a:r>
            <a:r>
              <a:rPr lang="tr-TR" b="1" dirty="0" smtClean="0">
                <a:solidFill>
                  <a:srgbClr val="FF6600"/>
                </a:solidFill>
              </a:rPr>
              <a:t>)</a:t>
            </a:r>
            <a:r>
              <a:rPr lang="tr-TR" b="1" dirty="0" smtClean="0"/>
              <a:t> </a:t>
            </a:r>
            <a:r>
              <a:rPr lang="tr-TR" b="1" dirty="0" err="1" smtClean="0"/>
              <a:t>and</a:t>
            </a:r>
            <a:r>
              <a:rPr lang="tr-TR" b="1" dirty="0" smtClean="0"/>
              <a:t> </a:t>
            </a:r>
            <a:r>
              <a:rPr lang="tr-TR" b="1" dirty="0" err="1" smtClean="0"/>
              <a:t>other</a:t>
            </a:r>
            <a:r>
              <a:rPr lang="tr-TR" b="1" dirty="0" smtClean="0"/>
              <a:t> </a:t>
            </a:r>
            <a:r>
              <a:rPr lang="tr-TR" b="1" dirty="0" err="1" smtClean="0"/>
              <a:t>fills</a:t>
            </a:r>
            <a:r>
              <a:rPr lang="tr-TR" b="1" dirty="0" smtClean="0"/>
              <a:t>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space</a:t>
            </a:r>
            <a:r>
              <a:rPr lang="tr-TR" b="1" dirty="0" smtClean="0"/>
              <a:t> in </a:t>
            </a:r>
            <a:r>
              <a:rPr lang="tr-TR" b="1" dirty="0" err="1" smtClean="0">
                <a:solidFill>
                  <a:srgbClr val="FF6600"/>
                </a:solidFill>
              </a:rPr>
              <a:t>second</a:t>
            </a:r>
            <a:r>
              <a:rPr lang="tr-TR" b="1" dirty="0" smtClean="0">
                <a:solidFill>
                  <a:srgbClr val="FF6600"/>
                </a:solidFill>
              </a:rPr>
              <a:t> tank (m</a:t>
            </a:r>
            <a:r>
              <a:rPr lang="tr-TR" sz="1400" b="1" dirty="0" smtClean="0">
                <a:solidFill>
                  <a:srgbClr val="FF6600"/>
                </a:solidFill>
              </a:rPr>
              <a:t>2</a:t>
            </a:r>
            <a:r>
              <a:rPr lang="tr-TR" b="1" dirty="0" smtClean="0">
                <a:solidFill>
                  <a:srgbClr val="FF6600"/>
                </a:solidFill>
              </a:rPr>
              <a:t>)</a:t>
            </a:r>
            <a:r>
              <a:rPr lang="tr-TR" b="1" dirty="0" smtClean="0"/>
              <a:t>.</a:t>
            </a:r>
          </a:p>
          <a:p>
            <a:pPr marL="0" indent="0" algn="ctr">
              <a:buNone/>
            </a:pPr>
            <a:r>
              <a:rPr lang="tr-TR" b="1" dirty="0" smtClean="0"/>
              <a:t>(m=m</a:t>
            </a:r>
            <a:r>
              <a:rPr lang="tr-TR" sz="1400" b="1" dirty="0" smtClean="0"/>
              <a:t>1</a:t>
            </a:r>
            <a:r>
              <a:rPr lang="tr-TR" b="1" dirty="0" smtClean="0"/>
              <a:t> + m</a:t>
            </a:r>
            <a:r>
              <a:rPr lang="tr-TR" sz="1400" b="1" dirty="0" smtClean="0"/>
              <a:t>2</a:t>
            </a:r>
            <a:r>
              <a:rPr lang="tr-TR" b="1" dirty="0" smtClean="0"/>
              <a:t>) </a:t>
            </a:r>
          </a:p>
          <a:p>
            <a:pPr algn="just"/>
            <a:r>
              <a:rPr lang="tr-TR" b="1" dirty="0" err="1" smtClean="0"/>
              <a:t>Assuming</a:t>
            </a:r>
            <a:r>
              <a:rPr lang="tr-TR" b="1" dirty="0" smtClean="0"/>
              <a:t> </a:t>
            </a:r>
            <a:r>
              <a:rPr lang="tr-TR" b="1" dirty="0" err="1" smtClean="0"/>
              <a:t>that</a:t>
            </a:r>
            <a:r>
              <a:rPr lang="tr-TR" b="1" dirty="0" smtClean="0"/>
              <a:t>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system</a:t>
            </a:r>
            <a:r>
              <a:rPr lang="tr-TR" b="1" dirty="0" smtClean="0"/>
              <a:t> is </a:t>
            </a:r>
            <a:r>
              <a:rPr lang="tr-TR" b="1" dirty="0" err="1" smtClean="0"/>
              <a:t>isothermal</a:t>
            </a:r>
            <a:r>
              <a:rPr lang="tr-TR" b="1" dirty="0" smtClean="0"/>
              <a:t>.</a:t>
            </a:r>
            <a:endParaRPr lang="tr-TR" b="1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A4EC7B-8ED0-410F-86E9-5C9ABDFB1A57}" type="slidenum">
              <a:rPr lang="tr-TR" smtClean="0"/>
              <a:pPr>
                <a:defRPr/>
              </a:pPr>
              <a:t>32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606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tr-TR" b="1" dirty="0">
                <a:solidFill>
                  <a:srgbClr val="FF6600"/>
                </a:solidFill>
                <a:latin typeface="Comic Sans MS" panose="030F0702030302020204" pitchFamily="66" charset="0"/>
              </a:rPr>
              <a:t>P</a:t>
            </a:r>
            <a:r>
              <a:rPr lang="tr-TR" sz="1400" b="1" dirty="0">
                <a:solidFill>
                  <a:srgbClr val="FF6600"/>
                </a:solidFill>
                <a:latin typeface="Comic Sans MS" panose="030F0702030302020204" pitchFamily="66" charset="0"/>
              </a:rPr>
              <a:t>1</a:t>
            </a:r>
            <a:r>
              <a:rPr lang="tr-TR" b="1" dirty="0">
                <a:solidFill>
                  <a:srgbClr val="FF6600"/>
                </a:solidFill>
                <a:latin typeface="Comic Sans MS" panose="030F0702030302020204" pitchFamily="66" charset="0"/>
              </a:rPr>
              <a:t>V</a:t>
            </a:r>
            <a:r>
              <a:rPr lang="tr-TR" sz="1400" b="1" dirty="0">
                <a:solidFill>
                  <a:srgbClr val="FF6600"/>
                </a:solidFill>
                <a:latin typeface="Comic Sans MS" panose="030F0702030302020204" pitchFamily="66" charset="0"/>
              </a:rPr>
              <a:t>1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=</a:t>
            </a:r>
            <a:r>
              <a:rPr lang="tr-TR" b="1" dirty="0">
                <a:solidFill>
                  <a:srgbClr val="FF6600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P</a:t>
            </a:r>
            <a:r>
              <a:rPr lang="tr-TR" sz="1400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2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V</a:t>
            </a:r>
            <a:r>
              <a:rPr lang="tr-TR" sz="1400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1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+ P</a:t>
            </a:r>
            <a:r>
              <a:rPr lang="tr-TR" sz="1400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2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V</a:t>
            </a:r>
            <a:r>
              <a:rPr lang="tr-TR" sz="1400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a2</a:t>
            </a:r>
          </a:p>
          <a:p>
            <a:pPr marL="0" indent="0">
              <a:buNone/>
            </a:pPr>
            <a:r>
              <a:rPr lang="tr-TR" sz="1400" b="1" dirty="0" smtClean="0">
                <a:latin typeface="Comic Sans MS" panose="030F0702030302020204" pitchFamily="66" charset="0"/>
              </a:rPr>
              <a:t>(Va2 is </a:t>
            </a:r>
            <a:r>
              <a:rPr lang="tr-TR" sz="1400" b="1" dirty="0" err="1" smtClean="0">
                <a:latin typeface="Comic Sans MS" panose="030F0702030302020204" pitchFamily="66" charset="0"/>
              </a:rPr>
              <a:t>the</a:t>
            </a:r>
            <a:r>
              <a:rPr lang="tr-TR" sz="1400" b="1" dirty="0" smtClean="0">
                <a:latin typeface="Comic Sans MS" panose="030F0702030302020204" pitchFamily="66" charset="0"/>
              </a:rPr>
              <a:t> </a:t>
            </a:r>
            <a:r>
              <a:rPr lang="tr-TR" sz="1400" b="1" dirty="0" err="1" smtClean="0">
                <a:latin typeface="Comic Sans MS" panose="030F0702030302020204" pitchFamily="66" charset="0"/>
              </a:rPr>
              <a:t>volume</a:t>
            </a:r>
            <a:r>
              <a:rPr lang="tr-TR" sz="1400" b="1" dirty="0" smtClean="0">
                <a:latin typeface="Comic Sans MS" panose="030F0702030302020204" pitchFamily="66" charset="0"/>
              </a:rPr>
              <a:t> of </a:t>
            </a:r>
            <a:r>
              <a:rPr lang="tr-TR" sz="1400" b="1" dirty="0" err="1" smtClean="0">
                <a:latin typeface="Comic Sans MS" panose="030F0702030302020204" pitchFamily="66" charset="0"/>
              </a:rPr>
              <a:t>empty</a:t>
            </a:r>
            <a:r>
              <a:rPr lang="tr-TR" sz="1400" b="1" dirty="0" smtClean="0">
                <a:latin typeface="Comic Sans MS" panose="030F0702030302020204" pitchFamily="66" charset="0"/>
              </a:rPr>
              <a:t> </a:t>
            </a:r>
            <a:r>
              <a:rPr lang="tr-TR" sz="1400" b="1" dirty="0" err="1" smtClean="0">
                <a:latin typeface="Comic Sans MS" panose="030F0702030302020204" pitchFamily="66" charset="0"/>
              </a:rPr>
              <a:t>space</a:t>
            </a:r>
            <a:r>
              <a:rPr lang="tr-TR" sz="1400" b="1" dirty="0" smtClean="0">
                <a:latin typeface="Comic Sans MS" panose="030F0702030302020204" pitchFamily="66" charset="0"/>
              </a:rPr>
              <a:t> in </a:t>
            </a:r>
            <a:r>
              <a:rPr lang="tr-TR" sz="1400" b="1" dirty="0" err="1" smtClean="0">
                <a:latin typeface="Comic Sans MS" panose="030F0702030302020204" pitchFamily="66" charset="0"/>
              </a:rPr>
              <a:t>chamber</a:t>
            </a:r>
            <a:r>
              <a:rPr lang="tr-TR" sz="1400" b="1" dirty="0" smtClean="0">
                <a:latin typeface="Comic Sans MS" panose="030F0702030302020204" pitchFamily="66" charset="0"/>
              </a:rPr>
              <a:t> 2)</a:t>
            </a:r>
          </a:p>
          <a:p>
            <a:pPr marL="0" indent="0">
              <a:buNone/>
            </a:pPr>
            <a:endParaRPr lang="tr-TR" sz="1400" b="1" dirty="0" smtClean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V</a:t>
            </a:r>
            <a:r>
              <a:rPr lang="tr-TR" sz="1400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a2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= V</a:t>
            </a:r>
            <a:r>
              <a:rPr lang="tr-TR" sz="1400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2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- </a:t>
            </a: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V</a:t>
            </a:r>
            <a:r>
              <a:rPr lang="tr-TR" sz="1400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s</a:t>
            </a:r>
            <a:endParaRPr lang="tr-TR" sz="1400" b="1" dirty="0">
              <a:solidFill>
                <a:srgbClr val="FF660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tr-TR" sz="1800" b="1" dirty="0" err="1" smtClean="0">
                <a:latin typeface="Comic Sans MS" panose="030F0702030302020204" pitchFamily="66" charset="0"/>
              </a:rPr>
              <a:t>Vs</a:t>
            </a:r>
            <a:r>
              <a:rPr lang="tr-TR" sz="1800" b="1" dirty="0" smtClean="0">
                <a:latin typeface="Comic Sans MS" panose="030F0702030302020204" pitchFamily="66" charset="0"/>
              </a:rPr>
              <a:t>= </a:t>
            </a:r>
            <a:r>
              <a:rPr lang="tr-TR" sz="1800" b="1" dirty="0" err="1" smtClean="0">
                <a:latin typeface="Comic Sans MS" panose="030F0702030302020204" pitchFamily="66" charset="0"/>
              </a:rPr>
              <a:t>volume</a:t>
            </a:r>
            <a:r>
              <a:rPr lang="tr-TR" sz="1800" b="1" dirty="0" smtClean="0">
                <a:latin typeface="Comic Sans MS" panose="030F0702030302020204" pitchFamily="66" charset="0"/>
              </a:rPr>
              <a:t> of </a:t>
            </a:r>
            <a:r>
              <a:rPr lang="tr-TR" sz="1800" b="1" dirty="0" err="1" smtClean="0">
                <a:latin typeface="Comic Sans MS" panose="030F0702030302020204" pitchFamily="66" charset="0"/>
              </a:rPr>
              <a:t>solid</a:t>
            </a:r>
            <a:endParaRPr lang="tr-TR" sz="1800" b="1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tr-TR" sz="18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tr-TR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V</a:t>
            </a:r>
            <a:r>
              <a:rPr lang="tr-TR" sz="1600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s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= V</a:t>
            </a:r>
            <a:r>
              <a:rPr lang="tr-TR" sz="1400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2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- V</a:t>
            </a:r>
            <a:r>
              <a:rPr lang="tr-TR" sz="1600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1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((P</a:t>
            </a:r>
            <a:r>
              <a:rPr lang="tr-TR" sz="1600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1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-P</a:t>
            </a:r>
            <a:r>
              <a:rPr lang="tr-TR" sz="1600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2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)/P</a:t>
            </a:r>
            <a:r>
              <a:rPr lang="tr-TR" sz="1600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2</a:t>
            </a:r>
            <a:r>
              <a:rPr lang="tr-TR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)</a:t>
            </a:r>
            <a:endParaRPr lang="tr-TR" dirty="0">
              <a:solidFill>
                <a:srgbClr val="FF66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A4EC7B-8ED0-410F-86E9-5C9ABDFB1A57}" type="slidenum">
              <a:rPr lang="tr-TR" smtClean="0"/>
              <a:pPr>
                <a:defRPr/>
              </a:pPr>
              <a:t>33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1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dirty="0" smtClean="0">
                <a:solidFill>
                  <a:srgbClr val="FF6600"/>
                </a:solidFill>
                <a:effectLst/>
              </a:rPr>
              <a:t/>
            </a:r>
            <a:br>
              <a:rPr lang="tr-TR" sz="3600" b="1" dirty="0" smtClean="0">
                <a:solidFill>
                  <a:srgbClr val="FF6600"/>
                </a:solidFill>
                <a:effectLst/>
              </a:rPr>
            </a:br>
            <a:r>
              <a:rPr lang="tr-TR" sz="3600" b="1" dirty="0" smtClean="0">
                <a:solidFill>
                  <a:srgbClr val="FF6600"/>
                </a:solidFill>
                <a:effectLst/>
              </a:rPr>
              <a:t>Solid </a:t>
            </a:r>
            <a:r>
              <a:rPr lang="tr-TR" sz="3600" b="1" dirty="0" err="1" smtClean="0">
                <a:solidFill>
                  <a:srgbClr val="FF6600"/>
                </a:solidFill>
                <a:effectLst/>
              </a:rPr>
              <a:t>Displacement</a:t>
            </a:r>
            <a:r>
              <a:rPr lang="tr-TR" sz="3600" b="1" dirty="0" smtClean="0">
                <a:solidFill>
                  <a:srgbClr val="FF6600"/>
                </a:solidFill>
                <a:effectLst/>
              </a:rPr>
              <a:t> </a:t>
            </a:r>
            <a:r>
              <a:rPr lang="tr-TR" sz="3600" b="1" dirty="0" err="1" smtClean="0">
                <a:solidFill>
                  <a:srgbClr val="FF6600"/>
                </a:solidFill>
                <a:effectLst/>
              </a:rPr>
              <a:t>Method</a:t>
            </a:r>
            <a:r>
              <a:rPr lang="tr-TR" dirty="0">
                <a:effectLst/>
              </a:rPr>
              <a:t/>
            </a:r>
            <a:br>
              <a:rPr lang="tr-TR" dirty="0">
                <a:effectLst/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196752"/>
            <a:ext cx="8686800" cy="4934173"/>
          </a:xfrm>
        </p:spPr>
        <p:txBody>
          <a:bodyPr/>
          <a:lstStyle/>
          <a:p>
            <a:pPr algn="just"/>
            <a:r>
              <a:rPr lang="tr-TR" sz="3000" dirty="0" err="1" smtClean="0">
                <a:effectLst/>
                <a:latin typeface="Comic Sans MS" panose="030F0702030302020204" pitchFamily="66" charset="0"/>
              </a:rPr>
              <a:t>The</a:t>
            </a:r>
            <a:r>
              <a:rPr lang="tr-TR" sz="3000" dirty="0" smtClean="0">
                <a:effectLst/>
                <a:latin typeface="Comic Sans MS" panose="030F0702030302020204" pitchFamily="66" charset="0"/>
              </a:rPr>
              <a:t> </a:t>
            </a:r>
            <a:r>
              <a:rPr lang="tr-TR" sz="3000" dirty="0" err="1" smtClean="0">
                <a:effectLst/>
                <a:latin typeface="Comic Sans MS" panose="030F0702030302020204" pitchFamily="66" charset="0"/>
              </a:rPr>
              <a:t>volume</a:t>
            </a:r>
            <a:r>
              <a:rPr lang="tr-TR" sz="3000" dirty="0" smtClean="0">
                <a:effectLst/>
                <a:latin typeface="Comic Sans MS" panose="030F0702030302020204" pitchFamily="66" charset="0"/>
              </a:rPr>
              <a:t> of </a:t>
            </a:r>
            <a:r>
              <a:rPr lang="tr-TR" sz="3000" dirty="0" err="1" smtClean="0">
                <a:effectLst/>
                <a:latin typeface="Comic Sans MS" panose="030F0702030302020204" pitchFamily="66" charset="0"/>
              </a:rPr>
              <a:t>irregular</a:t>
            </a:r>
            <a:r>
              <a:rPr lang="tr-TR" sz="3000" dirty="0" smtClean="0">
                <a:effectLst/>
                <a:latin typeface="Comic Sans MS" panose="030F0702030302020204" pitchFamily="66" charset="0"/>
              </a:rPr>
              <a:t> </a:t>
            </a:r>
            <a:r>
              <a:rPr lang="tr-TR" sz="3000" dirty="0" err="1" smtClean="0">
                <a:effectLst/>
                <a:latin typeface="Comic Sans MS" panose="030F0702030302020204" pitchFamily="66" charset="0"/>
              </a:rPr>
              <a:t>solids</a:t>
            </a:r>
            <a:r>
              <a:rPr lang="tr-TR" sz="3000" dirty="0" smtClean="0">
                <a:effectLst/>
                <a:latin typeface="Comic Sans MS" panose="030F0702030302020204" pitchFamily="66" charset="0"/>
              </a:rPr>
              <a:t> can </a:t>
            </a:r>
            <a:r>
              <a:rPr lang="tr-TR" sz="3000" dirty="0" err="1" smtClean="0">
                <a:effectLst/>
                <a:latin typeface="Comic Sans MS" panose="030F0702030302020204" pitchFamily="66" charset="0"/>
              </a:rPr>
              <a:t>also</a:t>
            </a:r>
            <a:r>
              <a:rPr lang="tr-TR" sz="3000" dirty="0" smtClean="0">
                <a:effectLst/>
                <a:latin typeface="Comic Sans MS" panose="030F0702030302020204" pitchFamily="66" charset="0"/>
              </a:rPr>
              <a:t> be </a:t>
            </a:r>
            <a:r>
              <a:rPr lang="tr-TR" sz="3000" dirty="0" err="1" smtClean="0">
                <a:effectLst/>
                <a:latin typeface="Comic Sans MS" panose="030F0702030302020204" pitchFamily="66" charset="0"/>
              </a:rPr>
              <a:t>measured</a:t>
            </a:r>
            <a:r>
              <a:rPr lang="tr-TR" sz="3000" dirty="0" smtClean="0">
                <a:effectLst/>
                <a:latin typeface="Comic Sans MS" panose="030F0702030302020204" pitchFamily="66" charset="0"/>
              </a:rPr>
              <a:t> </a:t>
            </a:r>
            <a:r>
              <a:rPr lang="tr-TR" sz="3000" dirty="0" err="1" smtClean="0">
                <a:effectLst/>
                <a:latin typeface="Comic Sans MS" panose="030F0702030302020204" pitchFamily="66" charset="0"/>
              </a:rPr>
              <a:t>by</a:t>
            </a:r>
            <a:r>
              <a:rPr lang="tr-TR" sz="3000" dirty="0" smtClean="0">
                <a:effectLst/>
                <a:latin typeface="Comic Sans MS" panose="030F0702030302020204" pitchFamily="66" charset="0"/>
              </a:rPr>
              <a:t> </a:t>
            </a:r>
            <a:r>
              <a:rPr lang="tr-TR" sz="3000" dirty="0" err="1" smtClean="0">
                <a:effectLst/>
                <a:latin typeface="Comic Sans MS" panose="030F0702030302020204" pitchFamily="66" charset="0"/>
              </a:rPr>
              <a:t>sand</a:t>
            </a:r>
            <a:r>
              <a:rPr lang="tr-TR" sz="3000" dirty="0" smtClean="0">
                <a:effectLst/>
                <a:latin typeface="Comic Sans MS" panose="030F0702030302020204" pitchFamily="66" charset="0"/>
              </a:rPr>
              <a:t>, </a:t>
            </a:r>
            <a:r>
              <a:rPr lang="tr-TR" sz="3000" dirty="0" err="1" smtClean="0">
                <a:effectLst/>
                <a:latin typeface="Comic Sans MS" panose="030F0702030302020204" pitchFamily="66" charset="0"/>
              </a:rPr>
              <a:t>glass</a:t>
            </a:r>
            <a:r>
              <a:rPr lang="tr-TR" sz="3000" dirty="0" smtClean="0">
                <a:effectLst/>
                <a:latin typeface="Comic Sans MS" panose="030F0702030302020204" pitchFamily="66" charset="0"/>
              </a:rPr>
              <a:t> </a:t>
            </a:r>
            <a:r>
              <a:rPr lang="tr-TR" sz="3000" dirty="0" err="1" smtClean="0">
                <a:effectLst/>
                <a:latin typeface="Comic Sans MS" panose="030F0702030302020204" pitchFamily="66" charset="0"/>
              </a:rPr>
              <a:t>bead</a:t>
            </a:r>
            <a:r>
              <a:rPr lang="tr-TR" sz="3000" dirty="0" smtClean="0">
                <a:effectLst/>
                <a:latin typeface="Comic Sans MS" panose="030F0702030302020204" pitchFamily="66" charset="0"/>
              </a:rPr>
              <a:t> </a:t>
            </a:r>
            <a:r>
              <a:rPr lang="tr-TR" sz="3000" dirty="0" err="1" smtClean="0">
                <a:effectLst/>
                <a:latin typeface="Comic Sans MS" panose="030F0702030302020204" pitchFamily="66" charset="0"/>
              </a:rPr>
              <a:t>or</a:t>
            </a:r>
            <a:r>
              <a:rPr lang="tr-TR" sz="3000" dirty="0" smtClean="0">
                <a:effectLst/>
                <a:latin typeface="Comic Sans MS" panose="030F0702030302020204" pitchFamily="66" charset="0"/>
              </a:rPr>
              <a:t> </a:t>
            </a:r>
            <a:r>
              <a:rPr lang="tr-TR" sz="3000" dirty="0" err="1" smtClean="0">
                <a:effectLst/>
                <a:latin typeface="Comic Sans MS" panose="030F0702030302020204" pitchFamily="66" charset="0"/>
              </a:rPr>
              <a:t>seed</a:t>
            </a:r>
            <a:r>
              <a:rPr lang="tr-TR" sz="3000" dirty="0" smtClean="0">
                <a:effectLst/>
                <a:latin typeface="Comic Sans MS" panose="030F0702030302020204" pitchFamily="66" charset="0"/>
              </a:rPr>
              <a:t> </a:t>
            </a:r>
            <a:r>
              <a:rPr lang="tr-TR" sz="3000" dirty="0" err="1" smtClean="0">
                <a:effectLst/>
                <a:latin typeface="Comic Sans MS" panose="030F0702030302020204" pitchFamily="66" charset="0"/>
              </a:rPr>
              <a:t>displacement</a:t>
            </a:r>
            <a:r>
              <a:rPr lang="tr-TR" sz="3000" dirty="0" smtClean="0">
                <a:effectLst/>
                <a:latin typeface="Comic Sans MS" panose="030F0702030302020204" pitchFamily="66" charset="0"/>
              </a:rPr>
              <a:t> </a:t>
            </a:r>
            <a:r>
              <a:rPr lang="tr-TR" sz="3000" dirty="0" err="1" smtClean="0">
                <a:effectLst/>
                <a:latin typeface="Comic Sans MS" panose="030F0702030302020204" pitchFamily="66" charset="0"/>
              </a:rPr>
              <a:t>method</a:t>
            </a:r>
            <a:r>
              <a:rPr lang="tr-TR" sz="3000" dirty="0" smtClean="0">
                <a:effectLst/>
                <a:latin typeface="Comic Sans MS" panose="030F0702030302020204" pitchFamily="66" charset="0"/>
              </a:rPr>
              <a:t>.</a:t>
            </a:r>
          </a:p>
          <a:p>
            <a:pPr algn="just"/>
            <a:r>
              <a:rPr lang="tr-TR" sz="3000" dirty="0" err="1" smtClean="0">
                <a:effectLst/>
                <a:latin typeface="Comic Sans MS" panose="030F0702030302020204" pitchFamily="66" charset="0"/>
              </a:rPr>
              <a:t>Rapeseeds</a:t>
            </a:r>
            <a:r>
              <a:rPr lang="tr-TR" sz="3000" dirty="0" smtClean="0">
                <a:effectLst/>
                <a:latin typeface="Comic Sans MS" panose="030F0702030302020204" pitchFamily="66" charset="0"/>
              </a:rPr>
              <a:t> </a:t>
            </a:r>
            <a:r>
              <a:rPr lang="tr-TR" sz="3000" dirty="0" err="1" smtClean="0">
                <a:effectLst/>
                <a:latin typeface="Comic Sans MS" panose="030F0702030302020204" pitchFamily="66" charset="0"/>
              </a:rPr>
              <a:t>are</a:t>
            </a:r>
            <a:r>
              <a:rPr lang="tr-TR" sz="3000" dirty="0" smtClean="0">
                <a:effectLst/>
                <a:latin typeface="Comic Sans MS" panose="030F0702030302020204" pitchFamily="66" charset="0"/>
              </a:rPr>
              <a:t> </a:t>
            </a:r>
            <a:r>
              <a:rPr lang="tr-TR" sz="3000" dirty="0" err="1" smtClean="0">
                <a:effectLst/>
                <a:latin typeface="Comic Sans MS" panose="030F0702030302020204" pitchFamily="66" charset="0"/>
              </a:rPr>
              <a:t>mostly</a:t>
            </a:r>
            <a:r>
              <a:rPr lang="tr-TR" sz="3000" dirty="0" smtClean="0">
                <a:effectLst/>
                <a:latin typeface="Comic Sans MS" panose="030F0702030302020204" pitchFamily="66" charset="0"/>
              </a:rPr>
              <a:t> </a:t>
            </a:r>
            <a:r>
              <a:rPr lang="tr-TR" sz="3000" dirty="0" err="1" smtClean="0">
                <a:effectLst/>
                <a:latin typeface="Comic Sans MS" panose="030F0702030302020204" pitchFamily="66" charset="0"/>
              </a:rPr>
              <a:t>used</a:t>
            </a:r>
            <a:r>
              <a:rPr lang="tr-TR" sz="3000" dirty="0" smtClean="0">
                <a:effectLst/>
                <a:latin typeface="Comic Sans MS" panose="030F0702030302020204" pitchFamily="66" charset="0"/>
              </a:rPr>
              <a:t>.</a:t>
            </a:r>
          </a:p>
          <a:p>
            <a:pPr algn="just"/>
            <a:r>
              <a:rPr lang="tr-TR" sz="3000" dirty="0" err="1" smtClean="0">
                <a:effectLst/>
                <a:latin typeface="Comic Sans MS" panose="030F0702030302020204" pitchFamily="66" charset="0"/>
              </a:rPr>
              <a:t>It</a:t>
            </a:r>
            <a:r>
              <a:rPr lang="tr-TR" sz="3000" dirty="0" smtClean="0">
                <a:effectLst/>
                <a:latin typeface="Comic Sans MS" panose="030F0702030302020204" pitchFamily="66" charset="0"/>
              </a:rPr>
              <a:t> is not </a:t>
            </a:r>
            <a:r>
              <a:rPr lang="tr-TR" sz="3000" dirty="0" err="1" smtClean="0">
                <a:effectLst/>
                <a:latin typeface="Comic Sans MS" panose="030F0702030302020204" pitchFamily="66" charset="0"/>
              </a:rPr>
              <a:t>very</a:t>
            </a:r>
            <a:r>
              <a:rPr lang="tr-TR" sz="3000" dirty="0" smtClean="0">
                <a:effectLst/>
                <a:latin typeface="Comic Sans MS" panose="030F0702030302020204" pitchFamily="66" charset="0"/>
              </a:rPr>
              <a:t> </a:t>
            </a:r>
            <a:r>
              <a:rPr lang="tr-TR" sz="3000" dirty="0" err="1" smtClean="0">
                <a:effectLst/>
                <a:latin typeface="Comic Sans MS" panose="030F0702030302020204" pitchFamily="66" charset="0"/>
              </a:rPr>
              <a:t>common</a:t>
            </a:r>
            <a:r>
              <a:rPr lang="tr-TR" sz="3000" dirty="0" smtClean="0">
                <a:effectLst/>
                <a:latin typeface="Comic Sans MS" panose="030F0702030302020204" pitchFamily="66" charset="0"/>
              </a:rPr>
              <a:t>.</a:t>
            </a:r>
          </a:p>
          <a:p>
            <a:pPr algn="just"/>
            <a:r>
              <a:rPr lang="tr-TR" sz="3000" dirty="0" err="1" smtClean="0">
                <a:effectLst/>
                <a:latin typeface="Comic Sans MS" panose="030F0702030302020204" pitchFamily="66" charset="0"/>
              </a:rPr>
              <a:t>Sample</a:t>
            </a:r>
            <a:r>
              <a:rPr lang="tr-TR" sz="3000" dirty="0" smtClean="0">
                <a:effectLst/>
                <a:latin typeface="Comic Sans MS" panose="030F0702030302020204" pitchFamily="66" charset="0"/>
              </a:rPr>
              <a:t> </a:t>
            </a:r>
            <a:r>
              <a:rPr lang="tr-TR" sz="3000" dirty="0" err="1" smtClean="0">
                <a:effectLst/>
                <a:latin typeface="Comic Sans MS" panose="030F0702030302020204" pitchFamily="66" charset="0"/>
              </a:rPr>
              <a:t>and</a:t>
            </a:r>
            <a:r>
              <a:rPr lang="tr-TR" sz="3000" dirty="0" smtClean="0">
                <a:effectLst/>
                <a:latin typeface="Comic Sans MS" panose="030F0702030302020204" pitchFamily="66" charset="0"/>
              </a:rPr>
              <a:t> </a:t>
            </a:r>
            <a:r>
              <a:rPr lang="tr-TR" sz="3000" dirty="0" err="1" smtClean="0">
                <a:effectLst/>
                <a:latin typeface="Comic Sans MS" panose="030F0702030302020204" pitchFamily="66" charset="0"/>
              </a:rPr>
              <a:t>rapeseeds</a:t>
            </a:r>
            <a:r>
              <a:rPr lang="tr-TR" sz="3000" dirty="0" smtClean="0">
                <a:effectLst/>
                <a:latin typeface="Comic Sans MS" panose="030F0702030302020204" pitchFamily="66" charset="0"/>
              </a:rPr>
              <a:t> </a:t>
            </a:r>
            <a:r>
              <a:rPr lang="tr-TR" sz="3000" dirty="0" err="1" smtClean="0">
                <a:effectLst/>
                <a:latin typeface="Comic Sans MS" panose="030F0702030302020204" pitchFamily="66" charset="0"/>
              </a:rPr>
              <a:t>are</a:t>
            </a:r>
            <a:r>
              <a:rPr lang="tr-TR" sz="3000" dirty="0" smtClean="0">
                <a:effectLst/>
                <a:latin typeface="Comic Sans MS" panose="030F0702030302020204" pitchFamily="66" charset="0"/>
              </a:rPr>
              <a:t> </a:t>
            </a:r>
            <a:r>
              <a:rPr lang="tr-TR" sz="3000" dirty="0" err="1" smtClean="0">
                <a:effectLst/>
                <a:latin typeface="Comic Sans MS" panose="030F0702030302020204" pitchFamily="66" charset="0"/>
              </a:rPr>
              <a:t>placed</a:t>
            </a:r>
            <a:r>
              <a:rPr lang="tr-TR" sz="3000" dirty="0" smtClean="0">
                <a:effectLst/>
                <a:latin typeface="Comic Sans MS" panose="030F0702030302020204" pitchFamily="66" charset="0"/>
              </a:rPr>
              <a:t> </a:t>
            </a:r>
            <a:r>
              <a:rPr lang="tr-TR" sz="3000" dirty="0" err="1" smtClean="0">
                <a:effectLst/>
                <a:latin typeface="Comic Sans MS" panose="030F0702030302020204" pitchFamily="66" charset="0"/>
              </a:rPr>
              <a:t>together</a:t>
            </a:r>
            <a:r>
              <a:rPr lang="tr-TR" sz="3000" dirty="0" smtClean="0">
                <a:effectLst/>
                <a:latin typeface="Comic Sans MS" panose="030F0702030302020204" pitchFamily="66" charset="0"/>
              </a:rPr>
              <a:t> in </a:t>
            </a:r>
            <a:r>
              <a:rPr lang="tr-TR" sz="3000" dirty="0" err="1" smtClean="0">
                <a:effectLst/>
                <a:latin typeface="Comic Sans MS" panose="030F0702030302020204" pitchFamily="66" charset="0"/>
              </a:rPr>
              <a:t>container</a:t>
            </a:r>
            <a:r>
              <a:rPr lang="tr-TR" sz="3000" dirty="0" smtClean="0">
                <a:effectLst/>
                <a:latin typeface="Comic Sans MS" panose="030F0702030302020204" pitchFamily="66" charset="0"/>
              </a:rPr>
              <a:t>.</a:t>
            </a:r>
          </a:p>
          <a:p>
            <a:pPr algn="just"/>
            <a:r>
              <a:rPr lang="tr-TR" sz="3000" dirty="0" err="1" smtClean="0">
                <a:effectLst/>
                <a:latin typeface="Comic Sans MS" panose="030F0702030302020204" pitchFamily="66" charset="0"/>
              </a:rPr>
              <a:t>The</a:t>
            </a:r>
            <a:r>
              <a:rPr lang="tr-TR" sz="3000" dirty="0" smtClean="0">
                <a:effectLst/>
                <a:latin typeface="Comic Sans MS" panose="030F0702030302020204" pitchFamily="66" charset="0"/>
              </a:rPr>
              <a:t> </a:t>
            </a:r>
            <a:r>
              <a:rPr lang="tr-TR" sz="3000" dirty="0" err="1" smtClean="0">
                <a:effectLst/>
                <a:latin typeface="Comic Sans MS" panose="030F0702030302020204" pitchFamily="66" charset="0"/>
              </a:rPr>
              <a:t>container</a:t>
            </a:r>
            <a:r>
              <a:rPr lang="tr-TR" sz="3000" dirty="0" smtClean="0">
                <a:effectLst/>
                <a:latin typeface="Comic Sans MS" panose="030F0702030302020204" pitchFamily="66" charset="0"/>
              </a:rPr>
              <a:t> is </a:t>
            </a:r>
            <a:r>
              <a:rPr lang="tr-TR" sz="3000" dirty="0" err="1" smtClean="0">
                <a:effectLst/>
                <a:latin typeface="Comic Sans MS" panose="030F0702030302020204" pitchFamily="66" charset="0"/>
              </a:rPr>
              <a:t>tapped</a:t>
            </a:r>
            <a:r>
              <a:rPr lang="tr-TR" sz="3000" dirty="0" smtClean="0">
                <a:effectLst/>
                <a:latin typeface="Comic Sans MS" panose="030F0702030302020204" pitchFamily="66" charset="0"/>
              </a:rPr>
              <a:t> </a:t>
            </a:r>
            <a:r>
              <a:rPr lang="tr-TR" sz="3000" dirty="0" err="1" smtClean="0">
                <a:effectLst/>
                <a:latin typeface="Comic Sans MS" panose="030F0702030302020204" pitchFamily="66" charset="0"/>
              </a:rPr>
              <a:t>and</a:t>
            </a:r>
            <a:r>
              <a:rPr lang="tr-TR" sz="3000" dirty="0" smtClean="0">
                <a:effectLst/>
                <a:latin typeface="Comic Sans MS" panose="030F0702030302020204" pitchFamily="66" charset="0"/>
              </a:rPr>
              <a:t> </a:t>
            </a:r>
            <a:r>
              <a:rPr lang="tr-TR" sz="3000" dirty="0" err="1" smtClean="0">
                <a:effectLst/>
                <a:latin typeface="Comic Sans MS" panose="030F0702030302020204" pitchFamily="66" charset="0"/>
              </a:rPr>
              <a:t>the</a:t>
            </a:r>
            <a:r>
              <a:rPr lang="tr-TR" sz="3000" dirty="0" smtClean="0">
                <a:effectLst/>
                <a:latin typeface="Comic Sans MS" panose="030F0702030302020204" pitchFamily="66" charset="0"/>
              </a:rPr>
              <a:t> </a:t>
            </a:r>
            <a:r>
              <a:rPr lang="tr-TR" sz="3000" dirty="0" err="1" smtClean="0">
                <a:effectLst/>
                <a:latin typeface="Comic Sans MS" panose="030F0702030302020204" pitchFamily="66" charset="0"/>
              </a:rPr>
              <a:t>surface</a:t>
            </a:r>
            <a:r>
              <a:rPr lang="tr-TR" sz="3000" dirty="0" smtClean="0">
                <a:effectLst/>
                <a:latin typeface="Comic Sans MS" panose="030F0702030302020204" pitchFamily="66" charset="0"/>
              </a:rPr>
              <a:t> is </a:t>
            </a:r>
            <a:r>
              <a:rPr lang="tr-TR" sz="3000" dirty="0" err="1" smtClean="0">
                <a:effectLst/>
                <a:latin typeface="Comic Sans MS" panose="030F0702030302020204" pitchFamily="66" charset="0"/>
              </a:rPr>
              <a:t>smoothed</a:t>
            </a:r>
            <a:r>
              <a:rPr lang="tr-TR" sz="3000" dirty="0" smtClean="0">
                <a:effectLst/>
                <a:latin typeface="Comic Sans MS" panose="030F0702030302020204" pitchFamily="66" charset="0"/>
              </a:rPr>
              <a:t> </a:t>
            </a:r>
            <a:r>
              <a:rPr lang="tr-TR" sz="3000" dirty="0" err="1" smtClean="0">
                <a:effectLst/>
                <a:latin typeface="Comic Sans MS" panose="030F0702030302020204" pitchFamily="66" charset="0"/>
              </a:rPr>
              <a:t>with</a:t>
            </a:r>
            <a:r>
              <a:rPr lang="tr-TR" sz="3000" dirty="0" smtClean="0">
                <a:effectLst/>
                <a:latin typeface="Comic Sans MS" panose="030F0702030302020204" pitchFamily="66" charset="0"/>
              </a:rPr>
              <a:t> a </a:t>
            </a:r>
            <a:r>
              <a:rPr lang="tr-TR" sz="3000" dirty="0" err="1" smtClean="0">
                <a:effectLst/>
                <a:latin typeface="Comic Sans MS" panose="030F0702030302020204" pitchFamily="66" charset="0"/>
              </a:rPr>
              <a:t>ruler</a:t>
            </a:r>
            <a:r>
              <a:rPr lang="tr-TR" sz="3000" dirty="0" smtClean="0">
                <a:effectLst/>
                <a:latin typeface="Comic Sans MS" panose="030F0702030302020204" pitchFamily="66" charset="0"/>
              </a:rPr>
              <a:t>.</a:t>
            </a:r>
          </a:p>
          <a:p>
            <a:pPr algn="just"/>
            <a:r>
              <a:rPr lang="tr-TR" sz="3000" dirty="0" err="1" smtClean="0">
                <a:effectLst/>
                <a:latin typeface="Comic Sans MS" panose="030F0702030302020204" pitchFamily="66" charset="0"/>
              </a:rPr>
              <a:t>Tapping</a:t>
            </a:r>
            <a:r>
              <a:rPr lang="tr-TR" sz="3000" dirty="0" smtClean="0">
                <a:effectLst/>
                <a:latin typeface="Comic Sans MS" panose="030F0702030302020204" pitchFamily="66" charset="0"/>
              </a:rPr>
              <a:t> </a:t>
            </a:r>
            <a:r>
              <a:rPr lang="tr-TR" sz="3000" dirty="0" err="1" smtClean="0">
                <a:effectLst/>
                <a:latin typeface="Comic Sans MS" panose="030F0702030302020204" pitchFamily="66" charset="0"/>
              </a:rPr>
              <a:t>and</a:t>
            </a:r>
            <a:r>
              <a:rPr lang="tr-TR" sz="3000" dirty="0" smtClean="0">
                <a:effectLst/>
                <a:latin typeface="Comic Sans MS" panose="030F0702030302020204" pitchFamily="66" charset="0"/>
              </a:rPr>
              <a:t> </a:t>
            </a:r>
            <a:r>
              <a:rPr lang="tr-TR" sz="3000" dirty="0" err="1" smtClean="0">
                <a:effectLst/>
                <a:latin typeface="Comic Sans MS" panose="030F0702030302020204" pitchFamily="66" charset="0"/>
              </a:rPr>
              <a:t>smoothing</a:t>
            </a:r>
            <a:r>
              <a:rPr lang="tr-TR" sz="3000" dirty="0" smtClean="0">
                <a:effectLst/>
                <a:latin typeface="Comic Sans MS" panose="030F0702030302020204" pitchFamily="66" charset="0"/>
              </a:rPr>
              <a:t> </a:t>
            </a:r>
            <a:r>
              <a:rPr lang="tr-TR" sz="3000" dirty="0" err="1" smtClean="0">
                <a:effectLst/>
                <a:latin typeface="Comic Sans MS" panose="030F0702030302020204" pitchFamily="66" charset="0"/>
              </a:rPr>
              <a:t>are</a:t>
            </a:r>
            <a:r>
              <a:rPr lang="tr-TR" sz="3000" dirty="0" smtClean="0">
                <a:effectLst/>
                <a:latin typeface="Comic Sans MS" panose="030F0702030302020204" pitchFamily="66" charset="0"/>
              </a:rPr>
              <a:t> </a:t>
            </a:r>
            <a:r>
              <a:rPr lang="tr-TR" sz="3000" dirty="0" err="1" smtClean="0">
                <a:effectLst/>
                <a:latin typeface="Comic Sans MS" panose="030F0702030302020204" pitchFamily="66" charset="0"/>
              </a:rPr>
              <a:t>continued</a:t>
            </a:r>
            <a:r>
              <a:rPr lang="tr-TR" sz="3000" dirty="0" smtClean="0">
                <a:effectLst/>
                <a:latin typeface="Comic Sans MS" panose="030F0702030302020204" pitchFamily="66" charset="0"/>
              </a:rPr>
              <a:t> </a:t>
            </a:r>
            <a:r>
              <a:rPr lang="tr-TR" sz="3000" dirty="0" err="1" smtClean="0">
                <a:effectLst/>
                <a:latin typeface="Comic Sans MS" panose="030F0702030302020204" pitchFamily="66" charset="0"/>
              </a:rPr>
              <a:t>until</a:t>
            </a:r>
            <a:r>
              <a:rPr lang="tr-TR" sz="3000" dirty="0" smtClean="0">
                <a:effectLst/>
                <a:latin typeface="Comic Sans MS" panose="030F0702030302020204" pitchFamily="66" charset="0"/>
              </a:rPr>
              <a:t> a </a:t>
            </a:r>
            <a:r>
              <a:rPr lang="tr-TR" sz="3000" dirty="0" err="1" smtClean="0">
                <a:effectLst/>
                <a:latin typeface="Comic Sans MS" panose="030F0702030302020204" pitchFamily="66" charset="0"/>
              </a:rPr>
              <a:t>constant</a:t>
            </a:r>
            <a:r>
              <a:rPr lang="tr-TR" sz="3000" dirty="0" smtClean="0">
                <a:effectLst/>
                <a:latin typeface="Comic Sans MS" panose="030F0702030302020204" pitchFamily="66" charset="0"/>
              </a:rPr>
              <a:t> </a:t>
            </a:r>
            <a:r>
              <a:rPr lang="tr-TR" sz="3000" dirty="0" err="1" smtClean="0">
                <a:effectLst/>
                <a:latin typeface="Comic Sans MS" panose="030F0702030302020204" pitchFamily="66" charset="0"/>
              </a:rPr>
              <a:t>weight</a:t>
            </a:r>
            <a:r>
              <a:rPr lang="tr-TR" sz="3000" dirty="0" smtClean="0">
                <a:effectLst/>
                <a:latin typeface="Comic Sans MS" panose="030F0702030302020204" pitchFamily="66" charset="0"/>
              </a:rPr>
              <a:t> is </a:t>
            </a:r>
            <a:r>
              <a:rPr lang="tr-TR" sz="3000" dirty="0" err="1" smtClean="0">
                <a:effectLst/>
                <a:latin typeface="Comic Sans MS" panose="030F0702030302020204" pitchFamily="66" charset="0"/>
              </a:rPr>
              <a:t>reached</a:t>
            </a:r>
            <a:r>
              <a:rPr lang="tr-TR" sz="3000" dirty="0" smtClean="0">
                <a:effectLst/>
                <a:latin typeface="Comic Sans MS" panose="030F0702030302020204" pitchFamily="66" charset="0"/>
              </a:rPr>
              <a:t>.</a:t>
            </a:r>
          </a:p>
          <a:p>
            <a:endParaRPr lang="tr-TR" sz="2800" dirty="0">
              <a:effectLst/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A4EC7B-8ED0-410F-86E9-5C9ABDFB1A57}" type="slidenum">
              <a:rPr lang="tr-TR" smtClean="0"/>
              <a:pPr>
                <a:defRPr/>
              </a:pPr>
              <a:t>34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5364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dirty="0" smtClean="0">
                <a:solidFill>
                  <a:srgbClr val="FF6600"/>
                </a:solidFill>
                <a:effectLst/>
              </a:rPr>
              <a:t/>
            </a:r>
            <a:br>
              <a:rPr lang="tr-TR" sz="3600" b="1" dirty="0" smtClean="0">
                <a:solidFill>
                  <a:srgbClr val="FF6600"/>
                </a:solidFill>
                <a:effectLst/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50197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>
                <a:latin typeface="Comic Sans MS" panose="030F0702030302020204" pitchFamily="66" charset="0"/>
              </a:rPr>
              <a:t>Volume of </a:t>
            </a:r>
            <a:r>
              <a:rPr lang="tr-TR" dirty="0" err="1" smtClean="0">
                <a:latin typeface="Comic Sans MS" panose="030F0702030302020204" pitchFamily="66" charset="0"/>
              </a:rPr>
              <a:t>sample</a:t>
            </a:r>
            <a:r>
              <a:rPr lang="tr-TR" dirty="0" smtClean="0">
                <a:latin typeface="Comic Sans MS" panose="030F0702030302020204" pitchFamily="66" charset="0"/>
              </a:rPr>
              <a:t> can be </a:t>
            </a:r>
            <a:r>
              <a:rPr lang="tr-TR" dirty="0" err="1" smtClean="0">
                <a:latin typeface="Comic Sans MS" panose="030F0702030302020204" pitchFamily="66" charset="0"/>
              </a:rPr>
              <a:t>calculated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latin typeface="Comic Sans MS" panose="030F0702030302020204" pitchFamily="66" charset="0"/>
              </a:rPr>
              <a:t>using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latin typeface="Comic Sans MS" panose="030F0702030302020204" pitchFamily="66" charset="0"/>
              </a:rPr>
              <a:t>following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latin typeface="Comic Sans MS" panose="030F0702030302020204" pitchFamily="66" charset="0"/>
              </a:rPr>
              <a:t>formulas</a:t>
            </a:r>
            <a:r>
              <a:rPr lang="tr-TR" dirty="0" smtClean="0">
                <a:latin typeface="Comic Sans MS" panose="030F0702030302020204" pitchFamily="66" charset="0"/>
              </a:rPr>
              <a:t>:</a:t>
            </a:r>
          </a:p>
          <a:p>
            <a:pPr marL="0" indent="0">
              <a:buNone/>
            </a:pPr>
            <a:endParaRPr lang="tr-TR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tr-TR" sz="3000" dirty="0" err="1" smtClean="0">
                <a:latin typeface="Comic Sans MS" panose="030F0702030302020204" pitchFamily="66" charset="0"/>
              </a:rPr>
              <a:t>Wtotal</a:t>
            </a:r>
            <a:r>
              <a:rPr lang="tr-TR" sz="3000" dirty="0" smtClean="0">
                <a:latin typeface="Comic Sans MS" panose="030F0702030302020204" pitchFamily="66" charset="0"/>
              </a:rPr>
              <a:t> =</a:t>
            </a:r>
            <a:r>
              <a:rPr lang="tr-TR" sz="3000" dirty="0" err="1" smtClean="0">
                <a:latin typeface="Comic Sans MS" panose="030F0702030302020204" pitchFamily="66" charset="0"/>
              </a:rPr>
              <a:t>Wseeds</a:t>
            </a:r>
            <a:r>
              <a:rPr lang="tr-TR" sz="3000" dirty="0" smtClean="0">
                <a:latin typeface="Comic Sans MS" panose="030F0702030302020204" pitchFamily="66" charset="0"/>
              </a:rPr>
              <a:t> + </a:t>
            </a:r>
            <a:r>
              <a:rPr lang="tr-TR" sz="3000" dirty="0" err="1" smtClean="0">
                <a:latin typeface="Comic Sans MS" panose="030F0702030302020204" pitchFamily="66" charset="0"/>
              </a:rPr>
              <a:t>Wsample</a:t>
            </a:r>
            <a:r>
              <a:rPr lang="tr-TR" sz="3000" dirty="0" smtClean="0">
                <a:latin typeface="Comic Sans MS" panose="030F0702030302020204" pitchFamily="66" charset="0"/>
              </a:rPr>
              <a:t> + </a:t>
            </a:r>
            <a:r>
              <a:rPr lang="tr-TR" sz="3000" dirty="0" err="1" smtClean="0">
                <a:latin typeface="Comic Sans MS" panose="030F0702030302020204" pitchFamily="66" charset="0"/>
              </a:rPr>
              <a:t>Wcontainer</a:t>
            </a:r>
            <a:endParaRPr lang="tr-TR" sz="3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tr-TR" sz="3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tr-TR" sz="3000" dirty="0" err="1" smtClean="0">
                <a:latin typeface="Comic Sans MS" panose="030F0702030302020204" pitchFamily="66" charset="0"/>
              </a:rPr>
              <a:t>Wseeds</a:t>
            </a:r>
            <a:r>
              <a:rPr lang="tr-TR" sz="3000" dirty="0" smtClean="0">
                <a:latin typeface="Comic Sans MS" panose="030F0702030302020204" pitchFamily="66" charset="0"/>
              </a:rPr>
              <a:t> = </a:t>
            </a:r>
            <a:r>
              <a:rPr lang="tr-TR" sz="3000" dirty="0" err="1" smtClean="0">
                <a:latin typeface="Comic Sans MS" panose="030F0702030302020204" pitchFamily="66" charset="0"/>
              </a:rPr>
              <a:t>Wtotal</a:t>
            </a:r>
            <a:r>
              <a:rPr lang="tr-TR" sz="3000" dirty="0" smtClean="0">
                <a:latin typeface="Comic Sans MS" panose="030F0702030302020204" pitchFamily="66" charset="0"/>
              </a:rPr>
              <a:t> - </a:t>
            </a:r>
            <a:r>
              <a:rPr lang="tr-TR" sz="3000" dirty="0" err="1" smtClean="0">
                <a:latin typeface="Comic Sans MS" panose="030F0702030302020204" pitchFamily="66" charset="0"/>
              </a:rPr>
              <a:t>Wsample</a:t>
            </a:r>
            <a:r>
              <a:rPr lang="tr-TR" sz="3000" dirty="0" smtClean="0">
                <a:latin typeface="Comic Sans MS" panose="030F0702030302020204" pitchFamily="66" charset="0"/>
              </a:rPr>
              <a:t> – </a:t>
            </a:r>
            <a:r>
              <a:rPr lang="tr-TR" sz="3000" dirty="0" err="1" smtClean="0">
                <a:latin typeface="Comic Sans MS" panose="030F0702030302020204" pitchFamily="66" charset="0"/>
              </a:rPr>
              <a:t>Wcontainer</a:t>
            </a:r>
            <a:endParaRPr lang="tr-TR" sz="3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tr-TR" sz="3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tr-TR" sz="3000" dirty="0" err="1" smtClean="0">
                <a:latin typeface="Comic Sans MS" panose="030F0702030302020204" pitchFamily="66" charset="0"/>
              </a:rPr>
              <a:t>Vseeds</a:t>
            </a:r>
            <a:r>
              <a:rPr lang="tr-TR" sz="3000" dirty="0" smtClean="0">
                <a:latin typeface="Comic Sans MS" panose="030F0702030302020204" pitchFamily="66" charset="0"/>
              </a:rPr>
              <a:t> = </a:t>
            </a:r>
            <a:r>
              <a:rPr lang="tr-TR" sz="3000" dirty="0" err="1" smtClean="0">
                <a:latin typeface="Comic Sans MS" panose="030F0702030302020204" pitchFamily="66" charset="0"/>
              </a:rPr>
              <a:t>Wseeds</a:t>
            </a:r>
            <a:r>
              <a:rPr lang="tr-TR" sz="3000" dirty="0" smtClean="0">
                <a:latin typeface="Comic Sans MS" panose="030F0702030302020204" pitchFamily="66" charset="0"/>
              </a:rPr>
              <a:t>/</a:t>
            </a:r>
            <a:r>
              <a:rPr lang="el-GR" sz="3000" dirty="0" smtClean="0">
                <a:latin typeface="Comic Sans MS" panose="030F0702030302020204" pitchFamily="66" charset="0"/>
              </a:rPr>
              <a:t>ρ</a:t>
            </a:r>
            <a:r>
              <a:rPr lang="tr-TR" sz="3000" dirty="0" err="1" smtClean="0">
                <a:latin typeface="Comic Sans MS" panose="030F0702030302020204" pitchFamily="66" charset="0"/>
              </a:rPr>
              <a:t>seeds</a:t>
            </a:r>
            <a:endParaRPr lang="tr-TR" sz="3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tr-TR" sz="3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tr-TR" sz="3000" dirty="0" err="1" smtClean="0">
                <a:latin typeface="Comic Sans MS" panose="030F0702030302020204" pitchFamily="66" charset="0"/>
              </a:rPr>
              <a:t>Vsample</a:t>
            </a:r>
            <a:r>
              <a:rPr lang="tr-TR" sz="3000" dirty="0" smtClean="0">
                <a:latin typeface="Comic Sans MS" panose="030F0702030302020204" pitchFamily="66" charset="0"/>
              </a:rPr>
              <a:t> =</a:t>
            </a:r>
            <a:r>
              <a:rPr lang="tr-TR" sz="3000" dirty="0" err="1" smtClean="0">
                <a:latin typeface="Comic Sans MS" panose="030F0702030302020204" pitchFamily="66" charset="0"/>
              </a:rPr>
              <a:t>Vcontainer</a:t>
            </a:r>
            <a:r>
              <a:rPr lang="tr-TR" sz="3000" dirty="0" smtClean="0">
                <a:latin typeface="Comic Sans MS" panose="030F0702030302020204" pitchFamily="66" charset="0"/>
              </a:rPr>
              <a:t> - </a:t>
            </a:r>
            <a:r>
              <a:rPr lang="tr-TR" sz="3000" dirty="0" err="1" smtClean="0">
                <a:latin typeface="Comic Sans MS" panose="030F0702030302020204" pitchFamily="66" charset="0"/>
              </a:rPr>
              <a:t>Vseeds</a:t>
            </a:r>
            <a:endParaRPr lang="tr-TR" sz="3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A4EC7B-8ED0-410F-86E9-5C9ABDFB1A57}" type="slidenum">
              <a:rPr lang="tr-TR" smtClean="0"/>
              <a:pPr>
                <a:defRPr/>
              </a:pPr>
              <a:t>35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691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dirty="0" smtClean="0">
                <a:solidFill>
                  <a:srgbClr val="FF6600"/>
                </a:solidFill>
                <a:effectLst/>
              </a:rPr>
              <a:t/>
            </a:r>
            <a:br>
              <a:rPr lang="tr-TR" sz="3600" b="1" dirty="0" smtClean="0">
                <a:solidFill>
                  <a:srgbClr val="FF6600"/>
                </a:solidFill>
                <a:effectLst/>
              </a:rPr>
            </a:br>
            <a:endParaRPr lang="tr-TR" sz="3600" dirty="0">
              <a:solidFill>
                <a:srgbClr val="FF66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buNone/>
            </a:pPr>
            <a:r>
              <a:rPr lang="tr-TR" sz="3200" dirty="0" err="1" smtClean="0">
                <a:solidFill>
                  <a:srgbClr val="FF6600"/>
                </a:solidFill>
                <a:effectLst/>
                <a:latin typeface="Comic Sans MS" panose="030F0702030302020204" pitchFamily="66" charset="0"/>
              </a:rPr>
              <a:t>Other</a:t>
            </a:r>
            <a:r>
              <a:rPr lang="tr-TR" sz="3200" dirty="0" smtClean="0">
                <a:solidFill>
                  <a:srgbClr val="FF6600"/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lang="tr-TR" sz="3200" dirty="0" err="1" smtClean="0">
                <a:solidFill>
                  <a:srgbClr val="FF6600"/>
                </a:solidFill>
                <a:effectLst/>
                <a:latin typeface="Comic Sans MS" panose="030F0702030302020204" pitchFamily="66" charset="0"/>
              </a:rPr>
              <a:t>volume</a:t>
            </a:r>
            <a:r>
              <a:rPr lang="tr-TR" sz="3200" dirty="0" smtClean="0">
                <a:solidFill>
                  <a:srgbClr val="FF6600"/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lang="tr-TR" sz="3200" dirty="0" err="1" smtClean="0">
                <a:solidFill>
                  <a:srgbClr val="FF6600"/>
                </a:solidFill>
                <a:effectLst/>
                <a:latin typeface="Comic Sans MS" panose="030F0702030302020204" pitchFamily="66" charset="0"/>
              </a:rPr>
              <a:t>measurements</a:t>
            </a:r>
            <a:r>
              <a:rPr lang="tr-TR" sz="3200" dirty="0" smtClean="0">
                <a:solidFill>
                  <a:srgbClr val="FF6600"/>
                </a:solidFill>
                <a:effectLst/>
                <a:latin typeface="Comic Sans MS" panose="030F0702030302020204" pitchFamily="66" charset="0"/>
              </a:rPr>
              <a:t>:</a:t>
            </a:r>
            <a:endParaRPr lang="tr-TR" sz="3200" dirty="0">
              <a:solidFill>
                <a:srgbClr val="FF6600"/>
              </a:solidFill>
              <a:effectLst/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tr-TR" dirty="0" smtClean="0">
                <a:latin typeface="Comic Sans MS" panose="030F0702030302020204" pitchFamily="66" charset="0"/>
              </a:rPr>
              <a:t>Volume </a:t>
            </a:r>
            <a:r>
              <a:rPr lang="tr-TR" dirty="0" err="1" smtClean="0">
                <a:latin typeface="Comic Sans MS" panose="030F0702030302020204" pitchFamily="66" charset="0"/>
              </a:rPr>
              <a:t>measurement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latin typeface="Comic Sans MS" panose="030F0702030302020204" pitchFamily="66" charset="0"/>
              </a:rPr>
              <a:t>may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latin typeface="Comic Sans MS" panose="030F0702030302020204" pitchFamily="66" charset="0"/>
              </a:rPr>
              <a:t>also</a:t>
            </a:r>
            <a:r>
              <a:rPr lang="tr-TR" dirty="0" smtClean="0">
                <a:latin typeface="Comic Sans MS" panose="030F0702030302020204" pitchFamily="66" charset="0"/>
              </a:rPr>
              <a:t> be done </a:t>
            </a:r>
            <a:r>
              <a:rPr lang="tr-TR" dirty="0" err="1" smtClean="0">
                <a:latin typeface="Comic Sans MS" panose="030F0702030302020204" pitchFamily="66" charset="0"/>
              </a:rPr>
              <a:t>by</a:t>
            </a:r>
            <a:r>
              <a:rPr lang="tr-TR" dirty="0" smtClean="0">
                <a:latin typeface="Comic Sans MS" panose="030F0702030302020204" pitchFamily="66" charset="0"/>
              </a:rPr>
              <a:t>:</a:t>
            </a:r>
          </a:p>
          <a:p>
            <a:pPr marL="0" indent="0" algn="just">
              <a:buNone/>
            </a:pPr>
            <a:r>
              <a:rPr lang="tr-TR" dirty="0" smtClean="0">
                <a:latin typeface="Comic Sans MS" panose="030F0702030302020204" pitchFamily="66" charset="0"/>
              </a:rPr>
              <a:t>-</a:t>
            </a:r>
            <a:r>
              <a:rPr lang="tr-TR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Apparent</a:t>
            </a:r>
            <a:r>
              <a:rPr lang="tr-TR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displacement</a:t>
            </a:r>
            <a:endParaRPr lang="tr-TR" dirty="0" smtClean="0">
              <a:solidFill>
                <a:srgbClr val="FF6600"/>
              </a:solidFill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tr-TR" sz="2400" dirty="0" err="1" smtClean="0">
                <a:latin typeface="Comic Sans MS" panose="030F0702030302020204" pitchFamily="66" charset="0"/>
              </a:rPr>
              <a:t>air</a:t>
            </a:r>
            <a:r>
              <a:rPr lang="tr-TR" sz="2400" dirty="0" smtClean="0"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latin typeface="Comic Sans MS" panose="030F0702030302020204" pitchFamily="66" charset="0"/>
              </a:rPr>
              <a:t>spaces</a:t>
            </a:r>
            <a:r>
              <a:rPr lang="tr-TR" sz="2400" dirty="0" smtClean="0"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latin typeface="Comic Sans MS" panose="030F0702030302020204" pitchFamily="66" charset="0"/>
              </a:rPr>
              <a:t>between</a:t>
            </a:r>
            <a:r>
              <a:rPr lang="tr-TR" sz="2400" dirty="0" smtClean="0"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latin typeface="Comic Sans MS" panose="030F0702030302020204" pitchFamily="66" charset="0"/>
              </a:rPr>
              <a:t>the</a:t>
            </a:r>
            <a:r>
              <a:rPr lang="tr-TR" sz="2400" dirty="0" smtClean="0"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latin typeface="Comic Sans MS" panose="030F0702030302020204" pitchFamily="66" charset="0"/>
              </a:rPr>
              <a:t>objects</a:t>
            </a:r>
            <a:r>
              <a:rPr lang="tr-TR" sz="2400" dirty="0" smtClean="0"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latin typeface="Comic Sans MS" panose="030F0702030302020204" pitchFamily="66" charset="0"/>
              </a:rPr>
              <a:t>are</a:t>
            </a:r>
            <a:r>
              <a:rPr lang="tr-TR" sz="2400" dirty="0" smtClean="0">
                <a:latin typeface="Comic Sans MS" panose="030F0702030302020204" pitchFamily="66" charset="0"/>
              </a:rPr>
              <a:t> not </a:t>
            </a:r>
            <a:r>
              <a:rPr lang="tr-TR" sz="2400" dirty="0" err="1" smtClean="0">
                <a:latin typeface="Comic Sans MS" panose="030F0702030302020204" pitchFamily="66" charset="0"/>
              </a:rPr>
              <a:t>considered</a:t>
            </a:r>
            <a:r>
              <a:rPr lang="tr-TR" sz="2400" dirty="0" smtClean="0">
                <a:latin typeface="Comic Sans MS" panose="030F0702030302020204" pitchFamily="66" charset="0"/>
              </a:rPr>
              <a:t>. </a:t>
            </a:r>
            <a:r>
              <a:rPr lang="tr-TR" sz="2400" dirty="0" err="1" smtClean="0">
                <a:latin typeface="Comic Sans MS" panose="030F0702030302020204" pitchFamily="66" charset="0"/>
              </a:rPr>
              <a:t>Used</a:t>
            </a:r>
            <a:r>
              <a:rPr lang="tr-TR" sz="2400" dirty="0" smtClean="0"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latin typeface="Comic Sans MS" panose="030F0702030302020204" pitchFamily="66" charset="0"/>
              </a:rPr>
              <a:t>for</a:t>
            </a:r>
            <a:r>
              <a:rPr lang="tr-TR" sz="2400" dirty="0" smtClean="0"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latin typeface="Comic Sans MS" panose="030F0702030302020204" pitchFamily="66" charset="0"/>
              </a:rPr>
              <a:t>units</a:t>
            </a:r>
            <a:r>
              <a:rPr lang="tr-TR" sz="2400" dirty="0" smtClean="0"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latin typeface="Comic Sans MS" panose="030F0702030302020204" pitchFamily="66" charset="0"/>
              </a:rPr>
              <a:t>per</a:t>
            </a:r>
            <a:r>
              <a:rPr lang="tr-TR" sz="2400" dirty="0" smtClean="0"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latin typeface="Comic Sans MS" panose="030F0702030302020204" pitchFamily="66" charset="0"/>
              </a:rPr>
              <a:t>container</a:t>
            </a:r>
            <a:r>
              <a:rPr lang="tr-TR" sz="2400" dirty="0" smtClean="0">
                <a:latin typeface="Comic Sans MS" panose="030F0702030302020204" pitchFamily="66" charset="0"/>
              </a:rPr>
              <a:t>, </a:t>
            </a:r>
            <a:r>
              <a:rPr lang="tr-TR" sz="2400" dirty="0" err="1" smtClean="0">
                <a:latin typeface="Comic Sans MS" panose="030F0702030302020204" pitchFamily="66" charset="0"/>
              </a:rPr>
              <a:t>such</a:t>
            </a:r>
            <a:r>
              <a:rPr lang="tr-TR" sz="2400" dirty="0" smtClean="0">
                <a:latin typeface="Comic Sans MS" panose="030F0702030302020204" pitchFamily="66" charset="0"/>
              </a:rPr>
              <a:t> as </a:t>
            </a:r>
            <a:r>
              <a:rPr lang="tr-TR" sz="2400" dirty="0" err="1" smtClean="0">
                <a:latin typeface="Comic Sans MS" panose="030F0702030302020204" pitchFamily="66" charset="0"/>
              </a:rPr>
              <a:t>number</a:t>
            </a:r>
            <a:r>
              <a:rPr lang="tr-TR" sz="2400" dirty="0" smtClean="0">
                <a:latin typeface="Comic Sans MS" panose="030F0702030302020204" pitchFamily="66" charset="0"/>
              </a:rPr>
              <a:t> of </a:t>
            </a:r>
            <a:r>
              <a:rPr lang="tr-TR" sz="2400" dirty="0" err="1" smtClean="0">
                <a:latin typeface="Comic Sans MS" panose="030F0702030302020204" pitchFamily="66" charset="0"/>
              </a:rPr>
              <a:t>oranges</a:t>
            </a:r>
            <a:r>
              <a:rPr lang="tr-TR" sz="2400" dirty="0" smtClean="0"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latin typeface="Comic Sans MS" panose="030F0702030302020204" pitchFamily="66" charset="0"/>
              </a:rPr>
              <a:t>per</a:t>
            </a:r>
            <a:r>
              <a:rPr lang="tr-TR" sz="2400" dirty="0" smtClean="0"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latin typeface="Comic Sans MS" panose="030F0702030302020204" pitchFamily="66" charset="0"/>
              </a:rPr>
              <a:t>box</a:t>
            </a:r>
            <a:r>
              <a:rPr lang="tr-TR" sz="2400" dirty="0" smtClean="0">
                <a:latin typeface="Comic Sans MS" panose="030F0702030302020204" pitchFamily="66" charset="0"/>
              </a:rPr>
              <a:t>, </a:t>
            </a:r>
            <a:r>
              <a:rPr lang="tr-TR" sz="2400" dirty="0" err="1" smtClean="0">
                <a:latin typeface="Comic Sans MS" panose="030F0702030302020204" pitchFamily="66" charset="0"/>
              </a:rPr>
              <a:t>number</a:t>
            </a:r>
            <a:r>
              <a:rPr lang="tr-TR" sz="2400" dirty="0" smtClean="0">
                <a:latin typeface="Comic Sans MS" panose="030F0702030302020204" pitchFamily="66" charset="0"/>
              </a:rPr>
              <a:t> of </a:t>
            </a:r>
            <a:r>
              <a:rPr lang="tr-TR" sz="2400" dirty="0" err="1" smtClean="0">
                <a:latin typeface="Comic Sans MS" panose="030F0702030302020204" pitchFamily="66" charset="0"/>
              </a:rPr>
              <a:t>appricots</a:t>
            </a:r>
            <a:r>
              <a:rPr lang="tr-TR" sz="2400" dirty="0" smtClean="0"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latin typeface="Comic Sans MS" panose="030F0702030302020204" pitchFamily="66" charset="0"/>
              </a:rPr>
              <a:t>per</a:t>
            </a:r>
            <a:r>
              <a:rPr lang="tr-TR" sz="2400" dirty="0" smtClean="0">
                <a:latin typeface="Comic Sans MS" panose="030F0702030302020204" pitchFamily="66" charset="0"/>
              </a:rPr>
              <a:t> can…</a:t>
            </a:r>
          </a:p>
          <a:p>
            <a:pPr marL="0" indent="0" algn="just">
              <a:buNone/>
            </a:pPr>
            <a:r>
              <a:rPr lang="tr-TR" dirty="0" smtClean="0">
                <a:latin typeface="Comic Sans MS" panose="030F0702030302020204" pitchFamily="66" charset="0"/>
              </a:rPr>
              <a:t>-</a:t>
            </a:r>
            <a:r>
              <a:rPr lang="tr-TR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Absolute</a:t>
            </a:r>
            <a:r>
              <a:rPr lang="tr-TR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displacement</a:t>
            </a:r>
            <a:endParaRPr lang="tr-TR" dirty="0" smtClean="0">
              <a:solidFill>
                <a:srgbClr val="FF660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tr-TR" sz="2400" dirty="0" err="1">
                <a:latin typeface="Comic Sans MS" panose="030F0702030302020204" pitchFamily="66" charset="0"/>
              </a:rPr>
              <a:t>air</a:t>
            </a:r>
            <a:r>
              <a:rPr lang="tr-TR" sz="2400" dirty="0"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latin typeface="Comic Sans MS" panose="030F0702030302020204" pitchFamily="66" charset="0"/>
              </a:rPr>
              <a:t>spaces</a:t>
            </a:r>
            <a:r>
              <a:rPr lang="tr-TR" sz="2400" dirty="0" smtClean="0"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latin typeface="Comic Sans MS" panose="030F0702030302020204" pitchFamily="66" charset="0"/>
              </a:rPr>
              <a:t>between</a:t>
            </a:r>
            <a:r>
              <a:rPr lang="tr-TR" sz="2400" dirty="0"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latin typeface="Comic Sans MS" panose="030F0702030302020204" pitchFamily="66" charset="0"/>
              </a:rPr>
              <a:t>the</a:t>
            </a:r>
            <a:r>
              <a:rPr lang="tr-TR" sz="2400" dirty="0"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latin typeface="Comic Sans MS" panose="030F0702030302020204" pitchFamily="66" charset="0"/>
              </a:rPr>
              <a:t>objects</a:t>
            </a:r>
            <a:r>
              <a:rPr lang="tr-TR" sz="2400" dirty="0"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latin typeface="Comic Sans MS" panose="030F0702030302020204" pitchFamily="66" charset="0"/>
              </a:rPr>
              <a:t>are</a:t>
            </a:r>
            <a:r>
              <a:rPr lang="tr-TR" sz="2400" dirty="0" smtClean="0"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latin typeface="Comic Sans MS" panose="030F0702030302020204" pitchFamily="66" charset="0"/>
              </a:rPr>
              <a:t>considered</a:t>
            </a:r>
            <a:r>
              <a:rPr lang="tr-TR" sz="2400" dirty="0" smtClean="0">
                <a:latin typeface="Comic Sans MS" panose="030F0702030302020204" pitchFamily="66" charset="0"/>
              </a:rPr>
              <a:t>. </a:t>
            </a:r>
            <a:r>
              <a:rPr lang="tr-TR" sz="2400" dirty="0" err="1" smtClean="0">
                <a:latin typeface="Comic Sans MS" panose="030F0702030302020204" pitchFamily="66" charset="0"/>
              </a:rPr>
              <a:t>Similar</a:t>
            </a:r>
            <a:r>
              <a:rPr lang="tr-TR" sz="2400" dirty="0" smtClean="0"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latin typeface="Comic Sans MS" panose="030F0702030302020204" pitchFamily="66" charset="0"/>
              </a:rPr>
              <a:t>to</a:t>
            </a:r>
            <a:r>
              <a:rPr lang="tr-TR" sz="2400" dirty="0" smtClean="0"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latin typeface="Comic Sans MS" panose="030F0702030302020204" pitchFamily="66" charset="0"/>
              </a:rPr>
              <a:t>the</a:t>
            </a:r>
            <a:r>
              <a:rPr lang="tr-TR" sz="2400" dirty="0" smtClean="0"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latin typeface="Comic Sans MS" panose="030F0702030302020204" pitchFamily="66" charset="0"/>
              </a:rPr>
              <a:t>liquid</a:t>
            </a:r>
            <a:r>
              <a:rPr lang="tr-TR" sz="2400" dirty="0" smtClean="0"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latin typeface="Comic Sans MS" panose="030F0702030302020204" pitchFamily="66" charset="0"/>
              </a:rPr>
              <a:t>displacement</a:t>
            </a:r>
            <a:r>
              <a:rPr lang="tr-TR" sz="2400" dirty="0" smtClean="0"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latin typeface="Comic Sans MS" panose="030F0702030302020204" pitchFamily="66" charset="0"/>
              </a:rPr>
              <a:t>method</a:t>
            </a:r>
            <a:r>
              <a:rPr lang="tr-TR" sz="2400" dirty="0" smtClean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A4EC7B-8ED0-410F-86E9-5C9ABDFB1A57}" type="slidenum">
              <a:rPr lang="tr-TR" smtClean="0"/>
              <a:pPr>
                <a:defRPr/>
              </a:pPr>
              <a:t>36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884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342900"/>
            <a:ext cx="7444308" cy="1141884"/>
          </a:xfrm>
        </p:spPr>
        <p:txBody>
          <a:bodyPr/>
          <a:lstStyle/>
          <a:p>
            <a:endParaRPr lang="en-AU" sz="3600" dirty="0" smtClean="0">
              <a:solidFill>
                <a:srgbClr val="FF6600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517352"/>
            <a:ext cx="7772400" cy="5334000"/>
          </a:xfrm>
        </p:spPr>
        <p:txBody>
          <a:bodyPr/>
          <a:lstStyle/>
          <a:p>
            <a:pPr lvl="0" algn="just"/>
            <a:r>
              <a:rPr lang="tr-TR" sz="24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Size of </a:t>
            </a:r>
            <a:r>
              <a:rPr lang="tr-TR" sz="24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the</a:t>
            </a:r>
            <a:r>
              <a:rPr lang="tr-TR" sz="24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sz="24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particulate</a:t>
            </a:r>
            <a:r>
              <a:rPr lang="tr-TR" sz="24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sz="24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foods</a:t>
            </a:r>
            <a:r>
              <a:rPr lang="tr-TR" sz="24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is </a:t>
            </a:r>
            <a:r>
              <a:rPr lang="tr-TR" sz="24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also</a:t>
            </a:r>
            <a:r>
              <a:rPr lang="tr-TR" sz="24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sz="24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critical</a:t>
            </a:r>
            <a:r>
              <a:rPr lang="tr-TR" sz="24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.</a:t>
            </a:r>
          </a:p>
          <a:p>
            <a:pPr marL="0" lvl="0" indent="0" algn="just">
              <a:buNone/>
            </a:pPr>
            <a:r>
              <a:rPr lang="tr-TR" sz="24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</a:p>
          <a:p>
            <a:pPr marL="0" lvl="0" indent="0" algn="just">
              <a:buNone/>
            </a:pPr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For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example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;</a:t>
            </a:r>
          </a:p>
          <a:p>
            <a:pPr lvl="0" algn="just">
              <a:buClr>
                <a:srgbClr val="FF6600"/>
              </a:buClr>
            </a:pP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Size </a:t>
            </a:r>
            <a:r>
              <a:rPr lang="tr-TR" sz="24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influences</a:t>
            </a:r>
            <a:r>
              <a:rPr lang="tr-TR" sz="24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sz="24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dissolution</a:t>
            </a:r>
            <a:r>
              <a:rPr lang="tr-TR" sz="24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sz="24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ability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. </a:t>
            </a:r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Particle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size of </a:t>
            </a:r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powdered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milk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must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be </a:t>
            </a:r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large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enough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to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prevent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agglomeration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, but </a:t>
            </a:r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small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enough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to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allow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rapid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dissolution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.</a:t>
            </a:r>
          </a:p>
          <a:p>
            <a:pPr lvl="0" algn="just">
              <a:buClr>
                <a:srgbClr val="FF6600"/>
              </a:buClr>
            </a:pP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Size of </a:t>
            </a:r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semolina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sz="24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influences</a:t>
            </a:r>
            <a:r>
              <a:rPr lang="tr-TR" sz="24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sz="24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its</a:t>
            </a:r>
            <a:r>
              <a:rPr lang="tr-TR" sz="24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sz="24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sorption</a:t>
            </a:r>
            <a:r>
              <a:rPr lang="tr-TR" sz="24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sz="24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behavior</a:t>
            </a:r>
            <a:endParaRPr lang="tr-TR" sz="2400" b="1" dirty="0" smtClean="0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 lvl="0" algn="just">
              <a:buClr>
                <a:srgbClr val="FF6600"/>
              </a:buClr>
            </a:pP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Size </a:t>
            </a:r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distribution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and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concentration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of </a:t>
            </a:r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particulates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present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in </a:t>
            </a:r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beverage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sz="24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affect</a:t>
            </a:r>
            <a:r>
              <a:rPr lang="tr-TR" sz="24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sz="24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their</a:t>
            </a:r>
            <a:r>
              <a:rPr lang="tr-TR" sz="24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sz="24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flavor</a:t>
            </a:r>
            <a:endParaRPr lang="tr-TR" sz="2400" b="1" dirty="0" smtClean="0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 lvl="0"/>
            <a:endParaRPr lang="tr-TR" sz="2800" dirty="0">
              <a:effectLst/>
              <a:latin typeface="Comic Sans MS" panose="030F0702030302020204" pitchFamily="66" charset="0"/>
            </a:endParaRPr>
          </a:p>
          <a:p>
            <a:pPr eaLnBrk="1" hangingPunct="1">
              <a:buClr>
                <a:schemeClr val="tx1"/>
              </a:buClr>
              <a:buFont typeface="Monotype Sorts" pitchFamily="2" charset="2"/>
              <a:buChar char="X"/>
              <a:defRPr/>
            </a:pPr>
            <a:endParaRPr lang="en-AU" b="1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71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AU" b="1" dirty="0" smtClean="0">
              <a:solidFill>
                <a:srgbClr val="FF9933"/>
              </a:solidFill>
              <a:latin typeface="Comic Sans MS" pitchFamily="66" charset="0"/>
            </a:endParaRP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676400"/>
            <a:ext cx="7541840" cy="4724400"/>
          </a:xfrm>
        </p:spPr>
        <p:txBody>
          <a:bodyPr/>
          <a:lstStyle/>
          <a:p>
            <a:pPr algn="just" eaLnBrk="1" hangingPunct="1">
              <a:buClr>
                <a:srgbClr val="FF6600"/>
              </a:buClr>
              <a:defRPr/>
            </a:pPr>
            <a:r>
              <a:rPr lang="tr-TR" b="1" dirty="0" smtClean="0">
                <a:latin typeface="Comic Sans MS" pitchFamily="66" charset="0"/>
              </a:rPr>
              <a:t>Size </a:t>
            </a:r>
            <a:r>
              <a:rPr lang="tr-TR" b="1" dirty="0" err="1" smtClean="0">
                <a:latin typeface="Comic Sans MS" pitchFamily="66" charset="0"/>
              </a:rPr>
              <a:t>grading</a:t>
            </a:r>
            <a:r>
              <a:rPr lang="tr-TR" b="1" dirty="0" smtClean="0">
                <a:latin typeface="Comic Sans MS" pitchFamily="66" charset="0"/>
              </a:rPr>
              <a:t> is </a:t>
            </a:r>
            <a:r>
              <a:rPr lang="tr-TR" b="1" dirty="0" err="1" smtClean="0">
                <a:latin typeface="Comic Sans MS" pitchFamily="66" charset="0"/>
              </a:rPr>
              <a:t>used</a:t>
            </a:r>
            <a:r>
              <a:rPr lang="tr-TR" b="1" dirty="0" smtClean="0">
                <a:latin typeface="Comic Sans MS" pitchFamily="66" charset="0"/>
              </a:rPr>
              <a:t> </a:t>
            </a:r>
            <a:r>
              <a:rPr lang="tr-TR" b="1" dirty="0" err="1" smtClean="0">
                <a:latin typeface="Comic Sans MS" pitchFamily="66" charset="0"/>
              </a:rPr>
              <a:t>for</a:t>
            </a:r>
            <a:r>
              <a:rPr lang="tr-TR" b="1" dirty="0" smtClean="0">
                <a:latin typeface="Comic Sans MS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latin typeface="Comic Sans MS" pitchFamily="66" charset="0"/>
              </a:rPr>
              <a:t>food</a:t>
            </a:r>
            <a:r>
              <a:rPr lang="tr-TR" b="1" dirty="0" smtClean="0">
                <a:solidFill>
                  <a:srgbClr val="FF6600"/>
                </a:solidFill>
                <a:latin typeface="Comic Sans MS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latin typeface="Comic Sans MS" pitchFamily="66" charset="0"/>
              </a:rPr>
              <a:t>operations</a:t>
            </a:r>
            <a:r>
              <a:rPr lang="tr-TR" b="1" dirty="0" smtClean="0">
                <a:latin typeface="Comic Sans MS" pitchFamily="66" charset="0"/>
              </a:rPr>
              <a:t>.</a:t>
            </a:r>
          </a:p>
          <a:p>
            <a:pPr marL="0" indent="0" algn="just" eaLnBrk="1" hangingPunct="1">
              <a:buClr>
                <a:srgbClr val="FF6600"/>
              </a:buClr>
              <a:buNone/>
              <a:defRPr/>
            </a:pPr>
            <a:r>
              <a:rPr lang="tr-TR" b="1" dirty="0" err="1" smtClean="0">
                <a:latin typeface="Comic Sans MS" pitchFamily="66" charset="0"/>
              </a:rPr>
              <a:t>i.e</a:t>
            </a:r>
            <a:r>
              <a:rPr lang="tr-TR" b="1" dirty="0" smtClean="0">
                <a:latin typeface="Comic Sans MS" pitchFamily="66" charset="0"/>
              </a:rPr>
              <a:t>. </a:t>
            </a:r>
            <a:r>
              <a:rPr lang="tr-TR" b="1" dirty="0" err="1" smtClean="0">
                <a:latin typeface="Comic Sans MS" pitchFamily="66" charset="0"/>
              </a:rPr>
              <a:t>Cutting</a:t>
            </a:r>
            <a:r>
              <a:rPr lang="tr-TR" b="1" dirty="0" smtClean="0">
                <a:latin typeface="Comic Sans MS" pitchFamily="66" charset="0"/>
              </a:rPr>
              <a:t>, </a:t>
            </a:r>
            <a:r>
              <a:rPr lang="tr-TR" b="1" dirty="0" err="1" smtClean="0">
                <a:latin typeface="Comic Sans MS" pitchFamily="66" charset="0"/>
              </a:rPr>
              <a:t>peeling</a:t>
            </a:r>
            <a:r>
              <a:rPr lang="tr-TR" b="1" dirty="0" smtClean="0">
                <a:latin typeface="Comic Sans MS" pitchFamily="66" charset="0"/>
              </a:rPr>
              <a:t> </a:t>
            </a:r>
            <a:r>
              <a:rPr lang="tr-TR" b="1" dirty="0" err="1" smtClean="0">
                <a:latin typeface="Comic Sans MS" pitchFamily="66" charset="0"/>
              </a:rPr>
              <a:t>or</a:t>
            </a:r>
            <a:r>
              <a:rPr lang="tr-TR" b="1" dirty="0" smtClean="0">
                <a:latin typeface="Comic Sans MS" pitchFamily="66" charset="0"/>
              </a:rPr>
              <a:t> </a:t>
            </a:r>
            <a:r>
              <a:rPr lang="tr-TR" b="1" dirty="0" err="1" smtClean="0">
                <a:latin typeface="Comic Sans MS" pitchFamily="66" charset="0"/>
              </a:rPr>
              <a:t>blending</a:t>
            </a:r>
            <a:r>
              <a:rPr lang="tr-TR" b="1" dirty="0" smtClean="0">
                <a:latin typeface="Comic Sans MS" pitchFamily="66" charset="0"/>
              </a:rPr>
              <a:t> </a:t>
            </a:r>
            <a:r>
              <a:rPr lang="tr-TR" b="1" dirty="0" err="1" smtClean="0">
                <a:latin typeface="Comic Sans MS" pitchFamily="66" charset="0"/>
              </a:rPr>
              <a:t>operations</a:t>
            </a:r>
            <a:endParaRPr lang="tr-TR" b="1" dirty="0" smtClean="0">
              <a:latin typeface="Comic Sans MS" pitchFamily="66" charset="0"/>
            </a:endParaRPr>
          </a:p>
          <a:p>
            <a:pPr algn="just" eaLnBrk="1" hangingPunct="1">
              <a:buClr>
                <a:srgbClr val="FF6600"/>
              </a:buClr>
              <a:defRPr/>
            </a:pPr>
            <a:r>
              <a:rPr lang="tr-TR" b="1" dirty="0">
                <a:latin typeface="Comic Sans MS" pitchFamily="66" charset="0"/>
              </a:rPr>
              <a:t>Size </a:t>
            </a:r>
            <a:r>
              <a:rPr lang="tr-TR" b="1" dirty="0" err="1">
                <a:latin typeface="Comic Sans MS" pitchFamily="66" charset="0"/>
              </a:rPr>
              <a:t>grading</a:t>
            </a:r>
            <a:r>
              <a:rPr lang="tr-TR" b="1" dirty="0">
                <a:latin typeface="Comic Sans MS" pitchFamily="66" charset="0"/>
              </a:rPr>
              <a:t> </a:t>
            </a:r>
            <a:r>
              <a:rPr lang="tr-TR" b="1" dirty="0" err="1" smtClean="0">
                <a:latin typeface="Comic Sans MS" pitchFamily="66" charset="0"/>
              </a:rPr>
              <a:t>may</a:t>
            </a:r>
            <a:r>
              <a:rPr lang="tr-TR" b="1" dirty="0" smtClean="0">
                <a:latin typeface="Comic Sans MS" pitchFamily="66" charset="0"/>
              </a:rPr>
              <a:t> </a:t>
            </a:r>
            <a:r>
              <a:rPr lang="tr-TR" b="1" dirty="0" err="1" smtClean="0">
                <a:latin typeface="Comic Sans MS" pitchFamily="66" charset="0"/>
              </a:rPr>
              <a:t>also</a:t>
            </a:r>
            <a:r>
              <a:rPr lang="tr-TR" b="1" dirty="0" smtClean="0">
                <a:latin typeface="Comic Sans MS" pitchFamily="66" charset="0"/>
              </a:rPr>
              <a:t> be </a:t>
            </a:r>
            <a:r>
              <a:rPr lang="tr-TR" b="1" dirty="0" smtClean="0">
                <a:solidFill>
                  <a:srgbClr val="FF6600"/>
                </a:solidFill>
                <a:latin typeface="Comic Sans MS" pitchFamily="66" charset="0"/>
              </a:rPr>
              <a:t>an </a:t>
            </a:r>
            <a:r>
              <a:rPr lang="tr-TR" b="1" dirty="0" err="1" smtClean="0">
                <a:solidFill>
                  <a:srgbClr val="FF6600"/>
                </a:solidFill>
                <a:latin typeface="Comic Sans MS" pitchFamily="66" charset="0"/>
              </a:rPr>
              <a:t>indirect</a:t>
            </a:r>
            <a:r>
              <a:rPr lang="tr-TR" b="1" dirty="0" smtClean="0">
                <a:solidFill>
                  <a:srgbClr val="FF6600"/>
                </a:solidFill>
                <a:latin typeface="Comic Sans MS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latin typeface="Comic Sans MS" pitchFamily="66" charset="0"/>
              </a:rPr>
              <a:t>means</a:t>
            </a:r>
            <a:r>
              <a:rPr lang="tr-TR" b="1" dirty="0" smtClean="0">
                <a:solidFill>
                  <a:srgbClr val="FF6600"/>
                </a:solidFill>
                <a:latin typeface="Comic Sans MS" pitchFamily="66" charset="0"/>
              </a:rPr>
              <a:t> of </a:t>
            </a:r>
            <a:r>
              <a:rPr lang="tr-TR" b="1" dirty="0" err="1" smtClean="0">
                <a:solidFill>
                  <a:srgbClr val="FF6600"/>
                </a:solidFill>
                <a:latin typeface="Comic Sans MS" pitchFamily="66" charset="0"/>
              </a:rPr>
              <a:t>grading</a:t>
            </a:r>
            <a:r>
              <a:rPr lang="tr-TR" b="1" dirty="0" smtClean="0">
                <a:solidFill>
                  <a:srgbClr val="FF6600"/>
                </a:solidFill>
                <a:latin typeface="Comic Sans MS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latin typeface="Comic Sans MS" pitchFamily="66" charset="0"/>
              </a:rPr>
              <a:t>for</a:t>
            </a:r>
            <a:r>
              <a:rPr lang="tr-TR" b="1" dirty="0" smtClean="0">
                <a:solidFill>
                  <a:srgbClr val="FF6600"/>
                </a:solidFill>
                <a:latin typeface="Comic Sans MS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latin typeface="Comic Sans MS" pitchFamily="66" charset="0"/>
              </a:rPr>
              <a:t>other</a:t>
            </a:r>
            <a:r>
              <a:rPr lang="tr-TR" b="1" dirty="0" smtClean="0">
                <a:solidFill>
                  <a:srgbClr val="FF6600"/>
                </a:solidFill>
                <a:latin typeface="Comic Sans MS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latin typeface="Comic Sans MS" pitchFamily="66" charset="0"/>
              </a:rPr>
              <a:t>quality</a:t>
            </a:r>
            <a:r>
              <a:rPr lang="tr-TR" b="1" dirty="0" smtClean="0">
                <a:solidFill>
                  <a:srgbClr val="FF6600"/>
                </a:solidFill>
                <a:latin typeface="Comic Sans MS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latin typeface="Comic Sans MS" pitchFamily="66" charset="0"/>
              </a:rPr>
              <a:t>characteristics</a:t>
            </a:r>
            <a:r>
              <a:rPr lang="tr-TR" b="1" dirty="0" smtClean="0">
                <a:latin typeface="Comic Sans MS" pitchFamily="66" charset="0"/>
              </a:rPr>
              <a:t>. </a:t>
            </a:r>
            <a:r>
              <a:rPr lang="tr-TR" b="1" dirty="0" err="1" smtClean="0">
                <a:latin typeface="Comic Sans MS" pitchFamily="66" charset="0"/>
              </a:rPr>
              <a:t>For</a:t>
            </a:r>
            <a:r>
              <a:rPr lang="tr-TR" b="1" dirty="0" smtClean="0">
                <a:latin typeface="Comic Sans MS" pitchFamily="66" charset="0"/>
              </a:rPr>
              <a:t> </a:t>
            </a:r>
            <a:r>
              <a:rPr lang="tr-TR" b="1" dirty="0" err="1" smtClean="0">
                <a:latin typeface="Comic Sans MS" pitchFamily="66" charset="0"/>
              </a:rPr>
              <a:t>example</a:t>
            </a:r>
            <a:r>
              <a:rPr lang="tr-TR" b="1" dirty="0" smtClean="0">
                <a:latin typeface="Comic Sans MS" pitchFamily="66" charset="0"/>
              </a:rPr>
              <a:t> </a:t>
            </a:r>
            <a:r>
              <a:rPr lang="tr-TR" b="1" dirty="0" err="1" smtClean="0">
                <a:latin typeface="Comic Sans MS" pitchFamily="66" charset="0"/>
              </a:rPr>
              <a:t>smaller-sieve</a:t>
            </a:r>
            <a:r>
              <a:rPr lang="tr-TR" b="1" dirty="0" smtClean="0">
                <a:latin typeface="Comic Sans MS" pitchFamily="66" charset="0"/>
              </a:rPr>
              <a:t> </a:t>
            </a:r>
            <a:r>
              <a:rPr lang="tr-TR" b="1" dirty="0" err="1" smtClean="0">
                <a:latin typeface="Comic Sans MS" pitchFamily="66" charset="0"/>
              </a:rPr>
              <a:t>peas</a:t>
            </a:r>
            <a:r>
              <a:rPr lang="tr-TR" b="1" dirty="0" smtClean="0">
                <a:latin typeface="Comic Sans MS" pitchFamily="66" charset="0"/>
              </a:rPr>
              <a:t> </a:t>
            </a:r>
            <a:r>
              <a:rPr lang="tr-TR" b="1" dirty="0" err="1" smtClean="0">
                <a:latin typeface="Comic Sans MS" pitchFamily="66" charset="0"/>
              </a:rPr>
              <a:t>are</a:t>
            </a:r>
            <a:r>
              <a:rPr lang="tr-TR" b="1" dirty="0" smtClean="0">
                <a:latin typeface="Comic Sans MS" pitchFamily="66" charset="0"/>
              </a:rPr>
              <a:t> </a:t>
            </a:r>
            <a:r>
              <a:rPr lang="tr-TR" b="1" dirty="0" err="1" smtClean="0">
                <a:latin typeface="Comic Sans MS" pitchFamily="66" charset="0"/>
              </a:rPr>
              <a:t>usually</a:t>
            </a:r>
            <a:r>
              <a:rPr lang="tr-TR" b="1" dirty="0" smtClean="0">
                <a:latin typeface="Comic Sans MS" pitchFamily="66" charset="0"/>
              </a:rPr>
              <a:t> </a:t>
            </a:r>
            <a:r>
              <a:rPr lang="tr-TR" b="1" dirty="0" err="1" smtClean="0">
                <a:latin typeface="Comic Sans MS" pitchFamily="66" charset="0"/>
              </a:rPr>
              <a:t>less</a:t>
            </a:r>
            <a:r>
              <a:rPr lang="tr-TR" b="1" dirty="0" smtClean="0">
                <a:latin typeface="Comic Sans MS" pitchFamily="66" charset="0"/>
              </a:rPr>
              <a:t> </a:t>
            </a:r>
            <a:r>
              <a:rPr lang="tr-TR" b="1" dirty="0" err="1" smtClean="0">
                <a:latin typeface="Comic Sans MS" pitchFamily="66" charset="0"/>
              </a:rPr>
              <a:t>mature</a:t>
            </a:r>
            <a:r>
              <a:rPr lang="tr-TR" b="1" dirty="0" smtClean="0">
                <a:latin typeface="Comic Sans MS" pitchFamily="66" charset="0"/>
              </a:rPr>
              <a:t> </a:t>
            </a:r>
            <a:r>
              <a:rPr lang="tr-TR" b="1" dirty="0" err="1" smtClean="0">
                <a:latin typeface="Comic Sans MS" pitchFamily="66" charset="0"/>
              </a:rPr>
              <a:t>and</a:t>
            </a:r>
            <a:r>
              <a:rPr lang="tr-TR" b="1" dirty="0" smtClean="0">
                <a:latin typeface="Comic Sans MS" pitchFamily="66" charset="0"/>
              </a:rPr>
              <a:t> </a:t>
            </a:r>
            <a:r>
              <a:rPr lang="tr-TR" b="1" dirty="0" err="1" smtClean="0">
                <a:latin typeface="Comic Sans MS" pitchFamily="66" charset="0"/>
              </a:rPr>
              <a:t>more</a:t>
            </a:r>
            <a:r>
              <a:rPr lang="tr-TR" b="1" dirty="0" smtClean="0">
                <a:latin typeface="Comic Sans MS" pitchFamily="66" charset="0"/>
              </a:rPr>
              <a:t> tender </a:t>
            </a:r>
            <a:r>
              <a:rPr lang="tr-TR" b="1" dirty="0" err="1" smtClean="0">
                <a:latin typeface="Comic Sans MS" pitchFamily="66" charset="0"/>
              </a:rPr>
              <a:t>and</a:t>
            </a:r>
            <a:r>
              <a:rPr lang="tr-TR" b="1" dirty="0" smtClean="0">
                <a:latin typeface="Comic Sans MS" pitchFamily="66" charset="0"/>
              </a:rPr>
              <a:t> </a:t>
            </a:r>
            <a:r>
              <a:rPr lang="tr-TR" b="1" dirty="0" err="1" smtClean="0">
                <a:latin typeface="Comic Sans MS" pitchFamily="66" charset="0"/>
              </a:rPr>
              <a:t>desirable</a:t>
            </a:r>
            <a:r>
              <a:rPr lang="tr-TR" b="1" dirty="0" smtClean="0">
                <a:latin typeface="Comic Sans MS" pitchFamily="66" charset="0"/>
              </a:rPr>
              <a:t>.</a:t>
            </a:r>
            <a:endParaRPr lang="tr-TR" b="1" dirty="0">
              <a:latin typeface="Comic Sans MS" pitchFamily="66" charset="0"/>
            </a:endParaRPr>
          </a:p>
          <a:p>
            <a:pPr marL="0" indent="0" eaLnBrk="1" hangingPunct="1">
              <a:buClr>
                <a:srgbClr val="FF6600"/>
              </a:buClr>
              <a:buNone/>
              <a:defRPr/>
            </a:pPr>
            <a:endParaRPr lang="en-AU" b="1" dirty="0" smtClean="0">
              <a:latin typeface="Comic Sans MS" pitchFamily="66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FA7235-3952-409E-A49B-6AE1590142FA}" type="slidenum">
              <a:rPr lang="tr-TR" smtClean="0"/>
              <a:pPr>
                <a:defRPr/>
              </a:pPr>
              <a:t>5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dirty="0" smtClean="0">
                <a:effectLst/>
              </a:rPr>
              <a:t/>
            </a:r>
            <a:br>
              <a:rPr lang="tr-TR" dirty="0" smtClean="0">
                <a:effectLst/>
              </a:rPr>
            </a:br>
            <a:endParaRPr lang="en-AU" b="1" dirty="0" smtClean="0">
              <a:solidFill>
                <a:srgbClr val="FF9933"/>
              </a:solidFill>
              <a:latin typeface="Comic Sans MS" pitchFamily="66" charset="0"/>
            </a:endParaRP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764704"/>
            <a:ext cx="7685856" cy="5636096"/>
          </a:xfrm>
        </p:spPr>
        <p:txBody>
          <a:bodyPr/>
          <a:lstStyle/>
          <a:p>
            <a:pPr marL="0" indent="0" algn="just">
              <a:buNone/>
            </a:pPr>
            <a:r>
              <a:rPr lang="tr-TR" b="1" dirty="0" err="1" smtClean="0">
                <a:latin typeface="Comic Sans MS" pitchFamily="66" charset="0"/>
              </a:rPr>
              <a:t>Particle</a:t>
            </a:r>
            <a:r>
              <a:rPr lang="tr-TR" b="1" dirty="0" smtClean="0">
                <a:latin typeface="Comic Sans MS" pitchFamily="66" charset="0"/>
              </a:rPr>
              <a:t> </a:t>
            </a:r>
            <a:r>
              <a:rPr lang="tr-TR" b="1" dirty="0" err="1" smtClean="0">
                <a:latin typeface="Comic Sans MS" pitchFamily="66" charset="0"/>
              </a:rPr>
              <a:t>sizes</a:t>
            </a:r>
            <a:r>
              <a:rPr lang="tr-TR" b="1" dirty="0" smtClean="0">
                <a:latin typeface="Comic Sans MS" pitchFamily="66" charset="0"/>
              </a:rPr>
              <a:t> of </a:t>
            </a:r>
            <a:r>
              <a:rPr lang="tr-TR" b="1" dirty="0" err="1" smtClean="0">
                <a:latin typeface="Comic Sans MS" pitchFamily="66" charset="0"/>
              </a:rPr>
              <a:t>particulate</a:t>
            </a:r>
            <a:r>
              <a:rPr lang="tr-TR" b="1" dirty="0" smtClean="0">
                <a:latin typeface="Comic Sans MS" pitchFamily="66" charset="0"/>
              </a:rPr>
              <a:t> </a:t>
            </a:r>
            <a:r>
              <a:rPr lang="tr-TR" b="1" dirty="0" err="1" smtClean="0">
                <a:latin typeface="Comic Sans MS" pitchFamily="66" charset="0"/>
              </a:rPr>
              <a:t>foods</a:t>
            </a:r>
            <a:r>
              <a:rPr lang="tr-TR" b="1" dirty="0" smtClean="0">
                <a:latin typeface="Comic Sans MS" pitchFamily="66" charset="0"/>
              </a:rPr>
              <a:t> </a:t>
            </a:r>
            <a:r>
              <a:rPr lang="tr-TR" b="1" dirty="0" err="1" smtClean="0">
                <a:latin typeface="Comic Sans MS" pitchFamily="66" charset="0"/>
              </a:rPr>
              <a:t>are</a:t>
            </a:r>
            <a:r>
              <a:rPr lang="tr-TR" b="1" dirty="0" smtClean="0">
                <a:latin typeface="Comic Sans MS" pitchFamily="66" charset="0"/>
              </a:rPr>
              <a:t> </a:t>
            </a:r>
            <a:r>
              <a:rPr lang="tr-TR" b="1" dirty="0" err="1" smtClean="0">
                <a:latin typeface="Comic Sans MS" pitchFamily="66" charset="0"/>
              </a:rPr>
              <a:t>expressed</a:t>
            </a:r>
            <a:r>
              <a:rPr lang="tr-TR" b="1" dirty="0" smtClean="0">
                <a:latin typeface="Comic Sans MS" pitchFamily="66" charset="0"/>
              </a:rPr>
              <a:t> in </a:t>
            </a:r>
            <a:r>
              <a:rPr lang="tr-TR" b="1" dirty="0" err="1" smtClean="0">
                <a:latin typeface="Comic Sans MS" pitchFamily="66" charset="0"/>
              </a:rPr>
              <a:t>different</a:t>
            </a:r>
            <a:r>
              <a:rPr lang="tr-TR" b="1" dirty="0" smtClean="0">
                <a:latin typeface="Comic Sans MS" pitchFamily="66" charset="0"/>
              </a:rPr>
              <a:t> </a:t>
            </a:r>
            <a:r>
              <a:rPr lang="tr-TR" b="1" dirty="0" err="1" smtClean="0">
                <a:latin typeface="Comic Sans MS" pitchFamily="66" charset="0"/>
              </a:rPr>
              <a:t>units</a:t>
            </a:r>
            <a:r>
              <a:rPr lang="tr-TR" b="1" dirty="0" smtClean="0">
                <a:latin typeface="Comic Sans MS" pitchFamily="66" charset="0"/>
              </a:rPr>
              <a:t>:</a:t>
            </a:r>
          </a:p>
          <a:p>
            <a:pPr algn="just">
              <a:buClr>
                <a:srgbClr val="FF6600"/>
              </a:buClr>
            </a:pPr>
            <a:r>
              <a:rPr lang="tr-TR" b="1" dirty="0" err="1" smtClean="0">
                <a:solidFill>
                  <a:srgbClr val="FF6600"/>
                </a:solidFill>
                <a:latin typeface="Comic Sans MS" pitchFamily="66" charset="0"/>
              </a:rPr>
              <a:t>Coarse</a:t>
            </a:r>
            <a:r>
              <a:rPr lang="tr-TR" b="1" dirty="0" smtClean="0">
                <a:solidFill>
                  <a:srgbClr val="FF6600"/>
                </a:solidFill>
                <a:latin typeface="Comic Sans MS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latin typeface="Comic Sans MS" pitchFamily="66" charset="0"/>
              </a:rPr>
              <a:t>particles</a:t>
            </a:r>
            <a:r>
              <a:rPr lang="tr-TR" b="1" dirty="0" smtClean="0">
                <a:solidFill>
                  <a:srgbClr val="FF6600"/>
                </a:solidFill>
                <a:latin typeface="Comic Sans MS" pitchFamily="66" charset="0"/>
              </a:rPr>
              <a:t> </a:t>
            </a:r>
            <a:r>
              <a:rPr lang="tr-TR" b="1" dirty="0" smtClean="0">
                <a:latin typeface="Comic Sans MS" pitchFamily="66" charset="0"/>
              </a:rPr>
              <a:t>(</a:t>
            </a:r>
            <a:r>
              <a:rPr lang="tr-TR" b="1" dirty="0" err="1" smtClean="0">
                <a:latin typeface="Comic Sans MS" pitchFamily="66" charset="0"/>
              </a:rPr>
              <a:t>i.e</a:t>
            </a:r>
            <a:r>
              <a:rPr lang="tr-TR" b="1" dirty="0" smtClean="0">
                <a:latin typeface="Comic Sans MS" pitchFamily="66" charset="0"/>
              </a:rPr>
              <a:t>. </a:t>
            </a:r>
            <a:r>
              <a:rPr lang="tr-TR" b="1" dirty="0" err="1">
                <a:latin typeface="Comic Sans MS" pitchFamily="66" charset="0"/>
              </a:rPr>
              <a:t>d</a:t>
            </a:r>
            <a:r>
              <a:rPr lang="tr-TR" b="1" dirty="0" err="1" smtClean="0">
                <a:latin typeface="Comic Sans MS" pitchFamily="66" charset="0"/>
              </a:rPr>
              <a:t>iced</a:t>
            </a:r>
            <a:r>
              <a:rPr lang="tr-TR" b="1" dirty="0" smtClean="0">
                <a:latin typeface="Comic Sans MS" pitchFamily="66" charset="0"/>
              </a:rPr>
              <a:t> </a:t>
            </a:r>
            <a:r>
              <a:rPr lang="tr-TR" b="1" dirty="0" err="1" smtClean="0">
                <a:latin typeface="Comic Sans MS" pitchFamily="66" charset="0"/>
              </a:rPr>
              <a:t>apples</a:t>
            </a:r>
            <a:r>
              <a:rPr lang="tr-TR" b="1" dirty="0" smtClean="0">
                <a:latin typeface="Comic Sans MS" pitchFamily="66" charset="0"/>
              </a:rPr>
              <a:t>) </a:t>
            </a:r>
            <a:r>
              <a:rPr lang="tr-TR" b="1" dirty="0" err="1" smtClean="0">
                <a:latin typeface="Comic Sans MS" pitchFamily="66" charset="0"/>
              </a:rPr>
              <a:t>are</a:t>
            </a:r>
            <a:r>
              <a:rPr lang="tr-TR" b="1" dirty="0" smtClean="0">
                <a:latin typeface="Comic Sans MS" pitchFamily="66" charset="0"/>
              </a:rPr>
              <a:t> </a:t>
            </a:r>
            <a:r>
              <a:rPr lang="tr-TR" b="1" dirty="0" err="1" smtClean="0">
                <a:latin typeface="Comic Sans MS" pitchFamily="66" charset="0"/>
              </a:rPr>
              <a:t>measured</a:t>
            </a:r>
            <a:r>
              <a:rPr lang="tr-TR" b="1" dirty="0" smtClean="0">
                <a:latin typeface="Comic Sans MS" pitchFamily="66" charset="0"/>
              </a:rPr>
              <a:t> in </a:t>
            </a:r>
            <a:r>
              <a:rPr lang="tr-TR" b="1" dirty="0" err="1" smtClean="0">
                <a:solidFill>
                  <a:srgbClr val="FF6600"/>
                </a:solidFill>
                <a:latin typeface="Comic Sans MS" pitchFamily="66" charset="0"/>
              </a:rPr>
              <a:t>millimeters</a:t>
            </a:r>
            <a:endParaRPr lang="tr-TR" b="1" dirty="0" smtClean="0">
              <a:solidFill>
                <a:srgbClr val="FF6600"/>
              </a:solidFill>
              <a:latin typeface="Comic Sans MS" pitchFamily="66" charset="0"/>
            </a:endParaRPr>
          </a:p>
          <a:p>
            <a:pPr algn="just">
              <a:buClr>
                <a:srgbClr val="FF6600"/>
              </a:buClr>
            </a:pPr>
            <a:r>
              <a:rPr lang="tr-TR" b="1" dirty="0" err="1" smtClean="0">
                <a:solidFill>
                  <a:srgbClr val="FF6600"/>
                </a:solidFill>
                <a:latin typeface="Comic Sans MS" pitchFamily="66" charset="0"/>
              </a:rPr>
              <a:t>Fine</a:t>
            </a:r>
            <a:r>
              <a:rPr lang="tr-TR" b="1" dirty="0" smtClean="0">
                <a:solidFill>
                  <a:srgbClr val="FF6600"/>
                </a:solidFill>
                <a:latin typeface="Comic Sans MS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latin typeface="Comic Sans MS" pitchFamily="66" charset="0"/>
              </a:rPr>
              <a:t>particles</a:t>
            </a:r>
            <a:r>
              <a:rPr lang="tr-TR" b="1" dirty="0" smtClean="0">
                <a:latin typeface="Comic Sans MS" pitchFamily="66" charset="0"/>
              </a:rPr>
              <a:t> (</a:t>
            </a:r>
            <a:r>
              <a:rPr lang="tr-TR" b="1" dirty="0" err="1" smtClean="0">
                <a:latin typeface="Comic Sans MS" pitchFamily="66" charset="0"/>
              </a:rPr>
              <a:t>i.e</a:t>
            </a:r>
            <a:r>
              <a:rPr lang="tr-TR" b="1" dirty="0" smtClean="0">
                <a:latin typeface="Comic Sans MS" pitchFamily="66" charset="0"/>
              </a:rPr>
              <a:t>. </a:t>
            </a:r>
            <a:r>
              <a:rPr lang="tr-TR" b="1" dirty="0" err="1" smtClean="0">
                <a:latin typeface="Comic Sans MS" pitchFamily="66" charset="0"/>
              </a:rPr>
              <a:t>semolina</a:t>
            </a:r>
            <a:r>
              <a:rPr lang="tr-TR" b="1" dirty="0" smtClean="0">
                <a:latin typeface="Comic Sans MS" pitchFamily="66" charset="0"/>
              </a:rPr>
              <a:t>) </a:t>
            </a:r>
            <a:r>
              <a:rPr lang="tr-TR" b="1" dirty="0" err="1" smtClean="0">
                <a:latin typeface="Comic Sans MS" pitchFamily="66" charset="0"/>
              </a:rPr>
              <a:t>are</a:t>
            </a:r>
            <a:r>
              <a:rPr lang="tr-TR" b="1" dirty="0" smtClean="0">
                <a:latin typeface="Comic Sans MS" pitchFamily="66" charset="0"/>
              </a:rPr>
              <a:t> </a:t>
            </a:r>
            <a:r>
              <a:rPr lang="tr-TR" b="1" dirty="0" err="1" smtClean="0">
                <a:latin typeface="Comic Sans MS" pitchFamily="66" charset="0"/>
              </a:rPr>
              <a:t>measured</a:t>
            </a:r>
            <a:r>
              <a:rPr lang="tr-TR" b="1" dirty="0" smtClean="0">
                <a:latin typeface="Comic Sans MS" pitchFamily="66" charset="0"/>
              </a:rPr>
              <a:t> in </a:t>
            </a:r>
            <a:r>
              <a:rPr lang="tr-TR" b="1" dirty="0" err="1" smtClean="0">
                <a:latin typeface="Comic Sans MS" pitchFamily="66" charset="0"/>
              </a:rPr>
              <a:t>terms</a:t>
            </a:r>
            <a:r>
              <a:rPr lang="tr-TR" b="1" dirty="0" smtClean="0">
                <a:latin typeface="Comic Sans MS" pitchFamily="66" charset="0"/>
              </a:rPr>
              <a:t> of </a:t>
            </a:r>
            <a:r>
              <a:rPr lang="tr-TR" b="1" dirty="0" err="1" smtClean="0">
                <a:solidFill>
                  <a:srgbClr val="FF6600"/>
                </a:solidFill>
                <a:latin typeface="Comic Sans MS" pitchFamily="66" charset="0"/>
              </a:rPr>
              <a:t>screen</a:t>
            </a:r>
            <a:r>
              <a:rPr lang="tr-TR" b="1" dirty="0" smtClean="0">
                <a:solidFill>
                  <a:srgbClr val="FF6600"/>
                </a:solidFill>
                <a:latin typeface="Comic Sans MS" pitchFamily="66" charset="0"/>
              </a:rPr>
              <a:t> size</a:t>
            </a:r>
          </a:p>
          <a:p>
            <a:pPr algn="just">
              <a:buClr>
                <a:srgbClr val="FF6600"/>
              </a:buClr>
            </a:pPr>
            <a:r>
              <a:rPr lang="tr-TR" b="1" dirty="0" err="1" smtClean="0">
                <a:solidFill>
                  <a:srgbClr val="FF6600"/>
                </a:solidFill>
                <a:latin typeface="Comic Sans MS" pitchFamily="66" charset="0"/>
              </a:rPr>
              <a:t>Very</a:t>
            </a:r>
            <a:r>
              <a:rPr lang="tr-TR" b="1" dirty="0" smtClean="0">
                <a:solidFill>
                  <a:srgbClr val="FF6600"/>
                </a:solidFill>
                <a:latin typeface="Comic Sans MS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latin typeface="Comic Sans MS" pitchFamily="66" charset="0"/>
              </a:rPr>
              <a:t>fine</a:t>
            </a:r>
            <a:r>
              <a:rPr lang="tr-TR" b="1" dirty="0" smtClean="0">
                <a:solidFill>
                  <a:srgbClr val="FF6600"/>
                </a:solidFill>
                <a:latin typeface="Comic Sans MS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latin typeface="Comic Sans MS" pitchFamily="66" charset="0"/>
              </a:rPr>
              <a:t>particles</a:t>
            </a:r>
            <a:r>
              <a:rPr lang="tr-TR" b="1" dirty="0" smtClean="0">
                <a:latin typeface="Comic Sans MS" pitchFamily="66" charset="0"/>
              </a:rPr>
              <a:t> (</a:t>
            </a:r>
            <a:r>
              <a:rPr lang="tr-TR" b="1" dirty="0" err="1" smtClean="0">
                <a:latin typeface="Comic Sans MS" pitchFamily="66" charset="0"/>
              </a:rPr>
              <a:t>i.e</a:t>
            </a:r>
            <a:r>
              <a:rPr lang="tr-TR" b="1" dirty="0" smtClean="0">
                <a:latin typeface="Comic Sans MS" pitchFamily="66" charset="0"/>
              </a:rPr>
              <a:t>. </a:t>
            </a:r>
            <a:r>
              <a:rPr lang="tr-TR" b="1" dirty="0" err="1" smtClean="0">
                <a:latin typeface="Comic Sans MS" pitchFamily="66" charset="0"/>
              </a:rPr>
              <a:t>Cocoa</a:t>
            </a:r>
            <a:r>
              <a:rPr lang="tr-TR" b="1" dirty="0" smtClean="0">
                <a:latin typeface="Comic Sans MS" pitchFamily="66" charset="0"/>
              </a:rPr>
              <a:t> </a:t>
            </a:r>
            <a:r>
              <a:rPr lang="tr-TR" b="1" dirty="0" err="1" smtClean="0">
                <a:latin typeface="Comic Sans MS" pitchFamily="66" charset="0"/>
              </a:rPr>
              <a:t>powder</a:t>
            </a:r>
            <a:r>
              <a:rPr lang="tr-TR" b="1" dirty="0" smtClean="0">
                <a:latin typeface="Comic Sans MS" pitchFamily="66" charset="0"/>
              </a:rPr>
              <a:t>) </a:t>
            </a:r>
            <a:r>
              <a:rPr lang="tr-TR" b="1" dirty="0" err="1" smtClean="0">
                <a:latin typeface="Comic Sans MS" pitchFamily="66" charset="0"/>
              </a:rPr>
              <a:t>are</a:t>
            </a:r>
            <a:r>
              <a:rPr lang="tr-TR" b="1" dirty="0" smtClean="0">
                <a:latin typeface="Comic Sans MS" pitchFamily="66" charset="0"/>
              </a:rPr>
              <a:t> </a:t>
            </a:r>
            <a:r>
              <a:rPr lang="tr-TR" b="1" dirty="0" err="1" smtClean="0">
                <a:latin typeface="Comic Sans MS" pitchFamily="66" charset="0"/>
              </a:rPr>
              <a:t>measured</a:t>
            </a:r>
            <a:r>
              <a:rPr lang="tr-TR" b="1" dirty="0" smtClean="0">
                <a:latin typeface="Comic Sans MS" pitchFamily="66" charset="0"/>
              </a:rPr>
              <a:t> in </a:t>
            </a:r>
            <a:r>
              <a:rPr lang="tr-TR" b="1" dirty="0" err="1" smtClean="0">
                <a:solidFill>
                  <a:srgbClr val="FF6600"/>
                </a:solidFill>
                <a:latin typeface="Comic Sans MS" pitchFamily="66" charset="0"/>
              </a:rPr>
              <a:t>micrometers</a:t>
            </a:r>
            <a:r>
              <a:rPr lang="tr-TR" b="1" dirty="0" smtClean="0">
                <a:solidFill>
                  <a:srgbClr val="FF6600"/>
                </a:solidFill>
                <a:latin typeface="Comic Sans MS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latin typeface="Comic Sans MS" pitchFamily="66" charset="0"/>
              </a:rPr>
              <a:t>or</a:t>
            </a:r>
            <a:r>
              <a:rPr lang="tr-TR" b="1" dirty="0" smtClean="0">
                <a:solidFill>
                  <a:srgbClr val="FF6600"/>
                </a:solidFill>
                <a:latin typeface="Comic Sans MS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latin typeface="Comic Sans MS" pitchFamily="66" charset="0"/>
              </a:rPr>
              <a:t>nanometers</a:t>
            </a:r>
            <a:r>
              <a:rPr lang="tr-TR" b="1" dirty="0" smtClean="0">
                <a:latin typeface="Comic Sans MS" pitchFamily="66" charset="0"/>
              </a:rPr>
              <a:t> </a:t>
            </a:r>
            <a:endParaRPr lang="en-AU" b="1" dirty="0" smtClean="0">
              <a:latin typeface="Comic Sans MS" pitchFamily="66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FA7235-3952-409E-A49B-6AE1590142FA}" type="slidenum">
              <a:rPr lang="tr-TR" smtClean="0"/>
              <a:pPr>
                <a:defRPr/>
              </a:pPr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9582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AU" b="1" dirty="0" smtClean="0">
              <a:solidFill>
                <a:srgbClr val="FF9933"/>
              </a:solidFill>
              <a:latin typeface="Comic Sans MS" pitchFamily="66" charset="0"/>
            </a:endParaRP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716275"/>
            <a:ext cx="7685856" cy="4699992"/>
          </a:xfrm>
        </p:spPr>
        <p:txBody>
          <a:bodyPr/>
          <a:lstStyle/>
          <a:p>
            <a:pPr marL="457200" lvl="1" indent="0" algn="just">
              <a:buNone/>
            </a:pPr>
            <a:r>
              <a:rPr lang="tr-TR" sz="3200" b="1" dirty="0" err="1" smtClean="0">
                <a:latin typeface="Comic Sans MS" pitchFamily="66" charset="0"/>
              </a:rPr>
              <a:t>For</a:t>
            </a:r>
            <a:r>
              <a:rPr lang="tr-TR" sz="3200" b="1" dirty="0" smtClean="0">
                <a:latin typeface="Comic Sans MS" pitchFamily="66" charset="0"/>
              </a:rPr>
              <a:t> </a:t>
            </a:r>
            <a:r>
              <a:rPr lang="tr-TR" sz="3200" b="1" dirty="0" err="1" smtClean="0">
                <a:latin typeface="Comic Sans MS" pitchFamily="66" charset="0"/>
              </a:rPr>
              <a:t>regularly</a:t>
            </a:r>
            <a:r>
              <a:rPr lang="tr-TR" sz="3200" b="1" dirty="0" smtClean="0">
                <a:latin typeface="Comic Sans MS" pitchFamily="66" charset="0"/>
              </a:rPr>
              <a:t> </a:t>
            </a:r>
            <a:r>
              <a:rPr lang="tr-TR" sz="3200" b="1" dirty="0" err="1" smtClean="0">
                <a:latin typeface="Comic Sans MS" pitchFamily="66" charset="0"/>
              </a:rPr>
              <a:t>shaped</a:t>
            </a:r>
            <a:r>
              <a:rPr lang="tr-TR" sz="3200" b="1" dirty="0" smtClean="0">
                <a:latin typeface="Comic Sans MS" pitchFamily="66" charset="0"/>
              </a:rPr>
              <a:t> </a:t>
            </a:r>
            <a:r>
              <a:rPr lang="tr-TR" sz="3200" b="1" dirty="0" err="1" smtClean="0">
                <a:latin typeface="Comic Sans MS" pitchFamily="66" charset="0"/>
              </a:rPr>
              <a:t>products</a:t>
            </a:r>
            <a:r>
              <a:rPr lang="tr-TR" sz="3200" b="1" dirty="0" smtClean="0">
                <a:latin typeface="Comic Sans MS" pitchFamily="66" charset="0"/>
              </a:rPr>
              <a:t>, </a:t>
            </a:r>
            <a:r>
              <a:rPr lang="tr-TR" sz="3200" b="1" dirty="0" smtClean="0">
                <a:solidFill>
                  <a:srgbClr val="FF6600"/>
                </a:solidFill>
                <a:latin typeface="Comic Sans MS" pitchFamily="66" charset="0"/>
              </a:rPr>
              <a:t>3 </a:t>
            </a:r>
            <a:r>
              <a:rPr lang="tr-TR" sz="3200" b="1" dirty="0" err="1" smtClean="0">
                <a:solidFill>
                  <a:srgbClr val="FF6600"/>
                </a:solidFill>
                <a:latin typeface="Comic Sans MS" pitchFamily="66" charset="0"/>
              </a:rPr>
              <a:t>characteristic</a:t>
            </a:r>
            <a:r>
              <a:rPr lang="tr-TR" sz="3200" b="1" dirty="0" smtClean="0">
                <a:solidFill>
                  <a:srgbClr val="FF6600"/>
                </a:solidFill>
                <a:latin typeface="Comic Sans MS" pitchFamily="66" charset="0"/>
              </a:rPr>
              <a:t> </a:t>
            </a:r>
            <a:r>
              <a:rPr lang="tr-TR" sz="3200" b="1" dirty="0" err="1" smtClean="0">
                <a:solidFill>
                  <a:srgbClr val="FF6600"/>
                </a:solidFill>
                <a:latin typeface="Comic Sans MS" pitchFamily="66" charset="0"/>
              </a:rPr>
              <a:t>dimensions</a:t>
            </a:r>
            <a:r>
              <a:rPr lang="tr-TR" sz="3200" b="1" dirty="0" smtClean="0">
                <a:latin typeface="Comic Sans MS" pitchFamily="66" charset="0"/>
              </a:rPr>
              <a:t> </a:t>
            </a:r>
            <a:r>
              <a:rPr lang="tr-TR" sz="3200" b="1" dirty="0" err="1" smtClean="0">
                <a:latin typeface="Comic Sans MS" pitchFamily="66" charset="0"/>
              </a:rPr>
              <a:t>are</a:t>
            </a:r>
            <a:r>
              <a:rPr lang="tr-TR" sz="3200" b="1" dirty="0" smtClean="0">
                <a:latin typeface="Comic Sans MS" pitchFamily="66" charset="0"/>
              </a:rPr>
              <a:t> </a:t>
            </a:r>
            <a:r>
              <a:rPr lang="tr-TR" sz="3200" b="1" dirty="0" err="1" smtClean="0">
                <a:latin typeface="Comic Sans MS" pitchFamily="66" charset="0"/>
              </a:rPr>
              <a:t>defined</a:t>
            </a:r>
            <a:r>
              <a:rPr lang="tr-TR" sz="3200" b="1" dirty="0" smtClean="0">
                <a:latin typeface="Comic Sans MS" pitchFamily="66" charset="0"/>
              </a:rPr>
              <a:t> in size </a:t>
            </a:r>
            <a:r>
              <a:rPr lang="tr-TR" sz="3200" b="1" dirty="0" err="1" smtClean="0">
                <a:latin typeface="Comic Sans MS" pitchFamily="66" charset="0"/>
              </a:rPr>
              <a:t>measurement</a:t>
            </a:r>
            <a:r>
              <a:rPr lang="tr-TR" sz="3200" b="1" dirty="0" smtClean="0">
                <a:latin typeface="Comic Sans MS" pitchFamily="66" charset="0"/>
              </a:rPr>
              <a:t>:</a:t>
            </a:r>
          </a:p>
          <a:p>
            <a:pPr marL="457200" lvl="1" indent="0" algn="just">
              <a:buNone/>
            </a:pPr>
            <a:endParaRPr lang="tr-TR" sz="3200" b="1" dirty="0">
              <a:latin typeface="Comic Sans MS" pitchFamily="66" charset="0"/>
            </a:endParaRPr>
          </a:p>
          <a:p>
            <a:pPr marL="457200" lvl="1" indent="0" algn="just">
              <a:buNone/>
            </a:pPr>
            <a:r>
              <a:rPr lang="tr-TR" sz="3200" b="1" dirty="0" smtClean="0">
                <a:latin typeface="Comic Sans MS" pitchFamily="66" charset="0"/>
              </a:rPr>
              <a:t>-</a:t>
            </a:r>
            <a:r>
              <a:rPr lang="tr-TR" sz="3200" b="1" dirty="0" err="1" smtClean="0">
                <a:solidFill>
                  <a:srgbClr val="FF6600"/>
                </a:solidFill>
                <a:latin typeface="Comic Sans MS" pitchFamily="66" charset="0"/>
              </a:rPr>
              <a:t>length</a:t>
            </a:r>
            <a:r>
              <a:rPr lang="tr-TR" sz="3200" b="1" dirty="0" smtClean="0">
                <a:solidFill>
                  <a:srgbClr val="FF6600"/>
                </a:solidFill>
                <a:latin typeface="Comic Sans MS" pitchFamily="66" charset="0"/>
              </a:rPr>
              <a:t> (a)</a:t>
            </a:r>
          </a:p>
          <a:p>
            <a:pPr marL="457200" lvl="1" indent="0" algn="just">
              <a:buNone/>
            </a:pPr>
            <a:r>
              <a:rPr lang="tr-TR" sz="3200" b="1" dirty="0" smtClean="0">
                <a:solidFill>
                  <a:srgbClr val="FF6600"/>
                </a:solidFill>
                <a:latin typeface="Comic Sans MS" pitchFamily="66" charset="0"/>
              </a:rPr>
              <a:t>-</a:t>
            </a:r>
            <a:r>
              <a:rPr lang="tr-TR" sz="3200" b="1" dirty="0" err="1" smtClean="0">
                <a:solidFill>
                  <a:srgbClr val="FF6600"/>
                </a:solidFill>
                <a:latin typeface="Comic Sans MS" pitchFamily="66" charset="0"/>
              </a:rPr>
              <a:t>width</a:t>
            </a:r>
            <a:r>
              <a:rPr lang="tr-TR" sz="3200" b="1" dirty="0" smtClean="0">
                <a:solidFill>
                  <a:srgbClr val="FF6600"/>
                </a:solidFill>
                <a:latin typeface="Comic Sans MS" pitchFamily="66" charset="0"/>
              </a:rPr>
              <a:t> (b) </a:t>
            </a:r>
          </a:p>
          <a:p>
            <a:pPr marL="457200" lvl="1" indent="0" algn="just">
              <a:buNone/>
            </a:pPr>
            <a:r>
              <a:rPr lang="tr-TR" sz="3200" b="1" dirty="0" smtClean="0">
                <a:solidFill>
                  <a:srgbClr val="FF6600"/>
                </a:solidFill>
                <a:latin typeface="Comic Sans MS" pitchFamily="66" charset="0"/>
              </a:rPr>
              <a:t>-</a:t>
            </a:r>
            <a:r>
              <a:rPr lang="tr-TR" sz="3200" b="1" dirty="0" err="1" smtClean="0">
                <a:solidFill>
                  <a:srgbClr val="FF6600"/>
                </a:solidFill>
                <a:latin typeface="Comic Sans MS" pitchFamily="66" charset="0"/>
              </a:rPr>
              <a:t>thickness</a:t>
            </a:r>
            <a:r>
              <a:rPr lang="tr-TR" sz="3200" b="1" dirty="0" smtClean="0">
                <a:solidFill>
                  <a:srgbClr val="FF6600"/>
                </a:solidFill>
                <a:latin typeface="Comic Sans MS" pitchFamily="66" charset="0"/>
              </a:rPr>
              <a:t> (c)</a:t>
            </a:r>
            <a:endParaRPr lang="en-AU" sz="3200" b="1" dirty="0" smtClean="0">
              <a:solidFill>
                <a:srgbClr val="FF6600"/>
              </a:solidFill>
              <a:latin typeface="Comic Sans MS" pitchFamily="66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FA7235-3952-409E-A49B-6AE1590142FA}" type="slidenum">
              <a:rPr lang="tr-TR" smtClean="0"/>
              <a:pPr>
                <a:defRPr/>
              </a:pPr>
              <a:t>7</a:t>
            </a:fld>
            <a:endParaRPr lang="tr-TR"/>
          </a:p>
        </p:txBody>
      </p:sp>
      <p:sp>
        <p:nvSpPr>
          <p:cNvPr id="2" name="Küp 1"/>
          <p:cNvSpPr/>
          <p:nvPr/>
        </p:nvSpPr>
        <p:spPr>
          <a:xfrm>
            <a:off x="4572000" y="3933056"/>
            <a:ext cx="2952328" cy="1368152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Metin kutusu 2"/>
          <p:cNvSpPr txBox="1"/>
          <p:nvPr/>
        </p:nvSpPr>
        <p:spPr>
          <a:xfrm>
            <a:off x="5724128" y="5301208"/>
            <a:ext cx="4156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a</a:t>
            </a:r>
            <a:endParaRPr lang="tr-TR" sz="3200" b="1" dirty="0">
              <a:solidFill>
                <a:srgbClr val="FF66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7305566" y="4968771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b</a:t>
            </a:r>
            <a:endParaRPr lang="tr-TR" sz="3200" dirty="0">
              <a:solidFill>
                <a:srgbClr val="FF660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7557594" y="4066271"/>
            <a:ext cx="7595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c</a:t>
            </a:r>
            <a:endParaRPr lang="tr-TR" sz="3200" dirty="0">
              <a:solidFill>
                <a:srgbClr val="FF66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74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endParaRPr lang="en-AU" b="1" dirty="0" smtClean="0">
              <a:solidFill>
                <a:srgbClr val="FF9933"/>
              </a:solidFill>
              <a:latin typeface="Comic Sans MS" pitchFamily="66" charset="0"/>
            </a:endParaRP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676400"/>
            <a:ext cx="7010400" cy="4724400"/>
          </a:xfrm>
        </p:spPr>
        <p:txBody>
          <a:bodyPr/>
          <a:lstStyle/>
          <a:p>
            <a:pPr algn="just">
              <a:buClr>
                <a:srgbClr val="FF6600"/>
              </a:buClr>
            </a:pPr>
            <a:r>
              <a:rPr lang="en-US" dirty="0" smtClean="0">
                <a:effectLst/>
              </a:rPr>
              <a:t> </a:t>
            </a:r>
            <a:r>
              <a:rPr lang="tr-TR" b="1" dirty="0" err="1" smtClean="0">
                <a:solidFill>
                  <a:srgbClr val="FF9900"/>
                </a:solidFill>
                <a:effectLst/>
                <a:latin typeface="Comic Sans MS" panose="030F0702030302020204" pitchFamily="66" charset="0"/>
              </a:rPr>
              <a:t>These</a:t>
            </a:r>
            <a:r>
              <a:rPr lang="tr-TR" b="1" dirty="0" smtClean="0">
                <a:effectLst/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effectLst/>
                <a:latin typeface="Comic Sans MS" panose="030F0702030302020204" pitchFamily="66" charset="0"/>
              </a:rPr>
              <a:t>characteristic</a:t>
            </a:r>
            <a:r>
              <a:rPr lang="tr-TR" b="1" dirty="0" smtClean="0">
                <a:effectLst/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9900"/>
                </a:solidFill>
                <a:effectLst/>
                <a:latin typeface="Comic Sans MS" panose="030F0702030302020204" pitchFamily="66" charset="0"/>
              </a:rPr>
              <a:t>dimensions</a:t>
            </a:r>
            <a:r>
              <a:rPr lang="tr-TR" b="1" dirty="0" smtClean="0">
                <a:effectLst/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effectLst/>
                <a:latin typeface="Comic Sans MS" panose="030F0702030302020204" pitchFamily="66" charset="0"/>
              </a:rPr>
              <a:t>are</a:t>
            </a:r>
            <a:r>
              <a:rPr lang="tr-TR" b="1" dirty="0" smtClean="0">
                <a:effectLst/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9900"/>
                </a:solidFill>
                <a:effectLst/>
                <a:latin typeface="Comic Sans MS" panose="030F0702030302020204" pitchFamily="66" charset="0"/>
              </a:rPr>
              <a:t>important</a:t>
            </a:r>
            <a:r>
              <a:rPr lang="tr-TR" b="1" dirty="0" smtClean="0">
                <a:solidFill>
                  <a:srgbClr val="FF9900"/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9900"/>
                </a:solidFill>
                <a:effectLst/>
                <a:latin typeface="Comic Sans MS" panose="030F0702030302020204" pitchFamily="66" charset="0"/>
              </a:rPr>
              <a:t>for</a:t>
            </a:r>
            <a:r>
              <a:rPr lang="tr-TR" b="1" dirty="0" smtClean="0">
                <a:solidFill>
                  <a:srgbClr val="FF9900"/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9900"/>
                </a:solidFill>
                <a:effectLst/>
                <a:latin typeface="Comic Sans MS" panose="030F0702030302020204" pitchFamily="66" charset="0"/>
              </a:rPr>
              <a:t>uniformity</a:t>
            </a:r>
            <a:r>
              <a:rPr lang="tr-TR" b="1" dirty="0" smtClean="0">
                <a:effectLst/>
                <a:latin typeface="Comic Sans MS" panose="030F0702030302020204" pitchFamily="66" charset="0"/>
              </a:rPr>
              <a:t> of size.</a:t>
            </a:r>
          </a:p>
          <a:p>
            <a:pPr algn="just">
              <a:buClr>
                <a:srgbClr val="FF6600"/>
              </a:buClr>
            </a:pPr>
            <a:r>
              <a:rPr lang="tr-TR" b="1" dirty="0" err="1" smtClean="0">
                <a:effectLst/>
                <a:latin typeface="Comic Sans MS" panose="030F0702030302020204" pitchFamily="66" charset="0"/>
              </a:rPr>
              <a:t>Because</a:t>
            </a:r>
            <a:r>
              <a:rPr lang="tr-TR" b="1" dirty="0" smtClean="0">
                <a:effectLst/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effectLst/>
                <a:latin typeface="Comic Sans MS" panose="030F0702030302020204" pitchFamily="66" charset="0"/>
              </a:rPr>
              <a:t>certain</a:t>
            </a:r>
            <a:r>
              <a:rPr lang="tr-TR" b="1" dirty="0" smtClean="0">
                <a:effectLst/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effectLst/>
                <a:latin typeface="Comic Sans MS" panose="030F0702030302020204" pitchFamily="66" charset="0"/>
              </a:rPr>
              <a:t>devices</a:t>
            </a:r>
            <a:r>
              <a:rPr lang="tr-TR" b="1" dirty="0" smtClean="0">
                <a:effectLst/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effectLst/>
                <a:latin typeface="Comic Sans MS" panose="030F0702030302020204" pitchFamily="66" charset="0"/>
              </a:rPr>
              <a:t>are</a:t>
            </a:r>
            <a:r>
              <a:rPr lang="tr-TR" b="1" dirty="0" smtClean="0">
                <a:effectLst/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effectLst/>
                <a:latin typeface="Comic Sans MS" panose="030F0702030302020204" pitchFamily="66" charset="0"/>
              </a:rPr>
              <a:t>adjusted</a:t>
            </a:r>
            <a:r>
              <a:rPr lang="tr-TR" b="1" dirty="0" smtClean="0">
                <a:effectLst/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effectLst/>
                <a:latin typeface="Comic Sans MS" panose="030F0702030302020204" pitchFamily="66" charset="0"/>
              </a:rPr>
              <a:t>to</a:t>
            </a:r>
            <a:r>
              <a:rPr lang="tr-TR" b="1" dirty="0" smtClean="0">
                <a:effectLst/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effectLst/>
                <a:latin typeface="Comic Sans MS" panose="030F0702030302020204" pitchFamily="66" charset="0"/>
              </a:rPr>
              <a:t>definite</a:t>
            </a:r>
            <a:r>
              <a:rPr lang="tr-TR" b="1" dirty="0" smtClean="0">
                <a:effectLst/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effectLst/>
                <a:latin typeface="Comic Sans MS" panose="030F0702030302020204" pitchFamily="66" charset="0"/>
              </a:rPr>
              <a:t>dimensions</a:t>
            </a:r>
            <a:r>
              <a:rPr lang="tr-TR" b="1" dirty="0" smtClean="0">
                <a:effectLst/>
                <a:latin typeface="Comic Sans MS" panose="030F0702030302020204" pitchFamily="66" charset="0"/>
              </a:rPr>
              <a:t> of </a:t>
            </a:r>
            <a:r>
              <a:rPr lang="tr-TR" b="1" dirty="0" err="1" smtClean="0">
                <a:effectLst/>
                <a:latin typeface="Comic Sans MS" panose="030F0702030302020204" pitchFamily="66" charset="0"/>
              </a:rPr>
              <a:t>material</a:t>
            </a:r>
            <a:r>
              <a:rPr lang="tr-TR" b="1" dirty="0" smtClean="0">
                <a:effectLst/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effectLst/>
                <a:latin typeface="Comic Sans MS" panose="030F0702030302020204" pitchFamily="66" charset="0"/>
              </a:rPr>
              <a:t>and</a:t>
            </a:r>
            <a:r>
              <a:rPr lang="tr-TR" b="1" dirty="0" smtClean="0">
                <a:effectLst/>
                <a:latin typeface="Comic Sans MS" panose="030F0702030302020204" pitchFamily="66" charset="0"/>
              </a:rPr>
              <a:t> a </a:t>
            </a:r>
            <a:r>
              <a:rPr lang="tr-TR" b="1" dirty="0" err="1" smtClean="0">
                <a:effectLst/>
                <a:latin typeface="Comic Sans MS" panose="030F0702030302020204" pitchFamily="66" charset="0"/>
              </a:rPr>
              <a:t>restriction</a:t>
            </a:r>
            <a:r>
              <a:rPr lang="tr-TR" b="1" dirty="0" smtClean="0">
                <a:effectLst/>
                <a:latin typeface="Comic Sans MS" panose="030F0702030302020204" pitchFamily="66" charset="0"/>
              </a:rPr>
              <a:t> is </a:t>
            </a:r>
            <a:r>
              <a:rPr lang="tr-TR" b="1" dirty="0" err="1" smtClean="0">
                <a:effectLst/>
                <a:latin typeface="Comic Sans MS" panose="030F0702030302020204" pitchFamily="66" charset="0"/>
              </a:rPr>
              <a:t>stipulated</a:t>
            </a:r>
            <a:r>
              <a:rPr lang="tr-TR" b="1" dirty="0" smtClean="0">
                <a:effectLst/>
                <a:latin typeface="Comic Sans MS" panose="030F0702030302020204" pitchFamily="66" charset="0"/>
              </a:rPr>
              <a:t> on </a:t>
            </a:r>
            <a:r>
              <a:rPr lang="tr-TR" b="1" dirty="0" err="1" smtClean="0">
                <a:effectLst/>
                <a:latin typeface="Comic Sans MS" panose="030F0702030302020204" pitchFamily="66" charset="0"/>
              </a:rPr>
              <a:t>the</a:t>
            </a:r>
            <a:r>
              <a:rPr lang="tr-TR" b="1" dirty="0" smtClean="0">
                <a:effectLst/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effectLst/>
                <a:latin typeface="Comic Sans MS" panose="030F0702030302020204" pitchFamily="66" charset="0"/>
              </a:rPr>
              <a:t>maximum</a:t>
            </a:r>
            <a:r>
              <a:rPr lang="tr-TR" b="1" dirty="0" smtClean="0">
                <a:effectLst/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effectLst/>
                <a:latin typeface="Comic Sans MS" panose="030F0702030302020204" pitchFamily="66" charset="0"/>
              </a:rPr>
              <a:t>or</a:t>
            </a:r>
            <a:r>
              <a:rPr lang="tr-TR" b="1" dirty="0" smtClean="0">
                <a:effectLst/>
                <a:latin typeface="Comic Sans MS" panose="030F0702030302020204" pitchFamily="66" charset="0"/>
              </a:rPr>
              <a:t> minimum size.</a:t>
            </a:r>
            <a:endParaRPr lang="en-AU" b="1" dirty="0" smtClean="0">
              <a:latin typeface="Comic Sans MS" pitchFamily="66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FA7235-3952-409E-A49B-6AE1590142FA}" type="slidenum">
              <a:rPr lang="tr-TR" smtClean="0"/>
              <a:pPr>
                <a:defRPr/>
              </a:pPr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377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solidFill>
                  <a:srgbClr val="FF9933"/>
                </a:solidFill>
                <a:latin typeface="Comic Sans MS" pitchFamily="66" charset="0"/>
              </a:rPr>
              <a:t>SHAPE</a:t>
            </a:r>
            <a:endParaRPr lang="en-AU" b="1" dirty="0" smtClean="0">
              <a:solidFill>
                <a:srgbClr val="FF9933"/>
              </a:solidFill>
              <a:latin typeface="Comic Sans MS" pitchFamily="66" charset="0"/>
            </a:endParaRP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628800"/>
            <a:ext cx="8064896" cy="4724400"/>
          </a:xfrm>
        </p:spPr>
        <p:txBody>
          <a:bodyPr/>
          <a:lstStyle/>
          <a:p>
            <a:pPr algn="just">
              <a:buClr>
                <a:srgbClr val="FF6600"/>
              </a:buClr>
            </a:pPr>
            <a:r>
              <a:rPr lang="en-US" dirty="0" smtClean="0">
                <a:effectLst/>
              </a:rPr>
              <a:t>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Foods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of </a:t>
            </a:r>
            <a:r>
              <a:rPr lang="tr-TR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regular</a:t>
            </a:r>
            <a:r>
              <a:rPr lang="tr-TR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geometry</a:t>
            </a:r>
            <a:r>
              <a:rPr lang="tr-TR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are</a:t>
            </a:r>
            <a:r>
              <a:rPr lang="tr-TR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best</a:t>
            </a:r>
            <a:r>
              <a:rPr lang="tr-TR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suited</a:t>
            </a:r>
            <a:r>
              <a:rPr lang="tr-TR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to</a:t>
            </a:r>
            <a:r>
              <a:rPr lang="tr-TR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high</a:t>
            </a:r>
            <a:r>
              <a:rPr lang="tr-TR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speed</a:t>
            </a:r>
            <a:r>
              <a:rPr lang="tr-TR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mechanical</a:t>
            </a:r>
            <a:r>
              <a:rPr lang="tr-TR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processes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such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as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cleaning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,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peeling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of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skins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, size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reduction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,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sorting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,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grading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,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filling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into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containers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,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heat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processing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etc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.</a:t>
            </a:r>
            <a:endParaRPr lang="en-A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FA7235-3952-409E-A49B-6AE1590142FA}" type="slidenum">
              <a:rPr lang="tr-TR" smtClean="0"/>
              <a:pPr>
                <a:defRPr/>
              </a:pPr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464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tellite Dish">
  <a:themeElements>
    <a:clrScheme name="Satellite Dish 4">
      <a:dk1>
        <a:srgbClr val="666A5C"/>
      </a:dk1>
      <a:lt1>
        <a:srgbClr val="FFFFFF"/>
      </a:lt1>
      <a:dk2>
        <a:srgbClr val="757868"/>
      </a:dk2>
      <a:lt2>
        <a:srgbClr val="C4C3AA"/>
      </a:lt2>
      <a:accent1>
        <a:srgbClr val="9AC2C0"/>
      </a:accent1>
      <a:accent2>
        <a:srgbClr val="4D4F45"/>
      </a:accent2>
      <a:accent3>
        <a:srgbClr val="BDBEB9"/>
      </a:accent3>
      <a:accent4>
        <a:srgbClr val="DADADA"/>
      </a:accent4>
      <a:accent5>
        <a:srgbClr val="CADDDC"/>
      </a:accent5>
      <a:accent6>
        <a:srgbClr val="45473E"/>
      </a:accent6>
      <a:hlink>
        <a:srgbClr val="009999"/>
      </a:hlink>
      <a:folHlink>
        <a:srgbClr val="BFCB4F"/>
      </a:folHlink>
    </a:clrScheme>
    <a:fontScheme name="Satellite Dish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tellite Dish 1">
        <a:dk1>
          <a:srgbClr val="660000"/>
        </a:dk1>
        <a:lt1>
          <a:srgbClr val="FFFFFF"/>
        </a:lt1>
        <a:dk2>
          <a:srgbClr val="A80000"/>
        </a:dk2>
        <a:lt2>
          <a:srgbClr val="FFFF99"/>
        </a:lt2>
        <a:accent1>
          <a:srgbClr val="FF6600"/>
        </a:accent1>
        <a:accent2>
          <a:srgbClr val="6A0000"/>
        </a:accent2>
        <a:accent3>
          <a:srgbClr val="D1AAAA"/>
        </a:accent3>
        <a:accent4>
          <a:srgbClr val="DADADA"/>
        </a:accent4>
        <a:accent5>
          <a:srgbClr val="FFB8AA"/>
        </a:accent5>
        <a:accent6>
          <a:srgbClr val="5F00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2">
        <a:dk1>
          <a:srgbClr val="6A4700"/>
        </a:dk1>
        <a:lt1>
          <a:srgbClr val="FFFFFF"/>
        </a:lt1>
        <a:dk2>
          <a:srgbClr val="522900"/>
        </a:dk2>
        <a:lt2>
          <a:srgbClr val="FFFF99"/>
        </a:lt2>
        <a:accent1>
          <a:srgbClr val="CC9900"/>
        </a:accent1>
        <a:accent2>
          <a:srgbClr val="9C7300"/>
        </a:accent2>
        <a:accent3>
          <a:srgbClr val="B3ACAA"/>
        </a:accent3>
        <a:accent4>
          <a:srgbClr val="DADADA"/>
        </a:accent4>
        <a:accent5>
          <a:srgbClr val="E2CAAA"/>
        </a:accent5>
        <a:accent6>
          <a:srgbClr val="8D6800"/>
        </a:accent6>
        <a:hlink>
          <a:srgbClr val="FF99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3">
        <a:dk1>
          <a:srgbClr val="495630"/>
        </a:dk1>
        <a:lt1>
          <a:srgbClr val="FFFFCC"/>
        </a:lt1>
        <a:dk2>
          <a:srgbClr val="2D361C"/>
        </a:dk2>
        <a:lt2>
          <a:srgbClr val="BAD38D"/>
        </a:lt2>
        <a:accent1>
          <a:srgbClr val="68803E"/>
        </a:accent1>
        <a:accent2>
          <a:srgbClr val="556636"/>
        </a:accent2>
        <a:accent3>
          <a:srgbClr val="ADAEAB"/>
        </a:accent3>
        <a:accent4>
          <a:srgbClr val="DADAAE"/>
        </a:accent4>
        <a:accent5>
          <a:srgbClr val="B9C0AF"/>
        </a:accent5>
        <a:accent6>
          <a:srgbClr val="4C5C30"/>
        </a:accent6>
        <a:hlink>
          <a:srgbClr val="339933"/>
        </a:hlink>
        <a:folHlink>
          <a:srgbClr val="D9D4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4">
        <a:dk1>
          <a:srgbClr val="666A5C"/>
        </a:dk1>
        <a:lt1>
          <a:srgbClr val="FFFFFF"/>
        </a:lt1>
        <a:dk2>
          <a:srgbClr val="757868"/>
        </a:dk2>
        <a:lt2>
          <a:srgbClr val="C4C3AA"/>
        </a:lt2>
        <a:accent1>
          <a:srgbClr val="9AC2C0"/>
        </a:accent1>
        <a:accent2>
          <a:srgbClr val="4D4F45"/>
        </a:accent2>
        <a:accent3>
          <a:srgbClr val="BDBEB9"/>
        </a:accent3>
        <a:accent4>
          <a:srgbClr val="DADADA"/>
        </a:accent4>
        <a:accent5>
          <a:srgbClr val="CADDDC"/>
        </a:accent5>
        <a:accent6>
          <a:srgbClr val="45473E"/>
        </a:accent6>
        <a:hlink>
          <a:srgbClr val="009999"/>
        </a:hlink>
        <a:folHlink>
          <a:srgbClr val="BFCB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5">
        <a:dk1>
          <a:srgbClr val="006664"/>
        </a:dk1>
        <a:lt1>
          <a:srgbClr val="FFFFFF"/>
        </a:lt1>
        <a:dk2>
          <a:srgbClr val="00908D"/>
        </a:dk2>
        <a:lt2>
          <a:srgbClr val="ADE5CD"/>
        </a:lt2>
        <a:accent1>
          <a:srgbClr val="00CCFF"/>
        </a:accent1>
        <a:accent2>
          <a:srgbClr val="006666"/>
        </a:accent2>
        <a:accent3>
          <a:srgbClr val="AAC6C5"/>
        </a:accent3>
        <a:accent4>
          <a:srgbClr val="DADADA"/>
        </a:accent4>
        <a:accent5>
          <a:srgbClr val="AAE2FF"/>
        </a:accent5>
        <a:accent6>
          <a:srgbClr val="005C5C"/>
        </a:accent6>
        <a:hlink>
          <a:srgbClr val="6DD8DB"/>
        </a:hlink>
        <a:folHlink>
          <a:srgbClr val="C5E2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6">
        <a:dk1>
          <a:srgbClr val="000000"/>
        </a:dk1>
        <a:lt1>
          <a:srgbClr val="DDDCC5"/>
        </a:lt1>
        <a:dk2>
          <a:srgbClr val="000000"/>
        </a:dk2>
        <a:lt2>
          <a:srgbClr val="B9B695"/>
        </a:lt2>
        <a:accent1>
          <a:srgbClr val="EAEBE9"/>
        </a:accent1>
        <a:accent2>
          <a:srgbClr val="BFBFAB"/>
        </a:accent2>
        <a:accent3>
          <a:srgbClr val="EBEBDF"/>
        </a:accent3>
        <a:accent4>
          <a:srgbClr val="000000"/>
        </a:accent4>
        <a:accent5>
          <a:srgbClr val="F3F3F2"/>
        </a:accent5>
        <a:accent6>
          <a:srgbClr val="ADAD9B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tellite Dish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6699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ADB8CA"/>
        </a:accent5>
        <a:accent6>
          <a:srgbClr val="555555"/>
        </a:accent6>
        <a:hlink>
          <a:srgbClr val="BBE5FF"/>
        </a:hlink>
        <a:folHlink>
          <a:srgbClr val="B6B3E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8">
        <a:dk1>
          <a:srgbClr val="000090"/>
        </a:dk1>
        <a:lt1>
          <a:srgbClr val="EAEAEA"/>
        </a:lt1>
        <a:dk2>
          <a:srgbClr val="3A3AB2"/>
        </a:dk2>
        <a:lt2>
          <a:srgbClr val="CAD4DC"/>
        </a:lt2>
        <a:accent1>
          <a:srgbClr val="3974AF"/>
        </a:accent1>
        <a:accent2>
          <a:srgbClr val="232369"/>
        </a:accent2>
        <a:accent3>
          <a:srgbClr val="AEAED5"/>
        </a:accent3>
        <a:accent4>
          <a:srgbClr val="C8C8C8"/>
        </a:accent4>
        <a:accent5>
          <a:srgbClr val="AEBCD4"/>
        </a:accent5>
        <a:accent6>
          <a:srgbClr val="1F1F5E"/>
        </a:accent6>
        <a:hlink>
          <a:srgbClr val="00CCFF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9">
        <a:dk1>
          <a:srgbClr val="9C9C9C"/>
        </a:dk1>
        <a:lt1>
          <a:srgbClr val="FFFFFF"/>
        </a:lt1>
        <a:dk2>
          <a:srgbClr val="8696CA"/>
        </a:dk2>
        <a:lt2>
          <a:srgbClr val="FFFFFF"/>
        </a:lt2>
        <a:accent1>
          <a:srgbClr val="97D1D5"/>
        </a:accent1>
        <a:accent2>
          <a:srgbClr val="666699"/>
        </a:accent2>
        <a:accent3>
          <a:srgbClr val="C3C9E1"/>
        </a:accent3>
        <a:accent4>
          <a:srgbClr val="DADADA"/>
        </a:accent4>
        <a:accent5>
          <a:srgbClr val="C9E5E7"/>
        </a:accent5>
        <a:accent6>
          <a:srgbClr val="5C5C8A"/>
        </a:accent6>
        <a:hlink>
          <a:srgbClr val="0000FF"/>
        </a:hlink>
        <a:folHlink>
          <a:srgbClr val="00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Satellite Dish</Template>
  <TotalTime>7718</TotalTime>
  <Words>1463</Words>
  <Application>Microsoft Office PowerPoint</Application>
  <PresentationFormat>Ekran Gösterisi (4:3)</PresentationFormat>
  <Paragraphs>233</Paragraphs>
  <Slides>36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36</vt:i4>
      </vt:variant>
    </vt:vector>
  </HeadingPairs>
  <TitlesOfParts>
    <vt:vector size="37" baseType="lpstr">
      <vt:lpstr>Satellite Dish</vt:lpstr>
      <vt:lpstr> FOOD QUALITY CONTROL</vt:lpstr>
      <vt:lpstr>PowerPoint Sunusu</vt:lpstr>
      <vt:lpstr>SIZE</vt:lpstr>
      <vt:lpstr>PowerPoint Sunusu</vt:lpstr>
      <vt:lpstr>PowerPoint Sunusu</vt:lpstr>
      <vt:lpstr> </vt:lpstr>
      <vt:lpstr>PowerPoint Sunusu</vt:lpstr>
      <vt:lpstr>PowerPoint Sunusu</vt:lpstr>
      <vt:lpstr>SHAPE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  </vt:lpstr>
      <vt:lpstr>Sphericity</vt:lpstr>
      <vt:lpstr> Aspect ratio</vt:lpstr>
      <vt:lpstr>PowerPoint Sunusu</vt:lpstr>
      <vt:lpstr>WEIGHT</vt:lpstr>
      <vt:lpstr>PowerPoint Sunusu</vt:lpstr>
      <vt:lpstr>VOLUME </vt:lpstr>
      <vt:lpstr>PowerPoint Sunusu</vt:lpstr>
      <vt:lpstr>PowerPoint Sunusu</vt:lpstr>
      <vt:lpstr>Liquid Displacement Method</vt:lpstr>
      <vt:lpstr>PowerPoint Sunusu</vt:lpstr>
      <vt:lpstr>PowerPoint Sunusu</vt:lpstr>
      <vt:lpstr>Gas Displacement Method</vt:lpstr>
      <vt:lpstr>PowerPoint Sunusu</vt:lpstr>
      <vt:lpstr>PowerPoint Sunusu</vt:lpstr>
      <vt:lpstr>PowerPoint Sunusu</vt:lpstr>
      <vt:lpstr>PowerPoint Sunusu</vt:lpstr>
      <vt:lpstr>PowerPoint Sunusu</vt:lpstr>
      <vt:lpstr> Solid Displacement Method </vt:lpstr>
      <vt:lpstr> </vt:lpstr>
      <vt:lpstr> </vt:lpstr>
    </vt:vector>
  </TitlesOfParts>
  <Company>METU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Mühendislik Etiği</dc:title>
  <dc:creator>cozgen</dc:creator>
  <cp:lastModifiedBy>erçelebi</cp:lastModifiedBy>
  <cp:revision>1362</cp:revision>
  <cp:lastPrinted>2015-11-04T14:09:14Z</cp:lastPrinted>
  <dcterms:created xsi:type="dcterms:W3CDTF">2002-01-24T15:56:31Z</dcterms:created>
  <dcterms:modified xsi:type="dcterms:W3CDTF">2024-03-12T07:13:43Z</dcterms:modified>
</cp:coreProperties>
</file>