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302" r:id="rId4"/>
    <p:sldId id="303" r:id="rId5"/>
    <p:sldId id="275" r:id="rId6"/>
    <p:sldId id="282" r:id="rId7"/>
    <p:sldId id="300" r:id="rId8"/>
    <p:sldId id="304" r:id="rId9"/>
    <p:sldId id="305" r:id="rId10"/>
    <p:sldId id="306" r:id="rId11"/>
    <p:sldId id="276" r:id="rId12"/>
    <p:sldId id="277" r:id="rId13"/>
    <p:sldId id="278" r:id="rId14"/>
    <p:sldId id="307" r:id="rId15"/>
    <p:sldId id="279" r:id="rId16"/>
    <p:sldId id="280" r:id="rId17"/>
    <p:sldId id="309" r:id="rId18"/>
    <p:sldId id="281" r:id="rId19"/>
    <p:sldId id="287" r:id="rId20"/>
    <p:sldId id="288" r:id="rId21"/>
    <p:sldId id="308" r:id="rId22"/>
    <p:sldId id="286" r:id="rId23"/>
    <p:sldId id="289" r:id="rId24"/>
    <p:sldId id="290" r:id="rId25"/>
    <p:sldId id="292" r:id="rId26"/>
    <p:sldId id="311" r:id="rId27"/>
    <p:sldId id="389" r:id="rId28"/>
    <p:sldId id="390" r:id="rId29"/>
    <p:sldId id="391" r:id="rId30"/>
    <p:sldId id="392" r:id="rId31"/>
    <p:sldId id="312" r:id="rId32"/>
    <p:sldId id="284" r:id="rId33"/>
    <p:sldId id="295" r:id="rId34"/>
    <p:sldId id="296" r:id="rId35"/>
    <p:sldId id="297" r:id="rId36"/>
    <p:sldId id="298" r:id="rId37"/>
    <p:sldId id="299" r:id="rId38"/>
    <p:sldId id="28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E3"/>
    <a:srgbClr val="FFFDE9"/>
    <a:srgbClr val="FFFFFF"/>
    <a:srgbClr val="EB7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D9F20-95E5-4B47-8C75-B873A2575C27}" v="209" dt="2024-03-08T14:43:27.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9" d="100"/>
          <a:sy n="79" d="100"/>
        </p:scale>
        <p:origin x="8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Furkan Doğan" userId="6dda69a5aca78dc8" providerId="LiveId" clId="{70CD9F20-95E5-4B47-8C75-B873A2575C27}"/>
    <pc:docChg chg="undo custSel addSld delSld modSld sldOrd">
      <pc:chgData name="N. Furkan Doğan" userId="6dda69a5aca78dc8" providerId="LiveId" clId="{70CD9F20-95E5-4B47-8C75-B873A2575C27}" dt="2024-03-08T14:43:27.311" v="2150"/>
      <pc:docMkLst>
        <pc:docMk/>
      </pc:docMkLst>
      <pc:sldChg chg="addSp delSp modSp mod ord setBg modClrScheme delDesignElem chgLayout">
        <pc:chgData name="N. Furkan Doğan" userId="6dda69a5aca78dc8" providerId="LiveId" clId="{70CD9F20-95E5-4B47-8C75-B873A2575C27}" dt="2023-03-21T11:50:31.790" v="1793"/>
        <pc:sldMkLst>
          <pc:docMk/>
          <pc:sldMk cId="1321631347" sldId="256"/>
        </pc:sldMkLst>
        <pc:spChg chg="mod">
          <ac:chgData name="N. Furkan Doğan" userId="6dda69a5aca78dc8" providerId="LiveId" clId="{70CD9F20-95E5-4B47-8C75-B873A2575C27}" dt="2023-03-16T08:47:34.024" v="66" actId="26606"/>
          <ac:spMkLst>
            <pc:docMk/>
            <pc:sldMk cId="1321631347" sldId="256"/>
            <ac:spMk id="2" creationId="{B41D0F11-9626-4FF5-B51E-22F10152DACC}"/>
          </ac:spMkLst>
        </pc:spChg>
        <pc:spChg chg="mod">
          <ac:chgData name="N. Furkan Doğan" userId="6dda69a5aca78dc8" providerId="LiveId" clId="{70CD9F20-95E5-4B47-8C75-B873A2575C27}" dt="2023-03-16T08:47:34.024" v="66" actId="26606"/>
          <ac:spMkLst>
            <pc:docMk/>
            <pc:sldMk cId="1321631347" sldId="256"/>
            <ac:spMk id="3" creationId="{1B951BC5-72A4-40B2-B589-99AC225AB845}"/>
          </ac:spMkLst>
        </pc:spChg>
        <pc:spChg chg="add del">
          <ac:chgData name="N. Furkan Doğan" userId="6dda69a5aca78dc8" providerId="LiveId" clId="{70CD9F20-95E5-4B47-8C75-B873A2575C27}" dt="2023-03-16T08:47:22.380" v="49"/>
          <ac:spMkLst>
            <pc:docMk/>
            <pc:sldMk cId="1321631347" sldId="256"/>
            <ac:spMk id="13" creationId="{3045E22C-A99D-41BB-AF14-EF1B1E745A70}"/>
          </ac:spMkLst>
        </pc:spChg>
        <pc:spChg chg="add del">
          <ac:chgData name="N. Furkan Doğan" userId="6dda69a5aca78dc8" providerId="LiveId" clId="{70CD9F20-95E5-4B47-8C75-B873A2575C27}" dt="2023-03-16T08:47:22.380" v="49"/>
          <ac:spMkLst>
            <pc:docMk/>
            <pc:sldMk cId="1321631347" sldId="256"/>
            <ac:spMk id="14" creationId="{7A18C9FB-EC4C-4DAE-8F7D-C6E5AF607958}"/>
          </ac:spMkLst>
        </pc:spChg>
        <pc:spChg chg="add del">
          <ac:chgData name="N. Furkan Doğan" userId="6dda69a5aca78dc8" providerId="LiveId" clId="{70CD9F20-95E5-4B47-8C75-B873A2575C27}" dt="2023-03-16T08:47:22.380" v="49"/>
          <ac:spMkLst>
            <pc:docMk/>
            <pc:sldMk cId="1321631347" sldId="256"/>
            <ac:spMk id="16" creationId="{3B2B1500-BB55-471C-8A9E-67288297ECE1}"/>
          </ac:spMkLst>
        </pc:spChg>
        <pc:picChg chg="add del">
          <ac:chgData name="N. Furkan Doğan" userId="6dda69a5aca78dc8" providerId="LiveId" clId="{70CD9F20-95E5-4B47-8C75-B873A2575C27}" dt="2023-03-16T08:47:28.775" v="65" actId="478"/>
          <ac:picMkLst>
            <pc:docMk/>
            <pc:sldMk cId="1321631347" sldId="256"/>
            <ac:picMk id="15" creationId="{061E3E1D-CA8C-4CF9-BE55-AB5E57293574}"/>
          </ac:picMkLst>
        </pc:picChg>
      </pc:sldChg>
      <pc:sldChg chg="del">
        <pc:chgData name="N. Furkan Doğan" userId="6dda69a5aca78dc8" providerId="LiveId" clId="{70CD9F20-95E5-4B47-8C75-B873A2575C27}" dt="2023-03-16T08:44:40.547" v="0" actId="47"/>
        <pc:sldMkLst>
          <pc:docMk/>
          <pc:sldMk cId="1719259080" sldId="271"/>
        </pc:sldMkLst>
      </pc:sldChg>
      <pc:sldChg chg="del">
        <pc:chgData name="N. Furkan Doğan" userId="6dda69a5aca78dc8" providerId="LiveId" clId="{70CD9F20-95E5-4B47-8C75-B873A2575C27}" dt="2023-03-16T08:44:42.010" v="1" actId="47"/>
        <pc:sldMkLst>
          <pc:docMk/>
          <pc:sldMk cId="988689565" sldId="272"/>
        </pc:sldMkLst>
      </pc:sldChg>
      <pc:sldChg chg="del">
        <pc:chgData name="N. Furkan Doğan" userId="6dda69a5aca78dc8" providerId="LiveId" clId="{70CD9F20-95E5-4B47-8C75-B873A2575C27}" dt="2023-03-16T08:44:43.208" v="2" actId="47"/>
        <pc:sldMkLst>
          <pc:docMk/>
          <pc:sldMk cId="4252047782" sldId="273"/>
        </pc:sldMkLst>
      </pc:sldChg>
      <pc:sldChg chg="modSp mod">
        <pc:chgData name="N. Furkan Doğan" userId="6dda69a5aca78dc8" providerId="LiveId" clId="{70CD9F20-95E5-4B47-8C75-B873A2575C27}" dt="2023-03-21T11:35:08.618" v="1680"/>
        <pc:sldMkLst>
          <pc:docMk/>
          <pc:sldMk cId="2429575275" sldId="274"/>
        </pc:sldMkLst>
        <pc:spChg chg="mod">
          <ac:chgData name="N. Furkan Doğan" userId="6dda69a5aca78dc8" providerId="LiveId" clId="{70CD9F20-95E5-4B47-8C75-B873A2575C27}" dt="2023-03-21T11:35:08.618" v="1680"/>
          <ac:spMkLst>
            <pc:docMk/>
            <pc:sldMk cId="2429575275" sldId="274"/>
            <ac:spMk id="2" creationId="{DFDCE7B3-17C7-4D3B-9037-609B40301066}"/>
          </ac:spMkLst>
        </pc:spChg>
        <pc:spChg chg="mod">
          <ac:chgData name="N. Furkan Doğan" userId="6dda69a5aca78dc8" providerId="LiveId" clId="{70CD9F20-95E5-4B47-8C75-B873A2575C27}" dt="2023-03-16T08:47:24.125" v="59" actId="27636"/>
          <ac:spMkLst>
            <pc:docMk/>
            <pc:sldMk cId="2429575275" sldId="274"/>
            <ac:spMk id="3" creationId="{0011507F-3BE0-4571-A132-A7D9CB14C7D2}"/>
          </ac:spMkLst>
        </pc:spChg>
      </pc:sldChg>
      <pc:sldChg chg="modSp mod">
        <pc:chgData name="N. Furkan Doğan" userId="6dda69a5aca78dc8" providerId="LiveId" clId="{70CD9F20-95E5-4B47-8C75-B873A2575C27}" dt="2024-03-05T07:01:51.340" v="1921" actId="20577"/>
        <pc:sldMkLst>
          <pc:docMk/>
          <pc:sldMk cId="271476288" sldId="275"/>
        </pc:sldMkLst>
        <pc:spChg chg="mod">
          <ac:chgData name="N. Furkan Doğan" userId="6dda69a5aca78dc8" providerId="LiveId" clId="{70CD9F20-95E5-4B47-8C75-B873A2575C27}" dt="2023-03-21T11:35:15.111" v="1682"/>
          <ac:spMkLst>
            <pc:docMk/>
            <pc:sldMk cId="271476288" sldId="275"/>
            <ac:spMk id="2" creationId="{1DB8F4AD-E510-4207-ACE1-4BED6C7A50A3}"/>
          </ac:spMkLst>
        </pc:spChg>
        <pc:spChg chg="mod">
          <ac:chgData name="N. Furkan Doğan" userId="6dda69a5aca78dc8" providerId="LiveId" clId="{70CD9F20-95E5-4B47-8C75-B873A2575C27}" dt="2024-03-05T07:01:51.340" v="1921" actId="20577"/>
          <ac:spMkLst>
            <pc:docMk/>
            <pc:sldMk cId="271476288" sldId="275"/>
            <ac:spMk id="3" creationId="{F89019D9-EB3A-42FB-BB1F-68AF8441E2F5}"/>
          </ac:spMkLst>
        </pc:spChg>
      </pc:sldChg>
      <pc:sldChg chg="addSp modSp mod">
        <pc:chgData name="N. Furkan Doğan" userId="6dda69a5aca78dc8" providerId="LiveId" clId="{70CD9F20-95E5-4B47-8C75-B873A2575C27}" dt="2024-03-05T07:00:57.696" v="1919" actId="2710"/>
        <pc:sldMkLst>
          <pc:docMk/>
          <pc:sldMk cId="629523407" sldId="276"/>
        </pc:sldMkLst>
        <pc:spChg chg="mod">
          <ac:chgData name="N. Furkan Doğan" userId="6dda69a5aca78dc8" providerId="LiveId" clId="{70CD9F20-95E5-4B47-8C75-B873A2575C27}" dt="2023-03-21T11:35:20.126" v="1684"/>
          <ac:spMkLst>
            <pc:docMk/>
            <pc:sldMk cId="629523407" sldId="276"/>
            <ac:spMk id="2" creationId="{0F5180D7-F939-4766-831B-1629468D3705}"/>
          </ac:spMkLst>
        </pc:spChg>
        <pc:spChg chg="mod">
          <ac:chgData name="N. Furkan Doğan" userId="6dda69a5aca78dc8" providerId="LiveId" clId="{70CD9F20-95E5-4B47-8C75-B873A2575C27}" dt="2024-03-05T06:59:13.542" v="1898" actId="21"/>
          <ac:spMkLst>
            <pc:docMk/>
            <pc:sldMk cId="629523407" sldId="276"/>
            <ac:spMk id="3" creationId="{A1439C0F-38C8-4B5D-95AB-37BAC9100D08}"/>
          </ac:spMkLst>
        </pc:spChg>
        <pc:spChg chg="add mod">
          <ac:chgData name="N. Furkan Doğan" userId="6dda69a5aca78dc8" providerId="LiveId" clId="{70CD9F20-95E5-4B47-8C75-B873A2575C27}" dt="2024-03-05T06:59:40.729" v="1906" actId="2085"/>
          <ac:spMkLst>
            <pc:docMk/>
            <pc:sldMk cId="629523407" sldId="276"/>
            <ac:spMk id="6" creationId="{C8B26D5C-79BE-BD16-2A5B-766C342347AF}"/>
          </ac:spMkLst>
        </pc:spChg>
        <pc:spChg chg="mod">
          <ac:chgData name="N. Furkan Doğan" userId="6dda69a5aca78dc8" providerId="LiveId" clId="{70CD9F20-95E5-4B47-8C75-B873A2575C27}" dt="2024-03-05T07:00:57.696" v="1919" actId="2710"/>
          <ac:spMkLst>
            <pc:docMk/>
            <pc:sldMk cId="629523407" sldId="276"/>
            <ac:spMk id="8" creationId="{23432D55-C397-4CF0-8ED2-814DDE005703}"/>
          </ac:spMkLst>
        </pc:spChg>
      </pc:sldChg>
      <pc:sldChg chg="addSp modSp mod">
        <pc:chgData name="N. Furkan Doğan" userId="6dda69a5aca78dc8" providerId="LiveId" clId="{70CD9F20-95E5-4B47-8C75-B873A2575C27}" dt="2024-03-05T07:00:46.822" v="1918" actId="113"/>
        <pc:sldMkLst>
          <pc:docMk/>
          <pc:sldMk cId="2267048844" sldId="277"/>
        </pc:sldMkLst>
        <pc:spChg chg="mod">
          <ac:chgData name="N. Furkan Doğan" userId="6dda69a5aca78dc8" providerId="LiveId" clId="{70CD9F20-95E5-4B47-8C75-B873A2575C27}" dt="2024-03-05T07:00:46.822" v="1918" actId="113"/>
          <ac:spMkLst>
            <pc:docMk/>
            <pc:sldMk cId="2267048844" sldId="277"/>
            <ac:spMk id="3" creationId="{A85CACDF-5C0C-4F9B-98ED-B70CD2099D75}"/>
          </ac:spMkLst>
        </pc:spChg>
        <pc:spChg chg="add mod">
          <ac:chgData name="N. Furkan Doğan" userId="6dda69a5aca78dc8" providerId="LiveId" clId="{70CD9F20-95E5-4B47-8C75-B873A2575C27}" dt="2024-03-05T07:00:30.080" v="1916" actId="207"/>
          <ac:spMkLst>
            <pc:docMk/>
            <pc:sldMk cId="2267048844" sldId="277"/>
            <ac:spMk id="4" creationId="{E1BCA777-F746-8BF0-7957-86A28701600B}"/>
          </ac:spMkLst>
        </pc:spChg>
      </pc:sldChg>
      <pc:sldChg chg="modSp mod">
        <pc:chgData name="N. Furkan Doğan" userId="6dda69a5aca78dc8" providerId="LiveId" clId="{70CD9F20-95E5-4B47-8C75-B873A2575C27}" dt="2024-03-05T07:07:52.511" v="1928" actId="1076"/>
        <pc:sldMkLst>
          <pc:docMk/>
          <pc:sldMk cId="656951108" sldId="278"/>
        </pc:sldMkLst>
        <pc:spChg chg="mod">
          <ac:chgData name="N. Furkan Doğan" userId="6dda69a5aca78dc8" providerId="LiveId" clId="{70CD9F20-95E5-4B47-8C75-B873A2575C27}" dt="2024-03-05T07:07:52.511" v="1928" actId="1076"/>
          <ac:spMkLst>
            <pc:docMk/>
            <pc:sldMk cId="656951108" sldId="278"/>
            <ac:spMk id="3" creationId="{1C483B2F-1AE2-41EB-8636-142F44134588}"/>
          </ac:spMkLst>
        </pc:spChg>
      </pc:sldChg>
      <pc:sldChg chg="addSp modSp mod">
        <pc:chgData name="N. Furkan Doğan" userId="6dda69a5aca78dc8" providerId="LiveId" clId="{70CD9F20-95E5-4B47-8C75-B873A2575C27}" dt="2024-03-05T07:08:19.157" v="1932" actId="1076"/>
        <pc:sldMkLst>
          <pc:docMk/>
          <pc:sldMk cId="433314375" sldId="279"/>
        </pc:sldMkLst>
        <pc:spChg chg="mod">
          <ac:chgData name="N. Furkan Doğan" userId="6dda69a5aca78dc8" providerId="LiveId" clId="{70CD9F20-95E5-4B47-8C75-B873A2575C27}" dt="2024-03-05T07:08:19.157" v="1932" actId="1076"/>
          <ac:spMkLst>
            <pc:docMk/>
            <pc:sldMk cId="433314375" sldId="279"/>
            <ac:spMk id="3" creationId="{D94088BA-52BD-4339-A98A-8F0554ABFDF2}"/>
          </ac:spMkLst>
        </pc:spChg>
        <pc:picChg chg="add mod">
          <ac:chgData name="N. Furkan Doğan" userId="6dda69a5aca78dc8" providerId="LiveId" clId="{70CD9F20-95E5-4B47-8C75-B873A2575C27}" dt="2023-03-16T10:17:47.404" v="839" actId="1076"/>
          <ac:picMkLst>
            <pc:docMk/>
            <pc:sldMk cId="433314375" sldId="279"/>
            <ac:picMk id="4" creationId="{640B6B12-2B3C-7ACA-E302-9D787DC8B8E4}"/>
          </ac:picMkLst>
        </pc:picChg>
      </pc:sldChg>
      <pc:sldChg chg="addSp modSp mod">
        <pc:chgData name="N. Furkan Doğan" userId="6dda69a5aca78dc8" providerId="LiveId" clId="{70CD9F20-95E5-4B47-8C75-B873A2575C27}" dt="2024-03-05T07:08:31.582" v="1934" actId="1076"/>
        <pc:sldMkLst>
          <pc:docMk/>
          <pc:sldMk cId="3267448377" sldId="280"/>
        </pc:sldMkLst>
        <pc:spChg chg="mod">
          <ac:chgData name="N. Furkan Doğan" userId="6dda69a5aca78dc8" providerId="LiveId" clId="{70CD9F20-95E5-4B47-8C75-B873A2575C27}" dt="2024-03-05T07:08:31.582" v="1934" actId="1076"/>
          <ac:spMkLst>
            <pc:docMk/>
            <pc:sldMk cId="3267448377" sldId="280"/>
            <ac:spMk id="3" creationId="{64165BD5-9291-4E16-B244-8F8ACA5094BE}"/>
          </ac:spMkLst>
        </pc:spChg>
        <pc:picChg chg="add mod">
          <ac:chgData name="N. Furkan Doğan" userId="6dda69a5aca78dc8" providerId="LiveId" clId="{70CD9F20-95E5-4B47-8C75-B873A2575C27}" dt="2023-03-16T10:18:36.648" v="845" actId="1076"/>
          <ac:picMkLst>
            <pc:docMk/>
            <pc:sldMk cId="3267448377" sldId="280"/>
            <ac:picMk id="2" creationId="{C469BED7-872C-7F3B-6E51-792DA882B409}"/>
          </ac:picMkLst>
        </pc:picChg>
      </pc:sldChg>
      <pc:sldChg chg="addSp modSp mod">
        <pc:chgData name="N. Furkan Doğan" userId="6dda69a5aca78dc8" providerId="LiveId" clId="{70CD9F20-95E5-4B47-8C75-B873A2575C27}" dt="2024-03-08T06:40:44.982" v="1948" actId="1076"/>
        <pc:sldMkLst>
          <pc:docMk/>
          <pc:sldMk cId="920576075" sldId="281"/>
        </pc:sldMkLst>
        <pc:spChg chg="mod">
          <ac:chgData name="N. Furkan Doğan" userId="6dda69a5aca78dc8" providerId="LiveId" clId="{70CD9F20-95E5-4B47-8C75-B873A2575C27}" dt="2023-03-21T11:35:26.096" v="1686"/>
          <ac:spMkLst>
            <pc:docMk/>
            <pc:sldMk cId="920576075" sldId="281"/>
            <ac:spMk id="2" creationId="{71C458F4-7358-4158-B5C4-F65196305962}"/>
          </ac:spMkLst>
        </pc:spChg>
        <pc:spChg chg="mod">
          <ac:chgData name="N. Furkan Doğan" userId="6dda69a5aca78dc8" providerId="LiveId" clId="{70CD9F20-95E5-4B47-8C75-B873A2575C27}" dt="2024-03-08T06:40:24.297" v="1943" actId="404"/>
          <ac:spMkLst>
            <pc:docMk/>
            <pc:sldMk cId="920576075" sldId="281"/>
            <ac:spMk id="3" creationId="{8BC5DB8B-5459-45AC-8A22-00AE0A5366AB}"/>
          </ac:spMkLst>
        </pc:spChg>
        <pc:spChg chg="add mod">
          <ac:chgData name="N. Furkan Doğan" userId="6dda69a5aca78dc8" providerId="LiveId" clId="{70CD9F20-95E5-4B47-8C75-B873A2575C27}" dt="2024-03-08T06:40:44.982" v="1948" actId="1076"/>
          <ac:spMkLst>
            <pc:docMk/>
            <pc:sldMk cId="920576075" sldId="281"/>
            <ac:spMk id="6" creationId="{0B9D97DC-A564-01B6-6E49-AC38231AE6E6}"/>
          </ac:spMkLst>
        </pc:spChg>
      </pc:sldChg>
      <pc:sldChg chg="addSp delSp modSp mod modAnim">
        <pc:chgData name="N. Furkan Doğan" userId="6dda69a5aca78dc8" providerId="LiveId" clId="{70CD9F20-95E5-4B47-8C75-B873A2575C27}" dt="2024-03-05T07:03:49.343" v="1922"/>
        <pc:sldMkLst>
          <pc:docMk/>
          <pc:sldMk cId="79289881" sldId="282"/>
        </pc:sldMkLst>
        <pc:spChg chg="add del mod">
          <ac:chgData name="N. Furkan Doğan" userId="6dda69a5aca78dc8" providerId="LiveId" clId="{70CD9F20-95E5-4B47-8C75-B873A2575C27}" dt="2023-03-16T08:48:41.366" v="81" actId="478"/>
          <ac:spMkLst>
            <pc:docMk/>
            <pc:sldMk cId="79289881" sldId="282"/>
            <ac:spMk id="2" creationId="{800A1315-0C5B-4783-A11D-9A3DEAA2F5EC}"/>
          </ac:spMkLst>
        </pc:spChg>
        <pc:spChg chg="mod">
          <ac:chgData name="N. Furkan Doğan" userId="6dda69a5aca78dc8" providerId="LiveId" clId="{70CD9F20-95E5-4B47-8C75-B873A2575C27}" dt="2023-03-16T08:47:44.438" v="67" actId="14100"/>
          <ac:spMkLst>
            <pc:docMk/>
            <pc:sldMk cId="79289881" sldId="282"/>
            <ac:spMk id="3" creationId="{70434761-0106-4B55-9F78-27C5F6B55B7E}"/>
          </ac:spMkLst>
        </pc:spChg>
        <pc:spChg chg="mod">
          <ac:chgData name="N. Furkan Doğan" userId="6dda69a5aca78dc8" providerId="LiveId" clId="{70CD9F20-95E5-4B47-8C75-B873A2575C27}" dt="2023-03-16T08:48:15.747" v="73" actId="207"/>
          <ac:spMkLst>
            <pc:docMk/>
            <pc:sldMk cId="79289881" sldId="282"/>
            <ac:spMk id="19" creationId="{39EA5848-D9B4-4844-8225-9B1EB31B1E82}"/>
          </ac:spMkLst>
        </pc:spChg>
        <pc:spChg chg="mod">
          <ac:chgData name="N. Furkan Doğan" userId="6dda69a5aca78dc8" providerId="LiveId" clId="{70CD9F20-95E5-4B47-8C75-B873A2575C27}" dt="2023-03-16T08:47:49.103" v="68" actId="207"/>
          <ac:spMkLst>
            <pc:docMk/>
            <pc:sldMk cId="79289881" sldId="282"/>
            <ac:spMk id="21" creationId="{7D97F5CD-E43B-4766-9FD7-AC1AFC14BD96}"/>
          </ac:spMkLst>
        </pc:spChg>
        <pc:spChg chg="mod">
          <ac:chgData name="N. Furkan Doğan" userId="6dda69a5aca78dc8" providerId="LiveId" clId="{70CD9F20-95E5-4B47-8C75-B873A2575C27}" dt="2023-03-16T08:47:53.758" v="69" actId="207"/>
          <ac:spMkLst>
            <pc:docMk/>
            <pc:sldMk cId="79289881" sldId="282"/>
            <ac:spMk id="23" creationId="{6C8D6641-AFF1-477C-AE80-E9D816CFC5A4}"/>
          </ac:spMkLst>
        </pc:spChg>
        <pc:spChg chg="mod">
          <ac:chgData name="N. Furkan Doğan" userId="6dda69a5aca78dc8" providerId="LiveId" clId="{70CD9F20-95E5-4B47-8C75-B873A2575C27}" dt="2023-03-16T08:48:02.550" v="70" actId="207"/>
          <ac:spMkLst>
            <pc:docMk/>
            <pc:sldMk cId="79289881" sldId="282"/>
            <ac:spMk id="28" creationId="{F51CA2CB-85FD-4A1C-9C2D-E34022AA7B3C}"/>
          </ac:spMkLst>
        </pc:spChg>
        <pc:spChg chg="mod">
          <ac:chgData name="N. Furkan Doğan" userId="6dda69a5aca78dc8" providerId="LiveId" clId="{70CD9F20-95E5-4B47-8C75-B873A2575C27}" dt="2023-03-16T08:48:27.055" v="75" actId="207"/>
          <ac:spMkLst>
            <pc:docMk/>
            <pc:sldMk cId="79289881" sldId="282"/>
            <ac:spMk id="29" creationId="{E232FC01-079A-48AA-8BD8-A48B8EE17CB6}"/>
          </ac:spMkLst>
        </pc:spChg>
        <pc:spChg chg="mod">
          <ac:chgData name="N. Furkan Doğan" userId="6dda69a5aca78dc8" providerId="LiveId" clId="{70CD9F20-95E5-4B47-8C75-B873A2575C27}" dt="2023-03-16T08:48:37.217" v="80" actId="14100"/>
          <ac:spMkLst>
            <pc:docMk/>
            <pc:sldMk cId="79289881" sldId="282"/>
            <ac:spMk id="31" creationId="{8D285F09-C050-4200-AC05-90F1F02F0985}"/>
          </ac:spMkLst>
        </pc:spChg>
        <pc:spChg chg="mod">
          <ac:chgData name="N. Furkan Doğan" userId="6dda69a5aca78dc8" providerId="LiveId" clId="{70CD9F20-95E5-4B47-8C75-B873A2575C27}" dt="2023-03-16T08:48:12.643" v="72" actId="207"/>
          <ac:spMkLst>
            <pc:docMk/>
            <pc:sldMk cId="79289881" sldId="282"/>
            <ac:spMk id="37" creationId="{5FD13283-D87D-4735-86A1-BE8851076ADD}"/>
          </ac:spMkLst>
        </pc:spChg>
        <pc:grpChg chg="mod">
          <ac:chgData name="N. Furkan Doğan" userId="6dda69a5aca78dc8" providerId="LiveId" clId="{70CD9F20-95E5-4B47-8C75-B873A2575C27}" dt="2023-03-16T08:46:53.064" v="37" actId="207"/>
          <ac:grpSpMkLst>
            <pc:docMk/>
            <pc:sldMk cId="79289881" sldId="282"/>
            <ac:grpSpMk id="32" creationId="{7D0C49ED-5D13-403D-95BA-469DEE51449B}"/>
          </ac:grpSpMkLst>
        </pc:grpChg>
        <pc:grpChg chg="mod">
          <ac:chgData name="N. Furkan Doğan" userId="6dda69a5aca78dc8" providerId="LiveId" clId="{70CD9F20-95E5-4B47-8C75-B873A2575C27}" dt="2023-03-16T08:46:20.011" v="32" actId="207"/>
          <ac:grpSpMkLst>
            <pc:docMk/>
            <pc:sldMk cId="79289881" sldId="282"/>
            <ac:grpSpMk id="33" creationId="{C7F07638-83A5-4FFE-9246-BA7CC1ABD076}"/>
          </ac:grpSpMkLst>
        </pc:grpChg>
        <pc:grpChg chg="mod">
          <ac:chgData name="N. Furkan Doğan" userId="6dda69a5aca78dc8" providerId="LiveId" clId="{70CD9F20-95E5-4B47-8C75-B873A2575C27}" dt="2023-03-16T08:46:53.064" v="37" actId="207"/>
          <ac:grpSpMkLst>
            <pc:docMk/>
            <pc:sldMk cId="79289881" sldId="282"/>
            <ac:grpSpMk id="34" creationId="{071FD097-B5CC-4C3A-B39D-46CA4A5C7C29}"/>
          </ac:grpSpMkLst>
        </pc:grpChg>
        <pc:grpChg chg="mod">
          <ac:chgData name="N. Furkan Doğan" userId="6dda69a5aca78dc8" providerId="LiveId" clId="{70CD9F20-95E5-4B47-8C75-B873A2575C27}" dt="2023-03-16T08:46:20.011" v="32" actId="207"/>
          <ac:grpSpMkLst>
            <pc:docMk/>
            <pc:sldMk cId="79289881" sldId="282"/>
            <ac:grpSpMk id="35" creationId="{AFEDA43F-6A44-48D0-B26A-437BB86C23C9}"/>
          </ac:grpSpMkLst>
        </pc:grpChg>
        <pc:grpChg chg="mod">
          <ac:chgData name="N. Furkan Doğan" userId="6dda69a5aca78dc8" providerId="LiveId" clId="{70CD9F20-95E5-4B47-8C75-B873A2575C27}" dt="2023-03-16T08:46:53.064" v="37" actId="207"/>
          <ac:grpSpMkLst>
            <pc:docMk/>
            <pc:sldMk cId="79289881" sldId="282"/>
            <ac:grpSpMk id="38" creationId="{A732D8DF-2A11-4D34-9980-9B3D4A68285E}"/>
          </ac:grpSpMkLst>
        </pc:grpChg>
        <pc:picChg chg="mod">
          <ac:chgData name="N. Furkan Doğan" userId="6dda69a5aca78dc8" providerId="LiveId" clId="{70CD9F20-95E5-4B47-8C75-B873A2575C27}" dt="2023-03-16T08:45:25.892" v="30" actId="1076"/>
          <ac:picMkLst>
            <pc:docMk/>
            <pc:sldMk cId="79289881" sldId="282"/>
            <ac:picMk id="7" creationId="{7BB43846-E4EB-4B03-A3AB-B9BBCEFEB349}"/>
          </ac:picMkLst>
        </pc:picChg>
        <pc:picChg chg="mod">
          <ac:chgData name="N. Furkan Doğan" userId="6dda69a5aca78dc8" providerId="LiveId" clId="{70CD9F20-95E5-4B47-8C75-B873A2575C27}" dt="2023-03-16T08:46:53.064" v="37" actId="207"/>
          <ac:picMkLst>
            <pc:docMk/>
            <pc:sldMk cId="79289881" sldId="282"/>
            <ac:picMk id="25" creationId="{8F436E89-FED9-4327-84EE-513C92C66C77}"/>
          </ac:picMkLst>
        </pc:picChg>
      </pc:sldChg>
      <pc:sldChg chg="addSp modSp mod">
        <pc:chgData name="N. Furkan Doğan" userId="6dda69a5aca78dc8" providerId="LiveId" clId="{70CD9F20-95E5-4B47-8C75-B873A2575C27}" dt="2023-03-21T11:31:12.482" v="1627" actId="1076"/>
        <pc:sldMkLst>
          <pc:docMk/>
          <pc:sldMk cId="2689807684" sldId="283"/>
        </pc:sldMkLst>
        <pc:spChg chg="mod">
          <ac:chgData name="N. Furkan Doğan" userId="6dda69a5aca78dc8" providerId="LiveId" clId="{70CD9F20-95E5-4B47-8C75-B873A2575C27}" dt="2023-03-21T11:29:41.693" v="1442"/>
          <ac:spMkLst>
            <pc:docMk/>
            <pc:sldMk cId="2689807684" sldId="283"/>
            <ac:spMk id="2" creationId="{B9271608-4E28-45C5-9297-B3297846D942}"/>
          </ac:spMkLst>
        </pc:spChg>
        <pc:spChg chg="mod">
          <ac:chgData name="N. Furkan Doğan" userId="6dda69a5aca78dc8" providerId="LiveId" clId="{70CD9F20-95E5-4B47-8C75-B873A2575C27}" dt="2023-03-21T11:30:59.753" v="1621" actId="20577"/>
          <ac:spMkLst>
            <pc:docMk/>
            <pc:sldMk cId="2689807684" sldId="283"/>
            <ac:spMk id="3" creationId="{B27B9D7A-B669-4756-BE13-5DE2E4ABB096}"/>
          </ac:spMkLst>
        </pc:spChg>
        <pc:spChg chg="add mod">
          <ac:chgData name="N. Furkan Doğan" userId="6dda69a5aca78dc8" providerId="LiveId" clId="{70CD9F20-95E5-4B47-8C75-B873A2575C27}" dt="2023-03-21T11:31:12.482" v="1627" actId="1076"/>
          <ac:spMkLst>
            <pc:docMk/>
            <pc:sldMk cId="2689807684" sldId="283"/>
            <ac:spMk id="5" creationId="{87987F1E-A9D3-FAEF-4970-57033C766B0C}"/>
          </ac:spMkLst>
        </pc:spChg>
      </pc:sldChg>
      <pc:sldChg chg="modSp mod">
        <pc:chgData name="N. Furkan Doğan" userId="6dda69a5aca78dc8" providerId="LiveId" clId="{70CD9F20-95E5-4B47-8C75-B873A2575C27}" dt="2023-03-21T11:19:42.052" v="1381" actId="20577"/>
        <pc:sldMkLst>
          <pc:docMk/>
          <pc:sldMk cId="594273876" sldId="284"/>
        </pc:sldMkLst>
        <pc:spChg chg="mod">
          <ac:chgData name="N. Furkan Doğan" userId="6dda69a5aca78dc8" providerId="LiveId" clId="{70CD9F20-95E5-4B47-8C75-B873A2575C27}" dt="2023-03-21T11:19:42.052" v="1381" actId="20577"/>
          <ac:spMkLst>
            <pc:docMk/>
            <pc:sldMk cId="594273876" sldId="284"/>
            <ac:spMk id="2" creationId="{CE6633DF-2708-4009-9FF3-E333191D78E8}"/>
          </ac:spMkLst>
        </pc:spChg>
        <pc:spChg chg="mod">
          <ac:chgData name="N. Furkan Doğan" userId="6dda69a5aca78dc8" providerId="LiveId" clId="{70CD9F20-95E5-4B47-8C75-B873A2575C27}" dt="2023-03-21T11:18:38.285" v="1373" actId="27636"/>
          <ac:spMkLst>
            <pc:docMk/>
            <pc:sldMk cId="594273876" sldId="284"/>
            <ac:spMk id="3" creationId="{0D467EC3-358F-4ECB-9F14-CA20AA9A5A6A}"/>
          </ac:spMkLst>
        </pc:spChg>
        <pc:picChg chg="mod">
          <ac:chgData name="N. Furkan Doğan" userId="6dda69a5aca78dc8" providerId="LiveId" clId="{70CD9F20-95E5-4B47-8C75-B873A2575C27}" dt="2023-03-21T11:18:34.169" v="1370" actId="1076"/>
          <ac:picMkLst>
            <pc:docMk/>
            <pc:sldMk cId="594273876" sldId="284"/>
            <ac:picMk id="5" creationId="{EFEDE856-BCE4-4A49-91C4-C9D3F87EC3CF}"/>
          </ac:picMkLst>
        </pc:picChg>
      </pc:sldChg>
      <pc:sldChg chg="modSp del mod">
        <pc:chgData name="N. Furkan Doğan" userId="6dda69a5aca78dc8" providerId="LiveId" clId="{70CD9F20-95E5-4B47-8C75-B873A2575C27}" dt="2023-03-21T11:03:02.954" v="1337" actId="47"/>
        <pc:sldMkLst>
          <pc:docMk/>
          <pc:sldMk cId="50666723" sldId="285"/>
        </pc:sldMkLst>
        <pc:spChg chg="mod">
          <ac:chgData name="N. Furkan Doğan" userId="6dda69a5aca78dc8" providerId="LiveId" clId="{70CD9F20-95E5-4B47-8C75-B873A2575C27}" dt="2023-03-21T11:02:37.519" v="1336" actId="14100"/>
          <ac:spMkLst>
            <pc:docMk/>
            <pc:sldMk cId="50666723" sldId="285"/>
            <ac:spMk id="8" creationId="{172124E0-58D5-4C7F-BBF2-14D4C5C8FD4A}"/>
          </ac:spMkLst>
        </pc:spChg>
      </pc:sldChg>
      <pc:sldChg chg="modSp mod">
        <pc:chgData name="N. Furkan Doğan" userId="6dda69a5aca78dc8" providerId="LiveId" clId="{70CD9F20-95E5-4B47-8C75-B873A2575C27}" dt="2024-03-08T06:53:24.547" v="2024" actId="14100"/>
        <pc:sldMkLst>
          <pc:docMk/>
          <pc:sldMk cId="724981312" sldId="286"/>
        </pc:sldMkLst>
        <pc:spChg chg="mod">
          <ac:chgData name="N. Furkan Doğan" userId="6dda69a5aca78dc8" providerId="LiveId" clId="{70CD9F20-95E5-4B47-8C75-B873A2575C27}" dt="2023-03-21T11:35:34.016" v="1688"/>
          <ac:spMkLst>
            <pc:docMk/>
            <pc:sldMk cId="724981312" sldId="286"/>
            <ac:spMk id="2" creationId="{558C1EAC-35E0-4344-9C16-217BFD9CE057}"/>
          </ac:spMkLst>
        </pc:spChg>
        <pc:spChg chg="mod">
          <ac:chgData name="N. Furkan Doğan" userId="6dda69a5aca78dc8" providerId="LiveId" clId="{70CD9F20-95E5-4B47-8C75-B873A2575C27}" dt="2024-03-05T06:48:29.666" v="1894" actId="113"/>
          <ac:spMkLst>
            <pc:docMk/>
            <pc:sldMk cId="724981312" sldId="286"/>
            <ac:spMk id="3" creationId="{78EAD898-D0D9-4044-AA71-3A9C4B1C132D}"/>
          </ac:spMkLst>
        </pc:spChg>
        <pc:spChg chg="mod">
          <ac:chgData name="N. Furkan Doğan" userId="6dda69a5aca78dc8" providerId="LiveId" clId="{70CD9F20-95E5-4B47-8C75-B873A2575C27}" dt="2024-03-08T06:53:20.384" v="2023" actId="404"/>
          <ac:spMkLst>
            <pc:docMk/>
            <pc:sldMk cId="724981312" sldId="286"/>
            <ac:spMk id="8" creationId="{4F6CB842-E41B-445E-A588-5C0E5001536F}"/>
          </ac:spMkLst>
        </pc:spChg>
        <pc:picChg chg="mod">
          <ac:chgData name="N. Furkan Doğan" userId="6dda69a5aca78dc8" providerId="LiveId" clId="{70CD9F20-95E5-4B47-8C75-B873A2575C27}" dt="2024-03-08T06:53:24.547" v="2024" actId="14100"/>
          <ac:picMkLst>
            <pc:docMk/>
            <pc:sldMk cId="724981312" sldId="286"/>
            <ac:picMk id="5" creationId="{95D0DFD0-C854-44DF-B37D-75426AFF1DBA}"/>
          </ac:picMkLst>
        </pc:picChg>
      </pc:sldChg>
      <pc:sldChg chg="addSp modSp mod">
        <pc:chgData name="N. Furkan Doğan" userId="6dda69a5aca78dc8" providerId="LiveId" clId="{70CD9F20-95E5-4B47-8C75-B873A2575C27}" dt="2024-03-08T06:41:46.247" v="1955" actId="113"/>
        <pc:sldMkLst>
          <pc:docMk/>
          <pc:sldMk cId="3344276723" sldId="287"/>
        </pc:sldMkLst>
        <pc:spChg chg="mod">
          <ac:chgData name="N. Furkan Doğan" userId="6dda69a5aca78dc8" providerId="LiveId" clId="{70CD9F20-95E5-4B47-8C75-B873A2575C27}" dt="2024-03-08T06:41:46.247" v="1955" actId="113"/>
          <ac:spMkLst>
            <pc:docMk/>
            <pc:sldMk cId="3344276723" sldId="287"/>
            <ac:spMk id="3" creationId="{90EADDD4-466F-4B23-9C8A-D25B5A1F0364}"/>
          </ac:spMkLst>
        </pc:spChg>
        <pc:picChg chg="add mod">
          <ac:chgData name="N. Furkan Doğan" userId="6dda69a5aca78dc8" providerId="LiveId" clId="{70CD9F20-95E5-4B47-8C75-B873A2575C27}" dt="2024-03-08T06:41:33.950" v="1954" actId="1076"/>
          <ac:picMkLst>
            <pc:docMk/>
            <pc:sldMk cId="3344276723" sldId="287"/>
            <ac:picMk id="4" creationId="{B3747DFD-C169-6DAC-9305-904FC7677AFB}"/>
          </ac:picMkLst>
        </pc:picChg>
        <pc:picChg chg="add mod">
          <ac:chgData name="N. Furkan Doğan" userId="6dda69a5aca78dc8" providerId="LiveId" clId="{70CD9F20-95E5-4B47-8C75-B873A2575C27}" dt="2024-03-08T06:41:31.020" v="1953" actId="1076"/>
          <ac:picMkLst>
            <pc:docMk/>
            <pc:sldMk cId="3344276723" sldId="287"/>
            <ac:picMk id="6" creationId="{EAF9DACC-16A3-4DD6-3F75-92240C48ED6A}"/>
          </ac:picMkLst>
        </pc:picChg>
      </pc:sldChg>
      <pc:sldChg chg="addSp modSp mod">
        <pc:chgData name="N. Furkan Doğan" userId="6dda69a5aca78dc8" providerId="LiveId" clId="{70CD9F20-95E5-4B47-8C75-B873A2575C27}" dt="2023-03-16T12:25:50.538" v="1007" actId="207"/>
        <pc:sldMkLst>
          <pc:docMk/>
          <pc:sldMk cId="2406454987" sldId="288"/>
        </pc:sldMkLst>
        <pc:spChg chg="mod">
          <ac:chgData name="N. Furkan Doğan" userId="6dda69a5aca78dc8" providerId="LiveId" clId="{70CD9F20-95E5-4B47-8C75-B873A2575C27}" dt="2023-03-16T12:23:16.723" v="983" actId="6549"/>
          <ac:spMkLst>
            <pc:docMk/>
            <pc:sldMk cId="2406454987" sldId="288"/>
            <ac:spMk id="3" creationId="{321B132F-A225-432A-8066-DFE6DFE73606}"/>
          </ac:spMkLst>
        </pc:spChg>
        <pc:spChg chg="add mod">
          <ac:chgData name="N. Furkan Doğan" userId="6dda69a5aca78dc8" providerId="LiveId" clId="{70CD9F20-95E5-4B47-8C75-B873A2575C27}" dt="2023-03-16T12:25:50.538" v="1007" actId="207"/>
          <ac:spMkLst>
            <pc:docMk/>
            <pc:sldMk cId="2406454987" sldId="288"/>
            <ac:spMk id="8" creationId="{E42BDB98-6E06-78AB-3F93-30888B0742C2}"/>
          </ac:spMkLst>
        </pc:spChg>
        <pc:picChg chg="add mod">
          <ac:chgData name="N. Furkan Doğan" userId="6dda69a5aca78dc8" providerId="LiveId" clId="{70CD9F20-95E5-4B47-8C75-B873A2575C27}" dt="2023-03-16T12:23:38.616" v="989"/>
          <ac:picMkLst>
            <pc:docMk/>
            <pc:sldMk cId="2406454987" sldId="288"/>
            <ac:picMk id="2" creationId="{FC52F2AC-ED9D-0F1A-C604-9E83B548D6F2}"/>
          </ac:picMkLst>
        </pc:picChg>
        <pc:picChg chg="add mod">
          <ac:chgData name="N. Furkan Doğan" userId="6dda69a5aca78dc8" providerId="LiveId" clId="{70CD9F20-95E5-4B47-8C75-B873A2575C27}" dt="2023-03-16T12:23:42.031" v="990"/>
          <ac:picMkLst>
            <pc:docMk/>
            <pc:sldMk cId="2406454987" sldId="288"/>
            <ac:picMk id="4" creationId="{EB4DA3FA-76F3-BF3B-6088-B7A0136910E9}"/>
          </ac:picMkLst>
        </pc:picChg>
        <pc:picChg chg="add mod">
          <ac:chgData name="N. Furkan Doğan" userId="6dda69a5aca78dc8" providerId="LiveId" clId="{70CD9F20-95E5-4B47-8C75-B873A2575C27}" dt="2023-03-16T12:23:36.283" v="988"/>
          <ac:picMkLst>
            <pc:docMk/>
            <pc:sldMk cId="2406454987" sldId="288"/>
            <ac:picMk id="6" creationId="{BB2530DB-9423-22F3-433B-F2550F96FFF9}"/>
          </ac:picMkLst>
        </pc:picChg>
      </pc:sldChg>
      <pc:sldChg chg="modSp mod">
        <pc:chgData name="N. Furkan Doğan" userId="6dda69a5aca78dc8" providerId="LiveId" clId="{70CD9F20-95E5-4B47-8C75-B873A2575C27}" dt="2024-03-05T06:48:09.806" v="1891" actId="20577"/>
        <pc:sldMkLst>
          <pc:docMk/>
          <pc:sldMk cId="1526676165" sldId="289"/>
        </pc:sldMkLst>
        <pc:spChg chg="mod">
          <ac:chgData name="N. Furkan Doğan" userId="6dda69a5aca78dc8" providerId="LiveId" clId="{70CD9F20-95E5-4B47-8C75-B873A2575C27}" dt="2024-03-05T06:48:09.806" v="1891" actId="20577"/>
          <ac:spMkLst>
            <pc:docMk/>
            <pc:sldMk cId="1526676165" sldId="289"/>
            <ac:spMk id="3" creationId="{51F43668-9092-4799-BB70-FC5DD6EC10BD}"/>
          </ac:spMkLst>
        </pc:spChg>
      </pc:sldChg>
      <pc:sldChg chg="modSp mod">
        <pc:chgData name="N. Furkan Doğan" userId="6dda69a5aca78dc8" providerId="LiveId" clId="{70CD9F20-95E5-4B47-8C75-B873A2575C27}" dt="2024-03-08T06:55:53.555" v="2030" actId="113"/>
        <pc:sldMkLst>
          <pc:docMk/>
          <pc:sldMk cId="4100691465" sldId="290"/>
        </pc:sldMkLst>
        <pc:spChg chg="mod">
          <ac:chgData name="N. Furkan Doğan" userId="6dda69a5aca78dc8" providerId="LiveId" clId="{70CD9F20-95E5-4B47-8C75-B873A2575C27}" dt="2024-03-08T06:55:53.555" v="2030" actId="113"/>
          <ac:spMkLst>
            <pc:docMk/>
            <pc:sldMk cId="4100691465" sldId="290"/>
            <ac:spMk id="3" creationId="{6A14589B-FBEA-4811-A70B-77408BAD2E40}"/>
          </ac:spMkLst>
        </pc:spChg>
      </pc:sldChg>
      <pc:sldChg chg="addSp modSp mod">
        <pc:chgData name="N. Furkan Doğan" userId="6dda69a5aca78dc8" providerId="LiveId" clId="{70CD9F20-95E5-4B47-8C75-B873A2575C27}" dt="2024-03-08T07:00:52.389" v="2068" actId="14100"/>
        <pc:sldMkLst>
          <pc:docMk/>
          <pc:sldMk cId="1459197183" sldId="292"/>
        </pc:sldMkLst>
        <pc:spChg chg="mod">
          <ac:chgData name="N. Furkan Doğan" userId="6dda69a5aca78dc8" providerId="LiveId" clId="{70CD9F20-95E5-4B47-8C75-B873A2575C27}" dt="2024-03-08T07:00:26.732" v="2061" actId="21"/>
          <ac:spMkLst>
            <pc:docMk/>
            <pc:sldMk cId="1459197183" sldId="292"/>
            <ac:spMk id="3" creationId="{94FD7DC8-6938-4462-BD7E-C5C51F4025FE}"/>
          </ac:spMkLst>
        </pc:spChg>
        <pc:spChg chg="mod">
          <ac:chgData name="N. Furkan Doğan" userId="6dda69a5aca78dc8" providerId="LiveId" clId="{70CD9F20-95E5-4B47-8C75-B873A2575C27}" dt="2024-03-08T07:00:52.389" v="2068" actId="14100"/>
          <ac:spMkLst>
            <pc:docMk/>
            <pc:sldMk cId="1459197183" sldId="292"/>
            <ac:spMk id="4" creationId="{8F1245BB-CA1A-41FB-8B0B-913EF4C0C998}"/>
          </ac:spMkLst>
        </pc:spChg>
        <pc:spChg chg="mod">
          <ac:chgData name="N. Furkan Doğan" userId="6dda69a5aca78dc8" providerId="LiveId" clId="{70CD9F20-95E5-4B47-8C75-B873A2575C27}" dt="2024-03-08T07:00:46.551" v="2066" actId="14100"/>
          <ac:spMkLst>
            <pc:docMk/>
            <pc:sldMk cId="1459197183" sldId="292"/>
            <ac:spMk id="5" creationId="{7919A197-2B04-4845-B1C5-A782A31FF5D3}"/>
          </ac:spMkLst>
        </pc:spChg>
        <pc:spChg chg="add mod">
          <ac:chgData name="N. Furkan Doğan" userId="6dda69a5aca78dc8" providerId="LiveId" clId="{70CD9F20-95E5-4B47-8C75-B873A2575C27}" dt="2024-03-08T07:00:38.304" v="2064" actId="1076"/>
          <ac:spMkLst>
            <pc:docMk/>
            <pc:sldMk cId="1459197183" sldId="292"/>
            <ac:spMk id="6" creationId="{927FA494-BC7C-03E8-FBB2-A17EE25E26AD}"/>
          </ac:spMkLst>
        </pc:spChg>
        <pc:spChg chg="add mod">
          <ac:chgData name="N. Furkan Doğan" userId="6dda69a5aca78dc8" providerId="LiveId" clId="{70CD9F20-95E5-4B47-8C75-B873A2575C27}" dt="2024-03-08T07:00:20.023" v="2060" actId="1076"/>
          <ac:spMkLst>
            <pc:docMk/>
            <pc:sldMk cId="1459197183" sldId="292"/>
            <ac:spMk id="8" creationId="{8AC32F8D-6013-B7E9-283F-78A38ED2792B}"/>
          </ac:spMkLst>
        </pc:spChg>
        <pc:spChg chg="add mod">
          <ac:chgData name="N. Furkan Doğan" userId="6dda69a5aca78dc8" providerId="LiveId" clId="{70CD9F20-95E5-4B47-8C75-B873A2575C27}" dt="2024-03-08T07:00:20.023" v="2060" actId="1076"/>
          <ac:spMkLst>
            <pc:docMk/>
            <pc:sldMk cId="1459197183" sldId="292"/>
            <ac:spMk id="10" creationId="{29BC444A-4372-060E-2505-627212CABFED}"/>
          </ac:spMkLst>
        </pc:spChg>
        <pc:spChg chg="add mod">
          <ac:chgData name="N. Furkan Doğan" userId="6dda69a5aca78dc8" providerId="LiveId" clId="{70CD9F20-95E5-4B47-8C75-B873A2575C27}" dt="2024-03-08T07:00:20.023" v="2060" actId="1076"/>
          <ac:spMkLst>
            <pc:docMk/>
            <pc:sldMk cId="1459197183" sldId="292"/>
            <ac:spMk id="12" creationId="{FD51D906-EFE5-230D-7645-9513AD24D1C8}"/>
          </ac:spMkLst>
        </pc:spChg>
        <pc:spChg chg="add mod">
          <ac:chgData name="N. Furkan Doğan" userId="6dda69a5aca78dc8" providerId="LiveId" clId="{70CD9F20-95E5-4B47-8C75-B873A2575C27}" dt="2024-03-08T07:00:33.132" v="2063" actId="1076"/>
          <ac:spMkLst>
            <pc:docMk/>
            <pc:sldMk cId="1459197183" sldId="292"/>
            <ac:spMk id="14" creationId="{9E483927-0348-C6F2-1B9F-8A05A9FB00C9}"/>
          </ac:spMkLst>
        </pc:spChg>
      </pc:sldChg>
      <pc:sldChg chg="modSp del mod">
        <pc:chgData name="N. Furkan Doğan" userId="6dda69a5aca78dc8" providerId="LiveId" clId="{70CD9F20-95E5-4B47-8C75-B873A2575C27}" dt="2023-03-21T11:02:05.369" v="1332" actId="47"/>
        <pc:sldMkLst>
          <pc:docMk/>
          <pc:sldMk cId="3359795199" sldId="293"/>
        </pc:sldMkLst>
        <pc:spChg chg="mod">
          <ac:chgData name="N. Furkan Doğan" userId="6dda69a5aca78dc8" providerId="LiveId" clId="{70CD9F20-95E5-4B47-8C75-B873A2575C27}" dt="2023-03-16T08:47:24.645" v="61" actId="27636"/>
          <ac:spMkLst>
            <pc:docMk/>
            <pc:sldMk cId="3359795199" sldId="293"/>
            <ac:spMk id="3" creationId="{E98F49C3-2317-483A-BECE-D843B0A7E64E}"/>
          </ac:spMkLst>
        </pc:spChg>
      </pc:sldChg>
      <pc:sldChg chg="modSp del mod">
        <pc:chgData name="N. Furkan Doğan" userId="6dda69a5aca78dc8" providerId="LiveId" clId="{70CD9F20-95E5-4B47-8C75-B873A2575C27}" dt="2023-03-21T11:04:04.803" v="1344" actId="47"/>
        <pc:sldMkLst>
          <pc:docMk/>
          <pc:sldMk cId="184955609" sldId="294"/>
        </pc:sldMkLst>
        <pc:spChg chg="mod">
          <ac:chgData name="N. Furkan Doğan" userId="6dda69a5aca78dc8" providerId="LiveId" clId="{70CD9F20-95E5-4B47-8C75-B873A2575C27}" dt="2023-03-21T11:01:29.941" v="1331" actId="20577"/>
          <ac:spMkLst>
            <pc:docMk/>
            <pc:sldMk cId="184955609" sldId="294"/>
            <ac:spMk id="3" creationId="{0EE7F939-AB7C-4FB3-AD65-8D28F90CC616}"/>
          </ac:spMkLst>
        </pc:spChg>
      </pc:sldChg>
      <pc:sldChg chg="addSp modSp mod">
        <pc:chgData name="N. Furkan Doğan" userId="6dda69a5aca78dc8" providerId="LiveId" clId="{70CD9F20-95E5-4B47-8C75-B873A2575C27}" dt="2023-03-21T11:20:59.031" v="1394" actId="1076"/>
        <pc:sldMkLst>
          <pc:docMk/>
          <pc:sldMk cId="2993649432" sldId="295"/>
        </pc:sldMkLst>
        <pc:spChg chg="add mod">
          <ac:chgData name="N. Furkan Doğan" userId="6dda69a5aca78dc8" providerId="LiveId" clId="{70CD9F20-95E5-4B47-8C75-B873A2575C27}" dt="2023-03-21T11:20:49.390" v="1391" actId="1076"/>
          <ac:spMkLst>
            <pc:docMk/>
            <pc:sldMk cId="2993649432" sldId="295"/>
            <ac:spMk id="4" creationId="{33F1CF94-1E72-74F3-9885-EC891CEF6AB5}"/>
          </ac:spMkLst>
        </pc:spChg>
        <pc:spChg chg="add mod">
          <ac:chgData name="N. Furkan Doğan" userId="6dda69a5aca78dc8" providerId="LiveId" clId="{70CD9F20-95E5-4B47-8C75-B873A2575C27}" dt="2023-03-21T11:20:59.031" v="1394" actId="1076"/>
          <ac:spMkLst>
            <pc:docMk/>
            <pc:sldMk cId="2993649432" sldId="295"/>
            <ac:spMk id="8" creationId="{737C631E-5490-9C06-D1D0-F69BCD8897E9}"/>
          </ac:spMkLst>
        </pc:spChg>
        <pc:picChg chg="mod">
          <ac:chgData name="N. Furkan Doğan" userId="6dda69a5aca78dc8" providerId="LiveId" clId="{70CD9F20-95E5-4B47-8C75-B873A2575C27}" dt="2023-03-21T11:20:33.997" v="1387" actId="1076"/>
          <ac:picMkLst>
            <pc:docMk/>
            <pc:sldMk cId="2993649432" sldId="295"/>
            <ac:picMk id="5" creationId="{0D2F7647-B3C6-4EB1-B558-87990D34B8CE}"/>
          </ac:picMkLst>
        </pc:picChg>
        <pc:picChg chg="mod">
          <ac:chgData name="N. Furkan Doğan" userId="6dda69a5aca78dc8" providerId="LiveId" clId="{70CD9F20-95E5-4B47-8C75-B873A2575C27}" dt="2023-03-21T11:20:35.753" v="1388" actId="1076"/>
          <ac:picMkLst>
            <pc:docMk/>
            <pc:sldMk cId="2993649432" sldId="295"/>
            <ac:picMk id="7" creationId="{9E21DCCD-204F-4147-90C2-EDDEF215572E}"/>
          </ac:picMkLst>
        </pc:picChg>
      </pc:sldChg>
      <pc:sldChg chg="modSp mod">
        <pc:chgData name="N. Furkan Doğan" userId="6dda69a5aca78dc8" providerId="LiveId" clId="{70CD9F20-95E5-4B47-8C75-B873A2575C27}" dt="2024-03-08T07:10:39.462" v="2135" actId="20577"/>
        <pc:sldMkLst>
          <pc:docMk/>
          <pc:sldMk cId="3236047168" sldId="296"/>
        </pc:sldMkLst>
        <pc:spChg chg="mod">
          <ac:chgData name="N. Furkan Doğan" userId="6dda69a5aca78dc8" providerId="LiveId" clId="{70CD9F20-95E5-4B47-8C75-B873A2575C27}" dt="2024-03-08T07:10:39.462" v="2135" actId="20577"/>
          <ac:spMkLst>
            <pc:docMk/>
            <pc:sldMk cId="3236047168" sldId="296"/>
            <ac:spMk id="3" creationId="{B8512C13-E0DD-4A26-A3CA-7E4E68E3AC5C}"/>
          </ac:spMkLst>
        </pc:spChg>
        <pc:picChg chg="mod">
          <ac:chgData name="N. Furkan Doğan" userId="6dda69a5aca78dc8" providerId="LiveId" clId="{70CD9F20-95E5-4B47-8C75-B873A2575C27}" dt="2023-03-21T11:21:58.795" v="1412" actId="1076"/>
          <ac:picMkLst>
            <pc:docMk/>
            <pc:sldMk cId="3236047168" sldId="296"/>
            <ac:picMk id="5" creationId="{5B6F2711-06BF-437E-8B6F-9D7D53A80B1C}"/>
          </ac:picMkLst>
        </pc:picChg>
      </pc:sldChg>
      <pc:sldChg chg="modSp mod">
        <pc:chgData name="N. Furkan Doğan" userId="6dda69a5aca78dc8" providerId="LiveId" clId="{70CD9F20-95E5-4B47-8C75-B873A2575C27}" dt="2023-03-21T11:26:23.027" v="1418" actId="27636"/>
        <pc:sldMkLst>
          <pc:docMk/>
          <pc:sldMk cId="2837553807" sldId="297"/>
        </pc:sldMkLst>
        <pc:spChg chg="mod">
          <ac:chgData name="N. Furkan Doğan" userId="6dda69a5aca78dc8" providerId="LiveId" clId="{70CD9F20-95E5-4B47-8C75-B873A2575C27}" dt="2023-03-21T11:26:23.027" v="1418" actId="27636"/>
          <ac:spMkLst>
            <pc:docMk/>
            <pc:sldMk cId="2837553807" sldId="297"/>
            <ac:spMk id="3" creationId="{DAD96958-5EB3-4E2E-8AED-3719B44F2B35}"/>
          </ac:spMkLst>
        </pc:spChg>
      </pc:sldChg>
      <pc:sldChg chg="addSp modSp mod">
        <pc:chgData name="N. Furkan Doğan" userId="6dda69a5aca78dc8" providerId="LiveId" clId="{70CD9F20-95E5-4B47-8C75-B873A2575C27}" dt="2024-03-08T07:14:02.915" v="2145" actId="20577"/>
        <pc:sldMkLst>
          <pc:docMk/>
          <pc:sldMk cId="4234798305" sldId="298"/>
        </pc:sldMkLst>
        <pc:spChg chg="mod">
          <ac:chgData name="N. Furkan Doğan" userId="6dda69a5aca78dc8" providerId="LiveId" clId="{70CD9F20-95E5-4B47-8C75-B873A2575C27}" dt="2024-03-08T07:14:02.915" v="2145" actId="20577"/>
          <ac:spMkLst>
            <pc:docMk/>
            <pc:sldMk cId="4234798305" sldId="298"/>
            <ac:spMk id="3" creationId="{28E9D4A9-D517-4FDF-994C-AE5CC577F04B}"/>
          </ac:spMkLst>
        </pc:spChg>
        <pc:spChg chg="add mod">
          <ac:chgData name="N. Furkan Doğan" userId="6dda69a5aca78dc8" providerId="LiveId" clId="{70CD9F20-95E5-4B47-8C75-B873A2575C27}" dt="2023-03-21T11:28:36.577" v="1436" actId="403"/>
          <ac:spMkLst>
            <pc:docMk/>
            <pc:sldMk cId="4234798305" sldId="298"/>
            <ac:spMk id="4" creationId="{8EAAD472-8FA6-639C-3A84-DBC4667F1A30}"/>
          </ac:spMkLst>
        </pc:spChg>
        <pc:picChg chg="mod">
          <ac:chgData name="N. Furkan Doğan" userId="6dda69a5aca78dc8" providerId="LiveId" clId="{70CD9F20-95E5-4B47-8C75-B873A2575C27}" dt="2023-03-21T11:27:35.452" v="1425" actId="1076"/>
          <ac:picMkLst>
            <pc:docMk/>
            <pc:sldMk cId="4234798305" sldId="298"/>
            <ac:picMk id="5" creationId="{6F0126C4-4805-4046-A4E9-224B9FC862A0}"/>
          </ac:picMkLst>
        </pc:picChg>
      </pc:sldChg>
      <pc:sldChg chg="modSp mod">
        <pc:chgData name="N. Furkan Doğan" userId="6dda69a5aca78dc8" providerId="LiveId" clId="{70CD9F20-95E5-4B47-8C75-B873A2575C27}" dt="2023-03-21T11:27:54.109" v="1428" actId="14100"/>
        <pc:sldMkLst>
          <pc:docMk/>
          <pc:sldMk cId="4273689337" sldId="299"/>
        </pc:sldMkLst>
        <pc:spChg chg="mod">
          <ac:chgData name="N. Furkan Doğan" userId="6dda69a5aca78dc8" providerId="LiveId" clId="{70CD9F20-95E5-4B47-8C75-B873A2575C27}" dt="2023-03-21T11:27:54.109" v="1428" actId="14100"/>
          <ac:spMkLst>
            <pc:docMk/>
            <pc:sldMk cId="4273689337" sldId="299"/>
            <ac:spMk id="3" creationId="{2DB533CF-3F62-4033-AFAA-7EBE7EC81987}"/>
          </ac:spMkLst>
        </pc:spChg>
      </pc:sldChg>
      <pc:sldChg chg="modSp mod">
        <pc:chgData name="N. Furkan Doğan" userId="6dda69a5aca78dc8" providerId="LiveId" clId="{70CD9F20-95E5-4B47-8C75-B873A2575C27}" dt="2024-03-05T07:01:25.023" v="1920" actId="255"/>
        <pc:sldMkLst>
          <pc:docMk/>
          <pc:sldMk cId="3595384918" sldId="300"/>
        </pc:sldMkLst>
        <pc:spChg chg="mod">
          <ac:chgData name="N. Furkan Doğan" userId="6dda69a5aca78dc8" providerId="LiveId" clId="{70CD9F20-95E5-4B47-8C75-B873A2575C27}" dt="2024-03-05T07:01:25.023" v="1920" actId="255"/>
          <ac:spMkLst>
            <pc:docMk/>
            <pc:sldMk cId="3595384918" sldId="300"/>
            <ac:spMk id="3" creationId="{50F7B295-15CE-46A7-BC29-99F3B1D0E158}"/>
          </ac:spMkLst>
        </pc:spChg>
      </pc:sldChg>
      <pc:sldChg chg="new del">
        <pc:chgData name="N. Furkan Doğan" userId="6dda69a5aca78dc8" providerId="LiveId" clId="{70CD9F20-95E5-4B47-8C75-B873A2575C27}" dt="2023-03-16T09:57:21.763" v="383" actId="47"/>
        <pc:sldMkLst>
          <pc:docMk/>
          <pc:sldMk cId="2130776804" sldId="301"/>
        </pc:sldMkLst>
      </pc:sldChg>
      <pc:sldChg chg="addSp delSp modSp new mod">
        <pc:chgData name="N. Furkan Doğan" userId="6dda69a5aca78dc8" providerId="LiveId" clId="{70CD9F20-95E5-4B47-8C75-B873A2575C27}" dt="2024-03-05T06:46:32.454" v="1890" actId="113"/>
        <pc:sldMkLst>
          <pc:docMk/>
          <pc:sldMk cId="4294709969" sldId="302"/>
        </pc:sldMkLst>
        <pc:spChg chg="mod">
          <ac:chgData name="N. Furkan Doğan" userId="6dda69a5aca78dc8" providerId="LiveId" clId="{70CD9F20-95E5-4B47-8C75-B873A2575C27}" dt="2023-03-21T11:33:55.147" v="1657"/>
          <ac:spMkLst>
            <pc:docMk/>
            <pc:sldMk cId="4294709969" sldId="302"/>
            <ac:spMk id="2" creationId="{A23CAA4E-AD35-DEF5-168E-0021614D5A3F}"/>
          </ac:spMkLst>
        </pc:spChg>
        <pc:spChg chg="del">
          <ac:chgData name="N. Furkan Doğan" userId="6dda69a5aca78dc8" providerId="LiveId" clId="{70CD9F20-95E5-4B47-8C75-B873A2575C27}" dt="2023-03-16T09:40:35.931" v="116" actId="478"/>
          <ac:spMkLst>
            <pc:docMk/>
            <pc:sldMk cId="4294709969" sldId="302"/>
            <ac:spMk id="3" creationId="{8BB96280-DA07-072A-58C9-D127EB6DA0B1}"/>
          </ac:spMkLst>
        </pc:spChg>
        <pc:spChg chg="add mod">
          <ac:chgData name="N. Furkan Doğan" userId="6dda69a5aca78dc8" providerId="LiveId" clId="{70CD9F20-95E5-4B47-8C75-B873A2575C27}" dt="2024-03-05T06:46:13.448" v="1888" actId="207"/>
          <ac:spMkLst>
            <pc:docMk/>
            <pc:sldMk cId="4294709969" sldId="302"/>
            <ac:spMk id="9" creationId="{DA6581F8-C496-A10F-16DD-CD487DF75A17}"/>
          </ac:spMkLst>
        </pc:spChg>
        <pc:spChg chg="add mod">
          <ac:chgData name="N. Furkan Doğan" userId="6dda69a5aca78dc8" providerId="LiveId" clId="{70CD9F20-95E5-4B47-8C75-B873A2575C27}" dt="2023-03-16T09:43:48.466" v="182" actId="20577"/>
          <ac:spMkLst>
            <pc:docMk/>
            <pc:sldMk cId="4294709969" sldId="302"/>
            <ac:spMk id="11" creationId="{D380372F-6183-1CAE-7B2F-D9324118786A}"/>
          </ac:spMkLst>
        </pc:spChg>
        <pc:spChg chg="add mod">
          <ac:chgData name="N. Furkan Doğan" userId="6dda69a5aca78dc8" providerId="LiveId" clId="{70CD9F20-95E5-4B47-8C75-B873A2575C27}" dt="2024-03-05T06:46:32.454" v="1890" actId="113"/>
          <ac:spMkLst>
            <pc:docMk/>
            <pc:sldMk cId="4294709969" sldId="302"/>
            <ac:spMk id="15" creationId="{F8CC06BF-5A6C-8C20-2672-164BFB5DE03C}"/>
          </ac:spMkLst>
        </pc:spChg>
        <pc:spChg chg="add mod">
          <ac:chgData name="N. Furkan Doğan" userId="6dda69a5aca78dc8" providerId="LiveId" clId="{70CD9F20-95E5-4B47-8C75-B873A2575C27}" dt="2023-03-16T09:47:39.356" v="253" actId="20577"/>
          <ac:spMkLst>
            <pc:docMk/>
            <pc:sldMk cId="4294709969" sldId="302"/>
            <ac:spMk id="27" creationId="{85173C9A-441A-3E10-E166-47D356628535}"/>
          </ac:spMkLst>
        </pc:spChg>
        <pc:picChg chg="add mod">
          <ac:chgData name="N. Furkan Doğan" userId="6dda69a5aca78dc8" providerId="LiveId" clId="{70CD9F20-95E5-4B47-8C75-B873A2575C27}" dt="2023-03-16T09:41:27.738" v="125" actId="12788"/>
          <ac:picMkLst>
            <pc:docMk/>
            <pc:sldMk cId="4294709969" sldId="302"/>
            <ac:picMk id="5" creationId="{18A68674-5953-DD4A-A2BE-AF7ADB650EB3}"/>
          </ac:picMkLst>
        </pc:picChg>
        <pc:picChg chg="add mod">
          <ac:chgData name="N. Furkan Doğan" userId="6dda69a5aca78dc8" providerId="LiveId" clId="{70CD9F20-95E5-4B47-8C75-B873A2575C27}" dt="2023-03-16T09:41:27.738" v="125" actId="12788"/>
          <ac:picMkLst>
            <pc:docMk/>
            <pc:sldMk cId="4294709969" sldId="302"/>
            <ac:picMk id="7" creationId="{47012230-45C6-8699-51BE-58C7A26D8CD1}"/>
          </ac:picMkLst>
        </pc:picChg>
        <pc:picChg chg="add mod">
          <ac:chgData name="N. Furkan Doğan" userId="6dda69a5aca78dc8" providerId="LiveId" clId="{70CD9F20-95E5-4B47-8C75-B873A2575C27}" dt="2023-03-16T09:43:31.711" v="160" actId="14100"/>
          <ac:picMkLst>
            <pc:docMk/>
            <pc:sldMk cId="4294709969" sldId="302"/>
            <ac:picMk id="13" creationId="{87AA8432-2780-E861-CF6F-6C0F24473518}"/>
          </ac:picMkLst>
        </pc:picChg>
        <pc:picChg chg="add mod">
          <ac:chgData name="N. Furkan Doğan" userId="6dda69a5aca78dc8" providerId="LiveId" clId="{70CD9F20-95E5-4B47-8C75-B873A2575C27}" dt="2023-03-16T09:45:51.183" v="202" actId="14100"/>
          <ac:picMkLst>
            <pc:docMk/>
            <pc:sldMk cId="4294709969" sldId="302"/>
            <ac:picMk id="17" creationId="{1D3A0D97-DDC8-7C14-03EF-F0CE64081987}"/>
          </ac:picMkLst>
        </pc:picChg>
        <pc:picChg chg="add mod">
          <ac:chgData name="N. Furkan Doğan" userId="6dda69a5aca78dc8" providerId="LiveId" clId="{70CD9F20-95E5-4B47-8C75-B873A2575C27}" dt="2023-03-16T09:46:17.231" v="216" actId="1036"/>
          <ac:picMkLst>
            <pc:docMk/>
            <pc:sldMk cId="4294709969" sldId="302"/>
            <ac:picMk id="19" creationId="{C8711BF1-F0A8-FC2D-C6DD-2E3F041CB0FE}"/>
          </ac:picMkLst>
        </pc:picChg>
        <pc:picChg chg="add mod">
          <ac:chgData name="N. Furkan Doğan" userId="6dda69a5aca78dc8" providerId="LiveId" clId="{70CD9F20-95E5-4B47-8C75-B873A2575C27}" dt="2023-03-16T09:46:57.074" v="221" actId="1076"/>
          <ac:picMkLst>
            <pc:docMk/>
            <pc:sldMk cId="4294709969" sldId="302"/>
            <ac:picMk id="25" creationId="{4DDE8E8F-2198-BB40-16B0-B7C8802F116E}"/>
          </ac:picMkLst>
        </pc:picChg>
        <pc:cxnChg chg="add mod">
          <ac:chgData name="N. Furkan Doğan" userId="6dda69a5aca78dc8" providerId="LiveId" clId="{70CD9F20-95E5-4B47-8C75-B873A2575C27}" dt="2023-03-16T09:46:17.231" v="216" actId="1036"/>
          <ac:cxnSpMkLst>
            <pc:docMk/>
            <pc:sldMk cId="4294709969" sldId="302"/>
            <ac:cxnSpMk id="21" creationId="{DFE2209D-267A-43EA-7B7B-9EB5CED6CC25}"/>
          </ac:cxnSpMkLst>
        </pc:cxnChg>
      </pc:sldChg>
      <pc:sldChg chg="addSp delSp modSp add mod">
        <pc:chgData name="N. Furkan Doğan" userId="6dda69a5aca78dc8" providerId="LiveId" clId="{70CD9F20-95E5-4B47-8C75-B873A2575C27}" dt="2023-03-21T11:34:01.759" v="1660"/>
        <pc:sldMkLst>
          <pc:docMk/>
          <pc:sldMk cId="231347763" sldId="303"/>
        </pc:sldMkLst>
        <pc:spChg chg="mod">
          <ac:chgData name="N. Furkan Doğan" userId="6dda69a5aca78dc8" providerId="LiveId" clId="{70CD9F20-95E5-4B47-8C75-B873A2575C27}" dt="2023-03-21T11:34:01.759" v="1660"/>
          <ac:spMkLst>
            <pc:docMk/>
            <pc:sldMk cId="231347763" sldId="303"/>
            <ac:spMk id="2" creationId="{A23CAA4E-AD35-DEF5-168E-0021614D5A3F}"/>
          </ac:spMkLst>
        </pc:spChg>
        <pc:spChg chg="mod">
          <ac:chgData name="N. Furkan Doğan" userId="6dda69a5aca78dc8" providerId="LiveId" clId="{70CD9F20-95E5-4B47-8C75-B873A2575C27}" dt="2023-03-16T09:53:31.962" v="310" actId="14100"/>
          <ac:spMkLst>
            <pc:docMk/>
            <pc:sldMk cId="231347763" sldId="303"/>
            <ac:spMk id="9" creationId="{DA6581F8-C496-A10F-16DD-CD487DF75A17}"/>
          </ac:spMkLst>
        </pc:spChg>
        <pc:spChg chg="del">
          <ac:chgData name="N. Furkan Doğan" userId="6dda69a5aca78dc8" providerId="LiveId" clId="{70CD9F20-95E5-4B47-8C75-B873A2575C27}" dt="2023-03-16T09:52:19.765" v="294" actId="478"/>
          <ac:spMkLst>
            <pc:docMk/>
            <pc:sldMk cId="231347763" sldId="303"/>
            <ac:spMk id="11" creationId="{D380372F-6183-1CAE-7B2F-D9324118786A}"/>
          </ac:spMkLst>
        </pc:spChg>
        <pc:spChg chg="mod">
          <ac:chgData name="N. Furkan Doğan" userId="6dda69a5aca78dc8" providerId="LiveId" clId="{70CD9F20-95E5-4B47-8C75-B873A2575C27}" dt="2023-03-16T09:53:34.030" v="311" actId="14100"/>
          <ac:spMkLst>
            <pc:docMk/>
            <pc:sldMk cId="231347763" sldId="303"/>
            <ac:spMk id="15" creationId="{F8CC06BF-5A6C-8C20-2672-164BFB5DE03C}"/>
          </ac:spMkLst>
        </pc:spChg>
        <pc:spChg chg="add mod">
          <ac:chgData name="N. Furkan Doğan" userId="6dda69a5aca78dc8" providerId="LiveId" clId="{70CD9F20-95E5-4B47-8C75-B873A2575C27}" dt="2023-03-16T09:55:14.913" v="363" actId="12"/>
          <ac:spMkLst>
            <pc:docMk/>
            <pc:sldMk cId="231347763" sldId="303"/>
            <ac:spMk id="20" creationId="{AD543188-169A-A273-0689-FBB755106959}"/>
          </ac:spMkLst>
        </pc:spChg>
        <pc:spChg chg="del">
          <ac:chgData name="N. Furkan Doğan" userId="6dda69a5aca78dc8" providerId="LiveId" clId="{70CD9F20-95E5-4B47-8C75-B873A2575C27}" dt="2023-03-16T09:55:49.528" v="371" actId="478"/>
          <ac:spMkLst>
            <pc:docMk/>
            <pc:sldMk cId="231347763" sldId="303"/>
            <ac:spMk id="27" creationId="{85173C9A-441A-3E10-E166-47D356628535}"/>
          </ac:spMkLst>
        </pc:spChg>
        <pc:picChg chg="add mod">
          <ac:chgData name="N. Furkan Doğan" userId="6dda69a5aca78dc8" providerId="LiveId" clId="{70CD9F20-95E5-4B47-8C75-B873A2575C27}" dt="2023-03-16T09:50:05.836" v="266" actId="1076"/>
          <ac:picMkLst>
            <pc:docMk/>
            <pc:sldMk cId="231347763" sldId="303"/>
            <ac:picMk id="4" creationId="{B1DC3730-A863-F4CE-EE43-E39521E89597}"/>
          </ac:picMkLst>
        </pc:picChg>
        <pc:picChg chg="del">
          <ac:chgData name="N. Furkan Doğan" userId="6dda69a5aca78dc8" providerId="LiveId" clId="{70CD9F20-95E5-4B47-8C75-B873A2575C27}" dt="2023-03-16T09:49:57.173" v="260" actId="478"/>
          <ac:picMkLst>
            <pc:docMk/>
            <pc:sldMk cId="231347763" sldId="303"/>
            <ac:picMk id="5" creationId="{18A68674-5953-DD4A-A2BE-AF7ADB650EB3}"/>
          </ac:picMkLst>
        </pc:picChg>
        <pc:picChg chg="del">
          <ac:chgData name="N. Furkan Doğan" userId="6dda69a5aca78dc8" providerId="LiveId" clId="{70CD9F20-95E5-4B47-8C75-B873A2575C27}" dt="2023-03-16T09:49:57.500" v="261" actId="478"/>
          <ac:picMkLst>
            <pc:docMk/>
            <pc:sldMk cId="231347763" sldId="303"/>
            <ac:picMk id="7" creationId="{47012230-45C6-8699-51BE-58C7A26D8CD1}"/>
          </ac:picMkLst>
        </pc:picChg>
        <pc:picChg chg="add mod">
          <ac:chgData name="N. Furkan Doğan" userId="6dda69a5aca78dc8" providerId="LiveId" clId="{70CD9F20-95E5-4B47-8C75-B873A2575C27}" dt="2023-03-16T09:52:22.296" v="295" actId="1076"/>
          <ac:picMkLst>
            <pc:docMk/>
            <pc:sldMk cId="231347763" sldId="303"/>
            <ac:picMk id="8" creationId="{5D37F31D-2067-F39F-5869-900FD1C6CFC3}"/>
          </ac:picMkLst>
        </pc:picChg>
        <pc:picChg chg="add mod">
          <ac:chgData name="N. Furkan Doğan" userId="6dda69a5aca78dc8" providerId="LiveId" clId="{70CD9F20-95E5-4B47-8C75-B873A2575C27}" dt="2023-03-16T09:53:39.803" v="312" actId="1076"/>
          <ac:picMkLst>
            <pc:docMk/>
            <pc:sldMk cId="231347763" sldId="303"/>
            <ac:picMk id="12" creationId="{5010A43F-2991-5908-3DFC-9354320B9F24}"/>
          </ac:picMkLst>
        </pc:picChg>
        <pc:picChg chg="del">
          <ac:chgData name="N. Furkan Doğan" userId="6dda69a5aca78dc8" providerId="LiveId" clId="{70CD9F20-95E5-4B47-8C75-B873A2575C27}" dt="2023-03-16T09:50:53.916" v="267" actId="478"/>
          <ac:picMkLst>
            <pc:docMk/>
            <pc:sldMk cId="231347763" sldId="303"/>
            <ac:picMk id="13" creationId="{87AA8432-2780-E861-CF6F-6C0F24473518}"/>
          </ac:picMkLst>
        </pc:picChg>
        <pc:picChg chg="add mod">
          <ac:chgData name="N. Furkan Doğan" userId="6dda69a5aca78dc8" providerId="LiveId" clId="{70CD9F20-95E5-4B47-8C75-B873A2575C27}" dt="2023-03-16T09:53:39.803" v="312" actId="1076"/>
          <ac:picMkLst>
            <pc:docMk/>
            <pc:sldMk cId="231347763" sldId="303"/>
            <ac:picMk id="16" creationId="{5E1FDF0F-A1B9-9003-0E36-D38E436C0E9C}"/>
          </ac:picMkLst>
        </pc:picChg>
        <pc:picChg chg="del">
          <ac:chgData name="N. Furkan Doğan" userId="6dda69a5aca78dc8" providerId="LiveId" clId="{70CD9F20-95E5-4B47-8C75-B873A2575C27}" dt="2023-03-16T09:51:08.215" v="272" actId="478"/>
          <ac:picMkLst>
            <pc:docMk/>
            <pc:sldMk cId="231347763" sldId="303"/>
            <ac:picMk id="17" creationId="{1D3A0D97-DDC8-7C14-03EF-F0CE64081987}"/>
          </ac:picMkLst>
        </pc:picChg>
        <pc:picChg chg="del">
          <ac:chgData name="N. Furkan Doğan" userId="6dda69a5aca78dc8" providerId="LiveId" clId="{70CD9F20-95E5-4B47-8C75-B873A2575C27}" dt="2023-03-16T09:51:24.276" v="279" actId="478"/>
          <ac:picMkLst>
            <pc:docMk/>
            <pc:sldMk cId="231347763" sldId="303"/>
            <ac:picMk id="19" creationId="{C8711BF1-F0A8-FC2D-C6DD-2E3F041CB0FE}"/>
          </ac:picMkLst>
        </pc:picChg>
        <pc:picChg chg="add mod">
          <ac:chgData name="N. Furkan Doğan" userId="6dda69a5aca78dc8" providerId="LiveId" clId="{70CD9F20-95E5-4B47-8C75-B873A2575C27}" dt="2023-03-16T09:56:18.137" v="380" actId="1076"/>
          <ac:picMkLst>
            <pc:docMk/>
            <pc:sldMk cId="231347763" sldId="303"/>
            <ac:picMk id="23" creationId="{D901A2F5-6E38-7717-71E7-96CC73C61988}"/>
          </ac:picMkLst>
        </pc:picChg>
        <pc:picChg chg="del">
          <ac:chgData name="N. Furkan Doğan" userId="6dda69a5aca78dc8" providerId="LiveId" clId="{70CD9F20-95E5-4B47-8C75-B873A2575C27}" dt="2023-03-16T09:55:12.126" v="362" actId="478"/>
          <ac:picMkLst>
            <pc:docMk/>
            <pc:sldMk cId="231347763" sldId="303"/>
            <ac:picMk id="25" creationId="{4DDE8E8F-2198-BB40-16B0-B7C8802F116E}"/>
          </ac:picMkLst>
        </pc:picChg>
        <pc:picChg chg="add mod">
          <ac:chgData name="N. Furkan Doğan" userId="6dda69a5aca78dc8" providerId="LiveId" clId="{70CD9F20-95E5-4B47-8C75-B873A2575C27}" dt="2023-03-16T09:56:24.390" v="382" actId="1076"/>
          <ac:picMkLst>
            <pc:docMk/>
            <pc:sldMk cId="231347763" sldId="303"/>
            <ac:picMk id="26" creationId="{344D1D8E-9BCE-D5A6-DA6E-37F3D5E4500C}"/>
          </ac:picMkLst>
        </pc:picChg>
        <pc:picChg chg="add mod">
          <ac:chgData name="N. Furkan Doğan" userId="6dda69a5aca78dc8" providerId="LiveId" clId="{70CD9F20-95E5-4B47-8C75-B873A2575C27}" dt="2023-03-16T09:56:21.176" v="381" actId="1076"/>
          <ac:picMkLst>
            <pc:docMk/>
            <pc:sldMk cId="231347763" sldId="303"/>
            <ac:picMk id="29" creationId="{51FE3B4D-5B44-0477-39F0-95629718478F}"/>
          </ac:picMkLst>
        </pc:picChg>
        <pc:cxnChg chg="mod">
          <ac:chgData name="N. Furkan Doğan" userId="6dda69a5aca78dc8" providerId="LiveId" clId="{70CD9F20-95E5-4B47-8C75-B873A2575C27}" dt="2023-03-16T09:53:39.803" v="312" actId="1076"/>
          <ac:cxnSpMkLst>
            <pc:docMk/>
            <pc:sldMk cId="231347763" sldId="303"/>
            <ac:cxnSpMk id="21" creationId="{DFE2209D-267A-43EA-7B7B-9EB5CED6CC25}"/>
          </ac:cxnSpMkLst>
        </pc:cxnChg>
      </pc:sldChg>
      <pc:sldChg chg="new del">
        <pc:chgData name="N. Furkan Doğan" userId="6dda69a5aca78dc8" providerId="LiveId" clId="{70CD9F20-95E5-4B47-8C75-B873A2575C27}" dt="2023-03-16T09:49:30.756" v="255" actId="47"/>
        <pc:sldMkLst>
          <pc:docMk/>
          <pc:sldMk cId="263047163" sldId="303"/>
        </pc:sldMkLst>
      </pc:sldChg>
      <pc:sldChg chg="addSp delSp modSp add mod">
        <pc:chgData name="N. Furkan Doğan" userId="6dda69a5aca78dc8" providerId="LiveId" clId="{70CD9F20-95E5-4B47-8C75-B873A2575C27}" dt="2023-03-21T11:34:13.579" v="1663"/>
        <pc:sldMkLst>
          <pc:docMk/>
          <pc:sldMk cId="1489082231" sldId="304"/>
        </pc:sldMkLst>
        <pc:spChg chg="mod">
          <ac:chgData name="N. Furkan Doğan" userId="6dda69a5aca78dc8" providerId="LiveId" clId="{70CD9F20-95E5-4B47-8C75-B873A2575C27}" dt="2023-03-21T11:34:13.579" v="1663"/>
          <ac:spMkLst>
            <pc:docMk/>
            <pc:sldMk cId="1489082231" sldId="304"/>
            <ac:spMk id="2" creationId="{A23CAA4E-AD35-DEF5-168E-0021614D5A3F}"/>
          </ac:spMkLst>
        </pc:spChg>
        <pc:spChg chg="mod">
          <ac:chgData name="N. Furkan Doğan" userId="6dda69a5aca78dc8" providerId="LiveId" clId="{70CD9F20-95E5-4B47-8C75-B873A2575C27}" dt="2023-03-16T10:00:24.282" v="429" actId="14100"/>
          <ac:spMkLst>
            <pc:docMk/>
            <pc:sldMk cId="1489082231" sldId="304"/>
            <ac:spMk id="9" creationId="{DA6581F8-C496-A10F-16DD-CD487DF75A17}"/>
          </ac:spMkLst>
        </pc:spChg>
        <pc:spChg chg="add mod">
          <ac:chgData name="N. Furkan Doğan" userId="6dda69a5aca78dc8" providerId="LiveId" clId="{70CD9F20-95E5-4B47-8C75-B873A2575C27}" dt="2023-03-16T10:00:18.964" v="428" actId="12"/>
          <ac:spMkLst>
            <pc:docMk/>
            <pc:sldMk cId="1489082231" sldId="304"/>
            <ac:spMk id="14" creationId="{A56D02FD-DCA4-BD2D-9CE6-06E8B5627CD3}"/>
          </ac:spMkLst>
        </pc:spChg>
        <pc:spChg chg="del">
          <ac:chgData name="N. Furkan Doğan" userId="6dda69a5aca78dc8" providerId="LiveId" clId="{70CD9F20-95E5-4B47-8C75-B873A2575C27}" dt="2023-03-16T09:57:58.319" v="391" actId="478"/>
          <ac:spMkLst>
            <pc:docMk/>
            <pc:sldMk cId="1489082231" sldId="304"/>
            <ac:spMk id="15" creationId="{F8CC06BF-5A6C-8C20-2672-164BFB5DE03C}"/>
          </ac:spMkLst>
        </pc:spChg>
        <pc:spChg chg="add mod">
          <ac:chgData name="N. Furkan Doğan" userId="6dda69a5aca78dc8" providerId="LiveId" clId="{70CD9F20-95E5-4B47-8C75-B873A2575C27}" dt="2023-03-16T10:04:01.498" v="492" actId="20577"/>
          <ac:spMkLst>
            <pc:docMk/>
            <pc:sldMk cId="1489082231" sldId="304"/>
            <ac:spMk id="18" creationId="{9B2F19AE-DEEF-AFD9-C30F-2C15B877B446}"/>
          </ac:spMkLst>
        </pc:spChg>
        <pc:spChg chg="del mod">
          <ac:chgData name="N. Furkan Doğan" userId="6dda69a5aca78dc8" providerId="LiveId" clId="{70CD9F20-95E5-4B47-8C75-B873A2575C27}" dt="2023-03-16T09:58:42.105" v="407" actId="478"/>
          <ac:spMkLst>
            <pc:docMk/>
            <pc:sldMk cId="1489082231" sldId="304"/>
            <ac:spMk id="20" creationId="{AD543188-169A-A273-0689-FBB755106959}"/>
          </ac:spMkLst>
        </pc:spChg>
        <pc:spChg chg="add mod">
          <ac:chgData name="N. Furkan Doğan" userId="6dda69a5aca78dc8" providerId="LiveId" clId="{70CD9F20-95E5-4B47-8C75-B873A2575C27}" dt="2023-03-16T10:04:32.472" v="520" actId="1076"/>
          <ac:spMkLst>
            <pc:docMk/>
            <pc:sldMk cId="1489082231" sldId="304"/>
            <ac:spMk id="28" creationId="{2281AC33-FD01-CD22-D7F5-E6D3B9F8E82F}"/>
          </ac:spMkLst>
        </pc:spChg>
        <pc:picChg chg="del">
          <ac:chgData name="N. Furkan Doğan" userId="6dda69a5aca78dc8" providerId="LiveId" clId="{70CD9F20-95E5-4B47-8C75-B873A2575C27}" dt="2023-03-16T09:57:44.824" v="386" actId="478"/>
          <ac:picMkLst>
            <pc:docMk/>
            <pc:sldMk cId="1489082231" sldId="304"/>
            <ac:picMk id="4" creationId="{B1DC3730-A863-F4CE-EE43-E39521E89597}"/>
          </ac:picMkLst>
        </pc:picChg>
        <pc:picChg chg="add mod">
          <ac:chgData name="N. Furkan Doğan" userId="6dda69a5aca78dc8" providerId="LiveId" clId="{70CD9F20-95E5-4B47-8C75-B873A2575C27}" dt="2023-03-16T09:57:49.900" v="389" actId="1076"/>
          <ac:picMkLst>
            <pc:docMk/>
            <pc:sldMk cId="1489082231" sldId="304"/>
            <ac:picMk id="5" creationId="{9CAE9586-AE24-E474-DD8B-2C91795D093A}"/>
          </ac:picMkLst>
        </pc:picChg>
        <pc:picChg chg="add mod">
          <ac:chgData name="N. Furkan Doğan" userId="6dda69a5aca78dc8" providerId="LiveId" clId="{70CD9F20-95E5-4B47-8C75-B873A2575C27}" dt="2023-03-16T09:58:25.603" v="406" actId="1076"/>
          <ac:picMkLst>
            <pc:docMk/>
            <pc:sldMk cId="1489082231" sldId="304"/>
            <ac:picMk id="7" creationId="{6DDD6D17-1048-292F-5CF4-EE3995A38E20}"/>
          </ac:picMkLst>
        </pc:picChg>
        <pc:picChg chg="del">
          <ac:chgData name="N. Furkan Doğan" userId="6dda69a5aca78dc8" providerId="LiveId" clId="{70CD9F20-95E5-4B47-8C75-B873A2575C27}" dt="2023-03-16T09:58:00.578" v="395" actId="478"/>
          <ac:picMkLst>
            <pc:docMk/>
            <pc:sldMk cId="1489082231" sldId="304"/>
            <ac:picMk id="8" creationId="{5D37F31D-2067-F39F-5869-900FD1C6CFC3}"/>
          </ac:picMkLst>
        </pc:picChg>
        <pc:picChg chg="add mod">
          <ac:chgData name="N. Furkan Doğan" userId="6dda69a5aca78dc8" providerId="LiveId" clId="{70CD9F20-95E5-4B47-8C75-B873A2575C27}" dt="2023-03-16T09:58:50.930" v="410" actId="1076"/>
          <ac:picMkLst>
            <pc:docMk/>
            <pc:sldMk cId="1489082231" sldId="304"/>
            <ac:picMk id="11" creationId="{4155E98B-C5A6-4EC1-CD3C-BB3313DEC421}"/>
          </ac:picMkLst>
        </pc:picChg>
        <pc:picChg chg="del">
          <ac:chgData name="N. Furkan Doğan" userId="6dda69a5aca78dc8" providerId="LiveId" clId="{70CD9F20-95E5-4B47-8C75-B873A2575C27}" dt="2023-03-16T09:57:58.982" v="392" actId="478"/>
          <ac:picMkLst>
            <pc:docMk/>
            <pc:sldMk cId="1489082231" sldId="304"/>
            <ac:picMk id="12" creationId="{5010A43F-2991-5908-3DFC-9354320B9F24}"/>
          </ac:picMkLst>
        </pc:picChg>
        <pc:picChg chg="del">
          <ac:chgData name="N. Furkan Doğan" userId="6dda69a5aca78dc8" providerId="LiveId" clId="{70CD9F20-95E5-4B47-8C75-B873A2575C27}" dt="2023-03-16T09:58:00.125" v="394" actId="478"/>
          <ac:picMkLst>
            <pc:docMk/>
            <pc:sldMk cId="1489082231" sldId="304"/>
            <ac:picMk id="16" creationId="{5E1FDF0F-A1B9-9003-0E36-D38E436C0E9C}"/>
          </ac:picMkLst>
        </pc:picChg>
        <pc:picChg chg="add del mod">
          <ac:chgData name="N. Furkan Doğan" userId="6dda69a5aca78dc8" providerId="LiveId" clId="{70CD9F20-95E5-4B47-8C75-B873A2575C27}" dt="2023-03-16T10:04:08.492" v="494" actId="478"/>
          <ac:picMkLst>
            <pc:docMk/>
            <pc:sldMk cId="1489082231" sldId="304"/>
            <ac:picMk id="22" creationId="{DF2C1E71-1816-4D2E-74BE-A387805B1D68}"/>
          </ac:picMkLst>
        </pc:picChg>
        <pc:picChg chg="del">
          <ac:chgData name="N. Furkan Doğan" userId="6dda69a5aca78dc8" providerId="LiveId" clId="{70CD9F20-95E5-4B47-8C75-B873A2575C27}" dt="2023-03-16T09:58:01.204" v="396" actId="478"/>
          <ac:picMkLst>
            <pc:docMk/>
            <pc:sldMk cId="1489082231" sldId="304"/>
            <ac:picMk id="23" creationId="{D901A2F5-6E38-7717-71E7-96CC73C61988}"/>
          </ac:picMkLst>
        </pc:picChg>
        <pc:picChg chg="add mod">
          <ac:chgData name="N. Furkan Doğan" userId="6dda69a5aca78dc8" providerId="LiveId" clId="{70CD9F20-95E5-4B47-8C75-B873A2575C27}" dt="2023-03-16T10:04:03.089" v="493" actId="1076"/>
          <ac:picMkLst>
            <pc:docMk/>
            <pc:sldMk cId="1489082231" sldId="304"/>
            <ac:picMk id="25" creationId="{38ED53DF-E2E8-15F7-7DDD-997266362523}"/>
          </ac:picMkLst>
        </pc:picChg>
        <pc:picChg chg="del">
          <ac:chgData name="N. Furkan Doğan" userId="6dda69a5aca78dc8" providerId="LiveId" clId="{70CD9F20-95E5-4B47-8C75-B873A2575C27}" dt="2023-03-16T09:58:02.090" v="398" actId="478"/>
          <ac:picMkLst>
            <pc:docMk/>
            <pc:sldMk cId="1489082231" sldId="304"/>
            <ac:picMk id="26" creationId="{344D1D8E-9BCE-D5A6-DA6E-37F3D5E4500C}"/>
          </ac:picMkLst>
        </pc:picChg>
        <pc:picChg chg="del">
          <ac:chgData name="N. Furkan Doğan" userId="6dda69a5aca78dc8" providerId="LiveId" clId="{70CD9F20-95E5-4B47-8C75-B873A2575C27}" dt="2023-03-16T09:58:01.589" v="397" actId="478"/>
          <ac:picMkLst>
            <pc:docMk/>
            <pc:sldMk cId="1489082231" sldId="304"/>
            <ac:picMk id="29" creationId="{51FE3B4D-5B44-0477-39F0-95629718478F}"/>
          </ac:picMkLst>
        </pc:picChg>
        <pc:picChg chg="add mod">
          <ac:chgData name="N. Furkan Doğan" userId="6dda69a5aca78dc8" providerId="LiveId" clId="{70CD9F20-95E5-4B47-8C75-B873A2575C27}" dt="2023-03-16T10:04:46.811" v="523" actId="1076"/>
          <ac:picMkLst>
            <pc:docMk/>
            <pc:sldMk cId="1489082231" sldId="304"/>
            <ac:picMk id="31" creationId="{FB1CBD5B-C346-AD3E-2405-E76023800CB2}"/>
          </ac:picMkLst>
        </pc:picChg>
        <pc:cxnChg chg="del">
          <ac:chgData name="N. Furkan Doğan" userId="6dda69a5aca78dc8" providerId="LiveId" clId="{70CD9F20-95E5-4B47-8C75-B873A2575C27}" dt="2023-03-16T09:57:59.745" v="393" actId="478"/>
          <ac:cxnSpMkLst>
            <pc:docMk/>
            <pc:sldMk cId="1489082231" sldId="304"/>
            <ac:cxnSpMk id="21" creationId="{DFE2209D-267A-43EA-7B7B-9EB5CED6CC25}"/>
          </ac:cxnSpMkLst>
        </pc:cxnChg>
      </pc:sldChg>
      <pc:sldChg chg="addSp delSp modSp add mod">
        <pc:chgData name="N. Furkan Doğan" userId="6dda69a5aca78dc8" providerId="LiveId" clId="{70CD9F20-95E5-4B47-8C75-B873A2575C27}" dt="2023-03-21T11:34:18.551" v="1666"/>
        <pc:sldMkLst>
          <pc:docMk/>
          <pc:sldMk cId="1643104045" sldId="305"/>
        </pc:sldMkLst>
        <pc:spChg chg="mod">
          <ac:chgData name="N. Furkan Doğan" userId="6dda69a5aca78dc8" providerId="LiveId" clId="{70CD9F20-95E5-4B47-8C75-B873A2575C27}" dt="2023-03-21T11:34:18.551" v="1666"/>
          <ac:spMkLst>
            <pc:docMk/>
            <pc:sldMk cId="1643104045" sldId="305"/>
            <ac:spMk id="2" creationId="{A23CAA4E-AD35-DEF5-168E-0021614D5A3F}"/>
          </ac:spMkLst>
        </pc:spChg>
        <pc:spChg chg="add mod">
          <ac:chgData name="N. Furkan Doğan" userId="6dda69a5aca78dc8" providerId="LiveId" clId="{70CD9F20-95E5-4B47-8C75-B873A2575C27}" dt="2023-03-16T10:07:08.588" v="568" actId="12"/>
          <ac:spMkLst>
            <pc:docMk/>
            <pc:sldMk cId="1643104045" sldId="305"/>
            <ac:spMk id="8" creationId="{04EFA2B4-F757-5E0D-7B4D-C5A467D026C6}"/>
          </ac:spMkLst>
        </pc:spChg>
        <pc:spChg chg="del">
          <ac:chgData name="N. Furkan Doğan" userId="6dda69a5aca78dc8" providerId="LiveId" clId="{70CD9F20-95E5-4B47-8C75-B873A2575C27}" dt="2023-03-16T10:05:12.948" v="528" actId="478"/>
          <ac:spMkLst>
            <pc:docMk/>
            <pc:sldMk cId="1643104045" sldId="305"/>
            <ac:spMk id="9" creationId="{DA6581F8-C496-A10F-16DD-CD487DF75A17}"/>
          </ac:spMkLst>
        </pc:spChg>
        <pc:spChg chg="add mod">
          <ac:chgData name="N. Furkan Doğan" userId="6dda69a5aca78dc8" providerId="LiveId" clId="{70CD9F20-95E5-4B47-8C75-B873A2575C27}" dt="2023-03-16T10:08:12.217" v="704" actId="6549"/>
          <ac:spMkLst>
            <pc:docMk/>
            <pc:sldMk cId="1643104045" sldId="305"/>
            <ac:spMk id="13" creationId="{4E2EB87C-FE27-D399-794A-542E87A026D0}"/>
          </ac:spMkLst>
        </pc:spChg>
        <pc:spChg chg="del">
          <ac:chgData name="N. Furkan Doğan" userId="6dda69a5aca78dc8" providerId="LiveId" clId="{70CD9F20-95E5-4B47-8C75-B873A2575C27}" dt="2023-03-16T10:05:09.136" v="526" actId="478"/>
          <ac:spMkLst>
            <pc:docMk/>
            <pc:sldMk cId="1643104045" sldId="305"/>
            <ac:spMk id="14" creationId="{A56D02FD-DCA4-BD2D-9CE6-06E8B5627CD3}"/>
          </ac:spMkLst>
        </pc:spChg>
        <pc:spChg chg="del">
          <ac:chgData name="N. Furkan Doğan" userId="6dda69a5aca78dc8" providerId="LiveId" clId="{70CD9F20-95E5-4B47-8C75-B873A2575C27}" dt="2023-03-16T10:05:07.473" v="525" actId="478"/>
          <ac:spMkLst>
            <pc:docMk/>
            <pc:sldMk cId="1643104045" sldId="305"/>
            <ac:spMk id="18" creationId="{9B2F19AE-DEEF-AFD9-C30F-2C15B877B446}"/>
          </ac:spMkLst>
        </pc:spChg>
        <pc:spChg chg="mod">
          <ac:chgData name="N. Furkan Doğan" userId="6dda69a5aca78dc8" providerId="LiveId" clId="{70CD9F20-95E5-4B47-8C75-B873A2575C27}" dt="2023-03-16T10:06:22.367" v="539" actId="947"/>
          <ac:spMkLst>
            <pc:docMk/>
            <pc:sldMk cId="1643104045" sldId="305"/>
            <ac:spMk id="28" creationId="{2281AC33-FD01-CD22-D7F5-E6D3B9F8E82F}"/>
          </ac:spMkLst>
        </pc:spChg>
        <pc:picChg chg="add mod">
          <ac:chgData name="N. Furkan Doğan" userId="6dda69a5aca78dc8" providerId="LiveId" clId="{70CD9F20-95E5-4B47-8C75-B873A2575C27}" dt="2023-03-16T10:06:43.783" v="542" actId="1076"/>
          <ac:picMkLst>
            <pc:docMk/>
            <pc:sldMk cId="1643104045" sldId="305"/>
            <ac:picMk id="4" creationId="{178D4A67-12A2-B9BA-7F44-36C8A00A8406}"/>
          </ac:picMkLst>
        </pc:picChg>
        <pc:picChg chg="del">
          <ac:chgData name="N. Furkan Doğan" userId="6dda69a5aca78dc8" providerId="LiveId" clId="{70CD9F20-95E5-4B47-8C75-B873A2575C27}" dt="2023-03-16T10:05:11.949" v="527" actId="478"/>
          <ac:picMkLst>
            <pc:docMk/>
            <pc:sldMk cId="1643104045" sldId="305"/>
            <ac:picMk id="5" creationId="{9CAE9586-AE24-E474-DD8B-2C91795D093A}"/>
          </ac:picMkLst>
        </pc:picChg>
        <pc:picChg chg="mod">
          <ac:chgData name="N. Furkan Doğan" userId="6dda69a5aca78dc8" providerId="LiveId" clId="{70CD9F20-95E5-4B47-8C75-B873A2575C27}" dt="2023-03-16T10:05:15.343" v="529" actId="1076"/>
          <ac:picMkLst>
            <pc:docMk/>
            <pc:sldMk cId="1643104045" sldId="305"/>
            <ac:picMk id="7" creationId="{6DDD6D17-1048-292F-5CF4-EE3995A38E20}"/>
          </ac:picMkLst>
        </pc:picChg>
        <pc:picChg chg="mod">
          <ac:chgData name="N. Furkan Doğan" userId="6dda69a5aca78dc8" providerId="LiveId" clId="{70CD9F20-95E5-4B47-8C75-B873A2575C27}" dt="2023-03-16T10:05:17.981" v="530" actId="1076"/>
          <ac:picMkLst>
            <pc:docMk/>
            <pc:sldMk cId="1643104045" sldId="305"/>
            <ac:picMk id="11" creationId="{4155E98B-C5A6-4EC1-CD3C-BB3313DEC421}"/>
          </ac:picMkLst>
        </pc:picChg>
        <pc:picChg chg="add mod">
          <ac:chgData name="N. Furkan Doğan" userId="6dda69a5aca78dc8" providerId="LiveId" clId="{70CD9F20-95E5-4B47-8C75-B873A2575C27}" dt="2023-03-16T10:07:23.237" v="573" actId="1076"/>
          <ac:picMkLst>
            <pc:docMk/>
            <pc:sldMk cId="1643104045" sldId="305"/>
            <ac:picMk id="12" creationId="{A4405CD3-FE9C-F15F-7178-ABA73ABE8DAF}"/>
          </ac:picMkLst>
        </pc:picChg>
        <pc:picChg chg="add mod">
          <ac:chgData name="N. Furkan Doğan" userId="6dda69a5aca78dc8" providerId="LiveId" clId="{70CD9F20-95E5-4B47-8C75-B873A2575C27}" dt="2023-03-16T10:09:19.518" v="721" actId="1076"/>
          <ac:picMkLst>
            <pc:docMk/>
            <pc:sldMk cId="1643104045" sldId="305"/>
            <ac:picMk id="16" creationId="{D6223CCD-CB85-35CE-7C61-02A6DD34579D}"/>
          </ac:picMkLst>
        </pc:picChg>
        <pc:picChg chg="add mod">
          <ac:chgData name="N. Furkan Doğan" userId="6dda69a5aca78dc8" providerId="LiveId" clId="{70CD9F20-95E5-4B47-8C75-B873A2575C27}" dt="2023-03-16T10:09:22.066" v="722" actId="1076"/>
          <ac:picMkLst>
            <pc:docMk/>
            <pc:sldMk cId="1643104045" sldId="305"/>
            <ac:picMk id="19" creationId="{2A959B21-E92F-01F0-28B4-555DE6DF23FB}"/>
          </ac:picMkLst>
        </pc:picChg>
        <pc:picChg chg="del mod">
          <ac:chgData name="N. Furkan Doğan" userId="6dda69a5aca78dc8" providerId="LiveId" clId="{70CD9F20-95E5-4B47-8C75-B873A2575C27}" dt="2023-03-16T10:05:58.946" v="534" actId="478"/>
          <ac:picMkLst>
            <pc:docMk/>
            <pc:sldMk cId="1643104045" sldId="305"/>
            <ac:picMk id="25" creationId="{38ED53DF-E2E8-15F7-7DDD-997266362523}"/>
          </ac:picMkLst>
        </pc:picChg>
        <pc:picChg chg="del">
          <ac:chgData name="N. Furkan Doğan" userId="6dda69a5aca78dc8" providerId="LiveId" clId="{70CD9F20-95E5-4B47-8C75-B873A2575C27}" dt="2023-03-16T10:07:24.641" v="574" actId="478"/>
          <ac:picMkLst>
            <pc:docMk/>
            <pc:sldMk cId="1643104045" sldId="305"/>
            <ac:picMk id="31" creationId="{FB1CBD5B-C346-AD3E-2405-E76023800CB2}"/>
          </ac:picMkLst>
        </pc:picChg>
      </pc:sldChg>
      <pc:sldChg chg="addSp delSp modSp add mod">
        <pc:chgData name="N. Furkan Doğan" userId="6dda69a5aca78dc8" providerId="LiveId" clId="{70CD9F20-95E5-4B47-8C75-B873A2575C27}" dt="2023-03-21T11:34:25.023" v="1670"/>
        <pc:sldMkLst>
          <pc:docMk/>
          <pc:sldMk cId="3243810168" sldId="306"/>
        </pc:sldMkLst>
        <pc:spChg chg="mod">
          <ac:chgData name="N. Furkan Doğan" userId="6dda69a5aca78dc8" providerId="LiveId" clId="{70CD9F20-95E5-4B47-8C75-B873A2575C27}" dt="2023-03-21T11:34:25.023" v="1670"/>
          <ac:spMkLst>
            <pc:docMk/>
            <pc:sldMk cId="3243810168" sldId="306"/>
            <ac:spMk id="2" creationId="{A23CAA4E-AD35-DEF5-168E-0021614D5A3F}"/>
          </ac:spMkLst>
        </pc:spChg>
        <pc:spChg chg="mod">
          <ac:chgData name="N. Furkan Doğan" userId="6dda69a5aca78dc8" providerId="LiveId" clId="{70CD9F20-95E5-4B47-8C75-B873A2575C27}" dt="2023-03-16T10:11:03.081" v="791" actId="6549"/>
          <ac:spMkLst>
            <pc:docMk/>
            <pc:sldMk cId="3243810168" sldId="306"/>
            <ac:spMk id="8" creationId="{04EFA2B4-F757-5E0D-7B4D-C5A467D026C6}"/>
          </ac:spMkLst>
        </pc:spChg>
        <pc:spChg chg="del">
          <ac:chgData name="N. Furkan Doğan" userId="6dda69a5aca78dc8" providerId="LiveId" clId="{70CD9F20-95E5-4B47-8C75-B873A2575C27}" dt="2023-03-16T10:11:16.675" v="792" actId="478"/>
          <ac:spMkLst>
            <pc:docMk/>
            <pc:sldMk cId="3243810168" sldId="306"/>
            <ac:spMk id="13" creationId="{4E2EB87C-FE27-D399-794A-542E87A026D0}"/>
          </ac:spMkLst>
        </pc:spChg>
        <pc:spChg chg="mod">
          <ac:chgData name="N. Furkan Doğan" userId="6dda69a5aca78dc8" providerId="LiveId" clId="{70CD9F20-95E5-4B47-8C75-B873A2575C27}" dt="2023-03-16T10:10:50.691" v="788" actId="14100"/>
          <ac:spMkLst>
            <pc:docMk/>
            <pc:sldMk cId="3243810168" sldId="306"/>
            <ac:spMk id="28" creationId="{2281AC33-FD01-CD22-D7F5-E6D3B9F8E82F}"/>
          </ac:spMkLst>
        </pc:spChg>
        <pc:picChg chg="del">
          <ac:chgData name="N. Furkan Doğan" userId="6dda69a5aca78dc8" providerId="LiveId" clId="{70CD9F20-95E5-4B47-8C75-B873A2575C27}" dt="2023-03-16T10:10:24.845" v="779" actId="478"/>
          <ac:picMkLst>
            <pc:docMk/>
            <pc:sldMk cId="3243810168" sldId="306"/>
            <ac:picMk id="4" creationId="{178D4A67-12A2-B9BA-7F44-36C8A00A8406}"/>
          </ac:picMkLst>
        </pc:picChg>
        <pc:picChg chg="add mod">
          <ac:chgData name="N. Furkan Doğan" userId="6dda69a5aca78dc8" providerId="LiveId" clId="{70CD9F20-95E5-4B47-8C75-B873A2575C27}" dt="2023-03-16T10:11:24.557" v="796" actId="1076"/>
          <ac:picMkLst>
            <pc:docMk/>
            <pc:sldMk cId="3243810168" sldId="306"/>
            <ac:picMk id="5" creationId="{365E1053-0CE4-F2D3-D03B-21C8687BD656}"/>
          </ac:picMkLst>
        </pc:picChg>
        <pc:picChg chg="del">
          <ac:chgData name="N. Furkan Doğan" userId="6dda69a5aca78dc8" providerId="LiveId" clId="{70CD9F20-95E5-4B47-8C75-B873A2575C27}" dt="2023-03-16T10:09:54.500" v="725" actId="478"/>
          <ac:picMkLst>
            <pc:docMk/>
            <pc:sldMk cId="3243810168" sldId="306"/>
            <ac:picMk id="7" creationId="{6DDD6D17-1048-292F-5CF4-EE3995A38E20}"/>
          </ac:picMkLst>
        </pc:picChg>
        <pc:picChg chg="add mod">
          <ac:chgData name="N. Furkan Doğan" userId="6dda69a5aca78dc8" providerId="LiveId" clId="{70CD9F20-95E5-4B47-8C75-B873A2575C27}" dt="2023-03-16T10:10:33.722" v="785" actId="1076"/>
          <ac:picMkLst>
            <pc:docMk/>
            <pc:sldMk cId="3243810168" sldId="306"/>
            <ac:picMk id="9" creationId="{5735AAB8-4D40-8DF7-FFC1-A71301916AF1}"/>
          </ac:picMkLst>
        </pc:picChg>
        <pc:picChg chg="del">
          <ac:chgData name="N. Furkan Doğan" userId="6dda69a5aca78dc8" providerId="LiveId" clId="{70CD9F20-95E5-4B47-8C75-B873A2575C27}" dt="2023-03-16T10:09:53.963" v="724" actId="478"/>
          <ac:picMkLst>
            <pc:docMk/>
            <pc:sldMk cId="3243810168" sldId="306"/>
            <ac:picMk id="11" creationId="{4155E98B-C5A6-4EC1-CD3C-BB3313DEC421}"/>
          </ac:picMkLst>
        </pc:picChg>
        <pc:picChg chg="del">
          <ac:chgData name="N. Furkan Doğan" userId="6dda69a5aca78dc8" providerId="LiveId" clId="{70CD9F20-95E5-4B47-8C75-B873A2575C27}" dt="2023-03-16T10:10:25.399" v="780" actId="478"/>
          <ac:picMkLst>
            <pc:docMk/>
            <pc:sldMk cId="3243810168" sldId="306"/>
            <ac:picMk id="12" creationId="{A4405CD3-FE9C-F15F-7178-ABA73ABE8DAF}"/>
          </ac:picMkLst>
        </pc:picChg>
        <pc:picChg chg="add mod">
          <ac:chgData name="N. Furkan Doğan" userId="6dda69a5aca78dc8" providerId="LiveId" clId="{70CD9F20-95E5-4B47-8C75-B873A2575C27}" dt="2023-03-16T10:11:22.142" v="795" actId="1076"/>
          <ac:picMkLst>
            <pc:docMk/>
            <pc:sldMk cId="3243810168" sldId="306"/>
            <ac:picMk id="14" creationId="{479121A6-BA22-1355-8D1E-7D356B64CB0F}"/>
          </ac:picMkLst>
        </pc:picChg>
        <pc:picChg chg="del">
          <ac:chgData name="N. Furkan Doğan" userId="6dda69a5aca78dc8" providerId="LiveId" clId="{70CD9F20-95E5-4B47-8C75-B873A2575C27}" dt="2023-03-16T10:10:26.361" v="781" actId="478"/>
          <ac:picMkLst>
            <pc:docMk/>
            <pc:sldMk cId="3243810168" sldId="306"/>
            <ac:picMk id="16" creationId="{D6223CCD-CB85-35CE-7C61-02A6DD34579D}"/>
          </ac:picMkLst>
        </pc:picChg>
        <pc:picChg chg="del">
          <ac:chgData name="N. Furkan Doğan" userId="6dda69a5aca78dc8" providerId="LiveId" clId="{70CD9F20-95E5-4B47-8C75-B873A2575C27}" dt="2023-03-16T10:10:26.930" v="782" actId="478"/>
          <ac:picMkLst>
            <pc:docMk/>
            <pc:sldMk cId="3243810168" sldId="306"/>
            <ac:picMk id="19" creationId="{2A959B21-E92F-01F0-28B4-555DE6DF23FB}"/>
          </ac:picMkLst>
        </pc:picChg>
      </pc:sldChg>
      <pc:sldChg chg="addSp delSp modSp add mod">
        <pc:chgData name="N. Furkan Doğan" userId="6dda69a5aca78dc8" providerId="LiveId" clId="{70CD9F20-95E5-4B47-8C75-B873A2575C27}" dt="2024-03-05T07:08:02.044" v="1930" actId="1076"/>
        <pc:sldMkLst>
          <pc:docMk/>
          <pc:sldMk cId="2731746742" sldId="307"/>
        </pc:sldMkLst>
        <pc:spChg chg="del">
          <ac:chgData name="N. Furkan Doğan" userId="6dda69a5aca78dc8" providerId="LiveId" clId="{70CD9F20-95E5-4B47-8C75-B873A2575C27}" dt="2023-03-16T10:16:22.696" v="825" actId="478"/>
          <ac:spMkLst>
            <pc:docMk/>
            <pc:sldMk cId="2731746742" sldId="307"/>
            <ac:spMk id="3" creationId="{1C483B2F-1AE2-41EB-8636-142F44134588}"/>
          </ac:spMkLst>
        </pc:spChg>
        <pc:spChg chg="add del mod">
          <ac:chgData name="N. Furkan Doğan" userId="6dda69a5aca78dc8" providerId="LiveId" clId="{70CD9F20-95E5-4B47-8C75-B873A2575C27}" dt="2023-03-16T10:16:25.832" v="827" actId="478"/>
          <ac:spMkLst>
            <pc:docMk/>
            <pc:sldMk cId="2731746742" sldId="307"/>
            <ac:spMk id="4" creationId="{C8BE6D1E-E042-8162-8CEE-9FDF5D0F3DB4}"/>
          </ac:spMkLst>
        </pc:spChg>
        <pc:spChg chg="add mod">
          <ac:chgData name="N. Furkan Doğan" userId="6dda69a5aca78dc8" providerId="LiveId" clId="{70CD9F20-95E5-4B47-8C75-B873A2575C27}" dt="2024-03-05T07:08:02.044" v="1930" actId="1076"/>
          <ac:spMkLst>
            <pc:docMk/>
            <pc:sldMk cId="2731746742" sldId="307"/>
            <ac:spMk id="8" creationId="{F32AE58A-76DF-9987-8E01-4096843ADDA9}"/>
          </ac:spMkLst>
        </pc:spChg>
      </pc:sldChg>
      <pc:sldChg chg="addSp delSp modSp add mod">
        <pc:chgData name="N. Furkan Doğan" userId="6dda69a5aca78dc8" providerId="LiveId" clId="{70CD9F20-95E5-4B47-8C75-B873A2575C27}" dt="2024-03-08T06:52:35.890" v="2022" actId="1076"/>
        <pc:sldMkLst>
          <pc:docMk/>
          <pc:sldMk cId="563960916" sldId="308"/>
        </pc:sldMkLst>
        <pc:spChg chg="mod">
          <ac:chgData name="N. Furkan Doğan" userId="6dda69a5aca78dc8" providerId="LiveId" clId="{70CD9F20-95E5-4B47-8C75-B873A2575C27}" dt="2023-03-21T11:34:41.511" v="1677"/>
          <ac:spMkLst>
            <pc:docMk/>
            <pc:sldMk cId="563960916" sldId="308"/>
            <ac:spMk id="2" creationId="{A23CAA4E-AD35-DEF5-168E-0021614D5A3F}"/>
          </ac:spMkLst>
        </pc:spChg>
        <pc:spChg chg="add mod">
          <ac:chgData name="N. Furkan Doğan" userId="6dda69a5aca78dc8" providerId="LiveId" clId="{70CD9F20-95E5-4B47-8C75-B873A2575C27}" dt="2024-03-08T06:50:40.207" v="1956" actId="403"/>
          <ac:spMkLst>
            <pc:docMk/>
            <pc:sldMk cId="563960916" sldId="308"/>
            <ac:spMk id="7" creationId="{A22069CF-2C4B-914E-91A6-356A916CD340}"/>
          </ac:spMkLst>
        </pc:spChg>
        <pc:spChg chg="mod">
          <ac:chgData name="N. Furkan Doğan" userId="6dda69a5aca78dc8" providerId="LiveId" clId="{70CD9F20-95E5-4B47-8C75-B873A2575C27}" dt="2023-03-16T12:27:55.255" v="1031" actId="114"/>
          <ac:spMkLst>
            <pc:docMk/>
            <pc:sldMk cId="563960916" sldId="308"/>
            <ac:spMk id="9" creationId="{DA6581F8-C496-A10F-16DD-CD487DF75A17}"/>
          </ac:spMkLst>
        </pc:spChg>
        <pc:spChg chg="add mod">
          <ac:chgData name="N. Furkan Doğan" userId="6dda69a5aca78dc8" providerId="LiveId" clId="{70CD9F20-95E5-4B47-8C75-B873A2575C27}" dt="2024-03-08T06:50:53.342" v="1961" actId="403"/>
          <ac:spMkLst>
            <pc:docMk/>
            <pc:sldMk cId="563960916" sldId="308"/>
            <ac:spMk id="15" creationId="{65A6D382-BC89-5C80-E17A-4FAC1D8F3CF8}"/>
          </ac:spMkLst>
        </pc:spChg>
        <pc:spChg chg="add mod">
          <ac:chgData name="N. Furkan Doğan" userId="6dda69a5aca78dc8" providerId="LiveId" clId="{70CD9F20-95E5-4B47-8C75-B873A2575C27}" dt="2024-03-08T06:52:35.890" v="2022" actId="1076"/>
          <ac:spMkLst>
            <pc:docMk/>
            <pc:sldMk cId="563960916" sldId="308"/>
            <ac:spMk id="17" creationId="{FC977749-1AA0-F824-F91B-DBE18DC177FB}"/>
          </ac:spMkLst>
        </pc:spChg>
        <pc:spChg chg="add mod">
          <ac:chgData name="N. Furkan Doğan" userId="6dda69a5aca78dc8" providerId="LiveId" clId="{70CD9F20-95E5-4B47-8C75-B873A2575C27}" dt="2024-03-08T06:52:29.785" v="2021" actId="20577"/>
          <ac:spMkLst>
            <pc:docMk/>
            <pc:sldMk cId="563960916" sldId="308"/>
            <ac:spMk id="24" creationId="{ED771164-7A61-FA57-2A82-0D9FFDB27956}"/>
          </ac:spMkLst>
        </pc:spChg>
        <pc:picChg chg="del">
          <ac:chgData name="N. Furkan Doğan" userId="6dda69a5aca78dc8" providerId="LiveId" clId="{70CD9F20-95E5-4B47-8C75-B873A2575C27}" dt="2023-03-16T12:26:43.195" v="1014" actId="478"/>
          <ac:picMkLst>
            <pc:docMk/>
            <pc:sldMk cId="563960916" sldId="308"/>
            <ac:picMk id="4" creationId="{3CA3553F-B81E-9268-8630-6E7AE1E6CE66}"/>
          </ac:picMkLst>
        </pc:picChg>
        <pc:picChg chg="add mod">
          <ac:chgData name="N. Furkan Doğan" userId="6dda69a5aca78dc8" providerId="LiveId" clId="{70CD9F20-95E5-4B47-8C75-B873A2575C27}" dt="2023-03-16T12:26:58.078" v="1023" actId="14100"/>
          <ac:picMkLst>
            <pc:docMk/>
            <pc:sldMk cId="563960916" sldId="308"/>
            <ac:picMk id="5" creationId="{9FAA0A5B-CF8B-08DE-5DB1-B25F3C397F3E}"/>
          </ac:picMkLst>
        </pc:picChg>
        <pc:picChg chg="del">
          <ac:chgData name="N. Furkan Doğan" userId="6dda69a5aca78dc8" providerId="LiveId" clId="{70CD9F20-95E5-4B47-8C75-B873A2575C27}" dt="2023-03-16T12:26:43.882" v="1015" actId="478"/>
          <ac:picMkLst>
            <pc:docMk/>
            <pc:sldMk cId="563960916" sldId="308"/>
            <ac:picMk id="8" creationId="{589C9BD0-2E2D-DF2B-AB5C-DC893187A7B0}"/>
          </ac:picMkLst>
        </pc:picChg>
        <pc:picChg chg="add mod">
          <ac:chgData name="N. Furkan Doğan" userId="6dda69a5aca78dc8" providerId="LiveId" clId="{70CD9F20-95E5-4B47-8C75-B873A2575C27}" dt="2024-03-08T06:50:49.162" v="1960" actId="1076"/>
          <ac:picMkLst>
            <pc:docMk/>
            <pc:sldMk cId="563960916" sldId="308"/>
            <ac:picMk id="11" creationId="{66DA6555-0514-2502-5373-DEB47D2462FE}"/>
          </ac:picMkLst>
        </pc:picChg>
        <pc:picChg chg="add mod">
          <ac:chgData name="N. Furkan Doğan" userId="6dda69a5aca78dc8" providerId="LiveId" clId="{70CD9F20-95E5-4B47-8C75-B873A2575C27}" dt="2024-03-08T06:51:23.260" v="1970" actId="14100"/>
          <ac:picMkLst>
            <pc:docMk/>
            <pc:sldMk cId="563960916" sldId="308"/>
            <ac:picMk id="13" creationId="{15342AA4-8F2C-ED93-FF36-0CDB576F5A6B}"/>
          </ac:picMkLst>
        </pc:picChg>
        <pc:picChg chg="add mod">
          <ac:chgData name="N. Furkan Doğan" userId="6dda69a5aca78dc8" providerId="LiveId" clId="{70CD9F20-95E5-4B47-8C75-B873A2575C27}" dt="2024-03-08T06:51:48.944" v="1971" actId="1076"/>
          <ac:picMkLst>
            <pc:docMk/>
            <pc:sldMk cId="563960916" sldId="308"/>
            <ac:picMk id="19" creationId="{69604CDB-243D-97A7-4DD0-2CE76C7965D7}"/>
          </ac:picMkLst>
        </pc:picChg>
        <pc:picChg chg="add mod">
          <ac:chgData name="N. Furkan Doğan" userId="6dda69a5aca78dc8" providerId="LiveId" clId="{70CD9F20-95E5-4B47-8C75-B873A2575C27}" dt="2024-03-08T06:51:48.944" v="1971" actId="1076"/>
          <ac:picMkLst>
            <pc:docMk/>
            <pc:sldMk cId="563960916" sldId="308"/>
            <ac:picMk id="21" creationId="{FDE2D44A-77F9-7089-72B4-38B52A867126}"/>
          </ac:picMkLst>
        </pc:picChg>
        <pc:picChg chg="add mod">
          <ac:chgData name="N. Furkan Doğan" userId="6dda69a5aca78dc8" providerId="LiveId" clId="{70CD9F20-95E5-4B47-8C75-B873A2575C27}" dt="2024-03-08T06:51:57.751" v="1973" actId="1076"/>
          <ac:picMkLst>
            <pc:docMk/>
            <pc:sldMk cId="563960916" sldId="308"/>
            <ac:picMk id="23" creationId="{796D8212-EEE1-FB25-C23F-DF8237B52CA1}"/>
          </ac:picMkLst>
        </pc:picChg>
      </pc:sldChg>
      <pc:sldChg chg="addSp delSp modSp add del mod">
        <pc:chgData name="N. Furkan Doğan" userId="6dda69a5aca78dc8" providerId="LiveId" clId="{70CD9F20-95E5-4B47-8C75-B873A2575C27}" dt="2023-03-16T12:26:15.562" v="1010" actId="47"/>
        <pc:sldMkLst>
          <pc:docMk/>
          <pc:sldMk cId="3277851408" sldId="308"/>
        </pc:sldMkLst>
        <pc:spChg chg="mod">
          <ac:chgData name="N. Furkan Doğan" userId="6dda69a5aca78dc8" providerId="LiveId" clId="{70CD9F20-95E5-4B47-8C75-B873A2575C27}" dt="2023-03-16T10:19:14.843" v="851" actId="20577"/>
          <ac:spMkLst>
            <pc:docMk/>
            <pc:sldMk cId="3277851408" sldId="308"/>
            <ac:spMk id="2" creationId="{A23CAA4E-AD35-DEF5-168E-0021614D5A3F}"/>
          </ac:spMkLst>
        </pc:spChg>
        <pc:spChg chg="mod">
          <ac:chgData name="N. Furkan Doğan" userId="6dda69a5aca78dc8" providerId="LiveId" clId="{70CD9F20-95E5-4B47-8C75-B873A2575C27}" dt="2023-03-16T10:22:17.418" v="903" actId="947"/>
          <ac:spMkLst>
            <pc:docMk/>
            <pc:sldMk cId="3277851408" sldId="308"/>
            <ac:spMk id="9" creationId="{DA6581F8-C496-A10F-16DD-CD487DF75A17}"/>
          </ac:spMkLst>
        </pc:spChg>
        <pc:spChg chg="del mod">
          <ac:chgData name="N. Furkan Doğan" userId="6dda69a5aca78dc8" providerId="LiveId" clId="{70CD9F20-95E5-4B47-8C75-B873A2575C27}" dt="2023-03-16T10:20:13.246" v="865" actId="478"/>
          <ac:spMkLst>
            <pc:docMk/>
            <pc:sldMk cId="3277851408" sldId="308"/>
            <ac:spMk id="14" creationId="{A56D02FD-DCA4-BD2D-9CE6-06E8B5627CD3}"/>
          </ac:spMkLst>
        </pc:spChg>
        <pc:spChg chg="add del mod">
          <ac:chgData name="N. Furkan Doğan" userId="6dda69a5aca78dc8" providerId="LiveId" clId="{70CD9F20-95E5-4B47-8C75-B873A2575C27}" dt="2023-03-16T10:24:07.717" v="924" actId="478"/>
          <ac:spMkLst>
            <pc:docMk/>
            <pc:sldMk cId="3277851408" sldId="308"/>
            <ac:spMk id="15" creationId="{20FADEDE-993F-36F7-5456-D5E4D4C6B63A}"/>
          </ac:spMkLst>
        </pc:spChg>
        <pc:spChg chg="del mod">
          <ac:chgData name="N. Furkan Doğan" userId="6dda69a5aca78dc8" providerId="LiveId" clId="{70CD9F20-95E5-4B47-8C75-B873A2575C27}" dt="2023-03-16T10:24:06.378" v="923" actId="478"/>
          <ac:spMkLst>
            <pc:docMk/>
            <pc:sldMk cId="3277851408" sldId="308"/>
            <ac:spMk id="18" creationId="{9B2F19AE-DEEF-AFD9-C30F-2C15B877B446}"/>
          </ac:spMkLst>
        </pc:spChg>
        <pc:spChg chg="del">
          <ac:chgData name="N. Furkan Doğan" userId="6dda69a5aca78dc8" providerId="LiveId" clId="{70CD9F20-95E5-4B47-8C75-B873A2575C27}" dt="2023-03-16T10:22:47.911" v="910" actId="478"/>
          <ac:spMkLst>
            <pc:docMk/>
            <pc:sldMk cId="3277851408" sldId="308"/>
            <ac:spMk id="28" creationId="{2281AC33-FD01-CD22-D7F5-E6D3B9F8E82F}"/>
          </ac:spMkLst>
        </pc:spChg>
        <pc:picChg chg="add mod">
          <ac:chgData name="N. Furkan Doğan" userId="6dda69a5aca78dc8" providerId="LiveId" clId="{70CD9F20-95E5-4B47-8C75-B873A2575C27}" dt="2023-03-16T10:19:30.669" v="856" actId="14100"/>
          <ac:picMkLst>
            <pc:docMk/>
            <pc:sldMk cId="3277851408" sldId="308"/>
            <ac:picMk id="4" creationId="{3CA3553F-B81E-9268-8630-6E7AE1E6CE66}"/>
          </ac:picMkLst>
        </pc:picChg>
        <pc:picChg chg="del">
          <ac:chgData name="N. Furkan Doğan" userId="6dda69a5aca78dc8" providerId="LiveId" clId="{70CD9F20-95E5-4B47-8C75-B873A2575C27}" dt="2023-03-16T10:19:24.318" v="852" actId="478"/>
          <ac:picMkLst>
            <pc:docMk/>
            <pc:sldMk cId="3277851408" sldId="308"/>
            <ac:picMk id="5" creationId="{9CAE9586-AE24-E474-DD8B-2C91795D093A}"/>
          </ac:picMkLst>
        </pc:picChg>
        <pc:picChg chg="del">
          <ac:chgData name="N. Furkan Doğan" userId="6dda69a5aca78dc8" providerId="LiveId" clId="{70CD9F20-95E5-4B47-8C75-B873A2575C27}" dt="2023-03-16T10:19:39.019" v="859" actId="478"/>
          <ac:picMkLst>
            <pc:docMk/>
            <pc:sldMk cId="3277851408" sldId="308"/>
            <ac:picMk id="7" creationId="{6DDD6D17-1048-292F-5CF4-EE3995A38E20}"/>
          </ac:picMkLst>
        </pc:picChg>
        <pc:picChg chg="add mod">
          <ac:chgData name="N. Furkan Doğan" userId="6dda69a5aca78dc8" providerId="LiveId" clId="{70CD9F20-95E5-4B47-8C75-B873A2575C27}" dt="2023-03-16T10:19:55.114" v="863" actId="1076"/>
          <ac:picMkLst>
            <pc:docMk/>
            <pc:sldMk cId="3277851408" sldId="308"/>
            <ac:picMk id="8" creationId="{589C9BD0-2E2D-DF2B-AB5C-DC893187A7B0}"/>
          </ac:picMkLst>
        </pc:picChg>
        <pc:picChg chg="del">
          <ac:chgData name="N. Furkan Doğan" userId="6dda69a5aca78dc8" providerId="LiveId" clId="{70CD9F20-95E5-4B47-8C75-B873A2575C27}" dt="2023-03-16T10:19:39.390" v="860" actId="478"/>
          <ac:picMkLst>
            <pc:docMk/>
            <pc:sldMk cId="3277851408" sldId="308"/>
            <ac:picMk id="11" creationId="{4155E98B-C5A6-4EC1-CD3C-BB3313DEC421}"/>
          </ac:picMkLst>
        </pc:picChg>
        <pc:picChg chg="add del mod">
          <ac:chgData name="N. Furkan Doğan" userId="6dda69a5aca78dc8" providerId="LiveId" clId="{70CD9F20-95E5-4B47-8C75-B873A2575C27}" dt="2023-03-16T10:24:08.270" v="925" actId="478"/>
          <ac:picMkLst>
            <pc:docMk/>
            <pc:sldMk cId="3277851408" sldId="308"/>
            <ac:picMk id="12" creationId="{A087F6B5-E3DD-08FA-274D-D167A98D78C2}"/>
          </ac:picMkLst>
        </pc:picChg>
        <pc:picChg chg="add del mod">
          <ac:chgData name="N. Furkan Doğan" userId="6dda69a5aca78dc8" providerId="LiveId" clId="{70CD9F20-95E5-4B47-8C75-B873A2575C27}" dt="2023-03-16T10:24:08.789" v="926" actId="478"/>
          <ac:picMkLst>
            <pc:docMk/>
            <pc:sldMk cId="3277851408" sldId="308"/>
            <ac:picMk id="17" creationId="{EC696C62-D8D9-4480-4B74-F1DAF5630CD0}"/>
          </ac:picMkLst>
        </pc:picChg>
        <pc:picChg chg="del">
          <ac:chgData name="N. Furkan Doğan" userId="6dda69a5aca78dc8" providerId="LiveId" clId="{70CD9F20-95E5-4B47-8C75-B873A2575C27}" dt="2023-03-16T10:22:45.915" v="908" actId="478"/>
          <ac:picMkLst>
            <pc:docMk/>
            <pc:sldMk cId="3277851408" sldId="308"/>
            <ac:picMk id="25" creationId="{38ED53DF-E2E8-15F7-7DDD-997266362523}"/>
          </ac:picMkLst>
        </pc:picChg>
        <pc:picChg chg="del">
          <ac:chgData name="N. Furkan Doğan" userId="6dda69a5aca78dc8" providerId="LiveId" clId="{70CD9F20-95E5-4B47-8C75-B873A2575C27}" dt="2023-03-16T10:22:46.374" v="909" actId="478"/>
          <ac:picMkLst>
            <pc:docMk/>
            <pc:sldMk cId="3277851408" sldId="308"/>
            <ac:picMk id="31" creationId="{FB1CBD5B-C346-AD3E-2405-E76023800CB2}"/>
          </ac:picMkLst>
        </pc:picChg>
      </pc:sldChg>
      <pc:sldChg chg="new del">
        <pc:chgData name="N. Furkan Doğan" userId="6dda69a5aca78dc8" providerId="LiveId" clId="{70CD9F20-95E5-4B47-8C75-B873A2575C27}" dt="2023-03-16T10:19:08.950" v="848" actId="47"/>
        <pc:sldMkLst>
          <pc:docMk/>
          <pc:sldMk cId="3502684539" sldId="308"/>
        </pc:sldMkLst>
      </pc:sldChg>
      <pc:sldChg chg="addSp delSp modSp add mod">
        <pc:chgData name="N. Furkan Doğan" userId="6dda69a5aca78dc8" providerId="LiveId" clId="{70CD9F20-95E5-4B47-8C75-B873A2575C27}" dt="2023-03-22T13:40:36.244" v="1845" actId="1076"/>
        <pc:sldMkLst>
          <pc:docMk/>
          <pc:sldMk cId="926650903" sldId="309"/>
        </pc:sldMkLst>
        <pc:spChg chg="mod">
          <ac:chgData name="N. Furkan Doğan" userId="6dda69a5aca78dc8" providerId="LiveId" clId="{70CD9F20-95E5-4B47-8C75-B873A2575C27}" dt="2023-03-21T11:34:33.858" v="1673"/>
          <ac:spMkLst>
            <pc:docMk/>
            <pc:sldMk cId="926650903" sldId="309"/>
            <ac:spMk id="2" creationId="{A23CAA4E-AD35-DEF5-168E-0021614D5A3F}"/>
          </ac:spMkLst>
        </pc:spChg>
        <pc:spChg chg="add mod">
          <ac:chgData name="N. Furkan Doğan" userId="6dda69a5aca78dc8" providerId="LiveId" clId="{70CD9F20-95E5-4B47-8C75-B873A2575C27}" dt="2023-03-22T13:40:30.544" v="1841" actId="20577"/>
          <ac:spMkLst>
            <pc:docMk/>
            <pc:sldMk cId="926650903" sldId="309"/>
            <ac:spMk id="3" creationId="{BDE54DB3-D76C-4BFD-C08C-D19C149AAEAD}"/>
          </ac:spMkLst>
        </pc:spChg>
        <pc:spChg chg="add mod">
          <ac:chgData name="N. Furkan Doğan" userId="6dda69a5aca78dc8" providerId="LiveId" clId="{70CD9F20-95E5-4B47-8C75-B873A2575C27}" dt="2023-03-22T13:40:36.244" v="1845" actId="1076"/>
          <ac:spMkLst>
            <pc:docMk/>
            <pc:sldMk cId="926650903" sldId="309"/>
            <ac:spMk id="4" creationId="{567897BC-8C2B-A5DC-F12C-7CF8CDC6C756}"/>
          </ac:spMkLst>
        </pc:spChg>
        <pc:spChg chg="mod">
          <ac:chgData name="N. Furkan Doğan" userId="6dda69a5aca78dc8" providerId="LiveId" clId="{70CD9F20-95E5-4B47-8C75-B873A2575C27}" dt="2023-03-22T13:38:33.427" v="1798" actId="20577"/>
          <ac:spMkLst>
            <pc:docMk/>
            <pc:sldMk cId="926650903" sldId="309"/>
            <ac:spMk id="9" creationId="{DA6581F8-C496-A10F-16DD-CD487DF75A17}"/>
          </ac:spMkLst>
        </pc:spChg>
        <pc:picChg chg="del">
          <ac:chgData name="N. Furkan Doğan" userId="6dda69a5aca78dc8" providerId="LiveId" clId="{70CD9F20-95E5-4B47-8C75-B873A2575C27}" dt="2023-03-16T12:13:44.188" v="932" actId="478"/>
          <ac:picMkLst>
            <pc:docMk/>
            <pc:sldMk cId="926650903" sldId="309"/>
            <ac:picMk id="4" creationId="{3CA3553F-B81E-9268-8630-6E7AE1E6CE66}"/>
          </ac:picMkLst>
        </pc:picChg>
        <pc:picChg chg="add mod">
          <ac:chgData name="N. Furkan Doğan" userId="6dda69a5aca78dc8" providerId="LiveId" clId="{70CD9F20-95E5-4B47-8C75-B873A2575C27}" dt="2023-03-16T12:14:15.835" v="939" actId="1076"/>
          <ac:picMkLst>
            <pc:docMk/>
            <pc:sldMk cId="926650903" sldId="309"/>
            <ac:picMk id="5" creationId="{C80631A6-71AD-349D-85F3-0909CCE12AAC}"/>
          </ac:picMkLst>
        </pc:picChg>
      </pc:sldChg>
      <pc:sldChg chg="new del">
        <pc:chgData name="N. Furkan Doğan" userId="6dda69a5aca78dc8" providerId="LiveId" clId="{70CD9F20-95E5-4B47-8C75-B873A2575C27}" dt="2023-03-16T12:26:05.398" v="1009" actId="47"/>
        <pc:sldMkLst>
          <pc:docMk/>
          <pc:sldMk cId="387373523" sldId="310"/>
        </pc:sldMkLst>
      </pc:sldChg>
      <pc:sldChg chg="addSp delSp modSp new del mod">
        <pc:chgData name="N. Furkan Doğan" userId="6dda69a5aca78dc8" providerId="LiveId" clId="{70CD9F20-95E5-4B47-8C75-B873A2575C27}" dt="2023-03-21T07:13:59.906" v="1258" actId="47"/>
        <pc:sldMkLst>
          <pc:docMk/>
          <pc:sldMk cId="3719817874" sldId="310"/>
        </pc:sldMkLst>
        <pc:spChg chg="del">
          <ac:chgData name="N. Furkan Doğan" userId="6dda69a5aca78dc8" providerId="LiveId" clId="{70CD9F20-95E5-4B47-8C75-B873A2575C27}" dt="2023-03-21T07:06:41.654" v="1116" actId="478"/>
          <ac:spMkLst>
            <pc:docMk/>
            <pc:sldMk cId="3719817874" sldId="310"/>
            <ac:spMk id="2" creationId="{7C037981-38A3-DD5F-74D0-242C77078051}"/>
          </ac:spMkLst>
        </pc:spChg>
        <pc:spChg chg="del">
          <ac:chgData name="N. Furkan Doğan" userId="6dda69a5aca78dc8" providerId="LiveId" clId="{70CD9F20-95E5-4B47-8C75-B873A2575C27}" dt="2023-03-21T07:06:40.817" v="1115" actId="478"/>
          <ac:spMkLst>
            <pc:docMk/>
            <pc:sldMk cId="3719817874" sldId="310"/>
            <ac:spMk id="3" creationId="{A30D145D-6DA0-A9AF-9922-75E313B682D2}"/>
          </ac:spMkLst>
        </pc:spChg>
        <pc:picChg chg="add del mod">
          <ac:chgData name="N. Furkan Doğan" userId="6dda69a5aca78dc8" providerId="LiveId" clId="{70CD9F20-95E5-4B47-8C75-B873A2575C27}" dt="2023-03-21T07:07:03.226" v="1121" actId="21"/>
          <ac:picMkLst>
            <pc:docMk/>
            <pc:sldMk cId="3719817874" sldId="310"/>
            <ac:picMk id="5" creationId="{F58BEEA1-3FF7-17D0-DA10-61D109C8A9A3}"/>
          </ac:picMkLst>
        </pc:picChg>
      </pc:sldChg>
      <pc:sldChg chg="addSp delSp modSp add mod">
        <pc:chgData name="N. Furkan Doğan" userId="6dda69a5aca78dc8" providerId="LiveId" clId="{70CD9F20-95E5-4B47-8C75-B873A2575C27}" dt="2024-03-08T07:04:41.035" v="2103" actId="1076"/>
        <pc:sldMkLst>
          <pc:docMk/>
          <pc:sldMk cId="2540078082" sldId="311"/>
        </pc:sldMkLst>
        <pc:spChg chg="mod">
          <ac:chgData name="N. Furkan Doğan" userId="6dda69a5aca78dc8" providerId="LiveId" clId="{70CD9F20-95E5-4B47-8C75-B873A2575C27}" dt="2023-03-21T11:34:47.466" v="1678" actId="14100"/>
          <ac:spMkLst>
            <pc:docMk/>
            <pc:sldMk cId="2540078082" sldId="311"/>
            <ac:spMk id="2" creationId="{A23CAA4E-AD35-DEF5-168E-0021614D5A3F}"/>
          </ac:spMkLst>
        </pc:spChg>
        <pc:spChg chg="add del mod">
          <ac:chgData name="N. Furkan Doğan" userId="6dda69a5aca78dc8" providerId="LiveId" clId="{70CD9F20-95E5-4B47-8C75-B873A2575C27}" dt="2023-03-22T13:41:52" v="1849" actId="21"/>
          <ac:spMkLst>
            <pc:docMk/>
            <pc:sldMk cId="2540078082" sldId="311"/>
            <ac:spMk id="4" creationId="{C92D6795-091C-C57E-341A-AE342E3E9FD6}"/>
          </ac:spMkLst>
        </pc:spChg>
        <pc:spChg chg="add mod">
          <ac:chgData name="N. Furkan Doğan" userId="6dda69a5aca78dc8" providerId="LiveId" clId="{70CD9F20-95E5-4B47-8C75-B873A2575C27}" dt="2023-03-21T07:12:39.672" v="1237" actId="20577"/>
          <ac:spMkLst>
            <pc:docMk/>
            <pc:sldMk cId="2540078082" sldId="311"/>
            <ac:spMk id="6" creationId="{448D649B-2845-108B-A205-9F6971B57232}"/>
          </ac:spMkLst>
        </pc:spChg>
        <pc:spChg chg="mod">
          <ac:chgData name="N. Furkan Doğan" userId="6dda69a5aca78dc8" providerId="LiveId" clId="{70CD9F20-95E5-4B47-8C75-B873A2575C27}" dt="2024-03-08T07:01:57.434" v="2073" actId="20577"/>
          <ac:spMkLst>
            <pc:docMk/>
            <pc:sldMk cId="2540078082" sldId="311"/>
            <ac:spMk id="9" creationId="{DA6581F8-C496-A10F-16DD-CD487DF75A17}"/>
          </ac:spMkLst>
        </pc:spChg>
        <pc:spChg chg="add mod">
          <ac:chgData name="N. Furkan Doğan" userId="6dda69a5aca78dc8" providerId="LiveId" clId="{70CD9F20-95E5-4B47-8C75-B873A2575C27}" dt="2023-03-21T07:13:09.139" v="1240" actId="113"/>
          <ac:spMkLst>
            <pc:docMk/>
            <pc:sldMk cId="2540078082" sldId="311"/>
            <ac:spMk id="18" creationId="{D8F7EE81-C0BD-4A9E-EB0A-B56D20AF558C}"/>
          </ac:spMkLst>
        </pc:spChg>
        <pc:spChg chg="add mod">
          <ac:chgData name="N. Furkan Doğan" userId="6dda69a5aca78dc8" providerId="LiveId" clId="{70CD9F20-95E5-4B47-8C75-B873A2575C27}" dt="2024-03-08T07:02:17.715" v="2078" actId="1076"/>
          <ac:spMkLst>
            <pc:docMk/>
            <pc:sldMk cId="2540078082" sldId="311"/>
            <ac:spMk id="20" creationId="{0AA39D46-C777-CDF2-690D-E6A055C1C00E}"/>
          </ac:spMkLst>
        </pc:spChg>
        <pc:picChg chg="add mod">
          <ac:chgData name="N. Furkan Doğan" userId="6dda69a5aca78dc8" providerId="LiveId" clId="{70CD9F20-95E5-4B47-8C75-B873A2575C27}" dt="2024-03-08T07:04:41.035" v="2103" actId="1076"/>
          <ac:picMkLst>
            <pc:docMk/>
            <pc:sldMk cId="2540078082" sldId="311"/>
            <ac:picMk id="3" creationId="{EA969E8C-9723-D21C-A01A-C1915F267D78}"/>
          </ac:picMkLst>
        </pc:picChg>
        <pc:picChg chg="del">
          <ac:chgData name="N. Furkan Doğan" userId="6dda69a5aca78dc8" providerId="LiveId" clId="{70CD9F20-95E5-4B47-8C75-B873A2575C27}" dt="2023-03-21T07:07:06.214" v="1122" actId="478"/>
          <ac:picMkLst>
            <pc:docMk/>
            <pc:sldMk cId="2540078082" sldId="311"/>
            <ac:picMk id="5" creationId="{C80631A6-71AD-349D-85F3-0909CCE12AAC}"/>
          </ac:picMkLst>
        </pc:picChg>
        <pc:picChg chg="del">
          <ac:chgData name="N. Furkan Doğan" userId="6dda69a5aca78dc8" providerId="LiveId" clId="{70CD9F20-95E5-4B47-8C75-B873A2575C27}" dt="2023-03-21T07:10:58.290" v="1172" actId="478"/>
          <ac:picMkLst>
            <pc:docMk/>
            <pc:sldMk cId="2540078082" sldId="311"/>
            <ac:picMk id="8" creationId="{589C9BD0-2E2D-DF2B-AB5C-DC893187A7B0}"/>
          </ac:picMkLst>
        </pc:picChg>
        <pc:picChg chg="add mod">
          <ac:chgData name="N. Furkan Doğan" userId="6dda69a5aca78dc8" providerId="LiveId" clId="{70CD9F20-95E5-4B47-8C75-B873A2575C27}" dt="2024-03-08T07:04:00.622" v="2092"/>
          <ac:picMkLst>
            <pc:docMk/>
            <pc:sldMk cId="2540078082" sldId="311"/>
            <ac:picMk id="10" creationId="{4E0C4860-675A-E269-ADBA-D87AFE2CBEA3}"/>
          </ac:picMkLst>
        </pc:picChg>
        <pc:picChg chg="add mod">
          <ac:chgData name="N. Furkan Doğan" userId="6dda69a5aca78dc8" providerId="LiveId" clId="{70CD9F20-95E5-4B47-8C75-B873A2575C27}" dt="2024-03-08T07:04:34.249" v="2101" actId="1076"/>
          <ac:picMkLst>
            <pc:docMk/>
            <pc:sldMk cId="2540078082" sldId="311"/>
            <ac:picMk id="12" creationId="{76C9A6A2-0717-B9D9-1F35-0729363FD5E4}"/>
          </ac:picMkLst>
        </pc:picChg>
        <pc:picChg chg="add mod">
          <ac:chgData name="N. Furkan Doğan" userId="6dda69a5aca78dc8" providerId="LiveId" clId="{70CD9F20-95E5-4B47-8C75-B873A2575C27}" dt="2024-03-08T07:03:56.328" v="2091"/>
          <ac:picMkLst>
            <pc:docMk/>
            <pc:sldMk cId="2540078082" sldId="311"/>
            <ac:picMk id="14" creationId="{38362F68-714F-B37C-34D1-FA3A99615FE4}"/>
          </ac:picMkLst>
        </pc:picChg>
        <pc:picChg chg="add mod">
          <ac:chgData name="N. Furkan Doğan" userId="6dda69a5aca78dc8" providerId="LiveId" clId="{70CD9F20-95E5-4B47-8C75-B873A2575C27}" dt="2024-03-08T07:03:40.943" v="2088"/>
          <ac:picMkLst>
            <pc:docMk/>
            <pc:sldMk cId="2540078082" sldId="311"/>
            <ac:picMk id="16" creationId="{4B8F29E4-7AD5-0FF2-55EF-1CC6D4E81FF1}"/>
          </ac:picMkLst>
        </pc:picChg>
        <pc:picChg chg="add mod">
          <ac:chgData name="N. Furkan Doğan" userId="6dda69a5aca78dc8" providerId="LiveId" clId="{70CD9F20-95E5-4B47-8C75-B873A2575C27}" dt="2024-03-08T07:04:27.534" v="2097" actId="14100"/>
          <ac:picMkLst>
            <pc:docMk/>
            <pc:sldMk cId="2540078082" sldId="311"/>
            <ac:picMk id="22" creationId="{6961B086-B804-C8CF-4942-106A614E5B84}"/>
          </ac:picMkLst>
        </pc:picChg>
        <pc:picChg chg="add mod">
          <ac:chgData name="N. Furkan Doğan" userId="6dda69a5aca78dc8" providerId="LiveId" clId="{70CD9F20-95E5-4B47-8C75-B873A2575C27}" dt="2024-03-08T07:04:31.543" v="2099" actId="14100"/>
          <ac:picMkLst>
            <pc:docMk/>
            <pc:sldMk cId="2540078082" sldId="311"/>
            <ac:picMk id="24" creationId="{B909BD0F-5757-0773-C94C-8AD12E356C24}"/>
          </ac:picMkLst>
        </pc:picChg>
        <pc:picChg chg="add del">
          <ac:chgData name="N. Furkan Doğan" userId="6dda69a5aca78dc8" providerId="LiveId" clId="{70CD9F20-95E5-4B47-8C75-B873A2575C27}" dt="2023-03-21T11:33:32.616" v="1650" actId="478"/>
          <ac:picMkLst>
            <pc:docMk/>
            <pc:sldMk cId="2540078082" sldId="311"/>
            <ac:picMk id="26" creationId="{91A2FD24-A25C-7576-0DA0-0AD394724680}"/>
          </ac:picMkLst>
        </pc:picChg>
      </pc:sldChg>
      <pc:sldChg chg="addSp delSp modSp add mod">
        <pc:chgData name="N. Furkan Doğan" userId="6dda69a5aca78dc8" providerId="LiveId" clId="{70CD9F20-95E5-4B47-8C75-B873A2575C27}" dt="2024-03-08T14:43:27.311" v="2150"/>
        <pc:sldMkLst>
          <pc:docMk/>
          <pc:sldMk cId="4047058871" sldId="312"/>
        </pc:sldMkLst>
        <pc:spChg chg="mod">
          <ac:chgData name="N. Furkan Doğan" userId="6dda69a5aca78dc8" providerId="LiveId" clId="{70CD9F20-95E5-4B47-8C75-B873A2575C27}" dt="2023-03-21T11:33:46.854" v="1654" actId="14100"/>
          <ac:spMkLst>
            <pc:docMk/>
            <pc:sldMk cId="4047058871" sldId="312"/>
            <ac:spMk id="2" creationId="{A23CAA4E-AD35-DEF5-168E-0021614D5A3F}"/>
          </ac:spMkLst>
        </pc:spChg>
        <pc:spChg chg="add mod">
          <ac:chgData name="N. Furkan Doğan" userId="6dda69a5aca78dc8" providerId="LiveId" clId="{70CD9F20-95E5-4B47-8C75-B873A2575C27}" dt="2023-03-22T13:42:56.444" v="1874" actId="3064"/>
          <ac:spMkLst>
            <pc:docMk/>
            <pc:sldMk cId="4047058871" sldId="312"/>
            <ac:spMk id="4" creationId="{699E0621-846F-117C-ED8E-B14D79E3A533}"/>
          </ac:spMkLst>
        </pc:spChg>
        <pc:spChg chg="mod">
          <ac:chgData name="N. Furkan Doğan" userId="6dda69a5aca78dc8" providerId="LiveId" clId="{70CD9F20-95E5-4B47-8C75-B873A2575C27}" dt="2023-03-21T07:17:24.170" v="1300"/>
          <ac:spMkLst>
            <pc:docMk/>
            <pc:sldMk cId="4047058871" sldId="312"/>
            <ac:spMk id="6" creationId="{448D649B-2845-108B-A205-9F6971B57232}"/>
          </ac:spMkLst>
        </pc:spChg>
        <pc:spChg chg="add mod">
          <ac:chgData name="N. Furkan Doğan" userId="6dda69a5aca78dc8" providerId="LiveId" clId="{70CD9F20-95E5-4B47-8C75-B873A2575C27}" dt="2023-03-22T13:43:12.981" v="1878" actId="20577"/>
          <ac:spMkLst>
            <pc:docMk/>
            <pc:sldMk cId="4047058871" sldId="312"/>
            <ac:spMk id="7" creationId="{AA4DF4F2-E8BC-30D5-418A-0ABD5E867422}"/>
          </ac:spMkLst>
        </pc:spChg>
        <pc:spChg chg="mod">
          <ac:chgData name="N. Furkan Doğan" userId="6dda69a5aca78dc8" providerId="LiveId" clId="{70CD9F20-95E5-4B47-8C75-B873A2575C27}" dt="2023-03-21T07:16:17.226" v="1279" actId="20577"/>
          <ac:spMkLst>
            <pc:docMk/>
            <pc:sldMk cId="4047058871" sldId="312"/>
            <ac:spMk id="9" creationId="{DA6581F8-C496-A10F-16DD-CD487DF75A17}"/>
          </ac:spMkLst>
        </pc:spChg>
        <pc:spChg chg="add mod">
          <ac:chgData name="N. Furkan Doğan" userId="6dda69a5aca78dc8" providerId="LiveId" clId="{70CD9F20-95E5-4B47-8C75-B873A2575C27}" dt="2023-03-22T13:43:21.852" v="1882" actId="20577"/>
          <ac:spMkLst>
            <pc:docMk/>
            <pc:sldMk cId="4047058871" sldId="312"/>
            <ac:spMk id="10" creationId="{44968AB7-A7F7-3042-C50A-AA7CD216D403}"/>
          </ac:spMkLst>
        </pc:spChg>
        <pc:spChg chg="add mod">
          <ac:chgData name="N. Furkan Doğan" userId="6dda69a5aca78dc8" providerId="LiveId" clId="{70CD9F20-95E5-4B47-8C75-B873A2575C27}" dt="2023-03-21T07:17:44.315" v="1306" actId="20577"/>
          <ac:spMkLst>
            <pc:docMk/>
            <pc:sldMk cId="4047058871" sldId="312"/>
            <ac:spMk id="13" creationId="{63FB1117-B1A6-24F9-CF96-89237035F917}"/>
          </ac:spMkLst>
        </pc:spChg>
        <pc:spChg chg="del">
          <ac:chgData name="N. Furkan Doğan" userId="6dda69a5aca78dc8" providerId="LiveId" clId="{70CD9F20-95E5-4B47-8C75-B873A2575C27}" dt="2023-03-21T07:15:18.656" v="1262" actId="478"/>
          <ac:spMkLst>
            <pc:docMk/>
            <pc:sldMk cId="4047058871" sldId="312"/>
            <ac:spMk id="18" creationId="{D8F7EE81-C0BD-4A9E-EB0A-B56D20AF558C}"/>
          </ac:spMkLst>
        </pc:spChg>
        <pc:spChg chg="del">
          <ac:chgData name="N. Furkan Doğan" userId="6dda69a5aca78dc8" providerId="LiveId" clId="{70CD9F20-95E5-4B47-8C75-B873A2575C27}" dt="2023-03-21T07:15:18.656" v="1262" actId="478"/>
          <ac:spMkLst>
            <pc:docMk/>
            <pc:sldMk cId="4047058871" sldId="312"/>
            <ac:spMk id="20" creationId="{0AA39D46-C777-CDF2-690D-E6A055C1C00E}"/>
          </ac:spMkLst>
        </pc:spChg>
        <pc:spChg chg="add mod">
          <ac:chgData name="N. Furkan Doğan" userId="6dda69a5aca78dc8" providerId="LiveId" clId="{70CD9F20-95E5-4B47-8C75-B873A2575C27}" dt="2023-03-21T07:18:13.811" v="1311" actId="1076"/>
          <ac:spMkLst>
            <pc:docMk/>
            <pc:sldMk cId="4047058871" sldId="312"/>
            <ac:spMk id="21" creationId="{881F43A9-73D4-4FE9-E673-04D3794547E7}"/>
          </ac:spMkLst>
        </pc:spChg>
        <pc:spChg chg="add mod">
          <ac:chgData name="N. Furkan Doğan" userId="6dda69a5aca78dc8" providerId="LiveId" clId="{70CD9F20-95E5-4B47-8C75-B873A2575C27}" dt="2023-03-21T07:19:16.604" v="1326" actId="1076"/>
          <ac:spMkLst>
            <pc:docMk/>
            <pc:sldMk cId="4047058871" sldId="312"/>
            <ac:spMk id="31" creationId="{B79B37FF-FB3C-FB37-1B66-4E33ED1BBFA8}"/>
          </ac:spMkLst>
        </pc:spChg>
        <pc:picChg chg="mod">
          <ac:chgData name="N. Furkan Doğan" userId="6dda69a5aca78dc8" providerId="LiveId" clId="{70CD9F20-95E5-4B47-8C75-B873A2575C27}" dt="2023-03-21T07:16:21.504" v="1280" actId="14100"/>
          <ac:picMkLst>
            <pc:docMk/>
            <pc:sldMk cId="4047058871" sldId="312"/>
            <ac:picMk id="3" creationId="{EA969E8C-9723-D21C-A01A-C1915F267D78}"/>
          </ac:picMkLst>
        </pc:picChg>
        <pc:picChg chg="add mod">
          <ac:chgData name="N. Furkan Doğan" userId="6dda69a5aca78dc8" providerId="LiveId" clId="{70CD9F20-95E5-4B47-8C75-B873A2575C27}" dt="2023-03-21T07:16:51.718" v="1291" actId="1076"/>
          <ac:picMkLst>
            <pc:docMk/>
            <pc:sldMk cId="4047058871" sldId="312"/>
            <ac:picMk id="5" creationId="{1C8CC7B6-3AB1-1D56-27A7-C0D622212D76}"/>
          </ac:picMkLst>
        </pc:picChg>
        <pc:picChg chg="add mod">
          <ac:chgData name="N. Furkan Doğan" userId="6dda69a5aca78dc8" providerId="LiveId" clId="{70CD9F20-95E5-4B47-8C75-B873A2575C27}" dt="2024-03-08T14:43:11.289" v="2147"/>
          <ac:picMkLst>
            <pc:docMk/>
            <pc:sldMk cId="4047058871" sldId="312"/>
            <ac:picMk id="8" creationId="{511F9E11-3C38-8E42-65EE-DA8549FA01AD}"/>
          </ac:picMkLst>
        </pc:picChg>
        <pc:picChg chg="del">
          <ac:chgData name="N. Furkan Doğan" userId="6dda69a5aca78dc8" providerId="LiveId" clId="{70CD9F20-95E5-4B47-8C75-B873A2575C27}" dt="2023-03-21T07:15:18.656" v="1262" actId="478"/>
          <ac:picMkLst>
            <pc:docMk/>
            <pc:sldMk cId="4047058871" sldId="312"/>
            <ac:picMk id="10" creationId="{4E0C4860-675A-E269-ADBA-D87AFE2CBEA3}"/>
          </ac:picMkLst>
        </pc:picChg>
        <pc:picChg chg="del">
          <ac:chgData name="N. Furkan Doğan" userId="6dda69a5aca78dc8" providerId="LiveId" clId="{70CD9F20-95E5-4B47-8C75-B873A2575C27}" dt="2023-03-21T07:15:18.656" v="1262" actId="478"/>
          <ac:picMkLst>
            <pc:docMk/>
            <pc:sldMk cId="4047058871" sldId="312"/>
            <ac:picMk id="12" creationId="{76C9A6A2-0717-B9D9-1F35-0729363FD5E4}"/>
          </ac:picMkLst>
        </pc:picChg>
        <pc:picChg chg="del">
          <ac:chgData name="N. Furkan Doğan" userId="6dda69a5aca78dc8" providerId="LiveId" clId="{70CD9F20-95E5-4B47-8C75-B873A2575C27}" dt="2023-03-21T07:15:18.656" v="1262" actId="478"/>
          <ac:picMkLst>
            <pc:docMk/>
            <pc:sldMk cId="4047058871" sldId="312"/>
            <ac:picMk id="14" creationId="{38362F68-714F-B37C-34D1-FA3A99615FE4}"/>
          </ac:picMkLst>
        </pc:picChg>
        <pc:picChg chg="del">
          <ac:chgData name="N. Furkan Doğan" userId="6dda69a5aca78dc8" providerId="LiveId" clId="{70CD9F20-95E5-4B47-8C75-B873A2575C27}" dt="2023-03-21T07:15:18.656" v="1262" actId="478"/>
          <ac:picMkLst>
            <pc:docMk/>
            <pc:sldMk cId="4047058871" sldId="312"/>
            <ac:picMk id="16" creationId="{4B8F29E4-7AD5-0FF2-55EF-1CC6D4E81FF1}"/>
          </ac:picMkLst>
        </pc:picChg>
        <pc:picChg chg="add mod">
          <ac:chgData name="N. Furkan Doğan" userId="6dda69a5aca78dc8" providerId="LiveId" clId="{70CD9F20-95E5-4B47-8C75-B873A2575C27}" dt="2024-03-08T14:43:05.424" v="2146"/>
          <ac:picMkLst>
            <pc:docMk/>
            <pc:sldMk cId="4047058871" sldId="312"/>
            <ac:picMk id="17" creationId="{9E06AFC6-8910-29AA-59CD-78140CE253E0}"/>
          </ac:picMkLst>
        </pc:picChg>
        <pc:picChg chg="del">
          <ac:chgData name="N. Furkan Doğan" userId="6dda69a5aca78dc8" providerId="LiveId" clId="{70CD9F20-95E5-4B47-8C75-B873A2575C27}" dt="2023-03-21T07:15:18.656" v="1262" actId="478"/>
          <ac:picMkLst>
            <pc:docMk/>
            <pc:sldMk cId="4047058871" sldId="312"/>
            <ac:picMk id="22" creationId="{6961B086-B804-C8CF-4942-106A614E5B84}"/>
          </ac:picMkLst>
        </pc:picChg>
        <pc:picChg chg="del">
          <ac:chgData name="N. Furkan Doğan" userId="6dda69a5aca78dc8" providerId="LiveId" clId="{70CD9F20-95E5-4B47-8C75-B873A2575C27}" dt="2023-03-21T07:15:18.656" v="1262" actId="478"/>
          <ac:picMkLst>
            <pc:docMk/>
            <pc:sldMk cId="4047058871" sldId="312"/>
            <ac:picMk id="24" creationId="{B909BD0F-5757-0773-C94C-8AD12E356C24}"/>
          </ac:picMkLst>
        </pc:picChg>
        <pc:picChg chg="add mod">
          <ac:chgData name="N. Furkan Doğan" userId="6dda69a5aca78dc8" providerId="LiveId" clId="{70CD9F20-95E5-4B47-8C75-B873A2575C27}" dt="2024-03-08T14:43:17.233" v="2148"/>
          <ac:picMkLst>
            <pc:docMk/>
            <pc:sldMk cId="4047058871" sldId="312"/>
            <ac:picMk id="25" creationId="{E4184BFC-EF45-52CF-DA24-29959B94C88D}"/>
          </ac:picMkLst>
        </pc:picChg>
        <pc:picChg chg="add mod">
          <ac:chgData name="N. Furkan Doğan" userId="6dda69a5aca78dc8" providerId="LiveId" clId="{70CD9F20-95E5-4B47-8C75-B873A2575C27}" dt="2024-03-08T14:43:22.452" v="2149"/>
          <ac:picMkLst>
            <pc:docMk/>
            <pc:sldMk cId="4047058871" sldId="312"/>
            <ac:picMk id="27" creationId="{398F327F-7D15-914D-E738-6DC215CF7498}"/>
          </ac:picMkLst>
        </pc:picChg>
        <pc:picChg chg="add mod">
          <ac:chgData name="N. Furkan Doğan" userId="6dda69a5aca78dc8" providerId="LiveId" clId="{70CD9F20-95E5-4B47-8C75-B873A2575C27}" dt="2024-03-08T14:43:27.311" v="2150"/>
          <ac:picMkLst>
            <pc:docMk/>
            <pc:sldMk cId="4047058871" sldId="312"/>
            <ac:picMk id="29" creationId="{9DB65EB2-E8D8-5437-8CB7-77B6316A074C}"/>
          </ac:picMkLst>
        </pc:picChg>
      </pc:sldChg>
      <pc:sldChg chg="add">
        <pc:chgData name="N. Furkan Doğan" userId="6dda69a5aca78dc8" providerId="LiveId" clId="{70CD9F20-95E5-4B47-8C75-B873A2575C27}" dt="2023-03-21T11:03:05.431" v="1338"/>
        <pc:sldMkLst>
          <pc:docMk/>
          <pc:sldMk cId="0" sldId="389"/>
        </pc:sldMkLst>
      </pc:sldChg>
      <pc:sldChg chg="modSp add mod">
        <pc:chgData name="N. Furkan Doğan" userId="6dda69a5aca78dc8" providerId="LiveId" clId="{70CD9F20-95E5-4B47-8C75-B873A2575C27}" dt="2023-03-21T11:03:47.211" v="1343" actId="1076"/>
        <pc:sldMkLst>
          <pc:docMk/>
          <pc:sldMk cId="0" sldId="390"/>
        </pc:sldMkLst>
        <pc:spChg chg="mod">
          <ac:chgData name="N. Furkan Doğan" userId="6dda69a5aca78dc8" providerId="LiveId" clId="{70CD9F20-95E5-4B47-8C75-B873A2575C27}" dt="2023-03-21T11:03:30.932" v="1340" actId="14100"/>
          <ac:spMkLst>
            <pc:docMk/>
            <pc:sldMk cId="0" sldId="390"/>
            <ac:spMk id="12" creationId="{F692A748-C7C6-9238-150F-B5E3FFCB0F0A}"/>
          </ac:spMkLst>
        </pc:spChg>
        <pc:spChg chg="mod">
          <ac:chgData name="N. Furkan Doğan" userId="6dda69a5aca78dc8" providerId="LiveId" clId="{70CD9F20-95E5-4B47-8C75-B873A2575C27}" dt="2023-03-21T11:03:27.533" v="1339" actId="1076"/>
          <ac:spMkLst>
            <pc:docMk/>
            <pc:sldMk cId="0" sldId="390"/>
            <ac:spMk id="29700" creationId="{688DC844-91A4-59D9-EE72-3FD9DED9C320}"/>
          </ac:spMkLst>
        </pc:spChg>
        <pc:spChg chg="mod">
          <ac:chgData name="N. Furkan Doğan" userId="6dda69a5aca78dc8" providerId="LiveId" clId="{70CD9F20-95E5-4B47-8C75-B873A2575C27}" dt="2023-03-21T11:03:47.211" v="1343" actId="1076"/>
          <ac:spMkLst>
            <pc:docMk/>
            <pc:sldMk cId="0" sldId="390"/>
            <ac:spMk id="29701" creationId="{BC62A23E-3901-323E-6685-59A97F644DA9}"/>
          </ac:spMkLst>
        </pc:spChg>
        <pc:spChg chg="mod">
          <ac:chgData name="N. Furkan Doğan" userId="6dda69a5aca78dc8" providerId="LiveId" clId="{70CD9F20-95E5-4B47-8C75-B873A2575C27}" dt="2023-03-21T11:03:40.006" v="1341" actId="14100"/>
          <ac:spMkLst>
            <pc:docMk/>
            <pc:sldMk cId="0" sldId="390"/>
            <ac:spMk id="29705" creationId="{B68D7BCA-84C6-EF0D-5FB5-861F9DF9B638}"/>
          </ac:spMkLst>
        </pc:spChg>
      </pc:sldChg>
      <pc:sldChg chg="modSp add">
        <pc:chgData name="N. Furkan Doğan" userId="6dda69a5aca78dc8" providerId="LiveId" clId="{70CD9F20-95E5-4B47-8C75-B873A2575C27}" dt="2023-03-21T11:02:20.701" v="1335" actId="14100"/>
        <pc:sldMkLst>
          <pc:docMk/>
          <pc:sldMk cId="0" sldId="391"/>
        </pc:sldMkLst>
        <pc:spChg chg="mod">
          <ac:chgData name="N. Furkan Doğan" userId="6dda69a5aca78dc8" providerId="LiveId" clId="{70CD9F20-95E5-4B47-8C75-B873A2575C27}" dt="2023-03-21T11:02:20.701" v="1335" actId="14100"/>
          <ac:spMkLst>
            <pc:docMk/>
            <pc:sldMk cId="0" sldId="391"/>
            <ac:spMk id="30722" creationId="{B38B27B3-36C9-6208-77E1-29307FD32A3E}"/>
          </ac:spMkLst>
        </pc:spChg>
        <pc:spChg chg="mod">
          <ac:chgData name="N. Furkan Doğan" userId="6dda69a5aca78dc8" providerId="LiveId" clId="{70CD9F20-95E5-4B47-8C75-B873A2575C27}" dt="2023-03-21T11:02:20.701" v="1335" actId="14100"/>
          <ac:spMkLst>
            <pc:docMk/>
            <pc:sldMk cId="0" sldId="391"/>
            <ac:spMk id="30724" creationId="{CC0D04A1-5653-776A-18AA-4F1242930BF7}"/>
          </ac:spMkLst>
        </pc:spChg>
        <pc:spChg chg="mod">
          <ac:chgData name="N. Furkan Doğan" userId="6dda69a5aca78dc8" providerId="LiveId" clId="{70CD9F20-95E5-4B47-8C75-B873A2575C27}" dt="2023-03-21T11:02:20.701" v="1335" actId="14100"/>
          <ac:spMkLst>
            <pc:docMk/>
            <pc:sldMk cId="0" sldId="391"/>
            <ac:spMk id="30729" creationId="{53CF4BA4-17BC-A7FE-1E8F-2C330E6091DB}"/>
          </ac:spMkLst>
        </pc:spChg>
      </pc:sldChg>
      <pc:sldChg chg="addSp modSp add del mod">
        <pc:chgData name="N. Furkan Doğan" userId="6dda69a5aca78dc8" providerId="LiveId" clId="{70CD9F20-95E5-4B47-8C75-B873A2575C27}" dt="2024-03-08T07:07:42.455" v="2123" actId="114"/>
        <pc:sldMkLst>
          <pc:docMk/>
          <pc:sldMk cId="0" sldId="392"/>
        </pc:sldMkLst>
        <pc:spChg chg="mod">
          <ac:chgData name="N. Furkan Doğan" userId="6dda69a5aca78dc8" providerId="LiveId" clId="{70CD9F20-95E5-4B47-8C75-B873A2575C27}" dt="2024-03-08T07:07:42.455" v="2123" actId="114"/>
          <ac:spMkLst>
            <pc:docMk/>
            <pc:sldMk cId="0" sldId="392"/>
            <ac:spMk id="31746" creationId="{F597A2AA-2324-5B5B-80B2-FDFD004E17CA}"/>
          </ac:spMkLst>
        </pc:spChg>
        <pc:picChg chg="add mod">
          <ac:chgData name="N. Furkan Doğan" userId="6dda69a5aca78dc8" providerId="LiveId" clId="{70CD9F20-95E5-4B47-8C75-B873A2575C27}" dt="2023-03-21T11:04:51.388" v="1357" actId="571"/>
          <ac:picMkLst>
            <pc:docMk/>
            <pc:sldMk cId="0" sldId="392"/>
            <ac:picMk id="2" creationId="{2D21ED39-6541-7DD0-391F-83BC7DB6AC4B}"/>
          </ac:picMkLst>
        </pc:picChg>
        <pc:picChg chg="mod">
          <ac:chgData name="N. Furkan Doğan" userId="6dda69a5aca78dc8" providerId="LiveId" clId="{70CD9F20-95E5-4B47-8C75-B873A2575C27}" dt="2023-03-21T11:05:09.600" v="1364" actId="1076"/>
          <ac:picMkLst>
            <pc:docMk/>
            <pc:sldMk cId="0" sldId="392"/>
            <ac:picMk id="31747" creationId="{062E9660-B9DD-3C1E-0033-77E7D8D85AF5}"/>
          </ac:picMkLst>
        </pc:picChg>
        <pc:picChg chg="mod">
          <ac:chgData name="N. Furkan Doğan" userId="6dda69a5aca78dc8" providerId="LiveId" clId="{70CD9F20-95E5-4B47-8C75-B873A2575C27}" dt="2023-03-21T11:05:09.600" v="1364" actId="1076"/>
          <ac:picMkLst>
            <pc:docMk/>
            <pc:sldMk cId="0" sldId="392"/>
            <ac:picMk id="31748" creationId="{A50BD5F3-0FF4-9DA9-FEA2-A92ED3282AE2}"/>
          </ac:picMkLst>
        </pc:picChg>
        <pc:picChg chg="mod">
          <ac:chgData name="N. Furkan Doğan" userId="6dda69a5aca78dc8" providerId="LiveId" clId="{70CD9F20-95E5-4B47-8C75-B873A2575C27}" dt="2023-03-21T11:05:13.221" v="1365" actId="1076"/>
          <ac:picMkLst>
            <pc:docMk/>
            <pc:sldMk cId="0" sldId="392"/>
            <ac:picMk id="31749" creationId="{D3CDAA8D-3F6B-BBCE-B677-7E0D4EC7A326}"/>
          </ac:picMkLst>
        </pc:picChg>
      </pc:sldChg>
      <pc:sldChg chg="add del">
        <pc:chgData name="N. Furkan Doğan" userId="6dda69a5aca78dc8" providerId="LiveId" clId="{70CD9F20-95E5-4B47-8C75-B873A2575C27}" dt="2023-03-21T11:04:18.335" v="1348"/>
        <pc:sldMkLst>
          <pc:docMk/>
          <pc:sldMk cId="0" sldId="393"/>
        </pc:sldMkLst>
      </pc:sldChg>
      <pc:sldChg chg="new del">
        <pc:chgData name="N. Furkan Doğan" userId="6dda69a5aca78dc8" providerId="LiveId" clId="{70CD9F20-95E5-4B47-8C75-B873A2575C27}" dt="2023-03-21T11:35:52.657" v="1690" actId="47"/>
        <pc:sldMkLst>
          <pc:docMk/>
          <pc:sldMk cId="1817364944" sldId="393"/>
        </pc:sldMkLst>
      </pc:sldChg>
      <pc:sldChg chg="addSp delSp modSp add del mod">
        <pc:chgData name="N. Furkan Doğan" userId="6dda69a5aca78dc8" providerId="LiveId" clId="{70CD9F20-95E5-4B47-8C75-B873A2575C27}" dt="2023-03-21T11:48:08.947" v="1787" actId="47"/>
        <pc:sldMkLst>
          <pc:docMk/>
          <pc:sldMk cId="116409299" sldId="394"/>
        </pc:sldMkLst>
        <pc:spChg chg="mod">
          <ac:chgData name="N. Furkan Doğan" userId="6dda69a5aca78dc8" providerId="LiveId" clId="{70CD9F20-95E5-4B47-8C75-B873A2575C27}" dt="2023-03-21T11:42:53.783" v="1783" actId="20577"/>
          <ac:spMkLst>
            <pc:docMk/>
            <pc:sldMk cId="116409299" sldId="394"/>
            <ac:spMk id="2" creationId="{A23CAA4E-AD35-DEF5-168E-0021614D5A3F}"/>
          </ac:spMkLst>
        </pc:spChg>
        <pc:spChg chg="del mod">
          <ac:chgData name="N. Furkan Doğan" userId="6dda69a5aca78dc8" providerId="LiveId" clId="{70CD9F20-95E5-4B47-8C75-B873A2575C27}" dt="2023-03-21T11:37:05.139" v="1709" actId="478"/>
          <ac:spMkLst>
            <pc:docMk/>
            <pc:sldMk cId="116409299" sldId="394"/>
            <ac:spMk id="6" creationId="{448D649B-2845-108B-A205-9F6971B57232}"/>
          </ac:spMkLst>
        </pc:spChg>
        <pc:spChg chg="mod">
          <ac:chgData name="N. Furkan Doğan" userId="6dda69a5aca78dc8" providerId="LiveId" clId="{70CD9F20-95E5-4B47-8C75-B873A2575C27}" dt="2023-03-21T11:40:24.636" v="1741" actId="1076"/>
          <ac:spMkLst>
            <pc:docMk/>
            <pc:sldMk cId="116409299" sldId="394"/>
            <ac:spMk id="9" creationId="{DA6581F8-C496-A10F-16DD-CD487DF75A17}"/>
          </ac:spMkLst>
        </pc:spChg>
        <pc:spChg chg="add mod">
          <ac:chgData name="N. Furkan Doğan" userId="6dda69a5aca78dc8" providerId="LiveId" clId="{70CD9F20-95E5-4B47-8C75-B873A2575C27}" dt="2023-03-21T11:42:33.499" v="1779" actId="2711"/>
          <ac:spMkLst>
            <pc:docMk/>
            <pc:sldMk cId="116409299" sldId="394"/>
            <ac:spMk id="12" creationId="{830A6604-2F27-6AC9-C951-C66697873EF8}"/>
          </ac:spMkLst>
        </pc:spChg>
        <pc:spChg chg="del">
          <ac:chgData name="N. Furkan Doğan" userId="6dda69a5aca78dc8" providerId="LiveId" clId="{70CD9F20-95E5-4B47-8C75-B873A2575C27}" dt="2023-03-21T11:40:31.948" v="1743" actId="478"/>
          <ac:spMkLst>
            <pc:docMk/>
            <pc:sldMk cId="116409299" sldId="394"/>
            <ac:spMk id="13" creationId="{63FB1117-B1A6-24F9-CF96-89237035F917}"/>
          </ac:spMkLst>
        </pc:spChg>
        <pc:spChg chg="add mod">
          <ac:chgData name="N. Furkan Doğan" userId="6dda69a5aca78dc8" providerId="LiveId" clId="{70CD9F20-95E5-4B47-8C75-B873A2575C27}" dt="2023-03-21T11:42:42.957" v="1781" actId="1076"/>
          <ac:spMkLst>
            <pc:docMk/>
            <pc:sldMk cId="116409299" sldId="394"/>
            <ac:spMk id="14" creationId="{6451E014-4D8C-40B1-51DC-9D68CC708522}"/>
          </ac:spMkLst>
        </pc:spChg>
        <pc:spChg chg="del">
          <ac:chgData name="N. Furkan Doğan" userId="6dda69a5aca78dc8" providerId="LiveId" clId="{70CD9F20-95E5-4B47-8C75-B873A2575C27}" dt="2023-03-21T11:37:12.792" v="1717" actId="478"/>
          <ac:spMkLst>
            <pc:docMk/>
            <pc:sldMk cId="116409299" sldId="394"/>
            <ac:spMk id="21" creationId="{881F43A9-73D4-4FE9-E673-04D3794547E7}"/>
          </ac:spMkLst>
        </pc:spChg>
        <pc:spChg chg="del">
          <ac:chgData name="N. Furkan Doğan" userId="6dda69a5aca78dc8" providerId="LiveId" clId="{70CD9F20-95E5-4B47-8C75-B873A2575C27}" dt="2023-03-21T11:37:11.002" v="1716" actId="478"/>
          <ac:spMkLst>
            <pc:docMk/>
            <pc:sldMk cId="116409299" sldId="394"/>
            <ac:spMk id="31" creationId="{B79B37FF-FB3C-FB37-1B66-4E33ED1BBFA8}"/>
          </ac:spMkLst>
        </pc:spChg>
        <pc:picChg chg="del">
          <ac:chgData name="N. Furkan Doğan" userId="6dda69a5aca78dc8" providerId="LiveId" clId="{70CD9F20-95E5-4B47-8C75-B873A2575C27}" dt="2023-03-21T11:36:18.524" v="1694" actId="478"/>
          <ac:picMkLst>
            <pc:docMk/>
            <pc:sldMk cId="116409299" sldId="394"/>
            <ac:picMk id="3" creationId="{EA969E8C-9723-D21C-A01A-C1915F267D78}"/>
          </ac:picMkLst>
        </pc:picChg>
        <pc:picChg chg="del">
          <ac:chgData name="N. Furkan Doğan" userId="6dda69a5aca78dc8" providerId="LiveId" clId="{70CD9F20-95E5-4B47-8C75-B873A2575C27}" dt="2023-03-21T11:37:05.798" v="1710" actId="478"/>
          <ac:picMkLst>
            <pc:docMk/>
            <pc:sldMk cId="116409299" sldId="394"/>
            <ac:picMk id="5" creationId="{1C8CC7B6-3AB1-1D56-27A7-C0D622212D76}"/>
          </ac:picMkLst>
        </pc:picChg>
        <pc:picChg chg="add del mod">
          <ac:chgData name="N. Furkan Doğan" userId="6dda69a5aca78dc8" providerId="LiveId" clId="{70CD9F20-95E5-4B47-8C75-B873A2575C27}" dt="2023-03-21T11:40:16.500" v="1737" actId="478"/>
          <ac:picMkLst>
            <pc:docMk/>
            <pc:sldMk cId="116409299" sldId="394"/>
            <ac:picMk id="7" creationId="{F8197087-1F47-1152-5D27-679C0DBE6E40}"/>
          </ac:picMkLst>
        </pc:picChg>
        <pc:picChg chg="del">
          <ac:chgData name="N. Furkan Doğan" userId="6dda69a5aca78dc8" providerId="LiveId" clId="{70CD9F20-95E5-4B47-8C75-B873A2575C27}" dt="2023-03-21T11:37:06.561" v="1711" actId="478"/>
          <ac:picMkLst>
            <pc:docMk/>
            <pc:sldMk cId="116409299" sldId="394"/>
            <ac:picMk id="8" creationId="{511F9E11-3C38-8E42-65EE-DA8549FA01AD}"/>
          </ac:picMkLst>
        </pc:picChg>
        <pc:picChg chg="add mod">
          <ac:chgData name="N. Furkan Doğan" userId="6dda69a5aca78dc8" providerId="LiveId" clId="{70CD9F20-95E5-4B47-8C75-B873A2575C27}" dt="2023-03-21T11:40:50.015" v="1748" actId="14100"/>
          <ac:picMkLst>
            <pc:docMk/>
            <pc:sldMk cId="116409299" sldId="394"/>
            <ac:picMk id="10" creationId="{4C358106-E157-F3BD-A46B-A92455142BE7}"/>
          </ac:picMkLst>
        </pc:picChg>
        <pc:picChg chg="add mod">
          <ac:chgData name="N. Furkan Doğan" userId="6dda69a5aca78dc8" providerId="LiveId" clId="{70CD9F20-95E5-4B47-8C75-B873A2575C27}" dt="2023-03-21T11:40:56.095" v="1749" actId="1076"/>
          <ac:picMkLst>
            <pc:docMk/>
            <pc:sldMk cId="116409299" sldId="394"/>
            <ac:picMk id="11" creationId="{99F3A4AB-58BB-4534-55B6-FC32DC6101C0}"/>
          </ac:picMkLst>
        </pc:picChg>
        <pc:picChg chg="del">
          <ac:chgData name="N. Furkan Doğan" userId="6dda69a5aca78dc8" providerId="LiveId" clId="{70CD9F20-95E5-4B47-8C75-B873A2575C27}" dt="2023-03-21T11:37:07.313" v="1712" actId="478"/>
          <ac:picMkLst>
            <pc:docMk/>
            <pc:sldMk cId="116409299" sldId="394"/>
            <ac:picMk id="17" creationId="{9E06AFC6-8910-29AA-59CD-78140CE253E0}"/>
          </ac:picMkLst>
        </pc:picChg>
        <pc:picChg chg="del">
          <ac:chgData name="N. Furkan Doğan" userId="6dda69a5aca78dc8" providerId="LiveId" clId="{70CD9F20-95E5-4B47-8C75-B873A2575C27}" dt="2023-03-21T11:37:07.825" v="1713" actId="478"/>
          <ac:picMkLst>
            <pc:docMk/>
            <pc:sldMk cId="116409299" sldId="394"/>
            <ac:picMk id="25" creationId="{E4184BFC-EF45-52CF-DA24-29959B94C88D}"/>
          </ac:picMkLst>
        </pc:picChg>
        <pc:picChg chg="del">
          <ac:chgData name="N. Furkan Doğan" userId="6dda69a5aca78dc8" providerId="LiveId" clId="{70CD9F20-95E5-4B47-8C75-B873A2575C27}" dt="2023-03-21T11:37:09.079" v="1715" actId="478"/>
          <ac:picMkLst>
            <pc:docMk/>
            <pc:sldMk cId="116409299" sldId="394"/>
            <ac:picMk id="27" creationId="{398F327F-7D15-914D-E738-6DC215CF7498}"/>
          </ac:picMkLst>
        </pc:picChg>
        <pc:picChg chg="del">
          <ac:chgData name="N. Furkan Doğan" userId="6dda69a5aca78dc8" providerId="LiveId" clId="{70CD9F20-95E5-4B47-8C75-B873A2575C27}" dt="2023-03-21T11:37:08.639" v="1714" actId="478"/>
          <ac:picMkLst>
            <pc:docMk/>
            <pc:sldMk cId="116409299" sldId="394"/>
            <ac:picMk id="29" creationId="{9DB65EB2-E8D8-5437-8CB7-77B6316A074C}"/>
          </ac:picMkLst>
        </pc:picChg>
      </pc:sldChg>
      <pc:sldChg chg="modSp add del mod">
        <pc:chgData name="N. Furkan Doğan" userId="6dda69a5aca78dc8" providerId="LiveId" clId="{70CD9F20-95E5-4B47-8C75-B873A2575C27}" dt="2023-03-21T11:48:07.772" v="1786" actId="47"/>
        <pc:sldMkLst>
          <pc:docMk/>
          <pc:sldMk cId="2598806821" sldId="395"/>
        </pc:sldMkLst>
        <pc:spChg chg="mod">
          <ac:chgData name="N. Furkan Doğan" userId="6dda69a5aca78dc8" providerId="LiveId" clId="{70CD9F20-95E5-4B47-8C75-B873A2575C27}" dt="2023-03-21T11:43:02.655" v="1785" actId="20577"/>
          <ac:spMkLst>
            <pc:docMk/>
            <pc:sldMk cId="2598806821" sldId="395"/>
            <ac:spMk id="2" creationId="{A23CAA4E-AD35-DEF5-168E-0021614D5A3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456C95-261E-E399-A6F9-451855965B7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GB"/>
          </a:p>
        </p:txBody>
      </p:sp>
      <p:sp>
        <p:nvSpPr>
          <p:cNvPr id="3" name="Alt Başlık 2">
            <a:extLst>
              <a:ext uri="{FF2B5EF4-FFF2-40B4-BE49-F238E27FC236}">
                <a16:creationId xmlns:a16="http://schemas.microsoft.com/office/drawing/2014/main" id="{BC063C3C-751F-A248-5FFC-17809DEED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GB"/>
          </a:p>
        </p:txBody>
      </p:sp>
      <p:sp>
        <p:nvSpPr>
          <p:cNvPr id="4" name="Veri Yer Tutucusu 3">
            <a:extLst>
              <a:ext uri="{FF2B5EF4-FFF2-40B4-BE49-F238E27FC236}">
                <a16:creationId xmlns:a16="http://schemas.microsoft.com/office/drawing/2014/main" id="{CE958DB5-A9EC-095A-18F0-3850D30A48D1}"/>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5" name="Alt Bilgi Yer Tutucusu 4">
            <a:extLst>
              <a:ext uri="{FF2B5EF4-FFF2-40B4-BE49-F238E27FC236}">
                <a16:creationId xmlns:a16="http://schemas.microsoft.com/office/drawing/2014/main" id="{9A8BF9C7-2C59-09F3-7025-70C5545CA3E8}"/>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BA75BBA5-193D-EF4B-E27F-925ADFB0430C}"/>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72181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C9DCD0-E61D-0EC8-4019-49AA81B1413B}"/>
              </a:ext>
            </a:extLst>
          </p:cNvPr>
          <p:cNvSpPr>
            <a:spLocks noGrp="1"/>
          </p:cNvSpPr>
          <p:nvPr>
            <p:ph type="title"/>
          </p:nvPr>
        </p:nvSpPr>
        <p:spPr/>
        <p:txBody>
          <a:bodyPr/>
          <a:lstStyle/>
          <a:p>
            <a:r>
              <a:rPr lang="tr-TR"/>
              <a:t>Asıl başlık stilini düzenlemek için tıklayın</a:t>
            </a:r>
            <a:endParaRPr lang="en-GB"/>
          </a:p>
        </p:txBody>
      </p:sp>
      <p:sp>
        <p:nvSpPr>
          <p:cNvPr id="3" name="Dikey Metin Yer Tutucusu 2">
            <a:extLst>
              <a:ext uri="{FF2B5EF4-FFF2-40B4-BE49-F238E27FC236}">
                <a16:creationId xmlns:a16="http://schemas.microsoft.com/office/drawing/2014/main" id="{F70373E4-3FA1-0C7C-AE4D-CC21DCE9F56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a:extLst>
              <a:ext uri="{FF2B5EF4-FFF2-40B4-BE49-F238E27FC236}">
                <a16:creationId xmlns:a16="http://schemas.microsoft.com/office/drawing/2014/main" id="{8FF021AC-1423-8EAB-4A24-16380FD97BAD}"/>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5" name="Alt Bilgi Yer Tutucusu 4">
            <a:extLst>
              <a:ext uri="{FF2B5EF4-FFF2-40B4-BE49-F238E27FC236}">
                <a16:creationId xmlns:a16="http://schemas.microsoft.com/office/drawing/2014/main" id="{F203A91E-7A22-B49D-7DF5-9D0A297D2449}"/>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3A2D6CE7-844A-C248-D983-904956055223}"/>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428758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1D457BD-6B8B-EF4E-BF2D-14944787B16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GB"/>
          </a:p>
        </p:txBody>
      </p:sp>
      <p:sp>
        <p:nvSpPr>
          <p:cNvPr id="3" name="Dikey Metin Yer Tutucusu 2">
            <a:extLst>
              <a:ext uri="{FF2B5EF4-FFF2-40B4-BE49-F238E27FC236}">
                <a16:creationId xmlns:a16="http://schemas.microsoft.com/office/drawing/2014/main" id="{0B58ECCA-59AB-7683-4AAE-D37E9FC7134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a:extLst>
              <a:ext uri="{FF2B5EF4-FFF2-40B4-BE49-F238E27FC236}">
                <a16:creationId xmlns:a16="http://schemas.microsoft.com/office/drawing/2014/main" id="{DE7E71AB-D00E-8A22-6BA8-0869109DB152}"/>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5" name="Alt Bilgi Yer Tutucusu 4">
            <a:extLst>
              <a:ext uri="{FF2B5EF4-FFF2-40B4-BE49-F238E27FC236}">
                <a16:creationId xmlns:a16="http://schemas.microsoft.com/office/drawing/2014/main" id="{63ED0CA6-051B-D9CD-1091-A01DE36A99CE}"/>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0EC17C86-AAE1-F346-5557-23CB12ABBF94}"/>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49097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51F2AA-5490-77DF-3367-DCD4DDFA7C99}"/>
              </a:ext>
            </a:extLst>
          </p:cNvPr>
          <p:cNvSpPr>
            <a:spLocks noGrp="1"/>
          </p:cNvSpPr>
          <p:nvPr>
            <p:ph type="title"/>
          </p:nvPr>
        </p:nvSpPr>
        <p:spPr/>
        <p:txBody>
          <a:bodyPr/>
          <a:lstStyle/>
          <a:p>
            <a:r>
              <a:rPr lang="tr-TR"/>
              <a:t>Asıl başlık stilini düzenlemek için tıklayın</a:t>
            </a:r>
            <a:endParaRPr lang="en-GB"/>
          </a:p>
        </p:txBody>
      </p:sp>
      <p:sp>
        <p:nvSpPr>
          <p:cNvPr id="3" name="İçerik Yer Tutucusu 2">
            <a:extLst>
              <a:ext uri="{FF2B5EF4-FFF2-40B4-BE49-F238E27FC236}">
                <a16:creationId xmlns:a16="http://schemas.microsoft.com/office/drawing/2014/main" id="{AEF2B2C5-C0E1-BAE1-A7B4-BE724C67A2D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a:extLst>
              <a:ext uri="{FF2B5EF4-FFF2-40B4-BE49-F238E27FC236}">
                <a16:creationId xmlns:a16="http://schemas.microsoft.com/office/drawing/2014/main" id="{4EE36399-8B94-93D8-E59A-D1AE8F9BAE65}"/>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5" name="Alt Bilgi Yer Tutucusu 4">
            <a:extLst>
              <a:ext uri="{FF2B5EF4-FFF2-40B4-BE49-F238E27FC236}">
                <a16:creationId xmlns:a16="http://schemas.microsoft.com/office/drawing/2014/main" id="{E107D11C-E114-40C9-0E21-B46CD91C5F0F}"/>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9F1A4805-6056-14A0-E9E9-B11110E80D2E}"/>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56222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012284-0A24-FCCD-1904-D967C52D6EC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GB"/>
          </a:p>
        </p:txBody>
      </p:sp>
      <p:sp>
        <p:nvSpPr>
          <p:cNvPr id="3" name="Metin Yer Tutucusu 2">
            <a:extLst>
              <a:ext uri="{FF2B5EF4-FFF2-40B4-BE49-F238E27FC236}">
                <a16:creationId xmlns:a16="http://schemas.microsoft.com/office/drawing/2014/main" id="{A7313088-B6C6-4ECE-F046-0A9F84C6B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0B65237-BF73-C799-DC9A-BA361D9FD219}"/>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5" name="Alt Bilgi Yer Tutucusu 4">
            <a:extLst>
              <a:ext uri="{FF2B5EF4-FFF2-40B4-BE49-F238E27FC236}">
                <a16:creationId xmlns:a16="http://schemas.microsoft.com/office/drawing/2014/main" id="{D0AE0779-497F-0C8B-5325-A981B25B4FEB}"/>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C0A46D8E-C0E0-0534-0DA0-88B44F11E314}"/>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99958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3CFFB8-AE1F-B1F5-2852-16B189601B7E}"/>
              </a:ext>
            </a:extLst>
          </p:cNvPr>
          <p:cNvSpPr>
            <a:spLocks noGrp="1"/>
          </p:cNvSpPr>
          <p:nvPr>
            <p:ph type="title"/>
          </p:nvPr>
        </p:nvSpPr>
        <p:spPr/>
        <p:txBody>
          <a:bodyPr/>
          <a:lstStyle/>
          <a:p>
            <a:r>
              <a:rPr lang="tr-TR"/>
              <a:t>Asıl başlık stilini düzenlemek için tıklayın</a:t>
            </a:r>
            <a:endParaRPr lang="en-GB"/>
          </a:p>
        </p:txBody>
      </p:sp>
      <p:sp>
        <p:nvSpPr>
          <p:cNvPr id="3" name="İçerik Yer Tutucusu 2">
            <a:extLst>
              <a:ext uri="{FF2B5EF4-FFF2-40B4-BE49-F238E27FC236}">
                <a16:creationId xmlns:a16="http://schemas.microsoft.com/office/drawing/2014/main" id="{B1D9AB47-128A-B3E8-CD94-16E98C0D5F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İçerik Yer Tutucusu 3">
            <a:extLst>
              <a:ext uri="{FF2B5EF4-FFF2-40B4-BE49-F238E27FC236}">
                <a16:creationId xmlns:a16="http://schemas.microsoft.com/office/drawing/2014/main" id="{D3B85882-A1BC-EAAE-3EC1-F8786EBDCBA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Veri Yer Tutucusu 4">
            <a:extLst>
              <a:ext uri="{FF2B5EF4-FFF2-40B4-BE49-F238E27FC236}">
                <a16:creationId xmlns:a16="http://schemas.microsoft.com/office/drawing/2014/main" id="{DECA9A1B-C1AF-4A50-35D7-6F14350DBDD4}"/>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6" name="Alt Bilgi Yer Tutucusu 5">
            <a:extLst>
              <a:ext uri="{FF2B5EF4-FFF2-40B4-BE49-F238E27FC236}">
                <a16:creationId xmlns:a16="http://schemas.microsoft.com/office/drawing/2014/main" id="{504E669E-8C10-B79F-71FB-64279FF0F988}"/>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6AB80CD2-0918-83F4-09D5-470222941BB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418471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2C1353-DAAC-E489-FCBA-74477700D0F9}"/>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GB"/>
          </a:p>
        </p:txBody>
      </p:sp>
      <p:sp>
        <p:nvSpPr>
          <p:cNvPr id="3" name="Metin Yer Tutucusu 2">
            <a:extLst>
              <a:ext uri="{FF2B5EF4-FFF2-40B4-BE49-F238E27FC236}">
                <a16:creationId xmlns:a16="http://schemas.microsoft.com/office/drawing/2014/main" id="{EDE816D2-EA5B-CD76-AAEC-612A4C6337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7487A88-2DC7-F5E8-81C5-EB938AED6D6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Metin Yer Tutucusu 4">
            <a:extLst>
              <a:ext uri="{FF2B5EF4-FFF2-40B4-BE49-F238E27FC236}">
                <a16:creationId xmlns:a16="http://schemas.microsoft.com/office/drawing/2014/main" id="{E8C68AB1-B256-8FCA-8E8F-4263C6434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5FA518C-AB15-CCA3-6241-0359D81B924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7" name="Veri Yer Tutucusu 6">
            <a:extLst>
              <a:ext uri="{FF2B5EF4-FFF2-40B4-BE49-F238E27FC236}">
                <a16:creationId xmlns:a16="http://schemas.microsoft.com/office/drawing/2014/main" id="{3A7A3706-61C1-6E3F-D023-FFE4EFC7B473}"/>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8" name="Alt Bilgi Yer Tutucusu 7">
            <a:extLst>
              <a:ext uri="{FF2B5EF4-FFF2-40B4-BE49-F238E27FC236}">
                <a16:creationId xmlns:a16="http://schemas.microsoft.com/office/drawing/2014/main" id="{5FCDBF4B-6210-D4C3-CE62-0451336D9752}"/>
              </a:ext>
            </a:extLst>
          </p:cNvPr>
          <p:cNvSpPr>
            <a:spLocks noGrp="1"/>
          </p:cNvSpPr>
          <p:nvPr>
            <p:ph type="ftr" sz="quarter" idx="11"/>
          </p:nvPr>
        </p:nvSpPr>
        <p:spPr/>
        <p:txBody>
          <a:bodyPr/>
          <a:lstStyle/>
          <a:p>
            <a:endParaRPr lang="en-US" dirty="0"/>
          </a:p>
        </p:txBody>
      </p:sp>
      <p:sp>
        <p:nvSpPr>
          <p:cNvPr id="9" name="Slayt Numarası Yer Tutucusu 8">
            <a:extLst>
              <a:ext uri="{FF2B5EF4-FFF2-40B4-BE49-F238E27FC236}">
                <a16:creationId xmlns:a16="http://schemas.microsoft.com/office/drawing/2014/main" id="{788B6014-791D-4393-0AB3-EE3D1488F019}"/>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6592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F2D98E-A3FA-BA53-A1B2-3CFBA02415F4}"/>
              </a:ext>
            </a:extLst>
          </p:cNvPr>
          <p:cNvSpPr>
            <a:spLocks noGrp="1"/>
          </p:cNvSpPr>
          <p:nvPr>
            <p:ph type="title"/>
          </p:nvPr>
        </p:nvSpPr>
        <p:spPr/>
        <p:txBody>
          <a:bodyPr/>
          <a:lstStyle/>
          <a:p>
            <a:r>
              <a:rPr lang="tr-TR"/>
              <a:t>Asıl başlık stilini düzenlemek için tıklayın</a:t>
            </a:r>
            <a:endParaRPr lang="en-GB"/>
          </a:p>
        </p:txBody>
      </p:sp>
      <p:sp>
        <p:nvSpPr>
          <p:cNvPr id="3" name="Veri Yer Tutucusu 2">
            <a:extLst>
              <a:ext uri="{FF2B5EF4-FFF2-40B4-BE49-F238E27FC236}">
                <a16:creationId xmlns:a16="http://schemas.microsoft.com/office/drawing/2014/main" id="{74E4A768-4671-DFCF-9C39-156BAF794EC5}"/>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4" name="Alt Bilgi Yer Tutucusu 3">
            <a:extLst>
              <a:ext uri="{FF2B5EF4-FFF2-40B4-BE49-F238E27FC236}">
                <a16:creationId xmlns:a16="http://schemas.microsoft.com/office/drawing/2014/main" id="{69643BA6-151E-D806-BA58-F80232E2D9A3}"/>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1060C2F1-2E56-9DEA-C4F9-05FEB1087B62}"/>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60526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2570BE-CE3E-70D0-C79D-E3C92FF0C268}"/>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3" name="Alt Bilgi Yer Tutucusu 2">
            <a:extLst>
              <a:ext uri="{FF2B5EF4-FFF2-40B4-BE49-F238E27FC236}">
                <a16:creationId xmlns:a16="http://schemas.microsoft.com/office/drawing/2014/main" id="{E9859E23-B055-9FC2-AB1A-A5178AFA6E0A}"/>
              </a:ext>
            </a:extLst>
          </p:cNvPr>
          <p:cNvSpPr>
            <a:spLocks noGrp="1"/>
          </p:cNvSpPr>
          <p:nvPr>
            <p:ph type="ftr" sz="quarter" idx="11"/>
          </p:nvPr>
        </p:nvSpPr>
        <p:spPr/>
        <p:txBody>
          <a:bodyPr/>
          <a:lstStyle/>
          <a:p>
            <a:endParaRPr lang="en-US" dirty="0"/>
          </a:p>
        </p:txBody>
      </p:sp>
      <p:sp>
        <p:nvSpPr>
          <p:cNvPr id="4" name="Slayt Numarası Yer Tutucusu 3">
            <a:extLst>
              <a:ext uri="{FF2B5EF4-FFF2-40B4-BE49-F238E27FC236}">
                <a16:creationId xmlns:a16="http://schemas.microsoft.com/office/drawing/2014/main" id="{A25C14C9-1644-146B-BB59-7092B6DFC27C}"/>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70135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3EE24C-D105-BFDC-55BD-04D69FC72F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GB"/>
          </a:p>
        </p:txBody>
      </p:sp>
      <p:sp>
        <p:nvSpPr>
          <p:cNvPr id="3" name="İçerik Yer Tutucusu 2">
            <a:extLst>
              <a:ext uri="{FF2B5EF4-FFF2-40B4-BE49-F238E27FC236}">
                <a16:creationId xmlns:a16="http://schemas.microsoft.com/office/drawing/2014/main" id="{8746D46B-4C16-592C-69BC-3E8CE2D0CB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Metin Yer Tutucusu 3">
            <a:extLst>
              <a:ext uri="{FF2B5EF4-FFF2-40B4-BE49-F238E27FC236}">
                <a16:creationId xmlns:a16="http://schemas.microsoft.com/office/drawing/2014/main" id="{BB0EF960-7054-1BC7-3E2B-65C81011E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5C7FF94-7DA8-C54C-F29B-EA28C7CC6A03}"/>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6" name="Alt Bilgi Yer Tutucusu 5">
            <a:extLst>
              <a:ext uri="{FF2B5EF4-FFF2-40B4-BE49-F238E27FC236}">
                <a16:creationId xmlns:a16="http://schemas.microsoft.com/office/drawing/2014/main" id="{C56E07FE-7AEA-A891-EEF1-314EC60A0C8F}"/>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918C9012-3091-F70D-C0CE-8488222D59DB}"/>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66504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C85B13-2B1D-2A21-BD3D-D71774D54E1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GB"/>
          </a:p>
        </p:txBody>
      </p:sp>
      <p:sp>
        <p:nvSpPr>
          <p:cNvPr id="3" name="Resim Yer Tutucusu 2">
            <a:extLst>
              <a:ext uri="{FF2B5EF4-FFF2-40B4-BE49-F238E27FC236}">
                <a16:creationId xmlns:a16="http://schemas.microsoft.com/office/drawing/2014/main" id="{6CFE152C-DBE0-CBF9-74D0-C4AC6DA40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GB"/>
          </a:p>
        </p:txBody>
      </p:sp>
      <p:sp>
        <p:nvSpPr>
          <p:cNvPr id="4" name="Metin Yer Tutucusu 3">
            <a:extLst>
              <a:ext uri="{FF2B5EF4-FFF2-40B4-BE49-F238E27FC236}">
                <a16:creationId xmlns:a16="http://schemas.microsoft.com/office/drawing/2014/main" id="{D6D78026-2F31-F6B1-C816-FD2EDF42C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3EBA712-2894-82B9-8733-22E865826387}"/>
              </a:ext>
            </a:extLst>
          </p:cNvPr>
          <p:cNvSpPr>
            <a:spLocks noGrp="1"/>
          </p:cNvSpPr>
          <p:nvPr>
            <p:ph type="dt" sz="half" idx="10"/>
          </p:nvPr>
        </p:nvSpPr>
        <p:spPr/>
        <p:txBody>
          <a:bodyPr/>
          <a:lstStyle/>
          <a:p>
            <a:fld id="{76969C88-B244-455D-A017-012B25B1ACDD}" type="datetimeFigureOut">
              <a:rPr lang="en-US" smtClean="0"/>
              <a:pPr/>
              <a:t>3/8/2024</a:t>
            </a:fld>
            <a:endParaRPr lang="en-US"/>
          </a:p>
        </p:txBody>
      </p:sp>
      <p:sp>
        <p:nvSpPr>
          <p:cNvPr id="6" name="Alt Bilgi Yer Tutucusu 5">
            <a:extLst>
              <a:ext uri="{FF2B5EF4-FFF2-40B4-BE49-F238E27FC236}">
                <a16:creationId xmlns:a16="http://schemas.microsoft.com/office/drawing/2014/main" id="{7BDC5BFB-240A-EF48-0F14-066ACBA63BF2}"/>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30393425-A774-DBA5-E512-A9F0E722D0FF}"/>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45004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5231F36-4C9C-8540-1768-94FC5C526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GB"/>
          </a:p>
        </p:txBody>
      </p:sp>
      <p:sp>
        <p:nvSpPr>
          <p:cNvPr id="3" name="Metin Yer Tutucusu 2">
            <a:extLst>
              <a:ext uri="{FF2B5EF4-FFF2-40B4-BE49-F238E27FC236}">
                <a16:creationId xmlns:a16="http://schemas.microsoft.com/office/drawing/2014/main" id="{4E13D4F6-9FB5-0E11-BCF6-9489CF39F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a:extLst>
              <a:ext uri="{FF2B5EF4-FFF2-40B4-BE49-F238E27FC236}">
                <a16:creationId xmlns:a16="http://schemas.microsoft.com/office/drawing/2014/main" id="{4729C709-C5E2-19F3-2D27-E44D3709A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3/8/2024</a:t>
            </a:fld>
            <a:endParaRPr lang="en-US"/>
          </a:p>
        </p:txBody>
      </p:sp>
      <p:sp>
        <p:nvSpPr>
          <p:cNvPr id="5" name="Alt Bilgi Yer Tutucusu 4">
            <a:extLst>
              <a:ext uri="{FF2B5EF4-FFF2-40B4-BE49-F238E27FC236}">
                <a16:creationId xmlns:a16="http://schemas.microsoft.com/office/drawing/2014/main" id="{5DE6677E-C320-680B-E2B4-540B5AF06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a:extLst>
              <a:ext uri="{FF2B5EF4-FFF2-40B4-BE49-F238E27FC236}">
                <a16:creationId xmlns:a16="http://schemas.microsoft.com/office/drawing/2014/main" id="{1DCDDABA-FA35-89DD-6A57-05CE774BF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65377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50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4.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13" Type="http://schemas.microsoft.com/office/2007/relationships/hdphoto" Target="../media/hdphoto10.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8.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60.png"/><Relationship Id="rId4" Type="http://schemas.openxmlformats.org/officeDocument/2006/relationships/image" Target="../media/image57.png"/><Relationship Id="rId9"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9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1D0F11-9626-4FF5-B51E-22F10152DACC}"/>
              </a:ext>
            </a:extLst>
          </p:cNvPr>
          <p:cNvSpPr>
            <a:spLocks noGrp="1"/>
          </p:cNvSpPr>
          <p:nvPr>
            <p:ph type="title"/>
          </p:nvPr>
        </p:nvSpPr>
        <p:spPr>
          <a:xfrm>
            <a:off x="831850" y="1709738"/>
            <a:ext cx="10515600" cy="2852737"/>
          </a:xfrm>
        </p:spPr>
        <p:txBody>
          <a:bodyPr anchor="b">
            <a:normAutofit/>
          </a:bodyPr>
          <a:lstStyle/>
          <a:p>
            <a:r>
              <a:rPr lang="tr-TR" err="1"/>
              <a:t>Stress</a:t>
            </a:r>
            <a:r>
              <a:rPr lang="tr-TR"/>
              <a:t> </a:t>
            </a:r>
            <a:r>
              <a:rPr lang="tr-TR" err="1"/>
              <a:t>and</a:t>
            </a:r>
            <a:r>
              <a:rPr lang="tr-TR"/>
              <a:t> </a:t>
            </a:r>
            <a:r>
              <a:rPr lang="tr-TR" err="1"/>
              <a:t>Strain</a:t>
            </a:r>
            <a:br>
              <a:rPr lang="tr-TR"/>
            </a:br>
            <a:r>
              <a:rPr lang="tr-TR" err="1"/>
              <a:t>Axial</a:t>
            </a:r>
            <a:r>
              <a:rPr lang="tr-TR"/>
              <a:t> </a:t>
            </a:r>
            <a:r>
              <a:rPr lang="tr-TR" err="1"/>
              <a:t>Loading</a:t>
            </a:r>
            <a:endParaRPr lang="tr-TR"/>
          </a:p>
        </p:txBody>
      </p:sp>
      <p:sp>
        <p:nvSpPr>
          <p:cNvPr id="3" name="Alt Başlık 2">
            <a:extLst>
              <a:ext uri="{FF2B5EF4-FFF2-40B4-BE49-F238E27FC236}">
                <a16:creationId xmlns:a16="http://schemas.microsoft.com/office/drawing/2014/main" id="{1B951BC5-72A4-40B2-B589-99AC225AB845}"/>
              </a:ext>
            </a:extLst>
          </p:cNvPr>
          <p:cNvSpPr>
            <a:spLocks noGrp="1"/>
          </p:cNvSpPr>
          <p:nvPr>
            <p:ph type="body" idx="1"/>
          </p:nvPr>
        </p:nvSpPr>
        <p:spPr>
          <a:xfrm>
            <a:off x="831850" y="4589463"/>
            <a:ext cx="10515600" cy="1500187"/>
          </a:xfrm>
        </p:spPr>
        <p:txBody>
          <a:bodyPr>
            <a:normAutofit/>
          </a:bodyPr>
          <a:lstStyle/>
          <a:p>
            <a:r>
              <a:rPr lang="tr-TR" b="1"/>
              <a:t>Part II</a:t>
            </a:r>
          </a:p>
        </p:txBody>
      </p:sp>
    </p:spTree>
    <p:extLst>
      <p:ext uri="{BB962C8B-B14F-4D97-AF65-F5344CB8AC3E}">
        <p14:creationId xmlns:p14="http://schemas.microsoft.com/office/powerpoint/2010/main" val="132163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CAA4E-AD35-DEF5-168E-0021614D5A3F}"/>
              </a:ext>
            </a:extLst>
          </p:cNvPr>
          <p:cNvSpPr>
            <a:spLocks noGrp="1"/>
          </p:cNvSpPr>
          <p:nvPr>
            <p:ph type="title"/>
          </p:nvPr>
        </p:nvSpPr>
        <p:spPr>
          <a:xfrm>
            <a:off x="403860" y="365125"/>
            <a:ext cx="10949940" cy="503093"/>
          </a:xfrm>
        </p:spPr>
        <p:txBody>
          <a:bodyPr>
            <a:normAutofit/>
          </a:bodyPr>
          <a:lstStyle/>
          <a:p>
            <a:r>
              <a:rPr lang="tr-TR" sz="2400" b="1" dirty="0" err="1">
                <a:solidFill>
                  <a:srgbClr val="EB7C1A"/>
                </a:solidFill>
              </a:rPr>
              <a:t>Concept</a:t>
            </a:r>
            <a:r>
              <a:rPr lang="tr-TR" sz="2400" b="1" dirty="0">
                <a:solidFill>
                  <a:srgbClr val="EB7C1A"/>
                </a:solidFill>
              </a:rPr>
              <a:t> Application 2.4</a:t>
            </a:r>
            <a:endParaRPr lang="en-US" sz="2400" b="1" dirty="0">
              <a:solidFill>
                <a:srgbClr val="EB7C1A"/>
              </a:solidFill>
            </a:endParaRPr>
          </a:p>
        </p:txBody>
      </p:sp>
      <p:sp>
        <p:nvSpPr>
          <p:cNvPr id="28" name="Metin kutusu 27">
            <a:extLst>
              <a:ext uri="{FF2B5EF4-FFF2-40B4-BE49-F238E27FC236}">
                <a16:creationId xmlns:a16="http://schemas.microsoft.com/office/drawing/2014/main" id="{2281AC33-FD01-CD22-D7F5-E6D3B9F8E82F}"/>
              </a:ext>
            </a:extLst>
          </p:cNvPr>
          <p:cNvSpPr txBox="1"/>
          <p:nvPr/>
        </p:nvSpPr>
        <p:spPr>
          <a:xfrm>
            <a:off x="3223491" y="1029915"/>
            <a:ext cx="8802254" cy="369332"/>
          </a:xfrm>
          <a:prstGeom prst="rect">
            <a:avLst/>
          </a:prstGeom>
          <a:noFill/>
        </p:spPr>
        <p:txBody>
          <a:bodyPr wrap="square">
            <a:spAutoFit/>
          </a:bodyPr>
          <a:lstStyle/>
          <a:p>
            <a:pPr marL="285750" indent="-285750">
              <a:buFont typeface="Arial" panose="020B0604020202020204" pitchFamily="34" charset="0"/>
              <a:buChar char="•"/>
            </a:pPr>
            <a:r>
              <a:rPr lang="tr-TR" dirty="0" err="1"/>
              <a:t>Solving</a:t>
            </a:r>
            <a:r>
              <a:rPr lang="tr-TR" dirty="0"/>
              <a:t> </a:t>
            </a:r>
            <a:r>
              <a:rPr lang="tr-TR" dirty="0" err="1"/>
              <a:t>for</a:t>
            </a:r>
            <a:r>
              <a:rPr lang="tr-TR" dirty="0"/>
              <a:t> </a:t>
            </a:r>
            <a:r>
              <a:rPr lang="en-US" dirty="0"/>
              <a:t>R</a:t>
            </a:r>
            <a:r>
              <a:rPr lang="en-US" baseline="-25000" dirty="0"/>
              <a:t>B</a:t>
            </a:r>
            <a:r>
              <a:rPr lang="en-US" dirty="0"/>
              <a:t>, </a:t>
            </a:r>
          </a:p>
        </p:txBody>
      </p:sp>
      <p:sp>
        <p:nvSpPr>
          <p:cNvPr id="8" name="Metin kutusu 7">
            <a:extLst>
              <a:ext uri="{FF2B5EF4-FFF2-40B4-BE49-F238E27FC236}">
                <a16:creationId xmlns:a16="http://schemas.microsoft.com/office/drawing/2014/main" id="{04EFA2B4-F757-5E0D-7B4D-C5A467D026C6}"/>
              </a:ext>
            </a:extLst>
          </p:cNvPr>
          <p:cNvSpPr txBox="1"/>
          <p:nvPr/>
        </p:nvSpPr>
        <p:spPr>
          <a:xfrm>
            <a:off x="3177308" y="1796534"/>
            <a:ext cx="8303492" cy="646331"/>
          </a:xfrm>
          <a:prstGeom prst="rect">
            <a:avLst/>
          </a:prstGeom>
          <a:noFill/>
        </p:spPr>
        <p:txBody>
          <a:bodyPr wrap="square">
            <a:spAutoFit/>
          </a:bodyPr>
          <a:lstStyle/>
          <a:p>
            <a:pPr marL="285750" indent="-285750">
              <a:buFont typeface="Arial" panose="020B0604020202020204" pitchFamily="34" charset="0"/>
              <a:buChar char="•"/>
            </a:pPr>
            <a:r>
              <a:rPr lang="en-US" dirty="0"/>
              <a:t>The reaction R</a:t>
            </a:r>
            <a:r>
              <a:rPr lang="en-US" baseline="-25000" dirty="0"/>
              <a:t>A</a:t>
            </a:r>
            <a:r>
              <a:rPr lang="en-US" dirty="0"/>
              <a:t> at the upper support is obtained from the free-body diagram of the bar </a:t>
            </a:r>
          </a:p>
        </p:txBody>
      </p:sp>
      <p:pic>
        <p:nvPicPr>
          <p:cNvPr id="5" name="Resim 4">
            <a:extLst>
              <a:ext uri="{FF2B5EF4-FFF2-40B4-BE49-F238E27FC236}">
                <a16:creationId xmlns:a16="http://schemas.microsoft.com/office/drawing/2014/main" id="{365E1053-0CE4-F2D3-D03B-21C8687BD656}"/>
              </a:ext>
            </a:extLst>
          </p:cNvPr>
          <p:cNvPicPr>
            <a:picLocks noChangeAspect="1"/>
          </p:cNvPicPr>
          <p:nvPr/>
        </p:nvPicPr>
        <p:blipFill>
          <a:blip r:embed="rId2"/>
          <a:stretch>
            <a:fillRect/>
          </a:stretch>
        </p:blipFill>
        <p:spPr>
          <a:xfrm>
            <a:off x="1329725" y="1148716"/>
            <a:ext cx="1247219" cy="3237056"/>
          </a:xfrm>
          <a:prstGeom prst="rect">
            <a:avLst/>
          </a:prstGeom>
        </p:spPr>
      </p:pic>
      <p:pic>
        <p:nvPicPr>
          <p:cNvPr id="9" name="Resim 8">
            <a:extLst>
              <a:ext uri="{FF2B5EF4-FFF2-40B4-BE49-F238E27FC236}">
                <a16:creationId xmlns:a16="http://schemas.microsoft.com/office/drawing/2014/main" id="{5735AAB8-4D40-8DF7-FFC1-A71301916AF1}"/>
              </a:ext>
            </a:extLst>
          </p:cNvPr>
          <p:cNvPicPr>
            <a:picLocks noChangeAspect="1"/>
          </p:cNvPicPr>
          <p:nvPr/>
        </p:nvPicPr>
        <p:blipFill>
          <a:blip r:embed="rId3"/>
          <a:stretch>
            <a:fillRect/>
          </a:stretch>
        </p:blipFill>
        <p:spPr>
          <a:xfrm>
            <a:off x="5518688" y="1080654"/>
            <a:ext cx="2488530" cy="269590"/>
          </a:xfrm>
          <a:prstGeom prst="rect">
            <a:avLst/>
          </a:prstGeom>
        </p:spPr>
      </p:pic>
      <p:pic>
        <p:nvPicPr>
          <p:cNvPr id="14" name="Resim 13">
            <a:extLst>
              <a:ext uri="{FF2B5EF4-FFF2-40B4-BE49-F238E27FC236}">
                <a16:creationId xmlns:a16="http://schemas.microsoft.com/office/drawing/2014/main" id="{479121A6-BA22-1355-8D1E-7D356B64CB0F}"/>
              </a:ext>
            </a:extLst>
          </p:cNvPr>
          <p:cNvPicPr>
            <a:picLocks noChangeAspect="1"/>
          </p:cNvPicPr>
          <p:nvPr/>
        </p:nvPicPr>
        <p:blipFill>
          <a:blip r:embed="rId4"/>
          <a:stretch>
            <a:fillRect/>
          </a:stretch>
        </p:blipFill>
        <p:spPr>
          <a:xfrm>
            <a:off x="4457625" y="2731642"/>
            <a:ext cx="4605441" cy="815122"/>
          </a:xfrm>
          <a:prstGeom prst="rect">
            <a:avLst/>
          </a:prstGeom>
        </p:spPr>
      </p:pic>
    </p:spTree>
    <p:extLst>
      <p:ext uri="{BB962C8B-B14F-4D97-AF65-F5344CB8AC3E}">
        <p14:creationId xmlns:p14="http://schemas.microsoft.com/office/powerpoint/2010/main" val="324381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5180D7-F939-4766-831B-1629468D3705}"/>
              </a:ext>
            </a:extLst>
          </p:cNvPr>
          <p:cNvSpPr>
            <a:spLocks noGrp="1"/>
          </p:cNvSpPr>
          <p:nvPr>
            <p:ph type="title"/>
          </p:nvPr>
        </p:nvSpPr>
        <p:spPr>
          <a:xfrm>
            <a:off x="762000" y="405075"/>
            <a:ext cx="10668000" cy="697684"/>
          </a:xfrm>
        </p:spPr>
        <p:txBody>
          <a:bodyPr>
            <a:normAutofit/>
          </a:bodyPr>
          <a:lstStyle/>
          <a:p>
            <a:pPr algn="ctr"/>
            <a:r>
              <a:rPr lang="tr-TR" sz="3600" b="1" dirty="0" err="1">
                <a:solidFill>
                  <a:srgbClr val="DA1D52"/>
                </a:solidFill>
                <a:latin typeface="CandidaStd"/>
              </a:rPr>
              <a:t>Problems</a:t>
            </a:r>
            <a:r>
              <a:rPr lang="tr-TR" sz="3600" b="1" dirty="0">
                <a:solidFill>
                  <a:srgbClr val="DA1D52"/>
                </a:solidFill>
                <a:latin typeface="CandidaStd"/>
              </a:rPr>
              <a:t> </a:t>
            </a:r>
            <a:r>
              <a:rPr lang="en-US" sz="3600" b="1" dirty="0">
                <a:solidFill>
                  <a:srgbClr val="DA1D52"/>
                </a:solidFill>
                <a:latin typeface="CandidaStd"/>
              </a:rPr>
              <a:t>Involving</a:t>
            </a:r>
            <a:r>
              <a:rPr lang="tr-TR" sz="3600" b="1" dirty="0">
                <a:solidFill>
                  <a:srgbClr val="DA1D52"/>
                </a:solidFill>
                <a:latin typeface="CandidaStd"/>
              </a:rPr>
              <a:t> Temperature </a:t>
            </a:r>
            <a:r>
              <a:rPr lang="tr-TR" sz="3600" b="1" dirty="0" err="1">
                <a:solidFill>
                  <a:srgbClr val="DA1D52"/>
                </a:solidFill>
                <a:latin typeface="CandidaStd"/>
              </a:rPr>
              <a:t>Changes</a:t>
            </a:r>
            <a:endParaRPr lang="tr-TR" sz="3600" b="1" dirty="0">
              <a:solidFill>
                <a:srgbClr val="DA1D52"/>
              </a:solidFill>
              <a:latin typeface="CandidaStd"/>
            </a:endParaRP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A1439C0F-38C8-4B5D-95AB-37BAC9100D08}"/>
                  </a:ext>
                </a:extLst>
              </p:cNvPr>
              <p:cNvSpPr>
                <a:spLocks noGrp="1"/>
              </p:cNvSpPr>
              <p:nvPr>
                <p:ph idx="1"/>
              </p:nvPr>
            </p:nvSpPr>
            <p:spPr>
              <a:xfrm>
                <a:off x="4924424" y="1102759"/>
                <a:ext cx="6505576" cy="3368573"/>
              </a:xfrm>
            </p:spPr>
            <p:txBody>
              <a:bodyPr>
                <a:normAutofit/>
              </a:bodyPr>
              <a:lstStyle/>
              <a:p>
                <a:pPr algn="just">
                  <a:lnSpc>
                    <a:spcPct val="160000"/>
                  </a:lnSpc>
                </a:pPr>
                <a:r>
                  <a:rPr lang="en-US" sz="1800" dirty="0"/>
                  <a:t>Consider a homogeneous rod AB of uniform cross section that rests freely on a smooth horizontal surface. If the temperature of the rod is raised by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m:t>
                    </m:r>
                    <m:r>
                      <a:rPr lang="tr-TR" sz="1800" b="0" i="1" dirty="0" smtClean="0">
                        <a:latin typeface="Cambria Math" panose="02040503050406030204" pitchFamily="18" charset="0"/>
                        <a:ea typeface="Cambria Math" panose="02040503050406030204" pitchFamily="18" charset="0"/>
                      </a:rPr>
                      <m:t>𝑇</m:t>
                    </m:r>
                  </m:oMath>
                </a14:m>
                <a:r>
                  <a:rPr lang="en-US" sz="1800" dirty="0"/>
                  <a:t>, the rod elongates by an amount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𝛿</m:t>
                        </m:r>
                      </m:e>
                      <m:sub>
                        <m:r>
                          <a:rPr lang="tr-TR" sz="1800" b="0" i="1" smtClean="0">
                            <a:latin typeface="Cambria Math" panose="02040503050406030204" pitchFamily="18" charset="0"/>
                          </a:rPr>
                          <m:t>𝑇</m:t>
                        </m:r>
                      </m:sub>
                    </m:sSub>
                  </m:oMath>
                </a14:m>
                <a:r>
                  <a:rPr lang="en-US" sz="1800" dirty="0"/>
                  <a:t> that is proportional to both the temperature change </a:t>
                </a:r>
                <a14:m>
                  <m:oMath xmlns:m="http://schemas.openxmlformats.org/officeDocument/2006/math">
                    <m:r>
                      <a:rPr lang="en-US" sz="1800" i="1" dirty="0">
                        <a:latin typeface="Cambria Math" panose="02040503050406030204" pitchFamily="18" charset="0"/>
                        <a:ea typeface="Cambria Math" panose="02040503050406030204" pitchFamily="18" charset="0"/>
                      </a:rPr>
                      <m:t>∆</m:t>
                    </m:r>
                    <m:r>
                      <a:rPr lang="tr-TR" sz="1800" i="1" dirty="0">
                        <a:latin typeface="Cambria Math" panose="02040503050406030204" pitchFamily="18" charset="0"/>
                        <a:ea typeface="Cambria Math" panose="02040503050406030204" pitchFamily="18" charset="0"/>
                      </a:rPr>
                      <m:t>𝑇</m:t>
                    </m:r>
                  </m:oMath>
                </a14:m>
                <a:r>
                  <a:rPr lang="en-US" sz="1800" dirty="0"/>
                  <a:t> and the length </a:t>
                </a:r>
                <a14:m>
                  <m:oMath xmlns:m="http://schemas.openxmlformats.org/officeDocument/2006/math">
                    <m:r>
                      <a:rPr lang="en-US" sz="1800" i="1" dirty="0" smtClean="0">
                        <a:latin typeface="Cambria Math" panose="02040503050406030204" pitchFamily="18" charset="0"/>
                      </a:rPr>
                      <m:t>𝐿</m:t>
                    </m:r>
                  </m:oMath>
                </a14:m>
                <a:r>
                  <a:rPr lang="en-US" sz="1800" dirty="0"/>
                  <a:t> of the rod. Here</a:t>
                </a:r>
                <a:endParaRPr lang="tr-TR" sz="1800" dirty="0"/>
              </a:p>
            </p:txBody>
          </p:sp>
        </mc:Choice>
        <mc:Fallback xmlns="">
          <p:sp>
            <p:nvSpPr>
              <p:cNvPr id="3" name="İçerik Yer Tutucusu 2">
                <a:extLst>
                  <a:ext uri="{FF2B5EF4-FFF2-40B4-BE49-F238E27FC236}">
                    <a16:creationId xmlns:a16="http://schemas.microsoft.com/office/drawing/2014/main" id="{A1439C0F-38C8-4B5D-95AB-37BAC9100D08}"/>
                  </a:ext>
                </a:extLst>
              </p:cNvPr>
              <p:cNvSpPr>
                <a:spLocks noGrp="1" noRot="1" noChangeAspect="1" noMove="1" noResize="1" noEditPoints="1" noAdjustHandles="1" noChangeArrowheads="1" noChangeShapeType="1" noTextEdit="1"/>
              </p:cNvSpPr>
              <p:nvPr>
                <p:ph idx="1"/>
              </p:nvPr>
            </p:nvSpPr>
            <p:spPr>
              <a:xfrm>
                <a:off x="4924424" y="1102759"/>
                <a:ext cx="6505576" cy="3368573"/>
              </a:xfrm>
              <a:blipFill>
                <a:blip r:embed="rId2"/>
                <a:stretch>
                  <a:fillRect l="-656" r="-750"/>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F01FC03F-FD1A-4E74-A55C-8F7E8F6A5823}"/>
              </a:ext>
            </a:extLst>
          </p:cNvPr>
          <p:cNvPicPr>
            <a:picLocks noChangeAspect="1"/>
          </p:cNvPicPr>
          <p:nvPr/>
        </p:nvPicPr>
        <p:blipFill rotWithShape="1">
          <a:blip r:embed="rId3"/>
          <a:srcRect b="59996"/>
          <a:stretch/>
        </p:blipFill>
        <p:spPr>
          <a:xfrm>
            <a:off x="762000" y="1497042"/>
            <a:ext cx="4162425" cy="1265033"/>
          </a:xfrm>
          <a:prstGeom prst="rect">
            <a:avLst/>
          </a:prstGeom>
        </p:spPr>
      </p:pic>
      <p:pic>
        <p:nvPicPr>
          <p:cNvPr id="7" name="Resim 6">
            <a:extLst>
              <a:ext uri="{FF2B5EF4-FFF2-40B4-BE49-F238E27FC236}">
                <a16:creationId xmlns:a16="http://schemas.microsoft.com/office/drawing/2014/main" id="{6039E670-0F10-4925-8948-C509316A1A27}"/>
              </a:ext>
            </a:extLst>
          </p:cNvPr>
          <p:cNvPicPr>
            <a:picLocks noChangeAspect="1"/>
          </p:cNvPicPr>
          <p:nvPr/>
        </p:nvPicPr>
        <p:blipFill rotWithShape="1">
          <a:blip r:embed="rId3"/>
          <a:srcRect t="50470" b="9527"/>
          <a:stretch/>
        </p:blipFill>
        <p:spPr>
          <a:xfrm>
            <a:off x="761999" y="3006864"/>
            <a:ext cx="4162425" cy="1265033"/>
          </a:xfrm>
          <a:prstGeom prst="rect">
            <a:avLst/>
          </a:prstGeom>
        </p:spPr>
      </p:pic>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23432D55-C397-4CF0-8ED2-814DDE005703}"/>
                  </a:ext>
                </a:extLst>
              </p:cNvPr>
              <p:cNvSpPr txBox="1"/>
              <p:nvPr/>
            </p:nvSpPr>
            <p:spPr>
              <a:xfrm>
                <a:off x="761998" y="4471333"/>
                <a:ext cx="10667999" cy="1711366"/>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ea typeface="+mn-ea"/>
                    <a:cs typeface="+mn-cs"/>
                  </a:rPr>
                  <a:t>where </a:t>
                </a:r>
                <a14:m>
                  <m:oMath xmlns:m="http://schemas.openxmlformats.org/officeDocument/2006/math">
                    <m:r>
                      <a:rPr kumimoji="0" lang="tr-TR" b="0" i="0" u="none" strike="noStrike" kern="1200" cap="none" spc="0" normalizeH="0" baseline="0" noProof="0">
                        <a:ln>
                          <a:noFill/>
                        </a:ln>
                        <a:solidFill>
                          <a:schemeClr val="tx1"/>
                        </a:solidFill>
                        <a:effectLst/>
                        <a:uLnTx/>
                        <a:uFillTx/>
                        <a:latin typeface="Cambria Math" panose="02040503050406030204" pitchFamily="18" charset="0"/>
                        <a:ea typeface="+mn-ea"/>
                        <a:cs typeface="+mn-cs"/>
                      </a:rPr>
                      <m:t>𝛼</m:t>
                    </m:r>
                  </m:oMath>
                </a14:m>
                <a:r>
                  <a:rPr kumimoji="0" lang="en-US" b="0" i="0" u="none" strike="noStrike" kern="1200" cap="none" spc="0" normalizeH="0" baseline="0" noProof="0" dirty="0">
                    <a:ln>
                      <a:noFill/>
                    </a:ln>
                    <a:solidFill>
                      <a:schemeClr val="tx1"/>
                    </a:solidFill>
                    <a:effectLst/>
                    <a:uLnTx/>
                    <a:uFillTx/>
                    <a:ea typeface="+mn-ea"/>
                    <a:cs typeface="+mn-cs"/>
                  </a:rPr>
                  <a:t> is a constant characteristic of the material called the </a:t>
                </a:r>
                <a:r>
                  <a:rPr kumimoji="0" lang="en-US" b="1" i="1" u="none" strike="noStrike" kern="1200" cap="none" spc="0" normalizeH="0" baseline="0" noProof="0" dirty="0">
                    <a:ln>
                      <a:noFill/>
                    </a:ln>
                    <a:solidFill>
                      <a:schemeClr val="tx1"/>
                    </a:solidFill>
                    <a:effectLst/>
                    <a:uLnTx/>
                    <a:uFillTx/>
                    <a:ea typeface="+mn-ea"/>
                    <a:cs typeface="+mn-cs"/>
                  </a:rPr>
                  <a:t>coefficient of thermal expansion</a:t>
                </a:r>
                <a:r>
                  <a:rPr kumimoji="0" lang="en-US" b="0" i="0" u="none" strike="noStrike" kern="1200" cap="none" spc="0" normalizeH="0" baseline="0" noProof="0" dirty="0">
                    <a:ln>
                      <a:noFill/>
                    </a:ln>
                    <a:solidFill>
                      <a:schemeClr val="tx1"/>
                    </a:solidFill>
                    <a:effectLst/>
                    <a:uLnTx/>
                    <a:uFillTx/>
                    <a:ea typeface="+mn-ea"/>
                    <a:cs typeface="+mn-cs"/>
                  </a:rPr>
                  <a:t>. </a:t>
                </a:r>
                <a:endParaRPr kumimoji="0" lang="tr-TR" b="0" i="0" u="none" strike="noStrike" kern="1200" cap="none" spc="0" normalizeH="0" baseline="0" noProof="0" dirty="0">
                  <a:ln>
                    <a:noFill/>
                  </a:ln>
                  <a:solidFill>
                    <a:schemeClr val="tx1"/>
                  </a:solidFill>
                  <a:effectLst/>
                  <a:uLnTx/>
                  <a:uFillTx/>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ea typeface="+mn-ea"/>
                    <a:cs typeface="+mn-cs"/>
                  </a:rPr>
                  <a:t>Since </a:t>
                </a:r>
                <a14:m>
                  <m:oMath xmlns:m="http://schemas.openxmlformats.org/officeDocument/2006/math">
                    <m:sSub>
                      <m:sSubPr>
                        <m:ctrlPr>
                          <a:rPr kumimoji="0" lang="en-US"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b="0" i="0" u="none" strike="noStrike" kern="1200" cap="none" spc="0" normalizeH="0" baseline="0" noProof="0">
                            <a:ln>
                              <a:noFill/>
                            </a:ln>
                            <a:solidFill>
                              <a:schemeClr val="tx1"/>
                            </a:solidFill>
                            <a:effectLst/>
                            <a:uLnTx/>
                            <a:uFillTx/>
                            <a:latin typeface="Cambria Math" panose="02040503050406030204" pitchFamily="18" charset="0"/>
                            <a:ea typeface="+mn-ea"/>
                            <a:cs typeface="+mn-cs"/>
                          </a:rPr>
                          <m:t>𝛿</m:t>
                        </m:r>
                      </m:e>
                      <m:sub>
                        <m:r>
                          <a:rPr kumimoji="0" lang="tr-TR" b="0" i="0"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𝑇</m:t>
                        </m:r>
                      </m:sub>
                    </m:sSub>
                  </m:oMath>
                </a14:m>
                <a:r>
                  <a:rPr kumimoji="0" lang="en-US" b="0" i="0" u="none" strike="noStrike" kern="1200" cap="none" spc="0" normalizeH="0" baseline="0" noProof="0" dirty="0">
                    <a:ln>
                      <a:noFill/>
                    </a:ln>
                    <a:solidFill>
                      <a:schemeClr val="tx1"/>
                    </a:solidFill>
                    <a:effectLst/>
                    <a:uLnTx/>
                    <a:uFillTx/>
                    <a:ea typeface="+mn-ea"/>
                    <a:cs typeface="+mn-cs"/>
                  </a:rPr>
                  <a:t> and </a:t>
                </a:r>
                <a14:m>
                  <m:oMath xmlns:m="http://schemas.openxmlformats.org/officeDocument/2006/math">
                    <m:r>
                      <a:rPr kumimoji="0" lang="en-US"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𝐿</m:t>
                    </m:r>
                  </m:oMath>
                </a14:m>
                <a:r>
                  <a:rPr kumimoji="0" lang="en-US" b="0" i="0" u="none" strike="noStrike" kern="1200" cap="none" spc="0" normalizeH="0" baseline="0" noProof="0" dirty="0">
                    <a:ln>
                      <a:noFill/>
                    </a:ln>
                    <a:solidFill>
                      <a:schemeClr val="tx1"/>
                    </a:solidFill>
                    <a:effectLst/>
                    <a:uLnTx/>
                    <a:uFillTx/>
                    <a:ea typeface="+mn-ea"/>
                    <a:cs typeface="+mn-cs"/>
                  </a:rPr>
                  <a:t> are both expressed in units of length, a represents a quantity </a:t>
                </a:r>
                <a:r>
                  <a:rPr kumimoji="0" lang="en-US" b="0" i="1" u="none" strike="noStrike" kern="1200" cap="none" spc="0" normalizeH="0" baseline="0" noProof="0" dirty="0">
                    <a:ln>
                      <a:noFill/>
                    </a:ln>
                    <a:solidFill>
                      <a:schemeClr val="tx1"/>
                    </a:solidFill>
                    <a:effectLst/>
                    <a:uLnTx/>
                    <a:uFillTx/>
                    <a:ea typeface="+mn-ea"/>
                    <a:cs typeface="+mn-cs"/>
                  </a:rPr>
                  <a:t>per degree C</a:t>
                </a:r>
                <a:r>
                  <a:rPr kumimoji="0" lang="en-US" b="0" i="0" u="none" strike="noStrike" kern="1200" cap="none" spc="0" normalizeH="0" baseline="0" noProof="0" dirty="0">
                    <a:ln>
                      <a:noFill/>
                    </a:ln>
                    <a:solidFill>
                      <a:schemeClr val="tx1"/>
                    </a:solidFill>
                    <a:effectLst/>
                    <a:uLnTx/>
                    <a:uFillTx/>
                    <a:ea typeface="+mn-ea"/>
                    <a:cs typeface="+mn-cs"/>
                  </a:rPr>
                  <a:t> or </a:t>
                </a:r>
                <a:r>
                  <a:rPr kumimoji="0" lang="en-US" b="0" i="1" u="none" strike="noStrike" kern="1200" cap="none" spc="0" normalizeH="0" baseline="0" noProof="0" dirty="0">
                    <a:ln>
                      <a:noFill/>
                    </a:ln>
                    <a:solidFill>
                      <a:schemeClr val="tx1"/>
                    </a:solidFill>
                    <a:effectLst/>
                    <a:uLnTx/>
                    <a:uFillTx/>
                    <a:ea typeface="+mn-ea"/>
                    <a:cs typeface="+mn-cs"/>
                  </a:rPr>
                  <a:t>per degree F</a:t>
                </a:r>
                <a:r>
                  <a:rPr kumimoji="0" lang="en-US" b="0" i="0" u="none" strike="noStrike" kern="1200" cap="none" spc="0" normalizeH="0" baseline="0" noProof="0" dirty="0">
                    <a:ln>
                      <a:noFill/>
                    </a:ln>
                    <a:solidFill>
                      <a:schemeClr val="tx1"/>
                    </a:solidFill>
                    <a:effectLst/>
                    <a:uLnTx/>
                    <a:uFillTx/>
                    <a:ea typeface="+mn-ea"/>
                    <a:cs typeface="+mn-cs"/>
                  </a:rPr>
                  <a:t>, depending whether the temperature change is expressed in degrees Celsius or Fahrenheit.</a:t>
                </a:r>
                <a:endParaRPr kumimoji="0" lang="tr-TR" b="0" i="0" u="none" strike="noStrike" kern="1200" cap="none" spc="0" normalizeH="0" baseline="0" noProof="0" dirty="0">
                  <a:ln>
                    <a:noFill/>
                  </a:ln>
                  <a:solidFill>
                    <a:schemeClr val="tx1"/>
                  </a:solidFill>
                  <a:effectLst/>
                  <a:uLnTx/>
                  <a:uFillTx/>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tr-TR" b="0" i="0" u="none" strike="noStrike" kern="1200" cap="none" spc="0" normalizeH="0" baseline="0" noProof="0" dirty="0">
                  <a:ln>
                    <a:noFill/>
                  </a:ln>
                  <a:solidFill>
                    <a:schemeClr val="tx1"/>
                  </a:solidFill>
                  <a:effectLst/>
                  <a:uLnTx/>
                  <a:uFillTx/>
                  <a:ea typeface="+mn-ea"/>
                  <a:cs typeface="+mn-cs"/>
                </a:endParaRPr>
              </a:p>
            </p:txBody>
          </p:sp>
        </mc:Choice>
        <mc:Fallback xmlns="">
          <p:sp>
            <p:nvSpPr>
              <p:cNvPr id="8" name="Metin kutusu 7">
                <a:extLst>
                  <a:ext uri="{FF2B5EF4-FFF2-40B4-BE49-F238E27FC236}">
                    <a16:creationId xmlns:a16="http://schemas.microsoft.com/office/drawing/2014/main" id="{23432D55-C397-4CF0-8ED2-814DDE005703}"/>
                  </a:ext>
                </a:extLst>
              </p:cNvPr>
              <p:cNvSpPr txBox="1">
                <a:spLocks noRot="1" noChangeAspect="1" noMove="1" noResize="1" noEditPoints="1" noAdjustHandles="1" noChangeArrowheads="1" noChangeShapeType="1" noTextEdit="1"/>
              </p:cNvSpPr>
              <p:nvPr/>
            </p:nvSpPr>
            <p:spPr>
              <a:xfrm>
                <a:off x="761998" y="4471333"/>
                <a:ext cx="10667999" cy="1711366"/>
              </a:xfrm>
              <a:prstGeom prst="rect">
                <a:avLst/>
              </a:prstGeom>
              <a:blipFill>
                <a:blip r:embed="rId4"/>
                <a:stretch>
                  <a:fillRect l="-457" r="-4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C8B26D5C-79BE-BD16-2A5B-766C342347AF}"/>
                  </a:ext>
                </a:extLst>
              </p:cNvPr>
              <p:cNvSpPr txBox="1"/>
              <p:nvPr/>
            </p:nvSpPr>
            <p:spPr>
              <a:xfrm>
                <a:off x="6948484" y="3639380"/>
                <a:ext cx="2138364" cy="535531"/>
              </a:xfrm>
              <a:prstGeom prst="rect">
                <a:avLst/>
              </a:prstGeom>
              <a:solidFill>
                <a:srgbClr val="FFF4E3"/>
              </a:solidFill>
              <a:ln>
                <a:noFill/>
              </a:ln>
            </p:spPr>
            <p:txBody>
              <a:bodyPr wrap="square">
                <a:spAutoFit/>
              </a:bodyPr>
              <a:lstStyle/>
              <a:p>
                <a:pPr marL="0" indent="0" algn="just">
                  <a:lnSpc>
                    <a:spcPct val="160000"/>
                  </a:lnSpc>
                  <a:buNone/>
                </a:pP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i="1" smtClean="0">
                              <a:latin typeface="Cambria Math" panose="02040503050406030204" pitchFamily="18" charset="0"/>
                              <a:ea typeface="Cambria Math" panose="02040503050406030204" pitchFamily="18" charset="0"/>
                            </a:rPr>
                            <m:t>𝛿</m:t>
                          </m:r>
                        </m:e>
                        <m:sub>
                          <m:r>
                            <a:rPr lang="tr-TR" sz="1800" b="0" i="1" smtClean="0">
                              <a:latin typeface="Cambria Math" panose="02040503050406030204" pitchFamily="18" charset="0"/>
                            </a:rPr>
                            <m:t>𝑇</m:t>
                          </m:r>
                        </m:sub>
                      </m:sSub>
                      <m:r>
                        <a:rPr lang="tr-TR" sz="1800" b="0" i="1" smtClean="0">
                          <a:latin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𝛼</m:t>
                      </m:r>
                      <m:d>
                        <m:dPr>
                          <m:ctrlPr>
                            <a:rPr lang="tr-TR" sz="1800" b="0" i="1" smtClean="0">
                              <a:latin typeface="Cambria Math" panose="02040503050406030204" pitchFamily="18" charset="0"/>
                              <a:ea typeface="Cambria Math" panose="02040503050406030204" pitchFamily="18" charset="0"/>
                            </a:rPr>
                          </m:ctrlPr>
                        </m:dPr>
                        <m:e>
                          <m:r>
                            <a:rPr lang="tr-TR" sz="1800" b="0" i="1" smtClean="0">
                              <a:latin typeface="Cambria Math" panose="02040503050406030204" pitchFamily="18" charset="0"/>
                              <a:ea typeface="Cambria Math" panose="02040503050406030204" pitchFamily="18" charset="0"/>
                            </a:rPr>
                            <m:t>∆</m:t>
                          </m:r>
                          <m:r>
                            <a:rPr lang="tr-TR" sz="1800" b="0" i="1" smtClean="0">
                              <a:latin typeface="Cambria Math" panose="02040503050406030204" pitchFamily="18" charset="0"/>
                              <a:ea typeface="Cambria Math" panose="02040503050406030204" pitchFamily="18" charset="0"/>
                            </a:rPr>
                            <m:t>𝑇</m:t>
                          </m:r>
                        </m:e>
                      </m:d>
                      <m:r>
                        <a:rPr lang="tr-TR" sz="1800" b="0" i="1" smtClean="0">
                          <a:latin typeface="Cambria Math" panose="02040503050406030204" pitchFamily="18" charset="0"/>
                          <a:ea typeface="Cambria Math" panose="02040503050406030204" pitchFamily="18" charset="0"/>
                        </a:rPr>
                        <m:t>𝐿</m:t>
                      </m:r>
                    </m:oMath>
                  </m:oMathPara>
                </a14:m>
                <a:endParaRPr lang="tr-TR" sz="1800" dirty="0"/>
              </a:p>
            </p:txBody>
          </p:sp>
        </mc:Choice>
        <mc:Fallback xmlns="">
          <p:sp>
            <p:nvSpPr>
              <p:cNvPr id="6" name="Metin kutusu 5">
                <a:extLst>
                  <a:ext uri="{FF2B5EF4-FFF2-40B4-BE49-F238E27FC236}">
                    <a16:creationId xmlns:a16="http://schemas.microsoft.com/office/drawing/2014/main" id="{C8B26D5C-79BE-BD16-2A5B-766C342347AF}"/>
                  </a:ext>
                </a:extLst>
              </p:cNvPr>
              <p:cNvSpPr txBox="1">
                <a:spLocks noRot="1" noChangeAspect="1" noMove="1" noResize="1" noEditPoints="1" noAdjustHandles="1" noChangeArrowheads="1" noChangeShapeType="1" noTextEdit="1"/>
              </p:cNvSpPr>
              <p:nvPr/>
            </p:nvSpPr>
            <p:spPr>
              <a:xfrm>
                <a:off x="6948484" y="3639380"/>
                <a:ext cx="2138364" cy="535531"/>
              </a:xfrm>
              <a:prstGeom prst="rect">
                <a:avLst/>
              </a:prstGeom>
              <a:blipFill>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2952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A85CACDF-5C0C-4F9B-98ED-B70CD2099D75}"/>
                  </a:ext>
                </a:extLst>
              </p:cNvPr>
              <p:cNvSpPr>
                <a:spLocks noGrp="1"/>
              </p:cNvSpPr>
              <p:nvPr>
                <p:ph idx="1"/>
              </p:nvPr>
            </p:nvSpPr>
            <p:spPr>
              <a:xfrm>
                <a:off x="528505" y="1677797"/>
                <a:ext cx="11216081" cy="4102217"/>
              </a:xfrm>
            </p:spPr>
            <p:txBody>
              <a:bodyPr>
                <a:normAutofit/>
              </a:bodyPr>
              <a:lstStyle/>
              <a:p>
                <a:pPr algn="just"/>
                <a:r>
                  <a:rPr lang="en-US" sz="2400" dirty="0"/>
                  <a:t>Associated with deformation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𝛿</m:t>
                        </m:r>
                      </m:e>
                      <m:sub>
                        <m:r>
                          <a:rPr lang="tr-TR" sz="2400" b="0" i="1" smtClean="0">
                            <a:latin typeface="Cambria Math" panose="02040503050406030204" pitchFamily="18" charset="0"/>
                          </a:rPr>
                          <m:t>𝑇</m:t>
                        </m:r>
                      </m:sub>
                    </m:sSub>
                  </m:oMath>
                </a14:m>
                <a:r>
                  <a:rPr lang="en-US" sz="2400" dirty="0"/>
                  <a:t> </a:t>
                </a:r>
                <a:r>
                  <a:rPr lang="tr-TR" sz="2400" dirty="0"/>
                  <a:t>there </a:t>
                </a:r>
                <a:r>
                  <a:rPr lang="en-US" sz="2400" dirty="0"/>
                  <a:t>must be a strain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𝑇</m:t>
                        </m:r>
                      </m:sub>
                    </m:sSub>
                    <m:r>
                      <a:rPr lang="tr-TR" sz="2400" b="0" i="1" smtClean="0">
                        <a:latin typeface="Cambria Math" panose="02040503050406030204" pitchFamily="18" charset="0"/>
                      </a:rPr>
                      <m:t>=</m:t>
                    </m:r>
                    <m:f>
                      <m:fPr>
                        <m:type m:val="lin"/>
                        <m:ctrlPr>
                          <a:rPr lang="tr-TR" sz="2400" b="0" i="1" smtClean="0">
                            <a:latin typeface="Cambria Math" panose="02040503050406030204" pitchFamily="18" charset="0"/>
                          </a:rPr>
                        </m:ctrlPr>
                      </m:fPr>
                      <m:num>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𝛿</m:t>
                            </m:r>
                          </m:e>
                          <m:sub>
                            <m:r>
                              <a:rPr lang="tr-TR" sz="2400" b="0" i="1" smtClean="0">
                                <a:latin typeface="Cambria Math" panose="02040503050406030204" pitchFamily="18" charset="0"/>
                              </a:rPr>
                              <m:t>𝑇</m:t>
                            </m:r>
                          </m:sub>
                        </m:sSub>
                      </m:num>
                      <m:den>
                        <m:r>
                          <a:rPr lang="tr-TR" sz="2400" b="0" i="1" smtClean="0">
                            <a:latin typeface="Cambria Math" panose="02040503050406030204" pitchFamily="18" charset="0"/>
                          </a:rPr>
                          <m:t>𝐿</m:t>
                        </m:r>
                      </m:den>
                    </m:f>
                  </m:oMath>
                </a14:m>
                <a:r>
                  <a:rPr lang="en-US" sz="2400" dirty="0"/>
                  <a:t>.</a:t>
                </a:r>
                <a:endParaRPr lang="tr-TR" sz="2400" dirty="0"/>
              </a:p>
              <a:p>
                <a:pPr marL="0" indent="0" algn="just">
                  <a:buNone/>
                </a:pPr>
                <a:endParaRPr lang="tr-TR" sz="2400" dirty="0"/>
              </a:p>
              <a:p>
                <a:pPr marL="0" indent="0" algn="just">
                  <a:buNone/>
                </a:pPr>
                <a:endParaRPr lang="tr-TR" sz="2400" dirty="0"/>
              </a:p>
              <a:p>
                <a:pPr algn="just"/>
                <a:r>
                  <a:rPr lang="en-US" sz="2400" dirty="0"/>
                  <a:t>The strain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𝑇</m:t>
                        </m:r>
                      </m:sub>
                    </m:sSub>
                  </m:oMath>
                </a14:m>
                <a:r>
                  <a:rPr lang="en-US" sz="2400" dirty="0"/>
                  <a:t> is called a </a:t>
                </a:r>
                <a:r>
                  <a:rPr lang="en-US" sz="2400" b="1" i="1" dirty="0"/>
                  <a:t>thermal strain</a:t>
                </a:r>
                <a:r>
                  <a:rPr lang="en-US" sz="2400" dirty="0"/>
                  <a:t>, as it is caused by the change in temperature of the rod. </a:t>
                </a:r>
                <a:r>
                  <a:rPr lang="en-US" sz="2400" b="1" dirty="0"/>
                  <a:t>However, there is no stress associated with the strain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𝜺</m:t>
                        </m:r>
                      </m:e>
                      <m:sub>
                        <m:r>
                          <a:rPr lang="tr-TR" sz="2400" b="1" i="1">
                            <a:latin typeface="Cambria Math" panose="02040503050406030204" pitchFamily="18" charset="0"/>
                          </a:rPr>
                          <m:t>𝑻</m:t>
                        </m:r>
                      </m:sub>
                    </m:sSub>
                  </m:oMath>
                </a14:m>
                <a:r>
                  <a:rPr lang="en-US" sz="2400" dirty="0"/>
                  <a:t>.</a:t>
                </a:r>
                <a:endParaRPr lang="tr-TR" sz="2400" dirty="0"/>
              </a:p>
              <a:p>
                <a:pPr algn="just"/>
                <a:endParaRPr lang="tr-TR" sz="2400" dirty="0"/>
              </a:p>
            </p:txBody>
          </p:sp>
        </mc:Choice>
        <mc:Fallback xmlns="">
          <p:sp>
            <p:nvSpPr>
              <p:cNvPr id="3" name="İçerik Yer Tutucusu 2">
                <a:extLst>
                  <a:ext uri="{FF2B5EF4-FFF2-40B4-BE49-F238E27FC236}">
                    <a16:creationId xmlns:a16="http://schemas.microsoft.com/office/drawing/2014/main" id="{A85CACDF-5C0C-4F9B-98ED-B70CD2099D75}"/>
                  </a:ext>
                </a:extLst>
              </p:cNvPr>
              <p:cNvSpPr>
                <a:spLocks noGrp="1" noRot="1" noChangeAspect="1" noMove="1" noResize="1" noEditPoints="1" noAdjustHandles="1" noChangeArrowheads="1" noChangeShapeType="1" noTextEdit="1"/>
              </p:cNvSpPr>
              <p:nvPr>
                <p:ph idx="1"/>
              </p:nvPr>
            </p:nvSpPr>
            <p:spPr>
              <a:xfrm>
                <a:off x="528505" y="1677797"/>
                <a:ext cx="11216081" cy="4102217"/>
              </a:xfrm>
              <a:blipFill>
                <a:blip r:embed="rId2"/>
                <a:stretch>
                  <a:fillRect l="-761" t="-15007" r="-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Metin kutusu 3">
                <a:extLst>
                  <a:ext uri="{FF2B5EF4-FFF2-40B4-BE49-F238E27FC236}">
                    <a16:creationId xmlns:a16="http://schemas.microsoft.com/office/drawing/2014/main" id="{E1BCA777-F746-8BF0-7957-86A28701600B}"/>
                  </a:ext>
                </a:extLst>
              </p:cNvPr>
              <p:cNvSpPr txBox="1"/>
              <p:nvPr/>
            </p:nvSpPr>
            <p:spPr>
              <a:xfrm>
                <a:off x="4812145" y="2267589"/>
                <a:ext cx="2567709" cy="461665"/>
              </a:xfrm>
              <a:prstGeom prst="rect">
                <a:avLst/>
              </a:prstGeom>
              <a:solidFill>
                <a:srgbClr val="FFF4E3"/>
              </a:solidFill>
            </p:spPr>
            <p:txBody>
              <a:bodyPr wrap="square">
                <a:spAutoFit/>
              </a:bodyPr>
              <a:lstStyle/>
              <a:p>
                <a:pPr marL="0" indent="0" algn="jus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𝑇</m:t>
                          </m:r>
                        </m:sub>
                      </m:sSub>
                      <m:r>
                        <a:rPr lang="tr-TR" sz="2400" b="0" i="1" smtClean="0">
                          <a:latin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𝛼</m:t>
                      </m:r>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𝑇</m:t>
                      </m:r>
                    </m:oMath>
                  </m:oMathPara>
                </a14:m>
                <a:endParaRPr lang="tr-TR" sz="2400" dirty="0"/>
              </a:p>
            </p:txBody>
          </p:sp>
        </mc:Choice>
        <mc:Fallback xmlns="">
          <p:sp>
            <p:nvSpPr>
              <p:cNvPr id="4" name="Metin kutusu 3">
                <a:extLst>
                  <a:ext uri="{FF2B5EF4-FFF2-40B4-BE49-F238E27FC236}">
                    <a16:creationId xmlns:a16="http://schemas.microsoft.com/office/drawing/2014/main" id="{E1BCA777-F746-8BF0-7957-86A28701600B}"/>
                  </a:ext>
                </a:extLst>
              </p:cNvPr>
              <p:cNvSpPr txBox="1">
                <a:spLocks noRot="1" noChangeAspect="1" noMove="1" noResize="1" noEditPoints="1" noAdjustHandles="1" noChangeArrowheads="1" noChangeShapeType="1" noTextEdit="1"/>
              </p:cNvSpPr>
              <p:nvPr/>
            </p:nvSpPr>
            <p:spPr>
              <a:xfrm>
                <a:off x="4812145" y="2267589"/>
                <a:ext cx="2567709" cy="46166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704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1C483B2F-1AE2-41EB-8636-142F44134588}"/>
                  </a:ext>
                </a:extLst>
              </p:cNvPr>
              <p:cNvSpPr>
                <a:spLocks noGrp="1"/>
              </p:cNvSpPr>
              <p:nvPr>
                <p:ph idx="1"/>
              </p:nvPr>
            </p:nvSpPr>
            <p:spPr>
              <a:xfrm>
                <a:off x="4660703" y="1320800"/>
                <a:ext cx="6994918" cy="4429387"/>
              </a:xfrm>
            </p:spPr>
            <p:txBody>
              <a:bodyPr>
                <a:noAutofit/>
              </a:bodyPr>
              <a:lstStyle/>
              <a:p>
                <a:pPr algn="just">
                  <a:lnSpc>
                    <a:spcPct val="150000"/>
                  </a:lnSpc>
                </a:pPr>
                <a:r>
                  <a:rPr lang="en-US" sz="2200" dirty="0"/>
                  <a:t>Assume the same rod AB of length </a:t>
                </a:r>
                <a14:m>
                  <m:oMath xmlns:m="http://schemas.openxmlformats.org/officeDocument/2006/math">
                    <m:r>
                      <a:rPr lang="en-US" sz="2200" i="1" dirty="0" smtClean="0">
                        <a:latin typeface="Cambria Math" panose="02040503050406030204" pitchFamily="18" charset="0"/>
                      </a:rPr>
                      <m:t>𝐿</m:t>
                    </m:r>
                  </m:oMath>
                </a14:m>
                <a:r>
                  <a:rPr lang="en-US" sz="2200" dirty="0"/>
                  <a:t> is placed between two fixed supports at a distance </a:t>
                </a:r>
                <a14:m>
                  <m:oMath xmlns:m="http://schemas.openxmlformats.org/officeDocument/2006/math">
                    <m:r>
                      <a:rPr lang="en-US" sz="2200" i="1" dirty="0" smtClean="0">
                        <a:latin typeface="Cambria Math" panose="02040503050406030204" pitchFamily="18" charset="0"/>
                      </a:rPr>
                      <m:t>𝐿</m:t>
                    </m:r>
                  </m:oMath>
                </a14:m>
                <a:r>
                  <a:rPr lang="en-US" sz="2200" dirty="0"/>
                  <a:t> from each other. Again, there is neither stress nor strain in this initial condition.</a:t>
                </a:r>
                <a:endParaRPr lang="tr-TR" sz="2200" dirty="0"/>
              </a:p>
              <a:p>
                <a:pPr algn="just">
                  <a:lnSpc>
                    <a:spcPct val="150000"/>
                  </a:lnSpc>
                </a:pPr>
                <a:r>
                  <a:rPr lang="en-US" sz="2200" dirty="0"/>
                  <a:t>If we raise the temperature by </a:t>
                </a:r>
                <a14:m>
                  <m:oMath xmlns:m="http://schemas.openxmlformats.org/officeDocument/2006/math">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𝑇</m:t>
                    </m:r>
                  </m:oMath>
                </a14:m>
                <a:r>
                  <a:rPr lang="en-US" sz="2200" dirty="0"/>
                  <a:t>, the rod cannot elongate because of the restraints imposed on its ends; the</a:t>
                </a:r>
                <a:r>
                  <a:rPr lang="tr-TR" sz="2200" dirty="0"/>
                  <a:t> </a:t>
                </a:r>
                <a:r>
                  <a:rPr lang="en-US" sz="2200" dirty="0"/>
                  <a:t>elongation </a:t>
                </a:r>
                <a14:m>
                  <m:oMath xmlns:m="http://schemas.openxmlformats.org/officeDocument/2006/math">
                    <m:sSub>
                      <m:sSubPr>
                        <m:ctrlPr>
                          <a:rPr lang="tr-TR" sz="2200" i="1">
                            <a:latin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𝛿</m:t>
                        </m:r>
                      </m:e>
                      <m:sub>
                        <m:r>
                          <a:rPr lang="tr-TR" sz="2200" i="1">
                            <a:latin typeface="Cambria Math" panose="02040503050406030204" pitchFamily="18" charset="0"/>
                          </a:rPr>
                          <m:t>𝑇</m:t>
                        </m:r>
                      </m:sub>
                    </m:sSub>
                  </m:oMath>
                </a14:m>
                <a:r>
                  <a:rPr lang="en-US" sz="2200" dirty="0"/>
                  <a:t> of the rod is zero. Since the rod is homogeneous and of uniform cross section, the strain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𝜀</m:t>
                        </m:r>
                      </m:e>
                      <m:sub>
                        <m:r>
                          <a:rPr lang="tr-TR" sz="2200" i="1">
                            <a:latin typeface="Cambria Math" panose="02040503050406030204" pitchFamily="18" charset="0"/>
                          </a:rPr>
                          <m:t>𝑇</m:t>
                        </m:r>
                      </m:sub>
                    </m:sSub>
                  </m:oMath>
                </a14:m>
                <a:r>
                  <a:rPr lang="en-US" sz="2200" dirty="0"/>
                  <a:t> at any point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𝜀</m:t>
                        </m:r>
                      </m:e>
                      <m:sub>
                        <m:r>
                          <a:rPr lang="tr-TR" sz="2200" i="1">
                            <a:latin typeface="Cambria Math" panose="02040503050406030204" pitchFamily="18" charset="0"/>
                          </a:rPr>
                          <m:t>𝑇</m:t>
                        </m:r>
                      </m:sub>
                    </m:sSub>
                    <m:r>
                      <a:rPr lang="tr-TR" sz="2200" i="1">
                        <a:latin typeface="Cambria Math" panose="02040503050406030204" pitchFamily="18" charset="0"/>
                      </a:rPr>
                      <m:t>=</m:t>
                    </m:r>
                    <m:f>
                      <m:fPr>
                        <m:type m:val="lin"/>
                        <m:ctrlPr>
                          <a:rPr lang="tr-TR" sz="2200" i="1">
                            <a:latin typeface="Cambria Math" panose="02040503050406030204" pitchFamily="18" charset="0"/>
                          </a:rPr>
                        </m:ctrlPr>
                      </m:fPr>
                      <m:num>
                        <m:sSub>
                          <m:sSubPr>
                            <m:ctrlPr>
                              <a:rPr lang="tr-TR" sz="2200" i="1">
                                <a:latin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𝛿</m:t>
                            </m:r>
                          </m:e>
                          <m:sub>
                            <m:r>
                              <a:rPr lang="tr-TR" sz="2200" i="1">
                                <a:latin typeface="Cambria Math" panose="02040503050406030204" pitchFamily="18" charset="0"/>
                              </a:rPr>
                              <m:t>𝑇</m:t>
                            </m:r>
                          </m:sub>
                        </m:sSub>
                      </m:num>
                      <m:den>
                        <m:r>
                          <a:rPr lang="tr-TR" sz="2200" i="1">
                            <a:latin typeface="Cambria Math" panose="02040503050406030204" pitchFamily="18" charset="0"/>
                          </a:rPr>
                          <m:t>𝐿</m:t>
                        </m:r>
                      </m:den>
                    </m:f>
                  </m:oMath>
                </a14:m>
                <a:r>
                  <a:rPr lang="en-US" sz="2200" dirty="0"/>
                  <a:t> and thus is also zero.</a:t>
                </a:r>
                <a:endParaRPr lang="tr-TR" sz="2200" dirty="0"/>
              </a:p>
            </p:txBody>
          </p:sp>
        </mc:Choice>
        <mc:Fallback xmlns="">
          <p:sp>
            <p:nvSpPr>
              <p:cNvPr id="3" name="İçerik Yer Tutucusu 2">
                <a:extLst>
                  <a:ext uri="{FF2B5EF4-FFF2-40B4-BE49-F238E27FC236}">
                    <a16:creationId xmlns:a16="http://schemas.microsoft.com/office/drawing/2014/main" id="{1C483B2F-1AE2-41EB-8636-142F44134588}"/>
                  </a:ext>
                </a:extLst>
              </p:cNvPr>
              <p:cNvSpPr>
                <a:spLocks noGrp="1" noRot="1" noChangeAspect="1" noMove="1" noResize="1" noEditPoints="1" noAdjustHandles="1" noChangeArrowheads="1" noChangeShapeType="1" noTextEdit="1"/>
              </p:cNvSpPr>
              <p:nvPr>
                <p:ph idx="1"/>
              </p:nvPr>
            </p:nvSpPr>
            <p:spPr>
              <a:xfrm>
                <a:off x="4660703" y="1320800"/>
                <a:ext cx="6994918" cy="4429387"/>
              </a:xfrm>
              <a:blipFill>
                <a:blip r:embed="rId2"/>
                <a:stretch>
                  <a:fillRect l="-1046" r="-1133" b="-12810"/>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33603F39-EEDE-4252-9C59-305C5EBD6ED0}"/>
              </a:ext>
            </a:extLst>
          </p:cNvPr>
          <p:cNvPicPr>
            <a:picLocks noChangeAspect="1"/>
          </p:cNvPicPr>
          <p:nvPr/>
        </p:nvPicPr>
        <p:blipFill rotWithShape="1">
          <a:blip r:embed="rId3"/>
          <a:srcRect b="41505"/>
          <a:stretch/>
        </p:blipFill>
        <p:spPr>
          <a:xfrm>
            <a:off x="536378" y="1996464"/>
            <a:ext cx="4124325" cy="1805206"/>
          </a:xfrm>
          <a:prstGeom prst="rect">
            <a:avLst/>
          </a:prstGeom>
        </p:spPr>
      </p:pic>
      <p:pic>
        <p:nvPicPr>
          <p:cNvPr id="7" name="Resim 6">
            <a:extLst>
              <a:ext uri="{FF2B5EF4-FFF2-40B4-BE49-F238E27FC236}">
                <a16:creationId xmlns:a16="http://schemas.microsoft.com/office/drawing/2014/main" id="{8B7B3004-60D7-4162-B353-69C60718F8B0}"/>
              </a:ext>
            </a:extLst>
          </p:cNvPr>
          <p:cNvPicPr>
            <a:picLocks noChangeAspect="1"/>
          </p:cNvPicPr>
          <p:nvPr/>
        </p:nvPicPr>
        <p:blipFill rotWithShape="1">
          <a:blip r:embed="rId3"/>
          <a:srcRect t="69867"/>
          <a:stretch/>
        </p:blipFill>
        <p:spPr>
          <a:xfrm>
            <a:off x="536379" y="3894714"/>
            <a:ext cx="4124325" cy="929954"/>
          </a:xfrm>
          <a:prstGeom prst="rect">
            <a:avLst/>
          </a:prstGeom>
        </p:spPr>
      </p:pic>
    </p:spTree>
    <p:extLst>
      <p:ext uri="{BB962C8B-B14F-4D97-AF65-F5344CB8AC3E}">
        <p14:creationId xmlns:p14="http://schemas.microsoft.com/office/powerpoint/2010/main" val="65695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3603F39-EEDE-4252-9C59-305C5EBD6ED0}"/>
              </a:ext>
            </a:extLst>
          </p:cNvPr>
          <p:cNvPicPr>
            <a:picLocks noChangeAspect="1"/>
          </p:cNvPicPr>
          <p:nvPr/>
        </p:nvPicPr>
        <p:blipFill rotWithShape="1">
          <a:blip r:embed="rId2"/>
          <a:srcRect b="41505"/>
          <a:stretch/>
        </p:blipFill>
        <p:spPr>
          <a:xfrm>
            <a:off x="536378" y="1996464"/>
            <a:ext cx="4124325" cy="1805206"/>
          </a:xfrm>
          <a:prstGeom prst="rect">
            <a:avLst/>
          </a:prstGeom>
        </p:spPr>
      </p:pic>
      <p:pic>
        <p:nvPicPr>
          <p:cNvPr id="7" name="Resim 6">
            <a:extLst>
              <a:ext uri="{FF2B5EF4-FFF2-40B4-BE49-F238E27FC236}">
                <a16:creationId xmlns:a16="http://schemas.microsoft.com/office/drawing/2014/main" id="{8B7B3004-60D7-4162-B353-69C60718F8B0}"/>
              </a:ext>
            </a:extLst>
          </p:cNvPr>
          <p:cNvPicPr>
            <a:picLocks noChangeAspect="1"/>
          </p:cNvPicPr>
          <p:nvPr/>
        </p:nvPicPr>
        <p:blipFill rotWithShape="1">
          <a:blip r:embed="rId2"/>
          <a:srcRect t="69867"/>
          <a:stretch/>
        </p:blipFill>
        <p:spPr>
          <a:xfrm>
            <a:off x="536379" y="3894714"/>
            <a:ext cx="4124325" cy="929954"/>
          </a:xfrm>
          <a:prstGeom prst="rect">
            <a:avLst/>
          </a:prstGeom>
        </p:spPr>
      </p:pic>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F32AE58A-76DF-9987-8E01-4096843ADDA9}"/>
                  </a:ext>
                </a:extLst>
              </p:cNvPr>
              <p:cNvSpPr txBox="1"/>
              <p:nvPr/>
            </p:nvSpPr>
            <p:spPr>
              <a:xfrm>
                <a:off x="4913075" y="1242572"/>
                <a:ext cx="6742546" cy="511819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200" dirty="0"/>
                  <a:t>However, the supports will exert equal and opposite forces </a:t>
                </a:r>
                <a14:m>
                  <m:oMath xmlns:m="http://schemas.openxmlformats.org/officeDocument/2006/math">
                    <m:r>
                      <a:rPr lang="en-US" sz="2200" i="1" dirty="0" smtClean="0">
                        <a:latin typeface="Cambria Math" panose="02040503050406030204" pitchFamily="18" charset="0"/>
                      </a:rPr>
                      <m:t>𝑃</m:t>
                    </m:r>
                  </m:oMath>
                </a14:m>
                <a:r>
                  <a:rPr lang="en-US" sz="2200" dirty="0"/>
                  <a:t> and </a:t>
                </a:r>
                <a14:m>
                  <m:oMath xmlns:m="http://schemas.openxmlformats.org/officeDocument/2006/math">
                    <m:r>
                      <a:rPr lang="tr-TR" sz="2200" b="0" i="1" smtClean="0">
                        <a:latin typeface="Cambria Math" panose="02040503050406030204" pitchFamily="18" charset="0"/>
                      </a:rPr>
                      <m:t>𝑃</m:t>
                    </m:r>
                    <m:r>
                      <a:rPr lang="tr-TR" sz="2200" b="0" i="1" smtClean="0">
                        <a:latin typeface="Cambria Math" panose="02040503050406030204" pitchFamily="18" charset="0"/>
                      </a:rPr>
                      <m:t>′</m:t>
                    </m:r>
                  </m:oMath>
                </a14:m>
                <a:r>
                  <a:rPr lang="en-US" sz="2200" dirty="0"/>
                  <a:t> on the rod after the temperature has been raised, to keep it from elongating. It follows that a state of stress (with no corresponding strain) is created in the rod.</a:t>
                </a:r>
                <a:endParaRPr lang="tr-TR" sz="2200" dirty="0"/>
              </a:p>
              <a:p>
                <a:pPr marL="285750" indent="-285750" algn="just">
                  <a:lnSpc>
                    <a:spcPct val="150000"/>
                  </a:lnSpc>
                  <a:buFont typeface="Arial" panose="020B0604020202020204" pitchFamily="34" charset="0"/>
                  <a:buChar char="•"/>
                </a:pPr>
                <a:r>
                  <a:rPr lang="en-US" sz="2200" dirty="0"/>
                  <a:t>The problem created by the temperature change </a:t>
                </a:r>
                <a14:m>
                  <m:oMath xmlns:m="http://schemas.openxmlformats.org/officeDocument/2006/math">
                    <m:r>
                      <a:rPr lang="tr-TR" sz="2200" i="1" smtClean="0">
                        <a:latin typeface="Cambria Math" panose="02040503050406030204" pitchFamily="18" charset="0"/>
                        <a:ea typeface="Cambria Math" panose="02040503050406030204" pitchFamily="18" charset="0"/>
                      </a:rPr>
                      <m:t>∆</m:t>
                    </m:r>
                    <m:r>
                      <a:rPr lang="tr-TR" sz="2200" i="1" smtClean="0">
                        <a:latin typeface="Cambria Math" panose="02040503050406030204" pitchFamily="18" charset="0"/>
                        <a:ea typeface="Cambria Math" panose="02040503050406030204" pitchFamily="18" charset="0"/>
                      </a:rPr>
                      <m:t>𝑇</m:t>
                    </m:r>
                  </m:oMath>
                </a14:m>
                <a:r>
                  <a:rPr lang="en-US" sz="2200" dirty="0"/>
                  <a:t> is statically indeterminate. Therefore, the magnitude </a:t>
                </a:r>
                <a14:m>
                  <m:oMath xmlns:m="http://schemas.openxmlformats.org/officeDocument/2006/math">
                    <m:r>
                      <a:rPr lang="en-US" sz="2200" i="1" dirty="0" smtClean="0">
                        <a:latin typeface="Cambria Math" panose="02040503050406030204" pitchFamily="18" charset="0"/>
                      </a:rPr>
                      <m:t>𝑃</m:t>
                    </m:r>
                  </m:oMath>
                </a14:m>
                <a:r>
                  <a:rPr lang="en-US" sz="2200" dirty="0"/>
                  <a:t> of the reactions at the supports is determined from the condition that the elongation of the rod is zero. no corresponding strain) is created in the rod.</a:t>
                </a:r>
                <a:endParaRPr lang="tr-TR" sz="2200" dirty="0"/>
              </a:p>
            </p:txBody>
          </p:sp>
        </mc:Choice>
        <mc:Fallback xmlns="">
          <p:sp>
            <p:nvSpPr>
              <p:cNvPr id="8" name="Metin kutusu 7">
                <a:extLst>
                  <a:ext uri="{FF2B5EF4-FFF2-40B4-BE49-F238E27FC236}">
                    <a16:creationId xmlns:a16="http://schemas.microsoft.com/office/drawing/2014/main" id="{F32AE58A-76DF-9987-8E01-4096843ADDA9}"/>
                  </a:ext>
                </a:extLst>
              </p:cNvPr>
              <p:cNvSpPr txBox="1">
                <a:spLocks noRot="1" noChangeAspect="1" noMove="1" noResize="1" noEditPoints="1" noAdjustHandles="1" noChangeArrowheads="1" noChangeShapeType="1" noTextEdit="1"/>
              </p:cNvSpPr>
              <p:nvPr/>
            </p:nvSpPr>
            <p:spPr>
              <a:xfrm>
                <a:off x="4913075" y="1242572"/>
                <a:ext cx="6742546" cy="5118196"/>
              </a:xfrm>
              <a:prstGeom prst="rect">
                <a:avLst/>
              </a:prstGeom>
              <a:blipFill>
                <a:blip r:embed="rId3"/>
                <a:stretch>
                  <a:fillRect l="-1085" r="-1175" b="-1430"/>
                </a:stretch>
              </a:blipFill>
            </p:spPr>
            <p:txBody>
              <a:bodyPr/>
              <a:lstStyle/>
              <a:p>
                <a:r>
                  <a:rPr lang="en-US">
                    <a:noFill/>
                  </a:rPr>
                  <a:t> </a:t>
                </a:r>
              </a:p>
            </p:txBody>
          </p:sp>
        </mc:Fallback>
      </mc:AlternateContent>
    </p:spTree>
    <p:extLst>
      <p:ext uri="{BB962C8B-B14F-4D97-AF65-F5344CB8AC3E}">
        <p14:creationId xmlns:p14="http://schemas.microsoft.com/office/powerpoint/2010/main" val="273174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D94088BA-52BD-4339-A98A-8F0554ABFDF2}"/>
                  </a:ext>
                </a:extLst>
              </p:cNvPr>
              <p:cNvSpPr>
                <a:spLocks noGrp="1"/>
              </p:cNvSpPr>
              <p:nvPr>
                <p:ph idx="1"/>
              </p:nvPr>
            </p:nvSpPr>
            <p:spPr>
              <a:xfrm>
                <a:off x="3622029" y="291470"/>
                <a:ext cx="7928043" cy="5805181"/>
              </a:xfrm>
            </p:spPr>
            <p:txBody>
              <a:bodyPr>
                <a:noAutofit/>
              </a:bodyPr>
              <a:lstStyle/>
              <a:p>
                <a:pPr algn="just">
                  <a:lnSpc>
                    <a:spcPct val="150000"/>
                  </a:lnSpc>
                </a:pPr>
                <a:r>
                  <a:rPr lang="en-US" sz="2200" dirty="0">
                    <a:solidFill>
                      <a:schemeClr val="tx1"/>
                    </a:solidFill>
                  </a:rPr>
                  <a:t>The problem created by the temperature change </a:t>
                </a:r>
                <a14:m>
                  <m:oMath xmlns:m="http://schemas.openxmlformats.org/officeDocument/2006/math">
                    <m:r>
                      <a:rPr lang="tr-TR" sz="2200" i="1" smtClean="0">
                        <a:solidFill>
                          <a:schemeClr val="tx1"/>
                        </a:solidFill>
                        <a:latin typeface="Cambria Math" panose="02040503050406030204" pitchFamily="18" charset="0"/>
                        <a:ea typeface="Cambria Math" panose="02040503050406030204" pitchFamily="18" charset="0"/>
                      </a:rPr>
                      <m:t>∆</m:t>
                    </m:r>
                    <m:r>
                      <a:rPr lang="tr-TR" sz="2200" i="1" smtClean="0">
                        <a:solidFill>
                          <a:schemeClr val="tx1"/>
                        </a:solidFill>
                        <a:latin typeface="Cambria Math" panose="02040503050406030204" pitchFamily="18" charset="0"/>
                        <a:ea typeface="Cambria Math" panose="02040503050406030204" pitchFamily="18" charset="0"/>
                      </a:rPr>
                      <m:t>𝑇</m:t>
                    </m:r>
                  </m:oMath>
                </a14:m>
                <a:r>
                  <a:rPr lang="en-US" sz="2200" dirty="0">
                    <a:solidFill>
                      <a:schemeClr val="tx1"/>
                    </a:solidFill>
                  </a:rPr>
                  <a:t> is statically indeterminate. Therefore, the magnitude </a:t>
                </a:r>
                <a14:m>
                  <m:oMath xmlns:m="http://schemas.openxmlformats.org/officeDocument/2006/math">
                    <m:r>
                      <a:rPr lang="en-US" sz="2200" i="1" dirty="0" smtClean="0">
                        <a:solidFill>
                          <a:schemeClr val="tx1"/>
                        </a:solidFill>
                        <a:latin typeface="Cambria Math" panose="02040503050406030204" pitchFamily="18" charset="0"/>
                      </a:rPr>
                      <m:t>𝑃</m:t>
                    </m:r>
                  </m:oMath>
                </a14:m>
                <a:r>
                  <a:rPr lang="en-US" sz="2200" dirty="0">
                    <a:solidFill>
                      <a:schemeClr val="tx1"/>
                    </a:solidFill>
                  </a:rPr>
                  <a:t> of the reactions at the supports is determined from the condition that the elongation of the rod is zero.</a:t>
                </a:r>
                <a:endParaRPr lang="tr-TR" sz="2200" dirty="0">
                  <a:solidFill>
                    <a:schemeClr val="tx1"/>
                  </a:solidFill>
                </a:endParaRPr>
              </a:p>
              <a:p>
                <a:pPr algn="just">
                  <a:lnSpc>
                    <a:spcPct val="150000"/>
                  </a:lnSpc>
                </a:pPr>
                <a:r>
                  <a:rPr lang="en-US" sz="2200" dirty="0">
                    <a:solidFill>
                      <a:schemeClr val="tx1"/>
                    </a:solidFill>
                  </a:rPr>
                  <a:t>Using the superposition method, the rod is detached from its support B and elongates freely as it undergoes the temperature change </a:t>
                </a:r>
                <a14:m>
                  <m:oMath xmlns:m="http://schemas.openxmlformats.org/officeDocument/2006/math">
                    <m:r>
                      <a:rPr lang="tr-TR" sz="2200" i="1" smtClean="0">
                        <a:solidFill>
                          <a:schemeClr val="tx1"/>
                        </a:solidFill>
                        <a:latin typeface="Cambria Math" panose="02040503050406030204" pitchFamily="18" charset="0"/>
                        <a:ea typeface="Cambria Math" panose="02040503050406030204" pitchFamily="18" charset="0"/>
                      </a:rPr>
                      <m:t>∆</m:t>
                    </m:r>
                    <m:r>
                      <a:rPr lang="tr-TR" sz="2200" i="1" smtClean="0">
                        <a:solidFill>
                          <a:schemeClr val="tx1"/>
                        </a:solidFill>
                        <a:latin typeface="Cambria Math" panose="02040503050406030204" pitchFamily="18" charset="0"/>
                        <a:ea typeface="Cambria Math" panose="02040503050406030204" pitchFamily="18" charset="0"/>
                      </a:rPr>
                      <m:t>𝑇</m:t>
                    </m:r>
                  </m:oMath>
                </a14:m>
                <a:r>
                  <a:rPr lang="en-US" sz="2200" dirty="0">
                    <a:solidFill>
                      <a:schemeClr val="tx1"/>
                    </a:solidFill>
                  </a:rPr>
                  <a:t>. </a:t>
                </a:r>
                <a:r>
                  <a:rPr lang="tr-TR" sz="2200" dirty="0">
                    <a:solidFill>
                      <a:schemeClr val="tx1"/>
                    </a:solidFill>
                  </a:rPr>
                  <a:t>T</a:t>
                </a:r>
                <a:r>
                  <a:rPr lang="en-US" sz="2200" dirty="0">
                    <a:solidFill>
                      <a:schemeClr val="tx1"/>
                    </a:solidFill>
                  </a:rPr>
                  <a:t>he corresponding elongation is</a:t>
                </a:r>
                <a:endParaRPr lang="tr-TR" sz="2200" dirty="0">
                  <a:solidFill>
                    <a:schemeClr val="tx1"/>
                  </a:solidFill>
                </a:endParaRP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2200" i="1" smtClean="0">
                              <a:solidFill>
                                <a:schemeClr val="tx1"/>
                              </a:solidFill>
                              <a:latin typeface="Cambria Math" panose="02040503050406030204" pitchFamily="18" charset="0"/>
                            </a:rPr>
                          </m:ctrlPr>
                        </m:sSubPr>
                        <m:e>
                          <m:r>
                            <a:rPr lang="tr-TR" sz="2200" i="1" smtClean="0">
                              <a:solidFill>
                                <a:schemeClr val="tx1"/>
                              </a:solidFill>
                              <a:latin typeface="Cambria Math" panose="02040503050406030204" pitchFamily="18" charset="0"/>
                              <a:ea typeface="Cambria Math" panose="02040503050406030204" pitchFamily="18" charset="0"/>
                            </a:rPr>
                            <m:t>𝛿</m:t>
                          </m:r>
                        </m:e>
                        <m:sub>
                          <m:r>
                            <a:rPr lang="tr-TR" sz="2200" b="0" i="1" smtClean="0">
                              <a:solidFill>
                                <a:schemeClr val="tx1"/>
                              </a:solidFill>
                              <a:latin typeface="Cambria Math" panose="02040503050406030204" pitchFamily="18" charset="0"/>
                            </a:rPr>
                            <m:t>𝑇</m:t>
                          </m:r>
                        </m:sub>
                      </m:sSub>
                      <m:r>
                        <a:rPr lang="tr-TR" sz="2200" b="0" i="1" smtClean="0">
                          <a:solidFill>
                            <a:schemeClr val="tx1"/>
                          </a:solidFill>
                          <a:latin typeface="Cambria Math" panose="02040503050406030204" pitchFamily="18" charset="0"/>
                        </a:rPr>
                        <m:t>=</m:t>
                      </m:r>
                      <m:r>
                        <a:rPr lang="tr-TR" sz="2200" b="0" i="1" smtClean="0">
                          <a:solidFill>
                            <a:schemeClr val="tx1"/>
                          </a:solidFill>
                          <a:latin typeface="Cambria Math" panose="02040503050406030204" pitchFamily="18" charset="0"/>
                          <a:ea typeface="Cambria Math" panose="02040503050406030204" pitchFamily="18" charset="0"/>
                        </a:rPr>
                        <m:t>𝛼</m:t>
                      </m:r>
                      <m:d>
                        <m:dPr>
                          <m:ctrlPr>
                            <a:rPr lang="tr-TR" sz="2200" b="0" i="1" smtClean="0">
                              <a:solidFill>
                                <a:schemeClr val="tx1"/>
                              </a:solidFill>
                              <a:latin typeface="Cambria Math" panose="02040503050406030204" pitchFamily="18" charset="0"/>
                              <a:ea typeface="Cambria Math" panose="02040503050406030204" pitchFamily="18" charset="0"/>
                            </a:rPr>
                          </m:ctrlPr>
                        </m:dPr>
                        <m:e>
                          <m:r>
                            <a:rPr lang="tr-TR" sz="2200" b="0" i="1" smtClean="0">
                              <a:solidFill>
                                <a:schemeClr val="tx1"/>
                              </a:solidFill>
                              <a:latin typeface="Cambria Math" panose="02040503050406030204" pitchFamily="18" charset="0"/>
                              <a:ea typeface="Cambria Math" panose="02040503050406030204" pitchFamily="18" charset="0"/>
                            </a:rPr>
                            <m:t>∆</m:t>
                          </m:r>
                          <m:r>
                            <a:rPr lang="tr-TR" sz="2200" b="0" i="1" smtClean="0">
                              <a:solidFill>
                                <a:schemeClr val="tx1"/>
                              </a:solidFill>
                              <a:latin typeface="Cambria Math" panose="02040503050406030204" pitchFamily="18" charset="0"/>
                              <a:ea typeface="Cambria Math" panose="02040503050406030204" pitchFamily="18" charset="0"/>
                            </a:rPr>
                            <m:t>𝑇</m:t>
                          </m:r>
                        </m:e>
                      </m:d>
                      <m:r>
                        <a:rPr lang="tr-TR" sz="2200" b="0" i="1" smtClean="0">
                          <a:solidFill>
                            <a:schemeClr val="tx1"/>
                          </a:solidFill>
                          <a:latin typeface="Cambria Math" panose="02040503050406030204" pitchFamily="18" charset="0"/>
                          <a:ea typeface="Cambria Math" panose="02040503050406030204" pitchFamily="18" charset="0"/>
                        </a:rPr>
                        <m:t>𝐿</m:t>
                      </m:r>
                    </m:oMath>
                  </m:oMathPara>
                </a14:m>
                <a:endParaRPr lang="tr-TR" sz="2200" dirty="0">
                  <a:solidFill>
                    <a:schemeClr val="tx1"/>
                  </a:solidFill>
                </a:endParaRPr>
              </a:p>
              <a:p>
                <a:pPr algn="just">
                  <a:lnSpc>
                    <a:spcPct val="150000"/>
                  </a:lnSpc>
                </a:pPr>
                <a:r>
                  <a:rPr lang="en-US" sz="2200" dirty="0">
                    <a:solidFill>
                      <a:schemeClr val="tx1"/>
                    </a:solidFill>
                  </a:rPr>
                  <a:t>Applying now to end B the force P representing the redundant reaction, a second deformation is</a:t>
                </a:r>
                <a:endParaRPr lang="tr-TR" sz="2200" dirty="0">
                  <a:solidFill>
                    <a:schemeClr val="tx1"/>
                  </a:solidFill>
                </a:endParaRP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2200" b="0" i="1" smtClean="0">
                              <a:solidFill>
                                <a:schemeClr val="tx1"/>
                              </a:solidFill>
                              <a:latin typeface="Cambria Math" panose="02040503050406030204" pitchFamily="18" charset="0"/>
                              <a:ea typeface="Cambria Math" panose="02040503050406030204" pitchFamily="18" charset="0"/>
                            </a:rPr>
                          </m:ctrlPr>
                        </m:sSubPr>
                        <m:e>
                          <m:r>
                            <a:rPr lang="tr-TR" sz="2200" b="0" i="1" smtClean="0">
                              <a:solidFill>
                                <a:schemeClr val="tx1"/>
                              </a:solidFill>
                              <a:latin typeface="Cambria Math" panose="02040503050406030204" pitchFamily="18" charset="0"/>
                              <a:ea typeface="Cambria Math" panose="02040503050406030204" pitchFamily="18" charset="0"/>
                            </a:rPr>
                            <m:t>𝛿</m:t>
                          </m:r>
                        </m:e>
                        <m:sub>
                          <m:r>
                            <a:rPr lang="tr-TR" sz="2200" b="0" i="1" smtClean="0">
                              <a:solidFill>
                                <a:schemeClr val="tx1"/>
                              </a:solidFill>
                              <a:latin typeface="Cambria Math" panose="02040503050406030204" pitchFamily="18" charset="0"/>
                              <a:ea typeface="Cambria Math" panose="02040503050406030204" pitchFamily="18" charset="0"/>
                            </a:rPr>
                            <m:t>𝑃</m:t>
                          </m:r>
                        </m:sub>
                      </m:sSub>
                      <m:r>
                        <a:rPr lang="tr-TR" sz="2200" b="0" i="1" smtClean="0">
                          <a:solidFill>
                            <a:schemeClr val="tx1"/>
                          </a:solidFill>
                          <a:latin typeface="Cambria Math" panose="02040503050406030204" pitchFamily="18" charset="0"/>
                          <a:ea typeface="Cambria Math" panose="02040503050406030204" pitchFamily="18" charset="0"/>
                        </a:rPr>
                        <m:t>=</m:t>
                      </m:r>
                      <m:f>
                        <m:fPr>
                          <m:ctrlPr>
                            <a:rPr lang="tr-TR" sz="2200" i="1">
                              <a:solidFill>
                                <a:schemeClr val="tx1"/>
                              </a:solidFill>
                              <a:latin typeface="Cambria Math" panose="02040503050406030204" pitchFamily="18" charset="0"/>
                              <a:ea typeface="Cambria Math" panose="02040503050406030204" pitchFamily="18" charset="0"/>
                            </a:rPr>
                          </m:ctrlPr>
                        </m:fPr>
                        <m:num>
                          <m:r>
                            <a:rPr lang="tr-TR" sz="2200" i="1">
                              <a:solidFill>
                                <a:schemeClr val="tx1"/>
                              </a:solidFill>
                              <a:latin typeface="Cambria Math" panose="02040503050406030204" pitchFamily="18" charset="0"/>
                              <a:ea typeface="Cambria Math" panose="02040503050406030204" pitchFamily="18" charset="0"/>
                            </a:rPr>
                            <m:t>𝑃</m:t>
                          </m:r>
                          <m:r>
                            <a:rPr lang="tr-TR" sz="2200" b="0" i="1" smtClean="0">
                              <a:solidFill>
                                <a:schemeClr val="tx1"/>
                              </a:solidFill>
                              <a:latin typeface="Cambria Math" panose="02040503050406030204" pitchFamily="18" charset="0"/>
                              <a:ea typeface="Cambria Math" panose="02040503050406030204" pitchFamily="18" charset="0"/>
                            </a:rPr>
                            <m:t>𝐿</m:t>
                          </m:r>
                        </m:num>
                        <m:den>
                          <m:r>
                            <a:rPr lang="tr-TR" sz="2200" i="1">
                              <a:solidFill>
                                <a:schemeClr val="tx1"/>
                              </a:solidFill>
                              <a:latin typeface="Cambria Math" panose="02040503050406030204" pitchFamily="18" charset="0"/>
                              <a:ea typeface="Cambria Math" panose="02040503050406030204" pitchFamily="18" charset="0"/>
                            </a:rPr>
                            <m:t>𝐴𝐸</m:t>
                          </m:r>
                        </m:den>
                      </m:f>
                    </m:oMath>
                  </m:oMathPara>
                </a14:m>
                <a:endParaRPr lang="tr-TR" sz="2200" dirty="0">
                  <a:solidFill>
                    <a:schemeClr val="tx1"/>
                  </a:solidFill>
                </a:endParaRPr>
              </a:p>
              <a:p>
                <a:pPr algn="just">
                  <a:lnSpc>
                    <a:spcPct val="150000"/>
                  </a:lnSpc>
                </a:pPr>
                <a:endParaRPr lang="tr-TR" sz="2200" dirty="0">
                  <a:solidFill>
                    <a:schemeClr val="tx1"/>
                  </a:solidFill>
                </a:endParaRPr>
              </a:p>
            </p:txBody>
          </p:sp>
        </mc:Choice>
        <mc:Fallback xmlns="">
          <p:sp>
            <p:nvSpPr>
              <p:cNvPr id="3" name="İçerik Yer Tutucusu 2">
                <a:extLst>
                  <a:ext uri="{FF2B5EF4-FFF2-40B4-BE49-F238E27FC236}">
                    <a16:creationId xmlns:a16="http://schemas.microsoft.com/office/drawing/2014/main" id="{D94088BA-52BD-4339-A98A-8F0554ABFDF2}"/>
                  </a:ext>
                </a:extLst>
              </p:cNvPr>
              <p:cNvSpPr>
                <a:spLocks noGrp="1" noRot="1" noChangeAspect="1" noMove="1" noResize="1" noEditPoints="1" noAdjustHandles="1" noChangeArrowheads="1" noChangeShapeType="1" noTextEdit="1"/>
              </p:cNvSpPr>
              <p:nvPr>
                <p:ph idx="1"/>
              </p:nvPr>
            </p:nvSpPr>
            <p:spPr>
              <a:xfrm>
                <a:off x="3622029" y="291470"/>
                <a:ext cx="7928043" cy="5805181"/>
              </a:xfrm>
              <a:blipFill>
                <a:blip r:embed="rId2"/>
                <a:stretch>
                  <a:fillRect l="-846" r="-922" b="-6723"/>
                </a:stretch>
              </a:blipFill>
            </p:spPr>
            <p:txBody>
              <a:bodyPr/>
              <a:lstStyle/>
              <a:p>
                <a:r>
                  <a:rPr lang="en-US">
                    <a:noFill/>
                  </a:rPr>
                  <a:t> </a:t>
                </a:r>
              </a:p>
            </p:txBody>
          </p:sp>
        </mc:Fallback>
      </mc:AlternateContent>
      <p:pic>
        <p:nvPicPr>
          <p:cNvPr id="4" name="Resim 3">
            <a:extLst>
              <a:ext uri="{FF2B5EF4-FFF2-40B4-BE49-F238E27FC236}">
                <a16:creationId xmlns:a16="http://schemas.microsoft.com/office/drawing/2014/main" id="{640B6B12-2B3C-7ACA-E302-9D787DC8B8E4}"/>
              </a:ext>
            </a:extLst>
          </p:cNvPr>
          <p:cNvPicPr>
            <a:picLocks noChangeAspect="1"/>
          </p:cNvPicPr>
          <p:nvPr/>
        </p:nvPicPr>
        <p:blipFill>
          <a:blip r:embed="rId3"/>
          <a:stretch>
            <a:fillRect/>
          </a:stretch>
        </p:blipFill>
        <p:spPr>
          <a:xfrm>
            <a:off x="0" y="761349"/>
            <a:ext cx="3487644" cy="4579622"/>
          </a:xfrm>
          <a:prstGeom prst="rect">
            <a:avLst/>
          </a:prstGeom>
        </p:spPr>
      </p:pic>
    </p:spTree>
    <p:extLst>
      <p:ext uri="{BB962C8B-B14F-4D97-AF65-F5344CB8AC3E}">
        <p14:creationId xmlns:p14="http://schemas.microsoft.com/office/powerpoint/2010/main" val="43331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64165BD5-9291-4E16-B244-8F8ACA5094BE}"/>
                  </a:ext>
                </a:extLst>
              </p:cNvPr>
              <p:cNvSpPr>
                <a:spLocks noGrp="1"/>
              </p:cNvSpPr>
              <p:nvPr>
                <p:ph idx="1"/>
              </p:nvPr>
            </p:nvSpPr>
            <p:spPr>
              <a:xfrm>
                <a:off x="3987850" y="939021"/>
                <a:ext cx="7451386" cy="4979958"/>
              </a:xfrm>
            </p:spPr>
            <p:txBody>
              <a:bodyPr>
                <a:normAutofit/>
              </a:bodyPr>
              <a:lstStyle/>
              <a:p>
                <a:pPr>
                  <a:lnSpc>
                    <a:spcPct val="150000"/>
                  </a:lnSpc>
                </a:pPr>
                <a:r>
                  <a:rPr lang="en-US" sz="2200" dirty="0"/>
                  <a:t>Expressing that the total deformation d must be zero,</a:t>
                </a:r>
                <a:endParaRPr lang="tr-TR" sz="2200" dirty="0"/>
              </a:p>
              <a:p>
                <a:pPr marL="0" indent="0">
                  <a:lnSpc>
                    <a:spcPct val="150000"/>
                  </a:lnSpc>
                  <a:buNone/>
                </a:pPr>
                <a14:m>
                  <m:oMathPara xmlns:m="http://schemas.openxmlformats.org/officeDocument/2006/math">
                    <m:oMathParaPr>
                      <m:jc m:val="centerGroup"/>
                    </m:oMathParaPr>
                    <m:oMath xmlns:m="http://schemas.openxmlformats.org/officeDocument/2006/math">
                      <m:r>
                        <a:rPr lang="tr-TR" sz="2200" i="1">
                          <a:latin typeface="Cambria Math" panose="02040503050406030204" pitchFamily="18" charset="0"/>
                          <a:ea typeface="Cambria Math" panose="02040503050406030204" pitchFamily="18" charset="0"/>
                        </a:rPr>
                        <m:t>𝛿</m:t>
                      </m:r>
                      <m:r>
                        <a:rPr lang="tr-TR" sz="2200" b="0" i="1" smtClean="0">
                          <a:latin typeface="Cambria Math" panose="02040503050406030204" pitchFamily="18" charset="0"/>
                          <a:ea typeface="Cambria Math" panose="02040503050406030204" pitchFamily="18" charset="0"/>
                        </a:rPr>
                        <m:t>=</m:t>
                      </m:r>
                      <m:sSub>
                        <m:sSubPr>
                          <m:ctrlPr>
                            <a:rPr lang="tr-TR" sz="2200" i="1" smtClean="0">
                              <a:latin typeface="Cambria Math" panose="02040503050406030204" pitchFamily="18" charset="0"/>
                            </a:rPr>
                          </m:ctrlPr>
                        </m:sSubPr>
                        <m:e>
                          <m:r>
                            <a:rPr lang="tr-TR" sz="2200" i="1" smtClean="0">
                              <a:latin typeface="Cambria Math" panose="02040503050406030204" pitchFamily="18" charset="0"/>
                              <a:ea typeface="Cambria Math" panose="02040503050406030204" pitchFamily="18" charset="0"/>
                            </a:rPr>
                            <m:t>𝛿</m:t>
                          </m:r>
                        </m:e>
                        <m:sub>
                          <m:r>
                            <a:rPr lang="tr-TR" sz="2200" b="0" i="1" smtClean="0">
                              <a:latin typeface="Cambria Math" panose="02040503050406030204" pitchFamily="18" charset="0"/>
                            </a:rPr>
                            <m:t>𝑇</m:t>
                          </m:r>
                        </m:sub>
                      </m:sSub>
                      <m:r>
                        <a:rPr lang="tr-TR" sz="2200" b="0" i="1" smtClean="0">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ea typeface="Cambria Math" panose="02040503050406030204" pitchFamily="18" charset="0"/>
                            </a:rPr>
                            <m:t>𝛿</m:t>
                          </m:r>
                        </m:e>
                        <m:sub>
                          <m:r>
                            <a:rPr lang="tr-TR" sz="2200" b="0" i="1" smtClean="0">
                              <a:latin typeface="Cambria Math" panose="02040503050406030204" pitchFamily="18" charset="0"/>
                            </a:rPr>
                            <m:t>𝑃</m:t>
                          </m:r>
                        </m:sub>
                      </m:sSub>
                      <m:r>
                        <a:rPr lang="tr-TR" sz="2200" b="0" i="1" smtClean="0">
                          <a:latin typeface="Cambria Math" panose="02040503050406030204" pitchFamily="18" charset="0"/>
                        </a:rPr>
                        <m:t>=</m:t>
                      </m:r>
                      <m:r>
                        <a:rPr lang="tr-TR" sz="2200" i="1">
                          <a:latin typeface="Cambria Math" panose="02040503050406030204" pitchFamily="18" charset="0"/>
                          <a:ea typeface="Cambria Math" panose="02040503050406030204" pitchFamily="18" charset="0"/>
                        </a:rPr>
                        <m:t>𝛼</m:t>
                      </m:r>
                      <m:d>
                        <m:dPr>
                          <m:ctrlPr>
                            <a:rPr lang="tr-TR" sz="2200" i="1">
                              <a:latin typeface="Cambria Math" panose="02040503050406030204" pitchFamily="18" charset="0"/>
                              <a:ea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𝑇</m:t>
                          </m:r>
                        </m:e>
                      </m:d>
                      <m:r>
                        <a:rPr lang="tr-TR" sz="2200" i="1">
                          <a:latin typeface="Cambria Math" panose="02040503050406030204" pitchFamily="18" charset="0"/>
                          <a:ea typeface="Cambria Math" panose="02040503050406030204" pitchFamily="18" charset="0"/>
                        </a:rPr>
                        <m:t>𝐿</m:t>
                      </m:r>
                      <m:r>
                        <a:rPr lang="tr-TR" sz="2200" b="0" i="1" smtClean="0">
                          <a:latin typeface="Cambria Math" panose="02040503050406030204" pitchFamily="18" charset="0"/>
                          <a:ea typeface="Cambria Math" panose="02040503050406030204" pitchFamily="18" charset="0"/>
                        </a:rPr>
                        <m:t>+</m:t>
                      </m:r>
                      <m:f>
                        <m:fPr>
                          <m:ctrlPr>
                            <a:rPr lang="tr-TR" sz="2200" i="1">
                              <a:latin typeface="Cambria Math" panose="02040503050406030204" pitchFamily="18" charset="0"/>
                              <a:ea typeface="Cambria Math" panose="02040503050406030204" pitchFamily="18" charset="0"/>
                            </a:rPr>
                          </m:ctrlPr>
                        </m:fPr>
                        <m:num>
                          <m:r>
                            <a:rPr lang="tr-TR" sz="2200" i="1">
                              <a:latin typeface="Cambria Math" panose="02040503050406030204" pitchFamily="18" charset="0"/>
                              <a:ea typeface="Cambria Math" panose="02040503050406030204" pitchFamily="18" charset="0"/>
                            </a:rPr>
                            <m:t>𝑃𝐿</m:t>
                          </m:r>
                        </m:num>
                        <m:den>
                          <m:r>
                            <a:rPr lang="tr-TR" sz="2200" i="1">
                              <a:latin typeface="Cambria Math" panose="02040503050406030204" pitchFamily="18" charset="0"/>
                              <a:ea typeface="Cambria Math" panose="02040503050406030204" pitchFamily="18" charset="0"/>
                            </a:rPr>
                            <m:t>𝐴𝐸</m:t>
                          </m:r>
                        </m:den>
                      </m:f>
                    </m:oMath>
                  </m:oMathPara>
                </a14:m>
                <a:endParaRPr lang="tr-TR" sz="2200" dirty="0"/>
              </a:p>
              <a:p>
                <a:pPr>
                  <a:lnSpc>
                    <a:spcPct val="150000"/>
                  </a:lnSpc>
                </a:pPr>
                <a:r>
                  <a:rPr lang="tr-TR" sz="2200" dirty="0"/>
                  <a:t>from which</a:t>
                </a:r>
              </a:p>
              <a:p>
                <a:pPr marL="0" indent="0">
                  <a:lnSpc>
                    <a:spcPct val="150000"/>
                  </a:lnSpc>
                  <a:buNone/>
                </a:pPr>
                <a14:m>
                  <m:oMathPara xmlns:m="http://schemas.openxmlformats.org/officeDocument/2006/math">
                    <m:oMathParaPr>
                      <m:jc m:val="centerGroup"/>
                    </m:oMathParaPr>
                    <m:oMath xmlns:m="http://schemas.openxmlformats.org/officeDocument/2006/math">
                      <m:r>
                        <a:rPr lang="tr-TR" sz="2200" b="0" i="1" smtClean="0">
                          <a:latin typeface="Cambria Math" panose="02040503050406030204" pitchFamily="18" charset="0"/>
                        </a:rPr>
                        <m:t>𝑃</m:t>
                      </m:r>
                      <m:r>
                        <a:rPr lang="tr-TR" sz="2200" b="0" i="1" smtClean="0">
                          <a:latin typeface="Cambria Math" panose="02040503050406030204" pitchFamily="18" charset="0"/>
                        </a:rPr>
                        <m:t>=−</m:t>
                      </m:r>
                      <m:r>
                        <a:rPr lang="tr-TR" sz="2200" b="0" i="1" smtClean="0">
                          <a:latin typeface="Cambria Math" panose="02040503050406030204" pitchFamily="18" charset="0"/>
                        </a:rPr>
                        <m:t>𝐴𝐸</m:t>
                      </m:r>
                      <m:r>
                        <a:rPr lang="tr-TR" sz="2200" b="0" i="1" smtClean="0">
                          <a:latin typeface="Cambria Math" panose="02040503050406030204" pitchFamily="18" charset="0"/>
                          <a:ea typeface="Cambria Math" panose="02040503050406030204" pitchFamily="18" charset="0"/>
                        </a:rPr>
                        <m:t>𝛼</m:t>
                      </m:r>
                      <m:d>
                        <m:dPr>
                          <m:ctrlPr>
                            <a:rPr lang="tr-TR" sz="2200" i="1">
                              <a:latin typeface="Cambria Math" panose="02040503050406030204" pitchFamily="18" charset="0"/>
                              <a:ea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𝑇</m:t>
                          </m:r>
                        </m:e>
                      </m:d>
                    </m:oMath>
                  </m:oMathPara>
                </a14:m>
                <a:endParaRPr lang="tr-TR" sz="2200" dirty="0"/>
              </a:p>
              <a:p>
                <a:pPr>
                  <a:lnSpc>
                    <a:spcPct val="150000"/>
                  </a:lnSpc>
                </a:pPr>
                <a:r>
                  <a:rPr lang="en-US" sz="2200" dirty="0"/>
                  <a:t>The stress in the rod due to the temperature change </a:t>
                </a:r>
                <a14:m>
                  <m:oMath xmlns:m="http://schemas.openxmlformats.org/officeDocument/2006/math">
                    <m:r>
                      <a:rPr lang="tr-TR" sz="2200" i="1" smtClean="0">
                        <a:latin typeface="Cambria Math" panose="02040503050406030204" pitchFamily="18" charset="0"/>
                        <a:ea typeface="Cambria Math" panose="02040503050406030204" pitchFamily="18" charset="0"/>
                      </a:rPr>
                      <m:t>∆</m:t>
                    </m:r>
                    <m:r>
                      <a:rPr lang="tr-TR" sz="2200" i="1" smtClean="0">
                        <a:latin typeface="Cambria Math" panose="02040503050406030204" pitchFamily="18" charset="0"/>
                        <a:ea typeface="Cambria Math" panose="02040503050406030204" pitchFamily="18" charset="0"/>
                      </a:rPr>
                      <m:t>𝑇</m:t>
                    </m:r>
                  </m:oMath>
                </a14:m>
                <a:r>
                  <a:rPr lang="en-US" sz="2200" dirty="0"/>
                  <a:t> is</a:t>
                </a:r>
                <a:endParaRPr lang="tr-TR" sz="2200" dirty="0"/>
              </a:p>
              <a:p>
                <a:pPr marL="0" indent="0">
                  <a:lnSpc>
                    <a:spcPct val="150000"/>
                  </a:lnSpc>
                  <a:buNone/>
                </a:pPr>
                <a14:m>
                  <m:oMathPara xmlns:m="http://schemas.openxmlformats.org/officeDocument/2006/math">
                    <m:oMathParaPr>
                      <m:jc m:val="centerGroup"/>
                    </m:oMathParaPr>
                    <m:oMath xmlns:m="http://schemas.openxmlformats.org/officeDocument/2006/math">
                      <m:r>
                        <a:rPr lang="tr-TR" sz="2200" i="1" smtClean="0">
                          <a:latin typeface="Cambria Math" panose="02040503050406030204" pitchFamily="18" charset="0"/>
                          <a:ea typeface="Cambria Math" panose="02040503050406030204" pitchFamily="18" charset="0"/>
                        </a:rPr>
                        <m:t>𝜎</m:t>
                      </m:r>
                      <m:r>
                        <a:rPr lang="tr-TR" sz="2200" b="0" i="1" smtClean="0">
                          <a:latin typeface="Cambria Math" panose="02040503050406030204" pitchFamily="18" charset="0"/>
                          <a:ea typeface="Cambria Math" panose="02040503050406030204" pitchFamily="18" charset="0"/>
                        </a:rPr>
                        <m:t>=</m:t>
                      </m:r>
                      <m:f>
                        <m:fPr>
                          <m:ctrlPr>
                            <a:rPr lang="tr-TR" sz="2200" b="0" i="1" smtClean="0">
                              <a:latin typeface="Cambria Math" panose="02040503050406030204" pitchFamily="18" charset="0"/>
                              <a:ea typeface="Cambria Math" panose="02040503050406030204" pitchFamily="18" charset="0"/>
                            </a:rPr>
                          </m:ctrlPr>
                        </m:fPr>
                        <m:num>
                          <m:r>
                            <a:rPr lang="tr-TR" sz="2200" b="0" i="1" smtClean="0">
                              <a:latin typeface="Cambria Math" panose="02040503050406030204" pitchFamily="18" charset="0"/>
                              <a:ea typeface="Cambria Math" panose="02040503050406030204" pitchFamily="18" charset="0"/>
                            </a:rPr>
                            <m:t>𝑃</m:t>
                          </m:r>
                        </m:num>
                        <m:den>
                          <m:r>
                            <a:rPr lang="tr-TR" sz="2200" b="0" i="1" smtClean="0">
                              <a:latin typeface="Cambria Math" panose="02040503050406030204" pitchFamily="18" charset="0"/>
                              <a:ea typeface="Cambria Math" panose="02040503050406030204" pitchFamily="18" charset="0"/>
                            </a:rPr>
                            <m:t>𝐴</m:t>
                          </m:r>
                        </m:den>
                      </m:f>
                      <m:r>
                        <a:rPr lang="tr-TR" sz="2200" b="0" i="1" smtClean="0">
                          <a:latin typeface="Cambria Math" panose="02040503050406030204" pitchFamily="18" charset="0"/>
                          <a:ea typeface="Cambria Math" panose="02040503050406030204" pitchFamily="18" charset="0"/>
                        </a:rPr>
                        <m:t>=−</m:t>
                      </m:r>
                      <m:r>
                        <a:rPr lang="tr-TR" sz="2200" b="0" i="1" smtClean="0">
                          <a:latin typeface="Cambria Math" panose="02040503050406030204" pitchFamily="18" charset="0"/>
                          <a:ea typeface="Cambria Math" panose="02040503050406030204" pitchFamily="18" charset="0"/>
                        </a:rPr>
                        <m:t>𝐸</m:t>
                      </m:r>
                      <m:r>
                        <a:rPr lang="tr-TR" sz="2200" b="0" i="1" smtClean="0">
                          <a:latin typeface="Cambria Math" panose="02040503050406030204" pitchFamily="18" charset="0"/>
                          <a:ea typeface="Cambria Math" panose="02040503050406030204" pitchFamily="18" charset="0"/>
                        </a:rPr>
                        <m:t>𝛼</m:t>
                      </m:r>
                      <m:d>
                        <m:dPr>
                          <m:ctrlPr>
                            <a:rPr lang="tr-TR" sz="2200" i="1">
                              <a:latin typeface="Cambria Math" panose="02040503050406030204" pitchFamily="18" charset="0"/>
                              <a:ea typeface="Cambria Math" panose="02040503050406030204" pitchFamily="18" charset="0"/>
                            </a:rPr>
                          </m:ctrlPr>
                        </m:dPr>
                        <m:e>
                          <m:r>
                            <a:rPr lang="tr-TR" sz="2200" i="1">
                              <a:latin typeface="Cambria Math" panose="02040503050406030204" pitchFamily="18" charset="0"/>
                              <a:ea typeface="Cambria Math" panose="02040503050406030204" pitchFamily="18" charset="0"/>
                            </a:rPr>
                            <m:t>∆</m:t>
                          </m:r>
                          <m:r>
                            <a:rPr lang="tr-TR" sz="2200" i="1">
                              <a:latin typeface="Cambria Math" panose="02040503050406030204" pitchFamily="18" charset="0"/>
                              <a:ea typeface="Cambria Math" panose="02040503050406030204" pitchFamily="18" charset="0"/>
                            </a:rPr>
                            <m:t>𝑇</m:t>
                          </m:r>
                        </m:e>
                      </m:d>
                    </m:oMath>
                  </m:oMathPara>
                </a14:m>
                <a:endParaRPr lang="tr-TR" sz="2200" dirty="0"/>
              </a:p>
            </p:txBody>
          </p:sp>
        </mc:Choice>
        <mc:Fallback xmlns="">
          <p:sp>
            <p:nvSpPr>
              <p:cNvPr id="3" name="İçerik Yer Tutucusu 2">
                <a:extLst>
                  <a:ext uri="{FF2B5EF4-FFF2-40B4-BE49-F238E27FC236}">
                    <a16:creationId xmlns:a16="http://schemas.microsoft.com/office/drawing/2014/main" id="{64165BD5-9291-4E16-B244-8F8ACA5094BE}"/>
                  </a:ext>
                </a:extLst>
              </p:cNvPr>
              <p:cNvSpPr>
                <a:spLocks noGrp="1" noRot="1" noChangeAspect="1" noMove="1" noResize="1" noEditPoints="1" noAdjustHandles="1" noChangeArrowheads="1" noChangeShapeType="1" noTextEdit="1"/>
              </p:cNvSpPr>
              <p:nvPr>
                <p:ph idx="1"/>
              </p:nvPr>
            </p:nvSpPr>
            <p:spPr>
              <a:xfrm>
                <a:off x="3987850" y="939021"/>
                <a:ext cx="7451386" cy="4979958"/>
              </a:xfrm>
              <a:blipFill>
                <a:blip r:embed="rId2"/>
                <a:stretch>
                  <a:fillRect l="-899"/>
                </a:stretch>
              </a:blipFill>
            </p:spPr>
            <p:txBody>
              <a:bodyPr/>
              <a:lstStyle/>
              <a:p>
                <a:r>
                  <a:rPr lang="en-US">
                    <a:noFill/>
                  </a:rPr>
                  <a:t> </a:t>
                </a:r>
              </a:p>
            </p:txBody>
          </p:sp>
        </mc:Fallback>
      </mc:AlternateContent>
      <p:pic>
        <p:nvPicPr>
          <p:cNvPr id="2" name="Resim 1">
            <a:extLst>
              <a:ext uri="{FF2B5EF4-FFF2-40B4-BE49-F238E27FC236}">
                <a16:creationId xmlns:a16="http://schemas.microsoft.com/office/drawing/2014/main" id="{C469BED7-872C-7F3B-6E51-792DA882B409}"/>
              </a:ext>
            </a:extLst>
          </p:cNvPr>
          <p:cNvPicPr>
            <a:picLocks noChangeAspect="1"/>
          </p:cNvPicPr>
          <p:nvPr/>
        </p:nvPicPr>
        <p:blipFill>
          <a:blip r:embed="rId3"/>
          <a:stretch>
            <a:fillRect/>
          </a:stretch>
        </p:blipFill>
        <p:spPr>
          <a:xfrm>
            <a:off x="214009" y="761349"/>
            <a:ext cx="3487644" cy="4579622"/>
          </a:xfrm>
          <a:prstGeom prst="rect">
            <a:avLst/>
          </a:prstGeom>
        </p:spPr>
      </p:pic>
    </p:spTree>
    <p:extLst>
      <p:ext uri="{BB962C8B-B14F-4D97-AF65-F5344CB8AC3E}">
        <p14:creationId xmlns:p14="http://schemas.microsoft.com/office/powerpoint/2010/main" val="326744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CAA4E-AD35-DEF5-168E-0021614D5A3F}"/>
              </a:ext>
            </a:extLst>
          </p:cNvPr>
          <p:cNvSpPr>
            <a:spLocks noGrp="1"/>
          </p:cNvSpPr>
          <p:nvPr>
            <p:ph type="title"/>
          </p:nvPr>
        </p:nvSpPr>
        <p:spPr>
          <a:xfrm>
            <a:off x="312420" y="365125"/>
            <a:ext cx="11041380" cy="503093"/>
          </a:xfrm>
        </p:spPr>
        <p:txBody>
          <a:bodyPr>
            <a:normAutofit/>
          </a:bodyPr>
          <a:lstStyle/>
          <a:p>
            <a:r>
              <a:rPr lang="tr-TR" sz="2400" b="1" dirty="0" err="1">
                <a:solidFill>
                  <a:srgbClr val="EB7C1A"/>
                </a:solidFill>
              </a:rPr>
              <a:t>Concept</a:t>
            </a:r>
            <a:r>
              <a:rPr lang="tr-TR" sz="2400" b="1" dirty="0">
                <a:solidFill>
                  <a:srgbClr val="EB7C1A"/>
                </a:solidFill>
              </a:rPr>
              <a:t> Application 2.5</a:t>
            </a:r>
            <a:endParaRPr lang="en-US" sz="2400" b="1" dirty="0">
              <a:solidFill>
                <a:srgbClr val="EB7C1A"/>
              </a:solidFill>
            </a:endParaRPr>
          </a:p>
        </p:txBody>
      </p:sp>
      <p:sp>
        <p:nvSpPr>
          <p:cNvPr id="9" name="Metin kutusu 8">
            <a:extLst>
              <a:ext uri="{FF2B5EF4-FFF2-40B4-BE49-F238E27FC236}">
                <a16:creationId xmlns:a16="http://schemas.microsoft.com/office/drawing/2014/main" id="{DA6581F8-C496-A10F-16DD-CD487DF75A17}"/>
              </a:ext>
            </a:extLst>
          </p:cNvPr>
          <p:cNvSpPr txBox="1"/>
          <p:nvPr/>
        </p:nvSpPr>
        <p:spPr>
          <a:xfrm>
            <a:off x="3112655" y="854793"/>
            <a:ext cx="8866909" cy="1200329"/>
          </a:xfrm>
          <a:prstGeom prst="rect">
            <a:avLst/>
          </a:prstGeom>
          <a:noFill/>
        </p:spPr>
        <p:txBody>
          <a:bodyPr wrap="square">
            <a:spAutoFit/>
          </a:bodyPr>
          <a:lstStyle/>
          <a:p>
            <a:pPr marL="285750" indent="-285750">
              <a:buFont typeface="Arial" panose="020B0604020202020204" pitchFamily="34" charset="0"/>
              <a:buChar char="•"/>
            </a:pPr>
            <a:r>
              <a:rPr lang="en-US" dirty="0"/>
              <a:t>Determine the values of the stress in portions AC and CB of the steel</a:t>
            </a:r>
            <a:r>
              <a:rPr lang="tr-TR" dirty="0"/>
              <a:t> </a:t>
            </a:r>
            <a:r>
              <a:rPr lang="en-US" dirty="0"/>
              <a:t>bar shown (Fig. </a:t>
            </a:r>
            <a:r>
              <a:rPr lang="en-US" dirty="0" err="1"/>
              <a:t>2.28a</a:t>
            </a:r>
            <a:r>
              <a:rPr lang="en-US" dirty="0"/>
              <a:t>) when the temperature of the bar is </a:t>
            </a:r>
            <a:r>
              <a:rPr lang="tr-TR" dirty="0"/>
              <a:t>-</a:t>
            </a:r>
            <a:r>
              <a:rPr lang="tr-TR" dirty="0" err="1"/>
              <a:t>50°C</a:t>
            </a:r>
            <a:r>
              <a:rPr lang="en-US" dirty="0"/>
              <a:t>, knowing that a close fit exists at both of the rigid supports when the temperature is </a:t>
            </a:r>
            <a:r>
              <a:rPr lang="tr-TR" dirty="0"/>
              <a:t>+</a:t>
            </a:r>
            <a:r>
              <a:rPr lang="tr-TR" dirty="0" err="1"/>
              <a:t>25°C</a:t>
            </a:r>
            <a:r>
              <a:rPr lang="en-US" dirty="0"/>
              <a:t> . Use the values E </a:t>
            </a:r>
            <a:r>
              <a:rPr lang="tr-TR" dirty="0"/>
              <a:t>=</a:t>
            </a:r>
            <a:r>
              <a:rPr lang="en-US" dirty="0"/>
              <a:t> </a:t>
            </a:r>
            <a:r>
              <a:rPr lang="tr-TR" dirty="0"/>
              <a:t>200 GPa </a:t>
            </a:r>
            <a:r>
              <a:rPr lang="en-US" dirty="0"/>
              <a:t>and </a:t>
            </a:r>
            <a:r>
              <a:rPr lang="el-GR" dirty="0"/>
              <a:t>α</a:t>
            </a:r>
            <a:r>
              <a:rPr lang="tr-TR" dirty="0"/>
              <a:t>=12*10</a:t>
            </a:r>
            <a:r>
              <a:rPr lang="tr-TR" baseline="30000" dirty="0"/>
              <a:t>-6</a:t>
            </a:r>
            <a:r>
              <a:rPr lang="tr-TR" dirty="0"/>
              <a:t> /°C </a:t>
            </a:r>
            <a:r>
              <a:rPr lang="en-US" dirty="0"/>
              <a:t>for steel.</a:t>
            </a:r>
          </a:p>
        </p:txBody>
      </p:sp>
      <p:pic>
        <p:nvPicPr>
          <p:cNvPr id="8" name="Resim 7">
            <a:extLst>
              <a:ext uri="{FF2B5EF4-FFF2-40B4-BE49-F238E27FC236}">
                <a16:creationId xmlns:a16="http://schemas.microsoft.com/office/drawing/2014/main" id="{589C9BD0-2E2D-DF2B-AB5C-DC893187A7B0}"/>
              </a:ext>
            </a:extLst>
          </p:cNvPr>
          <p:cNvPicPr>
            <a:picLocks noChangeAspect="1"/>
          </p:cNvPicPr>
          <p:nvPr/>
        </p:nvPicPr>
        <p:blipFill>
          <a:blip r:embed="rId2"/>
          <a:stretch>
            <a:fillRect/>
          </a:stretch>
        </p:blipFill>
        <p:spPr>
          <a:xfrm>
            <a:off x="147781" y="2798262"/>
            <a:ext cx="3047474" cy="3988892"/>
          </a:xfrm>
          <a:prstGeom prst="rect">
            <a:avLst/>
          </a:prstGeom>
        </p:spPr>
      </p:pic>
      <p:pic>
        <p:nvPicPr>
          <p:cNvPr id="5" name="Resim 4" descr="diyagram içeren bir resim&#10;&#10;Açıklama otomatik olarak oluşturuldu">
            <a:extLst>
              <a:ext uri="{FF2B5EF4-FFF2-40B4-BE49-F238E27FC236}">
                <a16:creationId xmlns:a16="http://schemas.microsoft.com/office/drawing/2014/main" id="{C80631A6-71AD-349D-85F3-0909CCE12AA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309" y="926954"/>
            <a:ext cx="3103083" cy="1707862"/>
          </a:xfrm>
          <a:prstGeom prst="rect">
            <a:avLst/>
          </a:prstGeom>
        </p:spPr>
      </p:pic>
      <p:sp>
        <p:nvSpPr>
          <p:cNvPr id="3" name="Metin kutusu 2">
            <a:extLst>
              <a:ext uri="{FF2B5EF4-FFF2-40B4-BE49-F238E27FC236}">
                <a16:creationId xmlns:a16="http://schemas.microsoft.com/office/drawing/2014/main" id="{BDE54DB3-D76C-4BFD-C08C-D19C149AAEAD}"/>
              </a:ext>
            </a:extLst>
          </p:cNvPr>
          <p:cNvSpPr txBox="1"/>
          <p:nvPr/>
        </p:nvSpPr>
        <p:spPr>
          <a:xfrm>
            <a:off x="642851" y="1120372"/>
            <a:ext cx="1071418" cy="215444"/>
          </a:xfrm>
          <a:prstGeom prst="rect">
            <a:avLst/>
          </a:prstGeom>
          <a:solidFill>
            <a:schemeClr val="bg1"/>
          </a:solidFill>
        </p:spPr>
        <p:txBody>
          <a:bodyPr wrap="square" lIns="0" tIns="0" rIns="0" bIns="0" rtlCol="0">
            <a:spAutoFit/>
          </a:bodyPr>
          <a:lstStyle/>
          <a:p>
            <a:r>
              <a:rPr lang="tr-TR" sz="1400" i="1" dirty="0">
                <a:latin typeface="Times New Roman" panose="02020603050405020304" pitchFamily="18" charset="0"/>
                <a:cs typeface="Times New Roman" panose="02020603050405020304" pitchFamily="18" charset="0"/>
              </a:rPr>
              <a:t>A = </a:t>
            </a:r>
            <a:r>
              <a:rPr lang="tr-TR" sz="1400" dirty="0">
                <a:latin typeface="Times New Roman" panose="02020603050405020304" pitchFamily="18" charset="0"/>
                <a:cs typeface="Times New Roman" panose="02020603050405020304" pitchFamily="18" charset="0"/>
              </a:rPr>
              <a:t>400 </a:t>
            </a:r>
            <a:r>
              <a:rPr lang="tr-TR" sz="1400" dirty="0" err="1">
                <a:latin typeface="Times New Roman" panose="02020603050405020304" pitchFamily="18" charset="0"/>
                <a:cs typeface="Times New Roman" panose="02020603050405020304" pitchFamily="18" charset="0"/>
              </a:rPr>
              <a:t>mm</a:t>
            </a:r>
            <a:r>
              <a:rPr lang="tr-TR" sz="1400" baseline="30000" dirty="0" err="1">
                <a:latin typeface="Times New Roman" panose="02020603050405020304" pitchFamily="18" charset="0"/>
                <a:cs typeface="Times New Roman" panose="02020603050405020304" pitchFamily="18" charset="0"/>
              </a:rPr>
              <a:t>2</a:t>
            </a:r>
            <a:endParaRPr lang="en-US" sz="1400" baseline="30000" dirty="0">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567897BC-8C2B-A5DC-F12C-7CF8CDC6C756}"/>
              </a:ext>
            </a:extLst>
          </p:cNvPr>
          <p:cNvSpPr txBox="1"/>
          <p:nvPr/>
        </p:nvSpPr>
        <p:spPr>
          <a:xfrm>
            <a:off x="1770611" y="988292"/>
            <a:ext cx="1071418" cy="215444"/>
          </a:xfrm>
          <a:prstGeom prst="rect">
            <a:avLst/>
          </a:prstGeom>
          <a:solidFill>
            <a:schemeClr val="bg1"/>
          </a:solidFill>
        </p:spPr>
        <p:txBody>
          <a:bodyPr wrap="square" lIns="0" tIns="0" rIns="0" bIns="0" rtlCol="0">
            <a:spAutoFit/>
          </a:bodyPr>
          <a:lstStyle/>
          <a:p>
            <a:r>
              <a:rPr lang="tr-TR" sz="1400" i="1" dirty="0">
                <a:latin typeface="Times New Roman" panose="02020603050405020304" pitchFamily="18" charset="0"/>
                <a:cs typeface="Times New Roman" panose="02020603050405020304" pitchFamily="18" charset="0"/>
              </a:rPr>
              <a:t>A = </a:t>
            </a:r>
            <a:r>
              <a:rPr lang="tr-TR" sz="1400" dirty="0">
                <a:latin typeface="Times New Roman" panose="02020603050405020304" pitchFamily="18" charset="0"/>
                <a:cs typeface="Times New Roman" panose="02020603050405020304" pitchFamily="18" charset="0"/>
              </a:rPr>
              <a:t>800 </a:t>
            </a:r>
            <a:r>
              <a:rPr lang="tr-TR" sz="1400" dirty="0" err="1">
                <a:latin typeface="Times New Roman" panose="02020603050405020304" pitchFamily="18" charset="0"/>
                <a:cs typeface="Times New Roman" panose="02020603050405020304" pitchFamily="18" charset="0"/>
              </a:rPr>
              <a:t>mm</a:t>
            </a:r>
            <a:r>
              <a:rPr lang="tr-TR" sz="1400" baseline="30000" dirty="0" err="1">
                <a:latin typeface="Times New Roman" panose="02020603050405020304" pitchFamily="18" charset="0"/>
                <a:cs typeface="Times New Roman" panose="02020603050405020304" pitchFamily="18" charset="0"/>
              </a:rPr>
              <a:t>2</a:t>
            </a:r>
            <a:endParaRPr lang="en-US" sz="14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65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C458F4-7358-4158-B5C4-F65196305962}"/>
              </a:ext>
            </a:extLst>
          </p:cNvPr>
          <p:cNvSpPr>
            <a:spLocks noGrp="1"/>
          </p:cNvSpPr>
          <p:nvPr>
            <p:ph type="title"/>
          </p:nvPr>
        </p:nvSpPr>
        <p:spPr>
          <a:xfrm>
            <a:off x="4143372" y="367717"/>
            <a:ext cx="7286627" cy="714462"/>
          </a:xfrm>
        </p:spPr>
        <p:txBody>
          <a:bodyPr/>
          <a:lstStyle/>
          <a:p>
            <a:pPr algn="ctr"/>
            <a:r>
              <a:rPr lang="tr-TR" sz="3600" b="1" dirty="0" err="1">
                <a:solidFill>
                  <a:srgbClr val="DA1D52"/>
                </a:solidFill>
                <a:latin typeface="CandidaStd"/>
              </a:rPr>
              <a:t>Poisson’s</a:t>
            </a:r>
            <a:r>
              <a:rPr lang="tr-TR" sz="3600" b="1" dirty="0">
                <a:solidFill>
                  <a:srgbClr val="DA1D52"/>
                </a:solidFill>
                <a:latin typeface="CandidaStd"/>
              </a:rPr>
              <a:t> Ratio</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8BC5DB8B-5459-45AC-8A22-00AE0A5366AB}"/>
                  </a:ext>
                </a:extLst>
              </p:cNvPr>
              <p:cNvSpPr>
                <a:spLocks noGrp="1"/>
              </p:cNvSpPr>
              <p:nvPr>
                <p:ph idx="1"/>
              </p:nvPr>
            </p:nvSpPr>
            <p:spPr>
              <a:xfrm>
                <a:off x="4143374" y="1153703"/>
                <a:ext cx="7508934" cy="533657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tr-TR" sz="2400" i="1" smtClean="0">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rPr>
                            <m:t>𝑥</m:t>
                          </m:r>
                        </m:sub>
                      </m:sSub>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𝑃</m:t>
                          </m:r>
                        </m:num>
                        <m:den>
                          <m:r>
                            <a:rPr lang="tr-TR" sz="2400" b="0" i="1" smtClean="0">
                              <a:latin typeface="Cambria Math" panose="02040503050406030204" pitchFamily="18" charset="0"/>
                            </a:rPr>
                            <m:t>𝐴</m:t>
                          </m:r>
                        </m:den>
                      </m:f>
                      <m:r>
                        <a:rPr lang="tr-TR" sz="2400" b="0" i="1" smtClean="0">
                          <a:latin typeface="Cambria Math" panose="02040503050406030204" pitchFamily="18" charset="0"/>
                        </a:rPr>
                        <m:t> </m:t>
                      </m:r>
                      <m:r>
                        <m:rPr>
                          <m:sty m:val="p"/>
                        </m:rPr>
                        <a:rPr lang="tr-TR" sz="2400" b="0" i="0" smtClean="0">
                          <a:latin typeface="Cambria Math" panose="02040503050406030204" pitchFamily="18" charset="0"/>
                        </a:rPr>
                        <m:t>and</m:t>
                      </m:r>
                      <m:r>
                        <a:rPr lang="tr-TR" sz="2400" b="0" i="1" smtClean="0">
                          <a:latin typeface="Cambria Math" panose="02040503050406030204" pitchFamily="18" charset="0"/>
                        </a:rPr>
                        <m:t> </m:t>
                      </m:r>
                      <m:sSub>
                        <m:sSubPr>
                          <m:ctrlPr>
                            <a:rPr lang="tr-TR" sz="2400" i="1" smtClean="0">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𝑥</m:t>
                          </m:r>
                        </m:sub>
                      </m:sSub>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rPr>
                                <m:t>𝑥</m:t>
                              </m:r>
                            </m:sub>
                          </m:sSub>
                        </m:num>
                        <m:den>
                          <m:r>
                            <a:rPr lang="tr-TR" sz="2400" b="0" i="1" smtClean="0">
                              <a:latin typeface="Cambria Math" panose="02040503050406030204" pitchFamily="18" charset="0"/>
                            </a:rPr>
                            <m:t>𝐸</m:t>
                          </m:r>
                        </m:den>
                      </m:f>
                    </m:oMath>
                  </m:oMathPara>
                </a14:m>
                <a:endParaRPr lang="tr-TR" sz="2400" dirty="0"/>
              </a:p>
              <a:p>
                <a:r>
                  <a:rPr lang="tr-TR" sz="2400" dirty="0"/>
                  <a:t>T</a:t>
                </a:r>
                <a:r>
                  <a:rPr lang="en-US" sz="2400" dirty="0"/>
                  <a:t>he normal stresses on faces</a:t>
                </a:r>
                <a:r>
                  <a:rPr lang="tr-TR" sz="2400" dirty="0"/>
                  <a:t> </a:t>
                </a:r>
                <a:r>
                  <a:rPr lang="en-US" sz="2400" dirty="0"/>
                  <a:t>perpendicular to the y and z axes are zero: </a:t>
                </a:r>
                <a14:m>
                  <m:oMath xmlns:m="http://schemas.openxmlformats.org/officeDocument/2006/math">
                    <m:sSub>
                      <m:sSubPr>
                        <m:ctrlPr>
                          <a:rPr lang="tr-TR" sz="2400" i="1" smtClean="0">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rPr>
                          <m:t>𝑦</m:t>
                        </m:r>
                      </m:sub>
                    </m:sSub>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rPr>
                          <m:t>𝑧</m:t>
                        </m:r>
                      </m:sub>
                    </m:sSub>
                    <m:r>
                      <a:rPr lang="tr-TR" sz="2400" i="1">
                        <a:latin typeface="Cambria Math" panose="02040503050406030204" pitchFamily="18" charset="0"/>
                      </a:rPr>
                      <m:t>=</m:t>
                    </m:r>
                    <m:r>
                      <a:rPr lang="tr-TR" sz="2400" b="0" i="1" smtClean="0">
                        <a:latin typeface="Cambria Math" panose="02040503050406030204" pitchFamily="18" charset="0"/>
                      </a:rPr>
                      <m:t>0</m:t>
                    </m:r>
                  </m:oMath>
                </a14:m>
                <a:r>
                  <a:rPr lang="tr-TR" sz="2400" dirty="0"/>
                  <a:t>.</a:t>
                </a:r>
              </a:p>
              <a:p>
                <a:endParaRPr lang="tr-TR" sz="800" dirty="0"/>
              </a:p>
              <a:p>
                <a:pPr algn="just"/>
                <a:r>
                  <a:rPr lang="en-US" sz="2400" dirty="0"/>
                  <a:t>It would be tempting to conclude that the corresponding strains </a:t>
                </a:r>
                <a14:m>
                  <m:oMath xmlns:m="http://schemas.openxmlformats.org/officeDocument/2006/math">
                    <m:sSub>
                      <m:sSubPr>
                        <m:ctrlPr>
                          <a:rPr lang="tr-TR" sz="2400" i="1" smtClean="0">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ea typeface="Cambria Math" panose="02040503050406030204" pitchFamily="18" charset="0"/>
                          </a:rPr>
                          <m:t>𝑦</m:t>
                        </m:r>
                      </m:sub>
                    </m:sSub>
                  </m:oMath>
                </a14:m>
                <a:r>
                  <a:rPr lang="en-US" sz="2400" dirty="0"/>
                  <a:t> and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ea typeface="Cambria Math" panose="02040503050406030204" pitchFamily="18" charset="0"/>
                          </a:rPr>
                          <m:t>𝑧</m:t>
                        </m:r>
                      </m:sub>
                    </m:sSub>
                  </m:oMath>
                </a14:m>
                <a:r>
                  <a:rPr lang="en-US" sz="2400" dirty="0"/>
                  <a:t> are also zero. This is not the case. </a:t>
                </a:r>
                <a:endParaRPr lang="tr-TR" sz="2400" dirty="0"/>
              </a:p>
            </p:txBody>
          </p:sp>
        </mc:Choice>
        <mc:Fallback xmlns="">
          <p:sp>
            <p:nvSpPr>
              <p:cNvPr id="3" name="İçerik Yer Tutucusu 2">
                <a:extLst>
                  <a:ext uri="{FF2B5EF4-FFF2-40B4-BE49-F238E27FC236}">
                    <a16:creationId xmlns:a16="http://schemas.microsoft.com/office/drawing/2014/main" id="{8BC5DB8B-5459-45AC-8A22-00AE0A5366AB}"/>
                  </a:ext>
                </a:extLst>
              </p:cNvPr>
              <p:cNvSpPr>
                <a:spLocks noGrp="1" noRot="1" noChangeAspect="1" noMove="1" noResize="1" noEditPoints="1" noAdjustHandles="1" noChangeArrowheads="1" noChangeShapeType="1" noTextEdit="1"/>
              </p:cNvSpPr>
              <p:nvPr>
                <p:ph idx="1"/>
              </p:nvPr>
            </p:nvSpPr>
            <p:spPr>
              <a:xfrm>
                <a:off x="4143374" y="1153703"/>
                <a:ext cx="7508934" cy="5336579"/>
              </a:xfrm>
              <a:blipFill>
                <a:blip r:embed="rId2"/>
                <a:stretch>
                  <a:fillRect l="-1137" r="-1300"/>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CC109D15-7992-4AE1-A13B-1CCDCB032824}"/>
              </a:ext>
            </a:extLst>
          </p:cNvPr>
          <p:cNvPicPr>
            <a:picLocks noChangeAspect="1"/>
          </p:cNvPicPr>
          <p:nvPr/>
        </p:nvPicPr>
        <p:blipFill>
          <a:blip r:embed="rId3"/>
          <a:stretch>
            <a:fillRect/>
          </a:stretch>
        </p:blipFill>
        <p:spPr>
          <a:xfrm>
            <a:off x="762000" y="503339"/>
            <a:ext cx="3381375" cy="2276475"/>
          </a:xfrm>
          <a:prstGeom prst="rect">
            <a:avLst/>
          </a:prstGeom>
        </p:spPr>
      </p:pic>
      <p:pic>
        <p:nvPicPr>
          <p:cNvPr id="7" name="Resim 6">
            <a:extLst>
              <a:ext uri="{FF2B5EF4-FFF2-40B4-BE49-F238E27FC236}">
                <a16:creationId xmlns:a16="http://schemas.microsoft.com/office/drawing/2014/main" id="{96F8EF51-741E-4FBE-8597-96F011694C65}"/>
              </a:ext>
            </a:extLst>
          </p:cNvPr>
          <p:cNvPicPr>
            <a:picLocks noChangeAspect="1"/>
          </p:cNvPicPr>
          <p:nvPr/>
        </p:nvPicPr>
        <p:blipFill>
          <a:blip r:embed="rId4"/>
          <a:stretch>
            <a:fillRect/>
          </a:stretch>
        </p:blipFill>
        <p:spPr>
          <a:xfrm>
            <a:off x="1638298" y="2851338"/>
            <a:ext cx="2505075" cy="1457325"/>
          </a:xfrm>
          <a:prstGeom prst="rect">
            <a:avLst/>
          </a:prstGeom>
        </p:spPr>
      </p:pic>
      <p:pic>
        <p:nvPicPr>
          <p:cNvPr id="9" name="Resim 8">
            <a:extLst>
              <a:ext uri="{FF2B5EF4-FFF2-40B4-BE49-F238E27FC236}">
                <a16:creationId xmlns:a16="http://schemas.microsoft.com/office/drawing/2014/main" id="{A23D2CBD-2B38-4545-A196-021D04CE6EF5}"/>
              </a:ext>
            </a:extLst>
          </p:cNvPr>
          <p:cNvPicPr>
            <a:picLocks noChangeAspect="1"/>
          </p:cNvPicPr>
          <p:nvPr/>
        </p:nvPicPr>
        <p:blipFill>
          <a:blip r:embed="rId5"/>
          <a:stretch>
            <a:fillRect/>
          </a:stretch>
        </p:blipFill>
        <p:spPr>
          <a:xfrm>
            <a:off x="543373" y="4380187"/>
            <a:ext cx="3600000" cy="2085773"/>
          </a:xfrm>
          <a:prstGeom prst="rect">
            <a:avLst/>
          </a:prstGeom>
        </p:spPr>
      </p:pic>
      <p:sp>
        <p:nvSpPr>
          <p:cNvPr id="6" name="Metin kutusu 5">
            <a:extLst>
              <a:ext uri="{FF2B5EF4-FFF2-40B4-BE49-F238E27FC236}">
                <a16:creationId xmlns:a16="http://schemas.microsoft.com/office/drawing/2014/main" id="{0B9D97DC-A564-01B6-6E49-AC38231AE6E6}"/>
              </a:ext>
            </a:extLst>
          </p:cNvPr>
          <p:cNvSpPr txBox="1"/>
          <p:nvPr/>
        </p:nvSpPr>
        <p:spPr>
          <a:xfrm>
            <a:off x="4248347" y="4503968"/>
            <a:ext cx="7403961" cy="1200329"/>
          </a:xfrm>
          <a:prstGeom prst="rect">
            <a:avLst/>
          </a:prstGeom>
          <a:solidFill>
            <a:srgbClr val="FFF4E3"/>
          </a:solidFill>
        </p:spPr>
        <p:txBody>
          <a:bodyPr wrap="square">
            <a:spAutoFit/>
          </a:bodyPr>
          <a:lstStyle/>
          <a:p>
            <a:pPr algn="just"/>
            <a:r>
              <a:rPr lang="en-US" sz="2400" dirty="0"/>
              <a:t>In all engineering materials, the elongation produced by an axial tensile force P in the direction of the force is accompanied by a contraction in any transverse direction</a:t>
            </a:r>
            <a:r>
              <a:rPr lang="tr-TR" sz="2400" dirty="0"/>
              <a:t>.</a:t>
            </a:r>
          </a:p>
        </p:txBody>
      </p:sp>
    </p:spTree>
    <p:extLst>
      <p:ext uri="{BB962C8B-B14F-4D97-AF65-F5344CB8AC3E}">
        <p14:creationId xmlns:p14="http://schemas.microsoft.com/office/powerpoint/2010/main" val="92057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90EADDD4-466F-4B23-9C8A-D25B5A1F0364}"/>
                  </a:ext>
                </a:extLst>
              </p:cNvPr>
              <p:cNvSpPr>
                <a:spLocks noGrp="1"/>
              </p:cNvSpPr>
              <p:nvPr>
                <p:ph idx="1"/>
              </p:nvPr>
            </p:nvSpPr>
            <p:spPr>
              <a:xfrm>
                <a:off x="762000" y="629174"/>
                <a:ext cx="10668000" cy="5474909"/>
              </a:xfrm>
            </p:spPr>
            <p:txBody>
              <a:bodyPr>
                <a:normAutofit/>
              </a:bodyPr>
              <a:lstStyle/>
              <a:p>
                <a:pPr algn="just">
                  <a:lnSpc>
                    <a:spcPct val="150000"/>
                  </a:lnSpc>
                </a:pPr>
                <a:r>
                  <a:rPr lang="en-US" sz="2400" dirty="0"/>
                  <a:t>In this section and the following sections, all materials are assumed to be both homogeneous and isotropic (i.e., their mechanical properties are independent of both position</a:t>
                </a:r>
                <a:r>
                  <a:rPr lang="tr-TR" sz="2400" dirty="0"/>
                  <a:t> </a:t>
                </a:r>
                <a:r>
                  <a:rPr lang="en-US" sz="2400" dirty="0"/>
                  <a:t>and direction). It follows that the strain must have the same value for any transverse direction. Therefore, </a:t>
                </a:r>
                <a:endParaRPr lang="tr-TR" sz="2400"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2400" i="1" smtClean="0">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𝑦</m:t>
                          </m:r>
                        </m:sub>
                      </m:sSub>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𝑧</m:t>
                          </m:r>
                        </m:sub>
                      </m:sSub>
                    </m:oMath>
                  </m:oMathPara>
                </a14:m>
                <a:endParaRPr lang="tr-TR" sz="2400" dirty="0"/>
              </a:p>
              <a:p>
                <a:pPr algn="just">
                  <a:lnSpc>
                    <a:spcPct val="150000"/>
                  </a:lnSpc>
                </a:pPr>
                <a:r>
                  <a:rPr lang="en-US" sz="2400" dirty="0"/>
                  <a:t>This common value is the lateral strain. An important constant for a given material is its </a:t>
                </a:r>
                <a:r>
                  <a:rPr lang="en-US" sz="2400" b="1" dirty="0"/>
                  <a:t>Poisson’s ratio</a:t>
                </a:r>
                <a:r>
                  <a:rPr lang="en-US" sz="2400" dirty="0"/>
                  <a:t>, named after the French mathematician </a:t>
                </a:r>
                <a:r>
                  <a:rPr lang="en-US" sz="2400" dirty="0" err="1"/>
                  <a:t>Siméon</a:t>
                </a:r>
                <a:r>
                  <a:rPr lang="en-US" sz="2400" dirty="0"/>
                  <a:t> Denis Poisson (1781–1840) and denoted by the Greek letter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𝜈</m:t>
                    </m:r>
                  </m:oMath>
                </a14:m>
                <a:r>
                  <a:rPr lang="en-US" sz="2400" dirty="0"/>
                  <a:t> (nu).</a:t>
                </a:r>
                <a:endParaRPr lang="tr-TR" sz="2400" dirty="0"/>
              </a:p>
            </p:txBody>
          </p:sp>
        </mc:Choice>
        <mc:Fallback xmlns="">
          <p:sp>
            <p:nvSpPr>
              <p:cNvPr id="3" name="İçerik Yer Tutucusu 2">
                <a:extLst>
                  <a:ext uri="{FF2B5EF4-FFF2-40B4-BE49-F238E27FC236}">
                    <a16:creationId xmlns:a16="http://schemas.microsoft.com/office/drawing/2014/main" id="{90EADDD4-466F-4B23-9C8A-D25B5A1F0364}"/>
                  </a:ext>
                </a:extLst>
              </p:cNvPr>
              <p:cNvSpPr>
                <a:spLocks noGrp="1" noRot="1" noChangeAspect="1" noMove="1" noResize="1" noEditPoints="1" noAdjustHandles="1" noChangeArrowheads="1" noChangeShapeType="1" noTextEdit="1"/>
              </p:cNvSpPr>
              <p:nvPr>
                <p:ph idx="1"/>
              </p:nvPr>
            </p:nvSpPr>
            <p:spPr>
              <a:xfrm>
                <a:off x="762000" y="629174"/>
                <a:ext cx="10668000" cy="5474909"/>
              </a:xfrm>
              <a:blipFill>
                <a:blip r:embed="rId2"/>
                <a:stretch>
                  <a:fillRect l="-743" r="-857"/>
                </a:stretch>
              </a:blipFill>
            </p:spPr>
            <p:txBody>
              <a:bodyPr/>
              <a:lstStyle/>
              <a:p>
                <a:r>
                  <a:rPr lang="en-US">
                    <a:noFill/>
                  </a:rPr>
                  <a:t> </a:t>
                </a:r>
              </a:p>
            </p:txBody>
          </p:sp>
        </mc:Fallback>
      </mc:AlternateContent>
      <p:pic>
        <p:nvPicPr>
          <p:cNvPr id="4" name="Resim 3">
            <a:extLst>
              <a:ext uri="{FF2B5EF4-FFF2-40B4-BE49-F238E27FC236}">
                <a16:creationId xmlns:a16="http://schemas.microsoft.com/office/drawing/2014/main" id="{B3747DFD-C169-6DAC-9305-904FC7677AFB}"/>
              </a:ext>
            </a:extLst>
          </p:cNvPr>
          <p:cNvPicPr>
            <a:picLocks noChangeAspect="1"/>
          </p:cNvPicPr>
          <p:nvPr/>
        </p:nvPicPr>
        <p:blipFill>
          <a:blip r:embed="rId3"/>
          <a:stretch>
            <a:fillRect/>
          </a:stretch>
        </p:blipFill>
        <p:spPr>
          <a:xfrm>
            <a:off x="3087321" y="5359100"/>
            <a:ext cx="2466211" cy="869726"/>
          </a:xfrm>
          <a:prstGeom prst="rect">
            <a:avLst/>
          </a:prstGeom>
        </p:spPr>
      </p:pic>
      <p:pic>
        <p:nvPicPr>
          <p:cNvPr id="6" name="Resim 5">
            <a:extLst>
              <a:ext uri="{FF2B5EF4-FFF2-40B4-BE49-F238E27FC236}">
                <a16:creationId xmlns:a16="http://schemas.microsoft.com/office/drawing/2014/main" id="{EAF9DACC-16A3-4DD6-3F75-92240C48ED6A}"/>
              </a:ext>
            </a:extLst>
          </p:cNvPr>
          <p:cNvPicPr>
            <a:picLocks noChangeAspect="1"/>
          </p:cNvPicPr>
          <p:nvPr/>
        </p:nvPicPr>
        <p:blipFill>
          <a:blip r:embed="rId4"/>
          <a:stretch>
            <a:fillRect/>
          </a:stretch>
        </p:blipFill>
        <p:spPr>
          <a:xfrm>
            <a:off x="6293191" y="5314926"/>
            <a:ext cx="2716731" cy="958074"/>
          </a:xfrm>
          <a:prstGeom prst="rect">
            <a:avLst/>
          </a:prstGeom>
        </p:spPr>
      </p:pic>
    </p:spTree>
    <p:extLst>
      <p:ext uri="{BB962C8B-B14F-4D97-AF65-F5344CB8AC3E}">
        <p14:creationId xmlns:p14="http://schemas.microsoft.com/office/powerpoint/2010/main" val="334427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DCE7B3-17C7-4D3B-9037-609B40301066}"/>
              </a:ext>
            </a:extLst>
          </p:cNvPr>
          <p:cNvSpPr>
            <a:spLocks noGrp="1"/>
          </p:cNvSpPr>
          <p:nvPr>
            <p:ph type="title"/>
          </p:nvPr>
        </p:nvSpPr>
        <p:spPr>
          <a:xfrm>
            <a:off x="762000" y="501941"/>
            <a:ext cx="10668000" cy="739629"/>
          </a:xfrm>
        </p:spPr>
        <p:txBody>
          <a:bodyPr/>
          <a:lstStyle/>
          <a:p>
            <a:pPr algn="ctr"/>
            <a:r>
              <a:rPr lang="tr-TR" dirty="0"/>
              <a:t> </a:t>
            </a:r>
            <a:r>
              <a:rPr lang="tr-TR" sz="3600" b="1" dirty="0" err="1">
                <a:solidFill>
                  <a:srgbClr val="DA1D52"/>
                </a:solidFill>
                <a:latin typeface="CandidaStd"/>
              </a:rPr>
              <a:t>Statically</a:t>
            </a:r>
            <a:r>
              <a:rPr lang="tr-TR" sz="3600" b="1" dirty="0">
                <a:solidFill>
                  <a:srgbClr val="DA1D52"/>
                </a:solidFill>
                <a:latin typeface="CandidaStd"/>
              </a:rPr>
              <a:t> </a:t>
            </a:r>
            <a:r>
              <a:rPr lang="tr-TR" sz="3600" b="1" dirty="0" err="1">
                <a:solidFill>
                  <a:srgbClr val="DA1D52"/>
                </a:solidFill>
                <a:latin typeface="CandidaStd"/>
              </a:rPr>
              <a:t>Indeterminate</a:t>
            </a:r>
            <a:r>
              <a:rPr lang="tr-TR" sz="3600" b="1" dirty="0">
                <a:solidFill>
                  <a:srgbClr val="DA1D52"/>
                </a:solidFill>
                <a:latin typeface="CandidaStd"/>
              </a:rPr>
              <a:t> Problems</a:t>
            </a:r>
          </a:p>
        </p:txBody>
      </p:sp>
      <p:sp>
        <p:nvSpPr>
          <p:cNvPr id="3" name="İçerik Yer Tutucusu 2">
            <a:extLst>
              <a:ext uri="{FF2B5EF4-FFF2-40B4-BE49-F238E27FC236}">
                <a16:creationId xmlns:a16="http://schemas.microsoft.com/office/drawing/2014/main" id="{0011507F-3BE0-4571-A132-A7D9CB14C7D2}"/>
              </a:ext>
            </a:extLst>
          </p:cNvPr>
          <p:cNvSpPr>
            <a:spLocks noGrp="1"/>
          </p:cNvSpPr>
          <p:nvPr>
            <p:ph idx="1"/>
          </p:nvPr>
        </p:nvSpPr>
        <p:spPr>
          <a:xfrm>
            <a:off x="762000" y="1241570"/>
            <a:ext cx="10668000" cy="5114489"/>
          </a:xfrm>
        </p:spPr>
        <p:txBody>
          <a:bodyPr>
            <a:normAutofit/>
          </a:bodyPr>
          <a:lstStyle/>
          <a:p>
            <a:pPr algn="just"/>
            <a:r>
              <a:rPr lang="en-US" dirty="0"/>
              <a:t>In the problems considered in the preceding section, we could always use free-body diagrams and equilibrium equations to determine the internal forces produced in the various portions of a member under given loading conditions. There are many problems, however, where the internal forces cannot be determined from statics alone. In most of these problems, the reactions themselves—the external forces— cannot be determined by simply drawing a free-body diagram of the member and writing the corresponding equilibrium equations. The equilibrium equations must be complemented by relationships involving deformations obtained by considering the geometry of the problem. Because statics is not sufficient to determine either the reactions or the internal forces, problems of this type are called statically indeterminate. </a:t>
            </a:r>
            <a:endParaRPr lang="tr-TR" dirty="0"/>
          </a:p>
        </p:txBody>
      </p:sp>
    </p:spTree>
    <p:extLst>
      <p:ext uri="{BB962C8B-B14F-4D97-AF65-F5344CB8AC3E}">
        <p14:creationId xmlns:p14="http://schemas.microsoft.com/office/powerpoint/2010/main" val="2429575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321B132F-A225-432A-8066-DFE6DFE73606}"/>
                  </a:ext>
                </a:extLst>
              </p:cNvPr>
              <p:cNvSpPr>
                <a:spLocks noGrp="1"/>
              </p:cNvSpPr>
              <p:nvPr>
                <p:ph idx="1"/>
              </p:nvPr>
            </p:nvSpPr>
            <p:spPr>
              <a:xfrm>
                <a:off x="610700" y="699845"/>
                <a:ext cx="10997967" cy="5830349"/>
              </a:xfrm>
            </p:spPr>
            <p:txBody>
              <a:bodyPr>
                <a:normAutofit/>
              </a:bodyPr>
              <a:lstStyle/>
              <a:p>
                <a:pPr marL="0" indent="0">
                  <a:buNone/>
                </a:pPr>
                <a:endParaRPr lang="tr-TR" dirty="0"/>
              </a:p>
              <a:p>
                <a:pPr marL="0" indent="0">
                  <a:buNone/>
                </a:pPr>
                <a:endParaRPr lang="tr-TR" dirty="0"/>
              </a:p>
              <a:p>
                <a:r>
                  <a:rPr lang="en-US" sz="2600" dirty="0"/>
                  <a:t>Note the use of a minus sign in these equations to obtain a positive value for </a:t>
                </a:r>
                <a14:m>
                  <m:oMath xmlns:m="http://schemas.openxmlformats.org/officeDocument/2006/math">
                    <m:r>
                      <a:rPr lang="tr-TR" sz="2600" i="1" smtClean="0">
                        <a:latin typeface="Cambria Math" panose="02040503050406030204" pitchFamily="18" charset="0"/>
                        <a:ea typeface="Cambria Math" panose="02040503050406030204" pitchFamily="18" charset="0"/>
                      </a:rPr>
                      <m:t>𝜈</m:t>
                    </m:r>
                  </m:oMath>
                </a14:m>
                <a:r>
                  <a:rPr lang="en-US" sz="2600" dirty="0"/>
                  <a:t>, as the axial and lateral strains have opposite signs for all engineering materials.</a:t>
                </a:r>
                <a:endParaRPr lang="tr-TR" sz="2600" dirty="0"/>
              </a:p>
              <a:p>
                <a:endParaRPr lang="tr-TR" dirty="0"/>
              </a:p>
            </p:txBody>
          </p:sp>
        </mc:Choice>
        <mc:Fallback xmlns="">
          <p:sp>
            <p:nvSpPr>
              <p:cNvPr id="3" name="İçerik Yer Tutucusu 2">
                <a:extLst>
                  <a:ext uri="{FF2B5EF4-FFF2-40B4-BE49-F238E27FC236}">
                    <a16:creationId xmlns:a16="http://schemas.microsoft.com/office/drawing/2014/main" id="{321B132F-A225-432A-8066-DFE6DFE73606}"/>
                  </a:ext>
                </a:extLst>
              </p:cNvPr>
              <p:cNvSpPr>
                <a:spLocks noGrp="1" noRot="1" noChangeAspect="1" noMove="1" noResize="1" noEditPoints="1" noAdjustHandles="1" noChangeArrowheads="1" noChangeShapeType="1" noTextEdit="1"/>
              </p:cNvSpPr>
              <p:nvPr>
                <p:ph idx="1"/>
              </p:nvPr>
            </p:nvSpPr>
            <p:spPr>
              <a:xfrm>
                <a:off x="610700" y="699845"/>
                <a:ext cx="10997967" cy="5830349"/>
              </a:xfrm>
              <a:blipFill>
                <a:blip r:embed="rId2"/>
                <a:stretch>
                  <a:fillRect l="-831" r="-1608"/>
                </a:stretch>
              </a:blipFill>
            </p:spPr>
            <p:txBody>
              <a:bodyPr/>
              <a:lstStyle/>
              <a:p>
                <a:r>
                  <a:rPr lang="en-US">
                    <a:noFill/>
                  </a:rPr>
                  <a:t> </a:t>
                </a:r>
              </a:p>
            </p:txBody>
          </p:sp>
        </mc:Fallback>
      </mc:AlternateContent>
      <p:pic>
        <p:nvPicPr>
          <p:cNvPr id="2" name="Resim 1">
            <a:extLst>
              <a:ext uri="{FF2B5EF4-FFF2-40B4-BE49-F238E27FC236}">
                <a16:creationId xmlns:a16="http://schemas.microsoft.com/office/drawing/2014/main" id="{FC52F2AC-ED9D-0F1A-C604-9E83B548D6F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531024" y="584500"/>
            <a:ext cx="2466211" cy="869726"/>
          </a:xfrm>
          <a:prstGeom prst="rect">
            <a:avLst/>
          </a:prstGeom>
        </p:spPr>
      </p:pic>
      <p:pic>
        <p:nvPicPr>
          <p:cNvPr id="4" name="Resim 3">
            <a:extLst>
              <a:ext uri="{FF2B5EF4-FFF2-40B4-BE49-F238E27FC236}">
                <a16:creationId xmlns:a16="http://schemas.microsoft.com/office/drawing/2014/main" id="{EB4DA3FA-76F3-BF3B-6088-B7A0136910E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521985" y="518397"/>
            <a:ext cx="2716731" cy="958074"/>
          </a:xfrm>
          <a:prstGeom prst="rect">
            <a:avLst/>
          </a:prstGeom>
        </p:spPr>
      </p:pic>
      <p:pic>
        <p:nvPicPr>
          <p:cNvPr id="6" name="Resim 5">
            <a:extLst>
              <a:ext uri="{FF2B5EF4-FFF2-40B4-BE49-F238E27FC236}">
                <a16:creationId xmlns:a16="http://schemas.microsoft.com/office/drawing/2014/main" id="{BB2530DB-9423-22F3-433B-F2550F96FFF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4207825" y="3111809"/>
            <a:ext cx="3982254" cy="1063584"/>
          </a:xfrm>
          <a:prstGeom prst="rect">
            <a:avLst/>
          </a:prstGeom>
        </p:spPr>
      </p:pic>
      <p:sp>
        <p:nvSpPr>
          <p:cNvPr id="8" name="Metin kutusu 7">
            <a:extLst>
              <a:ext uri="{FF2B5EF4-FFF2-40B4-BE49-F238E27FC236}">
                <a16:creationId xmlns:a16="http://schemas.microsoft.com/office/drawing/2014/main" id="{E42BDB98-6E06-78AB-3F93-30888B0742C2}"/>
              </a:ext>
            </a:extLst>
          </p:cNvPr>
          <p:cNvSpPr txBox="1"/>
          <p:nvPr/>
        </p:nvSpPr>
        <p:spPr>
          <a:xfrm>
            <a:off x="539827" y="4383379"/>
            <a:ext cx="11303305" cy="1477328"/>
          </a:xfrm>
          <a:prstGeom prst="rect">
            <a:avLst/>
          </a:prstGeom>
          <a:solidFill>
            <a:srgbClr val="FFF4E3"/>
          </a:solidFill>
        </p:spPr>
        <p:txBody>
          <a:bodyPr wrap="square">
            <a:spAutoFit/>
          </a:bodyPr>
          <a:lstStyle/>
          <a:p>
            <a:r>
              <a:rPr lang="tr-TR" dirty="0"/>
              <a:t>* </a:t>
            </a:r>
            <a:r>
              <a:rPr lang="en-US" dirty="0"/>
              <a:t>It also would be tempting, but equally wrong, to assume that the volume of the rod remains unchanged as a result of the combined effect of the axial elongation and transverse contraction (see Sec. 2.6).</a:t>
            </a:r>
          </a:p>
          <a:p>
            <a:r>
              <a:rPr lang="tr-TR" dirty="0"/>
              <a:t>** </a:t>
            </a:r>
            <a:r>
              <a:rPr lang="en-US" dirty="0"/>
              <a:t>However, some experimental materials, such as polymer foams, expand laterally when stretched. Since the axial and lateral strains have then the same sign, Poisson’s ratio of these materials is negative. (See Roderic Lakes, “Foam Structures with a Negative Poisson’s Ratio,” Science, 27 February 1987, Volume 235, pp. 1038–1040.)</a:t>
            </a:r>
          </a:p>
        </p:txBody>
      </p:sp>
    </p:spTree>
    <p:extLst>
      <p:ext uri="{BB962C8B-B14F-4D97-AF65-F5344CB8AC3E}">
        <p14:creationId xmlns:p14="http://schemas.microsoft.com/office/powerpoint/2010/main" val="240645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CAA4E-AD35-DEF5-168E-0021614D5A3F}"/>
              </a:ext>
            </a:extLst>
          </p:cNvPr>
          <p:cNvSpPr>
            <a:spLocks noGrp="1"/>
          </p:cNvSpPr>
          <p:nvPr>
            <p:ph type="title"/>
          </p:nvPr>
        </p:nvSpPr>
        <p:spPr>
          <a:xfrm>
            <a:off x="144780" y="365125"/>
            <a:ext cx="11186160" cy="503093"/>
          </a:xfrm>
        </p:spPr>
        <p:txBody>
          <a:bodyPr>
            <a:normAutofit/>
          </a:bodyPr>
          <a:lstStyle/>
          <a:p>
            <a:r>
              <a:rPr lang="tr-TR" sz="2400" b="1" dirty="0" err="1">
                <a:solidFill>
                  <a:srgbClr val="EB7C1A"/>
                </a:solidFill>
              </a:rPr>
              <a:t>Concept</a:t>
            </a:r>
            <a:r>
              <a:rPr lang="tr-TR" sz="2400" b="1" dirty="0">
                <a:solidFill>
                  <a:srgbClr val="EB7C1A"/>
                </a:solidFill>
              </a:rPr>
              <a:t> Application 2.7</a:t>
            </a:r>
            <a:endParaRPr lang="en-US" sz="2400" b="1" dirty="0">
              <a:solidFill>
                <a:srgbClr val="EB7C1A"/>
              </a:solidFill>
            </a:endParaRPr>
          </a:p>
        </p:txBody>
      </p:sp>
      <p:sp>
        <p:nvSpPr>
          <p:cNvPr id="9" name="Metin kutusu 8">
            <a:extLst>
              <a:ext uri="{FF2B5EF4-FFF2-40B4-BE49-F238E27FC236}">
                <a16:creationId xmlns:a16="http://schemas.microsoft.com/office/drawing/2014/main" id="{DA6581F8-C496-A10F-16DD-CD487DF75A17}"/>
              </a:ext>
            </a:extLst>
          </p:cNvPr>
          <p:cNvSpPr txBox="1"/>
          <p:nvPr/>
        </p:nvSpPr>
        <p:spPr>
          <a:xfrm>
            <a:off x="3112655" y="854793"/>
            <a:ext cx="8728363" cy="1200329"/>
          </a:xfrm>
          <a:prstGeom prst="rect">
            <a:avLst/>
          </a:prstGeom>
          <a:noFill/>
        </p:spPr>
        <p:txBody>
          <a:bodyPr wrap="square">
            <a:spAutoFit/>
          </a:bodyPr>
          <a:lstStyle/>
          <a:p>
            <a:pPr marL="285750" indent="-285750">
              <a:buFont typeface="Arial" panose="020B0604020202020204" pitchFamily="34" charset="0"/>
              <a:buChar char="•"/>
            </a:pPr>
            <a:r>
              <a:rPr lang="en-US" dirty="0"/>
              <a:t>A 500</a:t>
            </a:r>
            <a:r>
              <a:rPr lang="en-US" i="1" dirty="0"/>
              <a:t>-mm-</a:t>
            </a:r>
            <a:r>
              <a:rPr lang="en-US" dirty="0"/>
              <a:t>long, 16</a:t>
            </a:r>
            <a:r>
              <a:rPr lang="en-US" i="1" dirty="0"/>
              <a:t>-mm-</a:t>
            </a:r>
            <a:r>
              <a:rPr lang="en-US" dirty="0"/>
              <a:t>diameter rod made of a homogenous, isotropic material is observed to increase in length by 300 </a:t>
            </a:r>
            <a:r>
              <a:rPr lang="el-GR" i="1" dirty="0"/>
              <a:t>μ</a:t>
            </a:r>
            <a:r>
              <a:rPr lang="en-US" i="1" dirty="0"/>
              <a:t>m</a:t>
            </a:r>
            <a:r>
              <a:rPr lang="en-US" dirty="0"/>
              <a:t>, and to decrease in diameter by 2.4 </a:t>
            </a:r>
            <a:r>
              <a:rPr lang="el-GR" i="1" dirty="0"/>
              <a:t>μ</a:t>
            </a:r>
            <a:r>
              <a:rPr lang="en-US" i="1" dirty="0"/>
              <a:t>m </a:t>
            </a:r>
            <a:r>
              <a:rPr lang="en-US" dirty="0"/>
              <a:t>when subjected to an axial 12-kN load. Determine the modulus of elasticity and Poisson’s ratio of the material.</a:t>
            </a:r>
          </a:p>
        </p:txBody>
      </p:sp>
      <p:pic>
        <p:nvPicPr>
          <p:cNvPr id="5" name="Resim 4">
            <a:extLst>
              <a:ext uri="{FF2B5EF4-FFF2-40B4-BE49-F238E27FC236}">
                <a16:creationId xmlns:a16="http://schemas.microsoft.com/office/drawing/2014/main" id="{9FAA0A5B-CF8B-08DE-5DB1-B25F3C397F3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7232" y="846699"/>
            <a:ext cx="3025148" cy="2083788"/>
          </a:xfrm>
          <a:prstGeom prst="rect">
            <a:avLst/>
          </a:prstGeom>
        </p:spPr>
      </p:pic>
      <p:sp>
        <p:nvSpPr>
          <p:cNvPr id="7" name="Metin kutusu 6">
            <a:extLst>
              <a:ext uri="{FF2B5EF4-FFF2-40B4-BE49-F238E27FC236}">
                <a16:creationId xmlns:a16="http://schemas.microsoft.com/office/drawing/2014/main" id="{A22069CF-2C4B-914E-91A6-356A916CD340}"/>
              </a:ext>
            </a:extLst>
          </p:cNvPr>
          <p:cNvSpPr txBox="1"/>
          <p:nvPr/>
        </p:nvSpPr>
        <p:spPr>
          <a:xfrm>
            <a:off x="3401458" y="2134384"/>
            <a:ext cx="6097836" cy="369332"/>
          </a:xfrm>
          <a:prstGeom prst="rect">
            <a:avLst/>
          </a:prstGeom>
          <a:noFill/>
        </p:spPr>
        <p:txBody>
          <a:bodyPr wrap="square">
            <a:spAutoFit/>
          </a:bodyPr>
          <a:lstStyle/>
          <a:p>
            <a:r>
              <a:rPr lang="en-US" dirty="0"/>
              <a:t>The cross-sectional area of the rod is</a:t>
            </a:r>
          </a:p>
        </p:txBody>
      </p:sp>
      <p:pic>
        <p:nvPicPr>
          <p:cNvPr id="11" name="Resim 10">
            <a:extLst>
              <a:ext uri="{FF2B5EF4-FFF2-40B4-BE49-F238E27FC236}">
                <a16:creationId xmlns:a16="http://schemas.microsoft.com/office/drawing/2014/main" id="{66DA6555-0514-2502-5373-DEB47D2462F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096865" y="2123738"/>
            <a:ext cx="4604741" cy="311935"/>
          </a:xfrm>
          <a:prstGeom prst="rect">
            <a:avLst/>
          </a:prstGeom>
        </p:spPr>
      </p:pic>
      <p:pic>
        <p:nvPicPr>
          <p:cNvPr id="13" name="Resim 12">
            <a:extLst>
              <a:ext uri="{FF2B5EF4-FFF2-40B4-BE49-F238E27FC236}">
                <a16:creationId xmlns:a16="http://schemas.microsoft.com/office/drawing/2014/main" id="{15342AA4-8F2C-ED93-FF36-0CDB576F5A6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65253" y="3596687"/>
            <a:ext cx="3423338" cy="1769640"/>
          </a:xfrm>
          <a:prstGeom prst="rect">
            <a:avLst/>
          </a:prstGeom>
        </p:spPr>
      </p:pic>
      <p:sp>
        <p:nvSpPr>
          <p:cNvPr id="15" name="Metin kutusu 14">
            <a:extLst>
              <a:ext uri="{FF2B5EF4-FFF2-40B4-BE49-F238E27FC236}">
                <a16:creationId xmlns:a16="http://schemas.microsoft.com/office/drawing/2014/main" id="{65A6D382-BC89-5C80-E17A-4FAC1D8F3CF8}"/>
              </a:ext>
            </a:extLst>
          </p:cNvPr>
          <p:cNvSpPr txBox="1"/>
          <p:nvPr/>
        </p:nvSpPr>
        <p:spPr>
          <a:xfrm>
            <a:off x="231354" y="3087343"/>
            <a:ext cx="6097836" cy="369332"/>
          </a:xfrm>
          <a:prstGeom prst="rect">
            <a:avLst/>
          </a:prstGeom>
          <a:noFill/>
        </p:spPr>
        <p:txBody>
          <a:bodyPr wrap="square">
            <a:spAutoFit/>
          </a:bodyPr>
          <a:lstStyle/>
          <a:p>
            <a:r>
              <a:rPr lang="en-US" dirty="0"/>
              <a:t>Choosing the x axis along the axis of the rod (Fig. 2.31), write</a:t>
            </a:r>
          </a:p>
        </p:txBody>
      </p:sp>
      <p:sp>
        <p:nvSpPr>
          <p:cNvPr id="17" name="Metin kutusu 16">
            <a:extLst>
              <a:ext uri="{FF2B5EF4-FFF2-40B4-BE49-F238E27FC236}">
                <a16:creationId xmlns:a16="http://schemas.microsoft.com/office/drawing/2014/main" id="{FC977749-1AA0-F824-F91B-DBE18DC177FB}"/>
              </a:ext>
            </a:extLst>
          </p:cNvPr>
          <p:cNvSpPr txBox="1"/>
          <p:nvPr/>
        </p:nvSpPr>
        <p:spPr>
          <a:xfrm>
            <a:off x="231354" y="5506339"/>
            <a:ext cx="6097836" cy="369332"/>
          </a:xfrm>
          <a:prstGeom prst="rect">
            <a:avLst/>
          </a:prstGeom>
          <a:noFill/>
        </p:spPr>
        <p:txBody>
          <a:bodyPr wrap="square">
            <a:spAutoFit/>
          </a:bodyPr>
          <a:lstStyle/>
          <a:p>
            <a:r>
              <a:rPr lang="en-US" dirty="0"/>
              <a:t>From Hooke’s la</a:t>
            </a:r>
            <a:r>
              <a:rPr lang="tr-TR" dirty="0"/>
              <a:t>w, </a:t>
            </a:r>
            <a:r>
              <a:rPr lang="tr-TR" dirty="0" err="1"/>
              <a:t>modulus</a:t>
            </a:r>
            <a:r>
              <a:rPr lang="tr-TR" dirty="0"/>
              <a:t> of </a:t>
            </a:r>
            <a:r>
              <a:rPr lang="tr-TR" dirty="0" err="1"/>
              <a:t>elasticty</a:t>
            </a:r>
            <a:r>
              <a:rPr lang="tr-TR" dirty="0"/>
              <a:t> (</a:t>
            </a:r>
            <a:r>
              <a:rPr lang="tr-TR" i="1" dirty="0"/>
              <a:t>E</a:t>
            </a:r>
            <a:r>
              <a:rPr lang="tr-TR" dirty="0"/>
              <a:t>) is:</a:t>
            </a:r>
            <a:endParaRPr lang="en-US" dirty="0"/>
          </a:p>
        </p:txBody>
      </p:sp>
      <p:pic>
        <p:nvPicPr>
          <p:cNvPr id="19" name="Resim 18">
            <a:extLst>
              <a:ext uri="{FF2B5EF4-FFF2-40B4-BE49-F238E27FC236}">
                <a16:creationId xmlns:a16="http://schemas.microsoft.com/office/drawing/2014/main" id="{69604CDB-243D-97A7-4DD0-2CE76C7965D7}"/>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262568" y="6019327"/>
            <a:ext cx="1193145" cy="443170"/>
          </a:xfrm>
          <a:prstGeom prst="rect">
            <a:avLst/>
          </a:prstGeom>
        </p:spPr>
      </p:pic>
      <p:pic>
        <p:nvPicPr>
          <p:cNvPr id="21" name="Resim 20">
            <a:extLst>
              <a:ext uri="{FF2B5EF4-FFF2-40B4-BE49-F238E27FC236}">
                <a16:creationId xmlns:a16="http://schemas.microsoft.com/office/drawing/2014/main" id="{FDE2D44A-77F9-7089-72B4-38B52A867126}"/>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1774260" y="5912744"/>
            <a:ext cx="3646006" cy="606405"/>
          </a:xfrm>
          <a:prstGeom prst="rect">
            <a:avLst/>
          </a:prstGeom>
        </p:spPr>
      </p:pic>
      <p:pic>
        <p:nvPicPr>
          <p:cNvPr id="23" name="Resim 22">
            <a:extLst>
              <a:ext uri="{FF2B5EF4-FFF2-40B4-BE49-F238E27FC236}">
                <a16:creationId xmlns:a16="http://schemas.microsoft.com/office/drawing/2014/main" id="{796D8212-EEE1-FB25-C23F-DF8237B52CA1}"/>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Lst>
          </a:blip>
          <a:stretch>
            <a:fillRect/>
          </a:stretch>
        </p:blipFill>
        <p:spPr>
          <a:xfrm>
            <a:off x="6961519" y="4079980"/>
            <a:ext cx="3682473" cy="803054"/>
          </a:xfrm>
          <a:prstGeom prst="rect">
            <a:avLst/>
          </a:prstGeom>
        </p:spPr>
      </p:pic>
      <p:sp>
        <p:nvSpPr>
          <p:cNvPr id="24" name="Metin kutusu 23">
            <a:extLst>
              <a:ext uri="{FF2B5EF4-FFF2-40B4-BE49-F238E27FC236}">
                <a16:creationId xmlns:a16="http://schemas.microsoft.com/office/drawing/2014/main" id="{ED771164-7A61-FA57-2A82-0D9FFDB27956}"/>
              </a:ext>
            </a:extLst>
          </p:cNvPr>
          <p:cNvSpPr txBox="1"/>
          <p:nvPr/>
        </p:nvSpPr>
        <p:spPr>
          <a:xfrm>
            <a:off x="6961519" y="3412021"/>
            <a:ext cx="6097836" cy="369332"/>
          </a:xfrm>
          <a:prstGeom prst="rect">
            <a:avLst/>
          </a:prstGeom>
          <a:noFill/>
        </p:spPr>
        <p:txBody>
          <a:bodyPr wrap="square">
            <a:spAutoFit/>
          </a:bodyPr>
          <a:lstStyle/>
          <a:p>
            <a:r>
              <a:rPr lang="en-US" dirty="0"/>
              <a:t>From </a:t>
            </a:r>
            <a:r>
              <a:rPr lang="tr-TR" dirty="0" err="1"/>
              <a:t>Poisson’s</a:t>
            </a:r>
            <a:r>
              <a:rPr lang="tr-TR" dirty="0"/>
              <a:t> </a:t>
            </a:r>
            <a:r>
              <a:rPr lang="tr-TR" dirty="0" err="1"/>
              <a:t>ratio</a:t>
            </a:r>
            <a:r>
              <a:rPr lang="tr-TR" dirty="0"/>
              <a:t> </a:t>
            </a:r>
            <a:r>
              <a:rPr lang="tr-TR" dirty="0" err="1"/>
              <a:t>equation</a:t>
            </a:r>
            <a:r>
              <a:rPr lang="tr-TR" dirty="0"/>
              <a:t>:</a:t>
            </a:r>
            <a:endParaRPr lang="en-US" dirty="0"/>
          </a:p>
        </p:txBody>
      </p:sp>
    </p:spTree>
    <p:extLst>
      <p:ext uri="{BB962C8B-B14F-4D97-AF65-F5344CB8AC3E}">
        <p14:creationId xmlns:p14="http://schemas.microsoft.com/office/powerpoint/2010/main" val="56396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8C1EAC-35E0-4344-9C16-217BFD9CE057}"/>
              </a:ext>
            </a:extLst>
          </p:cNvPr>
          <p:cNvSpPr>
            <a:spLocks noGrp="1"/>
          </p:cNvSpPr>
          <p:nvPr>
            <p:ph type="title"/>
          </p:nvPr>
        </p:nvSpPr>
        <p:spPr>
          <a:xfrm>
            <a:off x="762000" y="476774"/>
            <a:ext cx="10668000" cy="798352"/>
          </a:xfrm>
        </p:spPr>
        <p:txBody>
          <a:bodyPr>
            <a:normAutofit/>
          </a:bodyPr>
          <a:lstStyle/>
          <a:p>
            <a:pPr algn="ctr"/>
            <a:r>
              <a:rPr lang="en-US" sz="3600" b="1" dirty="0">
                <a:solidFill>
                  <a:srgbClr val="DA1D52"/>
                </a:solidFill>
                <a:latin typeface="CandidaStd"/>
              </a:rPr>
              <a:t>Multiaxial Loading: Generalized Hooke’s Law</a:t>
            </a:r>
            <a:endParaRPr lang="tr-TR" sz="3600" b="1" dirty="0">
              <a:solidFill>
                <a:srgbClr val="DA1D52"/>
              </a:solidFill>
              <a:latin typeface="CandidaStd"/>
            </a:endParaRP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78EAD898-D0D9-4044-AA71-3A9C4B1C132D}"/>
                  </a:ext>
                </a:extLst>
              </p:cNvPr>
              <p:cNvSpPr>
                <a:spLocks noGrp="1"/>
              </p:cNvSpPr>
              <p:nvPr>
                <p:ph idx="1"/>
              </p:nvPr>
            </p:nvSpPr>
            <p:spPr>
              <a:xfrm>
                <a:off x="762000" y="1342240"/>
                <a:ext cx="10668000" cy="4761844"/>
              </a:xfrm>
            </p:spPr>
            <p:txBody>
              <a:bodyPr>
                <a:normAutofit/>
              </a:bodyPr>
              <a:lstStyle/>
              <a:p>
                <a:pPr algn="just"/>
                <a:r>
                  <a:rPr lang="en-US" sz="2400" dirty="0"/>
                  <a:t>All the examples considered so far in this chapter have dealt with slender members subjected to axial loads, i.e., to forces directed along a single axis. </a:t>
                </a:r>
                <a:endParaRPr lang="tr-TR" sz="2400" dirty="0"/>
              </a:p>
              <a:p>
                <a:pPr algn="just"/>
                <a:r>
                  <a:rPr lang="en-US" sz="2400" dirty="0"/>
                  <a:t>Consider now structural elements subjected to loads acting in the directions of the three coordinate axes and producing normal stresses </a:t>
                </a:r>
                <a14:m>
                  <m:oMath xmlns:m="http://schemas.openxmlformats.org/officeDocument/2006/math">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rPr>
                          <m:t>𝑥</m:t>
                        </m:r>
                      </m:sub>
                    </m:sSub>
                  </m:oMath>
                </a14:m>
                <a:r>
                  <a:rPr lang="en-US" sz="2400" dirty="0"/>
                  <a:t>,</a:t>
                </a:r>
                <a:r>
                  <a:rPr lang="tr-TR" sz="2400" dirty="0"/>
                  <a:t>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rPr>
                          <m:t>𝑦</m:t>
                        </m:r>
                      </m:sub>
                    </m:sSub>
                  </m:oMath>
                </a14:m>
                <a:r>
                  <a:rPr lang="en-US" sz="2400" dirty="0"/>
                  <a:t>, and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rPr>
                          <m:t>𝑧</m:t>
                        </m:r>
                      </m:sub>
                    </m:sSub>
                  </m:oMath>
                </a14:m>
                <a:r>
                  <a:rPr lang="en-US" sz="2400" dirty="0"/>
                  <a:t> that are all different from zero</a:t>
                </a:r>
                <a:r>
                  <a:rPr lang="tr-TR" sz="2400" dirty="0"/>
                  <a:t>. This </a:t>
                </a:r>
                <a:r>
                  <a:rPr lang="tr-TR" sz="2400" dirty="0" err="1"/>
                  <a:t>condition</a:t>
                </a:r>
                <a:r>
                  <a:rPr lang="tr-TR" sz="2400" dirty="0"/>
                  <a:t> is a </a:t>
                </a:r>
                <a:r>
                  <a:rPr lang="tr-TR" sz="2400" b="1" i="1" dirty="0" err="1"/>
                  <a:t>multiaxial</a:t>
                </a:r>
                <a:r>
                  <a:rPr lang="tr-TR" sz="2400" b="1" i="1" dirty="0"/>
                  <a:t> loading</a:t>
                </a:r>
                <a:r>
                  <a:rPr lang="tr-TR" sz="2400" dirty="0"/>
                  <a:t>.</a:t>
                </a:r>
              </a:p>
              <a:p>
                <a:pPr algn="just"/>
                <a:endParaRPr lang="tr-TR" dirty="0"/>
              </a:p>
            </p:txBody>
          </p:sp>
        </mc:Choice>
        <mc:Fallback xmlns="">
          <p:sp>
            <p:nvSpPr>
              <p:cNvPr id="3" name="İçerik Yer Tutucusu 2">
                <a:extLst>
                  <a:ext uri="{FF2B5EF4-FFF2-40B4-BE49-F238E27FC236}">
                    <a16:creationId xmlns:a16="http://schemas.microsoft.com/office/drawing/2014/main" id="{78EAD898-D0D9-4044-AA71-3A9C4B1C132D}"/>
                  </a:ext>
                </a:extLst>
              </p:cNvPr>
              <p:cNvSpPr>
                <a:spLocks noGrp="1" noRot="1" noChangeAspect="1" noMove="1" noResize="1" noEditPoints="1" noAdjustHandles="1" noChangeArrowheads="1" noChangeShapeType="1" noTextEdit="1"/>
              </p:cNvSpPr>
              <p:nvPr>
                <p:ph idx="1"/>
              </p:nvPr>
            </p:nvSpPr>
            <p:spPr>
              <a:xfrm>
                <a:off x="762000" y="1342240"/>
                <a:ext cx="10668000" cy="4761844"/>
              </a:xfrm>
              <a:blipFill>
                <a:blip r:embed="rId2"/>
                <a:stretch>
                  <a:fillRect l="-743" t="-1793" r="-857"/>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95D0DFD0-C854-44DF-B37D-75426AFF1DBA}"/>
              </a:ext>
            </a:extLst>
          </p:cNvPr>
          <p:cNvPicPr>
            <a:picLocks noChangeAspect="1"/>
          </p:cNvPicPr>
          <p:nvPr/>
        </p:nvPicPr>
        <p:blipFill>
          <a:blip r:embed="rId3"/>
          <a:stretch>
            <a:fillRect/>
          </a:stretch>
        </p:blipFill>
        <p:spPr>
          <a:xfrm>
            <a:off x="1699491" y="3399758"/>
            <a:ext cx="3028279" cy="2792587"/>
          </a:xfrm>
          <a:prstGeom prst="rect">
            <a:avLst/>
          </a:prstGeom>
        </p:spPr>
      </p:pic>
      <p:sp>
        <p:nvSpPr>
          <p:cNvPr id="8" name="Metin kutusu 7">
            <a:extLst>
              <a:ext uri="{FF2B5EF4-FFF2-40B4-BE49-F238E27FC236}">
                <a16:creationId xmlns:a16="http://schemas.microsoft.com/office/drawing/2014/main" id="{4F6CB842-E41B-445E-A588-5C0E5001536F}"/>
              </a:ext>
            </a:extLst>
          </p:cNvPr>
          <p:cNvSpPr txBox="1"/>
          <p:nvPr/>
        </p:nvSpPr>
        <p:spPr>
          <a:xfrm>
            <a:off x="5902036" y="4282029"/>
            <a:ext cx="5648757" cy="1015663"/>
          </a:xfrm>
          <a:prstGeom prst="rect">
            <a:avLst/>
          </a:prstGeom>
          <a:noFill/>
        </p:spPr>
        <p:txBody>
          <a:bodyPr wrap="square" rtlCol="0">
            <a:spAutoFit/>
          </a:bodyPr>
          <a:lstStyle/>
          <a:p>
            <a:pPr algn="just"/>
            <a:r>
              <a:rPr lang="en-US" sz="2000" dirty="0"/>
              <a:t>Note that this is not the general stress condition, since no shearing stresses are included among the stresses</a:t>
            </a:r>
            <a:r>
              <a:rPr lang="tr-TR" sz="2000" dirty="0"/>
              <a:t>.</a:t>
            </a:r>
          </a:p>
        </p:txBody>
      </p:sp>
    </p:spTree>
    <p:extLst>
      <p:ext uri="{BB962C8B-B14F-4D97-AF65-F5344CB8AC3E}">
        <p14:creationId xmlns:p14="http://schemas.microsoft.com/office/powerpoint/2010/main" val="7249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51F43668-9092-4799-BB70-FC5DD6EC10BD}"/>
                  </a:ext>
                </a:extLst>
              </p:cNvPr>
              <p:cNvSpPr>
                <a:spLocks noGrp="1"/>
              </p:cNvSpPr>
              <p:nvPr>
                <p:ph idx="1"/>
              </p:nvPr>
            </p:nvSpPr>
            <p:spPr>
              <a:xfrm>
                <a:off x="4181516" y="547336"/>
                <a:ext cx="7608968" cy="5996077"/>
              </a:xfrm>
            </p:spPr>
            <p:txBody>
              <a:bodyPr>
                <a:normAutofit/>
              </a:bodyPr>
              <a:lstStyle/>
              <a:p>
                <a:pPr algn="just"/>
                <a:endParaRPr lang="tr-TR" sz="2400" dirty="0"/>
              </a:p>
              <a:p>
                <a:pPr algn="just"/>
                <a:r>
                  <a:rPr lang="en-US" sz="2400" dirty="0"/>
                  <a:t>Consider an element of an isotropic material in the shape of a cube. Assume the side of the cube to be equal to unity, since it is always possible to select the side of the cube as a unit of length. </a:t>
                </a:r>
                <a:endParaRPr lang="tr-TR" sz="2400" dirty="0"/>
              </a:p>
              <a:p>
                <a:pPr algn="just"/>
                <a:endParaRPr lang="tr-TR" sz="2400" dirty="0"/>
              </a:p>
              <a:p>
                <a:pPr algn="just"/>
                <a:r>
                  <a:rPr lang="en-US" sz="2400" dirty="0"/>
                  <a:t>Under the given multiaxial loading, the element will deform into a rectangular parallelepiped of sides equal to </a:t>
                </a:r>
                <a14:m>
                  <m:oMath xmlns:m="http://schemas.openxmlformats.org/officeDocument/2006/math">
                    <m:r>
                      <a:rPr lang="tr-TR" sz="2400" b="0" i="1" smtClean="0">
                        <a:latin typeface="Cambria Math" panose="02040503050406030204" pitchFamily="18" charset="0"/>
                      </a:rPr>
                      <m:t>1+</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𝑥</m:t>
                        </m:r>
                      </m:sub>
                    </m:sSub>
                  </m:oMath>
                </a14:m>
                <a:r>
                  <a:rPr lang="en-US" sz="2400" dirty="0"/>
                  <a:t>, </a:t>
                </a:r>
                <a14:m>
                  <m:oMath xmlns:m="http://schemas.openxmlformats.org/officeDocument/2006/math">
                    <m:r>
                      <a:rPr lang="tr-TR" sz="2400" i="1">
                        <a:latin typeface="Cambria Math" panose="02040503050406030204" pitchFamily="18" charset="0"/>
                      </a:rPr>
                      <m:t>1+</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𝑦</m:t>
                        </m:r>
                      </m:sub>
                    </m:sSub>
                  </m:oMath>
                </a14:m>
                <a:r>
                  <a:rPr lang="en-US" sz="2400" dirty="0"/>
                  <a:t>, and </a:t>
                </a:r>
                <a14:m>
                  <m:oMath xmlns:m="http://schemas.openxmlformats.org/officeDocument/2006/math">
                    <m:r>
                      <a:rPr lang="tr-TR" sz="2400" i="1">
                        <a:latin typeface="Cambria Math" panose="02040503050406030204" pitchFamily="18" charset="0"/>
                      </a:rPr>
                      <m:t>1+</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𝑧</m:t>
                        </m:r>
                      </m:sub>
                    </m:sSub>
                  </m:oMath>
                </a14:m>
                <a:r>
                  <a:rPr lang="en-US" sz="2400" dirty="0"/>
                  <a:t>, where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𝜀</m:t>
                        </m:r>
                      </m:e>
                      <m:sub>
                        <m:r>
                          <a:rPr lang="tr-TR" sz="2400" i="1">
                            <a:latin typeface="Cambria Math" panose="02040503050406030204" pitchFamily="18" charset="0"/>
                          </a:rPr>
                          <m:t>𝑥</m:t>
                        </m:r>
                      </m:sub>
                    </m:sSub>
                  </m:oMath>
                </a14:m>
                <a:r>
                  <a:rPr lang="en-US" sz="2400" dirty="0"/>
                  <a:t>,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𝑦</m:t>
                        </m:r>
                      </m:sub>
                    </m:sSub>
                  </m:oMath>
                </a14:m>
                <a:r>
                  <a:rPr lang="en-US" sz="2400" dirty="0"/>
                  <a:t>, and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𝜀</m:t>
                        </m:r>
                      </m:e>
                      <m:sub>
                        <m:r>
                          <a:rPr lang="tr-TR" sz="2400" b="0" i="1" smtClean="0">
                            <a:latin typeface="Cambria Math" panose="02040503050406030204" pitchFamily="18" charset="0"/>
                          </a:rPr>
                          <m:t>𝑧</m:t>
                        </m:r>
                      </m:sub>
                    </m:sSub>
                  </m:oMath>
                </a14:m>
                <a:r>
                  <a:rPr lang="en-US" sz="2400" dirty="0"/>
                  <a:t> denote the values of the normal strain in the directions of the three coordinate axes</a:t>
                </a:r>
                <a:r>
                  <a:rPr lang="tr-TR" sz="2400" dirty="0"/>
                  <a:t>.</a:t>
                </a:r>
              </a:p>
            </p:txBody>
          </p:sp>
        </mc:Choice>
        <mc:Fallback xmlns="">
          <p:sp>
            <p:nvSpPr>
              <p:cNvPr id="3" name="İçerik Yer Tutucusu 2">
                <a:extLst>
                  <a:ext uri="{FF2B5EF4-FFF2-40B4-BE49-F238E27FC236}">
                    <a16:creationId xmlns:a16="http://schemas.microsoft.com/office/drawing/2014/main" id="{51F43668-9092-4799-BB70-FC5DD6EC10BD}"/>
                  </a:ext>
                </a:extLst>
              </p:cNvPr>
              <p:cNvSpPr>
                <a:spLocks noGrp="1" noRot="1" noChangeAspect="1" noMove="1" noResize="1" noEditPoints="1" noAdjustHandles="1" noChangeArrowheads="1" noChangeShapeType="1" noTextEdit="1"/>
              </p:cNvSpPr>
              <p:nvPr>
                <p:ph idx="1"/>
              </p:nvPr>
            </p:nvSpPr>
            <p:spPr>
              <a:xfrm>
                <a:off x="4181516" y="547336"/>
                <a:ext cx="7608968" cy="5996077"/>
              </a:xfrm>
              <a:blipFill>
                <a:blip r:embed="rId2"/>
                <a:stretch>
                  <a:fillRect l="-1122" r="-1202"/>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E34F0A83-9FFE-4EBF-8EF9-B29584F80981}"/>
              </a:ext>
            </a:extLst>
          </p:cNvPr>
          <p:cNvPicPr>
            <a:picLocks noChangeAspect="1"/>
          </p:cNvPicPr>
          <p:nvPr/>
        </p:nvPicPr>
        <p:blipFill rotWithShape="1">
          <a:blip r:embed="rId3"/>
          <a:srcRect b="51908"/>
          <a:stretch/>
        </p:blipFill>
        <p:spPr>
          <a:xfrm>
            <a:off x="401516" y="547336"/>
            <a:ext cx="3780000" cy="2986479"/>
          </a:xfrm>
          <a:prstGeom prst="rect">
            <a:avLst/>
          </a:prstGeom>
        </p:spPr>
      </p:pic>
      <p:pic>
        <p:nvPicPr>
          <p:cNvPr id="7" name="Resim 6">
            <a:extLst>
              <a:ext uri="{FF2B5EF4-FFF2-40B4-BE49-F238E27FC236}">
                <a16:creationId xmlns:a16="http://schemas.microsoft.com/office/drawing/2014/main" id="{4AD897DE-3F6B-44D9-9F49-06F66C0EF31C}"/>
              </a:ext>
            </a:extLst>
          </p:cNvPr>
          <p:cNvPicPr>
            <a:picLocks noChangeAspect="1"/>
          </p:cNvPicPr>
          <p:nvPr/>
        </p:nvPicPr>
        <p:blipFill rotWithShape="1">
          <a:blip r:embed="rId3"/>
          <a:srcRect t="51536"/>
          <a:stretch/>
        </p:blipFill>
        <p:spPr>
          <a:xfrm>
            <a:off x="401516" y="3529620"/>
            <a:ext cx="3780000" cy="3009598"/>
          </a:xfrm>
          <a:prstGeom prst="rect">
            <a:avLst/>
          </a:prstGeom>
        </p:spPr>
      </p:pic>
    </p:spTree>
    <p:extLst>
      <p:ext uri="{BB962C8B-B14F-4D97-AF65-F5344CB8AC3E}">
        <p14:creationId xmlns:p14="http://schemas.microsoft.com/office/powerpoint/2010/main" val="1526676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6A14589B-FBEA-4811-A70B-77408BAD2E40}"/>
                  </a:ext>
                </a:extLst>
              </p:cNvPr>
              <p:cNvSpPr>
                <a:spLocks noGrp="1"/>
              </p:cNvSpPr>
              <p:nvPr>
                <p:ph idx="1"/>
              </p:nvPr>
            </p:nvSpPr>
            <p:spPr>
              <a:xfrm>
                <a:off x="762000" y="350241"/>
                <a:ext cx="10668000" cy="6157518"/>
              </a:xfrm>
            </p:spPr>
            <p:txBody>
              <a:bodyPr>
                <a:noAutofit/>
              </a:bodyPr>
              <a:lstStyle/>
              <a:p>
                <a:pPr algn="just">
                  <a:lnSpc>
                    <a:spcPct val="150000"/>
                  </a:lnSpc>
                </a:pPr>
                <a:r>
                  <a:rPr lang="en-US" sz="2000" dirty="0"/>
                  <a:t>In order to express the strain components </a:t>
                </a:r>
                <a14:m>
                  <m:oMath xmlns:m="http://schemas.openxmlformats.org/officeDocument/2006/math">
                    <m:sSub>
                      <m:sSubPr>
                        <m:ctrlPr>
                          <a:rPr lang="tr-TR" sz="2000" i="1" smtClean="0">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𝜀</m:t>
                        </m:r>
                      </m:e>
                      <m:sub>
                        <m:r>
                          <a:rPr lang="tr-TR" sz="2000" i="1">
                            <a:latin typeface="Cambria Math" panose="02040503050406030204" pitchFamily="18" charset="0"/>
                          </a:rPr>
                          <m:t>𝑥</m:t>
                        </m:r>
                      </m:sub>
                    </m:sSub>
                  </m:oMath>
                </a14:m>
                <a:r>
                  <a:rPr lang="en-US" sz="2000" dirty="0"/>
                  <a:t>, </a:t>
                </a:r>
                <a14:m>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rPr>
                          <m:t>𝑦</m:t>
                        </m:r>
                      </m:sub>
                    </m:sSub>
                  </m:oMath>
                </a14:m>
                <a:r>
                  <a:rPr lang="en-US" sz="2000" dirty="0"/>
                  <a:t>, </a:t>
                </a:r>
                <a14:m>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rPr>
                          <m:t>𝑧</m:t>
                        </m:r>
                      </m:sub>
                    </m:sSub>
                  </m:oMath>
                </a14:m>
                <a:r>
                  <a:rPr lang="en-US" sz="2000" dirty="0"/>
                  <a:t> in terms of the stress components </a:t>
                </a:r>
                <a14:m>
                  <m:oMath xmlns:m="http://schemas.openxmlformats.org/officeDocument/2006/math">
                    <m:sSub>
                      <m:sSubPr>
                        <m:ctrlPr>
                          <a:rPr lang="tr-TR" sz="2000" i="1">
                            <a:latin typeface="Cambria Math" panose="02040503050406030204" pitchFamily="18" charset="0"/>
                          </a:rPr>
                        </m:ctrlPr>
                      </m:sSubPr>
                      <m:e>
                        <m:r>
                          <a:rPr lang="tr-TR" sz="2000" i="1" smtClean="0">
                            <a:latin typeface="Cambria Math" panose="02040503050406030204" pitchFamily="18" charset="0"/>
                            <a:ea typeface="Cambria Math" panose="02040503050406030204" pitchFamily="18" charset="0"/>
                          </a:rPr>
                          <m:t>𝜎</m:t>
                        </m:r>
                      </m:e>
                      <m:sub>
                        <m:r>
                          <a:rPr lang="tr-TR" sz="2000" i="1">
                            <a:latin typeface="Cambria Math" panose="02040503050406030204" pitchFamily="18" charset="0"/>
                          </a:rPr>
                          <m:t>𝑥</m:t>
                        </m:r>
                      </m:sub>
                    </m:sSub>
                  </m:oMath>
                </a14:m>
                <a:r>
                  <a:rPr lang="en-US" sz="2000" dirty="0"/>
                  <a:t>, </a:t>
                </a:r>
                <a14:m>
                  <m:oMath xmlns:m="http://schemas.openxmlformats.org/officeDocument/2006/math">
                    <m:sSub>
                      <m:sSubPr>
                        <m:ctrlPr>
                          <a:rPr lang="tr-TR" sz="2000" i="1">
                            <a:latin typeface="Cambria Math" panose="02040503050406030204" pitchFamily="18" charset="0"/>
                          </a:rPr>
                        </m:ctrlPr>
                      </m:sSubPr>
                      <m:e>
                        <m:r>
                          <a:rPr lang="tr-TR" sz="2000" i="1" smtClean="0">
                            <a:latin typeface="Cambria Math" panose="02040503050406030204" pitchFamily="18" charset="0"/>
                            <a:ea typeface="Cambria Math" panose="02040503050406030204" pitchFamily="18" charset="0"/>
                          </a:rPr>
                          <m:t>𝜎</m:t>
                        </m:r>
                      </m:e>
                      <m:sub>
                        <m:r>
                          <a:rPr lang="tr-TR" sz="2000" i="1">
                            <a:latin typeface="Cambria Math" panose="02040503050406030204" pitchFamily="18" charset="0"/>
                          </a:rPr>
                          <m:t>𝑦</m:t>
                        </m:r>
                      </m:sub>
                    </m:sSub>
                  </m:oMath>
                </a14:m>
                <a:r>
                  <a:rPr lang="en-US" sz="2000" dirty="0"/>
                  <a:t>, </a:t>
                </a:r>
                <a14:m>
                  <m:oMath xmlns:m="http://schemas.openxmlformats.org/officeDocument/2006/math">
                    <m:sSub>
                      <m:sSubPr>
                        <m:ctrlPr>
                          <a:rPr lang="tr-TR" sz="2000" i="1">
                            <a:latin typeface="Cambria Math" panose="02040503050406030204" pitchFamily="18" charset="0"/>
                          </a:rPr>
                        </m:ctrlPr>
                      </m:sSubPr>
                      <m:e>
                        <m:r>
                          <a:rPr lang="tr-TR" sz="2000" i="1" smtClean="0">
                            <a:latin typeface="Cambria Math" panose="02040503050406030204" pitchFamily="18" charset="0"/>
                            <a:ea typeface="Cambria Math" panose="02040503050406030204" pitchFamily="18" charset="0"/>
                          </a:rPr>
                          <m:t>𝜎</m:t>
                        </m:r>
                      </m:e>
                      <m:sub>
                        <m:r>
                          <a:rPr lang="tr-TR" sz="2000" i="1">
                            <a:latin typeface="Cambria Math" panose="02040503050406030204" pitchFamily="18" charset="0"/>
                          </a:rPr>
                          <m:t>𝑧</m:t>
                        </m:r>
                      </m:sub>
                    </m:sSub>
                  </m:oMath>
                </a14:m>
                <a:r>
                  <a:rPr lang="en-US" sz="2000" dirty="0"/>
                  <a:t>, consider the effect of each stress component and combine the results. This approach will be used repeatedly in this text, and is based on the </a:t>
                </a:r>
                <a:r>
                  <a:rPr lang="en-US" sz="2000" b="1" dirty="0"/>
                  <a:t>principle of superposition</a:t>
                </a:r>
                <a:r>
                  <a:rPr lang="en-US" sz="2000" dirty="0"/>
                  <a:t>. </a:t>
                </a:r>
                <a:endParaRPr lang="tr-TR" sz="2000" dirty="0"/>
              </a:p>
              <a:p>
                <a:pPr algn="just">
                  <a:lnSpc>
                    <a:spcPct val="150000"/>
                  </a:lnSpc>
                </a:pPr>
                <a:r>
                  <a:rPr lang="en-US" sz="2000" dirty="0"/>
                  <a:t>This principle states that </a:t>
                </a:r>
                <a:r>
                  <a:rPr lang="en-US" sz="2000" b="1" i="1" dirty="0"/>
                  <a:t>the effect of a given combined loading on a structure can be obtained</a:t>
                </a:r>
                <a:r>
                  <a:rPr lang="tr-TR" sz="2000" b="1" i="1" dirty="0"/>
                  <a:t> </a:t>
                </a:r>
                <a:r>
                  <a:rPr lang="en-US" sz="2000" b="1" i="1" dirty="0"/>
                  <a:t>by determining the effects of the various loads separately and combining the results</a:t>
                </a:r>
                <a:r>
                  <a:rPr lang="en-US" sz="2000" dirty="0"/>
                  <a:t>, provided that the following conditions are satisfied:</a:t>
                </a:r>
                <a:endParaRPr lang="tr-TR" sz="2000" dirty="0"/>
              </a:p>
              <a:p>
                <a:pPr lvl="1" algn="just">
                  <a:lnSpc>
                    <a:spcPct val="150000"/>
                  </a:lnSpc>
                </a:pPr>
                <a:r>
                  <a:rPr lang="en-US" sz="2000" dirty="0"/>
                  <a:t>Each effect is linearly related to the load that produces it.</a:t>
                </a:r>
              </a:p>
              <a:p>
                <a:pPr lvl="1" algn="just">
                  <a:lnSpc>
                    <a:spcPct val="150000"/>
                  </a:lnSpc>
                </a:pPr>
                <a:r>
                  <a:rPr lang="en-US" sz="2000" dirty="0"/>
                  <a:t>The deformation resulting from any given load is small and does not affect the conditions of application of the other loads.</a:t>
                </a:r>
                <a:endParaRPr lang="tr-TR" sz="2000" dirty="0"/>
              </a:p>
              <a:p>
                <a:pPr algn="just">
                  <a:lnSpc>
                    <a:spcPct val="150000"/>
                  </a:lnSpc>
                </a:pPr>
                <a:r>
                  <a:rPr lang="en-US" sz="2000" dirty="0"/>
                  <a:t>For multiaxial loading, the first condition is satisfied if the stresses do not exceed the proportional limit of the material, and the second condition is also satisfied if the stress on any given face does not cause deformations of the other faces that are large enough to affect the computation of the stresses on those faces.</a:t>
                </a:r>
                <a:endParaRPr lang="tr-TR" sz="2000" dirty="0"/>
              </a:p>
            </p:txBody>
          </p:sp>
        </mc:Choice>
        <mc:Fallback xmlns="">
          <p:sp>
            <p:nvSpPr>
              <p:cNvPr id="3" name="İçerik Yer Tutucusu 2">
                <a:extLst>
                  <a:ext uri="{FF2B5EF4-FFF2-40B4-BE49-F238E27FC236}">
                    <a16:creationId xmlns:a16="http://schemas.microsoft.com/office/drawing/2014/main" id="{6A14589B-FBEA-4811-A70B-77408BAD2E40}"/>
                  </a:ext>
                </a:extLst>
              </p:cNvPr>
              <p:cNvSpPr>
                <a:spLocks noGrp="1" noRot="1" noChangeAspect="1" noMove="1" noResize="1" noEditPoints="1" noAdjustHandles="1" noChangeArrowheads="1" noChangeShapeType="1" noTextEdit="1"/>
              </p:cNvSpPr>
              <p:nvPr>
                <p:ph idx="1"/>
              </p:nvPr>
            </p:nvSpPr>
            <p:spPr>
              <a:xfrm>
                <a:off x="762000" y="350241"/>
                <a:ext cx="10668000" cy="6157518"/>
              </a:xfrm>
              <a:blipFill>
                <a:blip r:embed="rId2"/>
                <a:stretch>
                  <a:fillRect l="-514" r="-571" b="-5737"/>
                </a:stretch>
              </a:blipFill>
            </p:spPr>
            <p:txBody>
              <a:bodyPr/>
              <a:lstStyle/>
              <a:p>
                <a:r>
                  <a:rPr lang="en-US">
                    <a:noFill/>
                  </a:rPr>
                  <a:t> </a:t>
                </a:r>
              </a:p>
            </p:txBody>
          </p:sp>
        </mc:Fallback>
      </mc:AlternateContent>
    </p:spTree>
    <p:extLst>
      <p:ext uri="{BB962C8B-B14F-4D97-AF65-F5344CB8AC3E}">
        <p14:creationId xmlns:p14="http://schemas.microsoft.com/office/powerpoint/2010/main" val="4100691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94FD7DC8-6938-4462-BD7E-C5C51F4025FE}"/>
                  </a:ext>
                </a:extLst>
              </p:cNvPr>
              <p:cNvSpPr>
                <a:spLocks noGrp="1"/>
              </p:cNvSpPr>
              <p:nvPr>
                <p:ph idx="1"/>
              </p:nvPr>
            </p:nvSpPr>
            <p:spPr>
              <a:xfrm>
                <a:off x="214291" y="0"/>
                <a:ext cx="11040218" cy="6182685"/>
              </a:xfrm>
            </p:spPr>
            <p:txBody>
              <a:bodyPr>
                <a:noAutofit/>
              </a:bodyPr>
              <a:lstStyle/>
              <a:p>
                <a:pPr algn="just">
                  <a:lnSpc>
                    <a:spcPct val="150000"/>
                  </a:lnSpc>
                </a:pPr>
                <a:r>
                  <a:rPr lang="en-US" sz="2000" dirty="0"/>
                  <a:t>Considering the effect of the stress component </a:t>
                </a:r>
                <a14:m>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𝜎</m:t>
                        </m:r>
                      </m:e>
                      <m:sub>
                        <m:r>
                          <a:rPr lang="tr-TR" sz="2000" i="1">
                            <a:latin typeface="Cambria Math" panose="02040503050406030204" pitchFamily="18" charset="0"/>
                          </a:rPr>
                          <m:t>𝑥</m:t>
                        </m:r>
                      </m:sub>
                    </m:sSub>
                  </m:oMath>
                </a14:m>
                <a:r>
                  <a:rPr lang="en-US" sz="2000" dirty="0"/>
                  <a:t>,</a:t>
                </a:r>
                <a:endParaRPr lang="tr-TR" sz="2000" dirty="0"/>
              </a:p>
              <a:p>
                <a:pPr marL="0" indent="0" algn="just">
                  <a:lnSpc>
                    <a:spcPct val="150000"/>
                  </a:lnSpc>
                  <a:buNone/>
                </a:pPr>
                <a:endParaRPr lang="tr-TR" sz="2000" dirty="0"/>
              </a:p>
              <a:p>
                <a:pPr algn="just">
                  <a:lnSpc>
                    <a:spcPct val="150000"/>
                  </a:lnSpc>
                </a:pPr>
                <a:r>
                  <a:rPr lang="en-US" sz="2000" dirty="0"/>
                  <a:t>Similarly, the stress component </a:t>
                </a:r>
                <a14:m>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𝜎</m:t>
                        </m:r>
                      </m:e>
                      <m:sub>
                        <m:r>
                          <a:rPr lang="tr-TR" sz="2000" b="0" i="1" smtClean="0">
                            <a:latin typeface="Cambria Math" panose="02040503050406030204" pitchFamily="18" charset="0"/>
                          </a:rPr>
                          <m:t>𝑦</m:t>
                        </m:r>
                      </m:sub>
                    </m:sSub>
                  </m:oMath>
                </a14:m>
                <a:r>
                  <a:rPr lang="en-US" sz="2000" dirty="0"/>
                  <a:t>,</a:t>
                </a:r>
                <a:endParaRPr lang="tr-TR" sz="2000" dirty="0"/>
              </a:p>
              <a:p>
                <a:pPr marL="0" indent="0" algn="just">
                  <a:lnSpc>
                    <a:spcPct val="150000"/>
                  </a:lnSpc>
                  <a:buNone/>
                </a:pPr>
                <a:endParaRPr lang="tr-TR" sz="2000" dirty="0"/>
              </a:p>
              <a:p>
                <a:pPr algn="just">
                  <a:lnSpc>
                    <a:spcPct val="150000"/>
                  </a:lnSpc>
                </a:pPr>
                <a:r>
                  <a:rPr lang="tr-TR" sz="2000" dirty="0"/>
                  <a:t>and </a:t>
                </a:r>
                <a:r>
                  <a:rPr lang="en-US" sz="2000" dirty="0"/>
                  <a:t>the stress component </a:t>
                </a:r>
                <a14:m>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𝜎</m:t>
                        </m:r>
                      </m:e>
                      <m:sub>
                        <m:r>
                          <a:rPr lang="tr-TR" sz="2000" b="0" i="1" smtClean="0">
                            <a:latin typeface="Cambria Math" panose="02040503050406030204" pitchFamily="18" charset="0"/>
                          </a:rPr>
                          <m:t>𝑧</m:t>
                        </m:r>
                      </m:sub>
                    </m:sSub>
                  </m:oMath>
                </a14:m>
                <a:r>
                  <a:rPr lang="en-US" sz="2000" dirty="0"/>
                  <a:t>,</a:t>
                </a:r>
                <a:endParaRPr lang="tr-TR" sz="2000" dirty="0"/>
              </a:p>
              <a:p>
                <a:pPr algn="just">
                  <a:lnSpc>
                    <a:spcPct val="150000"/>
                  </a:lnSpc>
                </a:pPr>
                <a:endParaRPr lang="tr-TR" sz="2000" dirty="0"/>
              </a:p>
            </p:txBody>
          </p:sp>
        </mc:Choice>
        <mc:Fallback xmlns="">
          <p:sp>
            <p:nvSpPr>
              <p:cNvPr id="3" name="İçerik Yer Tutucusu 2">
                <a:extLst>
                  <a:ext uri="{FF2B5EF4-FFF2-40B4-BE49-F238E27FC236}">
                    <a16:creationId xmlns:a16="http://schemas.microsoft.com/office/drawing/2014/main" id="{94FD7DC8-6938-4462-BD7E-C5C51F4025FE}"/>
                  </a:ext>
                </a:extLst>
              </p:cNvPr>
              <p:cNvSpPr>
                <a:spLocks noGrp="1" noRot="1" noChangeAspect="1" noMove="1" noResize="1" noEditPoints="1" noAdjustHandles="1" noChangeArrowheads="1" noChangeShapeType="1" noTextEdit="1"/>
              </p:cNvSpPr>
              <p:nvPr>
                <p:ph idx="1"/>
              </p:nvPr>
            </p:nvSpPr>
            <p:spPr>
              <a:xfrm>
                <a:off x="214291" y="0"/>
                <a:ext cx="11040218" cy="6182685"/>
              </a:xfrm>
              <a:blipFill>
                <a:blip r:embed="rId2"/>
                <a:stretch>
                  <a:fillRect l="-497"/>
                </a:stretch>
              </a:blipFill>
            </p:spPr>
            <p:txBody>
              <a:bodyPr/>
              <a:lstStyle/>
              <a:p>
                <a:r>
                  <a:rPr lang="en-US">
                    <a:noFill/>
                  </a:rPr>
                  <a:t> </a:t>
                </a:r>
              </a:p>
            </p:txBody>
          </p:sp>
        </mc:Fallback>
      </mc:AlternateContent>
      <p:sp>
        <p:nvSpPr>
          <p:cNvPr id="4" name="Metin kutusu 3">
            <a:extLst>
              <a:ext uri="{FF2B5EF4-FFF2-40B4-BE49-F238E27FC236}">
                <a16:creationId xmlns:a16="http://schemas.microsoft.com/office/drawing/2014/main" id="{8F1245BB-CA1A-41FB-8B0B-913EF4C0C998}"/>
              </a:ext>
            </a:extLst>
          </p:cNvPr>
          <p:cNvSpPr txBox="1"/>
          <p:nvPr/>
        </p:nvSpPr>
        <p:spPr>
          <a:xfrm>
            <a:off x="5994850" y="4767217"/>
            <a:ext cx="5596786" cy="1323439"/>
          </a:xfrm>
          <a:prstGeom prst="rect">
            <a:avLst/>
          </a:prstGeom>
          <a:solidFill>
            <a:srgbClr val="FFF4E3"/>
          </a:solidFill>
        </p:spPr>
        <p:txBody>
          <a:bodyPr wrap="square" rtlCol="0">
            <a:spAutoFit/>
          </a:bodyPr>
          <a:lstStyle/>
          <a:p>
            <a:pPr marL="285750" indent="-285750">
              <a:buFontTx/>
              <a:buChar char="-"/>
            </a:pPr>
            <a:r>
              <a:rPr lang="en-US" sz="1600" dirty="0"/>
              <a:t>a positive value for a stress component signifies tension and a negative value compression</a:t>
            </a:r>
            <a:endParaRPr lang="tr-TR" sz="1600" dirty="0"/>
          </a:p>
          <a:p>
            <a:pPr marL="285750" indent="-285750">
              <a:buFontTx/>
              <a:buChar char="-"/>
            </a:pPr>
            <a:endParaRPr lang="tr-TR" sz="1600" dirty="0"/>
          </a:p>
          <a:p>
            <a:pPr marL="285750" indent="-285750">
              <a:buFontTx/>
              <a:buChar char="-"/>
            </a:pPr>
            <a:r>
              <a:rPr lang="en-US" sz="1600" dirty="0"/>
              <a:t>a positive value for a strain component indicates expansion in the corresponding direction and a negative value contraction</a:t>
            </a:r>
            <a:endParaRPr lang="tr-TR" sz="1600" dirty="0"/>
          </a:p>
        </p:txBody>
      </p:sp>
      <p:sp>
        <p:nvSpPr>
          <p:cNvPr id="5" name="Metin kutusu 4">
            <a:extLst>
              <a:ext uri="{FF2B5EF4-FFF2-40B4-BE49-F238E27FC236}">
                <a16:creationId xmlns:a16="http://schemas.microsoft.com/office/drawing/2014/main" id="{7919A197-2B04-4845-B1C5-A782A31FF5D3}"/>
              </a:ext>
            </a:extLst>
          </p:cNvPr>
          <p:cNvSpPr txBox="1"/>
          <p:nvPr/>
        </p:nvSpPr>
        <p:spPr>
          <a:xfrm>
            <a:off x="5994850" y="3630391"/>
            <a:ext cx="5689150" cy="830997"/>
          </a:xfrm>
          <a:prstGeom prst="rect">
            <a:avLst/>
          </a:prstGeom>
          <a:solidFill>
            <a:srgbClr val="FFF4E3"/>
          </a:solidFill>
        </p:spPr>
        <p:txBody>
          <a:bodyPr wrap="square" rtlCol="0">
            <a:spAutoFit/>
          </a:bodyPr>
          <a:lstStyle/>
          <a:p>
            <a:r>
              <a:rPr lang="tr-TR" sz="1600" dirty="0"/>
              <a:t>G</a:t>
            </a:r>
            <a:r>
              <a:rPr lang="en-US" sz="1600" dirty="0" err="1"/>
              <a:t>eneralized</a:t>
            </a:r>
            <a:r>
              <a:rPr lang="en-US" sz="1600" dirty="0"/>
              <a:t> Hooke’s law for the multiaxial loading of a homogeneous isotropic material</a:t>
            </a:r>
            <a:endParaRPr lang="tr-TR" sz="1600" dirty="0"/>
          </a:p>
          <a:p>
            <a:endParaRPr lang="tr-TR" sz="1600" dirty="0"/>
          </a:p>
        </p:txBody>
      </p:sp>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927FA494-BC7C-03E8-FBB2-A17EE25E26AD}"/>
                  </a:ext>
                </a:extLst>
              </p:cNvPr>
              <p:cNvSpPr txBox="1"/>
              <p:nvPr/>
            </p:nvSpPr>
            <p:spPr>
              <a:xfrm>
                <a:off x="8086887" y="1184731"/>
                <a:ext cx="2650836" cy="2244269"/>
              </a:xfrm>
              <a:prstGeom prst="rect">
                <a:avLst/>
              </a:prstGeom>
              <a:solidFill>
                <a:schemeClr val="accent1">
                  <a:lumMod val="40000"/>
                  <a:lumOff val="60000"/>
                </a:schemeClr>
              </a:solidFill>
            </p:spPr>
            <p:txBody>
              <a:bodyPr wrap="square">
                <a:spAutoFit/>
              </a:bodyPr>
              <a:lstStyle/>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i="1" smtClean="0">
                              <a:latin typeface="Cambria Math" panose="02040503050406030204" pitchFamily="18" charset="0"/>
                              <a:ea typeface="Cambria Math" panose="02040503050406030204" pitchFamily="18" charset="0"/>
                            </a:rPr>
                            <m:t>𝜀</m:t>
                          </m:r>
                        </m:e>
                        <m:sub>
                          <m:r>
                            <a:rPr lang="tr-TR" sz="1800" b="0" i="1" smtClean="0">
                              <a:latin typeface="Cambria Math" panose="02040503050406030204" pitchFamily="18" charset="0"/>
                            </a:rPr>
                            <m:t>𝑥</m:t>
                          </m:r>
                        </m:sub>
                      </m:sSub>
                      <m:r>
                        <a:rPr lang="tr-TR" sz="1800" b="0" i="1" smtClean="0">
                          <a:latin typeface="Cambria Math" panose="02040503050406030204" pitchFamily="18" charset="0"/>
                        </a:rPr>
                        <m:t>=</m:t>
                      </m:r>
                      <m:f>
                        <m:fPr>
                          <m:ctrlPr>
                            <a:rPr lang="tr-TR" sz="1800" b="0" i="1" smtClean="0">
                              <a:latin typeface="Cambria Math" panose="02040503050406030204" pitchFamily="18" charset="0"/>
                            </a:rPr>
                          </m:ctrlPr>
                        </m:fPr>
                        <m:num>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ea typeface="Cambria Math" panose="02040503050406030204" pitchFamily="18" charset="0"/>
                                </a:rPr>
                                <m:t>𝜎</m:t>
                              </m:r>
                            </m:e>
                            <m:sub>
                              <m:r>
                                <a:rPr lang="tr-TR" sz="1800" b="0" i="1" smtClean="0">
                                  <a:latin typeface="Cambria Math" panose="02040503050406030204" pitchFamily="18" charset="0"/>
                                </a:rPr>
                                <m:t>𝑥</m:t>
                              </m:r>
                            </m:sub>
                          </m:sSub>
                        </m:num>
                        <m:den>
                          <m:r>
                            <a:rPr lang="tr-TR" sz="1800" b="0" i="1" smtClean="0">
                              <a:latin typeface="Cambria Math" panose="02040503050406030204" pitchFamily="18" charset="0"/>
                            </a:rPr>
                            <m:t>𝐸</m:t>
                          </m:r>
                        </m:den>
                      </m:f>
                      <m:r>
                        <a:rPr lang="tr-TR" sz="1800" i="1">
                          <a:latin typeface="Cambria Math" panose="02040503050406030204" pitchFamily="18" charset="0"/>
                        </a:rPr>
                        <m:t>−</m:t>
                      </m:r>
                      <m:r>
                        <a:rPr lang="tr-TR" sz="1800" i="1">
                          <a:latin typeface="Cambria Math" panose="02040503050406030204" pitchFamily="18" charset="0"/>
                          <a:ea typeface="Cambria Math" panose="02040503050406030204" pitchFamily="18" charset="0"/>
                        </a:rPr>
                        <m:t>𝜈</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𝜎</m:t>
                              </m:r>
                            </m:e>
                            <m:sub>
                              <m:r>
                                <a:rPr lang="tr-TR" sz="1800" i="1">
                                  <a:latin typeface="Cambria Math" panose="02040503050406030204" pitchFamily="18" charset="0"/>
                                </a:rPr>
                                <m:t>𝑦</m:t>
                              </m:r>
                            </m:sub>
                          </m:sSub>
                        </m:num>
                        <m:den>
                          <m:r>
                            <a:rPr lang="tr-TR" sz="1800" i="1">
                              <a:latin typeface="Cambria Math" panose="02040503050406030204" pitchFamily="18" charset="0"/>
                            </a:rPr>
                            <m:t>𝐸</m:t>
                          </m:r>
                        </m:den>
                      </m:f>
                      <m:r>
                        <a:rPr lang="tr-TR" sz="1800" i="1">
                          <a:latin typeface="Cambria Math" panose="02040503050406030204" pitchFamily="18" charset="0"/>
                        </a:rPr>
                        <m:t>−</m:t>
                      </m:r>
                      <m:r>
                        <a:rPr lang="tr-TR" sz="1800" i="1">
                          <a:latin typeface="Cambria Math" panose="02040503050406030204" pitchFamily="18" charset="0"/>
                          <a:ea typeface="Cambria Math" panose="02040503050406030204" pitchFamily="18" charset="0"/>
                        </a:rPr>
                        <m:t>𝜈</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𝜎</m:t>
                              </m:r>
                            </m:e>
                            <m:sub>
                              <m:r>
                                <a:rPr lang="tr-TR" sz="1800" i="1">
                                  <a:latin typeface="Cambria Math" panose="02040503050406030204" pitchFamily="18" charset="0"/>
                                </a:rPr>
                                <m:t>𝑧</m:t>
                              </m:r>
                            </m:sub>
                          </m:sSub>
                        </m:num>
                        <m:den>
                          <m:r>
                            <a:rPr lang="tr-TR" sz="1800" i="1">
                              <a:latin typeface="Cambria Math" panose="02040503050406030204" pitchFamily="18" charset="0"/>
                            </a:rPr>
                            <m:t>𝐸</m:t>
                          </m:r>
                        </m:den>
                      </m:f>
                    </m:oMath>
                  </m:oMathPara>
                </a14:m>
                <a:endParaRPr lang="tr-TR" sz="1800"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i="1" smtClean="0">
                              <a:latin typeface="Cambria Math" panose="02040503050406030204" pitchFamily="18" charset="0"/>
                              <a:ea typeface="Cambria Math" panose="02040503050406030204" pitchFamily="18" charset="0"/>
                            </a:rPr>
                            <m:t>𝜀</m:t>
                          </m:r>
                        </m:e>
                        <m:sub>
                          <m:r>
                            <a:rPr lang="tr-TR" sz="1800" b="0" i="1" smtClean="0">
                              <a:latin typeface="Cambria Math" panose="02040503050406030204" pitchFamily="18" charset="0"/>
                            </a:rPr>
                            <m:t>𝑦</m:t>
                          </m:r>
                        </m:sub>
                      </m:sSub>
                      <m:r>
                        <a:rPr lang="tr-TR" sz="1800" b="0" i="1" smtClean="0">
                          <a:latin typeface="Cambria Math" panose="02040503050406030204" pitchFamily="18" charset="0"/>
                        </a:rPr>
                        <m:t>=</m:t>
                      </m:r>
                      <m:f>
                        <m:fPr>
                          <m:ctrlPr>
                            <a:rPr lang="tr-TR" sz="1800" b="0" i="1" smtClean="0">
                              <a:latin typeface="Cambria Math" panose="02040503050406030204" pitchFamily="18" charset="0"/>
                            </a:rPr>
                          </m:ctrlPr>
                        </m:fPr>
                        <m:num>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ea typeface="Cambria Math" panose="02040503050406030204" pitchFamily="18" charset="0"/>
                                </a:rPr>
                                <m:t>𝜎</m:t>
                              </m:r>
                            </m:e>
                            <m:sub>
                              <m:r>
                                <a:rPr lang="tr-TR" sz="1800" b="0" i="1" smtClean="0">
                                  <a:latin typeface="Cambria Math" panose="02040503050406030204" pitchFamily="18" charset="0"/>
                                </a:rPr>
                                <m:t>𝑦</m:t>
                              </m:r>
                            </m:sub>
                          </m:sSub>
                        </m:num>
                        <m:den>
                          <m:r>
                            <a:rPr lang="tr-TR" sz="1800" b="0" i="1" smtClean="0">
                              <a:latin typeface="Cambria Math" panose="02040503050406030204" pitchFamily="18" charset="0"/>
                            </a:rPr>
                            <m:t>𝐸</m:t>
                          </m:r>
                        </m:den>
                      </m:f>
                      <m:r>
                        <a:rPr lang="tr-TR" sz="1800" i="1">
                          <a:latin typeface="Cambria Math" panose="02040503050406030204" pitchFamily="18" charset="0"/>
                        </a:rPr>
                        <m:t>−</m:t>
                      </m:r>
                      <m:r>
                        <a:rPr lang="tr-TR" sz="1800" i="1">
                          <a:latin typeface="Cambria Math" panose="02040503050406030204" pitchFamily="18" charset="0"/>
                          <a:ea typeface="Cambria Math" panose="02040503050406030204" pitchFamily="18" charset="0"/>
                        </a:rPr>
                        <m:t>𝜈</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𝜎</m:t>
                              </m:r>
                            </m:e>
                            <m:sub>
                              <m:r>
                                <a:rPr lang="tr-TR" sz="1800" b="0" i="1" smtClean="0">
                                  <a:latin typeface="Cambria Math" panose="02040503050406030204" pitchFamily="18" charset="0"/>
                                </a:rPr>
                                <m:t>𝑥</m:t>
                              </m:r>
                            </m:sub>
                          </m:sSub>
                        </m:num>
                        <m:den>
                          <m:r>
                            <a:rPr lang="tr-TR" sz="1800" i="1">
                              <a:latin typeface="Cambria Math" panose="02040503050406030204" pitchFamily="18" charset="0"/>
                            </a:rPr>
                            <m:t>𝐸</m:t>
                          </m:r>
                        </m:den>
                      </m:f>
                      <m:r>
                        <a:rPr lang="tr-TR" sz="1800" i="1">
                          <a:latin typeface="Cambria Math" panose="02040503050406030204" pitchFamily="18" charset="0"/>
                        </a:rPr>
                        <m:t>−</m:t>
                      </m:r>
                      <m:r>
                        <a:rPr lang="tr-TR" sz="1800" i="1">
                          <a:latin typeface="Cambria Math" panose="02040503050406030204" pitchFamily="18" charset="0"/>
                          <a:ea typeface="Cambria Math" panose="02040503050406030204" pitchFamily="18" charset="0"/>
                        </a:rPr>
                        <m:t>𝜈</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𝜎</m:t>
                              </m:r>
                            </m:e>
                            <m:sub>
                              <m:r>
                                <a:rPr lang="tr-TR" sz="1800" i="1">
                                  <a:latin typeface="Cambria Math" panose="02040503050406030204" pitchFamily="18" charset="0"/>
                                </a:rPr>
                                <m:t>𝑧</m:t>
                              </m:r>
                            </m:sub>
                          </m:sSub>
                        </m:num>
                        <m:den>
                          <m:r>
                            <a:rPr lang="tr-TR" sz="1800" i="1">
                              <a:latin typeface="Cambria Math" panose="02040503050406030204" pitchFamily="18" charset="0"/>
                            </a:rPr>
                            <m:t>𝐸</m:t>
                          </m:r>
                        </m:den>
                      </m:f>
                    </m:oMath>
                  </m:oMathPara>
                </a14:m>
                <a:endParaRPr lang="tr-TR" sz="1800"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1800" i="1" smtClean="0">
                              <a:latin typeface="Cambria Math" panose="02040503050406030204" pitchFamily="18" charset="0"/>
                            </a:rPr>
                          </m:ctrlPr>
                        </m:sSubPr>
                        <m:e>
                          <m:r>
                            <a:rPr lang="tr-TR" sz="1800" i="1" smtClean="0">
                              <a:latin typeface="Cambria Math" panose="02040503050406030204" pitchFamily="18" charset="0"/>
                              <a:ea typeface="Cambria Math" panose="02040503050406030204" pitchFamily="18" charset="0"/>
                            </a:rPr>
                            <m:t>𝜀</m:t>
                          </m:r>
                        </m:e>
                        <m:sub>
                          <m:r>
                            <a:rPr lang="tr-TR" sz="1800" b="0" i="1" smtClean="0">
                              <a:latin typeface="Cambria Math" panose="02040503050406030204" pitchFamily="18" charset="0"/>
                            </a:rPr>
                            <m:t>𝑧</m:t>
                          </m:r>
                        </m:sub>
                      </m:sSub>
                      <m:r>
                        <a:rPr lang="tr-TR" sz="1800" b="0" i="1" smtClean="0">
                          <a:latin typeface="Cambria Math" panose="02040503050406030204" pitchFamily="18" charset="0"/>
                        </a:rPr>
                        <m:t>=</m:t>
                      </m:r>
                      <m:f>
                        <m:fPr>
                          <m:ctrlPr>
                            <a:rPr lang="tr-TR" sz="1800" b="0" i="1" smtClean="0">
                              <a:latin typeface="Cambria Math" panose="02040503050406030204" pitchFamily="18" charset="0"/>
                            </a:rPr>
                          </m:ctrlPr>
                        </m:fPr>
                        <m:num>
                          <m:sSub>
                            <m:sSubPr>
                              <m:ctrlPr>
                                <a:rPr lang="tr-TR" sz="1800" b="0" i="1" smtClean="0">
                                  <a:latin typeface="Cambria Math" panose="02040503050406030204" pitchFamily="18" charset="0"/>
                                </a:rPr>
                              </m:ctrlPr>
                            </m:sSubPr>
                            <m:e>
                              <m:r>
                                <a:rPr lang="tr-TR" sz="1800" b="0" i="1" smtClean="0">
                                  <a:latin typeface="Cambria Math" panose="02040503050406030204" pitchFamily="18" charset="0"/>
                                  <a:ea typeface="Cambria Math" panose="02040503050406030204" pitchFamily="18" charset="0"/>
                                </a:rPr>
                                <m:t>𝜎</m:t>
                              </m:r>
                            </m:e>
                            <m:sub>
                              <m:r>
                                <a:rPr lang="tr-TR" sz="1800" b="0" i="1" smtClean="0">
                                  <a:latin typeface="Cambria Math" panose="02040503050406030204" pitchFamily="18" charset="0"/>
                                </a:rPr>
                                <m:t>𝑧</m:t>
                              </m:r>
                            </m:sub>
                          </m:sSub>
                        </m:num>
                        <m:den>
                          <m:r>
                            <a:rPr lang="tr-TR" sz="1800" b="0" i="1" smtClean="0">
                              <a:latin typeface="Cambria Math" panose="02040503050406030204" pitchFamily="18" charset="0"/>
                            </a:rPr>
                            <m:t>𝐸</m:t>
                          </m:r>
                        </m:den>
                      </m:f>
                      <m:r>
                        <a:rPr lang="tr-TR" sz="1800" i="1">
                          <a:latin typeface="Cambria Math" panose="02040503050406030204" pitchFamily="18" charset="0"/>
                        </a:rPr>
                        <m:t>−</m:t>
                      </m:r>
                      <m:r>
                        <a:rPr lang="tr-TR" sz="1800" i="1">
                          <a:latin typeface="Cambria Math" panose="02040503050406030204" pitchFamily="18" charset="0"/>
                          <a:ea typeface="Cambria Math" panose="02040503050406030204" pitchFamily="18" charset="0"/>
                        </a:rPr>
                        <m:t>𝜈</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𝜎</m:t>
                              </m:r>
                            </m:e>
                            <m:sub>
                              <m:r>
                                <a:rPr lang="tr-TR" sz="1800" b="0" i="1" smtClean="0">
                                  <a:latin typeface="Cambria Math" panose="02040503050406030204" pitchFamily="18" charset="0"/>
                                  <a:ea typeface="Cambria Math" panose="02040503050406030204" pitchFamily="18" charset="0"/>
                                </a:rPr>
                                <m:t>𝑥</m:t>
                              </m:r>
                            </m:sub>
                          </m:sSub>
                        </m:num>
                        <m:den>
                          <m:r>
                            <a:rPr lang="tr-TR" sz="1800" i="1">
                              <a:latin typeface="Cambria Math" panose="02040503050406030204" pitchFamily="18" charset="0"/>
                            </a:rPr>
                            <m:t>𝐸</m:t>
                          </m:r>
                        </m:den>
                      </m:f>
                      <m:r>
                        <a:rPr lang="tr-TR" sz="1800" i="1">
                          <a:latin typeface="Cambria Math" panose="02040503050406030204" pitchFamily="18" charset="0"/>
                        </a:rPr>
                        <m:t>−</m:t>
                      </m:r>
                      <m:r>
                        <a:rPr lang="tr-TR" sz="1800" i="1">
                          <a:latin typeface="Cambria Math" panose="02040503050406030204" pitchFamily="18" charset="0"/>
                          <a:ea typeface="Cambria Math" panose="02040503050406030204" pitchFamily="18" charset="0"/>
                        </a:rPr>
                        <m:t>𝜈</m:t>
                      </m:r>
                      <m:f>
                        <m:fPr>
                          <m:ctrlPr>
                            <a:rPr lang="tr-TR" sz="1800" i="1">
                              <a:latin typeface="Cambria Math" panose="02040503050406030204" pitchFamily="18" charset="0"/>
                            </a:rPr>
                          </m:ctrlPr>
                        </m:fPr>
                        <m:num>
                          <m:sSub>
                            <m:sSubPr>
                              <m:ctrlPr>
                                <a:rPr lang="tr-TR" sz="1800" i="1">
                                  <a:latin typeface="Cambria Math" panose="02040503050406030204" pitchFamily="18" charset="0"/>
                                </a:rPr>
                              </m:ctrlPr>
                            </m:sSubPr>
                            <m:e>
                              <m:r>
                                <a:rPr lang="tr-TR" sz="1800" i="1">
                                  <a:latin typeface="Cambria Math" panose="02040503050406030204" pitchFamily="18" charset="0"/>
                                  <a:ea typeface="Cambria Math" panose="02040503050406030204" pitchFamily="18" charset="0"/>
                                </a:rPr>
                                <m:t>𝜎</m:t>
                              </m:r>
                            </m:e>
                            <m:sub>
                              <m:r>
                                <a:rPr lang="tr-TR" sz="1800" b="0" i="1" smtClean="0">
                                  <a:latin typeface="Cambria Math" panose="02040503050406030204" pitchFamily="18" charset="0"/>
                                </a:rPr>
                                <m:t>𝑦</m:t>
                              </m:r>
                            </m:sub>
                          </m:sSub>
                        </m:num>
                        <m:den>
                          <m:r>
                            <a:rPr lang="tr-TR" sz="1800" i="1">
                              <a:latin typeface="Cambria Math" panose="02040503050406030204" pitchFamily="18" charset="0"/>
                            </a:rPr>
                            <m:t>𝐸</m:t>
                          </m:r>
                        </m:den>
                      </m:f>
                    </m:oMath>
                  </m:oMathPara>
                </a14:m>
                <a:endParaRPr lang="tr-TR" sz="1800" dirty="0"/>
              </a:p>
            </p:txBody>
          </p:sp>
        </mc:Choice>
        <mc:Fallback xmlns="">
          <p:sp>
            <p:nvSpPr>
              <p:cNvPr id="6" name="Metin kutusu 5">
                <a:extLst>
                  <a:ext uri="{FF2B5EF4-FFF2-40B4-BE49-F238E27FC236}">
                    <a16:creationId xmlns:a16="http://schemas.microsoft.com/office/drawing/2014/main" id="{927FA494-BC7C-03E8-FBB2-A17EE25E26AD}"/>
                  </a:ext>
                </a:extLst>
              </p:cNvPr>
              <p:cNvSpPr txBox="1">
                <a:spLocks noRot="1" noChangeAspect="1" noMove="1" noResize="1" noEditPoints="1" noAdjustHandles="1" noChangeArrowheads="1" noChangeShapeType="1" noTextEdit="1"/>
              </p:cNvSpPr>
              <p:nvPr/>
            </p:nvSpPr>
            <p:spPr>
              <a:xfrm>
                <a:off x="8086887" y="1184731"/>
                <a:ext cx="2650836" cy="22442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8AC32F8D-6013-B7E9-283F-78A38ED2792B}"/>
                  </a:ext>
                </a:extLst>
              </p:cNvPr>
              <p:cNvSpPr txBox="1"/>
              <p:nvPr/>
            </p:nvSpPr>
            <p:spPr>
              <a:xfrm>
                <a:off x="214291" y="675315"/>
                <a:ext cx="6096000" cy="6152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sz="2000" i="1" smtClean="0">
                              <a:latin typeface="Cambria Math" panose="02040503050406030204" pitchFamily="18" charset="0"/>
                            </a:rPr>
                          </m:ctrlPr>
                        </m:sSubPr>
                        <m:e>
                          <m:r>
                            <a:rPr lang="tr-TR" sz="2000" i="1" smtClean="0">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rPr>
                            <m:t>𝑥</m:t>
                          </m:r>
                        </m:sub>
                      </m:sSub>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ea typeface="Cambria Math" panose="02040503050406030204" pitchFamily="18" charset="0"/>
                                </a:rPr>
                                <m:t>𝜎</m:t>
                              </m:r>
                            </m:e>
                            <m:sub>
                              <m:r>
                                <a:rPr lang="tr-TR" sz="2000" b="0" i="1" smtClean="0">
                                  <a:latin typeface="Cambria Math" panose="02040503050406030204" pitchFamily="18" charset="0"/>
                                </a:rPr>
                                <m:t>𝑥</m:t>
                              </m:r>
                            </m:sub>
                          </m:sSub>
                        </m:num>
                        <m:den>
                          <m:r>
                            <a:rPr lang="tr-TR" sz="2000" b="0" i="1" smtClean="0">
                              <a:latin typeface="Cambria Math" panose="02040503050406030204" pitchFamily="18" charset="0"/>
                            </a:rPr>
                            <m:t>𝐸</m:t>
                          </m:r>
                        </m:den>
                      </m:f>
                      <m:r>
                        <a:rPr lang="tr-TR" sz="2000" b="0" i="1" smtClean="0">
                          <a:latin typeface="Cambria Math" panose="02040503050406030204" pitchFamily="18" charset="0"/>
                        </a:rPr>
                        <m:t> </m:t>
                      </m:r>
                      <m:r>
                        <m:rPr>
                          <m:sty m:val="p"/>
                        </m:rPr>
                        <a:rPr lang="tr-TR" sz="2000" b="0" i="0" smtClean="0">
                          <a:latin typeface="Cambria Math" panose="02040503050406030204" pitchFamily="18" charset="0"/>
                        </a:rPr>
                        <m:t>and</m:t>
                      </m:r>
                      <m:r>
                        <a:rPr lang="tr-TR" sz="2000" b="0" i="1" smtClean="0">
                          <a:latin typeface="Cambria Math" panose="02040503050406030204" pitchFamily="18" charset="0"/>
                        </a:rPr>
                        <m:t> </m:t>
                      </m:r>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𝜀</m:t>
                          </m:r>
                        </m:e>
                        <m:sub>
                          <m:r>
                            <a:rPr lang="tr-TR" sz="2000" i="1">
                              <a:latin typeface="Cambria Math" panose="02040503050406030204" pitchFamily="18" charset="0"/>
                            </a:rPr>
                            <m:t>𝑦</m:t>
                          </m:r>
                        </m:sub>
                      </m:sSub>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𝜈</m:t>
                      </m:r>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𝜎</m:t>
                              </m:r>
                            </m:e>
                            <m:sub>
                              <m:r>
                                <a:rPr lang="tr-TR" sz="2000" i="1">
                                  <a:latin typeface="Cambria Math" panose="02040503050406030204" pitchFamily="18" charset="0"/>
                                </a:rPr>
                                <m:t>𝑥</m:t>
                              </m:r>
                            </m:sub>
                          </m:sSub>
                        </m:num>
                        <m:den>
                          <m:r>
                            <a:rPr lang="tr-TR" sz="2000" i="1">
                              <a:latin typeface="Cambria Math" panose="02040503050406030204" pitchFamily="18" charset="0"/>
                            </a:rPr>
                            <m:t>𝐸</m:t>
                          </m:r>
                        </m:den>
                      </m:f>
                      <m:r>
                        <a:rPr lang="tr-TR" sz="2000" b="0" i="1" smtClean="0">
                          <a:latin typeface="Cambria Math" panose="02040503050406030204" pitchFamily="18" charset="0"/>
                        </a:rPr>
                        <m:t> </m:t>
                      </m:r>
                      <m:r>
                        <m:rPr>
                          <m:sty m:val="p"/>
                        </m:rPr>
                        <a:rPr lang="tr-TR" sz="2000" b="0" i="0" smtClean="0">
                          <a:latin typeface="Cambria Math" panose="02040503050406030204" pitchFamily="18" charset="0"/>
                        </a:rPr>
                        <m:t>and</m:t>
                      </m:r>
                      <m:r>
                        <a:rPr lang="tr-TR" sz="2000" b="0" i="1" smtClean="0">
                          <a:latin typeface="Cambria Math" panose="02040503050406030204" pitchFamily="18" charset="0"/>
                        </a:rPr>
                        <m:t> </m:t>
                      </m:r>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𝜀</m:t>
                          </m:r>
                        </m:e>
                        <m:sub>
                          <m:r>
                            <a:rPr lang="tr-TR" sz="2000" i="1">
                              <a:latin typeface="Cambria Math" panose="02040503050406030204" pitchFamily="18" charset="0"/>
                            </a:rPr>
                            <m:t>𝑧</m:t>
                          </m:r>
                        </m:sub>
                      </m:sSub>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𝜈</m:t>
                      </m:r>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𝜎</m:t>
                              </m:r>
                            </m:e>
                            <m:sub>
                              <m:r>
                                <a:rPr lang="tr-TR" sz="2000" i="1">
                                  <a:latin typeface="Cambria Math" panose="02040503050406030204" pitchFamily="18" charset="0"/>
                                </a:rPr>
                                <m:t>𝑥</m:t>
                              </m:r>
                            </m:sub>
                          </m:sSub>
                        </m:num>
                        <m:den>
                          <m:r>
                            <a:rPr lang="tr-TR" sz="2000" i="1">
                              <a:latin typeface="Cambria Math" panose="02040503050406030204" pitchFamily="18" charset="0"/>
                            </a:rPr>
                            <m:t>𝐸</m:t>
                          </m:r>
                        </m:den>
                      </m:f>
                    </m:oMath>
                  </m:oMathPara>
                </a14:m>
                <a:endParaRPr lang="en-US" sz="2000" dirty="0"/>
              </a:p>
            </p:txBody>
          </p:sp>
        </mc:Choice>
        <mc:Fallback xmlns="">
          <p:sp>
            <p:nvSpPr>
              <p:cNvPr id="8" name="Metin kutusu 7">
                <a:extLst>
                  <a:ext uri="{FF2B5EF4-FFF2-40B4-BE49-F238E27FC236}">
                    <a16:creationId xmlns:a16="http://schemas.microsoft.com/office/drawing/2014/main" id="{8AC32F8D-6013-B7E9-283F-78A38ED2792B}"/>
                  </a:ext>
                </a:extLst>
              </p:cNvPr>
              <p:cNvSpPr txBox="1">
                <a:spLocks noRot="1" noChangeAspect="1" noMove="1" noResize="1" noEditPoints="1" noAdjustHandles="1" noChangeArrowheads="1" noChangeShapeType="1" noTextEdit="1"/>
              </p:cNvSpPr>
              <p:nvPr/>
            </p:nvSpPr>
            <p:spPr>
              <a:xfrm>
                <a:off x="214291" y="675315"/>
                <a:ext cx="6096000" cy="6152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29BC444A-4372-060E-2505-627212CABFED}"/>
                  </a:ext>
                </a:extLst>
              </p:cNvPr>
              <p:cNvSpPr txBox="1"/>
              <p:nvPr/>
            </p:nvSpPr>
            <p:spPr>
              <a:xfrm>
                <a:off x="214291" y="1814075"/>
                <a:ext cx="6096000" cy="6236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sz="2000" i="1" smtClean="0">
                              <a:latin typeface="Cambria Math" panose="02040503050406030204" pitchFamily="18" charset="0"/>
                            </a:rPr>
                          </m:ctrlPr>
                        </m:sSubPr>
                        <m:e>
                          <m:r>
                            <a:rPr lang="tr-TR" sz="2000" i="1" smtClean="0">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rPr>
                            <m:t>𝑦</m:t>
                          </m:r>
                        </m:sub>
                      </m:sSub>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ea typeface="Cambria Math" panose="02040503050406030204" pitchFamily="18" charset="0"/>
                                </a:rPr>
                                <m:t>𝜎</m:t>
                              </m:r>
                            </m:e>
                            <m:sub>
                              <m:r>
                                <a:rPr lang="tr-TR" sz="2000" b="0" i="1" smtClean="0">
                                  <a:latin typeface="Cambria Math" panose="02040503050406030204" pitchFamily="18" charset="0"/>
                                </a:rPr>
                                <m:t>𝑦</m:t>
                              </m:r>
                            </m:sub>
                          </m:sSub>
                        </m:num>
                        <m:den>
                          <m:r>
                            <a:rPr lang="tr-TR" sz="2000" b="0" i="1" smtClean="0">
                              <a:latin typeface="Cambria Math" panose="02040503050406030204" pitchFamily="18" charset="0"/>
                            </a:rPr>
                            <m:t>𝐸</m:t>
                          </m:r>
                        </m:den>
                      </m:f>
                      <m:r>
                        <a:rPr lang="tr-TR" sz="2000" b="0" i="1" smtClean="0">
                          <a:latin typeface="Cambria Math" panose="02040503050406030204" pitchFamily="18" charset="0"/>
                        </a:rPr>
                        <m:t> </m:t>
                      </m:r>
                      <m:r>
                        <m:rPr>
                          <m:sty m:val="p"/>
                        </m:rPr>
                        <a:rPr lang="tr-TR" sz="2000" b="0" i="0" smtClean="0">
                          <a:latin typeface="Cambria Math" panose="02040503050406030204" pitchFamily="18" charset="0"/>
                        </a:rPr>
                        <m:t>and</m:t>
                      </m:r>
                      <m:r>
                        <a:rPr lang="tr-TR" sz="2000" b="0" i="1" smtClean="0">
                          <a:latin typeface="Cambria Math" panose="02040503050406030204" pitchFamily="18" charset="0"/>
                        </a:rPr>
                        <m:t> </m:t>
                      </m:r>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rPr>
                            <m:t>𝑥</m:t>
                          </m:r>
                        </m:sub>
                      </m:sSub>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𝜈</m:t>
                      </m:r>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𝜎</m:t>
                              </m:r>
                            </m:e>
                            <m:sub>
                              <m:r>
                                <a:rPr lang="tr-TR" sz="2000" b="0" i="1" smtClean="0">
                                  <a:latin typeface="Cambria Math" panose="02040503050406030204" pitchFamily="18" charset="0"/>
                                </a:rPr>
                                <m:t>𝑦</m:t>
                              </m:r>
                            </m:sub>
                          </m:sSub>
                        </m:num>
                        <m:den>
                          <m:r>
                            <a:rPr lang="tr-TR" sz="2000" i="1">
                              <a:latin typeface="Cambria Math" panose="02040503050406030204" pitchFamily="18" charset="0"/>
                            </a:rPr>
                            <m:t>𝐸</m:t>
                          </m:r>
                        </m:den>
                      </m:f>
                      <m:r>
                        <a:rPr lang="tr-TR" sz="2000" b="0" i="1" smtClean="0">
                          <a:latin typeface="Cambria Math" panose="02040503050406030204" pitchFamily="18" charset="0"/>
                        </a:rPr>
                        <m:t> </m:t>
                      </m:r>
                      <m:r>
                        <m:rPr>
                          <m:sty m:val="p"/>
                        </m:rPr>
                        <a:rPr lang="tr-TR" sz="2000" b="0" i="0" smtClean="0">
                          <a:latin typeface="Cambria Math" panose="02040503050406030204" pitchFamily="18" charset="0"/>
                        </a:rPr>
                        <m:t>and</m:t>
                      </m:r>
                      <m:r>
                        <a:rPr lang="tr-TR" sz="2000" b="0" i="1" smtClean="0">
                          <a:latin typeface="Cambria Math" panose="02040503050406030204" pitchFamily="18" charset="0"/>
                        </a:rPr>
                        <m:t> </m:t>
                      </m:r>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𝜀</m:t>
                          </m:r>
                        </m:e>
                        <m:sub>
                          <m:r>
                            <a:rPr lang="tr-TR" sz="2000" i="1">
                              <a:latin typeface="Cambria Math" panose="02040503050406030204" pitchFamily="18" charset="0"/>
                            </a:rPr>
                            <m:t>𝑧</m:t>
                          </m:r>
                        </m:sub>
                      </m:sSub>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𝜈</m:t>
                      </m:r>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𝜎</m:t>
                              </m:r>
                            </m:e>
                            <m:sub>
                              <m:r>
                                <a:rPr lang="tr-TR" sz="2000" b="0" i="1" smtClean="0">
                                  <a:latin typeface="Cambria Math" panose="02040503050406030204" pitchFamily="18" charset="0"/>
                                </a:rPr>
                                <m:t>𝑦</m:t>
                              </m:r>
                            </m:sub>
                          </m:sSub>
                        </m:num>
                        <m:den>
                          <m:r>
                            <a:rPr lang="tr-TR" sz="2000" i="1">
                              <a:latin typeface="Cambria Math" panose="02040503050406030204" pitchFamily="18" charset="0"/>
                            </a:rPr>
                            <m:t>𝐸</m:t>
                          </m:r>
                        </m:den>
                      </m:f>
                    </m:oMath>
                  </m:oMathPara>
                </a14:m>
                <a:endParaRPr lang="en-US" dirty="0"/>
              </a:p>
            </p:txBody>
          </p:sp>
        </mc:Choice>
        <mc:Fallback xmlns="">
          <p:sp>
            <p:nvSpPr>
              <p:cNvPr id="10" name="Metin kutusu 9">
                <a:extLst>
                  <a:ext uri="{FF2B5EF4-FFF2-40B4-BE49-F238E27FC236}">
                    <a16:creationId xmlns:a16="http://schemas.microsoft.com/office/drawing/2014/main" id="{29BC444A-4372-060E-2505-627212CABFED}"/>
                  </a:ext>
                </a:extLst>
              </p:cNvPr>
              <p:cNvSpPr txBox="1">
                <a:spLocks noRot="1" noChangeAspect="1" noMove="1" noResize="1" noEditPoints="1" noAdjustHandles="1" noChangeArrowheads="1" noChangeShapeType="1" noTextEdit="1"/>
              </p:cNvSpPr>
              <p:nvPr/>
            </p:nvSpPr>
            <p:spPr>
              <a:xfrm>
                <a:off x="214291" y="1814075"/>
                <a:ext cx="6096000" cy="6236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FD51D906-EFE5-230D-7645-9513AD24D1C8}"/>
                  </a:ext>
                </a:extLst>
              </p:cNvPr>
              <p:cNvSpPr txBox="1"/>
              <p:nvPr/>
            </p:nvSpPr>
            <p:spPr>
              <a:xfrm>
                <a:off x="537563" y="2746155"/>
                <a:ext cx="5449455" cy="876778"/>
              </a:xfrm>
              <a:prstGeom prst="rect">
                <a:avLst/>
              </a:prstGeom>
              <a:noFill/>
            </p:spPr>
            <p:txBody>
              <a:bodyPr wrap="square">
                <a:spAutoFit/>
              </a:bodyPr>
              <a:lstStyle/>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2000" i="1" smtClean="0">
                              <a:latin typeface="Cambria Math" panose="02040503050406030204" pitchFamily="18" charset="0"/>
                            </a:rPr>
                          </m:ctrlPr>
                        </m:sSubPr>
                        <m:e>
                          <m:r>
                            <a:rPr lang="tr-TR" sz="2000" i="1" smtClean="0">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rPr>
                            <m:t>𝑧</m:t>
                          </m:r>
                        </m:sub>
                      </m:sSub>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ea typeface="Cambria Math" panose="02040503050406030204" pitchFamily="18" charset="0"/>
                                </a:rPr>
                                <m:t>𝜎</m:t>
                              </m:r>
                            </m:e>
                            <m:sub>
                              <m:r>
                                <a:rPr lang="tr-TR" sz="2000" b="0" i="1" smtClean="0">
                                  <a:latin typeface="Cambria Math" panose="02040503050406030204" pitchFamily="18" charset="0"/>
                                </a:rPr>
                                <m:t>𝑧</m:t>
                              </m:r>
                            </m:sub>
                          </m:sSub>
                        </m:num>
                        <m:den>
                          <m:r>
                            <a:rPr lang="tr-TR" sz="2000" b="0" i="1" smtClean="0">
                              <a:latin typeface="Cambria Math" panose="02040503050406030204" pitchFamily="18" charset="0"/>
                            </a:rPr>
                            <m:t>𝐸</m:t>
                          </m:r>
                        </m:den>
                      </m:f>
                      <m:r>
                        <a:rPr lang="tr-TR" sz="2000" b="0" i="1" smtClean="0">
                          <a:latin typeface="Cambria Math" panose="02040503050406030204" pitchFamily="18" charset="0"/>
                        </a:rPr>
                        <m:t> </m:t>
                      </m:r>
                      <m:r>
                        <m:rPr>
                          <m:sty m:val="p"/>
                        </m:rPr>
                        <a:rPr lang="tr-TR" sz="2000" b="0" i="0" smtClean="0">
                          <a:latin typeface="Cambria Math" panose="02040503050406030204" pitchFamily="18" charset="0"/>
                        </a:rPr>
                        <m:t>and</m:t>
                      </m:r>
                      <m:r>
                        <a:rPr lang="tr-TR" sz="2000" b="0" i="1" smtClean="0">
                          <a:latin typeface="Cambria Math" panose="02040503050406030204" pitchFamily="18" charset="0"/>
                        </a:rPr>
                        <m:t> </m:t>
                      </m:r>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rPr>
                            <m:t>𝑥</m:t>
                          </m:r>
                        </m:sub>
                      </m:sSub>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𝜈</m:t>
                      </m:r>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𝜎</m:t>
                              </m:r>
                            </m:e>
                            <m:sub>
                              <m:r>
                                <a:rPr lang="tr-TR" sz="2000" b="0" i="1" smtClean="0">
                                  <a:latin typeface="Cambria Math" panose="02040503050406030204" pitchFamily="18" charset="0"/>
                                </a:rPr>
                                <m:t>𝑧</m:t>
                              </m:r>
                            </m:sub>
                          </m:sSub>
                        </m:num>
                        <m:den>
                          <m:r>
                            <a:rPr lang="tr-TR" sz="2000" i="1">
                              <a:latin typeface="Cambria Math" panose="02040503050406030204" pitchFamily="18" charset="0"/>
                            </a:rPr>
                            <m:t>𝐸</m:t>
                          </m:r>
                        </m:den>
                      </m:f>
                      <m:r>
                        <a:rPr lang="tr-TR" sz="2000" b="0" i="1" smtClean="0">
                          <a:latin typeface="Cambria Math" panose="02040503050406030204" pitchFamily="18" charset="0"/>
                        </a:rPr>
                        <m:t> </m:t>
                      </m:r>
                      <m:r>
                        <m:rPr>
                          <m:sty m:val="p"/>
                        </m:rPr>
                        <a:rPr lang="tr-TR" sz="2000" b="0" i="0" smtClean="0">
                          <a:latin typeface="Cambria Math" panose="02040503050406030204" pitchFamily="18" charset="0"/>
                        </a:rPr>
                        <m:t>and</m:t>
                      </m:r>
                      <m:r>
                        <a:rPr lang="tr-TR" sz="2000" b="0" i="1" smtClean="0">
                          <a:latin typeface="Cambria Math" panose="02040503050406030204" pitchFamily="18" charset="0"/>
                        </a:rPr>
                        <m:t> </m:t>
                      </m:r>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𝜀</m:t>
                          </m:r>
                        </m:e>
                        <m:sub>
                          <m:r>
                            <a:rPr lang="tr-TR" sz="2000" b="0" i="1" smtClean="0">
                              <a:latin typeface="Cambria Math" panose="02040503050406030204" pitchFamily="18" charset="0"/>
                            </a:rPr>
                            <m:t>𝑦</m:t>
                          </m:r>
                        </m:sub>
                      </m:sSub>
                      <m:r>
                        <a:rPr lang="tr-TR" sz="2000" i="1">
                          <a:latin typeface="Cambria Math" panose="02040503050406030204" pitchFamily="18" charset="0"/>
                        </a:rPr>
                        <m:t>=−</m:t>
                      </m:r>
                      <m:r>
                        <a:rPr lang="tr-TR" sz="2000" i="1">
                          <a:latin typeface="Cambria Math" panose="02040503050406030204" pitchFamily="18" charset="0"/>
                          <a:ea typeface="Cambria Math" panose="02040503050406030204" pitchFamily="18" charset="0"/>
                        </a:rPr>
                        <m:t>𝜈</m:t>
                      </m:r>
                      <m:f>
                        <m:fPr>
                          <m:ctrlPr>
                            <a:rPr lang="tr-TR" sz="2000" i="1">
                              <a:latin typeface="Cambria Math" panose="02040503050406030204" pitchFamily="18" charset="0"/>
                            </a:rPr>
                          </m:ctrlPr>
                        </m:fPr>
                        <m:num>
                          <m:sSub>
                            <m:sSubPr>
                              <m:ctrlPr>
                                <a:rPr lang="tr-TR" sz="2000" i="1">
                                  <a:latin typeface="Cambria Math" panose="02040503050406030204" pitchFamily="18" charset="0"/>
                                </a:rPr>
                              </m:ctrlPr>
                            </m:sSubPr>
                            <m:e>
                              <m:r>
                                <a:rPr lang="tr-TR" sz="2000" i="1">
                                  <a:latin typeface="Cambria Math" panose="02040503050406030204" pitchFamily="18" charset="0"/>
                                  <a:ea typeface="Cambria Math" panose="02040503050406030204" pitchFamily="18" charset="0"/>
                                </a:rPr>
                                <m:t>𝜎</m:t>
                              </m:r>
                            </m:e>
                            <m:sub>
                              <m:r>
                                <a:rPr lang="tr-TR" sz="2000" b="0" i="1" smtClean="0">
                                  <a:latin typeface="Cambria Math" panose="02040503050406030204" pitchFamily="18" charset="0"/>
                                </a:rPr>
                                <m:t>𝑧</m:t>
                              </m:r>
                            </m:sub>
                          </m:sSub>
                        </m:num>
                        <m:den>
                          <m:r>
                            <a:rPr lang="tr-TR" sz="2000" i="1">
                              <a:latin typeface="Cambria Math" panose="02040503050406030204" pitchFamily="18" charset="0"/>
                            </a:rPr>
                            <m:t>𝐸</m:t>
                          </m:r>
                        </m:den>
                      </m:f>
                    </m:oMath>
                  </m:oMathPara>
                </a14:m>
                <a:endParaRPr lang="tr-TR" sz="2000" dirty="0"/>
              </a:p>
            </p:txBody>
          </p:sp>
        </mc:Choice>
        <mc:Fallback xmlns="">
          <p:sp>
            <p:nvSpPr>
              <p:cNvPr id="12" name="Metin kutusu 11">
                <a:extLst>
                  <a:ext uri="{FF2B5EF4-FFF2-40B4-BE49-F238E27FC236}">
                    <a16:creationId xmlns:a16="http://schemas.microsoft.com/office/drawing/2014/main" id="{FD51D906-EFE5-230D-7645-9513AD24D1C8}"/>
                  </a:ext>
                </a:extLst>
              </p:cNvPr>
              <p:cNvSpPr txBox="1">
                <a:spLocks noRot="1" noChangeAspect="1" noMove="1" noResize="1" noEditPoints="1" noAdjustHandles="1" noChangeArrowheads="1" noChangeShapeType="1" noTextEdit="1"/>
              </p:cNvSpPr>
              <p:nvPr/>
            </p:nvSpPr>
            <p:spPr>
              <a:xfrm>
                <a:off x="537563" y="2746155"/>
                <a:ext cx="5449455" cy="876778"/>
              </a:xfrm>
              <a:prstGeom prst="rect">
                <a:avLst/>
              </a:prstGeom>
              <a:blipFill>
                <a:blip r:embed="rId6"/>
                <a:stretch>
                  <a:fillRect/>
                </a:stretch>
              </a:blipFill>
            </p:spPr>
            <p:txBody>
              <a:bodyPr/>
              <a:lstStyle/>
              <a:p>
                <a:r>
                  <a:rPr lang="en-US">
                    <a:noFill/>
                  </a:rPr>
                  <a:t> </a:t>
                </a:r>
              </a:p>
            </p:txBody>
          </p:sp>
        </mc:Fallback>
      </mc:AlternateContent>
      <p:sp>
        <p:nvSpPr>
          <p:cNvPr id="14" name="Metin kutusu 13">
            <a:extLst>
              <a:ext uri="{FF2B5EF4-FFF2-40B4-BE49-F238E27FC236}">
                <a16:creationId xmlns:a16="http://schemas.microsoft.com/office/drawing/2014/main" id="{9E483927-0348-C6F2-1B9F-8A05A9FB00C9}"/>
              </a:ext>
            </a:extLst>
          </p:cNvPr>
          <p:cNvSpPr txBox="1"/>
          <p:nvPr/>
        </p:nvSpPr>
        <p:spPr>
          <a:xfrm>
            <a:off x="5994850" y="42512"/>
            <a:ext cx="6096000" cy="880369"/>
          </a:xfrm>
          <a:prstGeom prst="rect">
            <a:avLst/>
          </a:prstGeom>
          <a:noFill/>
        </p:spPr>
        <p:txBody>
          <a:bodyPr wrap="square">
            <a:spAutoFit/>
          </a:bodyPr>
          <a:lstStyle/>
          <a:p>
            <a:pPr algn="just">
              <a:lnSpc>
                <a:spcPct val="150000"/>
              </a:lnSpc>
            </a:pPr>
            <a:r>
              <a:rPr lang="en-US" sz="1800" dirty="0"/>
              <a:t>Combining the results, the components of strain corresponding to the given multiaxial loading are</a:t>
            </a:r>
            <a:endParaRPr lang="tr-TR" sz="1800" dirty="0"/>
          </a:p>
        </p:txBody>
      </p:sp>
    </p:spTree>
    <p:extLst>
      <p:ext uri="{BB962C8B-B14F-4D97-AF65-F5344CB8AC3E}">
        <p14:creationId xmlns:p14="http://schemas.microsoft.com/office/powerpoint/2010/main" val="145919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CAA4E-AD35-DEF5-168E-0021614D5A3F}"/>
              </a:ext>
            </a:extLst>
          </p:cNvPr>
          <p:cNvSpPr>
            <a:spLocks noGrp="1"/>
          </p:cNvSpPr>
          <p:nvPr>
            <p:ph type="title"/>
          </p:nvPr>
        </p:nvSpPr>
        <p:spPr>
          <a:xfrm>
            <a:off x="419100" y="253365"/>
            <a:ext cx="10873740" cy="503093"/>
          </a:xfrm>
        </p:spPr>
        <p:txBody>
          <a:bodyPr>
            <a:normAutofit/>
          </a:bodyPr>
          <a:lstStyle/>
          <a:p>
            <a:r>
              <a:rPr lang="tr-TR" sz="2400" b="1" dirty="0" err="1">
                <a:solidFill>
                  <a:srgbClr val="EB7C1A"/>
                </a:solidFill>
              </a:rPr>
              <a:t>Concept</a:t>
            </a:r>
            <a:r>
              <a:rPr lang="tr-TR" sz="2400" b="1" dirty="0">
                <a:solidFill>
                  <a:srgbClr val="EB7C1A"/>
                </a:solidFill>
              </a:rPr>
              <a:t> Application 2.8</a:t>
            </a:r>
            <a:endParaRPr lang="en-US" sz="2400" b="1" dirty="0">
              <a:solidFill>
                <a:srgbClr val="EB7C1A"/>
              </a:solidFill>
            </a:endParaRPr>
          </a:p>
        </p:txBody>
      </p:sp>
      <p:sp>
        <p:nvSpPr>
          <p:cNvPr id="9" name="Metin kutusu 8">
            <a:extLst>
              <a:ext uri="{FF2B5EF4-FFF2-40B4-BE49-F238E27FC236}">
                <a16:creationId xmlns:a16="http://schemas.microsoft.com/office/drawing/2014/main" id="{DA6581F8-C496-A10F-16DD-CD487DF75A17}"/>
              </a:ext>
            </a:extLst>
          </p:cNvPr>
          <p:cNvSpPr txBox="1"/>
          <p:nvPr/>
        </p:nvSpPr>
        <p:spPr>
          <a:xfrm>
            <a:off x="3112655" y="854793"/>
            <a:ext cx="8866909" cy="1200329"/>
          </a:xfrm>
          <a:prstGeom prst="rect">
            <a:avLst/>
          </a:prstGeom>
          <a:noFill/>
        </p:spPr>
        <p:txBody>
          <a:bodyPr wrap="square">
            <a:spAutoFit/>
          </a:bodyPr>
          <a:lstStyle/>
          <a:p>
            <a:r>
              <a:rPr lang="en-US" dirty="0"/>
              <a:t>The steel block shown (Fig. 2.34) is subjected to a uniform pressure</a:t>
            </a:r>
            <a:r>
              <a:rPr lang="tr-TR" dirty="0"/>
              <a:t> </a:t>
            </a:r>
            <a:r>
              <a:rPr lang="en-US" dirty="0"/>
              <a:t>on all its faces. Knowing that the change in length of edge AB is </a:t>
            </a:r>
            <a:r>
              <a:rPr lang="tr-TR"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1.2 </a:t>
            </a:r>
            <a:r>
              <a:rPr lang="tr-TR"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10</a:t>
            </a:r>
            <a:r>
              <a:rPr lang="tr-TR" baseline="30000" dirty="0">
                <a:latin typeface="Cambria Math" panose="02040503050406030204" pitchFamily="18" charset="0"/>
                <a:ea typeface="Cambria Math" panose="02040503050406030204" pitchFamily="18" charset="0"/>
              </a:rPr>
              <a:t>-</a:t>
            </a:r>
            <a:r>
              <a:rPr lang="en-US" baseline="30000" dirty="0">
                <a:latin typeface="Cambria Math" panose="02040503050406030204" pitchFamily="18" charset="0"/>
                <a:ea typeface="Cambria Math" panose="02040503050406030204" pitchFamily="18" charset="0"/>
              </a:rPr>
              <a:t>3 </a:t>
            </a:r>
            <a:r>
              <a:rPr lang="en-US" dirty="0">
                <a:latin typeface="Cambria Math" panose="02040503050406030204" pitchFamily="18" charset="0"/>
                <a:ea typeface="Cambria Math" panose="02040503050406030204" pitchFamily="18" charset="0"/>
              </a:rPr>
              <a:t>in</a:t>
            </a:r>
            <a:r>
              <a:rPr lang="en-US" dirty="0"/>
              <a:t>., determine (a) the change in length of the other two edges and (b) the pressure </a:t>
            </a:r>
            <a:r>
              <a:rPr lang="en-US" i="1" dirty="0"/>
              <a:t>p</a:t>
            </a:r>
            <a:r>
              <a:rPr lang="en-US" dirty="0"/>
              <a:t> applied to the faces of the block. Assume E </a:t>
            </a:r>
            <a:r>
              <a:rPr lang="tr-TR" dirty="0"/>
              <a:t>=</a:t>
            </a:r>
            <a:r>
              <a:rPr lang="en-US" dirty="0"/>
              <a:t> 29</a:t>
            </a:r>
            <a:r>
              <a:rPr lang="tr-TR" dirty="0"/>
              <a:t>*</a:t>
            </a:r>
            <a:r>
              <a:rPr lang="en-US" dirty="0"/>
              <a:t>10</a:t>
            </a:r>
            <a:r>
              <a:rPr lang="en-US" baseline="30000" dirty="0"/>
              <a:t>6</a:t>
            </a:r>
            <a:r>
              <a:rPr lang="en-US" dirty="0"/>
              <a:t> psi and </a:t>
            </a:r>
            <a:r>
              <a:rPr lang="el-GR" dirty="0"/>
              <a:t>ν</a:t>
            </a:r>
            <a:r>
              <a:rPr lang="tr-TR" dirty="0"/>
              <a:t>=</a:t>
            </a:r>
            <a:r>
              <a:rPr lang="en-US" dirty="0"/>
              <a:t>0.29.</a:t>
            </a:r>
          </a:p>
        </p:txBody>
      </p:sp>
      <p:pic>
        <p:nvPicPr>
          <p:cNvPr id="3" name="Resim 2">
            <a:extLst>
              <a:ext uri="{FF2B5EF4-FFF2-40B4-BE49-F238E27FC236}">
                <a16:creationId xmlns:a16="http://schemas.microsoft.com/office/drawing/2014/main" id="{EA969E8C-9723-D21C-A01A-C1915F267D78}"/>
              </a:ext>
            </a:extLst>
          </p:cNvPr>
          <p:cNvPicPr>
            <a:picLocks noChangeAspect="1"/>
          </p:cNvPicPr>
          <p:nvPr/>
        </p:nvPicPr>
        <p:blipFill>
          <a:blip r:embed="rId2">
            <a:clrChange>
              <a:clrFrom>
                <a:srgbClr val="FFF4E3"/>
              </a:clrFrom>
              <a:clrTo>
                <a:srgbClr val="FFF4E3">
                  <a:alpha val="0"/>
                </a:srgbClr>
              </a:clrTo>
            </a:clrChange>
          </a:blip>
          <a:stretch>
            <a:fillRect/>
          </a:stretch>
        </p:blipFill>
        <p:spPr>
          <a:xfrm>
            <a:off x="271693" y="743977"/>
            <a:ext cx="2752660" cy="2115470"/>
          </a:xfrm>
          <a:prstGeom prst="rect">
            <a:avLst/>
          </a:prstGeom>
        </p:spPr>
      </p:pic>
      <p:sp>
        <p:nvSpPr>
          <p:cNvPr id="6" name="Metin kutusu 5">
            <a:extLst>
              <a:ext uri="{FF2B5EF4-FFF2-40B4-BE49-F238E27FC236}">
                <a16:creationId xmlns:a16="http://schemas.microsoft.com/office/drawing/2014/main" id="{448D649B-2845-108B-A205-9F6971B57232}"/>
              </a:ext>
            </a:extLst>
          </p:cNvPr>
          <p:cNvSpPr txBox="1"/>
          <p:nvPr/>
        </p:nvSpPr>
        <p:spPr>
          <a:xfrm>
            <a:off x="3229634" y="2084767"/>
            <a:ext cx="8152040" cy="646331"/>
          </a:xfrm>
          <a:prstGeom prst="rect">
            <a:avLst/>
          </a:prstGeom>
          <a:noFill/>
        </p:spPr>
        <p:txBody>
          <a:bodyPr wrap="square">
            <a:spAutoFit/>
          </a:bodyPr>
          <a:lstStyle/>
          <a:p>
            <a:r>
              <a:rPr lang="en-US" dirty="0"/>
              <a:t> </a:t>
            </a:r>
            <a:r>
              <a:rPr lang="en-US" b="1" dirty="0"/>
              <a:t>a. Change in Length of Other Edges. </a:t>
            </a:r>
            <a:r>
              <a:rPr lang="en-US" dirty="0"/>
              <a:t>Substituting </a:t>
            </a:r>
            <a:r>
              <a:rPr lang="el-GR" dirty="0"/>
              <a:t>σ</a:t>
            </a:r>
            <a:r>
              <a:rPr lang="en-US" baseline="-25000" dirty="0"/>
              <a:t>x</a:t>
            </a:r>
            <a:r>
              <a:rPr lang="tr-TR" dirty="0"/>
              <a:t>=</a:t>
            </a:r>
            <a:r>
              <a:rPr lang="el-GR" dirty="0"/>
              <a:t> σ </a:t>
            </a:r>
            <a:r>
              <a:rPr lang="en-US" baseline="-25000" dirty="0"/>
              <a:t>y</a:t>
            </a:r>
            <a:r>
              <a:rPr lang="tr-TR" dirty="0"/>
              <a:t>=</a:t>
            </a:r>
            <a:r>
              <a:rPr lang="el-GR" dirty="0"/>
              <a:t>σ </a:t>
            </a:r>
            <a:r>
              <a:rPr lang="en-US" baseline="-25000" dirty="0"/>
              <a:t>z</a:t>
            </a:r>
            <a:r>
              <a:rPr lang="tr-TR" dirty="0"/>
              <a:t>=-</a:t>
            </a:r>
            <a:r>
              <a:rPr lang="en-US" i="1" dirty="0"/>
              <a:t>p</a:t>
            </a:r>
            <a:r>
              <a:rPr lang="en-US" dirty="0"/>
              <a:t> into </a:t>
            </a:r>
            <a:r>
              <a:rPr lang="tr-TR" dirty="0" err="1"/>
              <a:t>strain</a:t>
            </a:r>
            <a:r>
              <a:rPr lang="tr-TR" dirty="0"/>
              <a:t> </a:t>
            </a:r>
            <a:r>
              <a:rPr lang="tr-TR" dirty="0" err="1"/>
              <a:t>equantions</a:t>
            </a:r>
            <a:r>
              <a:rPr lang="tr-TR" dirty="0"/>
              <a:t> in </a:t>
            </a:r>
            <a:r>
              <a:rPr lang="tr-TR" dirty="0" err="1"/>
              <a:t>multi-axial</a:t>
            </a:r>
            <a:r>
              <a:rPr lang="tr-TR" dirty="0"/>
              <a:t> </a:t>
            </a:r>
            <a:r>
              <a:rPr lang="tr-TR" dirty="0" err="1"/>
              <a:t>loading</a:t>
            </a:r>
            <a:r>
              <a:rPr lang="tr-TR" dirty="0"/>
              <a:t> </a:t>
            </a:r>
            <a:r>
              <a:rPr lang="tr-TR" dirty="0" err="1"/>
              <a:t>case</a:t>
            </a:r>
            <a:r>
              <a:rPr lang="en-US" dirty="0"/>
              <a:t>, the three strain components have the common value</a:t>
            </a:r>
          </a:p>
        </p:txBody>
      </p:sp>
      <p:pic>
        <p:nvPicPr>
          <p:cNvPr id="10" name="Resim 9">
            <a:extLst>
              <a:ext uri="{FF2B5EF4-FFF2-40B4-BE49-F238E27FC236}">
                <a16:creationId xmlns:a16="http://schemas.microsoft.com/office/drawing/2014/main" id="{4E0C4860-675A-E269-ADBA-D87AFE2CBEA3}"/>
              </a:ext>
            </a:extLst>
          </p:cNvPr>
          <p:cNvPicPr>
            <a:picLocks noChangeAspect="1"/>
          </p:cNvPicPr>
          <p:nvPr/>
        </p:nvPicPr>
        <p:blipFill>
          <a:blip r:embed="rId3">
            <a:clrChange>
              <a:clrFrom>
                <a:srgbClr val="FFF4E3"/>
              </a:clrFrom>
              <a:clrTo>
                <a:srgbClr val="FFF4E3">
                  <a:alpha val="0"/>
                </a:srgbClr>
              </a:clrTo>
            </a:clrChange>
          </a:blip>
          <a:stretch>
            <a:fillRect/>
          </a:stretch>
        </p:blipFill>
        <p:spPr>
          <a:xfrm>
            <a:off x="696566" y="3039649"/>
            <a:ext cx="3042030" cy="683603"/>
          </a:xfrm>
          <a:prstGeom prst="rect">
            <a:avLst/>
          </a:prstGeom>
        </p:spPr>
      </p:pic>
      <p:pic>
        <p:nvPicPr>
          <p:cNvPr id="12" name="Resim 11">
            <a:extLst>
              <a:ext uri="{FF2B5EF4-FFF2-40B4-BE49-F238E27FC236}">
                <a16:creationId xmlns:a16="http://schemas.microsoft.com/office/drawing/2014/main" id="{76C9A6A2-0717-B9D9-1F35-0729363FD5E4}"/>
              </a:ext>
            </a:extLst>
          </p:cNvPr>
          <p:cNvPicPr>
            <a:picLocks noChangeAspect="1"/>
          </p:cNvPicPr>
          <p:nvPr/>
        </p:nvPicPr>
        <p:blipFill>
          <a:blip r:embed="rId4">
            <a:clrChange>
              <a:clrFrom>
                <a:srgbClr val="FFF4E3"/>
              </a:clrFrom>
              <a:clrTo>
                <a:srgbClr val="FFF4E3">
                  <a:alpha val="0"/>
                </a:srgbClr>
              </a:clrTo>
            </a:clrChange>
          </a:blip>
          <a:stretch>
            <a:fillRect/>
          </a:stretch>
        </p:blipFill>
        <p:spPr>
          <a:xfrm>
            <a:off x="4375437" y="3010396"/>
            <a:ext cx="3852278" cy="739986"/>
          </a:xfrm>
          <a:prstGeom prst="rect">
            <a:avLst/>
          </a:prstGeom>
        </p:spPr>
      </p:pic>
      <p:pic>
        <p:nvPicPr>
          <p:cNvPr id="14" name="Resim 13">
            <a:extLst>
              <a:ext uri="{FF2B5EF4-FFF2-40B4-BE49-F238E27FC236}">
                <a16:creationId xmlns:a16="http://schemas.microsoft.com/office/drawing/2014/main" id="{38362F68-714F-B37C-34D1-FA3A99615FE4}"/>
              </a:ext>
            </a:extLst>
          </p:cNvPr>
          <p:cNvPicPr>
            <a:picLocks noChangeAspect="1"/>
          </p:cNvPicPr>
          <p:nvPr/>
        </p:nvPicPr>
        <p:blipFill>
          <a:blip r:embed="rId5">
            <a:clrChange>
              <a:clrFrom>
                <a:srgbClr val="FFF4E3"/>
              </a:clrFrom>
              <a:clrTo>
                <a:srgbClr val="FFF4E3">
                  <a:alpha val="0"/>
                </a:srgbClr>
              </a:clrTo>
            </a:clrChange>
          </a:blip>
          <a:stretch>
            <a:fillRect/>
          </a:stretch>
        </p:blipFill>
        <p:spPr>
          <a:xfrm>
            <a:off x="8375338" y="3155000"/>
            <a:ext cx="3604226" cy="440388"/>
          </a:xfrm>
          <a:prstGeom prst="rect">
            <a:avLst/>
          </a:prstGeom>
        </p:spPr>
      </p:pic>
      <p:pic>
        <p:nvPicPr>
          <p:cNvPr id="16" name="Resim 15">
            <a:extLst>
              <a:ext uri="{FF2B5EF4-FFF2-40B4-BE49-F238E27FC236}">
                <a16:creationId xmlns:a16="http://schemas.microsoft.com/office/drawing/2014/main" id="{4B8F29E4-7AD5-0FF2-55EF-1CC6D4E81FF1}"/>
              </a:ext>
            </a:extLst>
          </p:cNvPr>
          <p:cNvPicPr>
            <a:picLocks noChangeAspect="1"/>
          </p:cNvPicPr>
          <p:nvPr/>
        </p:nvPicPr>
        <p:blipFill>
          <a:blip r:embed="rId6">
            <a:clrChange>
              <a:clrFrom>
                <a:srgbClr val="FFF4E3"/>
              </a:clrFrom>
              <a:clrTo>
                <a:srgbClr val="FFF4E3">
                  <a:alpha val="0"/>
                </a:srgbClr>
              </a:clrTo>
            </a:clrChange>
          </a:blip>
          <a:stretch>
            <a:fillRect/>
          </a:stretch>
        </p:blipFill>
        <p:spPr>
          <a:xfrm>
            <a:off x="4556693" y="3871039"/>
            <a:ext cx="5285195" cy="811465"/>
          </a:xfrm>
          <a:prstGeom prst="rect">
            <a:avLst/>
          </a:prstGeom>
        </p:spPr>
      </p:pic>
      <p:sp>
        <p:nvSpPr>
          <p:cNvPr id="18" name="Metin kutusu 17">
            <a:extLst>
              <a:ext uri="{FF2B5EF4-FFF2-40B4-BE49-F238E27FC236}">
                <a16:creationId xmlns:a16="http://schemas.microsoft.com/office/drawing/2014/main" id="{D8F7EE81-C0BD-4A9E-EB0A-B56D20AF558C}"/>
              </a:ext>
            </a:extLst>
          </p:cNvPr>
          <p:cNvSpPr txBox="1"/>
          <p:nvPr/>
        </p:nvSpPr>
        <p:spPr>
          <a:xfrm>
            <a:off x="526472" y="4632098"/>
            <a:ext cx="6096000" cy="369332"/>
          </a:xfrm>
          <a:prstGeom prst="rect">
            <a:avLst/>
          </a:prstGeom>
          <a:noFill/>
        </p:spPr>
        <p:txBody>
          <a:bodyPr wrap="square">
            <a:spAutoFit/>
          </a:bodyPr>
          <a:lstStyle/>
          <a:p>
            <a:r>
              <a:rPr lang="en-US" dirty="0"/>
              <a:t> </a:t>
            </a:r>
            <a:r>
              <a:rPr lang="en-US" b="1" dirty="0"/>
              <a:t>b. Pressure. </a:t>
            </a:r>
            <a:r>
              <a:rPr lang="en-US" dirty="0"/>
              <a:t>Solving Eq. (1) for p,</a:t>
            </a:r>
          </a:p>
        </p:txBody>
      </p:sp>
      <p:sp>
        <p:nvSpPr>
          <p:cNvPr id="20" name="Metin kutusu 19">
            <a:extLst>
              <a:ext uri="{FF2B5EF4-FFF2-40B4-BE49-F238E27FC236}">
                <a16:creationId xmlns:a16="http://schemas.microsoft.com/office/drawing/2014/main" id="{0AA39D46-C777-CDF2-690D-E6A055C1C00E}"/>
              </a:ext>
            </a:extLst>
          </p:cNvPr>
          <p:cNvSpPr txBox="1"/>
          <p:nvPr/>
        </p:nvSpPr>
        <p:spPr>
          <a:xfrm>
            <a:off x="3801281" y="3175650"/>
            <a:ext cx="692727" cy="369332"/>
          </a:xfrm>
          <a:prstGeom prst="rect">
            <a:avLst/>
          </a:prstGeom>
          <a:noFill/>
        </p:spPr>
        <p:txBody>
          <a:bodyPr wrap="square">
            <a:spAutoFit/>
          </a:bodyPr>
          <a:lstStyle/>
          <a:p>
            <a:r>
              <a:rPr lang="en-US" dirty="0"/>
              <a:t>(1) </a:t>
            </a:r>
          </a:p>
        </p:txBody>
      </p:sp>
      <p:pic>
        <p:nvPicPr>
          <p:cNvPr id="22" name="Resim 21">
            <a:extLst>
              <a:ext uri="{FF2B5EF4-FFF2-40B4-BE49-F238E27FC236}">
                <a16:creationId xmlns:a16="http://schemas.microsoft.com/office/drawing/2014/main" id="{6961B086-B804-C8CF-4942-106A614E5B84}"/>
              </a:ext>
            </a:extLst>
          </p:cNvPr>
          <p:cNvPicPr>
            <a:picLocks noChangeAspect="1"/>
          </p:cNvPicPr>
          <p:nvPr/>
        </p:nvPicPr>
        <p:blipFill>
          <a:blip r:embed="rId7">
            <a:clrChange>
              <a:clrFrom>
                <a:srgbClr val="FFF4E3"/>
              </a:clrFrom>
              <a:clrTo>
                <a:srgbClr val="FFF4E3">
                  <a:alpha val="0"/>
                </a:srgbClr>
              </a:clrTo>
            </a:clrChange>
          </a:blip>
          <a:stretch>
            <a:fillRect/>
          </a:stretch>
        </p:blipFill>
        <p:spPr>
          <a:xfrm>
            <a:off x="705802" y="5237018"/>
            <a:ext cx="4861150" cy="674254"/>
          </a:xfrm>
          <a:prstGeom prst="rect">
            <a:avLst/>
          </a:prstGeom>
        </p:spPr>
      </p:pic>
      <p:pic>
        <p:nvPicPr>
          <p:cNvPr id="24" name="Resim 23">
            <a:extLst>
              <a:ext uri="{FF2B5EF4-FFF2-40B4-BE49-F238E27FC236}">
                <a16:creationId xmlns:a16="http://schemas.microsoft.com/office/drawing/2014/main" id="{B909BD0F-5757-0773-C94C-8AD12E356C24}"/>
              </a:ext>
            </a:extLst>
          </p:cNvPr>
          <p:cNvPicPr>
            <a:picLocks noChangeAspect="1"/>
          </p:cNvPicPr>
          <p:nvPr/>
        </p:nvPicPr>
        <p:blipFill>
          <a:blip r:embed="rId8">
            <a:clrChange>
              <a:clrFrom>
                <a:srgbClr val="FFF4E3"/>
              </a:clrFrom>
              <a:clrTo>
                <a:srgbClr val="FFF4E3">
                  <a:alpha val="0"/>
                </a:srgbClr>
              </a:clrTo>
            </a:clrChange>
          </a:blip>
          <a:stretch>
            <a:fillRect/>
          </a:stretch>
        </p:blipFill>
        <p:spPr>
          <a:xfrm>
            <a:off x="5975927" y="5389290"/>
            <a:ext cx="1790854" cy="322095"/>
          </a:xfrm>
          <a:prstGeom prst="rect">
            <a:avLst/>
          </a:prstGeom>
        </p:spPr>
      </p:pic>
    </p:spTree>
    <p:extLst>
      <p:ext uri="{BB962C8B-B14F-4D97-AF65-F5344CB8AC3E}">
        <p14:creationId xmlns:p14="http://schemas.microsoft.com/office/powerpoint/2010/main" val="254007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a:extLst>
              <a:ext uri="{FF2B5EF4-FFF2-40B4-BE49-F238E27FC236}">
                <a16:creationId xmlns:a16="http://schemas.microsoft.com/office/drawing/2014/main" id="{C46E094B-0566-43A0-75CF-67C5AA7019BC}"/>
              </a:ext>
            </a:extLst>
          </p:cNvPr>
          <p:cNvSpPr>
            <a:spLocks noGrp="1" noChangeArrowheads="1"/>
          </p:cNvSpPr>
          <p:nvPr>
            <p:ph type="title"/>
          </p:nvPr>
        </p:nvSpPr>
        <p:spPr>
          <a:xfrm>
            <a:off x="1981200" y="274638"/>
            <a:ext cx="8229600" cy="792162"/>
          </a:xfrm>
        </p:spPr>
        <p:txBody>
          <a:bodyPr/>
          <a:lstStyle/>
          <a:p>
            <a:pPr algn="l"/>
            <a:r>
              <a:rPr lang="tr-TR" altLang="en-US" sz="3600" b="1" dirty="0" err="1">
                <a:solidFill>
                  <a:srgbClr val="DA1D52"/>
                </a:solidFill>
                <a:latin typeface="CandidaStd"/>
              </a:rPr>
              <a:t>DILATATION</a:t>
            </a:r>
            <a:r>
              <a:rPr lang="tr-TR" altLang="en-US" sz="3600" b="1" dirty="0">
                <a:solidFill>
                  <a:srgbClr val="DA1D52"/>
                </a:solidFill>
                <a:latin typeface="CandidaStd"/>
              </a:rPr>
              <a:t> </a:t>
            </a:r>
            <a:r>
              <a:rPr lang="tr-TR" altLang="en-US" sz="3600" b="1" dirty="0" err="1">
                <a:solidFill>
                  <a:srgbClr val="DA1D52"/>
                </a:solidFill>
                <a:latin typeface="CandidaStd"/>
              </a:rPr>
              <a:t>AND</a:t>
            </a:r>
            <a:r>
              <a:rPr lang="tr-TR" altLang="en-US" sz="3600" b="1" dirty="0">
                <a:solidFill>
                  <a:srgbClr val="DA1D52"/>
                </a:solidFill>
                <a:latin typeface="CandidaStd"/>
              </a:rPr>
              <a:t> </a:t>
            </a:r>
            <a:r>
              <a:rPr lang="tr-TR" altLang="en-US" sz="3600" b="1" dirty="0" err="1">
                <a:solidFill>
                  <a:srgbClr val="DA1D52"/>
                </a:solidFill>
                <a:latin typeface="CandidaStd"/>
              </a:rPr>
              <a:t>BULK</a:t>
            </a:r>
            <a:r>
              <a:rPr lang="tr-TR" altLang="en-US" sz="3600" b="1" dirty="0">
                <a:solidFill>
                  <a:srgbClr val="DA1D52"/>
                </a:solidFill>
                <a:latin typeface="CandidaStd"/>
              </a:rPr>
              <a:t> </a:t>
            </a:r>
            <a:r>
              <a:rPr lang="tr-TR" altLang="en-US" sz="3600" b="1" dirty="0" err="1">
                <a:solidFill>
                  <a:srgbClr val="DA1D52"/>
                </a:solidFill>
                <a:latin typeface="CandidaStd"/>
              </a:rPr>
              <a:t>MODULUS</a:t>
            </a:r>
            <a:endParaRPr lang="tr-TR" altLang="en-US" dirty="0"/>
          </a:p>
        </p:txBody>
      </p:sp>
      <p:pic>
        <p:nvPicPr>
          <p:cNvPr id="28675" name="İçerik Yer Tutucusu 4">
            <a:extLst>
              <a:ext uri="{FF2B5EF4-FFF2-40B4-BE49-F238E27FC236}">
                <a16:creationId xmlns:a16="http://schemas.microsoft.com/office/drawing/2014/main" id="{14269091-2F5C-F15C-777A-BBD9C48575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71600"/>
            <a:ext cx="4114800" cy="3995738"/>
          </a:xfrm>
        </p:spPr>
      </p:pic>
      <p:pic>
        <p:nvPicPr>
          <p:cNvPr id="28676" name="Resim 6">
            <a:extLst>
              <a:ext uri="{FF2B5EF4-FFF2-40B4-BE49-F238E27FC236}">
                <a16:creationId xmlns:a16="http://schemas.microsoft.com/office/drawing/2014/main" id="{EB4F0856-B5D3-0F04-FCD7-B9BF2F5F8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1371601"/>
            <a:ext cx="458152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Metin kutusu 8">
            <a:extLst>
              <a:ext uri="{FF2B5EF4-FFF2-40B4-BE49-F238E27FC236}">
                <a16:creationId xmlns:a16="http://schemas.microsoft.com/office/drawing/2014/main" id="{7DB3F16F-499D-9090-D903-34D98184BE4C}"/>
              </a:ext>
            </a:extLst>
          </p:cNvPr>
          <p:cNvSpPr txBox="1">
            <a:spLocks noChangeArrowheads="1"/>
          </p:cNvSpPr>
          <p:nvPr/>
        </p:nvSpPr>
        <p:spPr bwMode="auto">
          <a:xfrm>
            <a:off x="7772400" y="5891213"/>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en-US" sz="2400">
                <a:solidFill>
                  <a:srgbClr val="231F20"/>
                </a:solidFill>
                <a:latin typeface="MyriadPro"/>
              </a:rPr>
              <a:t>deformed</a:t>
            </a:r>
          </a:p>
        </p:txBody>
      </p:sp>
      <p:sp>
        <p:nvSpPr>
          <p:cNvPr id="28678" name="Metin kutusu 9">
            <a:extLst>
              <a:ext uri="{FF2B5EF4-FFF2-40B4-BE49-F238E27FC236}">
                <a16:creationId xmlns:a16="http://schemas.microsoft.com/office/drawing/2014/main" id="{23154628-ED94-64D6-DC34-ECF358E9C9D2}"/>
              </a:ext>
            </a:extLst>
          </p:cNvPr>
          <p:cNvSpPr txBox="1">
            <a:spLocks noChangeArrowheads="1"/>
          </p:cNvSpPr>
          <p:nvPr/>
        </p:nvSpPr>
        <p:spPr bwMode="auto">
          <a:xfrm>
            <a:off x="2971800" y="5891213"/>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en-US" sz="2400">
                <a:solidFill>
                  <a:srgbClr val="231F20"/>
                </a:solidFill>
                <a:latin typeface="MyriadPro"/>
              </a:rPr>
              <a:t>undeformed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çerik Yer Tutucusu 4">
            <a:extLst>
              <a:ext uri="{FF2B5EF4-FFF2-40B4-BE49-F238E27FC236}">
                <a16:creationId xmlns:a16="http://schemas.microsoft.com/office/drawing/2014/main" id="{A2AA9814-48EC-02AC-8DED-B900858478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995364"/>
            <a:ext cx="4745038" cy="517525"/>
          </a:xfrm>
        </p:spPr>
      </p:pic>
      <p:pic>
        <p:nvPicPr>
          <p:cNvPr id="29699" name="Resim 6">
            <a:extLst>
              <a:ext uri="{FF2B5EF4-FFF2-40B4-BE49-F238E27FC236}">
                <a16:creationId xmlns:a16="http://schemas.microsoft.com/office/drawing/2014/main" id="{BE5A3E2B-23A4-C057-99C3-D03853F37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20939"/>
            <a:ext cx="3733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Metin kutusu 8">
            <a:extLst>
              <a:ext uri="{FF2B5EF4-FFF2-40B4-BE49-F238E27FC236}">
                <a16:creationId xmlns:a16="http://schemas.microsoft.com/office/drawing/2014/main" id="{688DC844-91A4-59D9-EE72-3FD9DED9C320}"/>
              </a:ext>
            </a:extLst>
          </p:cNvPr>
          <p:cNvSpPr txBox="1">
            <a:spLocks noChangeArrowheads="1"/>
          </p:cNvSpPr>
          <p:nvPr/>
        </p:nvSpPr>
        <p:spPr bwMode="auto">
          <a:xfrm>
            <a:off x="350384" y="54973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en-US" sz="2400">
                <a:solidFill>
                  <a:srgbClr val="231F20"/>
                </a:solidFill>
                <a:latin typeface="UtopiaStd"/>
              </a:rPr>
              <a:t>Volume of deformed unity cube</a:t>
            </a:r>
          </a:p>
        </p:txBody>
      </p:sp>
      <p:sp>
        <p:nvSpPr>
          <p:cNvPr id="29701" name="Metin kutusu 9">
            <a:extLst>
              <a:ext uri="{FF2B5EF4-FFF2-40B4-BE49-F238E27FC236}">
                <a16:creationId xmlns:a16="http://schemas.microsoft.com/office/drawing/2014/main" id="{BC62A23E-3901-323E-6685-59A97F644DA9}"/>
              </a:ext>
            </a:extLst>
          </p:cNvPr>
          <p:cNvSpPr txBox="1">
            <a:spLocks noChangeArrowheads="1"/>
          </p:cNvSpPr>
          <p:nvPr/>
        </p:nvSpPr>
        <p:spPr bwMode="auto">
          <a:xfrm>
            <a:off x="301400" y="1649188"/>
            <a:ext cx="11406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en-US" sz="2400" dirty="0">
                <a:solidFill>
                  <a:srgbClr val="231F20"/>
                </a:solidFill>
                <a:latin typeface="UtopiaStd"/>
              </a:rPr>
              <a:t>Since </a:t>
            </a:r>
            <a:r>
              <a:rPr lang="tr-TR" altLang="en-US" sz="2400" dirty="0" err="1">
                <a:solidFill>
                  <a:srgbClr val="231F20"/>
                </a:solidFill>
                <a:latin typeface="UtopiaStd"/>
              </a:rPr>
              <a:t>the</a:t>
            </a:r>
            <a:r>
              <a:rPr lang="tr-TR" altLang="en-US" sz="2400" dirty="0">
                <a:solidFill>
                  <a:srgbClr val="231F20"/>
                </a:solidFill>
                <a:latin typeface="UtopiaStd"/>
              </a:rPr>
              <a:t> </a:t>
            </a:r>
            <a:r>
              <a:rPr lang="tr-TR" altLang="en-US" sz="2400" dirty="0" err="1">
                <a:solidFill>
                  <a:srgbClr val="231F20"/>
                </a:solidFill>
                <a:latin typeface="UtopiaStd"/>
              </a:rPr>
              <a:t>strains</a:t>
            </a:r>
            <a:r>
              <a:rPr lang="tr-TR" altLang="en-US" sz="2400" dirty="0">
                <a:solidFill>
                  <a:srgbClr val="231F20"/>
                </a:solidFill>
                <a:latin typeface="UtopiaStd"/>
              </a:rPr>
              <a:t> </a:t>
            </a:r>
            <a:r>
              <a:rPr lang="tr-TR" altLang="en-US" sz="2400" dirty="0" err="1">
                <a:solidFill>
                  <a:srgbClr val="231F20"/>
                </a:solidFill>
                <a:latin typeface="UtopiaStd"/>
              </a:rPr>
              <a:t>are</a:t>
            </a:r>
            <a:r>
              <a:rPr lang="tr-TR" altLang="en-US" sz="2400" dirty="0">
                <a:solidFill>
                  <a:srgbClr val="231F20"/>
                </a:solidFill>
                <a:latin typeface="UtopiaStd"/>
              </a:rPr>
              <a:t> </a:t>
            </a:r>
            <a:r>
              <a:rPr lang="tr-TR" altLang="en-US" sz="2400" dirty="0" err="1">
                <a:solidFill>
                  <a:srgbClr val="231F20"/>
                </a:solidFill>
                <a:latin typeface="UtopiaStd"/>
              </a:rPr>
              <a:t>much</a:t>
            </a:r>
            <a:r>
              <a:rPr lang="tr-TR" altLang="en-US" sz="2400" dirty="0">
                <a:solidFill>
                  <a:srgbClr val="231F20"/>
                </a:solidFill>
                <a:latin typeface="UtopiaStd"/>
              </a:rPr>
              <a:t> </a:t>
            </a:r>
            <a:r>
              <a:rPr lang="tr-TR" altLang="en-US" sz="2400" dirty="0" err="1">
                <a:solidFill>
                  <a:srgbClr val="231F20"/>
                </a:solidFill>
                <a:latin typeface="UtopiaStd"/>
              </a:rPr>
              <a:t>smaller</a:t>
            </a:r>
            <a:r>
              <a:rPr lang="tr-TR" altLang="en-US" sz="2400" dirty="0">
                <a:solidFill>
                  <a:srgbClr val="231F20"/>
                </a:solidFill>
                <a:latin typeface="UtopiaStd"/>
              </a:rPr>
              <a:t> </a:t>
            </a:r>
            <a:r>
              <a:rPr lang="tr-TR" altLang="en-US" sz="2400" dirty="0" err="1">
                <a:solidFill>
                  <a:srgbClr val="231F20"/>
                </a:solidFill>
                <a:latin typeface="UtopiaStd"/>
              </a:rPr>
              <a:t>than</a:t>
            </a:r>
            <a:r>
              <a:rPr lang="tr-TR" altLang="en-US" sz="2400" dirty="0">
                <a:solidFill>
                  <a:srgbClr val="231F20"/>
                </a:solidFill>
                <a:latin typeface="UtopiaStd"/>
              </a:rPr>
              <a:t> </a:t>
            </a:r>
            <a:r>
              <a:rPr lang="tr-TR" altLang="en-US" sz="2400" dirty="0" err="1">
                <a:solidFill>
                  <a:srgbClr val="231F20"/>
                </a:solidFill>
                <a:latin typeface="UtopiaStd"/>
              </a:rPr>
              <a:t>unity</a:t>
            </a:r>
            <a:r>
              <a:rPr lang="tr-TR" altLang="en-US" sz="2400" dirty="0">
                <a:solidFill>
                  <a:srgbClr val="231F20"/>
                </a:solidFill>
                <a:latin typeface="UtopiaStd"/>
              </a:rPr>
              <a:t>, </a:t>
            </a:r>
            <a:r>
              <a:rPr lang="tr-TR" altLang="en-US" sz="2400" dirty="0" err="1">
                <a:solidFill>
                  <a:srgbClr val="231F20"/>
                </a:solidFill>
                <a:latin typeface="UtopiaStd"/>
              </a:rPr>
              <a:t>their</a:t>
            </a:r>
            <a:r>
              <a:rPr lang="tr-TR" altLang="en-US" sz="2400" dirty="0">
                <a:solidFill>
                  <a:srgbClr val="231F20"/>
                </a:solidFill>
                <a:latin typeface="UtopiaStd"/>
              </a:rPr>
              <a:t> </a:t>
            </a:r>
            <a:r>
              <a:rPr lang="tr-TR" altLang="en-US" sz="2400" dirty="0" err="1">
                <a:solidFill>
                  <a:srgbClr val="231F20"/>
                </a:solidFill>
                <a:latin typeface="UtopiaStd"/>
              </a:rPr>
              <a:t>products</a:t>
            </a:r>
            <a:r>
              <a:rPr lang="tr-TR" altLang="en-US" sz="2400" dirty="0">
                <a:solidFill>
                  <a:srgbClr val="231F20"/>
                </a:solidFill>
                <a:latin typeface="UtopiaStd"/>
              </a:rPr>
              <a:t> can be </a:t>
            </a:r>
            <a:r>
              <a:rPr lang="tr-TR" altLang="en-US" sz="2400" dirty="0" err="1">
                <a:solidFill>
                  <a:srgbClr val="231F20"/>
                </a:solidFill>
                <a:latin typeface="UtopiaStd"/>
              </a:rPr>
              <a:t>omitted</a:t>
            </a:r>
            <a:endParaRPr lang="tr-TR" altLang="en-US" sz="2400" dirty="0">
              <a:solidFill>
                <a:srgbClr val="231F20"/>
              </a:solidFill>
              <a:latin typeface="UtopiaStd"/>
            </a:endParaRPr>
          </a:p>
        </p:txBody>
      </p:sp>
      <p:sp>
        <p:nvSpPr>
          <p:cNvPr id="12" name="Metin kutusu 11">
            <a:extLst>
              <a:ext uri="{FF2B5EF4-FFF2-40B4-BE49-F238E27FC236}">
                <a16:creationId xmlns:a16="http://schemas.microsoft.com/office/drawing/2014/main" id="{F692A748-C7C6-9238-150F-B5E3FFCB0F0A}"/>
              </a:ext>
            </a:extLst>
          </p:cNvPr>
          <p:cNvSpPr txBox="1"/>
          <p:nvPr/>
        </p:nvSpPr>
        <p:spPr>
          <a:xfrm>
            <a:off x="326572" y="3244851"/>
            <a:ext cx="7217230" cy="1730375"/>
          </a:xfrm>
          <a:prstGeom prst="rect">
            <a:avLst/>
          </a:prstGeom>
          <a:noFill/>
        </p:spPr>
        <p:txBody>
          <a:bodyPr wrap="square">
            <a:spAutoFit/>
          </a:bodyPr>
          <a:lstStyle/>
          <a:p>
            <a:pPr>
              <a:defRPr/>
            </a:pPr>
            <a:r>
              <a:rPr lang="en-US" sz="2400" dirty="0">
                <a:solidFill>
                  <a:srgbClr val="231F20"/>
                </a:solidFill>
                <a:latin typeface="UtopiaStd"/>
              </a:rPr>
              <a:t>The change in volume </a:t>
            </a:r>
            <a:r>
              <a:rPr lang="en-US" sz="2400" i="1" dirty="0">
                <a:solidFill>
                  <a:srgbClr val="231F20"/>
                </a:solidFill>
                <a:latin typeface="UtopiaStd"/>
              </a:rPr>
              <a:t>e </a:t>
            </a:r>
            <a:r>
              <a:rPr lang="en-US" sz="2400" dirty="0">
                <a:solidFill>
                  <a:srgbClr val="231F20"/>
                </a:solidFill>
                <a:latin typeface="UtopiaStd"/>
              </a:rPr>
              <a:t>of the element is</a:t>
            </a:r>
            <a:endParaRPr lang="tr-TR" sz="2400" dirty="0">
              <a:solidFill>
                <a:srgbClr val="231F20"/>
              </a:solidFill>
              <a:latin typeface="UtopiaStd"/>
            </a:endParaRPr>
          </a:p>
          <a:p>
            <a:pPr>
              <a:defRPr/>
            </a:pPr>
            <a:endParaRPr lang="tr-TR" sz="1050" dirty="0">
              <a:solidFill>
                <a:srgbClr val="231F20"/>
              </a:solidFill>
              <a:latin typeface="UtopiaStd"/>
            </a:endParaRPr>
          </a:p>
          <a:p>
            <a:pPr>
              <a:defRPr/>
            </a:pPr>
            <a:endParaRPr lang="tr-TR" sz="2400" dirty="0">
              <a:solidFill>
                <a:srgbClr val="231F20"/>
              </a:solidFill>
              <a:latin typeface="UtopiaStd"/>
            </a:endParaRPr>
          </a:p>
          <a:p>
            <a:pPr>
              <a:defRPr/>
            </a:pPr>
            <a:endParaRPr lang="tr-TR" sz="2400" dirty="0">
              <a:solidFill>
                <a:srgbClr val="231F20"/>
              </a:solidFill>
              <a:latin typeface="UtopiaStd"/>
            </a:endParaRPr>
          </a:p>
          <a:p>
            <a:pPr algn="ctr">
              <a:defRPr/>
            </a:pPr>
            <a:r>
              <a:rPr lang="tr-TR" sz="2400" dirty="0">
                <a:solidFill>
                  <a:srgbClr val="231F20"/>
                </a:solidFill>
                <a:latin typeface="UtopiaStd"/>
              </a:rPr>
              <a:t>                                        </a:t>
            </a:r>
            <a:r>
              <a:rPr lang="tr-TR" sz="2400" dirty="0" err="1">
                <a:solidFill>
                  <a:srgbClr val="231F20"/>
                </a:solidFill>
                <a:latin typeface="UtopiaStd"/>
              </a:rPr>
              <a:t>or</a:t>
            </a:r>
            <a:endParaRPr lang="tr-TR" sz="2400" dirty="0">
              <a:solidFill>
                <a:srgbClr val="231F20"/>
              </a:solidFill>
              <a:latin typeface="UtopiaStd"/>
            </a:endParaRPr>
          </a:p>
        </p:txBody>
      </p:sp>
      <p:pic>
        <p:nvPicPr>
          <p:cNvPr id="29703" name="Resim 13">
            <a:extLst>
              <a:ext uri="{FF2B5EF4-FFF2-40B4-BE49-F238E27FC236}">
                <a16:creationId xmlns:a16="http://schemas.microsoft.com/office/drawing/2014/main" id="{2BDB2811-978C-4CD4-FEDA-38B3F31B3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3705225"/>
            <a:ext cx="6043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Resim 15">
            <a:extLst>
              <a:ext uri="{FF2B5EF4-FFF2-40B4-BE49-F238E27FC236}">
                <a16:creationId xmlns:a16="http://schemas.microsoft.com/office/drawing/2014/main" id="{FAF55D49-9A5B-4094-1035-6B3FAC672B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0" y="5006976"/>
            <a:ext cx="29337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Metin kutusu 17">
            <a:extLst>
              <a:ext uri="{FF2B5EF4-FFF2-40B4-BE49-F238E27FC236}">
                <a16:creationId xmlns:a16="http://schemas.microsoft.com/office/drawing/2014/main" id="{B68D7BCA-84C6-EF0D-5FB5-861F9DF9B638}"/>
              </a:ext>
            </a:extLst>
          </p:cNvPr>
          <p:cNvSpPr txBox="1">
            <a:spLocks noChangeArrowheads="1"/>
          </p:cNvSpPr>
          <p:nvPr/>
        </p:nvSpPr>
        <p:spPr bwMode="auto">
          <a:xfrm>
            <a:off x="350385" y="5791655"/>
            <a:ext cx="1138985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i="1">
                <a:solidFill>
                  <a:srgbClr val="231F20"/>
                </a:solidFill>
                <a:latin typeface="UtopiaStd"/>
              </a:rPr>
              <a:t>e</a:t>
            </a:r>
            <a:r>
              <a:rPr lang="en-US" altLang="en-US" sz="2400">
                <a:solidFill>
                  <a:srgbClr val="231F20"/>
                </a:solidFill>
                <a:latin typeface="UtopiaStd"/>
              </a:rPr>
              <a:t> represents </a:t>
            </a:r>
            <a:r>
              <a:rPr lang="en-US" altLang="en-US" sz="2400" i="1">
                <a:solidFill>
                  <a:srgbClr val="231F20"/>
                </a:solidFill>
                <a:latin typeface="UtopiaStd"/>
              </a:rPr>
              <a:t>the change in volume per unit volume</a:t>
            </a:r>
            <a:r>
              <a:rPr lang="en-US" altLang="en-US" sz="2400">
                <a:solidFill>
                  <a:srgbClr val="231F20"/>
                </a:solidFill>
                <a:latin typeface="UtopiaStd"/>
              </a:rPr>
              <a:t> and is called the </a:t>
            </a:r>
            <a:r>
              <a:rPr lang="en-US" altLang="en-US" sz="2400" b="1" i="1">
                <a:solidFill>
                  <a:srgbClr val="231F20"/>
                </a:solidFill>
                <a:latin typeface="UtopiaStd"/>
              </a:rPr>
              <a:t>dilatation</a:t>
            </a:r>
            <a:r>
              <a:rPr lang="en-US" altLang="en-US" sz="2400">
                <a:solidFill>
                  <a:srgbClr val="231F20"/>
                </a:solidFill>
                <a:latin typeface="UtopiaStd"/>
              </a:rPr>
              <a:t> of the material.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etin kutusu 4">
            <a:extLst>
              <a:ext uri="{FF2B5EF4-FFF2-40B4-BE49-F238E27FC236}">
                <a16:creationId xmlns:a16="http://schemas.microsoft.com/office/drawing/2014/main" id="{B38B27B3-36C9-6208-77E1-29307FD32A3E}"/>
              </a:ext>
            </a:extLst>
          </p:cNvPr>
          <p:cNvSpPr txBox="1">
            <a:spLocks noChangeArrowheads="1"/>
          </p:cNvSpPr>
          <p:nvPr/>
        </p:nvSpPr>
        <p:spPr bwMode="auto">
          <a:xfrm>
            <a:off x="440871" y="304801"/>
            <a:ext cx="620485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en-US" sz="2400" dirty="0" err="1">
                <a:solidFill>
                  <a:srgbClr val="231F20"/>
                </a:solidFill>
                <a:latin typeface="UtopiaStd"/>
              </a:rPr>
              <a:t>Substitute</a:t>
            </a:r>
            <a:r>
              <a:rPr lang="tr-TR" altLang="en-US" sz="2400" dirty="0">
                <a:solidFill>
                  <a:srgbClr val="231F20"/>
                </a:solidFill>
                <a:latin typeface="UtopiaStd"/>
              </a:rPr>
              <a:t> </a:t>
            </a:r>
            <a:r>
              <a:rPr lang="tr-TR" altLang="en-US" sz="2400" dirty="0" err="1">
                <a:solidFill>
                  <a:srgbClr val="231F20"/>
                </a:solidFill>
                <a:latin typeface="UtopiaStd"/>
              </a:rPr>
              <a:t>strains</a:t>
            </a:r>
            <a:r>
              <a:rPr lang="tr-TR" altLang="en-US" sz="2400" dirty="0">
                <a:solidFill>
                  <a:srgbClr val="231F20"/>
                </a:solidFill>
                <a:latin typeface="UtopiaStd"/>
              </a:rPr>
              <a:t> </a:t>
            </a:r>
            <a:r>
              <a:rPr lang="tr-TR" altLang="en-US" sz="2400" dirty="0" err="1">
                <a:solidFill>
                  <a:srgbClr val="231F20"/>
                </a:solidFill>
                <a:latin typeface="UtopiaStd"/>
              </a:rPr>
              <a:t>to</a:t>
            </a:r>
            <a:r>
              <a:rPr lang="tr-TR" altLang="en-US" sz="2400" dirty="0">
                <a:solidFill>
                  <a:srgbClr val="231F20"/>
                </a:solidFill>
                <a:latin typeface="UtopiaStd"/>
              </a:rPr>
              <a:t> </a:t>
            </a:r>
            <a:r>
              <a:rPr lang="tr-TR" altLang="en-US" sz="2400" dirty="0" err="1">
                <a:solidFill>
                  <a:srgbClr val="231F20"/>
                </a:solidFill>
                <a:latin typeface="UtopiaStd"/>
              </a:rPr>
              <a:t>the</a:t>
            </a:r>
            <a:r>
              <a:rPr lang="tr-TR" altLang="en-US" sz="2400" dirty="0">
                <a:solidFill>
                  <a:srgbClr val="231F20"/>
                </a:solidFill>
                <a:latin typeface="UtopiaStd"/>
              </a:rPr>
              <a:t> </a:t>
            </a:r>
            <a:r>
              <a:rPr lang="tr-TR" altLang="en-US" sz="2400" i="1" dirty="0">
                <a:solidFill>
                  <a:srgbClr val="231F20"/>
                </a:solidFill>
                <a:latin typeface="UtopiaStd"/>
              </a:rPr>
              <a:t>e </a:t>
            </a:r>
            <a:r>
              <a:rPr lang="tr-TR" altLang="en-US" sz="2400" dirty="0" err="1">
                <a:solidFill>
                  <a:srgbClr val="231F20"/>
                </a:solidFill>
                <a:latin typeface="UtopiaStd"/>
              </a:rPr>
              <a:t>equation</a:t>
            </a:r>
            <a:endParaRPr lang="tr-TR" altLang="en-US" sz="2400" dirty="0">
              <a:solidFill>
                <a:srgbClr val="231F20"/>
              </a:solidFill>
              <a:latin typeface="UtopiaStd"/>
            </a:endParaRPr>
          </a:p>
        </p:txBody>
      </p:sp>
      <p:pic>
        <p:nvPicPr>
          <p:cNvPr id="30723" name="Resim 6">
            <a:extLst>
              <a:ext uri="{FF2B5EF4-FFF2-40B4-BE49-F238E27FC236}">
                <a16:creationId xmlns:a16="http://schemas.microsoft.com/office/drawing/2014/main" id="{187B57BB-4994-031E-AEA2-01B62C124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90600"/>
            <a:ext cx="4268788"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Metin kutusu 8">
            <a:extLst>
              <a:ext uri="{FF2B5EF4-FFF2-40B4-BE49-F238E27FC236}">
                <a16:creationId xmlns:a16="http://schemas.microsoft.com/office/drawing/2014/main" id="{CC0D04A1-5653-776A-18AA-4F1242930BF7}"/>
              </a:ext>
            </a:extLst>
          </p:cNvPr>
          <p:cNvSpPr txBox="1">
            <a:spLocks noChangeArrowheads="1"/>
          </p:cNvSpPr>
          <p:nvPr/>
        </p:nvSpPr>
        <p:spPr bwMode="auto">
          <a:xfrm>
            <a:off x="440871" y="2970213"/>
            <a:ext cx="1147898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231F20"/>
                </a:solidFill>
                <a:latin typeface="UtopiaStd"/>
              </a:rPr>
              <a:t>When a body is subjected to a uniform hydrostatic pressure </a:t>
            </a:r>
            <a:r>
              <a:rPr lang="en-US" altLang="en-US" sz="2400" i="1" dirty="0">
                <a:solidFill>
                  <a:srgbClr val="231F20"/>
                </a:solidFill>
                <a:latin typeface="UtopiaStd"/>
              </a:rPr>
              <a:t>p</a:t>
            </a:r>
            <a:r>
              <a:rPr lang="en-US" altLang="en-US" sz="2400" dirty="0">
                <a:solidFill>
                  <a:srgbClr val="231F20"/>
                </a:solidFill>
                <a:latin typeface="UtopiaStd"/>
              </a:rPr>
              <a:t>, each of the stress components is equal to </a:t>
            </a:r>
            <a:r>
              <a:rPr lang="tr-TR" altLang="en-US" sz="2400" dirty="0">
                <a:solidFill>
                  <a:srgbClr val="231F20"/>
                </a:solidFill>
                <a:latin typeface="MathematicalPiLTStd"/>
              </a:rPr>
              <a:t>-</a:t>
            </a:r>
            <a:r>
              <a:rPr lang="en-US" altLang="en-US" sz="2400" i="1" dirty="0">
                <a:solidFill>
                  <a:srgbClr val="231F20"/>
                </a:solidFill>
                <a:latin typeface="UtopiaStd"/>
              </a:rPr>
              <a:t>p</a:t>
            </a:r>
            <a:endParaRPr lang="en-US" altLang="en-US" sz="2400" dirty="0">
              <a:solidFill>
                <a:srgbClr val="231F20"/>
              </a:solidFill>
              <a:latin typeface="UtopiaStd"/>
            </a:endParaRPr>
          </a:p>
        </p:txBody>
      </p:sp>
      <p:pic>
        <p:nvPicPr>
          <p:cNvPr id="30725" name="Resim 10">
            <a:extLst>
              <a:ext uri="{FF2B5EF4-FFF2-40B4-BE49-F238E27FC236}">
                <a16:creationId xmlns:a16="http://schemas.microsoft.com/office/drawing/2014/main" id="{E3C8DF8F-474F-8372-731D-78D07A1AC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3800476"/>
            <a:ext cx="24876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Metin kutusu 12">
            <a:extLst>
              <a:ext uri="{FF2B5EF4-FFF2-40B4-BE49-F238E27FC236}">
                <a16:creationId xmlns:a16="http://schemas.microsoft.com/office/drawing/2014/main" id="{53B1E2FE-E3E8-F2E5-1218-DC208411A22D}"/>
              </a:ext>
            </a:extLst>
          </p:cNvPr>
          <p:cNvSpPr txBox="1">
            <a:spLocks noChangeArrowheads="1"/>
          </p:cNvSpPr>
          <p:nvPr/>
        </p:nvSpPr>
        <p:spPr bwMode="auto">
          <a:xfrm>
            <a:off x="5883275" y="4098926"/>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en-US" sz="2400">
                <a:solidFill>
                  <a:srgbClr val="231F20"/>
                </a:solidFill>
                <a:latin typeface="UtopiaStd"/>
              </a:rPr>
              <a:t>or</a:t>
            </a:r>
            <a:endParaRPr lang="tr-TR" altLang="en-US" sz="2400"/>
          </a:p>
        </p:txBody>
      </p:sp>
      <p:pic>
        <p:nvPicPr>
          <p:cNvPr id="30727" name="Resim 14">
            <a:extLst>
              <a:ext uri="{FF2B5EF4-FFF2-40B4-BE49-F238E27FC236}">
                <a16:creationId xmlns:a16="http://schemas.microsoft.com/office/drawing/2014/main" id="{F1AE8DE3-20D9-409D-B197-24891B60F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938" y="3813175"/>
            <a:ext cx="16954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Resim 16">
            <a:extLst>
              <a:ext uri="{FF2B5EF4-FFF2-40B4-BE49-F238E27FC236}">
                <a16:creationId xmlns:a16="http://schemas.microsoft.com/office/drawing/2014/main" id="{CEDA24B3-DC57-F35F-342D-295F950CC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638" y="5581650"/>
            <a:ext cx="25146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Metin kutusu 18">
            <a:extLst>
              <a:ext uri="{FF2B5EF4-FFF2-40B4-BE49-F238E27FC236}">
                <a16:creationId xmlns:a16="http://schemas.microsoft.com/office/drawing/2014/main" id="{53CF4BA4-17BC-A7FE-1E8F-2C330E6091DB}"/>
              </a:ext>
            </a:extLst>
          </p:cNvPr>
          <p:cNvSpPr txBox="1">
            <a:spLocks noChangeArrowheads="1"/>
          </p:cNvSpPr>
          <p:nvPr/>
        </p:nvSpPr>
        <p:spPr bwMode="auto">
          <a:xfrm>
            <a:off x="456748" y="4995863"/>
            <a:ext cx="11767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231F20"/>
                </a:solidFill>
                <a:latin typeface="UtopiaStd"/>
              </a:rPr>
              <a:t>The constant </a:t>
            </a:r>
            <a:r>
              <a:rPr lang="en-US" altLang="en-US" sz="2400" i="1">
                <a:solidFill>
                  <a:srgbClr val="231F20"/>
                </a:solidFill>
                <a:latin typeface="UtopiaStd"/>
              </a:rPr>
              <a:t>k</a:t>
            </a:r>
            <a:r>
              <a:rPr lang="en-US" altLang="en-US" sz="2400">
                <a:solidFill>
                  <a:srgbClr val="231F20"/>
                </a:solidFill>
                <a:latin typeface="UtopiaStd"/>
              </a:rPr>
              <a:t> is known as the </a:t>
            </a:r>
            <a:r>
              <a:rPr lang="en-US" altLang="en-US" sz="2400" i="1">
                <a:solidFill>
                  <a:srgbClr val="231F20"/>
                </a:solidFill>
                <a:latin typeface="UtopiaStd"/>
              </a:rPr>
              <a:t>bulk modulus</a:t>
            </a:r>
            <a:r>
              <a:rPr lang="en-US" altLang="en-US" sz="2400">
                <a:solidFill>
                  <a:srgbClr val="231F20"/>
                </a:solidFill>
                <a:latin typeface="UtopiaStd"/>
              </a:rPr>
              <a:t> or </a:t>
            </a:r>
            <a:r>
              <a:rPr lang="en-US" altLang="en-US" sz="2400" i="1">
                <a:solidFill>
                  <a:srgbClr val="231F20"/>
                </a:solidFill>
                <a:latin typeface="UtopiaStd"/>
              </a:rPr>
              <a:t>modulus of compression </a:t>
            </a:r>
            <a:r>
              <a:rPr lang="en-US" altLang="en-US" sz="2400">
                <a:solidFill>
                  <a:srgbClr val="231F20"/>
                </a:solidFill>
                <a:latin typeface="UtopiaStd"/>
              </a:rPr>
              <a:t>of the material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CAA4E-AD35-DEF5-168E-0021614D5A3F}"/>
              </a:ext>
            </a:extLst>
          </p:cNvPr>
          <p:cNvSpPr>
            <a:spLocks noGrp="1"/>
          </p:cNvSpPr>
          <p:nvPr>
            <p:ph type="title"/>
          </p:nvPr>
        </p:nvSpPr>
        <p:spPr>
          <a:xfrm>
            <a:off x="327660" y="365125"/>
            <a:ext cx="11026140" cy="503093"/>
          </a:xfrm>
        </p:spPr>
        <p:txBody>
          <a:bodyPr>
            <a:normAutofit/>
          </a:bodyPr>
          <a:lstStyle/>
          <a:p>
            <a:r>
              <a:rPr lang="tr-TR" sz="2400" b="1" dirty="0" err="1">
                <a:solidFill>
                  <a:srgbClr val="EB7C1A"/>
                </a:solidFill>
              </a:rPr>
              <a:t>Concept</a:t>
            </a:r>
            <a:r>
              <a:rPr lang="tr-TR" sz="2400" b="1" dirty="0">
                <a:solidFill>
                  <a:srgbClr val="EB7C1A"/>
                </a:solidFill>
              </a:rPr>
              <a:t> Application 2.2</a:t>
            </a:r>
            <a:endParaRPr lang="en-US" sz="2400" b="1" dirty="0">
              <a:solidFill>
                <a:srgbClr val="EB7C1A"/>
              </a:solidFill>
            </a:endParaRPr>
          </a:p>
        </p:txBody>
      </p:sp>
      <p:pic>
        <p:nvPicPr>
          <p:cNvPr id="5" name="Resim 4">
            <a:extLst>
              <a:ext uri="{FF2B5EF4-FFF2-40B4-BE49-F238E27FC236}">
                <a16:creationId xmlns:a16="http://schemas.microsoft.com/office/drawing/2014/main" id="{18A68674-5953-DD4A-A2BE-AF7ADB650EB3}"/>
              </a:ext>
            </a:extLst>
          </p:cNvPr>
          <p:cNvPicPr>
            <a:picLocks noChangeAspect="1"/>
          </p:cNvPicPr>
          <p:nvPr/>
        </p:nvPicPr>
        <p:blipFill>
          <a:blip r:embed="rId2"/>
          <a:stretch>
            <a:fillRect/>
          </a:stretch>
        </p:blipFill>
        <p:spPr>
          <a:xfrm>
            <a:off x="400999" y="979360"/>
            <a:ext cx="2928409" cy="1779811"/>
          </a:xfrm>
          <a:prstGeom prst="rect">
            <a:avLst/>
          </a:prstGeom>
        </p:spPr>
      </p:pic>
      <p:pic>
        <p:nvPicPr>
          <p:cNvPr id="7" name="Resim 6">
            <a:extLst>
              <a:ext uri="{FF2B5EF4-FFF2-40B4-BE49-F238E27FC236}">
                <a16:creationId xmlns:a16="http://schemas.microsoft.com/office/drawing/2014/main" id="{47012230-45C6-8699-51BE-58C7A26D8CD1}"/>
              </a:ext>
            </a:extLst>
          </p:cNvPr>
          <p:cNvPicPr>
            <a:picLocks noChangeAspect="1"/>
          </p:cNvPicPr>
          <p:nvPr/>
        </p:nvPicPr>
        <p:blipFill>
          <a:blip r:embed="rId3"/>
          <a:stretch>
            <a:fillRect/>
          </a:stretch>
        </p:blipFill>
        <p:spPr>
          <a:xfrm>
            <a:off x="350196" y="2943176"/>
            <a:ext cx="3030014" cy="2856870"/>
          </a:xfrm>
          <a:prstGeom prst="rect">
            <a:avLst/>
          </a:prstGeom>
        </p:spPr>
      </p:pic>
      <p:sp>
        <p:nvSpPr>
          <p:cNvPr id="9" name="Metin kutusu 8">
            <a:extLst>
              <a:ext uri="{FF2B5EF4-FFF2-40B4-BE49-F238E27FC236}">
                <a16:creationId xmlns:a16="http://schemas.microsoft.com/office/drawing/2014/main" id="{DA6581F8-C496-A10F-16DD-CD487DF75A17}"/>
              </a:ext>
            </a:extLst>
          </p:cNvPr>
          <p:cNvSpPr txBox="1"/>
          <p:nvPr/>
        </p:nvSpPr>
        <p:spPr>
          <a:xfrm>
            <a:off x="3962399" y="827084"/>
            <a:ext cx="7749309" cy="1477328"/>
          </a:xfrm>
          <a:prstGeom prst="rect">
            <a:avLst/>
          </a:prstGeom>
          <a:solidFill>
            <a:srgbClr val="FFFDE9"/>
          </a:solidFill>
          <a:ln>
            <a:solidFill>
              <a:schemeClr val="accent1"/>
            </a:solidFill>
          </a:ln>
        </p:spPr>
        <p:txBody>
          <a:bodyPr wrap="square">
            <a:spAutoFit/>
          </a:bodyPr>
          <a:lstStyle/>
          <a:p>
            <a:pPr marL="285750" indent="-285750">
              <a:buFont typeface="Arial" panose="020B0604020202020204" pitchFamily="34" charset="0"/>
              <a:buChar char="•"/>
            </a:pPr>
            <a:r>
              <a:rPr lang="en-US" dirty="0"/>
              <a:t>A rod of length L, cross-sectional area A</a:t>
            </a:r>
            <a:r>
              <a:rPr lang="en-US" baseline="-25000" dirty="0"/>
              <a:t>1</a:t>
            </a:r>
            <a:r>
              <a:rPr lang="en-US" dirty="0"/>
              <a:t>, and modulus of elasticity </a:t>
            </a:r>
            <a:r>
              <a:rPr lang="en-US" dirty="0" err="1"/>
              <a:t>E</a:t>
            </a:r>
            <a:r>
              <a:rPr lang="en-US" baseline="-25000" dirty="0" err="1"/>
              <a:t>1</a:t>
            </a:r>
            <a:r>
              <a:rPr lang="en-US" dirty="0"/>
              <a:t>,</a:t>
            </a:r>
            <a:r>
              <a:rPr lang="tr-TR" dirty="0"/>
              <a:t> </a:t>
            </a:r>
            <a:r>
              <a:rPr lang="en-US" dirty="0"/>
              <a:t>has been placed inside a tube of the same length L, but of cross-sectional area </a:t>
            </a:r>
            <a:r>
              <a:rPr lang="en-US" dirty="0" err="1"/>
              <a:t>A</a:t>
            </a:r>
            <a:r>
              <a:rPr lang="en-US" baseline="-25000" dirty="0" err="1"/>
              <a:t>2</a:t>
            </a:r>
            <a:r>
              <a:rPr lang="en-US" dirty="0"/>
              <a:t> and modulus of elasticity </a:t>
            </a:r>
            <a:r>
              <a:rPr lang="en-US" dirty="0" err="1"/>
              <a:t>E</a:t>
            </a:r>
            <a:r>
              <a:rPr lang="en-US" baseline="-25000" dirty="0" err="1"/>
              <a:t>2</a:t>
            </a:r>
            <a:r>
              <a:rPr lang="en-US" dirty="0"/>
              <a:t> (Fig. </a:t>
            </a:r>
            <a:r>
              <a:rPr lang="en-US" dirty="0" err="1"/>
              <a:t>2.21a</a:t>
            </a:r>
            <a:r>
              <a:rPr lang="en-US" dirty="0"/>
              <a:t>). </a:t>
            </a:r>
            <a:endParaRPr lang="tr-TR" dirty="0"/>
          </a:p>
          <a:p>
            <a:pPr marL="285750" indent="-285750">
              <a:buFont typeface="Arial" panose="020B0604020202020204" pitchFamily="34" charset="0"/>
              <a:buChar char="•"/>
            </a:pPr>
            <a:r>
              <a:rPr lang="en-US" dirty="0"/>
              <a:t>What is the deformation of the rod and tube when a force P is exerted on a rigid end plate as shown?</a:t>
            </a:r>
          </a:p>
        </p:txBody>
      </p:sp>
      <p:sp>
        <p:nvSpPr>
          <p:cNvPr id="11" name="Metin kutusu 10">
            <a:extLst>
              <a:ext uri="{FF2B5EF4-FFF2-40B4-BE49-F238E27FC236}">
                <a16:creationId xmlns:a16="http://schemas.microsoft.com/office/drawing/2014/main" id="{D380372F-6183-1CAE-7B2F-D9324118786A}"/>
              </a:ext>
            </a:extLst>
          </p:cNvPr>
          <p:cNvSpPr txBox="1"/>
          <p:nvPr/>
        </p:nvSpPr>
        <p:spPr>
          <a:xfrm>
            <a:off x="3934691" y="2424607"/>
            <a:ext cx="7786255" cy="646331"/>
          </a:xfrm>
          <a:prstGeom prst="rect">
            <a:avLst/>
          </a:prstGeom>
          <a:noFill/>
        </p:spPr>
        <p:txBody>
          <a:bodyPr wrap="square">
            <a:spAutoFit/>
          </a:bodyPr>
          <a:lstStyle/>
          <a:p>
            <a:pPr marL="285750" indent="-285750">
              <a:buFont typeface="Arial" panose="020B0604020202020204" pitchFamily="34" charset="0"/>
              <a:buChar char="•"/>
            </a:pPr>
            <a:r>
              <a:rPr lang="en-US" dirty="0"/>
              <a:t>The axial forces in the rod and in the tube are </a:t>
            </a:r>
            <a:r>
              <a:rPr lang="en-US" dirty="0" err="1"/>
              <a:t>P</a:t>
            </a:r>
            <a:r>
              <a:rPr lang="en-US" baseline="-25000" dirty="0" err="1"/>
              <a:t>1</a:t>
            </a:r>
            <a:r>
              <a:rPr lang="en-US" dirty="0"/>
              <a:t> and </a:t>
            </a:r>
            <a:r>
              <a:rPr lang="en-US" dirty="0" err="1"/>
              <a:t>P</a:t>
            </a:r>
            <a:r>
              <a:rPr lang="en-US" baseline="-25000" dirty="0" err="1"/>
              <a:t>2</a:t>
            </a:r>
            <a:r>
              <a:rPr lang="en-US" dirty="0"/>
              <a:t>, respectively.</a:t>
            </a:r>
            <a:r>
              <a:rPr lang="tr-TR" dirty="0"/>
              <a:t> </a:t>
            </a:r>
            <a:r>
              <a:rPr lang="tr-TR" dirty="0" err="1"/>
              <a:t>From</a:t>
            </a:r>
            <a:r>
              <a:rPr lang="tr-TR" dirty="0"/>
              <a:t>, Figure </a:t>
            </a:r>
            <a:r>
              <a:rPr lang="tr-TR" dirty="0" err="1"/>
              <a:t>2.21d</a:t>
            </a:r>
            <a:r>
              <a:rPr lang="tr-TR" dirty="0"/>
              <a:t>.</a:t>
            </a:r>
            <a:endParaRPr lang="en-US" dirty="0"/>
          </a:p>
        </p:txBody>
      </p:sp>
      <p:pic>
        <p:nvPicPr>
          <p:cNvPr id="13" name="Resim 12">
            <a:extLst>
              <a:ext uri="{FF2B5EF4-FFF2-40B4-BE49-F238E27FC236}">
                <a16:creationId xmlns:a16="http://schemas.microsoft.com/office/drawing/2014/main" id="{87AA8432-2780-E861-CF6F-6C0F24473518}"/>
              </a:ext>
            </a:extLst>
          </p:cNvPr>
          <p:cNvPicPr>
            <a:picLocks noChangeAspect="1"/>
          </p:cNvPicPr>
          <p:nvPr/>
        </p:nvPicPr>
        <p:blipFill>
          <a:blip r:embed="rId4"/>
          <a:stretch>
            <a:fillRect/>
          </a:stretch>
        </p:blipFill>
        <p:spPr>
          <a:xfrm>
            <a:off x="6532362" y="3054057"/>
            <a:ext cx="1535326" cy="317216"/>
          </a:xfrm>
          <a:prstGeom prst="rect">
            <a:avLst/>
          </a:prstGeom>
        </p:spPr>
      </p:pic>
      <p:sp>
        <p:nvSpPr>
          <p:cNvPr id="15" name="Metin kutusu 14">
            <a:extLst>
              <a:ext uri="{FF2B5EF4-FFF2-40B4-BE49-F238E27FC236}">
                <a16:creationId xmlns:a16="http://schemas.microsoft.com/office/drawing/2014/main" id="{F8CC06BF-5A6C-8C20-2672-164BFB5DE03C}"/>
              </a:ext>
            </a:extLst>
          </p:cNvPr>
          <p:cNvSpPr txBox="1"/>
          <p:nvPr/>
        </p:nvSpPr>
        <p:spPr>
          <a:xfrm>
            <a:off x="3916219" y="3431508"/>
            <a:ext cx="7684654" cy="1200329"/>
          </a:xfrm>
          <a:prstGeom prst="rect">
            <a:avLst/>
          </a:prstGeom>
          <a:noFill/>
        </p:spPr>
        <p:txBody>
          <a:bodyPr wrap="square">
            <a:spAutoFit/>
          </a:bodyPr>
          <a:lstStyle/>
          <a:p>
            <a:pPr marL="285750" indent="-285750">
              <a:buFont typeface="Arial" panose="020B0604020202020204" pitchFamily="34" charset="0"/>
              <a:buChar char="•"/>
            </a:pPr>
            <a:r>
              <a:rPr lang="en-US" dirty="0"/>
              <a:t>Clearly, one equation is not sufficient to determine the two unknown internal forces </a:t>
            </a:r>
            <a:r>
              <a:rPr lang="en-US" dirty="0" err="1"/>
              <a:t>P</a:t>
            </a:r>
            <a:r>
              <a:rPr lang="en-US" baseline="-25000" dirty="0" err="1"/>
              <a:t>1</a:t>
            </a:r>
            <a:r>
              <a:rPr lang="en-US" dirty="0"/>
              <a:t> and </a:t>
            </a:r>
            <a:r>
              <a:rPr lang="en-US" dirty="0" err="1"/>
              <a:t>P</a:t>
            </a:r>
            <a:r>
              <a:rPr lang="en-US" baseline="-25000" dirty="0" err="1"/>
              <a:t>2</a:t>
            </a:r>
            <a:r>
              <a:rPr lang="en-US" dirty="0"/>
              <a:t>. The problem is </a:t>
            </a:r>
            <a:r>
              <a:rPr lang="en-US" b="1" i="1" dirty="0"/>
              <a:t>statically indeterminate</a:t>
            </a:r>
            <a:r>
              <a:rPr lang="en-US" dirty="0"/>
              <a:t>.</a:t>
            </a:r>
            <a:endParaRPr lang="tr-TR" dirty="0"/>
          </a:p>
          <a:p>
            <a:pPr marL="285750" indent="-285750">
              <a:buFont typeface="Arial" panose="020B0604020202020204" pitchFamily="34" charset="0"/>
              <a:buChar char="•"/>
            </a:pPr>
            <a:r>
              <a:rPr lang="en-US" dirty="0"/>
              <a:t>However, the geometry of the problem shows that the deformations </a:t>
            </a:r>
            <a:r>
              <a:rPr lang="el-GR" dirty="0"/>
              <a:t>δ</a:t>
            </a:r>
            <a:r>
              <a:rPr lang="en-US" baseline="-25000" dirty="0"/>
              <a:t>1</a:t>
            </a:r>
            <a:r>
              <a:rPr lang="en-US" dirty="0"/>
              <a:t> and </a:t>
            </a:r>
            <a:r>
              <a:rPr lang="el-GR" dirty="0"/>
              <a:t>δ</a:t>
            </a:r>
            <a:r>
              <a:rPr lang="en-US" baseline="-25000" dirty="0"/>
              <a:t>2</a:t>
            </a:r>
            <a:r>
              <a:rPr lang="en-US" dirty="0"/>
              <a:t> of the rod and tube must be equal.</a:t>
            </a:r>
          </a:p>
        </p:txBody>
      </p:sp>
      <p:pic>
        <p:nvPicPr>
          <p:cNvPr id="17" name="Resim 16">
            <a:extLst>
              <a:ext uri="{FF2B5EF4-FFF2-40B4-BE49-F238E27FC236}">
                <a16:creationId xmlns:a16="http://schemas.microsoft.com/office/drawing/2014/main" id="{1D3A0D97-DDC8-7C14-03EF-F0CE64081987}"/>
              </a:ext>
            </a:extLst>
          </p:cNvPr>
          <p:cNvPicPr>
            <a:picLocks noChangeAspect="1"/>
          </p:cNvPicPr>
          <p:nvPr/>
        </p:nvPicPr>
        <p:blipFill>
          <a:blip r:embed="rId5"/>
          <a:stretch>
            <a:fillRect/>
          </a:stretch>
        </p:blipFill>
        <p:spPr>
          <a:xfrm>
            <a:off x="4313382" y="4777208"/>
            <a:ext cx="2457487" cy="715877"/>
          </a:xfrm>
          <a:prstGeom prst="rect">
            <a:avLst/>
          </a:prstGeom>
        </p:spPr>
      </p:pic>
      <p:pic>
        <p:nvPicPr>
          <p:cNvPr id="19" name="Resim 18">
            <a:extLst>
              <a:ext uri="{FF2B5EF4-FFF2-40B4-BE49-F238E27FC236}">
                <a16:creationId xmlns:a16="http://schemas.microsoft.com/office/drawing/2014/main" id="{C8711BF1-F0A8-FC2D-C6DD-2E3F041CB0FE}"/>
              </a:ext>
            </a:extLst>
          </p:cNvPr>
          <p:cNvPicPr>
            <a:picLocks noChangeAspect="1"/>
          </p:cNvPicPr>
          <p:nvPr/>
        </p:nvPicPr>
        <p:blipFill>
          <a:blip r:embed="rId6"/>
          <a:stretch>
            <a:fillRect/>
          </a:stretch>
        </p:blipFill>
        <p:spPr>
          <a:xfrm>
            <a:off x="7255718" y="4784435"/>
            <a:ext cx="1464857" cy="711199"/>
          </a:xfrm>
          <a:prstGeom prst="rect">
            <a:avLst/>
          </a:prstGeom>
        </p:spPr>
      </p:pic>
      <p:cxnSp>
        <p:nvCxnSpPr>
          <p:cNvPr id="21" name="Düz Ok Bağlayıcısı 20">
            <a:extLst>
              <a:ext uri="{FF2B5EF4-FFF2-40B4-BE49-F238E27FC236}">
                <a16:creationId xmlns:a16="http://schemas.microsoft.com/office/drawing/2014/main" id="{DFE2209D-267A-43EA-7B7B-9EB5CED6CC25}"/>
              </a:ext>
            </a:extLst>
          </p:cNvPr>
          <p:cNvCxnSpPr>
            <a:stCxn id="17" idx="3"/>
            <a:endCxn id="19" idx="1"/>
          </p:cNvCxnSpPr>
          <p:nvPr/>
        </p:nvCxnSpPr>
        <p:spPr>
          <a:xfrm>
            <a:off x="6770869" y="5135147"/>
            <a:ext cx="484849" cy="4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Resim 24">
            <a:extLst>
              <a:ext uri="{FF2B5EF4-FFF2-40B4-BE49-F238E27FC236}">
                <a16:creationId xmlns:a16="http://schemas.microsoft.com/office/drawing/2014/main" id="{4DDE8E8F-2198-BB40-16B0-B7C8802F116E}"/>
              </a:ext>
            </a:extLst>
          </p:cNvPr>
          <p:cNvPicPr>
            <a:picLocks noChangeAspect="1"/>
          </p:cNvPicPr>
          <p:nvPr/>
        </p:nvPicPr>
        <p:blipFill>
          <a:blip r:embed="rId7"/>
          <a:stretch>
            <a:fillRect/>
          </a:stretch>
        </p:blipFill>
        <p:spPr>
          <a:xfrm>
            <a:off x="4304145" y="5824645"/>
            <a:ext cx="4022238" cy="668517"/>
          </a:xfrm>
          <a:prstGeom prst="rect">
            <a:avLst/>
          </a:prstGeom>
        </p:spPr>
      </p:pic>
      <p:sp>
        <p:nvSpPr>
          <p:cNvPr id="27" name="Metin kutusu 26">
            <a:extLst>
              <a:ext uri="{FF2B5EF4-FFF2-40B4-BE49-F238E27FC236}">
                <a16:creationId xmlns:a16="http://schemas.microsoft.com/office/drawing/2014/main" id="{85173C9A-441A-3E10-E166-47D356628535}"/>
              </a:ext>
            </a:extLst>
          </p:cNvPr>
          <p:cNvSpPr txBox="1"/>
          <p:nvPr/>
        </p:nvSpPr>
        <p:spPr>
          <a:xfrm>
            <a:off x="8469745" y="5726545"/>
            <a:ext cx="3629891" cy="830997"/>
          </a:xfrm>
          <a:prstGeom prst="rect">
            <a:avLst/>
          </a:prstGeom>
          <a:solidFill>
            <a:srgbClr val="FFF4E3"/>
          </a:solidFill>
        </p:spPr>
        <p:txBody>
          <a:bodyPr wrap="square">
            <a:spAutoFit/>
          </a:bodyPr>
          <a:lstStyle/>
          <a:p>
            <a:r>
              <a:rPr lang="en-US" sz="1600" dirty="0"/>
              <a:t>Either of </a:t>
            </a:r>
            <a:r>
              <a:rPr lang="tr-TR" sz="1600" dirty="0" err="1"/>
              <a:t>deformation</a:t>
            </a:r>
            <a:r>
              <a:rPr lang="tr-TR" sz="1600" dirty="0"/>
              <a:t> </a:t>
            </a:r>
            <a:r>
              <a:rPr lang="tr-TR" sz="1600" dirty="0" err="1"/>
              <a:t>equations</a:t>
            </a:r>
            <a:r>
              <a:rPr lang="tr-TR" sz="1600" dirty="0"/>
              <a:t> </a:t>
            </a:r>
            <a:r>
              <a:rPr lang="en-US" sz="1600" dirty="0"/>
              <a:t>can be used to determine the common</a:t>
            </a:r>
            <a:r>
              <a:rPr lang="tr-TR" sz="1600" dirty="0"/>
              <a:t> </a:t>
            </a:r>
            <a:r>
              <a:rPr lang="en-US" sz="1600" dirty="0"/>
              <a:t>deformation of the rod and tube.</a:t>
            </a:r>
          </a:p>
        </p:txBody>
      </p:sp>
    </p:spTree>
    <p:extLst>
      <p:ext uri="{BB962C8B-B14F-4D97-AF65-F5344CB8AC3E}">
        <p14:creationId xmlns:p14="http://schemas.microsoft.com/office/powerpoint/2010/main" val="4294709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etin kutusu 2">
            <a:extLst>
              <a:ext uri="{FF2B5EF4-FFF2-40B4-BE49-F238E27FC236}">
                <a16:creationId xmlns:a16="http://schemas.microsoft.com/office/drawing/2014/main" id="{F597A2AA-2324-5B5B-80B2-FDFD004E17CA}"/>
              </a:ext>
            </a:extLst>
          </p:cNvPr>
          <p:cNvSpPr txBox="1">
            <a:spLocks noChangeArrowheads="1"/>
          </p:cNvSpPr>
          <p:nvPr/>
        </p:nvSpPr>
        <p:spPr bwMode="auto">
          <a:xfrm>
            <a:off x="489857" y="381001"/>
            <a:ext cx="11495314" cy="446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400" dirty="0">
                <a:solidFill>
                  <a:srgbClr val="231F20"/>
                </a:solidFill>
                <a:latin typeface="UtopiaStd"/>
              </a:rPr>
              <a:t>Because a stable material subjected to a hydrostatic pressure can only </a:t>
            </a:r>
            <a:r>
              <a:rPr lang="en-US" altLang="en-US" sz="2400" i="1" dirty="0">
                <a:solidFill>
                  <a:srgbClr val="231F20"/>
                </a:solidFill>
                <a:latin typeface="UtopiaStd"/>
              </a:rPr>
              <a:t>decrease</a:t>
            </a:r>
            <a:r>
              <a:rPr lang="en-US" altLang="en-US" sz="2400" dirty="0">
                <a:solidFill>
                  <a:srgbClr val="231F20"/>
                </a:solidFill>
                <a:latin typeface="UtopiaStd"/>
              </a:rPr>
              <a:t> in volume, the dilatation </a:t>
            </a:r>
            <a:r>
              <a:rPr lang="en-US" altLang="en-US" sz="2400" i="1" dirty="0">
                <a:solidFill>
                  <a:srgbClr val="231F20"/>
                </a:solidFill>
                <a:latin typeface="UtopiaStd"/>
              </a:rPr>
              <a:t>e</a:t>
            </a:r>
            <a:r>
              <a:rPr lang="en-US" altLang="en-US" sz="2400" dirty="0">
                <a:solidFill>
                  <a:srgbClr val="231F20"/>
                </a:solidFill>
                <a:latin typeface="UtopiaStd"/>
              </a:rPr>
              <a:t> is negative, and the bulk modulus </a:t>
            </a:r>
            <a:r>
              <a:rPr lang="en-US" altLang="en-US" sz="2400" i="1" dirty="0">
                <a:solidFill>
                  <a:srgbClr val="231F20"/>
                </a:solidFill>
                <a:latin typeface="UtopiaStd"/>
              </a:rPr>
              <a:t>k</a:t>
            </a:r>
            <a:r>
              <a:rPr lang="en-US" altLang="en-US" sz="2400" dirty="0">
                <a:solidFill>
                  <a:srgbClr val="231F20"/>
                </a:solidFill>
                <a:latin typeface="UtopiaStd"/>
              </a:rPr>
              <a:t> is a positive quantity. Referring</a:t>
            </a:r>
            <a:r>
              <a:rPr lang="tr-TR" altLang="en-US" sz="2400" dirty="0">
                <a:solidFill>
                  <a:srgbClr val="231F20"/>
                </a:solidFill>
                <a:latin typeface="UtopiaStd"/>
              </a:rPr>
              <a:t> </a:t>
            </a:r>
            <a:r>
              <a:rPr lang="tr-TR" altLang="en-US" sz="2400" dirty="0" err="1">
                <a:solidFill>
                  <a:srgbClr val="231F20"/>
                </a:solidFill>
                <a:latin typeface="UtopiaStd"/>
              </a:rPr>
              <a:t>from</a:t>
            </a:r>
            <a:r>
              <a:rPr lang="tr-TR" altLang="en-US" sz="2400" dirty="0">
                <a:solidFill>
                  <a:srgbClr val="231F20"/>
                </a:solidFill>
                <a:latin typeface="UtopiaStd"/>
              </a:rPr>
              <a:t> </a:t>
            </a:r>
            <a:r>
              <a:rPr lang="tr-TR" altLang="en-US" sz="2400" dirty="0" err="1">
                <a:solidFill>
                  <a:srgbClr val="231F20"/>
                </a:solidFill>
                <a:latin typeface="UtopiaStd"/>
              </a:rPr>
              <a:t>bulk</a:t>
            </a:r>
            <a:r>
              <a:rPr lang="tr-TR" altLang="en-US" sz="2400" dirty="0">
                <a:solidFill>
                  <a:srgbClr val="231F20"/>
                </a:solidFill>
                <a:latin typeface="UtopiaStd"/>
              </a:rPr>
              <a:t> </a:t>
            </a:r>
            <a:r>
              <a:rPr lang="tr-TR" altLang="en-US" sz="2400" dirty="0" err="1">
                <a:solidFill>
                  <a:srgbClr val="231F20"/>
                </a:solidFill>
                <a:latin typeface="UtopiaStd"/>
              </a:rPr>
              <a:t>modulus</a:t>
            </a:r>
            <a:r>
              <a:rPr lang="tr-TR" altLang="en-US" sz="2400" dirty="0">
                <a:solidFill>
                  <a:srgbClr val="231F20"/>
                </a:solidFill>
                <a:latin typeface="UtopiaStd"/>
              </a:rPr>
              <a:t> </a:t>
            </a:r>
            <a:r>
              <a:rPr lang="tr-TR" altLang="en-US" sz="2400" dirty="0" err="1">
                <a:solidFill>
                  <a:srgbClr val="231F20"/>
                </a:solidFill>
                <a:latin typeface="UtopiaStd"/>
              </a:rPr>
              <a:t>that</a:t>
            </a:r>
            <a:endParaRPr lang="tr-TR" altLang="en-US" sz="2400" dirty="0">
              <a:solidFill>
                <a:srgbClr val="231F20"/>
              </a:solidFill>
              <a:latin typeface="UtopiaStd"/>
            </a:endParaRPr>
          </a:p>
          <a:p>
            <a:pPr algn="just">
              <a:lnSpc>
                <a:spcPct val="150000"/>
              </a:lnSpc>
            </a:pPr>
            <a:endParaRPr lang="tr-TR" altLang="en-US" sz="2400" dirty="0">
              <a:solidFill>
                <a:srgbClr val="231F20"/>
              </a:solidFill>
              <a:latin typeface="UtopiaStd"/>
            </a:endParaRPr>
          </a:p>
          <a:p>
            <a:pPr algn="ctr">
              <a:lnSpc>
                <a:spcPct val="150000"/>
              </a:lnSpc>
            </a:pPr>
            <a:r>
              <a:rPr lang="tr-TR" altLang="en-US" sz="2400" dirty="0" err="1">
                <a:solidFill>
                  <a:srgbClr val="231F20"/>
                </a:solidFill>
                <a:latin typeface="UtopiaStd"/>
              </a:rPr>
              <a:t>or</a:t>
            </a:r>
            <a:r>
              <a:rPr lang="tr-TR" altLang="en-US" sz="2400" dirty="0">
                <a:solidFill>
                  <a:srgbClr val="231F20"/>
                </a:solidFill>
                <a:latin typeface="UtopiaStd"/>
              </a:rPr>
              <a:t> </a:t>
            </a:r>
          </a:p>
          <a:p>
            <a:pPr algn="just">
              <a:lnSpc>
                <a:spcPct val="150000"/>
              </a:lnSpc>
            </a:pPr>
            <a:endParaRPr lang="tr-TR" altLang="en-US" sz="2400" dirty="0">
              <a:solidFill>
                <a:srgbClr val="231F20"/>
              </a:solidFill>
              <a:latin typeface="UtopiaStd"/>
            </a:endParaRPr>
          </a:p>
          <a:p>
            <a:pPr algn="just">
              <a:lnSpc>
                <a:spcPct val="150000"/>
              </a:lnSpc>
            </a:pPr>
            <a:r>
              <a:rPr lang="tr-TR" altLang="en-US" sz="2400" dirty="0" err="1">
                <a:solidFill>
                  <a:srgbClr val="231F20"/>
                </a:solidFill>
                <a:latin typeface="Times New Roman" panose="02020603050405020304" pitchFamily="18" charset="0"/>
                <a:cs typeface="Times New Roman" panose="02020603050405020304" pitchFamily="18" charset="0"/>
              </a:rPr>
              <a:t>Poisson’s</a:t>
            </a:r>
            <a:r>
              <a:rPr lang="tr-TR" altLang="en-US" sz="2400" dirty="0">
                <a:solidFill>
                  <a:srgbClr val="231F20"/>
                </a:solidFill>
                <a:latin typeface="Times New Roman" panose="02020603050405020304" pitchFamily="18" charset="0"/>
                <a:cs typeface="Times New Roman" panose="02020603050405020304" pitchFamily="18" charset="0"/>
              </a:rPr>
              <a:t> </a:t>
            </a:r>
            <a:r>
              <a:rPr lang="tr-TR" altLang="en-US" sz="2400" dirty="0" err="1">
                <a:solidFill>
                  <a:srgbClr val="231F20"/>
                </a:solidFill>
                <a:latin typeface="Times New Roman" panose="02020603050405020304" pitchFamily="18" charset="0"/>
                <a:cs typeface="Times New Roman" panose="02020603050405020304" pitchFamily="18" charset="0"/>
              </a:rPr>
              <a:t>ratio</a:t>
            </a:r>
            <a:r>
              <a:rPr lang="tr-TR" altLang="en-US" sz="2400" dirty="0">
                <a:solidFill>
                  <a:srgbClr val="231F20"/>
                </a:solidFill>
                <a:latin typeface="Times New Roman" panose="02020603050405020304" pitchFamily="18" charset="0"/>
                <a:cs typeface="Times New Roman" panose="02020603050405020304" pitchFamily="18" charset="0"/>
              </a:rPr>
              <a:t> (</a:t>
            </a:r>
            <a:r>
              <a:rPr lang="el-GR" altLang="en-US" sz="2400" i="1" dirty="0">
                <a:solidFill>
                  <a:srgbClr val="231F20"/>
                </a:solidFill>
                <a:latin typeface="Times New Roman" panose="02020603050405020304" pitchFamily="18" charset="0"/>
                <a:cs typeface="Times New Roman" panose="02020603050405020304" pitchFamily="18" charset="0"/>
              </a:rPr>
              <a:t>ν</a:t>
            </a:r>
            <a:r>
              <a:rPr lang="tr-TR" altLang="en-US" sz="2400" dirty="0">
                <a:solidFill>
                  <a:srgbClr val="231F20"/>
                </a:solidFill>
                <a:latin typeface="Times New Roman" panose="02020603050405020304" pitchFamily="18" charset="0"/>
                <a:cs typeface="Times New Roman" panose="02020603050405020304" pitchFamily="18" charset="0"/>
              </a:rPr>
              <a:t>)</a:t>
            </a:r>
            <a:r>
              <a:rPr lang="en-US" altLang="en-US" sz="2400" dirty="0">
                <a:solidFill>
                  <a:srgbClr val="231F20"/>
                </a:solidFill>
                <a:latin typeface="UtopiaStd"/>
              </a:rPr>
              <a:t> is positive for all engineering materials. Thus, for any engineering material,</a:t>
            </a:r>
          </a:p>
        </p:txBody>
      </p:sp>
      <p:pic>
        <p:nvPicPr>
          <p:cNvPr id="31747" name="Resim 4">
            <a:extLst>
              <a:ext uri="{FF2B5EF4-FFF2-40B4-BE49-F238E27FC236}">
                <a16:creationId xmlns:a16="http://schemas.microsoft.com/office/drawing/2014/main" id="{062E9660-B9DD-3C1E-0033-77E7D8D85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957" y="2689452"/>
            <a:ext cx="1600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Resim 6">
            <a:extLst>
              <a:ext uri="{FF2B5EF4-FFF2-40B4-BE49-F238E27FC236}">
                <a16:creationId xmlns:a16="http://schemas.microsoft.com/office/drawing/2014/main" id="{A50BD5F3-0FF4-9DA9-FEA2-A92ED3282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302" y="2648971"/>
            <a:ext cx="10271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Resim 8">
            <a:extLst>
              <a:ext uri="{FF2B5EF4-FFF2-40B4-BE49-F238E27FC236}">
                <a16:creationId xmlns:a16="http://schemas.microsoft.com/office/drawing/2014/main" id="{D3CDAA8D-3F6B-BBCE-B677-7E0D4EC7A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726" y="4675416"/>
            <a:ext cx="17843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CAA4E-AD35-DEF5-168E-0021614D5A3F}"/>
              </a:ext>
            </a:extLst>
          </p:cNvPr>
          <p:cNvSpPr>
            <a:spLocks noGrp="1"/>
          </p:cNvSpPr>
          <p:nvPr>
            <p:ph type="title"/>
          </p:nvPr>
        </p:nvSpPr>
        <p:spPr>
          <a:xfrm>
            <a:off x="487680" y="365125"/>
            <a:ext cx="10866120" cy="503093"/>
          </a:xfrm>
        </p:spPr>
        <p:txBody>
          <a:bodyPr>
            <a:normAutofit/>
          </a:bodyPr>
          <a:lstStyle/>
          <a:p>
            <a:r>
              <a:rPr lang="tr-TR" sz="2400" b="1" dirty="0" err="1">
                <a:solidFill>
                  <a:srgbClr val="EB7C1A"/>
                </a:solidFill>
              </a:rPr>
              <a:t>Concept</a:t>
            </a:r>
            <a:r>
              <a:rPr lang="tr-TR" sz="2400" b="1" dirty="0">
                <a:solidFill>
                  <a:srgbClr val="EB7C1A"/>
                </a:solidFill>
              </a:rPr>
              <a:t> Application 2.9</a:t>
            </a:r>
            <a:endParaRPr lang="en-US" sz="2400" b="1" dirty="0">
              <a:solidFill>
                <a:srgbClr val="EB7C1A"/>
              </a:solidFill>
            </a:endParaRPr>
          </a:p>
        </p:txBody>
      </p:sp>
      <p:sp>
        <p:nvSpPr>
          <p:cNvPr id="9" name="Metin kutusu 8">
            <a:extLst>
              <a:ext uri="{FF2B5EF4-FFF2-40B4-BE49-F238E27FC236}">
                <a16:creationId xmlns:a16="http://schemas.microsoft.com/office/drawing/2014/main" id="{DA6581F8-C496-A10F-16DD-CD487DF75A17}"/>
              </a:ext>
            </a:extLst>
          </p:cNvPr>
          <p:cNvSpPr txBox="1"/>
          <p:nvPr/>
        </p:nvSpPr>
        <p:spPr>
          <a:xfrm>
            <a:off x="3112655" y="854793"/>
            <a:ext cx="8866909" cy="646331"/>
          </a:xfrm>
          <a:prstGeom prst="rect">
            <a:avLst/>
          </a:prstGeom>
          <a:noFill/>
        </p:spPr>
        <p:txBody>
          <a:bodyPr wrap="square">
            <a:spAutoFit/>
          </a:bodyPr>
          <a:lstStyle/>
          <a:p>
            <a:r>
              <a:rPr lang="en-US" dirty="0"/>
              <a:t>Determine the change in volume DV of the steel block shown in Fig</a:t>
            </a:r>
            <a:r>
              <a:rPr lang="tr-TR" dirty="0" err="1"/>
              <a:t>ure</a:t>
            </a:r>
            <a:r>
              <a:rPr lang="en-US" dirty="0"/>
              <a:t>, when it is subjected to the hydrostatic pressure </a:t>
            </a:r>
            <a:r>
              <a:rPr lang="en-US" i="1" dirty="0"/>
              <a:t>p</a:t>
            </a:r>
            <a:r>
              <a:rPr lang="tr-TR" dirty="0"/>
              <a:t>=</a:t>
            </a:r>
            <a:r>
              <a:rPr lang="en-US" dirty="0"/>
              <a:t>180 MPa. Use E </a:t>
            </a:r>
            <a:r>
              <a:rPr lang="tr-TR" dirty="0"/>
              <a:t>=</a:t>
            </a:r>
            <a:r>
              <a:rPr lang="en-US" dirty="0"/>
              <a:t> 200 GPa and </a:t>
            </a:r>
            <a:r>
              <a:rPr lang="el-GR" dirty="0"/>
              <a:t>ν</a:t>
            </a:r>
            <a:r>
              <a:rPr lang="tr-TR" dirty="0"/>
              <a:t>=</a:t>
            </a:r>
            <a:r>
              <a:rPr lang="en-US" dirty="0"/>
              <a:t>0.29.</a:t>
            </a:r>
            <a:r>
              <a:rPr lang="tr-TR" dirty="0"/>
              <a:t> </a:t>
            </a:r>
            <a:endParaRPr lang="en-US" dirty="0"/>
          </a:p>
        </p:txBody>
      </p:sp>
      <p:pic>
        <p:nvPicPr>
          <p:cNvPr id="3" name="Resim 2">
            <a:extLst>
              <a:ext uri="{FF2B5EF4-FFF2-40B4-BE49-F238E27FC236}">
                <a16:creationId xmlns:a16="http://schemas.microsoft.com/office/drawing/2014/main" id="{EA969E8C-9723-D21C-A01A-C1915F267D78}"/>
              </a:ext>
            </a:extLst>
          </p:cNvPr>
          <p:cNvPicPr>
            <a:picLocks noChangeAspect="1"/>
          </p:cNvPicPr>
          <p:nvPr/>
        </p:nvPicPr>
        <p:blipFill>
          <a:blip r:embed="rId2"/>
          <a:stretch>
            <a:fillRect/>
          </a:stretch>
        </p:blipFill>
        <p:spPr>
          <a:xfrm>
            <a:off x="498763" y="821693"/>
            <a:ext cx="2656513" cy="2041579"/>
          </a:xfrm>
          <a:prstGeom prst="rect">
            <a:avLst/>
          </a:prstGeom>
        </p:spPr>
      </p:pic>
      <p:sp>
        <p:nvSpPr>
          <p:cNvPr id="6" name="Metin kutusu 5">
            <a:extLst>
              <a:ext uri="{FF2B5EF4-FFF2-40B4-BE49-F238E27FC236}">
                <a16:creationId xmlns:a16="http://schemas.microsoft.com/office/drawing/2014/main" id="{448D649B-2845-108B-A205-9F6971B57232}"/>
              </a:ext>
            </a:extLst>
          </p:cNvPr>
          <p:cNvSpPr txBox="1"/>
          <p:nvPr/>
        </p:nvSpPr>
        <p:spPr>
          <a:xfrm>
            <a:off x="3266579" y="1752258"/>
            <a:ext cx="8152040" cy="369332"/>
          </a:xfrm>
          <a:prstGeom prst="rect">
            <a:avLst/>
          </a:prstGeom>
          <a:noFill/>
        </p:spPr>
        <p:txBody>
          <a:bodyPr wrap="square">
            <a:spAutoFit/>
          </a:bodyPr>
          <a:lstStyle/>
          <a:p>
            <a:r>
              <a:rPr lang="tr-TR" dirty="0" err="1"/>
              <a:t>From</a:t>
            </a:r>
            <a:r>
              <a:rPr lang="tr-TR" dirty="0"/>
              <a:t>			</a:t>
            </a:r>
            <a:r>
              <a:rPr lang="en-US" dirty="0"/>
              <a:t> the bulk modulus of steel is</a:t>
            </a:r>
          </a:p>
        </p:txBody>
      </p:sp>
      <p:pic>
        <p:nvPicPr>
          <p:cNvPr id="5" name="Resim 4">
            <a:extLst>
              <a:ext uri="{FF2B5EF4-FFF2-40B4-BE49-F238E27FC236}">
                <a16:creationId xmlns:a16="http://schemas.microsoft.com/office/drawing/2014/main" id="{1C8CC7B6-3AB1-1D56-27A7-C0D622212D76}"/>
              </a:ext>
            </a:extLst>
          </p:cNvPr>
          <p:cNvPicPr>
            <a:picLocks noChangeAspect="1"/>
          </p:cNvPicPr>
          <p:nvPr/>
        </p:nvPicPr>
        <p:blipFill>
          <a:blip r:embed="rId3"/>
          <a:stretch>
            <a:fillRect/>
          </a:stretch>
        </p:blipFill>
        <p:spPr>
          <a:xfrm>
            <a:off x="4045528" y="1747991"/>
            <a:ext cx="1426763" cy="675391"/>
          </a:xfrm>
          <a:prstGeom prst="rect">
            <a:avLst/>
          </a:prstGeom>
        </p:spPr>
      </p:pic>
      <p:pic>
        <p:nvPicPr>
          <p:cNvPr id="8" name="Resim 7">
            <a:extLst>
              <a:ext uri="{FF2B5EF4-FFF2-40B4-BE49-F238E27FC236}">
                <a16:creationId xmlns:a16="http://schemas.microsoft.com/office/drawing/2014/main" id="{511F9E11-3C38-8E42-65EE-DA8549FA01AD}"/>
              </a:ext>
            </a:extLst>
          </p:cNvPr>
          <p:cNvPicPr>
            <a:picLocks noChangeAspect="1"/>
          </p:cNvPicPr>
          <p:nvPr/>
        </p:nvPicPr>
        <p:blipFill>
          <a:blip r:embed="rId4">
            <a:clrChange>
              <a:clrFrom>
                <a:srgbClr val="FFF4E3"/>
              </a:clrFrom>
              <a:clrTo>
                <a:srgbClr val="FFF4E3">
                  <a:alpha val="0"/>
                </a:srgbClr>
              </a:clrTo>
            </a:clrChange>
          </a:blip>
          <a:stretch>
            <a:fillRect/>
          </a:stretch>
        </p:blipFill>
        <p:spPr>
          <a:xfrm>
            <a:off x="7444509" y="2305638"/>
            <a:ext cx="3661002" cy="617022"/>
          </a:xfrm>
          <a:prstGeom prst="rect">
            <a:avLst/>
          </a:prstGeom>
        </p:spPr>
      </p:pic>
      <p:sp>
        <p:nvSpPr>
          <p:cNvPr id="13" name="Metin kutusu 12">
            <a:extLst>
              <a:ext uri="{FF2B5EF4-FFF2-40B4-BE49-F238E27FC236}">
                <a16:creationId xmlns:a16="http://schemas.microsoft.com/office/drawing/2014/main" id="{63FB1117-B1A6-24F9-CF96-89237035F917}"/>
              </a:ext>
            </a:extLst>
          </p:cNvPr>
          <p:cNvSpPr txBox="1"/>
          <p:nvPr/>
        </p:nvSpPr>
        <p:spPr>
          <a:xfrm>
            <a:off x="526473" y="3468316"/>
            <a:ext cx="6096000" cy="369332"/>
          </a:xfrm>
          <a:prstGeom prst="rect">
            <a:avLst/>
          </a:prstGeom>
          <a:noFill/>
        </p:spPr>
        <p:txBody>
          <a:bodyPr wrap="square">
            <a:spAutoFit/>
          </a:bodyPr>
          <a:lstStyle/>
          <a:p>
            <a:r>
              <a:rPr lang="tr-TR" dirty="0" err="1"/>
              <a:t>And</a:t>
            </a:r>
            <a:r>
              <a:rPr lang="en-US" dirty="0"/>
              <a:t> the dilatation is</a:t>
            </a:r>
          </a:p>
        </p:txBody>
      </p:sp>
      <p:pic>
        <p:nvPicPr>
          <p:cNvPr id="17" name="Resim 16">
            <a:extLst>
              <a:ext uri="{FF2B5EF4-FFF2-40B4-BE49-F238E27FC236}">
                <a16:creationId xmlns:a16="http://schemas.microsoft.com/office/drawing/2014/main" id="{9E06AFC6-8910-29AA-59CD-78140CE253E0}"/>
              </a:ext>
            </a:extLst>
          </p:cNvPr>
          <p:cNvPicPr>
            <a:picLocks noChangeAspect="1"/>
          </p:cNvPicPr>
          <p:nvPr/>
        </p:nvPicPr>
        <p:blipFill>
          <a:blip r:embed="rId5">
            <a:clrChange>
              <a:clrFrom>
                <a:srgbClr val="FFF4E3"/>
              </a:clrFrom>
              <a:clrTo>
                <a:srgbClr val="FFF4E3">
                  <a:alpha val="0"/>
                </a:srgbClr>
              </a:clrTo>
            </a:clrChange>
          </a:blip>
          <a:stretch>
            <a:fillRect/>
          </a:stretch>
        </p:blipFill>
        <p:spPr>
          <a:xfrm>
            <a:off x="2904183" y="3341033"/>
            <a:ext cx="3948673" cy="612130"/>
          </a:xfrm>
          <a:prstGeom prst="rect">
            <a:avLst/>
          </a:prstGeom>
        </p:spPr>
      </p:pic>
      <p:sp>
        <p:nvSpPr>
          <p:cNvPr id="21" name="Metin kutusu 20">
            <a:extLst>
              <a:ext uri="{FF2B5EF4-FFF2-40B4-BE49-F238E27FC236}">
                <a16:creationId xmlns:a16="http://schemas.microsoft.com/office/drawing/2014/main" id="{881F43A9-73D4-4FE9-E673-04D3794547E7}"/>
              </a:ext>
            </a:extLst>
          </p:cNvPr>
          <p:cNvSpPr txBox="1"/>
          <p:nvPr/>
        </p:nvSpPr>
        <p:spPr>
          <a:xfrm>
            <a:off x="563419" y="4336534"/>
            <a:ext cx="6096000" cy="369332"/>
          </a:xfrm>
          <a:prstGeom prst="rect">
            <a:avLst/>
          </a:prstGeom>
          <a:noFill/>
        </p:spPr>
        <p:txBody>
          <a:bodyPr wrap="square">
            <a:spAutoFit/>
          </a:bodyPr>
          <a:lstStyle/>
          <a:p>
            <a:r>
              <a:rPr lang="en-US" dirty="0"/>
              <a:t>Since the volume V of the block in its unstressed state is</a:t>
            </a:r>
          </a:p>
        </p:txBody>
      </p:sp>
      <p:pic>
        <p:nvPicPr>
          <p:cNvPr id="25" name="Resim 24">
            <a:extLst>
              <a:ext uri="{FF2B5EF4-FFF2-40B4-BE49-F238E27FC236}">
                <a16:creationId xmlns:a16="http://schemas.microsoft.com/office/drawing/2014/main" id="{E4184BFC-EF45-52CF-DA24-29959B94C88D}"/>
              </a:ext>
            </a:extLst>
          </p:cNvPr>
          <p:cNvPicPr>
            <a:picLocks noChangeAspect="1"/>
          </p:cNvPicPr>
          <p:nvPr/>
        </p:nvPicPr>
        <p:blipFill>
          <a:blip r:embed="rId6">
            <a:clrChange>
              <a:clrFrom>
                <a:srgbClr val="FFF4E3"/>
              </a:clrFrom>
              <a:clrTo>
                <a:srgbClr val="FFF4E3">
                  <a:alpha val="0"/>
                </a:srgbClr>
              </a:clrTo>
            </a:clrChange>
          </a:blip>
          <a:stretch>
            <a:fillRect/>
          </a:stretch>
        </p:blipFill>
        <p:spPr>
          <a:xfrm>
            <a:off x="6146409" y="4365110"/>
            <a:ext cx="4129559" cy="363907"/>
          </a:xfrm>
          <a:prstGeom prst="rect">
            <a:avLst/>
          </a:prstGeom>
        </p:spPr>
      </p:pic>
      <p:pic>
        <p:nvPicPr>
          <p:cNvPr id="27" name="Resim 26">
            <a:extLst>
              <a:ext uri="{FF2B5EF4-FFF2-40B4-BE49-F238E27FC236}">
                <a16:creationId xmlns:a16="http://schemas.microsoft.com/office/drawing/2014/main" id="{398F327F-7D15-914D-E738-6DC215CF7498}"/>
              </a:ext>
            </a:extLst>
          </p:cNvPr>
          <p:cNvPicPr>
            <a:picLocks noChangeAspect="1"/>
          </p:cNvPicPr>
          <p:nvPr/>
        </p:nvPicPr>
        <p:blipFill>
          <a:blip r:embed="rId7">
            <a:clrChange>
              <a:clrFrom>
                <a:srgbClr val="FFF4E3"/>
              </a:clrFrom>
              <a:clrTo>
                <a:srgbClr val="FFF4E3">
                  <a:alpha val="0"/>
                </a:srgbClr>
              </a:clrTo>
            </a:clrChange>
          </a:blip>
          <a:stretch>
            <a:fillRect/>
          </a:stretch>
        </p:blipFill>
        <p:spPr>
          <a:xfrm>
            <a:off x="688026" y="5534668"/>
            <a:ext cx="4310627" cy="450496"/>
          </a:xfrm>
          <a:prstGeom prst="rect">
            <a:avLst/>
          </a:prstGeom>
        </p:spPr>
      </p:pic>
      <p:pic>
        <p:nvPicPr>
          <p:cNvPr id="29" name="Resim 28">
            <a:extLst>
              <a:ext uri="{FF2B5EF4-FFF2-40B4-BE49-F238E27FC236}">
                <a16:creationId xmlns:a16="http://schemas.microsoft.com/office/drawing/2014/main" id="{9DB65EB2-E8D8-5437-8CB7-77B6316A074C}"/>
              </a:ext>
            </a:extLst>
          </p:cNvPr>
          <p:cNvPicPr>
            <a:picLocks noChangeAspect="1"/>
          </p:cNvPicPr>
          <p:nvPr/>
        </p:nvPicPr>
        <p:blipFill>
          <a:blip r:embed="rId8">
            <a:clrChange>
              <a:clrFrom>
                <a:srgbClr val="FFF4E3"/>
              </a:clrFrom>
              <a:clrTo>
                <a:srgbClr val="FFF4E3">
                  <a:alpha val="0"/>
                </a:srgbClr>
              </a:clrTo>
            </a:clrChange>
          </a:blip>
          <a:stretch>
            <a:fillRect/>
          </a:stretch>
        </p:blipFill>
        <p:spPr>
          <a:xfrm>
            <a:off x="5482500" y="5603013"/>
            <a:ext cx="1696333" cy="317495"/>
          </a:xfrm>
          <a:prstGeom prst="rect">
            <a:avLst/>
          </a:prstGeom>
        </p:spPr>
      </p:pic>
      <p:sp>
        <p:nvSpPr>
          <p:cNvPr id="31" name="Metin kutusu 30">
            <a:extLst>
              <a:ext uri="{FF2B5EF4-FFF2-40B4-BE49-F238E27FC236}">
                <a16:creationId xmlns:a16="http://schemas.microsoft.com/office/drawing/2014/main" id="{B79B37FF-FB3C-FB37-1B66-4E33ED1BBFA8}"/>
              </a:ext>
            </a:extLst>
          </p:cNvPr>
          <p:cNvSpPr txBox="1"/>
          <p:nvPr/>
        </p:nvSpPr>
        <p:spPr>
          <a:xfrm>
            <a:off x="581891" y="4955371"/>
            <a:ext cx="6096000" cy="369332"/>
          </a:xfrm>
          <a:prstGeom prst="rect">
            <a:avLst/>
          </a:prstGeom>
          <a:noFill/>
        </p:spPr>
        <p:txBody>
          <a:bodyPr wrap="square">
            <a:spAutoFit/>
          </a:bodyPr>
          <a:lstStyle/>
          <a:p>
            <a:r>
              <a:rPr lang="en-US" dirty="0"/>
              <a:t>and e represents the change in volume per unit volume,</a:t>
            </a:r>
          </a:p>
        </p:txBody>
      </p:sp>
      <p:sp>
        <p:nvSpPr>
          <p:cNvPr id="4" name="Metin kutusu 3">
            <a:extLst>
              <a:ext uri="{FF2B5EF4-FFF2-40B4-BE49-F238E27FC236}">
                <a16:creationId xmlns:a16="http://schemas.microsoft.com/office/drawing/2014/main" id="{699E0621-846F-117C-ED8E-B14D79E3A533}"/>
              </a:ext>
            </a:extLst>
          </p:cNvPr>
          <p:cNvSpPr txBox="1"/>
          <p:nvPr/>
        </p:nvSpPr>
        <p:spPr>
          <a:xfrm>
            <a:off x="1130531" y="2451332"/>
            <a:ext cx="393469" cy="253078"/>
          </a:xfrm>
          <a:prstGeom prst="rect">
            <a:avLst/>
          </a:prstGeom>
          <a:solidFill>
            <a:srgbClr val="FFF4E3"/>
          </a:solidFill>
        </p:spPr>
        <p:txBody>
          <a:bodyPr wrap="square" lIns="0" tIns="36000" rIns="0" bIns="0" rtlCol="0">
            <a:spAutoFit/>
          </a:bodyPr>
          <a:lstStyle/>
          <a:p>
            <a:pPr algn="ctr">
              <a:lnSpc>
                <a:spcPct val="150000"/>
              </a:lnSpc>
            </a:pPr>
            <a:r>
              <a:rPr lang="tr-TR" sz="1600" baseline="30000" dirty="0">
                <a:latin typeface="Times New Roman" panose="02020603050405020304" pitchFamily="18" charset="0"/>
                <a:cs typeface="Times New Roman" panose="02020603050405020304" pitchFamily="18" charset="0"/>
              </a:rPr>
              <a:t>80 mm</a:t>
            </a:r>
            <a:endParaRPr lang="en-US" sz="1600" baseline="30000"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AA4DF4F2-E8BC-30D5-418A-0ABD5E867422}"/>
              </a:ext>
            </a:extLst>
          </p:cNvPr>
          <p:cNvSpPr txBox="1"/>
          <p:nvPr/>
        </p:nvSpPr>
        <p:spPr>
          <a:xfrm>
            <a:off x="2390371" y="2400532"/>
            <a:ext cx="393469" cy="253078"/>
          </a:xfrm>
          <a:prstGeom prst="rect">
            <a:avLst/>
          </a:prstGeom>
          <a:solidFill>
            <a:srgbClr val="FFF4E3"/>
          </a:solidFill>
        </p:spPr>
        <p:txBody>
          <a:bodyPr wrap="square" lIns="0" tIns="36000" rIns="0" bIns="0" rtlCol="0">
            <a:spAutoFit/>
          </a:bodyPr>
          <a:lstStyle/>
          <a:p>
            <a:pPr algn="ctr">
              <a:lnSpc>
                <a:spcPct val="150000"/>
              </a:lnSpc>
            </a:pPr>
            <a:r>
              <a:rPr lang="tr-TR" sz="1600" baseline="30000" dirty="0">
                <a:latin typeface="Times New Roman" panose="02020603050405020304" pitchFamily="18" charset="0"/>
                <a:cs typeface="Times New Roman" panose="02020603050405020304" pitchFamily="18" charset="0"/>
              </a:rPr>
              <a:t>60 mm</a:t>
            </a:r>
            <a:endParaRPr lang="en-US" sz="1600" baseline="30000" dirty="0">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44968AB7-A7F7-3042-C50A-AA7CD216D403}"/>
              </a:ext>
            </a:extLst>
          </p:cNvPr>
          <p:cNvSpPr txBox="1"/>
          <p:nvPr/>
        </p:nvSpPr>
        <p:spPr>
          <a:xfrm>
            <a:off x="2817091" y="2014452"/>
            <a:ext cx="393469" cy="253078"/>
          </a:xfrm>
          <a:prstGeom prst="rect">
            <a:avLst/>
          </a:prstGeom>
          <a:solidFill>
            <a:srgbClr val="FFF4E3"/>
          </a:solidFill>
        </p:spPr>
        <p:txBody>
          <a:bodyPr wrap="square" lIns="0" tIns="36000" rIns="0" bIns="0" rtlCol="0">
            <a:spAutoFit/>
          </a:bodyPr>
          <a:lstStyle/>
          <a:p>
            <a:pPr algn="ctr">
              <a:lnSpc>
                <a:spcPct val="150000"/>
              </a:lnSpc>
            </a:pPr>
            <a:r>
              <a:rPr lang="tr-TR" sz="1600" baseline="30000" dirty="0">
                <a:latin typeface="Times New Roman" panose="02020603050405020304" pitchFamily="18" charset="0"/>
                <a:cs typeface="Times New Roman" panose="02020603050405020304" pitchFamily="18" charset="0"/>
              </a:rPr>
              <a:t>40 mm</a:t>
            </a:r>
            <a:endParaRPr lang="en-US" sz="16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058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6633DF-2708-4009-9FF3-E333191D78E8}"/>
              </a:ext>
            </a:extLst>
          </p:cNvPr>
          <p:cNvSpPr>
            <a:spLocks noGrp="1"/>
          </p:cNvSpPr>
          <p:nvPr>
            <p:ph type="title"/>
          </p:nvPr>
        </p:nvSpPr>
        <p:spPr>
          <a:xfrm>
            <a:off x="520116" y="409269"/>
            <a:ext cx="10909883" cy="689295"/>
          </a:xfrm>
        </p:spPr>
        <p:txBody>
          <a:bodyPr>
            <a:normAutofit/>
          </a:bodyPr>
          <a:lstStyle/>
          <a:p>
            <a:r>
              <a:rPr lang="tr-TR" sz="3600" b="1" dirty="0" err="1">
                <a:solidFill>
                  <a:srgbClr val="DA1D52"/>
                </a:solidFill>
                <a:latin typeface="CandidaStd"/>
              </a:rPr>
              <a:t>SHEARING</a:t>
            </a:r>
            <a:r>
              <a:rPr lang="tr-TR" sz="3600" b="1" dirty="0">
                <a:solidFill>
                  <a:srgbClr val="DA1D52"/>
                </a:solidFill>
                <a:latin typeface="CandidaStd"/>
              </a:rPr>
              <a:t> </a:t>
            </a:r>
            <a:r>
              <a:rPr lang="tr-TR" sz="3600" b="1" dirty="0" err="1">
                <a:solidFill>
                  <a:srgbClr val="DA1D52"/>
                </a:solidFill>
                <a:latin typeface="CandidaStd"/>
              </a:rPr>
              <a:t>STRAIN</a:t>
            </a:r>
            <a:endParaRPr lang="tr-TR" sz="3600" b="1" dirty="0">
              <a:solidFill>
                <a:srgbClr val="DA1D52"/>
              </a:solidFill>
              <a:latin typeface="CandidaStd"/>
            </a:endParaRP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0D467EC3-358F-4ECB-9F14-CA20AA9A5A6A}"/>
                  </a:ext>
                </a:extLst>
              </p:cNvPr>
              <p:cNvSpPr>
                <a:spLocks noGrp="1"/>
              </p:cNvSpPr>
              <p:nvPr>
                <p:ph idx="1"/>
              </p:nvPr>
            </p:nvSpPr>
            <p:spPr>
              <a:xfrm>
                <a:off x="520118" y="1098563"/>
                <a:ext cx="6517496" cy="5350167"/>
              </a:xfrm>
            </p:spPr>
            <p:txBody>
              <a:bodyPr>
                <a:normAutofit fontScale="92500"/>
              </a:bodyPr>
              <a:lstStyle/>
              <a:p>
                <a:pPr algn="just">
                  <a:lnSpc>
                    <a:spcPct val="150000"/>
                  </a:lnSpc>
                </a:pPr>
                <a:r>
                  <a:rPr lang="en-US" sz="2400" dirty="0"/>
                  <a:t>In </a:t>
                </a:r>
                <a:r>
                  <a:rPr lang="tr-TR" sz="2400" dirty="0"/>
                  <a:t>a</a:t>
                </a:r>
                <a:r>
                  <a:rPr lang="en-US" sz="2400" dirty="0"/>
                  <a:t> general stress situation</a:t>
                </a:r>
                <a:r>
                  <a:rPr lang="tr-TR" sz="2400" dirty="0"/>
                  <a:t>,</a:t>
                </a:r>
                <a:r>
                  <a:rPr lang="en-US" sz="2400" dirty="0"/>
                  <a:t> </a:t>
                </a:r>
                <a:r>
                  <a:rPr lang="tr-TR" sz="2400" dirty="0"/>
                  <a:t>shown</a:t>
                </a:r>
                <a:r>
                  <a:rPr lang="en-US" sz="2400" dirty="0"/>
                  <a:t> in </a:t>
                </a:r>
                <a:r>
                  <a:rPr lang="tr-TR" sz="2400" dirty="0"/>
                  <a:t>f</a:t>
                </a:r>
                <a:r>
                  <a:rPr lang="en-US" sz="2400" dirty="0" err="1"/>
                  <a:t>ig</a:t>
                </a:r>
                <a:r>
                  <a:rPr lang="tr-TR" sz="2400" dirty="0" err="1"/>
                  <a:t>ure</a:t>
                </a:r>
                <a:r>
                  <a:rPr lang="en-US" sz="2400" dirty="0"/>
                  <a:t>, shearing stresses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𝜏</m:t>
                        </m:r>
                      </m:e>
                      <m:sub>
                        <m:r>
                          <a:rPr lang="tr-TR" sz="2400" b="0" i="1" smtClean="0">
                            <a:latin typeface="Cambria Math" panose="02040503050406030204" pitchFamily="18" charset="0"/>
                          </a:rPr>
                          <m:t>𝑥𝑦</m:t>
                        </m:r>
                      </m:sub>
                    </m:sSub>
                  </m:oMath>
                </a14:m>
                <a:r>
                  <a:rPr lang="tr-TR"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tr-TR" sz="2400" b="0" i="1" smtClean="0">
                            <a:latin typeface="Cambria Math" panose="02040503050406030204" pitchFamily="18" charset="0"/>
                          </a:rPr>
                          <m:t>𝑦𝑧</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tr-TR" sz="2400" b="0" i="1" smtClean="0">
                            <a:latin typeface="Cambria Math" panose="02040503050406030204" pitchFamily="18" charset="0"/>
                            <a:ea typeface="Cambria Math" panose="02040503050406030204" pitchFamily="18" charset="0"/>
                          </a:rPr>
                          <m:t>𝑧</m:t>
                        </m:r>
                        <m:r>
                          <a:rPr lang="tr-TR" sz="2400" i="1">
                            <a:latin typeface="Cambria Math" panose="02040503050406030204" pitchFamily="18" charset="0"/>
                          </a:rPr>
                          <m:t>𝑥</m:t>
                        </m:r>
                      </m:sub>
                    </m:sSub>
                  </m:oMath>
                </a14:m>
                <a:r>
                  <a:rPr lang="en-US" sz="2400" dirty="0"/>
                  <a:t> are present (as well as the corresponding shearing stresses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tr-TR" sz="2400" i="1">
                            <a:latin typeface="Cambria Math" panose="02040503050406030204" pitchFamily="18" charset="0"/>
                          </a:rPr>
                          <m:t>𝑦</m:t>
                        </m:r>
                        <m:r>
                          <a:rPr lang="tr-TR" sz="2400" b="0" i="1" smtClean="0">
                            <a:latin typeface="Cambria Math" panose="02040503050406030204" pitchFamily="18" charset="0"/>
                          </a:rPr>
                          <m:t>𝑥</m:t>
                        </m:r>
                      </m:sub>
                    </m:sSub>
                  </m:oMath>
                </a14:m>
                <a:r>
                  <a:rPr lang="tr-TR"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tr-TR" sz="2400" i="1">
                            <a:latin typeface="Cambria Math" panose="02040503050406030204" pitchFamily="18" charset="0"/>
                          </a:rPr>
                          <m:t>𝑧</m:t>
                        </m:r>
                        <m:r>
                          <a:rPr lang="tr-TR" sz="2400" b="0" i="1" smtClean="0">
                            <a:latin typeface="Cambria Math" panose="02040503050406030204" pitchFamily="18" charset="0"/>
                          </a:rPr>
                          <m:t>𝑦</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tr-TR" sz="2400" i="1">
                            <a:latin typeface="Cambria Math" panose="02040503050406030204" pitchFamily="18" charset="0"/>
                          </a:rPr>
                          <m:t>𝑥</m:t>
                        </m:r>
                        <m:r>
                          <a:rPr lang="tr-TR" sz="2400" b="0" i="1" smtClean="0">
                            <a:latin typeface="Cambria Math" panose="02040503050406030204" pitchFamily="18" charset="0"/>
                          </a:rPr>
                          <m:t>𝑧</m:t>
                        </m:r>
                      </m:sub>
                    </m:sSub>
                  </m:oMath>
                </a14:m>
                <a:r>
                  <a:rPr lang="en-US" sz="2400" dirty="0"/>
                  <a:t>). </a:t>
                </a:r>
                <a:endParaRPr lang="tr-TR" sz="2400" dirty="0"/>
              </a:p>
              <a:p>
                <a:pPr algn="just">
                  <a:lnSpc>
                    <a:spcPct val="150000"/>
                  </a:lnSpc>
                </a:pPr>
                <a:r>
                  <a:rPr lang="en-US" sz="2400" dirty="0"/>
                  <a:t>These stresses have no direct effect on the normal strains and, as long as all the deformations involved remain small, they will not affect the derivation nor the validity of </a:t>
                </a:r>
                <a:r>
                  <a:rPr lang="tr-TR" sz="2400" dirty="0"/>
                  <a:t>G</a:t>
                </a:r>
                <a:r>
                  <a:rPr lang="en-US" sz="2400" dirty="0" err="1"/>
                  <a:t>eneralized</a:t>
                </a:r>
                <a:r>
                  <a:rPr lang="en-US" sz="2400" dirty="0"/>
                  <a:t> Hooke’s law for the multiaxial loading.</a:t>
                </a:r>
                <a:endParaRPr lang="tr-TR" sz="2400" dirty="0"/>
              </a:p>
            </p:txBody>
          </p:sp>
        </mc:Choice>
        <mc:Fallback xmlns="">
          <p:sp>
            <p:nvSpPr>
              <p:cNvPr id="3" name="İçerik Yer Tutucusu 2">
                <a:extLst>
                  <a:ext uri="{FF2B5EF4-FFF2-40B4-BE49-F238E27FC236}">
                    <a16:creationId xmlns:a16="http://schemas.microsoft.com/office/drawing/2014/main" id="{0D467EC3-358F-4ECB-9F14-CA20AA9A5A6A}"/>
                  </a:ext>
                </a:extLst>
              </p:cNvPr>
              <p:cNvSpPr>
                <a:spLocks noGrp="1" noRot="1" noChangeAspect="1" noMove="1" noResize="1" noEditPoints="1" noAdjustHandles="1" noChangeArrowheads="1" noChangeShapeType="1" noTextEdit="1"/>
              </p:cNvSpPr>
              <p:nvPr>
                <p:ph idx="1"/>
              </p:nvPr>
            </p:nvSpPr>
            <p:spPr>
              <a:xfrm>
                <a:off x="520118" y="1098563"/>
                <a:ext cx="6517496" cy="5350167"/>
              </a:xfrm>
              <a:blipFill>
                <a:blip r:embed="rId2"/>
                <a:stretch>
                  <a:fillRect l="-1029" r="-1216"/>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EFEDE856-BCE4-4A49-91C4-C9D3F87EC3CF}"/>
              </a:ext>
            </a:extLst>
          </p:cNvPr>
          <p:cNvPicPr>
            <a:picLocks noChangeAspect="1"/>
          </p:cNvPicPr>
          <p:nvPr/>
        </p:nvPicPr>
        <p:blipFill>
          <a:blip r:embed="rId3"/>
          <a:stretch>
            <a:fillRect/>
          </a:stretch>
        </p:blipFill>
        <p:spPr>
          <a:xfrm>
            <a:off x="7127344" y="1177405"/>
            <a:ext cx="4743528" cy="4181253"/>
          </a:xfrm>
          <a:prstGeom prst="rect">
            <a:avLst/>
          </a:prstGeom>
        </p:spPr>
      </p:pic>
    </p:spTree>
    <p:extLst>
      <p:ext uri="{BB962C8B-B14F-4D97-AF65-F5344CB8AC3E}">
        <p14:creationId xmlns:p14="http://schemas.microsoft.com/office/powerpoint/2010/main" val="594273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3F340A8A-F15E-44A5-AEC8-770A4BFB5E29}"/>
                  </a:ext>
                </a:extLst>
              </p:cNvPr>
              <p:cNvSpPr>
                <a:spLocks noGrp="1"/>
              </p:cNvSpPr>
              <p:nvPr>
                <p:ph idx="1"/>
              </p:nvPr>
            </p:nvSpPr>
            <p:spPr>
              <a:xfrm>
                <a:off x="762000" y="520118"/>
                <a:ext cx="10668000" cy="5897460"/>
              </a:xfrm>
            </p:spPr>
            <p:txBody>
              <a:bodyPr>
                <a:normAutofit/>
              </a:bodyPr>
              <a:lstStyle/>
              <a:p>
                <a:pPr algn="just"/>
                <a:r>
                  <a:rPr lang="en-US" sz="2400" dirty="0"/>
                  <a:t>The shearing stresses, however, tend to deform a cubic element of material into an oblique parallelepiped.</a:t>
                </a:r>
                <a:endParaRPr lang="tr-TR" sz="2400" dirty="0"/>
              </a:p>
              <a:p>
                <a:pPr algn="just"/>
                <a:r>
                  <a:rPr lang="en-US" sz="2400" dirty="0"/>
                  <a:t>Consider a cubic element subjected to only the shearing stresses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𝜏</m:t>
                        </m:r>
                      </m:e>
                      <m:sub>
                        <m:r>
                          <a:rPr lang="tr-TR" sz="2400" b="0" i="1" smtClean="0">
                            <a:latin typeface="Cambria Math" panose="02040503050406030204" pitchFamily="18" charset="0"/>
                          </a:rPr>
                          <m:t>𝑥𝑦</m:t>
                        </m:r>
                      </m:sub>
                    </m:sSub>
                  </m:oMath>
                </a14:m>
                <a:r>
                  <a:rPr lang="tr-TR" sz="2400" dirty="0"/>
                  <a:t> </a:t>
                </a:r>
                <a:r>
                  <a:rPr lang="en-US" sz="2400" dirty="0"/>
                  <a:t>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tr-TR" sz="2400" i="1">
                            <a:latin typeface="Cambria Math" panose="02040503050406030204" pitchFamily="18" charset="0"/>
                          </a:rPr>
                          <m:t>𝑦</m:t>
                        </m:r>
                        <m:r>
                          <a:rPr lang="tr-TR" sz="2400" b="0" i="1" smtClean="0">
                            <a:latin typeface="Cambria Math" panose="02040503050406030204" pitchFamily="18" charset="0"/>
                          </a:rPr>
                          <m:t>𝑥</m:t>
                        </m:r>
                      </m:sub>
                    </m:sSub>
                  </m:oMath>
                </a14:m>
                <a:r>
                  <a:rPr lang="en-US" sz="2400" dirty="0"/>
                  <a:t> applied to faces of the element respectively perpendicular to the x and y axes. (Recall </a:t>
                </a:r>
                <a:r>
                  <a:rPr lang="tr-TR" sz="2400" dirty="0"/>
                  <a:t>t</a:t>
                </a:r>
                <a:r>
                  <a:rPr lang="en-US" sz="2400" dirty="0"/>
                  <a:t>hat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tr-TR" sz="2400" i="1">
                            <a:latin typeface="Cambria Math" panose="02040503050406030204" pitchFamily="18" charset="0"/>
                          </a:rPr>
                          <m:t>𝑥𝑦</m:t>
                        </m:r>
                      </m:sub>
                    </m:sSub>
                    <m:r>
                      <a:rPr lang="tr-TR"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tr-TR" sz="2400" i="1">
                            <a:latin typeface="Cambria Math" panose="02040503050406030204" pitchFamily="18" charset="0"/>
                          </a:rPr>
                          <m:t>𝑦𝑥</m:t>
                        </m:r>
                      </m:sub>
                    </m:sSub>
                  </m:oMath>
                </a14:m>
                <a:r>
                  <a:rPr lang="en-US" sz="2400" dirty="0"/>
                  <a:t>) The cube is observed to deform into a rhomboid of sides equal to one </a:t>
                </a:r>
                <a:endParaRPr lang="tr-TR" sz="2400" dirty="0"/>
              </a:p>
            </p:txBody>
          </p:sp>
        </mc:Choice>
        <mc:Fallback xmlns="">
          <p:sp>
            <p:nvSpPr>
              <p:cNvPr id="3" name="İçerik Yer Tutucusu 2">
                <a:extLst>
                  <a:ext uri="{FF2B5EF4-FFF2-40B4-BE49-F238E27FC236}">
                    <a16:creationId xmlns:a16="http://schemas.microsoft.com/office/drawing/2014/main" id="{3F340A8A-F15E-44A5-AEC8-770A4BFB5E29}"/>
                  </a:ext>
                </a:extLst>
              </p:cNvPr>
              <p:cNvSpPr>
                <a:spLocks noGrp="1" noRot="1" noChangeAspect="1" noMove="1" noResize="1" noEditPoints="1" noAdjustHandles="1" noChangeArrowheads="1" noChangeShapeType="1" noTextEdit="1"/>
              </p:cNvSpPr>
              <p:nvPr>
                <p:ph idx="1"/>
              </p:nvPr>
            </p:nvSpPr>
            <p:spPr>
              <a:xfrm>
                <a:off x="762000" y="520118"/>
                <a:ext cx="10668000" cy="5897460"/>
              </a:xfrm>
              <a:blipFill>
                <a:blip r:embed="rId2"/>
                <a:stretch>
                  <a:fillRect l="-743" r="-857"/>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0D2F7647-B3C6-4EB1-B558-87990D34B8CE}"/>
              </a:ext>
            </a:extLst>
          </p:cNvPr>
          <p:cNvPicPr>
            <a:picLocks noChangeAspect="1"/>
          </p:cNvPicPr>
          <p:nvPr/>
        </p:nvPicPr>
        <p:blipFill>
          <a:blip r:embed="rId3"/>
          <a:stretch>
            <a:fillRect/>
          </a:stretch>
        </p:blipFill>
        <p:spPr>
          <a:xfrm>
            <a:off x="1928901" y="2710446"/>
            <a:ext cx="3818756" cy="3681391"/>
          </a:xfrm>
          <a:prstGeom prst="rect">
            <a:avLst/>
          </a:prstGeom>
        </p:spPr>
      </p:pic>
      <p:pic>
        <p:nvPicPr>
          <p:cNvPr id="7" name="Resim 6">
            <a:extLst>
              <a:ext uri="{FF2B5EF4-FFF2-40B4-BE49-F238E27FC236}">
                <a16:creationId xmlns:a16="http://schemas.microsoft.com/office/drawing/2014/main" id="{9E21DCCD-204F-4147-90C2-EDDEF215572E}"/>
              </a:ext>
            </a:extLst>
          </p:cNvPr>
          <p:cNvPicPr>
            <a:picLocks noChangeAspect="1"/>
          </p:cNvPicPr>
          <p:nvPr/>
        </p:nvPicPr>
        <p:blipFill>
          <a:blip r:embed="rId4"/>
          <a:stretch>
            <a:fillRect/>
          </a:stretch>
        </p:blipFill>
        <p:spPr>
          <a:xfrm>
            <a:off x="6112328" y="2566273"/>
            <a:ext cx="4272643" cy="3899487"/>
          </a:xfrm>
          <a:prstGeom prst="rect">
            <a:avLst/>
          </a:prstGeom>
        </p:spPr>
      </p:pic>
      <p:sp>
        <p:nvSpPr>
          <p:cNvPr id="4" name="Metin kutusu 3">
            <a:extLst>
              <a:ext uri="{FF2B5EF4-FFF2-40B4-BE49-F238E27FC236}">
                <a16:creationId xmlns:a16="http://schemas.microsoft.com/office/drawing/2014/main" id="{33F1CF94-1E72-74F3-9885-EC891CEF6AB5}"/>
              </a:ext>
            </a:extLst>
          </p:cNvPr>
          <p:cNvSpPr txBox="1"/>
          <p:nvPr/>
        </p:nvSpPr>
        <p:spPr>
          <a:xfrm>
            <a:off x="2053318" y="6211669"/>
            <a:ext cx="3302453" cy="646331"/>
          </a:xfrm>
          <a:prstGeom prst="rect">
            <a:avLst/>
          </a:prstGeom>
          <a:noFill/>
        </p:spPr>
        <p:txBody>
          <a:bodyPr wrap="square">
            <a:spAutoFit/>
          </a:bodyPr>
          <a:lstStyle/>
          <a:p>
            <a:r>
              <a:rPr lang="en-US" dirty="0"/>
              <a:t> Unit cubic element subjected to </a:t>
            </a:r>
          </a:p>
          <a:p>
            <a:r>
              <a:rPr lang="en-US" dirty="0"/>
              <a:t>shearing stress.</a:t>
            </a:r>
          </a:p>
        </p:txBody>
      </p:sp>
      <p:sp>
        <p:nvSpPr>
          <p:cNvPr id="8" name="Metin kutusu 7">
            <a:extLst>
              <a:ext uri="{FF2B5EF4-FFF2-40B4-BE49-F238E27FC236}">
                <a16:creationId xmlns:a16="http://schemas.microsoft.com/office/drawing/2014/main" id="{737C631E-5490-9C06-D1D0-F69BCD8897E9}"/>
              </a:ext>
            </a:extLst>
          </p:cNvPr>
          <p:cNvSpPr txBox="1"/>
          <p:nvPr/>
        </p:nvSpPr>
        <p:spPr>
          <a:xfrm>
            <a:off x="6837590" y="6211669"/>
            <a:ext cx="3139168" cy="646331"/>
          </a:xfrm>
          <a:prstGeom prst="rect">
            <a:avLst/>
          </a:prstGeom>
          <a:noFill/>
        </p:spPr>
        <p:txBody>
          <a:bodyPr wrap="square">
            <a:spAutoFit/>
          </a:bodyPr>
          <a:lstStyle/>
          <a:p>
            <a:r>
              <a:rPr lang="en-US" dirty="0"/>
              <a:t>Deformation of unit cubic </a:t>
            </a:r>
          </a:p>
          <a:p>
            <a:r>
              <a:rPr lang="en-US" dirty="0"/>
              <a:t>element due to shearing stress.</a:t>
            </a:r>
          </a:p>
        </p:txBody>
      </p:sp>
    </p:spTree>
    <p:extLst>
      <p:ext uri="{BB962C8B-B14F-4D97-AF65-F5344CB8AC3E}">
        <p14:creationId xmlns:p14="http://schemas.microsoft.com/office/powerpoint/2010/main" val="2993649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B8512C13-E0DD-4A26-A3CA-7E4E68E3AC5C}"/>
                  </a:ext>
                </a:extLst>
              </p:cNvPr>
              <p:cNvSpPr>
                <a:spLocks noGrp="1"/>
              </p:cNvSpPr>
              <p:nvPr>
                <p:ph idx="1"/>
              </p:nvPr>
            </p:nvSpPr>
            <p:spPr>
              <a:xfrm>
                <a:off x="326571" y="261257"/>
                <a:ext cx="6368143" cy="6366045"/>
              </a:xfrm>
            </p:spPr>
            <p:txBody>
              <a:bodyPr>
                <a:normAutofit lnSpcReduction="10000"/>
              </a:bodyPr>
              <a:lstStyle/>
              <a:p>
                <a:pPr marL="0" indent="0" algn="just">
                  <a:lnSpc>
                    <a:spcPct val="150000"/>
                  </a:lnSpc>
                  <a:buNone/>
                </a:pPr>
                <a:r>
                  <a:rPr lang="en-US" sz="2400" dirty="0"/>
                  <a:t>Two of the angles formed by the four faces under stress are reduced from </a:t>
                </a:r>
                <a14:m>
                  <m:oMath xmlns:m="http://schemas.openxmlformats.org/officeDocument/2006/math">
                    <m:r>
                      <a:rPr lang="tr-TR" sz="2400" b="0" i="0" smtClean="0">
                        <a:latin typeface="Cambria Math" panose="02040503050406030204" pitchFamily="18" charset="0"/>
                      </a:rPr>
                      <m:t>(</m:t>
                    </m:r>
                    <m:f>
                      <m:fPr>
                        <m:type m:val="skw"/>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𝜋</m:t>
                        </m:r>
                      </m:num>
                      <m:den>
                        <m:r>
                          <a:rPr lang="tr-TR" sz="2400" b="0" i="1" smtClean="0">
                            <a:latin typeface="Cambria Math" panose="02040503050406030204" pitchFamily="18" charset="0"/>
                          </a:rPr>
                          <m:t>2</m:t>
                        </m:r>
                      </m:den>
                    </m:f>
                    <m:r>
                      <a:rPr lang="tr-TR" sz="2400" b="0" i="1" smtClean="0">
                        <a:latin typeface="Cambria Math" panose="02040503050406030204" pitchFamily="18" charset="0"/>
                      </a:rPr>
                      <m:t>)</m:t>
                    </m:r>
                  </m:oMath>
                </a14:m>
                <a:r>
                  <a:rPr lang="en-US" sz="2400" dirty="0"/>
                  <a:t> to </a:t>
                </a:r>
                <a14:m>
                  <m:oMath xmlns:m="http://schemas.openxmlformats.org/officeDocument/2006/math">
                    <m:r>
                      <a:rPr lang="tr-TR" sz="2400" b="0" i="0" smtClean="0">
                        <a:latin typeface="Cambria Math" panose="02040503050406030204" pitchFamily="18" charset="0"/>
                      </a:rPr>
                      <m:t>(</m:t>
                    </m:r>
                    <m:f>
                      <m:fPr>
                        <m:type m:val="skw"/>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𝜋</m:t>
                        </m:r>
                      </m:num>
                      <m:den>
                        <m:r>
                          <a:rPr lang="tr-TR" sz="2400" i="1">
                            <a:latin typeface="Cambria Math" panose="02040503050406030204" pitchFamily="18" charset="0"/>
                          </a:rPr>
                          <m:t>2</m:t>
                        </m:r>
                      </m:den>
                    </m:f>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𝛾</m:t>
                        </m:r>
                      </m:e>
                      <m:sub>
                        <m:r>
                          <a:rPr lang="tr-TR" sz="2400" b="0" i="1" smtClean="0">
                            <a:latin typeface="Cambria Math" panose="02040503050406030204" pitchFamily="18" charset="0"/>
                          </a:rPr>
                          <m:t>𝑥𝑦</m:t>
                        </m:r>
                      </m:sub>
                    </m:sSub>
                    <m:r>
                      <a:rPr lang="tr-TR" sz="2400" b="0" i="1" smtClean="0">
                        <a:latin typeface="Cambria Math" panose="02040503050406030204" pitchFamily="18" charset="0"/>
                      </a:rPr>
                      <m:t>)</m:t>
                    </m:r>
                  </m:oMath>
                </a14:m>
                <a:r>
                  <a:rPr lang="en-US" sz="2400" dirty="0"/>
                  <a:t>, while the other two are increased from </a:t>
                </a:r>
                <a14:m>
                  <m:oMath xmlns:m="http://schemas.openxmlformats.org/officeDocument/2006/math">
                    <m:r>
                      <a:rPr lang="tr-TR" sz="2400" b="0" i="0" smtClean="0">
                        <a:latin typeface="Cambria Math" panose="02040503050406030204" pitchFamily="18" charset="0"/>
                      </a:rPr>
                      <m:t>(</m:t>
                    </m:r>
                    <m:f>
                      <m:fPr>
                        <m:type m:val="skw"/>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𝜋</m:t>
                        </m:r>
                      </m:num>
                      <m:den>
                        <m:r>
                          <a:rPr lang="tr-TR" sz="2400" i="1">
                            <a:latin typeface="Cambria Math" panose="02040503050406030204" pitchFamily="18" charset="0"/>
                          </a:rPr>
                          <m:t>2</m:t>
                        </m:r>
                      </m:den>
                    </m:f>
                    <m:r>
                      <a:rPr lang="tr-TR" sz="2400" b="0" i="1" smtClean="0">
                        <a:latin typeface="Cambria Math" panose="02040503050406030204" pitchFamily="18" charset="0"/>
                      </a:rPr>
                      <m:t>)</m:t>
                    </m:r>
                  </m:oMath>
                </a14:m>
                <a:r>
                  <a:rPr lang="en-US" sz="2400" dirty="0"/>
                  <a:t> to </a:t>
                </a:r>
                <a14:m>
                  <m:oMath xmlns:m="http://schemas.openxmlformats.org/officeDocument/2006/math">
                    <m:r>
                      <a:rPr lang="tr-TR" sz="2400" b="0" i="0" smtClean="0">
                        <a:latin typeface="Cambria Math" panose="02040503050406030204" pitchFamily="18" charset="0"/>
                      </a:rPr>
                      <m:t>(</m:t>
                    </m:r>
                    <m:f>
                      <m:fPr>
                        <m:type m:val="skw"/>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𝜋</m:t>
                        </m:r>
                      </m:num>
                      <m:den>
                        <m:r>
                          <a:rPr lang="tr-TR" sz="2400" i="1">
                            <a:latin typeface="Cambria Math" panose="02040503050406030204" pitchFamily="18" charset="0"/>
                          </a:rPr>
                          <m:t>2</m:t>
                        </m:r>
                      </m:den>
                    </m:f>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𝛾</m:t>
                        </m:r>
                      </m:e>
                      <m:sub>
                        <m:r>
                          <a:rPr lang="tr-TR" sz="2400" i="1">
                            <a:latin typeface="Cambria Math" panose="02040503050406030204" pitchFamily="18" charset="0"/>
                          </a:rPr>
                          <m:t>𝑥𝑦</m:t>
                        </m:r>
                      </m:sub>
                    </m:sSub>
                    <m:r>
                      <a:rPr lang="tr-TR" sz="2400" b="0" i="1" smtClean="0">
                        <a:latin typeface="Cambria Math" panose="02040503050406030204" pitchFamily="18" charset="0"/>
                      </a:rPr>
                      <m:t>)</m:t>
                    </m:r>
                  </m:oMath>
                </a14:m>
                <a:r>
                  <a:rPr lang="en-US" sz="2400" dirty="0"/>
                  <a:t>. </a:t>
                </a:r>
                <a:endParaRPr lang="tr-TR" sz="2400" dirty="0"/>
              </a:p>
              <a:p>
                <a:pPr marL="0" indent="0" algn="just">
                  <a:lnSpc>
                    <a:spcPct val="150000"/>
                  </a:lnSpc>
                  <a:buNone/>
                </a:pPr>
                <a:r>
                  <a:rPr lang="en-US" sz="2400" dirty="0"/>
                  <a:t>The small angle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𝛾</m:t>
                        </m:r>
                      </m:e>
                      <m:sub>
                        <m:r>
                          <a:rPr lang="tr-TR" sz="2400" i="1">
                            <a:latin typeface="Cambria Math" panose="02040503050406030204" pitchFamily="18" charset="0"/>
                          </a:rPr>
                          <m:t>𝑥𝑦</m:t>
                        </m:r>
                      </m:sub>
                    </m:sSub>
                  </m:oMath>
                </a14:m>
                <a:r>
                  <a:rPr lang="en-US" sz="2400" dirty="0"/>
                  <a:t> (expressed in radians) defines the </a:t>
                </a:r>
                <a:r>
                  <a:rPr lang="en-US" sz="2400" b="1" dirty="0"/>
                  <a:t>shearing strain </a:t>
                </a:r>
                <a:r>
                  <a:rPr lang="en-US" sz="2400" dirty="0"/>
                  <a:t>corresponding to the x and y directions. </a:t>
                </a:r>
                <a:endParaRPr lang="tr-TR" sz="2400" dirty="0"/>
              </a:p>
              <a:p>
                <a:pPr marL="0" indent="0" algn="just">
                  <a:lnSpc>
                    <a:spcPct val="150000"/>
                  </a:lnSpc>
                  <a:buNone/>
                </a:pPr>
                <a:r>
                  <a:rPr lang="en-US" sz="2400" dirty="0"/>
                  <a:t>When the deformation involves a reduction of the angle formed by the two faces oriented toward the positive x and y axes, the shearing strain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𝛾</m:t>
                        </m:r>
                      </m:e>
                      <m:sub>
                        <m:r>
                          <a:rPr lang="tr-TR" sz="2400" i="1">
                            <a:latin typeface="Cambria Math" panose="02040503050406030204" pitchFamily="18" charset="0"/>
                          </a:rPr>
                          <m:t>𝑥𝑦</m:t>
                        </m:r>
                      </m:sub>
                    </m:sSub>
                  </m:oMath>
                </a14:m>
                <a:r>
                  <a:rPr lang="en-US" sz="2400" dirty="0"/>
                  <a:t> is positive; otherwise, it is negative.</a:t>
                </a:r>
                <a:endParaRPr lang="tr-TR" sz="2400" dirty="0"/>
              </a:p>
            </p:txBody>
          </p:sp>
        </mc:Choice>
        <mc:Fallback xmlns="">
          <p:sp>
            <p:nvSpPr>
              <p:cNvPr id="3" name="İçerik Yer Tutucusu 2">
                <a:extLst>
                  <a:ext uri="{FF2B5EF4-FFF2-40B4-BE49-F238E27FC236}">
                    <a16:creationId xmlns:a16="http://schemas.microsoft.com/office/drawing/2014/main" id="{B8512C13-E0DD-4A26-A3CA-7E4E68E3AC5C}"/>
                  </a:ext>
                </a:extLst>
              </p:cNvPr>
              <p:cNvSpPr>
                <a:spLocks noGrp="1" noRot="1" noChangeAspect="1" noMove="1" noResize="1" noEditPoints="1" noAdjustHandles="1" noChangeArrowheads="1" noChangeShapeType="1" noTextEdit="1"/>
              </p:cNvSpPr>
              <p:nvPr>
                <p:ph idx="1"/>
              </p:nvPr>
            </p:nvSpPr>
            <p:spPr>
              <a:xfrm>
                <a:off x="326571" y="261257"/>
                <a:ext cx="6368143" cy="6366045"/>
              </a:xfrm>
              <a:blipFill>
                <a:blip r:embed="rId2"/>
                <a:stretch>
                  <a:fillRect l="-3257" r="-4502"/>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5B6F2711-06BF-437E-8B6F-9D7D53A80B1C}"/>
              </a:ext>
            </a:extLst>
          </p:cNvPr>
          <p:cNvPicPr>
            <a:picLocks noChangeAspect="1"/>
          </p:cNvPicPr>
          <p:nvPr/>
        </p:nvPicPr>
        <p:blipFill>
          <a:blip r:embed="rId3"/>
          <a:stretch>
            <a:fillRect/>
          </a:stretch>
        </p:blipFill>
        <p:spPr>
          <a:xfrm>
            <a:off x="6792684" y="957063"/>
            <a:ext cx="4800601" cy="4381335"/>
          </a:xfrm>
          <a:prstGeom prst="rect">
            <a:avLst/>
          </a:prstGeom>
        </p:spPr>
      </p:pic>
    </p:spTree>
    <p:extLst>
      <p:ext uri="{BB962C8B-B14F-4D97-AF65-F5344CB8AC3E}">
        <p14:creationId xmlns:p14="http://schemas.microsoft.com/office/powerpoint/2010/main" val="3236047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DAD96958-5EB3-4E2E-8AED-3719B44F2B35}"/>
                  </a:ext>
                </a:extLst>
              </p:cNvPr>
              <p:cNvSpPr>
                <a:spLocks noGrp="1"/>
              </p:cNvSpPr>
              <p:nvPr>
                <p:ph idx="1"/>
              </p:nvPr>
            </p:nvSpPr>
            <p:spPr>
              <a:xfrm>
                <a:off x="762000" y="343950"/>
                <a:ext cx="10668000" cy="6140740"/>
              </a:xfrm>
            </p:spPr>
            <p:txBody>
              <a:bodyPr>
                <a:normAutofit fontScale="85000" lnSpcReduction="10000"/>
              </a:bodyPr>
              <a:lstStyle/>
              <a:p>
                <a:pPr algn="just">
                  <a:lnSpc>
                    <a:spcPct val="150000"/>
                  </a:lnSpc>
                </a:pPr>
                <a:r>
                  <a:rPr lang="en-US" dirty="0"/>
                  <a:t>Plotting successive values of </a:t>
                </a:r>
                <a14:m>
                  <m:oMath xmlns:m="http://schemas.openxmlformats.org/officeDocument/2006/math">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𝑥𝑦</m:t>
                        </m:r>
                      </m:sub>
                    </m:sSub>
                  </m:oMath>
                </a14:m>
                <a:r>
                  <a:rPr lang="en-US" dirty="0"/>
                  <a:t> against the corresponding values of </a:t>
                </a:r>
                <a14:m>
                  <m:oMath xmlns:m="http://schemas.openxmlformats.org/officeDocument/2006/math">
                    <m:sSub>
                      <m:sSubPr>
                        <m:ctrlPr>
                          <a:rPr lang="tr-TR" sz="2800" i="1" smtClean="0">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𝛾</m:t>
                        </m:r>
                      </m:e>
                      <m:sub>
                        <m:r>
                          <a:rPr lang="tr-TR" sz="2800" i="1">
                            <a:latin typeface="Cambria Math" panose="02040503050406030204" pitchFamily="18" charset="0"/>
                          </a:rPr>
                          <m:t>𝑥𝑦</m:t>
                        </m:r>
                      </m:sub>
                    </m:sSub>
                  </m:oMath>
                </a14:m>
                <a:r>
                  <a:rPr lang="en-US" dirty="0"/>
                  <a:t>, the shearing stress-strain diagram is obtained for the material. This diagram is similar to the normal stress-strain diagram from the tensile test described earlier; however, the values for the yield strength, ultimate strength, etc., are about half as large in shear as they are in tension. As for normal stresses and strains, the initial portion of the shearing stress-strain diagram is a straight line. For values of the shearing stress that do not exceed the proportional limit in shear, it can be written for any homogeneous isotropic material that</a:t>
                </a:r>
                <a:endParaRPr lang="tr-TR"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𝑥𝑦</m:t>
                          </m:r>
                        </m:sub>
                      </m:sSub>
                      <m:r>
                        <a:rPr lang="tr-TR" b="0" i="1" smtClean="0">
                          <a:latin typeface="Cambria Math" panose="02040503050406030204" pitchFamily="18" charset="0"/>
                        </a:rPr>
                        <m:t>=</m:t>
                      </m:r>
                      <m:r>
                        <a:rPr lang="tr-TR" b="0" i="1" smtClean="0">
                          <a:latin typeface="Cambria Math" panose="02040503050406030204" pitchFamily="18" charset="0"/>
                        </a:rPr>
                        <m:t>𝐺</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i="1">
                              <a:latin typeface="Cambria Math" panose="02040503050406030204" pitchFamily="18" charset="0"/>
                            </a:rPr>
                            <m:t>𝑥𝑦</m:t>
                          </m:r>
                        </m:sub>
                      </m:sSub>
                    </m:oMath>
                  </m:oMathPara>
                </a14:m>
                <a:endParaRPr lang="tr-TR" dirty="0"/>
              </a:p>
              <a:p>
                <a:pPr algn="just">
                  <a:lnSpc>
                    <a:spcPct val="150000"/>
                  </a:lnSpc>
                </a:pPr>
                <a:r>
                  <a:rPr lang="en-US" dirty="0"/>
                  <a:t>This relationship is Hooke’s law for shearing stress and strain, and the constant G is called the modulus of rigidity or shear modulus of the material.</a:t>
                </a:r>
                <a:endParaRPr lang="tr-TR" dirty="0"/>
              </a:p>
            </p:txBody>
          </p:sp>
        </mc:Choice>
        <mc:Fallback xmlns="">
          <p:sp>
            <p:nvSpPr>
              <p:cNvPr id="3" name="İçerik Yer Tutucusu 2">
                <a:extLst>
                  <a:ext uri="{FF2B5EF4-FFF2-40B4-BE49-F238E27FC236}">
                    <a16:creationId xmlns:a16="http://schemas.microsoft.com/office/drawing/2014/main" id="{DAD96958-5EB3-4E2E-8AED-3719B44F2B35}"/>
                  </a:ext>
                </a:extLst>
              </p:cNvPr>
              <p:cNvSpPr>
                <a:spLocks noGrp="1" noRot="1" noChangeAspect="1" noMove="1" noResize="1" noEditPoints="1" noAdjustHandles="1" noChangeArrowheads="1" noChangeShapeType="1" noTextEdit="1"/>
              </p:cNvSpPr>
              <p:nvPr>
                <p:ph idx="1"/>
              </p:nvPr>
            </p:nvSpPr>
            <p:spPr>
              <a:xfrm>
                <a:off x="762000" y="343950"/>
                <a:ext cx="10668000" cy="6140740"/>
              </a:xfrm>
              <a:blipFill>
                <a:blip r:embed="rId2"/>
                <a:stretch>
                  <a:fillRect l="-743" r="-857"/>
                </a:stretch>
              </a:blipFill>
            </p:spPr>
            <p:txBody>
              <a:bodyPr/>
              <a:lstStyle/>
              <a:p>
                <a:r>
                  <a:rPr lang="en-US">
                    <a:noFill/>
                  </a:rPr>
                  <a:t> </a:t>
                </a:r>
              </a:p>
            </p:txBody>
          </p:sp>
        </mc:Fallback>
      </mc:AlternateContent>
    </p:spTree>
    <p:extLst>
      <p:ext uri="{BB962C8B-B14F-4D97-AF65-F5344CB8AC3E}">
        <p14:creationId xmlns:p14="http://schemas.microsoft.com/office/powerpoint/2010/main" val="2837553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28E9D4A9-D517-4FDF-994C-AE5CC577F04B}"/>
                  </a:ext>
                </a:extLst>
              </p:cNvPr>
              <p:cNvSpPr>
                <a:spLocks noGrp="1"/>
              </p:cNvSpPr>
              <p:nvPr>
                <p:ph idx="1"/>
              </p:nvPr>
            </p:nvSpPr>
            <p:spPr>
              <a:xfrm>
                <a:off x="810987" y="5617028"/>
                <a:ext cx="10668000" cy="58782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tr-TR" sz="2400" i="1" smtClean="0">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𝜏</m:t>
                          </m:r>
                        </m:e>
                        <m:sub>
                          <m:r>
                            <a:rPr lang="tr-TR" sz="2400" i="1">
                              <a:latin typeface="Cambria Math" panose="02040503050406030204" pitchFamily="18" charset="0"/>
                            </a:rPr>
                            <m:t>𝑦</m:t>
                          </m:r>
                          <m:r>
                            <a:rPr lang="tr-TR" sz="2400" b="0" i="1" smtClean="0">
                              <a:latin typeface="Cambria Math" panose="02040503050406030204" pitchFamily="18" charset="0"/>
                            </a:rPr>
                            <m:t>𝑧</m:t>
                          </m:r>
                        </m:sub>
                      </m:sSub>
                      <m:r>
                        <a:rPr lang="tr-TR" sz="2400" b="0" i="1" smtClean="0">
                          <a:latin typeface="Cambria Math" panose="02040503050406030204" pitchFamily="18" charset="0"/>
                        </a:rPr>
                        <m:t>=</m:t>
                      </m:r>
                      <m:r>
                        <a:rPr lang="tr-TR" sz="2400" b="0" i="1" smtClean="0">
                          <a:latin typeface="Cambria Math" panose="02040503050406030204" pitchFamily="18" charset="0"/>
                        </a:rPr>
                        <m:t>𝐺</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𝛾</m:t>
                          </m:r>
                        </m:e>
                        <m:sub>
                          <m:r>
                            <a:rPr lang="tr-TR" sz="2400" i="1">
                              <a:latin typeface="Cambria Math" panose="02040503050406030204" pitchFamily="18" charset="0"/>
                            </a:rPr>
                            <m:t>𝑦</m:t>
                          </m:r>
                          <m:r>
                            <a:rPr lang="tr-TR" sz="2400" b="0" i="1" smtClean="0">
                              <a:latin typeface="Cambria Math" panose="02040503050406030204" pitchFamily="18" charset="0"/>
                            </a:rPr>
                            <m:t>𝑧</m:t>
                          </m:r>
                        </m:sub>
                      </m:sSub>
                      <m:r>
                        <a:rPr lang="tr-TR" sz="2400" b="0" i="0" smtClean="0">
                          <a:latin typeface="Cambria Math" panose="02040503050406030204" pitchFamily="18" charset="0"/>
                        </a:rPr>
                        <m:t>    </m:t>
                      </m:r>
                      <m:r>
                        <m:rPr>
                          <m:sty m:val="p"/>
                        </m:rPr>
                        <a:rPr lang="tr-TR" sz="2400" b="0" i="0" smtClean="0">
                          <a:latin typeface="Cambria Math" panose="02040503050406030204" pitchFamily="18" charset="0"/>
                        </a:rPr>
                        <m:t>and</m:t>
                      </m:r>
                      <m:r>
                        <a:rPr lang="tr-TR" sz="2400" b="0" i="0" smtClean="0">
                          <a:latin typeface="Cambria Math" panose="02040503050406030204" pitchFamily="18" charset="0"/>
                        </a:rPr>
                        <m:t>     </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𝜏</m:t>
                          </m:r>
                        </m:e>
                        <m:sub>
                          <m:r>
                            <a:rPr lang="tr-TR" sz="2400" i="1">
                              <a:latin typeface="Cambria Math" panose="02040503050406030204" pitchFamily="18" charset="0"/>
                            </a:rPr>
                            <m:t>𝑥</m:t>
                          </m:r>
                          <m:r>
                            <a:rPr lang="tr-TR" sz="2400" b="0" i="1" smtClean="0">
                              <a:latin typeface="Cambria Math" panose="02040503050406030204" pitchFamily="18" charset="0"/>
                            </a:rPr>
                            <m:t>𝑧</m:t>
                          </m:r>
                        </m:sub>
                      </m:sSub>
                      <m:r>
                        <a:rPr lang="tr-TR" sz="2400" i="1">
                          <a:latin typeface="Cambria Math" panose="02040503050406030204" pitchFamily="18" charset="0"/>
                        </a:rPr>
                        <m:t>=</m:t>
                      </m:r>
                      <m:r>
                        <a:rPr lang="tr-TR" sz="2400" i="1">
                          <a:latin typeface="Cambria Math" panose="02040503050406030204" pitchFamily="18" charset="0"/>
                        </a:rPr>
                        <m:t>𝐺</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𝛾</m:t>
                          </m:r>
                        </m:e>
                        <m:sub>
                          <m:r>
                            <a:rPr lang="tr-TR" sz="2400" i="1">
                              <a:latin typeface="Cambria Math" panose="02040503050406030204" pitchFamily="18" charset="0"/>
                            </a:rPr>
                            <m:t>𝑥</m:t>
                          </m:r>
                          <m:r>
                            <a:rPr lang="tr-TR" sz="2400" b="0" i="1" smtClean="0">
                              <a:latin typeface="Cambria Math" panose="02040503050406030204" pitchFamily="18" charset="0"/>
                            </a:rPr>
                            <m:t>𝑧</m:t>
                          </m:r>
                        </m:sub>
                      </m:sSub>
                    </m:oMath>
                  </m:oMathPara>
                </a14:m>
                <a:endParaRPr lang="tr-TR" sz="2400" dirty="0"/>
              </a:p>
            </p:txBody>
          </p:sp>
        </mc:Choice>
        <mc:Fallback xmlns="">
          <p:sp>
            <p:nvSpPr>
              <p:cNvPr id="3" name="İçerik Yer Tutucusu 2">
                <a:extLst>
                  <a:ext uri="{FF2B5EF4-FFF2-40B4-BE49-F238E27FC236}">
                    <a16:creationId xmlns:a16="http://schemas.microsoft.com/office/drawing/2014/main" id="{28E9D4A9-D517-4FDF-994C-AE5CC577F04B}"/>
                  </a:ext>
                </a:extLst>
              </p:cNvPr>
              <p:cNvSpPr>
                <a:spLocks noGrp="1" noRot="1" noChangeAspect="1" noMove="1" noResize="1" noEditPoints="1" noAdjustHandles="1" noChangeArrowheads="1" noChangeShapeType="1" noTextEdit="1"/>
              </p:cNvSpPr>
              <p:nvPr>
                <p:ph idx="1"/>
              </p:nvPr>
            </p:nvSpPr>
            <p:spPr>
              <a:xfrm>
                <a:off x="810987" y="5617028"/>
                <a:ext cx="10668000" cy="587829"/>
              </a:xfrm>
              <a:blipFill>
                <a:blip r:embed="rId2"/>
                <a:stretch>
                  <a:fillRect/>
                </a:stretch>
              </a:blipFill>
            </p:spPr>
            <p:txBody>
              <a:bodyPr/>
              <a:lstStyle/>
              <a:p>
                <a:r>
                  <a:rPr lang="en-US">
                    <a:noFill/>
                  </a:rPr>
                  <a:t> </a:t>
                </a:r>
              </a:p>
            </p:txBody>
          </p:sp>
        </mc:Fallback>
      </mc:AlternateContent>
      <p:pic>
        <p:nvPicPr>
          <p:cNvPr id="5" name="Resim 4">
            <a:extLst>
              <a:ext uri="{FF2B5EF4-FFF2-40B4-BE49-F238E27FC236}">
                <a16:creationId xmlns:a16="http://schemas.microsoft.com/office/drawing/2014/main" id="{6F0126C4-4805-4046-A4E9-224B9FC862A0}"/>
              </a:ext>
            </a:extLst>
          </p:cNvPr>
          <p:cNvPicPr>
            <a:picLocks noChangeAspect="1"/>
          </p:cNvPicPr>
          <p:nvPr/>
        </p:nvPicPr>
        <p:blipFill>
          <a:blip r:embed="rId3"/>
          <a:stretch>
            <a:fillRect/>
          </a:stretch>
        </p:blipFill>
        <p:spPr>
          <a:xfrm>
            <a:off x="1262369" y="293748"/>
            <a:ext cx="8838818" cy="4261924"/>
          </a:xfrm>
          <a:prstGeom prst="rect">
            <a:avLst/>
          </a:prstGeom>
        </p:spPr>
      </p:pic>
      <p:sp>
        <p:nvSpPr>
          <p:cNvPr id="4" name="Metin kutusu 3">
            <a:extLst>
              <a:ext uri="{FF2B5EF4-FFF2-40B4-BE49-F238E27FC236}">
                <a16:creationId xmlns:a16="http://schemas.microsoft.com/office/drawing/2014/main" id="{8EAAD472-8FA6-639C-3A84-DBC4667F1A30}"/>
              </a:ext>
            </a:extLst>
          </p:cNvPr>
          <p:cNvSpPr txBox="1"/>
          <p:nvPr/>
        </p:nvSpPr>
        <p:spPr>
          <a:xfrm>
            <a:off x="812346" y="4551207"/>
            <a:ext cx="10274754" cy="830997"/>
          </a:xfrm>
          <a:prstGeom prst="rect">
            <a:avLst/>
          </a:prstGeom>
          <a:noFill/>
        </p:spPr>
        <p:txBody>
          <a:bodyPr wrap="square">
            <a:spAutoFit/>
          </a:bodyPr>
          <a:lstStyle/>
          <a:p>
            <a:r>
              <a:rPr lang="en-US" sz="2400" dirty="0"/>
              <a:t>For values of the stress that do not exceed the proportional limit, you can write two additional relationships:</a:t>
            </a:r>
          </a:p>
        </p:txBody>
      </p:sp>
    </p:spTree>
    <p:extLst>
      <p:ext uri="{BB962C8B-B14F-4D97-AF65-F5344CB8AC3E}">
        <p14:creationId xmlns:p14="http://schemas.microsoft.com/office/powerpoint/2010/main" val="4234798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2DB533CF-3F62-4033-AFAA-7EBE7EC81987}"/>
                  </a:ext>
                </a:extLst>
              </p:cNvPr>
              <p:cNvSpPr>
                <a:spLocks noGrp="1"/>
              </p:cNvSpPr>
              <p:nvPr>
                <p:ph idx="1"/>
              </p:nvPr>
            </p:nvSpPr>
            <p:spPr>
              <a:xfrm>
                <a:off x="457200" y="461394"/>
                <a:ext cx="10972800" cy="5964573"/>
              </a:xfrm>
            </p:spPr>
            <p:txBody>
              <a:bodyPr>
                <a:normAutofit fontScale="77500" lnSpcReduction="20000"/>
              </a:bodyPr>
              <a:lstStyle/>
              <a:p>
                <a:pPr>
                  <a:lnSpc>
                    <a:spcPct val="150000"/>
                  </a:lnSpc>
                </a:pPr>
                <a:r>
                  <a:rPr lang="en-US" dirty="0"/>
                  <a:t>For the general stress condition, as long as none of the stresses involved exceeds the corresponding proportional limit,  you  can  apply  the  principle  of  superposition  and  combine  the results.</a:t>
                </a:r>
                <a:endParaRPr lang="tr-TR" dirty="0"/>
              </a:p>
              <a:p>
                <a:pPr>
                  <a:lnSpc>
                    <a:spcPct val="150000"/>
                  </a:lnSpc>
                </a:pPr>
                <a:r>
                  <a:rPr lang="en-US" dirty="0"/>
                  <a:t>The generalized Hooke’s law for a homogeneous isotropic material under the most general stress condition is</a:t>
                </a:r>
                <a:endParaRPr lang="tr-TR"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𝜀</m:t>
                          </m:r>
                        </m:e>
                        <m:sub>
                          <m:r>
                            <a:rPr lang="tr-TR" b="0" i="1" smtClean="0">
                              <a:latin typeface="Cambria Math" panose="02040503050406030204" pitchFamily="18" charset="0"/>
                            </a:rPr>
                            <m:t>𝑥</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𝑥</m:t>
                              </m:r>
                            </m:sub>
                          </m:sSub>
                        </m:num>
                        <m:den>
                          <m:r>
                            <a:rPr lang="tr-TR" b="0" i="1" smtClean="0">
                              <a:latin typeface="Cambria Math" panose="02040503050406030204" pitchFamily="18" charset="0"/>
                            </a:rPr>
                            <m:t>𝐸</m:t>
                          </m:r>
                        </m:den>
                      </m:f>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𝜈</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i="1">
                                  <a:latin typeface="Cambria Math" panose="02040503050406030204" pitchFamily="18" charset="0"/>
                                </a:rPr>
                                <m:t>𝑦</m:t>
                              </m:r>
                            </m:sub>
                          </m:sSub>
                        </m:num>
                        <m:den>
                          <m:r>
                            <a:rPr lang="tr-TR" i="1">
                              <a:latin typeface="Cambria Math" panose="02040503050406030204" pitchFamily="18" charset="0"/>
                            </a:rPr>
                            <m:t>𝐸</m:t>
                          </m:r>
                        </m:den>
                      </m:f>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𝜈</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i="1">
                                  <a:latin typeface="Cambria Math" panose="02040503050406030204" pitchFamily="18" charset="0"/>
                                </a:rPr>
                                <m:t>𝑧</m:t>
                              </m:r>
                            </m:sub>
                          </m:sSub>
                        </m:num>
                        <m:den>
                          <m:r>
                            <a:rPr lang="tr-TR" i="1">
                              <a:latin typeface="Cambria Math" panose="02040503050406030204" pitchFamily="18" charset="0"/>
                            </a:rPr>
                            <m:t>𝐸</m:t>
                          </m:r>
                        </m:den>
                      </m:f>
                    </m:oMath>
                  </m:oMathPara>
                </a14:m>
                <a:endParaRPr lang="tr-TR"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𝜀</m:t>
                          </m:r>
                        </m:e>
                        <m:sub>
                          <m:r>
                            <a:rPr lang="tr-TR" b="0" i="1" smtClean="0">
                              <a:latin typeface="Cambria Math" panose="02040503050406030204" pitchFamily="18" charset="0"/>
                            </a:rPr>
                            <m:t>𝑦</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𝑦</m:t>
                              </m:r>
                            </m:sub>
                          </m:sSub>
                        </m:num>
                        <m:den>
                          <m:r>
                            <a:rPr lang="tr-TR" b="0" i="1" smtClean="0">
                              <a:latin typeface="Cambria Math" panose="02040503050406030204" pitchFamily="18" charset="0"/>
                            </a:rPr>
                            <m:t>𝐸</m:t>
                          </m:r>
                        </m:den>
                      </m:f>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𝜈</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𝑥</m:t>
                              </m:r>
                            </m:sub>
                          </m:sSub>
                        </m:num>
                        <m:den>
                          <m:r>
                            <a:rPr lang="tr-TR" i="1">
                              <a:latin typeface="Cambria Math" panose="02040503050406030204" pitchFamily="18" charset="0"/>
                            </a:rPr>
                            <m:t>𝐸</m:t>
                          </m:r>
                        </m:den>
                      </m:f>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𝜈</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i="1">
                                  <a:latin typeface="Cambria Math" panose="02040503050406030204" pitchFamily="18" charset="0"/>
                                </a:rPr>
                                <m:t>𝑧</m:t>
                              </m:r>
                            </m:sub>
                          </m:sSub>
                        </m:num>
                        <m:den>
                          <m:r>
                            <a:rPr lang="tr-TR" i="1">
                              <a:latin typeface="Cambria Math" panose="02040503050406030204" pitchFamily="18" charset="0"/>
                            </a:rPr>
                            <m:t>𝐸</m:t>
                          </m:r>
                        </m:den>
                      </m:f>
                    </m:oMath>
                  </m:oMathPara>
                </a14:m>
                <a:endParaRPr lang="tr-TR"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𝜀</m:t>
                          </m:r>
                        </m:e>
                        <m:sub>
                          <m:r>
                            <a:rPr lang="tr-TR" b="0" i="1" smtClean="0">
                              <a:latin typeface="Cambria Math" panose="02040503050406030204" pitchFamily="18" charset="0"/>
                            </a:rPr>
                            <m:t>𝑧</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𝑧</m:t>
                              </m:r>
                            </m:sub>
                          </m:sSub>
                        </m:num>
                        <m:den>
                          <m:r>
                            <a:rPr lang="tr-TR" b="0" i="1" smtClean="0">
                              <a:latin typeface="Cambria Math" panose="02040503050406030204" pitchFamily="18" charset="0"/>
                            </a:rPr>
                            <m:t>𝐸</m:t>
                          </m:r>
                        </m:den>
                      </m:f>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𝜈</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ea typeface="Cambria Math" panose="02040503050406030204" pitchFamily="18" charset="0"/>
                                </a:rPr>
                                <m:t>𝑥</m:t>
                              </m:r>
                            </m:sub>
                          </m:sSub>
                        </m:num>
                        <m:den>
                          <m:r>
                            <a:rPr lang="tr-TR" i="1">
                              <a:latin typeface="Cambria Math" panose="02040503050406030204" pitchFamily="18" charset="0"/>
                            </a:rPr>
                            <m:t>𝐸</m:t>
                          </m:r>
                        </m:den>
                      </m:f>
                      <m:r>
                        <a:rPr lang="tr-TR" i="1">
                          <a:latin typeface="Cambria Math" panose="02040503050406030204" pitchFamily="18" charset="0"/>
                        </a:rPr>
                        <m:t>−</m:t>
                      </m:r>
                      <m:r>
                        <a:rPr lang="tr-TR" i="1">
                          <a:latin typeface="Cambria Math" panose="02040503050406030204" pitchFamily="18" charset="0"/>
                          <a:ea typeface="Cambria Math" panose="02040503050406030204" pitchFamily="18" charset="0"/>
                        </a:rPr>
                        <m:t>𝜈</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𝑦</m:t>
                              </m:r>
                            </m:sub>
                          </m:sSub>
                        </m:num>
                        <m:den>
                          <m:r>
                            <a:rPr lang="tr-TR" i="1">
                              <a:latin typeface="Cambria Math" panose="02040503050406030204" pitchFamily="18" charset="0"/>
                            </a:rPr>
                            <m:t>𝐸</m:t>
                          </m:r>
                        </m:den>
                      </m:f>
                    </m:oMath>
                  </m:oMathPara>
                </a14:m>
                <a:endParaRPr lang="tr-TR" dirty="0"/>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𝑥𝑦</m:t>
                          </m:r>
                        </m:sub>
                      </m:sSub>
                      <m:r>
                        <a:rPr lang="tr-TR" b="0" i="1" smtClean="0">
                          <a:latin typeface="Cambria Math" panose="02040503050406030204" pitchFamily="18" charset="0"/>
                        </a:rPr>
                        <m:t>=</m:t>
                      </m:r>
                      <m:r>
                        <a:rPr lang="tr-TR" b="0" i="1" smtClean="0">
                          <a:latin typeface="Cambria Math" panose="02040503050406030204" pitchFamily="18" charset="0"/>
                        </a:rPr>
                        <m:t>𝐺</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i="1">
                              <a:latin typeface="Cambria Math" panose="02040503050406030204" pitchFamily="18" charset="0"/>
                            </a:rPr>
                            <m:t>𝑥𝑦</m:t>
                          </m:r>
                        </m:sub>
                      </m:sSub>
                      <m:r>
                        <a:rPr lang="tr-TR" b="0" i="1"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𝑥𝑦</m:t>
                          </m:r>
                        </m:sub>
                      </m:sSub>
                      <m:r>
                        <a:rPr lang="tr-TR" i="1">
                          <a:latin typeface="Cambria Math" panose="02040503050406030204" pitchFamily="18" charset="0"/>
                        </a:rPr>
                        <m:t>=</m:t>
                      </m:r>
                      <m:r>
                        <a:rPr lang="tr-TR" i="1">
                          <a:latin typeface="Cambria Math" panose="02040503050406030204" pitchFamily="18" charset="0"/>
                        </a:rPr>
                        <m:t>𝐺</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i="1">
                              <a:latin typeface="Cambria Math" panose="02040503050406030204" pitchFamily="18" charset="0"/>
                            </a:rPr>
                            <m:t>𝑥𝑦</m:t>
                          </m:r>
                        </m:sub>
                      </m:sSub>
                      <m:r>
                        <a:rPr lang="tr-TR" b="0" i="1"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𝑥𝑦</m:t>
                          </m:r>
                        </m:sub>
                      </m:sSub>
                      <m:r>
                        <a:rPr lang="tr-TR" i="1">
                          <a:latin typeface="Cambria Math" panose="02040503050406030204" pitchFamily="18" charset="0"/>
                        </a:rPr>
                        <m:t>=</m:t>
                      </m:r>
                      <m:r>
                        <a:rPr lang="tr-TR" i="1">
                          <a:latin typeface="Cambria Math" panose="02040503050406030204" pitchFamily="18" charset="0"/>
                        </a:rPr>
                        <m:t>𝐺</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i="1">
                              <a:latin typeface="Cambria Math" panose="02040503050406030204" pitchFamily="18" charset="0"/>
                            </a:rPr>
                            <m:t>𝑥𝑦</m:t>
                          </m:r>
                        </m:sub>
                      </m:sSub>
                    </m:oMath>
                  </m:oMathPara>
                </a14:m>
                <a:endParaRPr lang="tr-TR" dirty="0"/>
              </a:p>
              <a:p>
                <a:pPr>
                  <a:lnSpc>
                    <a:spcPct val="150000"/>
                  </a:lnSpc>
                </a:pPr>
                <a:endParaRPr lang="tr-TR" dirty="0"/>
              </a:p>
            </p:txBody>
          </p:sp>
        </mc:Choice>
        <mc:Fallback xmlns="">
          <p:sp>
            <p:nvSpPr>
              <p:cNvPr id="3" name="İçerik Yer Tutucusu 2">
                <a:extLst>
                  <a:ext uri="{FF2B5EF4-FFF2-40B4-BE49-F238E27FC236}">
                    <a16:creationId xmlns:a16="http://schemas.microsoft.com/office/drawing/2014/main" id="{2DB533CF-3F62-4033-AFAA-7EBE7EC81987}"/>
                  </a:ext>
                </a:extLst>
              </p:cNvPr>
              <p:cNvSpPr>
                <a:spLocks noGrp="1" noRot="1" noChangeAspect="1" noMove="1" noResize="1" noEditPoints="1" noAdjustHandles="1" noChangeArrowheads="1" noChangeShapeType="1" noTextEdit="1"/>
              </p:cNvSpPr>
              <p:nvPr>
                <p:ph idx="1"/>
              </p:nvPr>
            </p:nvSpPr>
            <p:spPr>
              <a:xfrm>
                <a:off x="457200" y="461394"/>
                <a:ext cx="10972800" cy="5964573"/>
              </a:xfrm>
              <a:blipFill>
                <a:blip r:embed="rId2"/>
                <a:stretch>
                  <a:fillRect l="-611"/>
                </a:stretch>
              </a:blipFill>
            </p:spPr>
            <p:txBody>
              <a:bodyPr/>
              <a:lstStyle/>
              <a:p>
                <a:r>
                  <a:rPr lang="en-US">
                    <a:noFill/>
                  </a:rPr>
                  <a:t> </a:t>
                </a:r>
              </a:p>
            </p:txBody>
          </p:sp>
        </mc:Fallback>
      </mc:AlternateContent>
    </p:spTree>
    <p:extLst>
      <p:ext uri="{BB962C8B-B14F-4D97-AF65-F5344CB8AC3E}">
        <p14:creationId xmlns:p14="http://schemas.microsoft.com/office/powerpoint/2010/main" val="4273689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a:extLst>
                  <a:ext uri="{FF2B5EF4-FFF2-40B4-BE49-F238E27FC236}">
                    <a16:creationId xmlns:a16="http://schemas.microsoft.com/office/drawing/2014/main" id="{B9271608-4E28-45C5-9297-B3297846D942}"/>
                  </a:ext>
                </a:extLst>
              </p:cNvPr>
              <p:cNvSpPr>
                <a:spLocks noGrp="1"/>
              </p:cNvSpPr>
              <p:nvPr>
                <p:ph type="title"/>
              </p:nvPr>
            </p:nvSpPr>
            <p:spPr>
              <a:xfrm>
                <a:off x="212271" y="365125"/>
                <a:ext cx="11141529" cy="1325563"/>
              </a:xfrm>
            </p:spPr>
            <p:txBody>
              <a:bodyPr>
                <a:normAutofit/>
              </a:bodyPr>
              <a:lstStyle/>
              <a:p>
                <a:r>
                  <a:rPr lang="en-US" sz="3600" b="1" dirty="0">
                    <a:solidFill>
                      <a:srgbClr val="DA1D52"/>
                    </a:solidFill>
                    <a:latin typeface="CandidaStd"/>
                  </a:rPr>
                  <a:t>Deformations Under</a:t>
                </a:r>
                <a:r>
                  <a:rPr lang="tr-TR" sz="3600" b="1" dirty="0">
                    <a:solidFill>
                      <a:srgbClr val="DA1D52"/>
                    </a:solidFill>
                    <a:latin typeface="CandidaStd"/>
                  </a:rPr>
                  <a:t> </a:t>
                </a:r>
                <a:r>
                  <a:rPr lang="en-US" sz="3600" b="1" dirty="0">
                    <a:solidFill>
                      <a:srgbClr val="DA1D52"/>
                    </a:solidFill>
                    <a:latin typeface="CandidaStd"/>
                  </a:rPr>
                  <a:t>Axial Loading</a:t>
                </a:r>
                <a:r>
                  <a:rPr lang="tr-TR" sz="3600" b="1" dirty="0">
                    <a:solidFill>
                      <a:srgbClr val="DA1D52"/>
                    </a:solidFill>
                    <a:latin typeface="CandidaStd"/>
                  </a:rPr>
                  <a:t> </a:t>
                </a:r>
                <a:r>
                  <a:rPr lang="en-US" sz="3600" b="1" dirty="0">
                    <a:solidFill>
                      <a:srgbClr val="DA1D52"/>
                    </a:solidFill>
                    <a:latin typeface="CandidaStd"/>
                  </a:rPr>
                  <a:t>—</a:t>
                </a:r>
                <a:r>
                  <a:rPr lang="tr-TR" sz="3600" b="1" dirty="0">
                    <a:solidFill>
                      <a:srgbClr val="DA1D52"/>
                    </a:solidFill>
                    <a:latin typeface="CandidaStd"/>
                  </a:rPr>
                  <a:t> R</a:t>
                </a:r>
                <a:r>
                  <a:rPr lang="en-US" sz="3600" b="1" dirty="0">
                    <a:solidFill>
                      <a:srgbClr val="DA1D52"/>
                    </a:solidFill>
                    <a:latin typeface="CandidaStd"/>
                  </a:rPr>
                  <a:t>elation Between </a:t>
                </a:r>
                <a14:m>
                  <m:oMath xmlns:m="http://schemas.openxmlformats.org/officeDocument/2006/math">
                    <m:r>
                      <a:rPr lang="en-US" sz="3600" b="1" dirty="0">
                        <a:solidFill>
                          <a:srgbClr val="DA1D52"/>
                        </a:solidFill>
                        <a:latin typeface="Cambria Math" panose="02040503050406030204" pitchFamily="18" charset="0"/>
                      </a:rPr>
                      <m:t>𝐸</m:t>
                    </m:r>
                  </m:oMath>
                </a14:m>
                <a:r>
                  <a:rPr lang="en-US" sz="3600" b="1" dirty="0">
                    <a:solidFill>
                      <a:srgbClr val="DA1D52"/>
                    </a:solidFill>
                    <a:latin typeface="CandidaStd"/>
                  </a:rPr>
                  <a:t>, </a:t>
                </a:r>
                <a14:m>
                  <m:oMath xmlns:m="http://schemas.openxmlformats.org/officeDocument/2006/math">
                    <m:r>
                      <a:rPr lang="en-US" sz="3600" b="1" dirty="0">
                        <a:solidFill>
                          <a:srgbClr val="DA1D52"/>
                        </a:solidFill>
                        <a:latin typeface="Cambria Math" panose="02040503050406030204" pitchFamily="18" charset="0"/>
                      </a:rPr>
                      <m:t>𝜈</m:t>
                    </m:r>
                  </m:oMath>
                </a14:m>
                <a:r>
                  <a:rPr lang="en-US" sz="3600" b="1" dirty="0">
                    <a:solidFill>
                      <a:srgbClr val="DA1D52"/>
                    </a:solidFill>
                    <a:latin typeface="CandidaStd"/>
                  </a:rPr>
                  <a:t>, And </a:t>
                </a:r>
                <a14:m>
                  <m:oMath xmlns:m="http://schemas.openxmlformats.org/officeDocument/2006/math">
                    <m:r>
                      <a:rPr lang="en-US" sz="3600" b="1" dirty="0">
                        <a:solidFill>
                          <a:srgbClr val="DA1D52"/>
                        </a:solidFill>
                        <a:latin typeface="Cambria Math" panose="02040503050406030204" pitchFamily="18" charset="0"/>
                      </a:rPr>
                      <m:t>𝐺</m:t>
                    </m:r>
                  </m:oMath>
                </a14:m>
                <a:endParaRPr lang="tr-TR" sz="3600" b="1" dirty="0">
                  <a:solidFill>
                    <a:srgbClr val="DA1D52"/>
                  </a:solidFill>
                  <a:latin typeface="CandidaStd"/>
                </a:endParaRPr>
              </a:p>
            </p:txBody>
          </p:sp>
        </mc:Choice>
        <mc:Fallback xmlns="">
          <p:sp>
            <p:nvSpPr>
              <p:cNvPr id="2" name="Başlık 1">
                <a:extLst>
                  <a:ext uri="{FF2B5EF4-FFF2-40B4-BE49-F238E27FC236}">
                    <a16:creationId xmlns:a16="http://schemas.microsoft.com/office/drawing/2014/main" id="{B9271608-4E28-45C5-9297-B3297846D942}"/>
                  </a:ext>
                </a:extLst>
              </p:cNvPr>
              <p:cNvSpPr>
                <a:spLocks noGrp="1" noRot="1" noChangeAspect="1" noMove="1" noResize="1" noEditPoints="1" noAdjustHandles="1" noChangeArrowheads="1" noChangeShapeType="1" noTextEdit="1"/>
              </p:cNvSpPr>
              <p:nvPr>
                <p:ph type="title"/>
              </p:nvPr>
            </p:nvSpPr>
            <p:spPr>
              <a:xfrm>
                <a:off x="212271" y="365125"/>
                <a:ext cx="11141529" cy="1325563"/>
              </a:xfrm>
              <a:blipFill>
                <a:blip r:embed="rId2"/>
                <a:stretch>
                  <a:fillRect l="-1696" t="-1843" b="-8295"/>
                </a:stretch>
              </a:blipFill>
            </p:spPr>
            <p:txBody>
              <a:bodyPr/>
              <a:lstStyle/>
              <a:p>
                <a:r>
                  <a:rPr lang="en-US">
                    <a:noFill/>
                  </a:rPr>
                  <a:t> </a:t>
                </a:r>
              </a:p>
            </p:txBody>
          </p:sp>
        </mc:Fallback>
      </mc:AlternateContent>
      <p:sp>
        <p:nvSpPr>
          <p:cNvPr id="3" name="İçerik Yer Tutucusu 2">
            <a:extLst>
              <a:ext uri="{FF2B5EF4-FFF2-40B4-BE49-F238E27FC236}">
                <a16:creationId xmlns:a16="http://schemas.microsoft.com/office/drawing/2014/main" id="{B27B9D7A-B669-4756-BE13-5DE2E4ABB096}"/>
              </a:ext>
            </a:extLst>
          </p:cNvPr>
          <p:cNvSpPr>
            <a:spLocks noGrp="1"/>
          </p:cNvSpPr>
          <p:nvPr>
            <p:ph idx="1"/>
          </p:nvPr>
        </p:nvSpPr>
        <p:spPr>
          <a:xfrm>
            <a:off x="391886" y="1861457"/>
            <a:ext cx="11038114" cy="3311897"/>
          </a:xfrm>
        </p:spPr>
        <p:txBody>
          <a:bodyPr/>
          <a:lstStyle/>
          <a:p>
            <a:r>
              <a:rPr lang="tr-TR" dirty="0" err="1"/>
              <a:t>For</a:t>
            </a:r>
            <a:r>
              <a:rPr lang="tr-TR" dirty="0"/>
              <a:t> an </a:t>
            </a:r>
            <a:r>
              <a:rPr lang="tr-TR" dirty="0" err="1"/>
              <a:t>isotropic</a:t>
            </a:r>
            <a:r>
              <a:rPr lang="tr-TR" dirty="0"/>
              <a:t> </a:t>
            </a:r>
            <a:r>
              <a:rPr lang="tr-TR" dirty="0" err="1"/>
              <a:t>homogenous</a:t>
            </a:r>
            <a:r>
              <a:rPr lang="tr-TR" dirty="0"/>
              <a:t> </a:t>
            </a:r>
            <a:r>
              <a:rPr lang="tr-TR" dirty="0" err="1"/>
              <a:t>material</a:t>
            </a:r>
            <a:r>
              <a:rPr lang="tr-TR" dirty="0"/>
              <a:t>, two of </a:t>
            </a:r>
            <a:r>
              <a:rPr lang="tr-TR" dirty="0" err="1"/>
              <a:t>the</a:t>
            </a:r>
            <a:r>
              <a:rPr lang="tr-TR" dirty="0"/>
              <a:t> </a:t>
            </a:r>
            <a:r>
              <a:rPr lang="tr-TR" dirty="0" err="1"/>
              <a:t>material</a:t>
            </a:r>
            <a:r>
              <a:rPr lang="tr-TR" dirty="0"/>
              <a:t> </a:t>
            </a:r>
            <a:r>
              <a:rPr lang="tr-TR" dirty="0" err="1"/>
              <a:t>constant</a:t>
            </a:r>
            <a:r>
              <a:rPr lang="tr-TR" dirty="0"/>
              <a:t> </a:t>
            </a:r>
            <a:r>
              <a:rPr lang="tr-TR" dirty="0" err="1"/>
              <a:t>must</a:t>
            </a:r>
            <a:r>
              <a:rPr lang="tr-TR" dirty="0"/>
              <a:t> be </a:t>
            </a:r>
            <a:r>
              <a:rPr lang="tr-TR" dirty="0" err="1"/>
              <a:t>determined</a:t>
            </a:r>
            <a:r>
              <a:rPr lang="tr-TR" dirty="0"/>
              <a:t> </a:t>
            </a:r>
            <a:r>
              <a:rPr lang="tr-TR" dirty="0" err="1"/>
              <a:t>by</a:t>
            </a:r>
            <a:r>
              <a:rPr lang="tr-TR" dirty="0"/>
              <a:t> </a:t>
            </a:r>
            <a:r>
              <a:rPr lang="tr-TR" dirty="0" err="1"/>
              <a:t>conducting</a:t>
            </a:r>
            <a:r>
              <a:rPr lang="tr-TR" dirty="0"/>
              <a:t> </a:t>
            </a:r>
            <a:r>
              <a:rPr lang="tr-TR" dirty="0" err="1"/>
              <a:t>mechanic</a:t>
            </a:r>
            <a:r>
              <a:rPr lang="tr-TR" dirty="0"/>
              <a:t> </a:t>
            </a:r>
            <a:r>
              <a:rPr lang="tr-TR" dirty="0" err="1"/>
              <a:t>tests</a:t>
            </a:r>
            <a:r>
              <a:rPr lang="tr-TR" dirty="0"/>
              <a:t>, </a:t>
            </a:r>
            <a:r>
              <a:rPr lang="tr-TR" dirty="0" err="1"/>
              <a:t>and</a:t>
            </a:r>
            <a:r>
              <a:rPr lang="tr-TR" dirty="0"/>
              <a:t> </a:t>
            </a:r>
            <a:r>
              <a:rPr lang="tr-TR" dirty="0" err="1"/>
              <a:t>the</a:t>
            </a:r>
            <a:r>
              <a:rPr lang="tr-TR" dirty="0"/>
              <a:t> </a:t>
            </a:r>
            <a:r>
              <a:rPr lang="tr-TR" dirty="0" err="1"/>
              <a:t>third</a:t>
            </a:r>
            <a:r>
              <a:rPr lang="tr-TR" dirty="0"/>
              <a:t> </a:t>
            </a:r>
            <a:r>
              <a:rPr lang="tr-TR" dirty="0" err="1"/>
              <a:t>one</a:t>
            </a:r>
            <a:r>
              <a:rPr lang="tr-TR" dirty="0"/>
              <a:t> can be </a:t>
            </a:r>
            <a:r>
              <a:rPr lang="tr-TR" dirty="0" err="1"/>
              <a:t>calculated</a:t>
            </a:r>
            <a:r>
              <a:rPr lang="tr-TR" dirty="0"/>
              <a:t> </a:t>
            </a:r>
            <a:r>
              <a:rPr lang="tr-TR" dirty="0" err="1"/>
              <a:t>by</a:t>
            </a:r>
            <a:r>
              <a:rPr lang="tr-TR" dirty="0"/>
              <a:t> </a:t>
            </a:r>
            <a:r>
              <a:rPr lang="tr-TR" dirty="0" err="1"/>
              <a:t>using</a:t>
            </a:r>
            <a:r>
              <a:rPr lang="tr-TR" dirty="0"/>
              <a:t> </a:t>
            </a:r>
            <a:r>
              <a:rPr lang="tr-TR" dirty="0" err="1"/>
              <a:t>the</a:t>
            </a:r>
            <a:r>
              <a:rPr lang="tr-TR" dirty="0"/>
              <a:t> </a:t>
            </a:r>
            <a:r>
              <a:rPr lang="tr-TR" dirty="0" err="1"/>
              <a:t>relationship</a:t>
            </a:r>
            <a:r>
              <a:rPr lang="tr-TR" dirty="0"/>
              <a:t> :</a:t>
            </a:r>
          </a:p>
        </p:txBody>
      </p:sp>
      <mc:AlternateContent xmlns:mc="http://schemas.openxmlformats.org/markup-compatibility/2006" xmlns:a14="http://schemas.microsoft.com/office/drawing/2010/main">
        <mc:Choice Requires="a14">
          <p:sp>
            <p:nvSpPr>
              <p:cNvPr id="5" name="Metin kutusu 4">
                <a:extLst>
                  <a:ext uri="{FF2B5EF4-FFF2-40B4-BE49-F238E27FC236}">
                    <a16:creationId xmlns:a16="http://schemas.microsoft.com/office/drawing/2014/main" id="{87987F1E-A9D3-FAEF-4970-57033C766B0C}"/>
                  </a:ext>
                </a:extLst>
              </p:cNvPr>
              <p:cNvSpPr txBox="1"/>
              <p:nvPr/>
            </p:nvSpPr>
            <p:spPr>
              <a:xfrm>
                <a:off x="4506684" y="3670474"/>
                <a:ext cx="2681967" cy="9753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𝐺</m:t>
                      </m:r>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𝐸</m:t>
                          </m:r>
                        </m:num>
                        <m:den>
                          <m:r>
                            <a:rPr lang="tr-TR" sz="2800" b="0" i="1" smtClean="0">
                              <a:latin typeface="Cambria Math" panose="02040503050406030204" pitchFamily="18" charset="0"/>
                            </a:rPr>
                            <m:t>2(1+</m:t>
                          </m:r>
                          <m:r>
                            <a:rPr lang="tr-TR" sz="2800" b="0" i="1" smtClean="0">
                              <a:latin typeface="Cambria Math" panose="02040503050406030204" pitchFamily="18" charset="0"/>
                              <a:ea typeface="Cambria Math" panose="02040503050406030204" pitchFamily="18" charset="0"/>
                            </a:rPr>
                            <m:t>𝜈</m:t>
                          </m:r>
                          <m:r>
                            <a:rPr lang="tr-TR" sz="2800" b="0" i="1" smtClean="0">
                              <a:latin typeface="Cambria Math" panose="02040503050406030204" pitchFamily="18" charset="0"/>
                            </a:rPr>
                            <m:t>)</m:t>
                          </m:r>
                        </m:den>
                      </m:f>
                    </m:oMath>
                  </m:oMathPara>
                </a14:m>
                <a:endParaRPr lang="en-US" sz="2800" dirty="0"/>
              </a:p>
            </p:txBody>
          </p:sp>
        </mc:Choice>
        <mc:Fallback xmlns="">
          <p:sp>
            <p:nvSpPr>
              <p:cNvPr id="5" name="Metin kutusu 4">
                <a:extLst>
                  <a:ext uri="{FF2B5EF4-FFF2-40B4-BE49-F238E27FC236}">
                    <a16:creationId xmlns:a16="http://schemas.microsoft.com/office/drawing/2014/main" id="{87987F1E-A9D3-FAEF-4970-57033C766B0C}"/>
                  </a:ext>
                </a:extLst>
              </p:cNvPr>
              <p:cNvSpPr txBox="1">
                <a:spLocks noRot="1" noChangeAspect="1" noMove="1" noResize="1" noEditPoints="1" noAdjustHandles="1" noChangeArrowheads="1" noChangeShapeType="1" noTextEdit="1"/>
              </p:cNvSpPr>
              <p:nvPr/>
            </p:nvSpPr>
            <p:spPr>
              <a:xfrm>
                <a:off x="4506684" y="3670474"/>
                <a:ext cx="2681967" cy="97539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980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CAA4E-AD35-DEF5-168E-0021614D5A3F}"/>
              </a:ext>
            </a:extLst>
          </p:cNvPr>
          <p:cNvSpPr>
            <a:spLocks noGrp="1"/>
          </p:cNvSpPr>
          <p:nvPr>
            <p:ph type="title"/>
          </p:nvPr>
        </p:nvSpPr>
        <p:spPr>
          <a:xfrm>
            <a:off x="556260" y="365125"/>
            <a:ext cx="10797540" cy="503093"/>
          </a:xfrm>
        </p:spPr>
        <p:txBody>
          <a:bodyPr>
            <a:normAutofit/>
          </a:bodyPr>
          <a:lstStyle/>
          <a:p>
            <a:r>
              <a:rPr lang="tr-TR" sz="2400" b="1" dirty="0" err="1">
                <a:solidFill>
                  <a:srgbClr val="EB7C1A"/>
                </a:solidFill>
              </a:rPr>
              <a:t>Concept</a:t>
            </a:r>
            <a:r>
              <a:rPr lang="tr-TR" sz="2400" b="1" dirty="0">
                <a:solidFill>
                  <a:srgbClr val="EB7C1A"/>
                </a:solidFill>
              </a:rPr>
              <a:t> Application 2.3</a:t>
            </a:r>
            <a:endParaRPr lang="en-US" sz="2400" b="1" dirty="0">
              <a:solidFill>
                <a:srgbClr val="EB7C1A"/>
              </a:solidFill>
            </a:endParaRPr>
          </a:p>
        </p:txBody>
      </p:sp>
      <p:sp>
        <p:nvSpPr>
          <p:cNvPr id="9" name="Metin kutusu 8">
            <a:extLst>
              <a:ext uri="{FF2B5EF4-FFF2-40B4-BE49-F238E27FC236}">
                <a16:creationId xmlns:a16="http://schemas.microsoft.com/office/drawing/2014/main" id="{DA6581F8-C496-A10F-16DD-CD487DF75A17}"/>
              </a:ext>
            </a:extLst>
          </p:cNvPr>
          <p:cNvSpPr txBox="1"/>
          <p:nvPr/>
        </p:nvSpPr>
        <p:spPr>
          <a:xfrm>
            <a:off x="3463636" y="827084"/>
            <a:ext cx="8552873" cy="1200329"/>
          </a:xfrm>
          <a:prstGeom prst="rect">
            <a:avLst/>
          </a:prstGeom>
          <a:noFill/>
        </p:spPr>
        <p:txBody>
          <a:bodyPr wrap="square">
            <a:spAutoFit/>
          </a:bodyPr>
          <a:lstStyle/>
          <a:p>
            <a:pPr marL="285750" indent="-285750">
              <a:buFont typeface="Arial" panose="020B0604020202020204" pitchFamily="34" charset="0"/>
              <a:buChar char="•"/>
            </a:pPr>
            <a:r>
              <a:rPr lang="en-US" dirty="0"/>
              <a:t>A bar AB of length L and uniform cross section is attached to rigid</a:t>
            </a:r>
            <a:r>
              <a:rPr lang="tr-TR" dirty="0"/>
              <a:t> </a:t>
            </a:r>
            <a:r>
              <a:rPr lang="en-US" dirty="0"/>
              <a:t>supports at A and B before being loaded. What are the stresses in portions AC and BC due to the application of a load P at point C (Fig. </a:t>
            </a:r>
            <a:r>
              <a:rPr lang="en-US" dirty="0" err="1"/>
              <a:t>2.22a</a:t>
            </a:r>
            <a:r>
              <a:rPr lang="en-US" dirty="0"/>
              <a:t>)?</a:t>
            </a:r>
            <a:endParaRPr lang="tr-TR" dirty="0"/>
          </a:p>
          <a:p>
            <a:pPr marL="285750" indent="-285750">
              <a:buFont typeface="Arial" panose="020B0604020202020204" pitchFamily="34" charset="0"/>
              <a:buChar char="•"/>
            </a:pPr>
            <a:r>
              <a:rPr lang="en-US" dirty="0"/>
              <a:t>Drawing the free-body diagram of the bar (Fig. </a:t>
            </a:r>
            <a:r>
              <a:rPr lang="en-US" dirty="0" err="1"/>
              <a:t>2.22b</a:t>
            </a:r>
            <a:r>
              <a:rPr lang="en-US" dirty="0"/>
              <a:t>), the equilibrium equation is</a:t>
            </a:r>
          </a:p>
        </p:txBody>
      </p:sp>
      <p:sp>
        <p:nvSpPr>
          <p:cNvPr id="15" name="Metin kutusu 14">
            <a:extLst>
              <a:ext uri="{FF2B5EF4-FFF2-40B4-BE49-F238E27FC236}">
                <a16:creationId xmlns:a16="http://schemas.microsoft.com/office/drawing/2014/main" id="{F8CC06BF-5A6C-8C20-2672-164BFB5DE03C}"/>
              </a:ext>
            </a:extLst>
          </p:cNvPr>
          <p:cNvSpPr txBox="1"/>
          <p:nvPr/>
        </p:nvSpPr>
        <p:spPr>
          <a:xfrm>
            <a:off x="3454400" y="2757254"/>
            <a:ext cx="8525164" cy="1477328"/>
          </a:xfrm>
          <a:prstGeom prst="rect">
            <a:avLst/>
          </a:prstGeom>
          <a:noFill/>
        </p:spPr>
        <p:txBody>
          <a:bodyPr wrap="square">
            <a:spAutoFit/>
          </a:bodyPr>
          <a:lstStyle/>
          <a:p>
            <a:pPr marL="285750" indent="-285750">
              <a:buFont typeface="Arial" panose="020B0604020202020204" pitchFamily="34" charset="0"/>
              <a:buChar char="•"/>
            </a:pPr>
            <a:r>
              <a:rPr lang="en-US" dirty="0"/>
              <a:t>Since this equation is not sufficient to determine the two unknown</a:t>
            </a:r>
            <a:r>
              <a:rPr lang="tr-TR" dirty="0"/>
              <a:t> </a:t>
            </a:r>
            <a:r>
              <a:rPr lang="en-US" dirty="0"/>
              <a:t>reactions R</a:t>
            </a:r>
            <a:r>
              <a:rPr lang="en-US" baseline="-25000" dirty="0"/>
              <a:t>A</a:t>
            </a:r>
            <a:r>
              <a:rPr lang="en-US" dirty="0"/>
              <a:t> and R</a:t>
            </a:r>
            <a:r>
              <a:rPr lang="en-US" baseline="-25000" dirty="0"/>
              <a:t>B</a:t>
            </a:r>
            <a:r>
              <a:rPr lang="en-US" dirty="0"/>
              <a:t>, the problem is statically indeterminate.</a:t>
            </a:r>
            <a:endParaRPr lang="tr-TR" dirty="0"/>
          </a:p>
          <a:p>
            <a:pPr marL="285750" indent="-285750">
              <a:buFont typeface="Arial" panose="020B0604020202020204" pitchFamily="34" charset="0"/>
              <a:buChar char="•"/>
            </a:pPr>
            <a:r>
              <a:rPr lang="en-US" dirty="0"/>
              <a:t>However, the reactions can be determined if observed from the geometry that the total elongation d of the bar must be zero. The elongations of the portions AC and BC are respectively </a:t>
            </a:r>
            <a:r>
              <a:rPr lang="el-GR" dirty="0"/>
              <a:t>δ</a:t>
            </a:r>
            <a:r>
              <a:rPr lang="en-US" baseline="-25000" dirty="0"/>
              <a:t>1</a:t>
            </a:r>
            <a:r>
              <a:rPr lang="en-US" dirty="0"/>
              <a:t> and </a:t>
            </a:r>
            <a:r>
              <a:rPr lang="el-GR" dirty="0"/>
              <a:t>δ</a:t>
            </a:r>
            <a:r>
              <a:rPr lang="en-US" baseline="-25000" dirty="0"/>
              <a:t>2</a:t>
            </a:r>
            <a:r>
              <a:rPr lang="en-US" dirty="0"/>
              <a:t>, so</a:t>
            </a:r>
          </a:p>
        </p:txBody>
      </p:sp>
      <p:cxnSp>
        <p:nvCxnSpPr>
          <p:cNvPr id="21" name="Düz Ok Bağlayıcısı 20">
            <a:extLst>
              <a:ext uri="{FF2B5EF4-FFF2-40B4-BE49-F238E27FC236}">
                <a16:creationId xmlns:a16="http://schemas.microsoft.com/office/drawing/2014/main" id="{DFE2209D-267A-43EA-7B7B-9EB5CED6CC25}"/>
              </a:ext>
            </a:extLst>
          </p:cNvPr>
          <p:cNvCxnSpPr>
            <a:cxnSpLocks/>
          </p:cNvCxnSpPr>
          <p:nvPr/>
        </p:nvCxnSpPr>
        <p:spPr>
          <a:xfrm>
            <a:off x="7029487" y="4507074"/>
            <a:ext cx="484849" cy="4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Resim 3">
            <a:extLst>
              <a:ext uri="{FF2B5EF4-FFF2-40B4-BE49-F238E27FC236}">
                <a16:creationId xmlns:a16="http://schemas.microsoft.com/office/drawing/2014/main" id="{B1DC3730-A863-F4CE-EE43-E39521E89597}"/>
              </a:ext>
            </a:extLst>
          </p:cNvPr>
          <p:cNvPicPr>
            <a:picLocks noChangeAspect="1"/>
          </p:cNvPicPr>
          <p:nvPr/>
        </p:nvPicPr>
        <p:blipFill>
          <a:blip r:embed="rId2"/>
          <a:stretch>
            <a:fillRect/>
          </a:stretch>
        </p:blipFill>
        <p:spPr>
          <a:xfrm>
            <a:off x="738909" y="1001470"/>
            <a:ext cx="2382982" cy="5345853"/>
          </a:xfrm>
          <a:prstGeom prst="rect">
            <a:avLst/>
          </a:prstGeom>
        </p:spPr>
      </p:pic>
      <p:pic>
        <p:nvPicPr>
          <p:cNvPr id="8" name="Resim 7">
            <a:extLst>
              <a:ext uri="{FF2B5EF4-FFF2-40B4-BE49-F238E27FC236}">
                <a16:creationId xmlns:a16="http://schemas.microsoft.com/office/drawing/2014/main" id="{5D37F31D-2067-F39F-5869-900FD1C6CFC3}"/>
              </a:ext>
            </a:extLst>
          </p:cNvPr>
          <p:cNvPicPr>
            <a:picLocks noChangeAspect="1"/>
          </p:cNvPicPr>
          <p:nvPr/>
        </p:nvPicPr>
        <p:blipFill>
          <a:blip r:embed="rId3"/>
          <a:stretch>
            <a:fillRect/>
          </a:stretch>
        </p:blipFill>
        <p:spPr>
          <a:xfrm>
            <a:off x="6840950" y="2124525"/>
            <a:ext cx="1342470" cy="468304"/>
          </a:xfrm>
          <a:prstGeom prst="rect">
            <a:avLst/>
          </a:prstGeom>
        </p:spPr>
      </p:pic>
      <p:pic>
        <p:nvPicPr>
          <p:cNvPr id="12" name="Resim 11">
            <a:extLst>
              <a:ext uri="{FF2B5EF4-FFF2-40B4-BE49-F238E27FC236}">
                <a16:creationId xmlns:a16="http://schemas.microsoft.com/office/drawing/2014/main" id="{5010A43F-2991-5908-3DFC-9354320B9F24}"/>
              </a:ext>
            </a:extLst>
          </p:cNvPr>
          <p:cNvPicPr>
            <a:picLocks noChangeAspect="1"/>
          </p:cNvPicPr>
          <p:nvPr/>
        </p:nvPicPr>
        <p:blipFill>
          <a:blip r:embed="rId4"/>
          <a:stretch>
            <a:fillRect/>
          </a:stretch>
        </p:blipFill>
        <p:spPr>
          <a:xfrm>
            <a:off x="5024581" y="4296634"/>
            <a:ext cx="1720008" cy="438659"/>
          </a:xfrm>
          <a:prstGeom prst="rect">
            <a:avLst/>
          </a:prstGeom>
        </p:spPr>
      </p:pic>
      <p:pic>
        <p:nvPicPr>
          <p:cNvPr id="16" name="Resim 15">
            <a:extLst>
              <a:ext uri="{FF2B5EF4-FFF2-40B4-BE49-F238E27FC236}">
                <a16:creationId xmlns:a16="http://schemas.microsoft.com/office/drawing/2014/main" id="{5E1FDF0F-A1B9-9003-0E36-D38E436C0E9C}"/>
              </a:ext>
            </a:extLst>
          </p:cNvPr>
          <p:cNvPicPr>
            <a:picLocks noChangeAspect="1"/>
          </p:cNvPicPr>
          <p:nvPr/>
        </p:nvPicPr>
        <p:blipFill>
          <a:blip r:embed="rId5"/>
          <a:stretch>
            <a:fillRect/>
          </a:stretch>
        </p:blipFill>
        <p:spPr>
          <a:xfrm>
            <a:off x="7702806" y="4169747"/>
            <a:ext cx="1995376" cy="716289"/>
          </a:xfrm>
          <a:prstGeom prst="rect">
            <a:avLst/>
          </a:prstGeom>
        </p:spPr>
      </p:pic>
      <p:sp>
        <p:nvSpPr>
          <p:cNvPr id="20" name="Metin kutusu 19">
            <a:extLst>
              <a:ext uri="{FF2B5EF4-FFF2-40B4-BE49-F238E27FC236}">
                <a16:creationId xmlns:a16="http://schemas.microsoft.com/office/drawing/2014/main" id="{AD543188-169A-A273-0689-FBB755106959}"/>
              </a:ext>
            </a:extLst>
          </p:cNvPr>
          <p:cNvSpPr txBox="1"/>
          <p:nvPr/>
        </p:nvSpPr>
        <p:spPr>
          <a:xfrm>
            <a:off x="3519054" y="4964745"/>
            <a:ext cx="8423564" cy="646331"/>
          </a:xfrm>
          <a:prstGeom prst="rect">
            <a:avLst/>
          </a:prstGeom>
          <a:noFill/>
        </p:spPr>
        <p:txBody>
          <a:bodyPr wrap="square">
            <a:spAutoFit/>
          </a:bodyPr>
          <a:lstStyle/>
          <a:p>
            <a:pPr marL="285750" indent="-285750">
              <a:buFont typeface="Arial" panose="020B0604020202020204" pitchFamily="34" charset="0"/>
              <a:buChar char="•"/>
            </a:pPr>
            <a:r>
              <a:rPr lang="en-US" dirty="0"/>
              <a:t>Note from the free-body diagrams shown in parts b and c of Fig</a:t>
            </a:r>
            <a:r>
              <a:rPr lang="tr-TR" dirty="0" err="1"/>
              <a:t>ure</a:t>
            </a:r>
            <a:r>
              <a:rPr lang="tr-TR" dirty="0"/>
              <a:t> </a:t>
            </a:r>
            <a:r>
              <a:rPr lang="en-US" dirty="0"/>
              <a:t>that </a:t>
            </a:r>
            <a:r>
              <a:rPr lang="en-US" dirty="0" err="1"/>
              <a:t>P</a:t>
            </a:r>
            <a:r>
              <a:rPr lang="en-US" baseline="-25000" dirty="0" err="1"/>
              <a:t>1</a:t>
            </a:r>
            <a:r>
              <a:rPr lang="en-US" dirty="0"/>
              <a:t> </a:t>
            </a:r>
            <a:r>
              <a:rPr lang="tr-TR" dirty="0"/>
              <a:t>=</a:t>
            </a:r>
            <a:r>
              <a:rPr lang="en-US" dirty="0"/>
              <a:t> R</a:t>
            </a:r>
            <a:r>
              <a:rPr lang="en-US" baseline="-25000" dirty="0"/>
              <a:t>A</a:t>
            </a:r>
            <a:r>
              <a:rPr lang="en-US" dirty="0"/>
              <a:t> and </a:t>
            </a:r>
            <a:r>
              <a:rPr lang="en-US" dirty="0" err="1"/>
              <a:t>P</a:t>
            </a:r>
            <a:r>
              <a:rPr lang="en-US" baseline="-25000" dirty="0" err="1"/>
              <a:t>2</a:t>
            </a:r>
            <a:r>
              <a:rPr lang="en-US" dirty="0"/>
              <a:t> </a:t>
            </a:r>
            <a:r>
              <a:rPr lang="tr-TR" dirty="0"/>
              <a:t>=</a:t>
            </a:r>
            <a:r>
              <a:rPr lang="en-US" dirty="0"/>
              <a:t> </a:t>
            </a:r>
            <a:r>
              <a:rPr lang="en-US" dirty="0" err="1"/>
              <a:t>2R</a:t>
            </a:r>
            <a:r>
              <a:rPr lang="en-US" baseline="-25000" dirty="0" err="1"/>
              <a:t>B</a:t>
            </a:r>
            <a:r>
              <a:rPr lang="en-US" dirty="0"/>
              <a:t>. Carrying these values into </a:t>
            </a:r>
            <a:r>
              <a:rPr lang="tr-TR" dirty="0" err="1"/>
              <a:t>deformation</a:t>
            </a:r>
            <a:r>
              <a:rPr lang="tr-TR" dirty="0"/>
              <a:t> </a:t>
            </a:r>
            <a:r>
              <a:rPr lang="tr-TR" dirty="0" err="1"/>
              <a:t>equation</a:t>
            </a:r>
            <a:r>
              <a:rPr lang="tr-TR" dirty="0"/>
              <a:t> </a:t>
            </a:r>
            <a:r>
              <a:rPr lang="tr-TR" dirty="0" err="1"/>
              <a:t>above</a:t>
            </a:r>
            <a:r>
              <a:rPr lang="en-US" dirty="0"/>
              <a:t>,</a:t>
            </a:r>
          </a:p>
        </p:txBody>
      </p:sp>
      <p:pic>
        <p:nvPicPr>
          <p:cNvPr id="23" name="Resim 22">
            <a:extLst>
              <a:ext uri="{FF2B5EF4-FFF2-40B4-BE49-F238E27FC236}">
                <a16:creationId xmlns:a16="http://schemas.microsoft.com/office/drawing/2014/main" id="{D901A2F5-6E38-7717-71E7-96CC73C61988}"/>
              </a:ext>
            </a:extLst>
          </p:cNvPr>
          <p:cNvPicPr>
            <a:picLocks noChangeAspect="1"/>
          </p:cNvPicPr>
          <p:nvPr/>
        </p:nvPicPr>
        <p:blipFill>
          <a:blip r:embed="rId6"/>
          <a:stretch>
            <a:fillRect/>
          </a:stretch>
        </p:blipFill>
        <p:spPr>
          <a:xfrm>
            <a:off x="4119419" y="5716150"/>
            <a:ext cx="1715006" cy="398324"/>
          </a:xfrm>
          <a:prstGeom prst="rect">
            <a:avLst/>
          </a:prstGeom>
        </p:spPr>
      </p:pic>
      <p:pic>
        <p:nvPicPr>
          <p:cNvPr id="26" name="Resim 25">
            <a:extLst>
              <a:ext uri="{FF2B5EF4-FFF2-40B4-BE49-F238E27FC236}">
                <a16:creationId xmlns:a16="http://schemas.microsoft.com/office/drawing/2014/main" id="{344D1D8E-9BCE-D5A6-DA6E-37F3D5E4500C}"/>
              </a:ext>
            </a:extLst>
          </p:cNvPr>
          <p:cNvPicPr>
            <a:picLocks noChangeAspect="1"/>
          </p:cNvPicPr>
          <p:nvPr/>
        </p:nvPicPr>
        <p:blipFill>
          <a:blip r:embed="rId7"/>
          <a:stretch>
            <a:fillRect/>
          </a:stretch>
        </p:blipFill>
        <p:spPr>
          <a:xfrm>
            <a:off x="8276607" y="5814856"/>
            <a:ext cx="2815038" cy="752197"/>
          </a:xfrm>
          <a:prstGeom prst="rect">
            <a:avLst/>
          </a:prstGeom>
        </p:spPr>
      </p:pic>
      <p:pic>
        <p:nvPicPr>
          <p:cNvPr id="29" name="Resim 28">
            <a:extLst>
              <a:ext uri="{FF2B5EF4-FFF2-40B4-BE49-F238E27FC236}">
                <a16:creationId xmlns:a16="http://schemas.microsoft.com/office/drawing/2014/main" id="{51FE3B4D-5B44-0477-39F0-95629718478F}"/>
              </a:ext>
            </a:extLst>
          </p:cNvPr>
          <p:cNvPicPr>
            <a:picLocks noChangeAspect="1"/>
          </p:cNvPicPr>
          <p:nvPr/>
        </p:nvPicPr>
        <p:blipFill>
          <a:blip r:embed="rId8"/>
          <a:stretch>
            <a:fillRect/>
          </a:stretch>
        </p:blipFill>
        <p:spPr>
          <a:xfrm>
            <a:off x="4132655" y="6317674"/>
            <a:ext cx="2788548" cy="249382"/>
          </a:xfrm>
          <a:prstGeom prst="rect">
            <a:avLst/>
          </a:prstGeom>
        </p:spPr>
      </p:pic>
    </p:spTree>
    <p:extLst>
      <p:ext uri="{BB962C8B-B14F-4D97-AF65-F5344CB8AC3E}">
        <p14:creationId xmlns:p14="http://schemas.microsoft.com/office/powerpoint/2010/main" val="23134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B8F4AD-E510-4207-ACE1-4BED6C7A50A3}"/>
              </a:ext>
            </a:extLst>
          </p:cNvPr>
          <p:cNvSpPr>
            <a:spLocks noGrp="1"/>
          </p:cNvSpPr>
          <p:nvPr>
            <p:ph type="title"/>
          </p:nvPr>
        </p:nvSpPr>
        <p:spPr>
          <a:xfrm>
            <a:off x="762000" y="535497"/>
            <a:ext cx="10668000" cy="773185"/>
          </a:xfrm>
        </p:spPr>
        <p:txBody>
          <a:bodyPr/>
          <a:lstStyle/>
          <a:p>
            <a:pPr algn="ctr"/>
            <a:r>
              <a:rPr lang="en-US" sz="3600" b="1" dirty="0">
                <a:solidFill>
                  <a:srgbClr val="DA1D52"/>
                </a:solidFill>
                <a:latin typeface="CandidaStd"/>
              </a:rPr>
              <a:t>Superposition Method</a:t>
            </a:r>
            <a:endParaRPr lang="tr-TR" sz="3600" b="1" dirty="0">
              <a:solidFill>
                <a:srgbClr val="DA1D52"/>
              </a:solidFill>
              <a:latin typeface="CandidaStd"/>
            </a:endParaRPr>
          </a:p>
        </p:txBody>
      </p:sp>
      <p:sp>
        <p:nvSpPr>
          <p:cNvPr id="3" name="İçerik Yer Tutucusu 2">
            <a:extLst>
              <a:ext uri="{FF2B5EF4-FFF2-40B4-BE49-F238E27FC236}">
                <a16:creationId xmlns:a16="http://schemas.microsoft.com/office/drawing/2014/main" id="{F89019D9-EB3A-42FB-BB1F-68AF8441E2F5}"/>
              </a:ext>
            </a:extLst>
          </p:cNvPr>
          <p:cNvSpPr>
            <a:spLocks noGrp="1"/>
          </p:cNvSpPr>
          <p:nvPr>
            <p:ph idx="1"/>
          </p:nvPr>
        </p:nvSpPr>
        <p:spPr>
          <a:xfrm>
            <a:off x="762000" y="1442906"/>
            <a:ext cx="10668000" cy="4879597"/>
          </a:xfrm>
        </p:spPr>
        <p:txBody>
          <a:bodyPr>
            <a:normAutofit/>
          </a:bodyPr>
          <a:lstStyle/>
          <a:p>
            <a:pPr algn="just"/>
            <a:r>
              <a:rPr lang="en-US" dirty="0"/>
              <a:t>A structure is statically indeterminate whenever it is held by more supports than are required to maintain its equilibrium. </a:t>
            </a:r>
            <a:endParaRPr lang="tr-TR" dirty="0"/>
          </a:p>
          <a:p>
            <a:pPr algn="just"/>
            <a:r>
              <a:rPr lang="en-US" dirty="0"/>
              <a:t>This results in more unknown reactions than available equilibrium equations. It is often convenient to designate one of the reactions as redundant and to eliminate the corresponding support. Since the stated conditions of the problem cannot be changed, the redundant reaction must be maintained in the solution. It will be treated as an unknown load</a:t>
            </a:r>
            <a:r>
              <a:rPr lang="tr-TR" dirty="0"/>
              <a:t> </a:t>
            </a:r>
            <a:r>
              <a:rPr lang="en-US" dirty="0"/>
              <a:t>that, together with the other loads, must produce deformations compatible with the original constraints. The actual solution of the problem considers separately the deformations caused by the given loads and the</a:t>
            </a:r>
            <a:r>
              <a:rPr lang="tr-TR" dirty="0"/>
              <a:t> </a:t>
            </a:r>
            <a:r>
              <a:rPr lang="en-US" dirty="0"/>
              <a:t>redundant reaction, and by adding—or superposing—the results obtained. </a:t>
            </a:r>
            <a:endParaRPr lang="tr-TR" dirty="0"/>
          </a:p>
        </p:txBody>
      </p:sp>
    </p:spTree>
    <p:extLst>
      <p:ext uri="{BB962C8B-B14F-4D97-AF65-F5344CB8AC3E}">
        <p14:creationId xmlns:p14="http://schemas.microsoft.com/office/powerpoint/2010/main" val="27147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70434761-0106-4B55-9F78-27C5F6B55B7E}"/>
                  </a:ext>
                </a:extLst>
              </p:cNvPr>
              <p:cNvSpPr>
                <a:spLocks noGrp="1"/>
              </p:cNvSpPr>
              <p:nvPr>
                <p:ph idx="1"/>
              </p:nvPr>
            </p:nvSpPr>
            <p:spPr>
              <a:xfrm>
                <a:off x="838200" y="3093395"/>
                <a:ext cx="10515600" cy="3083567"/>
              </a:xfrm>
            </p:spPr>
            <p:txBody>
              <a:bodyPr/>
              <a:lstStyle/>
              <a:p>
                <a:endParaRPr lang="tr-TR" dirty="0"/>
              </a:p>
              <a:p>
                <a14:m>
                  <m:oMath xmlns:m="http://schemas.openxmlformats.org/officeDocument/2006/math">
                    <m:nary>
                      <m:naryPr>
                        <m:chr m:val="∑"/>
                        <m:subHide m:val="on"/>
                        <m:supHide m:val="on"/>
                        <m:ctrlPr>
                          <a:rPr lang="tr-TR" i="1" smtClean="0">
                            <a:latin typeface="Cambria Math" panose="02040503050406030204" pitchFamily="18" charset="0"/>
                          </a:rPr>
                        </m:ctrlPr>
                      </m:naryPr>
                      <m:sub/>
                      <m:sup/>
                      <m:e>
                        <m:r>
                          <a:rPr lang="tr-TR" b="0" i="1" smtClean="0">
                            <a:latin typeface="Cambria Math" panose="02040503050406030204" pitchFamily="18" charset="0"/>
                          </a:rPr>
                          <m:t>𝐹</m:t>
                        </m:r>
                      </m:e>
                    </m:nary>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𝐴</m:t>
                        </m:r>
                      </m:sub>
                    </m:sSub>
                    <m:r>
                      <a:rPr lang="tr-TR" b="0" i="1" smtClean="0">
                        <a:latin typeface="Cambria Math" panose="02040503050406030204" pitchFamily="18" charset="0"/>
                      </a:rPr>
                      <m:t>+100−</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𝐵</m:t>
                        </m:r>
                      </m:sub>
                    </m:sSub>
                    <m:r>
                      <a:rPr lang="tr-TR" b="0" i="1" smtClean="0">
                        <a:latin typeface="Cambria Math" panose="02040503050406030204" pitchFamily="18" charset="0"/>
                      </a:rPr>
                      <m:t>=0</m:t>
                    </m:r>
                  </m:oMath>
                </a14:m>
                <a:endParaRPr lang="tr-TR" dirty="0"/>
              </a:p>
              <a:p>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𝑅</m:t>
                        </m:r>
                      </m:e>
                      <m:sub>
                        <m:r>
                          <a:rPr lang="tr-TR" b="0" i="1" smtClean="0">
                            <a:latin typeface="Cambria Math" panose="02040503050406030204" pitchFamily="18" charset="0"/>
                          </a:rPr>
                          <m:t>𝐵</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𝑅</m:t>
                        </m:r>
                      </m:e>
                      <m:sub>
                        <m:r>
                          <a:rPr lang="tr-TR" i="1">
                            <a:latin typeface="Cambria Math" panose="02040503050406030204" pitchFamily="18" charset="0"/>
                          </a:rPr>
                          <m:t>𝐴</m:t>
                        </m:r>
                      </m:sub>
                    </m:sSub>
                    <m:r>
                      <a:rPr lang="tr-TR" b="0" i="1" smtClean="0">
                        <a:latin typeface="Cambria Math" panose="02040503050406030204" pitchFamily="18" charset="0"/>
                      </a:rPr>
                      <m:t>=100 </m:t>
                    </m:r>
                    <m:r>
                      <m:rPr>
                        <m:sty m:val="p"/>
                      </m:rPr>
                      <a:rPr lang="tr-TR" b="0" i="0" smtClean="0">
                        <a:latin typeface="Cambria Math" panose="02040503050406030204" pitchFamily="18" charset="0"/>
                      </a:rPr>
                      <m:t>kN</m:t>
                    </m:r>
                  </m:oMath>
                </a14:m>
                <a:endParaRPr lang="tr-TR" dirty="0"/>
              </a:p>
            </p:txBody>
          </p:sp>
        </mc:Choice>
        <mc:Fallback xmlns="">
          <p:sp>
            <p:nvSpPr>
              <p:cNvPr id="3" name="İçerik Yer Tutucusu 2">
                <a:extLst>
                  <a:ext uri="{FF2B5EF4-FFF2-40B4-BE49-F238E27FC236}">
                    <a16:creationId xmlns:a16="http://schemas.microsoft.com/office/drawing/2014/main" id="{70434761-0106-4B55-9F78-27C5F6B55B7E}"/>
                  </a:ext>
                </a:extLst>
              </p:cNvPr>
              <p:cNvSpPr>
                <a:spLocks noGrp="1" noRot="1" noChangeAspect="1" noMove="1" noResize="1" noEditPoints="1" noAdjustHandles="1" noChangeArrowheads="1" noChangeShapeType="1" noTextEdit="1"/>
              </p:cNvSpPr>
              <p:nvPr>
                <p:ph idx="1"/>
              </p:nvPr>
            </p:nvSpPr>
            <p:spPr>
              <a:xfrm>
                <a:off x="838200" y="3093395"/>
                <a:ext cx="10515600" cy="3083567"/>
              </a:xfrm>
              <a:blipFill>
                <a:blip r:embed="rId2"/>
                <a:stretch>
                  <a:fillRect/>
                </a:stretch>
              </a:blipFill>
            </p:spPr>
            <p:txBody>
              <a:bodyPr/>
              <a:lstStyle/>
              <a:p>
                <a:r>
                  <a:rPr lang="en-US">
                    <a:noFill/>
                  </a:rPr>
                  <a:t> </a:t>
                </a:r>
              </a:p>
            </p:txBody>
          </p:sp>
        </mc:Fallback>
      </mc:AlternateContent>
      <p:pic>
        <p:nvPicPr>
          <p:cNvPr id="7" name="Resim 6">
            <a:extLst>
              <a:ext uri="{FF2B5EF4-FFF2-40B4-BE49-F238E27FC236}">
                <a16:creationId xmlns:a16="http://schemas.microsoft.com/office/drawing/2014/main" id="{7BB43846-E4EB-4B03-A3AB-B9BBCEFEB349}"/>
              </a:ext>
            </a:extLst>
          </p:cNvPr>
          <p:cNvPicPr>
            <a:picLocks noChangeAspect="1"/>
          </p:cNvPicPr>
          <p:nvPr/>
        </p:nvPicPr>
        <p:blipFill rotWithShape="1">
          <a:blip r:embed="rId3"/>
          <a:srcRect b="41505"/>
          <a:stretch/>
        </p:blipFill>
        <p:spPr>
          <a:xfrm>
            <a:off x="1456739" y="956345"/>
            <a:ext cx="4124325" cy="1805206"/>
          </a:xfrm>
          <a:prstGeom prst="rect">
            <a:avLst/>
          </a:prstGeom>
        </p:spPr>
      </p:pic>
      <p:cxnSp>
        <p:nvCxnSpPr>
          <p:cNvPr id="9" name="Düz Ok Bağlayıcısı 8">
            <a:extLst>
              <a:ext uri="{FF2B5EF4-FFF2-40B4-BE49-F238E27FC236}">
                <a16:creationId xmlns:a16="http://schemas.microsoft.com/office/drawing/2014/main" id="{87B4C101-1C29-46A6-BF66-3A43DC436B3D}"/>
              </a:ext>
            </a:extLst>
          </p:cNvPr>
          <p:cNvCxnSpPr/>
          <p:nvPr/>
        </p:nvCxnSpPr>
        <p:spPr>
          <a:xfrm>
            <a:off x="3004495" y="2109346"/>
            <a:ext cx="645952" cy="0"/>
          </a:xfrm>
          <a:prstGeom prst="straightConnector1">
            <a:avLst/>
          </a:prstGeom>
          <a:ln w="38100">
            <a:solidFill>
              <a:schemeClr val="bg1"/>
            </a:solidFill>
            <a:tailEnd type="triangle"/>
          </a:ln>
        </p:spPr>
        <p:style>
          <a:lnRef idx="1">
            <a:schemeClr val="accent6"/>
          </a:lnRef>
          <a:fillRef idx="0">
            <a:schemeClr val="accent6"/>
          </a:fillRef>
          <a:effectRef idx="0">
            <a:schemeClr val="accent6"/>
          </a:effectRef>
          <a:fontRef idx="minor">
            <a:schemeClr val="tx1"/>
          </a:fontRef>
        </p:style>
      </p:cxnSp>
      <p:sp>
        <p:nvSpPr>
          <p:cNvPr id="10" name="Metin kutusu 9">
            <a:extLst>
              <a:ext uri="{FF2B5EF4-FFF2-40B4-BE49-F238E27FC236}">
                <a16:creationId xmlns:a16="http://schemas.microsoft.com/office/drawing/2014/main" id="{9F67C838-E5D5-4687-AFD7-39A16D4D4A52}"/>
              </a:ext>
            </a:extLst>
          </p:cNvPr>
          <p:cNvSpPr txBox="1"/>
          <p:nvPr/>
        </p:nvSpPr>
        <p:spPr>
          <a:xfrm>
            <a:off x="2857578" y="2103001"/>
            <a:ext cx="10589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Avenir Next LT Pro"/>
                <a:ea typeface="+mn-ea"/>
                <a:cs typeface="+mn-cs"/>
              </a:rPr>
              <a:t>100 </a:t>
            </a:r>
            <a:r>
              <a:rPr kumimoji="0" lang="tr-TR" sz="1800" b="1" i="0" u="none" strike="noStrike" kern="1200" cap="none" spc="0" normalizeH="0" baseline="0" noProof="0" dirty="0" err="1">
                <a:ln>
                  <a:noFill/>
                </a:ln>
                <a:solidFill>
                  <a:srgbClr val="002060"/>
                </a:solidFill>
                <a:effectLst/>
                <a:uLnTx/>
                <a:uFillTx/>
                <a:latin typeface="Avenir Next LT Pro"/>
                <a:ea typeface="+mn-ea"/>
                <a:cs typeface="+mn-cs"/>
              </a:rPr>
              <a:t>kN</a:t>
            </a:r>
            <a:endParaRPr kumimoji="0" lang="tr-TR" sz="1800" b="1" i="0" u="none" strike="noStrike" kern="1200" cap="none" spc="0" normalizeH="0" baseline="0" noProof="0" dirty="0">
              <a:ln>
                <a:noFill/>
              </a:ln>
              <a:solidFill>
                <a:srgbClr val="002060"/>
              </a:solidFill>
              <a:effectLst/>
              <a:uLnTx/>
              <a:uFillTx/>
              <a:latin typeface="Avenir Next LT Pro"/>
              <a:ea typeface="+mn-ea"/>
              <a:cs typeface="+mn-cs"/>
            </a:endParaRPr>
          </a:p>
        </p:txBody>
      </p:sp>
      <p:cxnSp>
        <p:nvCxnSpPr>
          <p:cNvPr id="12" name="Düz Ok Bağlayıcısı 11">
            <a:extLst>
              <a:ext uri="{FF2B5EF4-FFF2-40B4-BE49-F238E27FC236}">
                <a16:creationId xmlns:a16="http://schemas.microsoft.com/office/drawing/2014/main" id="{EACEA1BE-086E-4190-BB69-0B5F23B14C40}"/>
              </a:ext>
            </a:extLst>
          </p:cNvPr>
          <p:cNvCxnSpPr/>
          <p:nvPr/>
        </p:nvCxnSpPr>
        <p:spPr>
          <a:xfrm flipH="1">
            <a:off x="4581626" y="2109346"/>
            <a:ext cx="481263" cy="0"/>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E71C578C-8980-4446-B0F8-9C0583FA77E8}"/>
              </a:ext>
            </a:extLst>
          </p:cNvPr>
          <p:cNvSpPr txBox="1"/>
          <p:nvPr/>
        </p:nvSpPr>
        <p:spPr>
          <a:xfrm>
            <a:off x="4793381" y="1730335"/>
            <a:ext cx="7494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5050"/>
                </a:solidFill>
                <a:effectLst/>
                <a:uLnTx/>
                <a:uFillTx/>
                <a:latin typeface="Avenir Next LT Pro"/>
                <a:ea typeface="+mn-ea"/>
                <a:cs typeface="+mn-cs"/>
              </a:rPr>
              <a:t>R</a:t>
            </a:r>
            <a:r>
              <a:rPr kumimoji="0" lang="tr-TR" sz="1800" b="1" i="0" u="none" strike="noStrike" kern="1200" cap="none" spc="0" normalizeH="0" baseline="-25000" noProof="0" dirty="0">
                <a:ln>
                  <a:noFill/>
                </a:ln>
                <a:solidFill>
                  <a:srgbClr val="FF5050"/>
                </a:solidFill>
                <a:effectLst/>
                <a:uLnTx/>
                <a:uFillTx/>
                <a:latin typeface="Avenir Next LT Pro"/>
                <a:ea typeface="+mn-ea"/>
                <a:cs typeface="+mn-cs"/>
              </a:rPr>
              <a:t>B</a:t>
            </a:r>
          </a:p>
        </p:txBody>
      </p:sp>
      <p:cxnSp>
        <p:nvCxnSpPr>
          <p:cNvPr id="14" name="Düz Ok Bağlayıcısı 13">
            <a:extLst>
              <a:ext uri="{FF2B5EF4-FFF2-40B4-BE49-F238E27FC236}">
                <a16:creationId xmlns:a16="http://schemas.microsoft.com/office/drawing/2014/main" id="{49F4AC45-AB9F-4B73-A158-F35C7AEFC795}"/>
              </a:ext>
            </a:extLst>
          </p:cNvPr>
          <p:cNvCxnSpPr/>
          <p:nvPr/>
        </p:nvCxnSpPr>
        <p:spPr>
          <a:xfrm flipH="1">
            <a:off x="1894718" y="2109346"/>
            <a:ext cx="481263" cy="0"/>
          </a:xfrm>
          <a:prstGeom prst="straightConnector1">
            <a:avLst/>
          </a:prstGeom>
          <a:ln w="38100">
            <a:solidFill>
              <a:srgbClr val="FF5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10AC7A36-40B1-4BBF-81CF-A9E758B6FEB5}"/>
              </a:ext>
            </a:extLst>
          </p:cNvPr>
          <p:cNvSpPr txBox="1"/>
          <p:nvPr/>
        </p:nvSpPr>
        <p:spPr>
          <a:xfrm>
            <a:off x="1760617" y="1730335"/>
            <a:ext cx="7494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5050"/>
                </a:solidFill>
                <a:effectLst/>
                <a:uLnTx/>
                <a:uFillTx/>
                <a:latin typeface="Avenir Next LT Pro"/>
                <a:ea typeface="+mn-ea"/>
                <a:cs typeface="+mn-cs"/>
              </a:rPr>
              <a:t>R</a:t>
            </a:r>
            <a:r>
              <a:rPr kumimoji="0" lang="tr-TR" sz="1800" b="1" i="0" u="none" strike="noStrike" kern="1200" cap="none" spc="0" normalizeH="0" baseline="-25000" noProof="0" dirty="0">
                <a:ln>
                  <a:noFill/>
                </a:ln>
                <a:solidFill>
                  <a:srgbClr val="FF5050"/>
                </a:solidFill>
                <a:effectLst/>
                <a:uLnTx/>
                <a:uFillTx/>
                <a:latin typeface="Avenir Next LT Pro"/>
                <a:ea typeface="+mn-ea"/>
                <a:cs typeface="+mn-cs"/>
              </a:rPr>
              <a:t>A</a:t>
            </a:r>
          </a:p>
        </p:txBody>
      </p:sp>
      <p:grpSp>
        <p:nvGrpSpPr>
          <p:cNvPr id="35" name="Grup 34">
            <a:extLst>
              <a:ext uri="{FF2B5EF4-FFF2-40B4-BE49-F238E27FC236}">
                <a16:creationId xmlns:a16="http://schemas.microsoft.com/office/drawing/2014/main" id="{AFEDA43F-6A44-48D0-B26A-437BB86C23C9}"/>
              </a:ext>
            </a:extLst>
          </p:cNvPr>
          <p:cNvGrpSpPr/>
          <p:nvPr/>
        </p:nvGrpSpPr>
        <p:grpSpPr>
          <a:xfrm>
            <a:off x="6485527" y="956345"/>
            <a:ext cx="3600000" cy="1524000"/>
            <a:chOff x="6485527" y="956345"/>
            <a:chExt cx="3600000" cy="1524000"/>
          </a:xfrm>
        </p:grpSpPr>
        <p:pic>
          <p:nvPicPr>
            <p:cNvPr id="5" name="Resim 4">
              <a:extLst>
                <a:ext uri="{FF2B5EF4-FFF2-40B4-BE49-F238E27FC236}">
                  <a16:creationId xmlns:a16="http://schemas.microsoft.com/office/drawing/2014/main" id="{FC348561-4922-412C-97C8-F2AB0CC49D22}"/>
                </a:ext>
              </a:extLst>
            </p:cNvPr>
            <p:cNvPicPr>
              <a:picLocks noChangeAspect="1"/>
            </p:cNvPicPr>
            <p:nvPr/>
          </p:nvPicPr>
          <p:blipFill rotWithShape="1">
            <a:blip r:embed="rId4"/>
            <a:srcRect b="71046"/>
            <a:stretch/>
          </p:blipFill>
          <p:spPr>
            <a:xfrm>
              <a:off x="6485527" y="956345"/>
              <a:ext cx="3600000" cy="1524000"/>
            </a:xfrm>
            <a:prstGeom prst="rect">
              <a:avLst/>
            </a:prstGeom>
          </p:spPr>
        </p:pic>
        <p:cxnSp>
          <p:nvCxnSpPr>
            <p:cNvPr id="16" name="Düz Ok Bağlayıcısı 15">
              <a:extLst>
                <a:ext uri="{FF2B5EF4-FFF2-40B4-BE49-F238E27FC236}">
                  <a16:creationId xmlns:a16="http://schemas.microsoft.com/office/drawing/2014/main" id="{FC438EB8-0CBB-4058-9099-79A706471512}"/>
                </a:ext>
              </a:extLst>
            </p:cNvPr>
            <p:cNvCxnSpPr/>
            <p:nvPr/>
          </p:nvCxnSpPr>
          <p:spPr>
            <a:xfrm>
              <a:off x="7535953" y="1968131"/>
              <a:ext cx="645952" cy="0"/>
            </a:xfrm>
            <a:prstGeom prst="straightConnector1">
              <a:avLst/>
            </a:prstGeom>
            <a:ln w="38100">
              <a:solidFill>
                <a:schemeClr val="bg1"/>
              </a:solidFill>
              <a:tailEnd type="triangle"/>
            </a:ln>
          </p:spPr>
          <p:style>
            <a:lnRef idx="1">
              <a:schemeClr val="accent6"/>
            </a:lnRef>
            <a:fillRef idx="0">
              <a:schemeClr val="accent6"/>
            </a:fillRef>
            <a:effectRef idx="0">
              <a:schemeClr val="accent6"/>
            </a:effectRef>
            <a:fontRef idx="minor">
              <a:schemeClr val="tx1"/>
            </a:fontRef>
          </p:style>
        </p:cxnSp>
        <p:sp>
          <p:nvSpPr>
            <p:cNvPr id="17" name="Metin kutusu 16">
              <a:extLst>
                <a:ext uri="{FF2B5EF4-FFF2-40B4-BE49-F238E27FC236}">
                  <a16:creationId xmlns:a16="http://schemas.microsoft.com/office/drawing/2014/main" id="{A6F14AC6-7274-49EE-A145-5CF85ED71CC4}"/>
                </a:ext>
              </a:extLst>
            </p:cNvPr>
            <p:cNvSpPr txBox="1"/>
            <p:nvPr/>
          </p:nvSpPr>
          <p:spPr>
            <a:xfrm>
              <a:off x="7418506" y="2021130"/>
              <a:ext cx="102920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2060"/>
                  </a:solidFill>
                  <a:effectLst/>
                  <a:uLnTx/>
                  <a:uFillTx/>
                  <a:latin typeface="Avenir Next LT Pro"/>
                  <a:ea typeface="+mn-ea"/>
                  <a:cs typeface="+mn-cs"/>
                </a:rPr>
                <a:t>100 </a:t>
              </a:r>
              <a:r>
                <a:rPr kumimoji="0" lang="tr-TR" sz="1800" b="1" i="0" u="none" strike="noStrike" kern="1200" cap="none" spc="0" normalizeH="0" baseline="0" noProof="0" dirty="0" err="1">
                  <a:ln>
                    <a:noFill/>
                  </a:ln>
                  <a:solidFill>
                    <a:srgbClr val="002060"/>
                  </a:solidFill>
                  <a:effectLst/>
                  <a:uLnTx/>
                  <a:uFillTx/>
                  <a:latin typeface="Avenir Next LT Pro"/>
                  <a:ea typeface="+mn-ea"/>
                  <a:cs typeface="+mn-cs"/>
                </a:rPr>
                <a:t>kN</a:t>
              </a:r>
              <a:endParaRPr kumimoji="0" lang="tr-TR" sz="1800" b="1" i="0" u="none" strike="noStrike" kern="1200" cap="none" spc="0" normalizeH="0" baseline="0" noProof="0" dirty="0">
                <a:ln>
                  <a:noFill/>
                </a:ln>
                <a:solidFill>
                  <a:srgbClr val="002060"/>
                </a:solidFill>
                <a:effectLst/>
                <a:uLnTx/>
                <a:uFillTx/>
                <a:latin typeface="Avenir Next LT Pro"/>
                <a:ea typeface="+mn-ea"/>
                <a:cs typeface="+mn-cs"/>
              </a:endParaRPr>
            </a:p>
          </p:txBody>
        </p:sp>
      </p:grpSp>
      <mc:AlternateContent xmlns:mc="http://schemas.openxmlformats.org/markup-compatibility/2006" xmlns:a14="http://schemas.microsoft.com/office/drawing/2010/main">
        <mc:Choice Requires="a14">
          <p:sp>
            <p:nvSpPr>
              <p:cNvPr id="21" name="Metin kutusu 20">
                <a:extLst>
                  <a:ext uri="{FF2B5EF4-FFF2-40B4-BE49-F238E27FC236}">
                    <a16:creationId xmlns:a16="http://schemas.microsoft.com/office/drawing/2014/main" id="{7D97F5CD-E43B-4766-9FD7-AC1AFC14BD96}"/>
                  </a:ext>
                </a:extLst>
              </p:cNvPr>
              <p:cNvSpPr txBox="1"/>
              <p:nvPr/>
            </p:nvSpPr>
            <p:spPr>
              <a:xfrm>
                <a:off x="2742919" y="437131"/>
                <a:ext cx="1551963"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tr-TR"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tr-TR" sz="2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𝛿</m:t>
                          </m:r>
                        </m:e>
                        <m:sub>
                          <m:r>
                            <a:rPr kumimoji="0" lang="tr-TR"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𝑇</m:t>
                          </m:r>
                        </m:sub>
                      </m:sSub>
                      <m:r>
                        <a:rPr kumimoji="0" lang="tr-TR"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=0</m:t>
                      </m:r>
                    </m:oMath>
                  </m:oMathPara>
                </a14:m>
                <a:endParaRPr kumimoji="0" lang="tr-TR" sz="2800" b="0" i="0" u="none" strike="noStrike" kern="1200" cap="none" spc="0" normalizeH="0" baseline="0" noProof="0" dirty="0">
                  <a:ln>
                    <a:noFill/>
                  </a:ln>
                  <a:solidFill>
                    <a:schemeClr val="tx1"/>
                  </a:solidFill>
                  <a:effectLst/>
                  <a:uLnTx/>
                  <a:uFillTx/>
                  <a:latin typeface="Avenir Next LT Pro"/>
                  <a:ea typeface="+mn-ea"/>
                  <a:cs typeface="+mn-cs"/>
                </a:endParaRPr>
              </a:p>
            </p:txBody>
          </p:sp>
        </mc:Choice>
        <mc:Fallback xmlns="">
          <p:sp>
            <p:nvSpPr>
              <p:cNvPr id="21" name="Metin kutusu 20">
                <a:extLst>
                  <a:ext uri="{FF2B5EF4-FFF2-40B4-BE49-F238E27FC236}">
                    <a16:creationId xmlns:a16="http://schemas.microsoft.com/office/drawing/2014/main" id="{7D97F5CD-E43B-4766-9FD7-AC1AFC14BD96}"/>
                  </a:ext>
                </a:extLst>
              </p:cNvPr>
              <p:cNvSpPr txBox="1">
                <a:spLocks noRot="1" noChangeAspect="1" noMove="1" noResize="1" noEditPoints="1" noAdjustHandles="1" noChangeArrowheads="1" noChangeShapeType="1" noTextEdit="1"/>
              </p:cNvSpPr>
              <p:nvPr/>
            </p:nvSpPr>
            <p:spPr>
              <a:xfrm>
                <a:off x="2742919" y="437131"/>
                <a:ext cx="1551963"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Metin kutusu 22">
                <a:extLst>
                  <a:ext uri="{FF2B5EF4-FFF2-40B4-BE49-F238E27FC236}">
                    <a16:creationId xmlns:a16="http://schemas.microsoft.com/office/drawing/2014/main" id="{6C8D6641-AFF1-477C-AE80-E9D816CFC5A4}"/>
                  </a:ext>
                </a:extLst>
              </p:cNvPr>
              <p:cNvSpPr txBox="1"/>
              <p:nvPr/>
            </p:nvSpPr>
            <p:spPr>
              <a:xfrm>
                <a:off x="7535953" y="461143"/>
                <a:ext cx="1551963"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tr-TR"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tr-TR" sz="2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𝛿</m:t>
                          </m:r>
                        </m:e>
                        <m:sub>
                          <m:r>
                            <a:rPr kumimoji="0" lang="tr-TR"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𝑇</m:t>
                          </m:r>
                        </m:sub>
                      </m:sSub>
                      <m:r>
                        <a:rPr kumimoji="0" lang="tr-TR"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=0</m:t>
                      </m:r>
                    </m:oMath>
                  </m:oMathPara>
                </a14:m>
                <a:endParaRPr kumimoji="0" lang="tr-TR" sz="2800" b="0" i="0" u="none" strike="noStrike" kern="1200" cap="none" spc="0" normalizeH="0" baseline="0" noProof="0" dirty="0">
                  <a:ln>
                    <a:noFill/>
                  </a:ln>
                  <a:solidFill>
                    <a:schemeClr val="tx1"/>
                  </a:solidFill>
                  <a:effectLst/>
                  <a:uLnTx/>
                  <a:uFillTx/>
                  <a:latin typeface="Avenir Next LT Pro"/>
                  <a:ea typeface="+mn-ea"/>
                  <a:cs typeface="+mn-cs"/>
                </a:endParaRPr>
              </a:p>
            </p:txBody>
          </p:sp>
        </mc:Choice>
        <mc:Fallback xmlns="">
          <p:sp>
            <p:nvSpPr>
              <p:cNvPr id="23" name="Metin kutusu 22">
                <a:extLst>
                  <a:ext uri="{FF2B5EF4-FFF2-40B4-BE49-F238E27FC236}">
                    <a16:creationId xmlns:a16="http://schemas.microsoft.com/office/drawing/2014/main" id="{6C8D6641-AFF1-477C-AE80-E9D816CFC5A4}"/>
                  </a:ext>
                </a:extLst>
              </p:cNvPr>
              <p:cNvSpPr txBox="1">
                <a:spLocks noRot="1" noChangeAspect="1" noMove="1" noResize="1" noEditPoints="1" noAdjustHandles="1" noChangeArrowheads="1" noChangeShapeType="1" noTextEdit="1"/>
              </p:cNvSpPr>
              <p:nvPr/>
            </p:nvSpPr>
            <p:spPr>
              <a:xfrm>
                <a:off x="7535953" y="461143"/>
                <a:ext cx="1551963" cy="430887"/>
              </a:xfrm>
              <a:prstGeom prst="rect">
                <a:avLst/>
              </a:prstGeom>
              <a:blipFill>
                <a:blip r:embed="rId6"/>
                <a:stretch>
                  <a:fillRect/>
                </a:stretch>
              </a:blipFill>
            </p:spPr>
            <p:txBody>
              <a:bodyPr/>
              <a:lstStyle/>
              <a:p>
                <a:r>
                  <a:rPr lang="en-US">
                    <a:noFill/>
                  </a:rPr>
                  <a:t> </a:t>
                </a:r>
              </a:p>
            </p:txBody>
          </p:sp>
        </mc:Fallback>
      </mc:AlternateContent>
      <p:grpSp>
        <p:nvGrpSpPr>
          <p:cNvPr id="33" name="Grup 32">
            <a:extLst>
              <a:ext uri="{FF2B5EF4-FFF2-40B4-BE49-F238E27FC236}">
                <a16:creationId xmlns:a16="http://schemas.microsoft.com/office/drawing/2014/main" id="{C7F07638-83A5-4FFE-9246-BA7CC1ABD076}"/>
              </a:ext>
            </a:extLst>
          </p:cNvPr>
          <p:cNvGrpSpPr/>
          <p:nvPr/>
        </p:nvGrpSpPr>
        <p:grpSpPr>
          <a:xfrm>
            <a:off x="6482232" y="2480345"/>
            <a:ext cx="3600000" cy="1524000"/>
            <a:chOff x="6485527" y="2480345"/>
            <a:chExt cx="3600000" cy="1524000"/>
          </a:xfrm>
        </p:grpSpPr>
        <p:pic>
          <p:nvPicPr>
            <p:cNvPr id="27" name="Resim 26">
              <a:extLst>
                <a:ext uri="{FF2B5EF4-FFF2-40B4-BE49-F238E27FC236}">
                  <a16:creationId xmlns:a16="http://schemas.microsoft.com/office/drawing/2014/main" id="{495D1D9D-C4C8-4E60-8571-87A1A4516216}"/>
                </a:ext>
              </a:extLst>
            </p:cNvPr>
            <p:cNvPicPr>
              <a:picLocks noChangeAspect="1"/>
            </p:cNvPicPr>
            <p:nvPr/>
          </p:nvPicPr>
          <p:blipFill rotWithShape="1">
            <a:blip r:embed="rId4"/>
            <a:srcRect t="28954" b="42092"/>
            <a:stretch/>
          </p:blipFill>
          <p:spPr>
            <a:xfrm>
              <a:off x="6485527" y="2480345"/>
              <a:ext cx="3600000" cy="1524000"/>
            </a:xfrm>
            <a:prstGeom prst="rect">
              <a:avLst/>
            </a:prstGeom>
          </p:spPr>
        </p:pic>
        <p:sp>
          <p:nvSpPr>
            <p:cNvPr id="28" name="Metin kutusu 27">
              <a:extLst>
                <a:ext uri="{FF2B5EF4-FFF2-40B4-BE49-F238E27FC236}">
                  <a16:creationId xmlns:a16="http://schemas.microsoft.com/office/drawing/2014/main" id="{F51CA2CB-85FD-4A1C-9C2D-E34022AA7B3C}"/>
                </a:ext>
              </a:extLst>
            </p:cNvPr>
            <p:cNvSpPr txBox="1"/>
            <p:nvPr/>
          </p:nvSpPr>
          <p:spPr>
            <a:xfrm>
              <a:off x="6610938" y="2544660"/>
              <a:ext cx="368702"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grpSp>
        <p:nvGrpSpPr>
          <p:cNvPr id="38" name="Grup 37">
            <a:extLst>
              <a:ext uri="{FF2B5EF4-FFF2-40B4-BE49-F238E27FC236}">
                <a16:creationId xmlns:a16="http://schemas.microsoft.com/office/drawing/2014/main" id="{A732D8DF-2A11-4D34-9980-9B3D4A68285E}"/>
              </a:ext>
            </a:extLst>
          </p:cNvPr>
          <p:cNvGrpSpPr/>
          <p:nvPr/>
        </p:nvGrpSpPr>
        <p:grpSpPr>
          <a:xfrm>
            <a:off x="6485527" y="3961519"/>
            <a:ext cx="3600000" cy="2300736"/>
            <a:chOff x="6485527" y="3961519"/>
            <a:chExt cx="3600000" cy="2300736"/>
          </a:xfrm>
        </p:grpSpPr>
        <p:grpSp>
          <p:nvGrpSpPr>
            <p:cNvPr id="34" name="Grup 33">
              <a:extLst>
                <a:ext uri="{FF2B5EF4-FFF2-40B4-BE49-F238E27FC236}">
                  <a16:creationId xmlns:a16="http://schemas.microsoft.com/office/drawing/2014/main" id="{071FD097-B5CC-4C3A-B39D-46CA4A5C7C29}"/>
                </a:ext>
              </a:extLst>
            </p:cNvPr>
            <p:cNvGrpSpPr/>
            <p:nvPr/>
          </p:nvGrpSpPr>
          <p:grpSpPr>
            <a:xfrm>
              <a:off x="6485527" y="3961519"/>
              <a:ext cx="3600000" cy="2300736"/>
              <a:chOff x="6485527" y="3996394"/>
              <a:chExt cx="3600000" cy="2300736"/>
            </a:xfrm>
          </p:grpSpPr>
          <p:grpSp>
            <p:nvGrpSpPr>
              <p:cNvPr id="32" name="Grup 31">
                <a:extLst>
                  <a:ext uri="{FF2B5EF4-FFF2-40B4-BE49-F238E27FC236}">
                    <a16:creationId xmlns:a16="http://schemas.microsoft.com/office/drawing/2014/main" id="{7D0C49ED-5D13-403D-95BA-469DEE51449B}"/>
                  </a:ext>
                </a:extLst>
              </p:cNvPr>
              <p:cNvGrpSpPr/>
              <p:nvPr/>
            </p:nvGrpSpPr>
            <p:grpSpPr>
              <a:xfrm>
                <a:off x="6485527" y="4004345"/>
                <a:ext cx="3600000" cy="2292785"/>
                <a:chOff x="6485527" y="4623658"/>
                <a:chExt cx="3600000" cy="2292785"/>
              </a:xfrm>
            </p:grpSpPr>
            <p:pic>
              <p:nvPicPr>
                <p:cNvPr id="25" name="Resim 24">
                  <a:extLst>
                    <a:ext uri="{FF2B5EF4-FFF2-40B4-BE49-F238E27FC236}">
                      <a16:creationId xmlns:a16="http://schemas.microsoft.com/office/drawing/2014/main" id="{8F436E89-FED9-4327-84EE-513C92C66C77}"/>
                    </a:ext>
                  </a:extLst>
                </p:cNvPr>
                <p:cNvPicPr>
                  <a:picLocks noChangeAspect="1"/>
                </p:cNvPicPr>
                <p:nvPr/>
              </p:nvPicPr>
              <p:blipFill rotWithShape="1">
                <a:blip r:embed="rId4"/>
                <a:srcRect t="56762"/>
                <a:stretch/>
              </p:blipFill>
              <p:spPr>
                <a:xfrm>
                  <a:off x="6485527" y="4623658"/>
                  <a:ext cx="3600000" cy="2275828"/>
                </a:xfrm>
                <a:prstGeom prst="rect">
                  <a:avLst/>
                </a:prstGeom>
              </p:spPr>
            </p:pic>
            <p:sp>
              <p:nvSpPr>
                <p:cNvPr id="19" name="Metin kutusu 18">
                  <a:extLst>
                    <a:ext uri="{FF2B5EF4-FFF2-40B4-BE49-F238E27FC236}">
                      <a16:creationId xmlns:a16="http://schemas.microsoft.com/office/drawing/2014/main" id="{39EA5848-D9B4-4844-8225-9B1EB31B1E82}"/>
                    </a:ext>
                  </a:extLst>
                </p:cNvPr>
                <p:cNvSpPr txBox="1"/>
                <p:nvPr/>
              </p:nvSpPr>
              <p:spPr>
                <a:xfrm>
                  <a:off x="9475903" y="5778326"/>
                  <a:ext cx="542512"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5050"/>
                      </a:solidFill>
                      <a:effectLst/>
                      <a:uLnTx/>
                      <a:uFillTx/>
                      <a:latin typeface="Avenir Next LT Pro"/>
                      <a:ea typeface="+mn-ea"/>
                      <a:cs typeface="+mn-cs"/>
                    </a:rPr>
                    <a:t>R</a:t>
                  </a:r>
                  <a:r>
                    <a:rPr kumimoji="0" lang="tr-TR" sz="1800" b="1" i="0" u="none" strike="noStrike" kern="1200" cap="none" spc="0" normalizeH="0" baseline="-25000" noProof="0" dirty="0">
                      <a:ln>
                        <a:noFill/>
                      </a:ln>
                      <a:solidFill>
                        <a:srgbClr val="FF5050"/>
                      </a:solidFill>
                      <a:effectLst/>
                      <a:uLnTx/>
                      <a:uFillTx/>
                      <a:latin typeface="Avenir Next LT Pro"/>
                      <a:ea typeface="+mn-ea"/>
                      <a:cs typeface="+mn-cs"/>
                    </a:rPr>
                    <a:t>B</a:t>
                  </a:r>
                </a:p>
              </p:txBody>
            </p:sp>
            <p:sp>
              <p:nvSpPr>
                <p:cNvPr id="31" name="Metin kutusu 30">
                  <a:extLst>
                    <a:ext uri="{FF2B5EF4-FFF2-40B4-BE49-F238E27FC236}">
                      <a16:creationId xmlns:a16="http://schemas.microsoft.com/office/drawing/2014/main" id="{8D285F09-C050-4200-AC05-90F1F02F0985}"/>
                    </a:ext>
                  </a:extLst>
                </p:cNvPr>
                <p:cNvSpPr txBox="1"/>
                <p:nvPr/>
              </p:nvSpPr>
              <p:spPr>
                <a:xfrm>
                  <a:off x="6682451" y="6467837"/>
                  <a:ext cx="466494" cy="44860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effectLst/>
                    <a:uLnTx/>
                    <a:uFillTx/>
                    <a:latin typeface="Avenir Next LT Pro"/>
                    <a:ea typeface="+mn-ea"/>
                    <a:cs typeface="+mn-cs"/>
                  </a:endParaRPr>
                </a:p>
              </p:txBody>
            </p:sp>
          </p:grpSp>
          <p:sp>
            <p:nvSpPr>
              <p:cNvPr id="29" name="Metin kutusu 28">
                <a:extLst>
                  <a:ext uri="{FF2B5EF4-FFF2-40B4-BE49-F238E27FC236}">
                    <a16:creationId xmlns:a16="http://schemas.microsoft.com/office/drawing/2014/main" id="{E232FC01-079A-48AA-8BD8-A48B8EE17CB6}"/>
                  </a:ext>
                </a:extLst>
              </p:cNvPr>
              <p:cNvSpPr txBox="1"/>
              <p:nvPr/>
            </p:nvSpPr>
            <p:spPr>
              <a:xfrm>
                <a:off x="6539425" y="3996394"/>
                <a:ext cx="51172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effectLst/>
                  <a:uLnTx/>
                  <a:uFillTx/>
                  <a:latin typeface="Avenir Next LT Pro"/>
                  <a:ea typeface="+mn-ea"/>
                  <a:cs typeface="+mn-cs"/>
                </a:endParaRPr>
              </a:p>
            </p:txBody>
          </p:sp>
        </p:grpSp>
        <mc:AlternateContent xmlns:mc="http://schemas.openxmlformats.org/markup-compatibility/2006" xmlns:a14="http://schemas.microsoft.com/office/drawing/2010/main">
          <mc:Choice Requires="a14">
            <p:sp>
              <p:nvSpPr>
                <p:cNvPr id="37" name="Metin kutusu 36">
                  <a:extLst>
                    <a:ext uri="{FF2B5EF4-FFF2-40B4-BE49-F238E27FC236}">
                      <a16:creationId xmlns:a16="http://schemas.microsoft.com/office/drawing/2014/main" id="{5FD13283-D87D-4735-86A1-BE8851076ADD}"/>
                    </a:ext>
                  </a:extLst>
                </p:cNvPr>
                <p:cNvSpPr txBox="1"/>
                <p:nvPr/>
              </p:nvSpPr>
              <p:spPr>
                <a:xfrm>
                  <a:off x="9185945" y="4138066"/>
                  <a:ext cx="369116" cy="284117"/>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tr-TR" sz="17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tr-TR" sz="17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𝛿</m:t>
                            </m:r>
                          </m:e>
                          <m:sub>
                            <m:sSub>
                              <m:sSubPr>
                                <m:ctrlPr>
                                  <a:rPr kumimoji="0" lang="tr-TR" sz="17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tr-TR" sz="17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𝑅</m:t>
                                </m:r>
                              </m:e>
                              <m:sub>
                                <m:r>
                                  <a:rPr kumimoji="0" lang="tr-TR" sz="17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𝐵</m:t>
                                </m:r>
                              </m:sub>
                            </m:sSub>
                          </m:sub>
                        </m:sSub>
                      </m:oMath>
                    </m:oMathPara>
                  </a14:m>
                  <a:endParaRPr kumimoji="0" lang="tr-TR" sz="1700" b="0" i="0" u="none" strike="noStrike" kern="1200" cap="none" spc="0" normalizeH="0" baseline="0" noProof="0" dirty="0">
                    <a:ln>
                      <a:noFill/>
                    </a:ln>
                    <a:solidFill>
                      <a:schemeClr val="tx1"/>
                    </a:solidFill>
                    <a:effectLst/>
                    <a:uLnTx/>
                    <a:uFillTx/>
                    <a:latin typeface="Avenir Next LT Pro"/>
                    <a:ea typeface="+mn-ea"/>
                    <a:cs typeface="+mn-cs"/>
                  </a:endParaRPr>
                </a:p>
              </p:txBody>
            </p:sp>
          </mc:Choice>
          <mc:Fallback xmlns="">
            <p:sp>
              <p:nvSpPr>
                <p:cNvPr id="37" name="Metin kutusu 36">
                  <a:extLst>
                    <a:ext uri="{FF2B5EF4-FFF2-40B4-BE49-F238E27FC236}">
                      <a16:creationId xmlns:a16="http://schemas.microsoft.com/office/drawing/2014/main" id="{5FD13283-D87D-4735-86A1-BE8851076ADD}"/>
                    </a:ext>
                  </a:extLst>
                </p:cNvPr>
                <p:cNvSpPr txBox="1">
                  <a:spLocks noRot="1" noChangeAspect="1" noMove="1" noResize="1" noEditPoints="1" noAdjustHandles="1" noChangeArrowheads="1" noChangeShapeType="1" noTextEdit="1"/>
                </p:cNvSpPr>
                <p:nvPr/>
              </p:nvSpPr>
              <p:spPr>
                <a:xfrm>
                  <a:off x="9185945" y="4138066"/>
                  <a:ext cx="369116" cy="284117"/>
                </a:xfrm>
                <a:prstGeom prst="rect">
                  <a:avLst/>
                </a:prstGeom>
                <a:blipFill>
                  <a:blip r:embed="rId7"/>
                  <a:stretch>
                    <a:fillRect l="-16667" b="-15217"/>
                  </a:stretch>
                </a:blipFill>
              </p:spPr>
              <p:txBody>
                <a:bodyPr/>
                <a:lstStyle/>
                <a:p>
                  <a:r>
                    <a:rPr lang="en-US">
                      <a:noFill/>
                    </a:rPr>
                    <a:t> </a:t>
                  </a:r>
                </a:p>
              </p:txBody>
            </p:sp>
          </mc:Fallback>
        </mc:AlternateContent>
      </p:grpSp>
    </p:spTree>
    <p:extLst>
      <p:ext uri="{BB962C8B-B14F-4D97-AF65-F5344CB8AC3E}">
        <p14:creationId xmlns:p14="http://schemas.microsoft.com/office/powerpoint/2010/main" val="792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50F7B295-15CE-46A7-BC29-99F3B1D0E158}"/>
                  </a:ext>
                </a:extLst>
              </p:cNvPr>
              <p:cNvSpPr>
                <a:spLocks noGrp="1"/>
              </p:cNvSpPr>
              <p:nvPr>
                <p:ph idx="1"/>
              </p:nvPr>
            </p:nvSpPr>
            <p:spPr>
              <a:xfrm>
                <a:off x="762000" y="847288"/>
                <a:ext cx="10668000" cy="5256795"/>
              </a:xfrm>
            </p:spPr>
            <p:txBody>
              <a:bodyPr>
                <a:normAutofit/>
              </a:bodyPr>
              <a:lstStyle/>
              <a:p>
                <a:pPr algn="just"/>
                <a:r>
                  <a:rPr lang="en-US" sz="2400" dirty="0"/>
                  <a:t>The  following  two  conditions  must  be  satisfied  if  the  principle  of superposition is to be applied. </a:t>
                </a:r>
                <a:endParaRPr lang="tr-TR" sz="2400" dirty="0"/>
              </a:p>
              <a:p>
                <a:pPr algn="just"/>
                <a:endParaRPr lang="tr-TR" sz="2400" dirty="0"/>
              </a:p>
              <a:p>
                <a:pPr lvl="1" algn="just"/>
                <a:r>
                  <a:rPr lang="en-US" dirty="0"/>
                  <a:t>The loading </a:t>
                </a:r>
                <a:r>
                  <a:rPr lang="tr-TR" dirty="0"/>
                  <a:t>P</a:t>
                </a:r>
                <a:r>
                  <a:rPr lang="en-US" dirty="0"/>
                  <a:t> must be linearly related to the stress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oMath>
                </a14:m>
                <a:r>
                  <a:rPr lang="en-US" dirty="0"/>
                  <a:t> or displacement </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dirty="0"/>
                  <a:t> that is to be determined. </a:t>
                </a:r>
                <a:endParaRPr lang="tr-TR" dirty="0"/>
              </a:p>
              <a:p>
                <a:pPr algn="just"/>
                <a:endParaRPr lang="tr-TR" sz="2400" dirty="0"/>
              </a:p>
              <a:p>
                <a:pPr lvl="1" algn="just"/>
                <a:r>
                  <a:rPr lang="en-US" dirty="0"/>
                  <a:t>The loading must not significantly change the original</a:t>
                </a:r>
                <a:r>
                  <a:rPr lang="tr-TR" dirty="0"/>
                  <a:t> </a:t>
                </a:r>
                <a:r>
                  <a:rPr lang="en-US" dirty="0"/>
                  <a:t>geometry or configuration of the member. </a:t>
                </a:r>
                <a:endParaRPr lang="tr-TR" dirty="0"/>
              </a:p>
            </p:txBody>
          </p:sp>
        </mc:Choice>
        <mc:Fallback xmlns="">
          <p:sp>
            <p:nvSpPr>
              <p:cNvPr id="3" name="İçerik Yer Tutucusu 2">
                <a:extLst>
                  <a:ext uri="{FF2B5EF4-FFF2-40B4-BE49-F238E27FC236}">
                    <a16:creationId xmlns:a16="http://schemas.microsoft.com/office/drawing/2014/main" id="{50F7B295-15CE-46A7-BC29-99F3B1D0E158}"/>
                  </a:ext>
                </a:extLst>
              </p:cNvPr>
              <p:cNvSpPr>
                <a:spLocks noGrp="1" noRot="1" noChangeAspect="1" noMove="1" noResize="1" noEditPoints="1" noAdjustHandles="1" noChangeArrowheads="1" noChangeShapeType="1" noTextEdit="1"/>
              </p:cNvSpPr>
              <p:nvPr>
                <p:ph idx="1"/>
              </p:nvPr>
            </p:nvSpPr>
            <p:spPr>
              <a:xfrm>
                <a:off x="762000" y="847288"/>
                <a:ext cx="10668000" cy="5256795"/>
              </a:xfrm>
              <a:blipFill>
                <a:blip r:embed="rId2"/>
                <a:stretch>
                  <a:fillRect l="-743" t="-1624" r="-857"/>
                </a:stretch>
              </a:blipFill>
            </p:spPr>
            <p:txBody>
              <a:bodyPr/>
              <a:lstStyle/>
              <a:p>
                <a:r>
                  <a:rPr lang="en-US">
                    <a:noFill/>
                  </a:rPr>
                  <a:t> </a:t>
                </a:r>
              </a:p>
            </p:txBody>
          </p:sp>
        </mc:Fallback>
      </mc:AlternateContent>
    </p:spTree>
    <p:extLst>
      <p:ext uri="{BB962C8B-B14F-4D97-AF65-F5344CB8AC3E}">
        <p14:creationId xmlns:p14="http://schemas.microsoft.com/office/powerpoint/2010/main" val="359538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CAA4E-AD35-DEF5-168E-0021614D5A3F}"/>
              </a:ext>
            </a:extLst>
          </p:cNvPr>
          <p:cNvSpPr>
            <a:spLocks noGrp="1"/>
          </p:cNvSpPr>
          <p:nvPr>
            <p:ph type="title"/>
          </p:nvPr>
        </p:nvSpPr>
        <p:spPr>
          <a:xfrm>
            <a:off x="259080" y="365125"/>
            <a:ext cx="11094720" cy="503093"/>
          </a:xfrm>
        </p:spPr>
        <p:txBody>
          <a:bodyPr>
            <a:normAutofit/>
          </a:bodyPr>
          <a:lstStyle/>
          <a:p>
            <a:r>
              <a:rPr lang="tr-TR" sz="2400" b="1" dirty="0" err="1">
                <a:solidFill>
                  <a:srgbClr val="EB7C1A"/>
                </a:solidFill>
              </a:rPr>
              <a:t>Concept</a:t>
            </a:r>
            <a:r>
              <a:rPr lang="tr-TR" sz="2400" b="1" dirty="0">
                <a:solidFill>
                  <a:srgbClr val="EB7C1A"/>
                </a:solidFill>
              </a:rPr>
              <a:t> Application 2.4</a:t>
            </a:r>
            <a:endParaRPr lang="en-US" sz="2400" b="1" dirty="0">
              <a:solidFill>
                <a:srgbClr val="EB7C1A"/>
              </a:solidFill>
            </a:endParaRPr>
          </a:p>
        </p:txBody>
      </p:sp>
      <p:sp>
        <p:nvSpPr>
          <p:cNvPr id="9" name="Metin kutusu 8">
            <a:extLst>
              <a:ext uri="{FF2B5EF4-FFF2-40B4-BE49-F238E27FC236}">
                <a16:creationId xmlns:a16="http://schemas.microsoft.com/office/drawing/2014/main" id="{DA6581F8-C496-A10F-16DD-CD487DF75A17}"/>
              </a:ext>
            </a:extLst>
          </p:cNvPr>
          <p:cNvSpPr txBox="1"/>
          <p:nvPr/>
        </p:nvSpPr>
        <p:spPr>
          <a:xfrm>
            <a:off x="2807855" y="854793"/>
            <a:ext cx="9033163" cy="646331"/>
          </a:xfrm>
          <a:prstGeom prst="rect">
            <a:avLst/>
          </a:prstGeom>
          <a:noFill/>
        </p:spPr>
        <p:txBody>
          <a:bodyPr wrap="square">
            <a:spAutoFit/>
          </a:bodyPr>
          <a:lstStyle/>
          <a:p>
            <a:pPr marL="285750" indent="-285750">
              <a:buFont typeface="Arial" panose="020B0604020202020204" pitchFamily="34" charset="0"/>
              <a:buChar char="•"/>
            </a:pPr>
            <a:r>
              <a:rPr lang="en-US" dirty="0"/>
              <a:t>Determine the reactions at A and B for the steel bar and loading shown</a:t>
            </a:r>
            <a:r>
              <a:rPr lang="tr-TR" dirty="0"/>
              <a:t> </a:t>
            </a:r>
            <a:r>
              <a:rPr lang="en-US" dirty="0"/>
              <a:t>in Fig. </a:t>
            </a:r>
            <a:r>
              <a:rPr lang="en-US" dirty="0" err="1"/>
              <a:t>2.23a</a:t>
            </a:r>
            <a:r>
              <a:rPr lang="en-US" dirty="0"/>
              <a:t>, assuming a close fit at both supports before the loads are applied.</a:t>
            </a:r>
          </a:p>
        </p:txBody>
      </p:sp>
      <p:pic>
        <p:nvPicPr>
          <p:cNvPr id="5" name="Resim 4">
            <a:extLst>
              <a:ext uri="{FF2B5EF4-FFF2-40B4-BE49-F238E27FC236}">
                <a16:creationId xmlns:a16="http://schemas.microsoft.com/office/drawing/2014/main" id="{9CAE9586-AE24-E474-DD8B-2C91795D093A}"/>
              </a:ext>
            </a:extLst>
          </p:cNvPr>
          <p:cNvPicPr>
            <a:picLocks noChangeAspect="1"/>
          </p:cNvPicPr>
          <p:nvPr/>
        </p:nvPicPr>
        <p:blipFill>
          <a:blip r:embed="rId2"/>
          <a:stretch>
            <a:fillRect/>
          </a:stretch>
        </p:blipFill>
        <p:spPr>
          <a:xfrm>
            <a:off x="350982" y="988903"/>
            <a:ext cx="2369171" cy="2560795"/>
          </a:xfrm>
          <a:prstGeom prst="rect">
            <a:avLst/>
          </a:prstGeom>
        </p:spPr>
      </p:pic>
      <p:pic>
        <p:nvPicPr>
          <p:cNvPr id="7" name="Resim 6">
            <a:extLst>
              <a:ext uri="{FF2B5EF4-FFF2-40B4-BE49-F238E27FC236}">
                <a16:creationId xmlns:a16="http://schemas.microsoft.com/office/drawing/2014/main" id="{6DDD6D17-1048-292F-5CF4-EE3995A38E20}"/>
              </a:ext>
            </a:extLst>
          </p:cNvPr>
          <p:cNvPicPr>
            <a:picLocks noChangeAspect="1"/>
          </p:cNvPicPr>
          <p:nvPr/>
        </p:nvPicPr>
        <p:blipFill>
          <a:blip r:embed="rId3"/>
          <a:stretch>
            <a:fillRect/>
          </a:stretch>
        </p:blipFill>
        <p:spPr>
          <a:xfrm>
            <a:off x="277091" y="3743856"/>
            <a:ext cx="2946399" cy="2552936"/>
          </a:xfrm>
          <a:prstGeom prst="rect">
            <a:avLst/>
          </a:prstGeom>
        </p:spPr>
      </p:pic>
      <p:pic>
        <p:nvPicPr>
          <p:cNvPr id="11" name="Resim 10">
            <a:extLst>
              <a:ext uri="{FF2B5EF4-FFF2-40B4-BE49-F238E27FC236}">
                <a16:creationId xmlns:a16="http://schemas.microsoft.com/office/drawing/2014/main" id="{4155E98B-C5A6-4EC1-CD3C-BB3313DEC421}"/>
              </a:ext>
            </a:extLst>
          </p:cNvPr>
          <p:cNvPicPr>
            <a:picLocks noChangeAspect="1"/>
          </p:cNvPicPr>
          <p:nvPr/>
        </p:nvPicPr>
        <p:blipFill>
          <a:blip r:embed="rId4"/>
          <a:stretch>
            <a:fillRect/>
          </a:stretch>
        </p:blipFill>
        <p:spPr>
          <a:xfrm>
            <a:off x="3466470" y="3727402"/>
            <a:ext cx="2835071" cy="2553325"/>
          </a:xfrm>
          <a:prstGeom prst="rect">
            <a:avLst/>
          </a:prstGeom>
        </p:spPr>
      </p:pic>
      <p:sp>
        <p:nvSpPr>
          <p:cNvPr id="14" name="Metin kutusu 13">
            <a:extLst>
              <a:ext uri="{FF2B5EF4-FFF2-40B4-BE49-F238E27FC236}">
                <a16:creationId xmlns:a16="http://schemas.microsoft.com/office/drawing/2014/main" id="{A56D02FD-DCA4-BD2D-9CE6-06E8B5627CD3}"/>
              </a:ext>
            </a:extLst>
          </p:cNvPr>
          <p:cNvSpPr txBox="1"/>
          <p:nvPr/>
        </p:nvSpPr>
        <p:spPr>
          <a:xfrm>
            <a:off x="2807854" y="1455019"/>
            <a:ext cx="9125527" cy="923330"/>
          </a:xfrm>
          <a:prstGeom prst="rect">
            <a:avLst/>
          </a:prstGeom>
          <a:noFill/>
        </p:spPr>
        <p:txBody>
          <a:bodyPr wrap="square">
            <a:spAutoFit/>
          </a:bodyPr>
          <a:lstStyle/>
          <a:p>
            <a:pPr marL="285750" indent="-285750">
              <a:buFont typeface="Arial" panose="020B0604020202020204" pitchFamily="34" charset="0"/>
              <a:buChar char="•"/>
            </a:pPr>
            <a:r>
              <a:rPr lang="en-US" dirty="0"/>
              <a:t>We consider the reaction at B as redundant and release the bar</a:t>
            </a:r>
            <a:r>
              <a:rPr lang="tr-TR" dirty="0"/>
              <a:t> </a:t>
            </a:r>
            <a:r>
              <a:rPr lang="en-US" dirty="0"/>
              <a:t>from that support. The reaction R</a:t>
            </a:r>
            <a:r>
              <a:rPr lang="en-US" baseline="-25000" dirty="0"/>
              <a:t>B</a:t>
            </a:r>
            <a:r>
              <a:rPr lang="en-US" dirty="0"/>
              <a:t> is considered to be an unknown load and is determined from the condition that the </a:t>
            </a:r>
            <a:r>
              <a:rPr lang="tr-TR" dirty="0"/>
              <a:t>d</a:t>
            </a:r>
            <a:r>
              <a:rPr lang="en-US" dirty="0" err="1"/>
              <a:t>eformation</a:t>
            </a:r>
            <a:r>
              <a:rPr lang="en-US" dirty="0"/>
              <a:t> </a:t>
            </a:r>
            <a:r>
              <a:rPr lang="el-GR" dirty="0"/>
              <a:t>δ</a:t>
            </a:r>
            <a:r>
              <a:rPr lang="en-US" dirty="0"/>
              <a:t> of the bar equals zero.</a:t>
            </a:r>
          </a:p>
        </p:txBody>
      </p:sp>
      <p:sp>
        <p:nvSpPr>
          <p:cNvPr id="18" name="Metin kutusu 17">
            <a:extLst>
              <a:ext uri="{FF2B5EF4-FFF2-40B4-BE49-F238E27FC236}">
                <a16:creationId xmlns:a16="http://schemas.microsoft.com/office/drawing/2014/main" id="{9B2F19AE-DEEF-AFD9-C30F-2C15B877B446}"/>
              </a:ext>
            </a:extLst>
          </p:cNvPr>
          <p:cNvSpPr txBox="1"/>
          <p:nvPr/>
        </p:nvSpPr>
        <p:spPr>
          <a:xfrm>
            <a:off x="3066471" y="2387800"/>
            <a:ext cx="8636001" cy="923330"/>
          </a:xfrm>
          <a:prstGeom prst="rect">
            <a:avLst/>
          </a:prstGeom>
          <a:noFill/>
        </p:spPr>
        <p:txBody>
          <a:bodyPr wrap="square">
            <a:spAutoFit/>
          </a:bodyPr>
          <a:lstStyle/>
          <a:p>
            <a:pPr marL="285750" indent="-285750">
              <a:buFont typeface="Arial" panose="020B0604020202020204" pitchFamily="34" charset="0"/>
              <a:buChar char="•"/>
            </a:pPr>
            <a:r>
              <a:rPr lang="en-US" dirty="0"/>
              <a:t>The solution is carried out by considering the deformation </a:t>
            </a:r>
            <a:r>
              <a:rPr lang="el-GR" dirty="0"/>
              <a:t>δ</a:t>
            </a:r>
            <a:r>
              <a:rPr lang="en-US" baseline="-25000" dirty="0"/>
              <a:t>L</a:t>
            </a:r>
            <a:r>
              <a:rPr lang="en-US" dirty="0"/>
              <a:t> caused by the given loads and the deformation </a:t>
            </a:r>
            <a:r>
              <a:rPr lang="el-GR" dirty="0"/>
              <a:t>δ</a:t>
            </a:r>
            <a:r>
              <a:rPr lang="tr-TR" baseline="-25000" dirty="0"/>
              <a:t>R </a:t>
            </a:r>
            <a:r>
              <a:rPr lang="en-US" dirty="0"/>
              <a:t>due to the redundant reaction R</a:t>
            </a:r>
            <a:r>
              <a:rPr lang="en-US" baseline="-25000" dirty="0"/>
              <a:t>B</a:t>
            </a:r>
            <a:r>
              <a:rPr lang="en-US" dirty="0"/>
              <a:t> (Fig. </a:t>
            </a:r>
            <a:r>
              <a:rPr lang="en-US" dirty="0" err="1"/>
              <a:t>2.23b</a:t>
            </a:r>
            <a:r>
              <a:rPr lang="en-US" dirty="0"/>
              <a:t>).</a:t>
            </a:r>
            <a:r>
              <a:rPr lang="tr-TR" dirty="0"/>
              <a:t> </a:t>
            </a:r>
            <a:r>
              <a:rPr lang="tr-TR" dirty="0" err="1"/>
              <a:t>Dividing</a:t>
            </a:r>
            <a:r>
              <a:rPr lang="tr-TR" dirty="0"/>
              <a:t> </a:t>
            </a:r>
            <a:r>
              <a:rPr lang="tr-TR" dirty="0" err="1"/>
              <a:t>the</a:t>
            </a:r>
            <a:r>
              <a:rPr lang="tr-TR" dirty="0"/>
              <a:t> bar </a:t>
            </a:r>
            <a:r>
              <a:rPr lang="tr-TR" dirty="0" err="1"/>
              <a:t>into</a:t>
            </a:r>
            <a:r>
              <a:rPr lang="tr-TR" dirty="0"/>
              <a:t> </a:t>
            </a:r>
            <a:r>
              <a:rPr lang="tr-TR" dirty="0" err="1"/>
              <a:t>four</a:t>
            </a:r>
            <a:r>
              <a:rPr lang="tr-TR" dirty="0"/>
              <a:t> </a:t>
            </a:r>
            <a:r>
              <a:rPr lang="tr-TR" dirty="0" err="1"/>
              <a:t>portions</a:t>
            </a:r>
            <a:r>
              <a:rPr lang="tr-TR" dirty="0"/>
              <a:t>:</a:t>
            </a:r>
            <a:endParaRPr lang="en-US" dirty="0"/>
          </a:p>
        </p:txBody>
      </p:sp>
      <p:pic>
        <p:nvPicPr>
          <p:cNvPr id="25" name="Resim 24">
            <a:extLst>
              <a:ext uri="{FF2B5EF4-FFF2-40B4-BE49-F238E27FC236}">
                <a16:creationId xmlns:a16="http://schemas.microsoft.com/office/drawing/2014/main" id="{38ED53DF-E2E8-15F7-7DDD-997266362523}"/>
              </a:ext>
            </a:extLst>
          </p:cNvPr>
          <p:cNvPicPr>
            <a:picLocks noChangeAspect="1"/>
          </p:cNvPicPr>
          <p:nvPr/>
        </p:nvPicPr>
        <p:blipFill>
          <a:blip r:embed="rId5"/>
          <a:stretch>
            <a:fillRect/>
          </a:stretch>
        </p:blipFill>
        <p:spPr>
          <a:xfrm>
            <a:off x="6724074" y="3109645"/>
            <a:ext cx="4373181" cy="972828"/>
          </a:xfrm>
          <a:prstGeom prst="rect">
            <a:avLst/>
          </a:prstGeom>
        </p:spPr>
      </p:pic>
      <p:sp>
        <p:nvSpPr>
          <p:cNvPr id="28" name="Metin kutusu 27">
            <a:extLst>
              <a:ext uri="{FF2B5EF4-FFF2-40B4-BE49-F238E27FC236}">
                <a16:creationId xmlns:a16="http://schemas.microsoft.com/office/drawing/2014/main" id="{2281AC33-FD01-CD22-D7F5-E6D3B9F8E82F}"/>
              </a:ext>
            </a:extLst>
          </p:cNvPr>
          <p:cNvSpPr txBox="1"/>
          <p:nvPr/>
        </p:nvSpPr>
        <p:spPr>
          <a:xfrm>
            <a:off x="6437746" y="4170279"/>
            <a:ext cx="5467927" cy="369332"/>
          </a:xfrm>
          <a:prstGeom prst="rect">
            <a:avLst/>
          </a:prstGeom>
          <a:noFill/>
        </p:spPr>
        <p:txBody>
          <a:bodyPr wrap="square">
            <a:spAutoFit/>
          </a:bodyPr>
          <a:lstStyle/>
          <a:p>
            <a:pPr marL="285750" indent="-285750">
              <a:buFont typeface="Arial" panose="020B0604020202020204" pitchFamily="34" charset="0"/>
              <a:buChar char="•"/>
            </a:pPr>
            <a:r>
              <a:rPr lang="en-US" dirty="0"/>
              <a:t>Substituting these values into</a:t>
            </a:r>
            <a:r>
              <a:rPr lang="tr-TR" dirty="0"/>
              <a:t> </a:t>
            </a:r>
            <a:r>
              <a:rPr lang="tr-TR" dirty="0" err="1"/>
              <a:t>deformation</a:t>
            </a:r>
            <a:r>
              <a:rPr lang="tr-TR" dirty="0"/>
              <a:t> </a:t>
            </a:r>
            <a:r>
              <a:rPr lang="tr-TR" dirty="0" err="1"/>
              <a:t>equation</a:t>
            </a:r>
            <a:r>
              <a:rPr lang="en-US" dirty="0"/>
              <a:t> </a:t>
            </a:r>
          </a:p>
        </p:txBody>
      </p:sp>
      <p:pic>
        <p:nvPicPr>
          <p:cNvPr id="31" name="Resim 30">
            <a:extLst>
              <a:ext uri="{FF2B5EF4-FFF2-40B4-BE49-F238E27FC236}">
                <a16:creationId xmlns:a16="http://schemas.microsoft.com/office/drawing/2014/main" id="{FB1CBD5B-C346-AD3E-2405-E76023800CB2}"/>
              </a:ext>
            </a:extLst>
          </p:cNvPr>
          <p:cNvPicPr>
            <a:picLocks noChangeAspect="1"/>
          </p:cNvPicPr>
          <p:nvPr/>
        </p:nvPicPr>
        <p:blipFill>
          <a:blip r:embed="rId6"/>
          <a:stretch>
            <a:fillRect/>
          </a:stretch>
        </p:blipFill>
        <p:spPr>
          <a:xfrm>
            <a:off x="6756608" y="4748617"/>
            <a:ext cx="4629721" cy="1615237"/>
          </a:xfrm>
          <a:prstGeom prst="rect">
            <a:avLst/>
          </a:prstGeom>
        </p:spPr>
      </p:pic>
    </p:spTree>
    <p:extLst>
      <p:ext uri="{BB962C8B-B14F-4D97-AF65-F5344CB8AC3E}">
        <p14:creationId xmlns:p14="http://schemas.microsoft.com/office/powerpoint/2010/main" val="148908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CAA4E-AD35-DEF5-168E-0021614D5A3F}"/>
              </a:ext>
            </a:extLst>
          </p:cNvPr>
          <p:cNvSpPr>
            <a:spLocks noGrp="1"/>
          </p:cNvSpPr>
          <p:nvPr>
            <p:ph type="title"/>
          </p:nvPr>
        </p:nvSpPr>
        <p:spPr>
          <a:xfrm>
            <a:off x="304800" y="365125"/>
            <a:ext cx="11049000" cy="503093"/>
          </a:xfrm>
        </p:spPr>
        <p:txBody>
          <a:bodyPr>
            <a:normAutofit/>
          </a:bodyPr>
          <a:lstStyle/>
          <a:p>
            <a:r>
              <a:rPr lang="tr-TR" sz="2400" b="1" dirty="0" err="1">
                <a:solidFill>
                  <a:srgbClr val="EB7C1A"/>
                </a:solidFill>
              </a:rPr>
              <a:t>Concept</a:t>
            </a:r>
            <a:r>
              <a:rPr lang="tr-TR" sz="2400" b="1" dirty="0">
                <a:solidFill>
                  <a:srgbClr val="EB7C1A"/>
                </a:solidFill>
              </a:rPr>
              <a:t> Application 2.4</a:t>
            </a:r>
            <a:endParaRPr lang="en-US" sz="2400" b="1" dirty="0">
              <a:solidFill>
                <a:srgbClr val="EB7C1A"/>
              </a:solidFill>
            </a:endParaRPr>
          </a:p>
        </p:txBody>
      </p:sp>
      <p:pic>
        <p:nvPicPr>
          <p:cNvPr id="7" name="Resim 6">
            <a:extLst>
              <a:ext uri="{FF2B5EF4-FFF2-40B4-BE49-F238E27FC236}">
                <a16:creationId xmlns:a16="http://schemas.microsoft.com/office/drawing/2014/main" id="{6DDD6D17-1048-292F-5CF4-EE3995A38E20}"/>
              </a:ext>
            </a:extLst>
          </p:cNvPr>
          <p:cNvPicPr>
            <a:picLocks noChangeAspect="1"/>
          </p:cNvPicPr>
          <p:nvPr/>
        </p:nvPicPr>
        <p:blipFill>
          <a:blip r:embed="rId2"/>
          <a:stretch>
            <a:fillRect/>
          </a:stretch>
        </p:blipFill>
        <p:spPr>
          <a:xfrm>
            <a:off x="249382" y="982184"/>
            <a:ext cx="2946399" cy="2552936"/>
          </a:xfrm>
          <a:prstGeom prst="rect">
            <a:avLst/>
          </a:prstGeom>
        </p:spPr>
      </p:pic>
      <p:pic>
        <p:nvPicPr>
          <p:cNvPr id="11" name="Resim 10">
            <a:extLst>
              <a:ext uri="{FF2B5EF4-FFF2-40B4-BE49-F238E27FC236}">
                <a16:creationId xmlns:a16="http://schemas.microsoft.com/office/drawing/2014/main" id="{4155E98B-C5A6-4EC1-CD3C-BB3313DEC421}"/>
              </a:ext>
            </a:extLst>
          </p:cNvPr>
          <p:cNvPicPr>
            <a:picLocks noChangeAspect="1"/>
          </p:cNvPicPr>
          <p:nvPr/>
        </p:nvPicPr>
        <p:blipFill>
          <a:blip r:embed="rId3"/>
          <a:stretch>
            <a:fillRect/>
          </a:stretch>
        </p:blipFill>
        <p:spPr>
          <a:xfrm>
            <a:off x="344579" y="3764348"/>
            <a:ext cx="2835071" cy="2553325"/>
          </a:xfrm>
          <a:prstGeom prst="rect">
            <a:avLst/>
          </a:prstGeom>
        </p:spPr>
      </p:pic>
      <p:sp>
        <p:nvSpPr>
          <p:cNvPr id="28" name="Metin kutusu 27">
            <a:extLst>
              <a:ext uri="{FF2B5EF4-FFF2-40B4-BE49-F238E27FC236}">
                <a16:creationId xmlns:a16="http://schemas.microsoft.com/office/drawing/2014/main" id="{2281AC33-FD01-CD22-D7F5-E6D3B9F8E82F}"/>
              </a:ext>
            </a:extLst>
          </p:cNvPr>
          <p:cNvSpPr txBox="1"/>
          <p:nvPr/>
        </p:nvSpPr>
        <p:spPr>
          <a:xfrm>
            <a:off x="3500583" y="1029915"/>
            <a:ext cx="8525162" cy="646331"/>
          </a:xfrm>
          <a:prstGeom prst="rect">
            <a:avLst/>
          </a:prstGeom>
          <a:noFill/>
        </p:spPr>
        <p:txBody>
          <a:bodyPr wrap="square">
            <a:spAutoFit/>
          </a:bodyPr>
          <a:lstStyle/>
          <a:p>
            <a:pPr marL="285750" indent="-285750">
              <a:buFont typeface="Arial" panose="020B0604020202020204" pitchFamily="34" charset="0"/>
              <a:buChar char="•"/>
            </a:pPr>
            <a:r>
              <a:rPr lang="en-US" dirty="0"/>
              <a:t>Considering now the deformation </a:t>
            </a:r>
            <a:r>
              <a:rPr lang="el-GR" dirty="0"/>
              <a:t>δ</a:t>
            </a:r>
            <a:r>
              <a:rPr lang="en-US" baseline="-25000" dirty="0"/>
              <a:t>R</a:t>
            </a:r>
            <a:r>
              <a:rPr lang="en-US" dirty="0"/>
              <a:t> due to the redundant reaction R</a:t>
            </a:r>
            <a:r>
              <a:rPr lang="en-US" baseline="-25000" dirty="0"/>
              <a:t>B</a:t>
            </a:r>
            <a:r>
              <a:rPr lang="en-US" dirty="0"/>
              <a:t>, the bar is divided into two portions,</a:t>
            </a:r>
          </a:p>
        </p:txBody>
      </p:sp>
      <p:pic>
        <p:nvPicPr>
          <p:cNvPr id="4" name="Resim 3">
            <a:extLst>
              <a:ext uri="{FF2B5EF4-FFF2-40B4-BE49-F238E27FC236}">
                <a16:creationId xmlns:a16="http://schemas.microsoft.com/office/drawing/2014/main" id="{178D4A67-12A2-B9BA-7F44-36C8A00A8406}"/>
              </a:ext>
            </a:extLst>
          </p:cNvPr>
          <p:cNvPicPr>
            <a:picLocks noChangeAspect="1"/>
          </p:cNvPicPr>
          <p:nvPr/>
        </p:nvPicPr>
        <p:blipFill>
          <a:blip r:embed="rId4"/>
          <a:stretch>
            <a:fillRect/>
          </a:stretch>
        </p:blipFill>
        <p:spPr>
          <a:xfrm>
            <a:off x="5703967" y="1764147"/>
            <a:ext cx="3625897" cy="708614"/>
          </a:xfrm>
          <a:prstGeom prst="rect">
            <a:avLst/>
          </a:prstGeom>
        </p:spPr>
      </p:pic>
      <p:sp>
        <p:nvSpPr>
          <p:cNvPr id="8" name="Metin kutusu 7">
            <a:extLst>
              <a:ext uri="{FF2B5EF4-FFF2-40B4-BE49-F238E27FC236}">
                <a16:creationId xmlns:a16="http://schemas.microsoft.com/office/drawing/2014/main" id="{04EFA2B4-F757-5E0D-7B4D-C5A467D026C6}"/>
              </a:ext>
            </a:extLst>
          </p:cNvPr>
          <p:cNvSpPr txBox="1"/>
          <p:nvPr/>
        </p:nvSpPr>
        <p:spPr>
          <a:xfrm>
            <a:off x="3519054" y="2516970"/>
            <a:ext cx="6096000" cy="369332"/>
          </a:xfrm>
          <a:prstGeom prst="rect">
            <a:avLst/>
          </a:prstGeom>
          <a:noFill/>
        </p:spPr>
        <p:txBody>
          <a:bodyPr wrap="square">
            <a:spAutoFit/>
          </a:bodyPr>
          <a:lstStyle/>
          <a:p>
            <a:pPr marL="285750" indent="-285750">
              <a:buFont typeface="Arial" panose="020B0604020202020204" pitchFamily="34" charset="0"/>
              <a:buChar char="•"/>
            </a:pPr>
            <a:r>
              <a:rPr lang="en-US" dirty="0"/>
              <a:t>Substituting these values into</a:t>
            </a:r>
            <a:r>
              <a:rPr lang="tr-TR" dirty="0"/>
              <a:t> </a:t>
            </a:r>
            <a:r>
              <a:rPr lang="tr-TR" dirty="0" err="1"/>
              <a:t>deformation</a:t>
            </a:r>
            <a:r>
              <a:rPr lang="tr-TR" dirty="0"/>
              <a:t> </a:t>
            </a:r>
            <a:r>
              <a:rPr lang="tr-TR" dirty="0" err="1"/>
              <a:t>equation</a:t>
            </a:r>
            <a:endParaRPr lang="en-US" dirty="0"/>
          </a:p>
        </p:txBody>
      </p:sp>
      <p:pic>
        <p:nvPicPr>
          <p:cNvPr id="12" name="Resim 11">
            <a:extLst>
              <a:ext uri="{FF2B5EF4-FFF2-40B4-BE49-F238E27FC236}">
                <a16:creationId xmlns:a16="http://schemas.microsoft.com/office/drawing/2014/main" id="{A4405CD3-FE9C-F15F-7178-ABA73ABE8DAF}"/>
              </a:ext>
            </a:extLst>
          </p:cNvPr>
          <p:cNvPicPr>
            <a:picLocks noChangeAspect="1"/>
          </p:cNvPicPr>
          <p:nvPr/>
        </p:nvPicPr>
        <p:blipFill>
          <a:blip r:embed="rId5"/>
          <a:stretch>
            <a:fillRect/>
          </a:stretch>
        </p:blipFill>
        <p:spPr>
          <a:xfrm>
            <a:off x="5703978" y="3019414"/>
            <a:ext cx="3146243" cy="619714"/>
          </a:xfrm>
          <a:prstGeom prst="rect">
            <a:avLst/>
          </a:prstGeom>
        </p:spPr>
      </p:pic>
      <p:sp>
        <p:nvSpPr>
          <p:cNvPr id="13" name="Metin kutusu 12">
            <a:extLst>
              <a:ext uri="{FF2B5EF4-FFF2-40B4-BE49-F238E27FC236}">
                <a16:creationId xmlns:a16="http://schemas.microsoft.com/office/drawing/2014/main" id="{4E2EB87C-FE27-D399-794A-542E87A026D0}"/>
              </a:ext>
            </a:extLst>
          </p:cNvPr>
          <p:cNvSpPr txBox="1"/>
          <p:nvPr/>
        </p:nvSpPr>
        <p:spPr>
          <a:xfrm>
            <a:off x="3486729" y="3731552"/>
            <a:ext cx="8525162" cy="369332"/>
          </a:xfrm>
          <a:prstGeom prst="rect">
            <a:avLst/>
          </a:prstGeom>
          <a:noFill/>
        </p:spPr>
        <p:txBody>
          <a:bodyPr wrap="square">
            <a:spAutoFit/>
          </a:bodyPr>
          <a:lstStyle/>
          <a:p>
            <a:pPr marL="285750" indent="-285750">
              <a:buFont typeface="Arial" panose="020B0604020202020204" pitchFamily="34" charset="0"/>
              <a:buChar char="•"/>
            </a:pPr>
            <a:r>
              <a:rPr lang="tr-TR" dirty="0"/>
              <a:t>Express </a:t>
            </a:r>
            <a:r>
              <a:rPr lang="tr-TR" dirty="0" err="1"/>
              <a:t>the</a:t>
            </a:r>
            <a:r>
              <a:rPr lang="tr-TR" dirty="0"/>
              <a:t> total </a:t>
            </a:r>
            <a:r>
              <a:rPr lang="tr-TR" dirty="0" err="1"/>
              <a:t>deformation</a:t>
            </a:r>
            <a:r>
              <a:rPr lang="tr-TR" dirty="0"/>
              <a:t> </a:t>
            </a:r>
            <a:r>
              <a:rPr lang="el-GR" dirty="0"/>
              <a:t>δ</a:t>
            </a:r>
            <a:r>
              <a:rPr lang="tr-TR" dirty="0"/>
              <a:t> of </a:t>
            </a:r>
            <a:r>
              <a:rPr lang="tr-TR" dirty="0" err="1"/>
              <a:t>the</a:t>
            </a:r>
            <a:r>
              <a:rPr lang="tr-TR" dirty="0"/>
              <a:t> bar is </a:t>
            </a:r>
            <a:r>
              <a:rPr lang="tr-TR" dirty="0" err="1"/>
              <a:t>zero</a:t>
            </a:r>
            <a:endParaRPr lang="en-US" dirty="0"/>
          </a:p>
        </p:txBody>
      </p:sp>
      <p:pic>
        <p:nvPicPr>
          <p:cNvPr id="16" name="Resim 15">
            <a:extLst>
              <a:ext uri="{FF2B5EF4-FFF2-40B4-BE49-F238E27FC236}">
                <a16:creationId xmlns:a16="http://schemas.microsoft.com/office/drawing/2014/main" id="{D6223CCD-CB85-35CE-7C61-02A6DD34579D}"/>
              </a:ext>
            </a:extLst>
          </p:cNvPr>
          <p:cNvPicPr>
            <a:picLocks noChangeAspect="1"/>
          </p:cNvPicPr>
          <p:nvPr/>
        </p:nvPicPr>
        <p:blipFill>
          <a:blip r:embed="rId6"/>
          <a:stretch>
            <a:fillRect/>
          </a:stretch>
        </p:blipFill>
        <p:spPr>
          <a:xfrm>
            <a:off x="5495637" y="4220724"/>
            <a:ext cx="1745672" cy="310086"/>
          </a:xfrm>
          <a:prstGeom prst="rect">
            <a:avLst/>
          </a:prstGeom>
        </p:spPr>
      </p:pic>
      <p:pic>
        <p:nvPicPr>
          <p:cNvPr id="19" name="Resim 18">
            <a:extLst>
              <a:ext uri="{FF2B5EF4-FFF2-40B4-BE49-F238E27FC236}">
                <a16:creationId xmlns:a16="http://schemas.microsoft.com/office/drawing/2014/main" id="{2A959B21-E92F-01F0-28B4-555DE6DF23FB}"/>
              </a:ext>
            </a:extLst>
          </p:cNvPr>
          <p:cNvPicPr>
            <a:picLocks noChangeAspect="1"/>
          </p:cNvPicPr>
          <p:nvPr/>
        </p:nvPicPr>
        <p:blipFill>
          <a:blip r:embed="rId7"/>
          <a:stretch>
            <a:fillRect/>
          </a:stretch>
        </p:blipFill>
        <p:spPr>
          <a:xfrm>
            <a:off x="5552442" y="4685712"/>
            <a:ext cx="3256942" cy="560542"/>
          </a:xfrm>
          <a:prstGeom prst="rect">
            <a:avLst/>
          </a:prstGeom>
        </p:spPr>
      </p:pic>
    </p:spTree>
    <p:extLst>
      <p:ext uri="{BB962C8B-B14F-4D97-AF65-F5344CB8AC3E}">
        <p14:creationId xmlns:p14="http://schemas.microsoft.com/office/powerpoint/2010/main" val="1643104045"/>
      </p:ext>
    </p:extLst>
  </p:cSld>
  <p:clrMapOvr>
    <a:masterClrMapping/>
  </p:clrMapOvr>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2" id="{498F6F4B-F976-4166-A7C1-D1F069F38BF8}" vid="{EC7CCD8B-9AFE-467C-A7DC-33219983FB11}"/>
    </a:ext>
  </a:extLst>
</a:theme>
</file>

<file path=docProps/app.xml><?xml version="1.0" encoding="utf-8"?>
<Properties xmlns="http://schemas.openxmlformats.org/officeDocument/2006/extended-properties" xmlns:vt="http://schemas.openxmlformats.org/officeDocument/2006/docPropsVTypes">
  <Template>Tema2</Template>
  <TotalTime>1864</TotalTime>
  <Words>3335</Words>
  <Application>Microsoft Office PowerPoint</Application>
  <PresentationFormat>Geniş ekran</PresentationFormat>
  <Paragraphs>186</Paragraphs>
  <Slides>38</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38</vt:i4>
      </vt:variant>
    </vt:vector>
  </HeadingPairs>
  <TitlesOfParts>
    <vt:vector size="49" baseType="lpstr">
      <vt:lpstr>Arial</vt:lpstr>
      <vt:lpstr>Avenir Next LT Pro</vt:lpstr>
      <vt:lpstr>Calibri</vt:lpstr>
      <vt:lpstr>Calibri Light</vt:lpstr>
      <vt:lpstr>Cambria Math</vt:lpstr>
      <vt:lpstr>CandidaStd</vt:lpstr>
      <vt:lpstr>MathematicalPiLTStd</vt:lpstr>
      <vt:lpstr>MyriadPro</vt:lpstr>
      <vt:lpstr>Times New Roman</vt:lpstr>
      <vt:lpstr>UtopiaStd</vt:lpstr>
      <vt:lpstr>Tema2</vt:lpstr>
      <vt:lpstr>Stress and Strain Axial Loading</vt:lpstr>
      <vt:lpstr> Statically Indeterminate Problems</vt:lpstr>
      <vt:lpstr>Concept Application 2.2</vt:lpstr>
      <vt:lpstr>Concept Application 2.3</vt:lpstr>
      <vt:lpstr>Superposition Method</vt:lpstr>
      <vt:lpstr>PowerPoint Sunusu</vt:lpstr>
      <vt:lpstr>PowerPoint Sunusu</vt:lpstr>
      <vt:lpstr>Concept Application 2.4</vt:lpstr>
      <vt:lpstr>Concept Application 2.4</vt:lpstr>
      <vt:lpstr>Concept Application 2.4</vt:lpstr>
      <vt:lpstr>Problems Involving Temperature Changes</vt:lpstr>
      <vt:lpstr>PowerPoint Sunusu</vt:lpstr>
      <vt:lpstr>PowerPoint Sunusu</vt:lpstr>
      <vt:lpstr>PowerPoint Sunusu</vt:lpstr>
      <vt:lpstr>PowerPoint Sunusu</vt:lpstr>
      <vt:lpstr>PowerPoint Sunusu</vt:lpstr>
      <vt:lpstr>Concept Application 2.5</vt:lpstr>
      <vt:lpstr>Poisson’s Ratio</vt:lpstr>
      <vt:lpstr>PowerPoint Sunusu</vt:lpstr>
      <vt:lpstr>PowerPoint Sunusu</vt:lpstr>
      <vt:lpstr>Concept Application 2.7</vt:lpstr>
      <vt:lpstr>Multiaxial Loading: Generalized Hooke’s Law</vt:lpstr>
      <vt:lpstr>PowerPoint Sunusu</vt:lpstr>
      <vt:lpstr>PowerPoint Sunusu</vt:lpstr>
      <vt:lpstr>PowerPoint Sunusu</vt:lpstr>
      <vt:lpstr>Concept Application 2.8</vt:lpstr>
      <vt:lpstr>DILATATION AND BULK MODULUS</vt:lpstr>
      <vt:lpstr>PowerPoint Sunusu</vt:lpstr>
      <vt:lpstr>PowerPoint Sunusu</vt:lpstr>
      <vt:lpstr>PowerPoint Sunusu</vt:lpstr>
      <vt:lpstr>Concept Application 2.9</vt:lpstr>
      <vt:lpstr>SHEARING STRAIN</vt:lpstr>
      <vt:lpstr>PowerPoint Sunusu</vt:lpstr>
      <vt:lpstr>PowerPoint Sunusu</vt:lpstr>
      <vt:lpstr>PowerPoint Sunusu</vt:lpstr>
      <vt:lpstr>PowerPoint Sunusu</vt:lpstr>
      <vt:lpstr>PowerPoint Sunusu</vt:lpstr>
      <vt:lpstr>Deformations Under Axial Loading — Relation Between E, ν, And 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Poisson’s Ratio</dc:title>
  <dc:creator>ömer yavuz bozkurt</dc:creator>
  <cp:lastModifiedBy>N. Furkan Doğan</cp:lastModifiedBy>
  <cp:revision>43</cp:revision>
  <dcterms:created xsi:type="dcterms:W3CDTF">2020-10-22T19:20:53Z</dcterms:created>
  <dcterms:modified xsi:type="dcterms:W3CDTF">2024-03-08T14:43:51Z</dcterms:modified>
</cp:coreProperties>
</file>