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7" r:id="rId5"/>
    <p:sldId id="263" r:id="rId6"/>
    <p:sldId id="260" r:id="rId7"/>
    <p:sldId id="264" r:id="rId8"/>
    <p:sldId id="265" r:id="rId9"/>
    <p:sldId id="266" r:id="rId10"/>
    <p:sldId id="267" r:id="rId11"/>
    <p:sldId id="261" r:id="rId12"/>
    <p:sldId id="259" r:id="rId13"/>
    <p:sldId id="268" r:id="rId14"/>
    <p:sldId id="269" r:id="rId15"/>
    <p:sldId id="270" r:id="rId16"/>
    <p:sldId id="271" r:id="rId17"/>
    <p:sldId id="272" r:id="rId18"/>
    <p:sldId id="273" r:id="rId19"/>
    <p:sldId id="275" r:id="rId20"/>
    <p:sldId id="27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24:08.241"/>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7C17EA03-EEE7-4ADD-B6BC-59A415B5B66A}" emma:medium="tactile" emma:mode="ink">
          <msink:context xmlns:msink="http://schemas.microsoft.com/ink/2010/main" type="writingRegion" rotatedBoundingBox="7390,3725 7666,2318 8271,2436 7995,3844"/>
        </emma:interpretation>
      </emma:emma>
    </inkml:annotationXML>
    <inkml:traceGroup>
      <inkml:annotationXML>
        <emma:emma xmlns:emma="http://www.w3.org/2003/04/emma" version="1.0">
          <emma:interpretation id="{3449F2F0-5D9C-4619-B448-D8FE5E9DE3FF}" emma:medium="tactile" emma:mode="ink">
            <msink:context xmlns:msink="http://schemas.microsoft.com/ink/2010/main" type="paragraph" rotatedBoundingBox="7390,3725 7666,2318 8271,2436 7995,3844" alignmentLevel="1"/>
          </emma:interpretation>
        </emma:emma>
      </inkml:annotationXML>
      <inkml:traceGroup>
        <inkml:annotationXML>
          <emma:emma xmlns:emma="http://www.w3.org/2003/04/emma" version="1.0">
            <emma:interpretation id="{A2222CA9-71B9-4EAD-BA9E-D3A9268EBE65}" emma:medium="tactile" emma:mode="ink">
              <msink:context xmlns:msink="http://schemas.microsoft.com/ink/2010/main" type="line" rotatedBoundingBox="7390,3725 7666,2318 8271,2436 7995,3844"/>
            </emma:interpretation>
          </emma:emma>
        </inkml:annotationXML>
        <inkml:traceGroup>
          <inkml:annotationXML>
            <emma:emma xmlns:emma="http://www.w3.org/2003/04/emma" version="1.0">
              <emma:interpretation id="{3B3301A3-DFAD-4340-8375-1A3F6C169A4A}" emma:medium="tactile" emma:mode="ink">
                <msink:context xmlns:msink="http://schemas.microsoft.com/ink/2010/main" type="inkWord" rotatedBoundingBox="7390,3725 7666,2318 8271,2436 7995,3844"/>
              </emma:interpretation>
              <emma:one-of disjunction-type="recognition" id="oneOf0">
                <emma:interpretation id="interp0" emma:lang="tr-TR" emma:confidence="0">
                  <emma:literal>m</emma:literal>
                </emma:interpretation>
                <emma:interpretation id="interp1" emma:lang="tr-TR" emma:confidence="0">
                  <emma:literal>n</emma:literal>
                </emma:interpretation>
                <emma:interpretation id="interp2" emma:lang="tr-TR" emma:confidence="0">
                  <emma:literal>M</emma:literal>
                </emma:interpretation>
                <emma:interpretation id="interp3" emma:lang="tr-TR" emma:confidence="0">
                  <emma:literal>A</emma:literal>
                </emma:interpretation>
                <emma:interpretation id="interp4" emma:lang="tr-TR" emma:confidence="0">
                  <emma:literal>,</emma:literal>
                </emma:interpretation>
              </emma:one-of>
            </emma:emma>
          </inkml:annotationXML>
          <inkml:trace contextRef="#ctx0" brushRef="#br0">491 1431 105,'-2'-5'8,"-5"10"0,14-5 1,-2 2 1,-8-7-1,-1 3 1,4 7 0,0-10-1,0 10-1,-2-5 0,2-5 0,4 7-1,1 1 0,-12-3-1,5-3 0,6 8 0,-6-7 1,2-1-1,0 3 1,2 3-2,-4-6-1,2 8-1,0-10-1,0 8 0,4-1 0,-6-4 2,-2 4-1,1-7 1,8 5 0,-3 3 1,-4-1 0,0-2 1,-3 0 0,12-5 1,-7 10-1,0-5 1,-11 3-2,15 4 0,-15-7 0,13 0 0,-4 0-2,4 3 0,-6-1-1,6-7 0,-2 10 0,0-7 0,-7 2 1,5 2-1,4 2 0,1-8 1,-1 8 0,-11 1 1,2-10 0,14 10 1,-3 0 2,-15-13 0,18 8-1,-7 0 0,-9-2-1,9 8-1,2-7-1,-8 2-1,-1 3 0,3-4-1,8-4 0,-15 8 1,9-2-2,-3-4 1,1-2 0,6 10 0,3-8 0,-12 2 1,9 2-1,-4-8 2,-7 10-1,11-4 1,-8 0-1,3-4 1,1 4-2,0 0 0,-3-6 0,-8 8-1,13-4 0,-11 2 0,13-4 0,-4 4 2,-7 0-2,5 0 0,4-2 0,-11 2 3,4 0-2,5-3 0,-3 6 1,1-13 0,-1 12-1,8 1 1,-3-13-1,-3 7 1,1 1 0,-7-1 0,14-1 0,-14 3-2,9 2 1,-7-10 1,14 9 0,-14-5-1,3 2-1,-1-2 0,5-2 0,-11 4 1,9-2-1,-3 0 0,-3 0 1,-4 1-1,10 4 0,-4-17 0,-6 14 0,10 6 1,-4-13-1,-3 5 0,2 2-1,7-13 1,-11 14 0,9 2 0,-7-5 0,7-5 0,2 7 1,0 3-1,-16-9 0,16 6 0,7-6 0,-16 4 1,9 5-1,-7-10 0,7 6 0,-4 0 0,6 1 0,-13-7 0,6 7 0,8-4 0,-10 3 0,-2-2 0,9-6 0,-4 12 1,-10-13-1,12 6 2,0 2-1,-9-8 1,4 5-1,7-4-1,-9 7 0,7-12 0,4 12 1,-4-2 0,-7-7-1,9 9 0,-7-7 0,1-1 0,4 11 1,4-7 0,-9-9-1,3 11 1,8 4-1,-15-9 0,9 6 0,-5-7 1,14 6-1,-14-10 0,5 15 0,4-11 0,-2 3 0,-2 2 0,0-2 0,-3-4 1,-1 1-1,6 6 0,0-12-1,-3 7 1,6 7 0,-6-13 0,-3 8 0,10 6 0,1-13 0,-10 14 0,-2-7 0,19 13 0,-21-22 0,13 19 0,-6 0 0,-3-12 0,12 9 0,-7 6 0,2-11 0,-4-1-1,13 2 1,-17-3 0,6-5 0,0 13 0,2-20 0,4 5 0,-1 8-1,-1-1 1,-10-10 0,12 6 0,1 7 0,-9-6 0,2 2 0,11-4 0,-11 13 1,-9-15-2,22 10 1,-13-1 0,-2-12 0,11 12 1,-5 3-1,-4-15 0,7 11 0,-5 4-1,7-13 0,-13 7 2,15-4-1,-16 3 0,12 2 0,-2 1 1,1 1-1,-17-2 0,16 8 0,6-6 0,-14-8 1,1 11-1,11 5 0,-13-6 1,4 2 0,2-3-1,-2-2 0,2 6 0,3 1 1,-5-1-1,-3-9 1,3 12-1,9-8 0,-11 0 0,2-5 0,7 21 0,-3-21 0,-4 11 1,5-3-1,-10 2 0,14-3-1,-5 6 1,-1 0 0,-10-5 0,5 7 1,13 1-1,-16-9 0,5 6 0,0 1-1,-4-2 2,4 1-1,16 3 0,-16-10-1,-5 7 1,16 0 0,-4-10 0,-5 5-1,11 0 1,-2-3 0,-2-8 0,-6 19 0,10-6 0,-13-7 0,2 10 0,5 9 0,-7-15 0,2 3 1,2 8-1,10-11 1,-19 6-1,14 1 0,-4-2-1,4-5 1,-3 1 0,-1 10 0,1-8 1,1 1-1,0 0 0,-14 4 0,18-6 0,-9 6-1,3-10 1,1 8 1,3 6-1,-2-6 0,4-6 0,-4 6 0,2 6-1,-9-9 2,22-7-2,-20 17 1,5-9 0,2 0 1,-5 12-1,5-13 0,-7-4 0,5 4 0,4 8 0,-11-5 0,0 0 0,13 2 0,-10-9 0,1 10 0,0 1 0,10-6 0,-19 0 0,14 2 0,-2 0 0,-9-3 0,8 6 0,3-3 0,-11 2 0,6-2 0,5 0 0,-9 0 1,-2-5-1,15 12 0,-13-7 0,-2-2 0,7 2 0,3 0 0,-12 2 0,4-2 0,2 6 0,-4-14 0,6 8 0,-6 8 0,4-11 0,-2 0 1,-2 11-1,4-16 0,-2 6 0,3 14-1,3-19 2,-15 7-1,16-3 0,-5 9 0,-8-4 0,17-10 0,-16 11 0,5-3 0,0-3 0,3 6 0,-6-3 0,6 0 0,-6 0 0,8 0 0,-3 0 0,-4-3 0,11 11 0,-16-13 0,9 2 0,0 11 0,1-13 0,-10 0 0,11 15 0,-1-15 0,-6 5 1,3 3-1,0-3 0,3-3 1,-10 0-1,11 15 3,-4-26-2,0 22 0,3-11-1,-8 10 0,5-17 0,5 13 0,-5-3 0,-3 0 0,3-5 0,5 10 0,-12-10 0,14 5 0,0 10 0,-1-20 0,-1 12 0,-3 1 1,13-3-1,-26-3 0,20 6 0,-4-3 0,-1-5 0,1 7 0,-5 1 0,2 0 0,-4-6 0,4 8 0,4-7 0,-3-1 0,1 10 0,-2-11 0,-2 4 0,5 2 1,-3 5-1,-4-5 0,6-9 0,1 12 0,-3-5 0,-4-5 0,11 12 0,-7-9 0,-7 2 0,25 7 0,-20-8-1,3 5 1,1-4 0,-2 6 0,0-10 0,3 4 1,-5 10-1,2-12 0,-6-1 0,6 6 0,5-3 0,-14 0 0,14-8 0,-14 13 0,9-2 0,-2-6 0,5 3 0,-10 3 0,5-6 1,5 6-1,-5-3 0,0-3 0,-5 2 0,5 7 0,0-8 0,-2-1 0,4 6 0,-2-3 0,0-3 0,-2 6 0,4-3 0,-2-13 0,5 18-1,-5 3 2,-5-8-1,10 0 0,-10-3 0,12-2 0,-18 9 1,15 0-1,-8-2 1,4-7-1,2 4 1,-2 2-1,0-6 1,0 9 0,0 2-1,2-8 1,-4 2-1,2-4 0,-5 8 2,8-14 0,-1 12-2,-2 3 0,-2-10 2,2 5-2,-3-2 1,6-1 0,-8 6-1,3-1 0,4-4 1,-6-6-1,6 6 0,-6-1 1,1-1-1,1 4 0,-2-5 0,1 5 0,-3-7 0,4 4 0,-1 2 0,-3-5 0,8 6 1,-9 0 0,3-3-1,4 2 0,0-9 1,-7 16-1,0-17 0,12 14 0,-7-8 0,-7-9 0,4 18 0,5-8 0,-4-6 0,4 16 0,0-18 1,-9 5-1,2 5 0,7-3 0,-4 2 0,-1 1 0,8-3 1,-8 5-1,-1-12 0,6 14 2,-7-2-2,0-6 0,3 7 1,2-5 0,-10 4-1,12-12 0,-6 9 2,8 1-3,-6-6 2,4 13 0,-7-7-2,5-8 2,-9 10 0,11-3 0,-9 0 0,6 3 1,1-3-1,-2 3 1,2-5-2,-1 10 0,-3-10 1,1 3-1,7 4 0,-15-4 0,11 2 0,0-3 0,-3 1 0,1-1 0,-7 1 0,9 7 1,6-10-1,-11 2 0,3 3 0,-3 3 0,9-8 0,-6 2 0,0 3 0,4 3 1,-5-8-1,10 7 0,-5-4 0,-7 4 0,9-2 1,3 3-1,-5-8 0,-5 7 0,10-2-1,-12-2 1,14 2-2,-7 5 0,0-8 1,-3-2 0,12 10 0,-18-5 0,12 0-1,-3 0 1,4 3 0,-8-6-1,4 3 2,6 0-2,-12 5 2,12-10 0,-12 13-1,21-8 1,-13 0 0,1 0 0,8 10-1,-7-10 1,-2 0 0,9 5 0,0-5 1,3 2-2,-10 3 1,7 1 0,-4-11 1,0 13-1,4-1-1,-2-7 1,6 0 0,-8 8 1,-7-13-1,13 7 0,-8 1 0,-1-1-1,-2-4 2,9 9-1,-6 2 0,-7-13 0,11 7-1,-7 3 2,0 2-1,-2-16 0,18 21 0,-16-13 0,0 2 0,-2-2 0,9 5-1,-11-3 1,9-4 1,-3 14-1,9-19 0,-13 9 0,9 3 0,-4-5 0,-1 0 0,-4 7 0,7-2 0,-3-5 0,-4 2 0,0 1 0,5-3 0,1 1 0,-8 3 0,4-2 0,-2-2 0,0-2 0,0 12 0,-2-14 0,4-7 0,1 18 0,-6-4 0,-1-6 0,11 3 0,-3 8 0,-8-16 0,8 8 0,5 8 0,-16-6 0,7-4 0,7 2 0,-12 2 0,3-4 1,4 7-1,1-5 0,-8-5 0,3 5 0,6 2 0,-8-2 1,0-2-1,8 2 0,-8 5 0,1-14 0,12 13 0,-9 1 0,-9-10 0,12 10-1,3-3 1,-12 2 0,3-10 0,3 19 1,0-13-1,-6 3 0,-3 3 0,13-2 0,-15-8 0,16 5 1,-5 9-1,-7-13 0,5 9 0,-3 3 0,7-3 0,-6-10 1,-3 4-1,7 5 0,0 0 0,-6 3 0,-1 4 0,-4-14 0,9 13 0,2-9 0,-5 6 0,-8-1 0,4 7 0,9 4 0,-7-23 0,5 12 0,-5 8 1,5-15-1,-7 6 0,9 7 0,-2-8 1,-7-5-1,9 7 0,-11-2 2,9-2-2,4 1 0,-4 1 1,2 0 0,0-8-1,-5 6 0,3 2 2,0-9-2,4 20 0,-4-16 1,4-2-1,-8 12 0,-3-7-1,9-3 1,-3 2 1,1 1-1,7-6 1,-5 11-2,-3-6 1,6 1 0,-8-6 0,1 3 1,8 10-1,-8-12 0,4 2 0,2 2 0,-6-2 1,6-2-1,-2 0 0,-2 2 0,2-3 1,0 8-1,2-3 0,0-6 0,-11 4 1,14 4-2,-8-6 2,8 2-1,-3-5 0,2 15 1,-8-15-2,2 0 1,2 10 0,-2-10 0,4 5-4,2 0 0,-2 3-1,-4-9-2,2 9 1,2 0 1,-4-6 1,2 3 0,-4 3 0,13-9 1,-18 4-2,13 2-1,-10 2-4,12-2-7,-6 6-17,-4 1-31,2-17-54</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4:49.918"/>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8EFB6112-C024-451B-88E9-168FCE66A040}" emma:medium="tactile" emma:mode="ink">
          <msink:context xmlns:msink="http://schemas.microsoft.com/ink/2010/main" type="writingRegion" rotatedBoundingBox="11453,16100 23546,15830 23593,17951 11500,18220"/>
        </emma:interpretation>
      </emma:emma>
    </inkml:annotationXML>
    <inkml:traceGroup>
      <inkml:annotationXML>
        <emma:emma xmlns:emma="http://www.w3.org/2003/04/emma" version="1.0">
          <emma:interpretation id="{69478178-FE36-4C77-A98C-8848541DCFCE}" emma:medium="tactile" emma:mode="ink">
            <msink:context xmlns:msink="http://schemas.microsoft.com/ink/2010/main" type="paragraph" rotatedBoundingBox="17986,17009 11421,16556 11453,16100 18018,16553" alignmentLevel="2"/>
          </emma:interpretation>
        </emma:emma>
      </inkml:annotationXML>
      <inkml:traceGroup>
        <inkml:annotationXML>
          <emma:emma xmlns:emma="http://www.w3.org/2003/04/emma" version="1.0">
            <emma:interpretation id="{607A7E9D-2A2A-4488-85EC-15276EF18FA5}" emma:medium="tactile" emma:mode="ink">
              <msink:context xmlns:msink="http://schemas.microsoft.com/ink/2010/main" type="inkBullet" rotatedBoundingBox="11651,16139 11451,16125 11453,16100 11653,16113"/>
            </emma:interpretation>
            <emma:one-of disjunction-type="recognition" id="oneOf0">
              <emma:interpretation id="interp0" emma:lang="tr-TR" emma:confidence="0">
                <emma:literal>-</emma:literal>
              </emma:interpretation>
              <emma:interpretation id="interp1" emma:lang="tr-TR" emma:confidence="0">
                <emma:literal>_</emma:literal>
              </emma:interpretation>
              <emma:interpretation id="interp2" emma:lang="tr-TR" emma:confidence="0">
                <emma:literal>.</emma:literal>
              </emma:interpretation>
              <emma:interpretation id="interp3" emma:lang="tr-TR" emma:confidence="0">
                <emma:literal>/</emma:literal>
              </emma:interpretation>
              <emma:interpretation id="interp4" emma:lang="tr-TR" emma:confidence="0">
                <emma:literal>:</emma:literal>
              </emma:interpretation>
            </emma:one-of>
          </emma:emma>
        </inkml:annotationXML>
        <inkml:trace contextRef="#ctx0" brushRef="#br0">0 0 159,'12'3'0,"-6"-3"34,10 5-6,-12 3-3,7-8-2,3 10-9,-6-10-6,-3 2-1,13-2-2,-9 5-4,24-7 1,-31 2-2,20-5 0,-15 5-24,11 5-19,-3-13-18</inkml:trace>
      </inkml:traceGroup>
      <inkml:traceGroup>
        <inkml:annotationXML>
          <emma:emma xmlns:emma="http://www.w3.org/2003/04/emma" version="1.0">
            <emma:interpretation id="{683D9C5C-9B00-4E3E-BAFF-6E8AD8F77D8C}" emma:medium="tactile" emma:mode="ink">
              <msink:context xmlns:msink="http://schemas.microsoft.com/ink/2010/main" type="line" rotatedBoundingBox="17986,17009 11942,16592 11970,16181 18014,16598"/>
            </emma:interpretation>
          </emma:emma>
        </inkml:annotationXML>
        <inkml:traceGroup>
          <inkml:annotationXML>
            <emma:emma xmlns:emma="http://www.w3.org/2003/04/emma" version="1.0">
              <emma:interpretation id="{74FED05D-5D9F-4F01-A4BC-996F6D4BBC5A}" emma:medium="tactile" emma:mode="ink">
                <msink:context xmlns:msink="http://schemas.microsoft.com/ink/2010/main" type="inkWord" rotatedBoundingBox="17986,17009 11942,16592 11970,16181 18014,16598"/>
              </emma:interpretation>
              <emma:one-of disjunction-type="recognition" id="oneOf1">
                <emma:interpretation id="interp5" emma:lang="tr-TR" emma:confidence="0">
                  <emma:literal>EF</emma:literal>
                </emma:interpretation>
                <emma:interpretation id="interp6" emma:lang="tr-TR" emma:confidence="0">
                  <emma:literal>...u...</emma:literal>
                </emma:interpretation>
                <emma:interpretation id="interp7" emma:lang="tr-TR" emma:confidence="0">
                  <emma:literal>-E:</emma:literal>
                </emma:interpretation>
                <emma:interpretation id="interp8" emma:lang="tr-TR" emma:confidence="0">
                  <emma:literal>=-F</emma:literal>
                </emma:interpretation>
                <emma:interpretation id="interp9" emma:lang="tr-TR" emma:confidence="0">
                  <emma:literal>=7</emma:literal>
                </emma:interpretation>
              </emma:one-of>
            </emma:emma>
          </inkml:annotationXML>
          <inkml:trace contextRef="#ctx0" brushRef="#br0" timeOffset="5103.6566">2060 509 136,'-16'-2'0,"5"-1"16,7-4-14,-12 3-2,14 4 0</inkml:trace>
          <inkml:trace contextRef="#ctx0" brushRef="#br0" timeOffset="600.8713">2100 563 259,'4'8'0,"3"-13"15,-1 0-6,5 5-7,-4 0-1,0-3-2,-9-2-107</inkml:trace>
          <inkml:trace contextRef="#ctx0" brushRef="#br0" timeOffset="5000.2953">2595 638 189,'-9'-7'0,"-13"-1"69,9 2-49,4 15-4,-5-18 1,-1 13-4,-10-4 0,10-10-2,-7 10-7,6-2-2,-4 0-2,9-11 0,-13 8-9,12 3-9,-3 2-16,-1-3-9,-4-2-14,5-1-3</inkml:trace>
          <inkml:trace contextRef="#ctx0" brushRef="#br0" timeOffset="4011.5066">6562 499 140,'-24'3'16,"4"-1"-9,-2 1-4,-7-3-3,4 7 0,8-4 0,-14-6 0,2 11-1,2-13 0,-4 10-19,6-10-6</inkml:trace>
          <inkml:trace contextRef="#ctx0" brushRef="#br0" timeOffset="4197.0129">5914 522 216,'-11'-1'0,"-5"-6"37,-4 7-15,5-7-2,8 9-3,-4 1-4,-3-3-7,8-8-4,-10 6-2,16 2 0,-4 10-18,-12-20-12,7 10-22,-4-6-15</inkml:trace>
          <inkml:trace contextRef="#ctx0" brushRef="#br0" timeOffset="4388.2536">5003 566 244,'-24'0'0,"12"0"22,-8-5-16,-4 5-2,13 2-1,2 1-3,-7-6 0,-1-2 0,-3 5-19,2-5-4,-4 10-12,15-7-11</inkml:trace>
          <inkml:trace contextRef="#ctx0" brushRef="#br0" timeOffset="4558.9362">4010 659 172,'-13'-11'0,"-12"-4"16,10 20-17,6-7-39,-2-1 17</inkml:trace>
          <inkml:trace contextRef="#ctx0" brushRef="#br0" timeOffset="4789.6673">3301 662 183,'-13'-6'0,"-9"4"66,9-3-40,-10 5 4,14-1 0,-4-9-17,-11 10-10,17 0-2,-6 0-2,8 0-3,-15 0-11,5-10-6,-3 10-7,16-7-9,-18 12-8,13-15-14</inkml:trace>
          <inkml:trace contextRef="#ctx0" brushRef="#br0" timeOffset="441.5549">1167 416 138,'13'-5'0,"-4"10"48,4-8-20,3 3 8,-5-5-5,15 5-3,-12 0-4,-3 3 3,13-8-2,-4-3-5,-4 11-9,-3-3-8,5 1-2,-9-11-1,2 10 0,5 0 0,-10-1-34,1 2-4,0-1-13,-7 0-8,-3 6-22</inkml:trace>
          <inkml:trace contextRef="#ctx0" brushRef="#br0" timeOffset="204.4268">525 142 209,'-11'-4'0,"17"8"24,1-1-21,-3-3 15,12 0 6,-18 0-1,6-7-5,1 11-5,12-4-5,-10-4-6,2 1-2,-7 5 0,11-11 0,7 9-18,-13 4-13,11-1-12,-16-1-10,18 6-13</inkml:trace>
        </inkml:traceGroup>
      </inkml:traceGroup>
    </inkml:traceGroup>
    <inkml:traceGroup>
      <inkml:annotationXML>
        <emma:emma xmlns:emma="http://www.w3.org/2003/04/emma" version="1.0">
          <emma:interpretation id="{7064D797-EA93-477F-9A5D-1FD0456C27D2}" emma:medium="tactile" emma:mode="ink">
            <msink:context xmlns:msink="http://schemas.microsoft.com/ink/2010/main" type="paragraph" rotatedBoundingBox="13119,16831 23563,16599 23593,17951 13149,18183" alignmentLevel="1"/>
          </emma:interpretation>
        </emma:emma>
      </inkml:annotationXML>
      <inkml:traceGroup>
        <inkml:annotationXML>
          <emma:emma xmlns:emma="http://www.w3.org/2003/04/emma" version="1.0">
            <emma:interpretation id="{3BD711FF-DBAC-47B2-B768-C508194C2BB2}" emma:medium="tactile" emma:mode="ink">
              <msink:context xmlns:msink="http://schemas.microsoft.com/ink/2010/main" type="line" rotatedBoundingBox="13119,16831 23563,16599 23593,17951 13149,18183"/>
            </emma:interpretation>
          </emma:emma>
        </inkml:annotationXML>
        <inkml:traceGroup>
          <inkml:annotationXML>
            <emma:emma xmlns:emma="http://www.w3.org/2003/04/emma" version="1.0">
              <emma:interpretation id="{811D6F60-B805-4C5B-A058-69D25CC63672}" emma:medium="tactile" emma:mode="ink">
                <msink:context xmlns:msink="http://schemas.microsoft.com/ink/2010/main" type="inkWord" rotatedBoundingBox="13127,17188 14867,17150 14885,17957 13145,17996"/>
              </emma:interpretation>
              <emma:one-of disjunction-type="recognition" id="oneOf2">
                <emma:interpretation id="interp10" emma:lang="tr-TR" emma:confidence="0">
                  <emma:literal>GA</emma:literal>
                </emma:interpretation>
                <emma:interpretation id="interp11" emma:lang="tr-TR" emma:confidence="0">
                  <emma:literal>#AA</emma:literal>
                </emma:interpretation>
                <emma:interpretation id="interp12" emma:lang="tr-TR" emma:confidence="0">
                  <emma:literal>GAZ</emma:literal>
                </emma:interpretation>
                <emma:interpretation id="interp13" emma:lang="tr-TR" emma:confidence="0">
                  <emma:literal>GAM</emma:literal>
                </emma:interpretation>
                <emma:interpretation id="interp14" emma:lang="tr-TR" emma:confidence="0">
                  <emma:literal>#A</emma:literal>
                </emma:interpretation>
              </emma:one-of>
            </emma:emma>
          </inkml:annotationXML>
          <inkml:trace contextRef="#ctx0" brushRef="#br0" timeOffset="8444.9087">2817 1512 232,'0'0'0,"7"0"64,-7 0-55,6 3 13,-6 1 6,0 14-1,0-5 1,3-3-7,-12 9-8,7 3-4,-1-3 0,3 12 0,11-8-1,-28-4-1,8 1-2,9-7-1,0 10-1,2-9-1,-13-2 0,9-8 1,8 2-2,-17-3 0,7 2 1,8-2-1,-2-6 0,-4-1 1,-4 3 0,8-4-1,-11 5-1,4-15 0,1 1-5,-3-4 0,10-3-1,3-14-4,16-4 2,-17 6-4,6-3 0,-4 1 1,13-13-6,-9 9-3,2-16-3,-8 4-2,1-6 12,3 8 7,7 10 6,1 3 0,-1 2 7,-7 12 0,9-2 2,-7 21 4,9 3 2,-5-12 4,3 12-3,-25-9-1,25 14-3,-13 4-2,21-2-1,-8-7-2,6 3-2,-1 7-1,6 4-2,-1-4 0,-1 10 1,0-18 1,-3 12 0,-2-7-1,12 11 0,-21 11 0,7-12-1,-16 1 1,8 9 0,-4 2 2,6 6-1,-8 6-1,-6-10-1,5-2 0,-5 0-2,7 7 0,1-2 0,-10-9 0,9 2 1,-12-11-1,14 1 0,-6 3 0,1-4 0,-6-9 0,-7 11-12,9-12 4,-7 17-2,1-12-2,1 0-2,-4 5-6,-9 1-7,-4-11-5,9 4-15,0-6-8,-7-2-9,4 9-19</inkml:trace>
          <inkml:trace contextRef="#ctx0" brushRef="#br0" timeOffset="8763.6967">2935 1525 237,'4'0'0,"-8"-1"76,2-8-50,2 6-7,0 3-6,4 10 0,12-13 0,-3-1 1,5 3 1,11 1-3,11 0-1,-3 0-1,6 0-2,-23 5-4,26-15 0,-17 15-3,16-5-1,-19 5 0,3-9 1,-2 3-1,-10-1 0,1 4-40,-11-1-19,6 8-54</inkml:trace>
          <inkml:trace contextRef="#ctx0" brushRef="#br0" timeOffset="7839.6138">2126 1163 115,'-9'-3'20,"5"1"-7,2-3-3,-1 0 2,1 5 4,2 5 2,0-14-2,-4-3-6,4 14 1,-2-7 4,4 3-4,-2 2-1,0-10 0,-7 0 1,-2 10 4,16 0 0,-11 7-5,8-21 1,-8 14-1,-1-7 2,-10 7-5,8 0 0,-13 0 0,-2 0 1,4 0-2,-7 0 4,8 19-2,-12-9 2,11-10-1,-20 15 2,14-10-1,8 3-2,-10 0-1,8 9-2,-7 0 0,5-6-2,-2 10-1,9 7 1,0-6-2,8 2 1,-6 3-1,9 0 0,4 6 1,-2 11 0,7-3 0,-7-7-1,4 5 0,5 4 2,0-4-1,2-5-1,2 2 0,-6-11 0,13 6-1,-11 1 2,9-9-2,-1-8 0,8 4 0,-16-4 2,17 1-2,3-11 0,9 5 0,-5-10 2,12 3-2,-5-8 2,11 2-2,-18 3 0,18-11 0,-9 4 0,-8 4-4,1-7 2,-6 5 0,-2-7 0,2 5-1,-16-3 1,0 8 0,-10-1 0,5-2 2,-3 3 0,-14-9 2,0 6-2,5-4 0,1 5 0,-14-6-2,6-11 0,-9 7 0,0 4-2,6 3 0,-10-1 1,-5-2 1,9 0 1,4 4-1,-12 3 2,12-2 0,3 0 0,-7 5-1,4-7 1,9 9 1,-4-2-1,-4 0-1,2-2 1,6 2 0,5 2 1,-9-4 0,6 2 0,3-5 0,2 0 3,-2 10 0,2-18 0,0 23-1,0-15-1,0 5 0,0-5-1,0 5-2,2 3 1,-2-1 0,18-7 0,-9-3 0,10-2 0,6 10 0,-7 5 0,-3 0-1,5-15 1,5 7 0,-3 3 1,2 3-2,3-3 1,6 0 1,-15-8-2,9 6 0,-14 2-12,18-8 0,-13 16-12,0-11-8,-12 11-21,3-6-10,2 1-10,5 4-10</inkml:trace>
        </inkml:traceGroup>
        <inkml:traceGroup>
          <inkml:annotationXML>
            <emma:emma xmlns:emma="http://www.w3.org/2003/04/emma" version="1.0">
              <emma:interpretation id="{9AA86AB6-CDEC-4D86-9D34-EA05107BC1E2}" emma:medium="tactile" emma:mode="ink">
                <msink:context xmlns:msink="http://schemas.microsoft.com/ink/2010/main" type="inkWord" rotatedBoundingBox="15696,17105 17712,17060 17730,17878 15714,17923"/>
              </emma:interpretation>
              <emma:one-of disjunction-type="recognition" id="oneOf3">
                <emma:interpretation id="interp15" emma:lang="tr-TR" emma:confidence="0">
                  <emma:literal>üst</emma:literal>
                </emma:interpretation>
                <emma:interpretation id="interp16" emma:lang="tr-TR" emma:confidence="0">
                  <emma:literal>iis+</emma:literal>
                </emma:interpretation>
                <emma:interpretation id="interp17" emma:lang="tr-TR" emma:confidence="0">
                  <emma:literal>üis+</emma:literal>
                </emma:interpretation>
                <emma:interpretation id="interp18" emma:lang="tr-TR" emma:confidence="0">
                  <emma:literal>iist</emma:literal>
                </emma:interpretation>
                <emma:interpretation id="interp19" emma:lang="tr-TR" emma:confidence="0">
                  <emma:literal>mise</emma:literal>
                </emma:interpretation>
              </emma:one-of>
            </emma:emma>
          </inkml:annotationXML>
          <inkml:trace contextRef="#ctx0" brushRef="#br0" timeOffset="10627.7425">4257 1410 124,'-5'-5'0,"18"-2"33,-13 7-10,-4-3 9,4 3-6,-4 10-2,10-12-4,-6-3-4,0 12 4,0 5 5,0 0-2,5 9-5,-3-6-1,13-5-6,-15 17-1,3-17-2,1 16 0,1-7-1,12-12-1,-14 15-2,5-19 0,1 11 0,7-2 0,-1-2 0,-6 5 0,14-14-2,-10 9 0,2-5-1,5 0 0,5-2 0,-1-6-1,-2 3 0,3-2 1,-1 2 0,3-3 0,0-9-2,-5-2-6,0 2-5,3 9-5,-14-2-2,4 0-6,-4 5-5,-13-6-2,7 2-4,-3 0 0,-2 8-3,0-10-15,-2-2 5</inkml:trace>
          <inkml:trace contextRef="#ctx0" brushRef="#br0" timeOffset="10890.5885">4728 1367 161,'-12'-10'0,"8"10"83,0 0-50,1-8-3,3 11-2,-4-3-4,-1 0-1,8 10-6,-3 2-2,2-1 2,-2 9 0,0 4-3,4 2-2,3 7-4,-7-2 0,13-12-4,-8 6-1,-3-7 0,5 6-2,10-9 0,-14 3 0,1-10 0,-6 7-1,6 0 0,-4-1 1,9 1-1,-13-5 0,-3 1 0,3-1-4,6 8-1,-4-3-7,-3-1-9,5-4-10,-9-2-24,-2-8-24,11 5-31</inkml:trace>
          <inkml:trace contextRef="#ctx0" brushRef="#br0" timeOffset="11365.5217">4299 1023 197,'0'4'0,"-5"-4"45,8 7-41,-3 1 12,2 4 7,0 2-1,11-24 3,-4 30-6,0-10-4,4 5-3,-1 6-4,-4-13 1,4-1-3,-4-2-1,1 5-1,-4 1-3,6-6 0,-9 5-1,-2-22 1,-2 12-2,2 10-1,-2-10-8,6 5-12,-6-18-10,6 13-10,1-2-8,-1 2-14,10-5-4</inkml:trace>
          <inkml:trace contextRef="#ctx0" brushRef="#br0" timeOffset="11547.4556">4528 999 187,'-7'11'0,"2"-21"65,10 20-54,-10-10 8,10 13 2,-7 1-1,13-2-2,-13-7-6,4 3-3,4-6-3,-1 14-1,8-6-1,-4 3-3,0-9 1,0-2-3,2 1-1,7 9-14,-12 1-7,3-2-10,-2 9-5,2-15-6,-5 14-13</inkml:trace>
          <inkml:trace contextRef="#ctx0" brushRef="#br0" timeOffset="12162.5463">5274 1242 244,'0'-2'0,"11"4"34,-22-2-27,4 3-1,-8-3 3,-12 7 3,25 5-1,-11-3 3,1-5-1,-8 2 0,7-12-1,2 18-2,-2 4 0,-3-3-2,5-9-2,-11 13-1,8-9-2,12 4-1,2 9 1,-6-6 0,8-15-2,-4 10-1,2-1 0,2 1 1,4-5 0,10 0-1,-12 0 2,-1-2-1,10 4 0,-2-7 0,-2 8 0,7-5 0,-3-6-1,-9 6 0,3 7 1,17 8-1,-8-7 0,-5-5 0,-2 14 4,4-8 0,-2-6 0,12 15-2,-14 1 1,6-5-2,-15 0 0,11-4 1,-4 5-1,2-3-1,-7-2 1,5-12-1,-14 4 0,5-9 3,4 11 0,-2-2 4,-18-5 0,12 0-3,-23 0-4,6 5 0,6-5-1,-1-10-4,-7 10-1,3-7-7,-4 5-1,14-11-2,1 13-12,0-7-16,7-8-10,-3 9-19,-4-17-25</inkml:trace>
          <inkml:trace contextRef="#ctx0" brushRef="#br0" timeOffset="12807.4615">5694 1374 235,'-7'-20'0,"7"10"66,-2 8-34,6 4-2,-4-4-3,5 4-2,4-11-3,-18 7-7,24 1-9,3 8 1,13-14 2,5-2 2,-5 4-3,11 5-5,7-3-1,-9 1-1,4-6-1,-4 8 0,5 0 0,6-7 0,-13 7-13,2-1-19,-9-6-41,-9 17-77</inkml:trace>
          <inkml:trace contextRef="#ctx0" brushRef="#br0" timeOffset="12545.5721">5794 977 273,'-9'0'0,"7"5"27,-5 8-9,-2 7 7,5 2-1,-1-7-2,1-3-3,13 19-8,-3 1-3,3-1 1,-2-2-2,2 3 0,-5-1-1,18 9-4,-4 5 2,-2-6-1,-3 5-2,7-7 1,-4 6-2,8 6 0,5-17 2,-5 12-3,-4-13 1,-2-9 0,-2 2 0,-1 0 0,1-4-11,-5-9-4,-4 2-9,-7-12-13,-5 3-10,10 1-11,-10 0-9,-6-5-36</inkml:trace>
        </inkml:traceGroup>
        <inkml:traceGroup>
          <inkml:annotationXML>
            <emma:emma xmlns:emma="http://www.w3.org/2003/04/emma" version="1.0">
              <emma:interpretation id="{EF8EB766-1F84-4EAA-9EAF-7295DB8B79B7}" emma:medium="tactile" emma:mode="ink">
                <msink:context xmlns:msink="http://schemas.microsoft.com/ink/2010/main" type="inkWord" rotatedBoundingBox="18389,17104 21722,17030 21743,17992 18410,18066"/>
              </emma:interpretation>
              <emma:one-of disjunction-type="recognition" id="oneOf4">
                <emma:interpretation id="interp20" emma:lang="tr-TR" emma:confidence="0">
                  <emma:literal>sınırı,</emma:literal>
                </emma:interpretation>
                <emma:interpretation id="interp21" emma:lang="tr-TR" emma:confidence="0">
                  <emma:literal>siniri,</emma:literal>
                </emma:interpretation>
                <emma:interpretation id="interp22" emma:lang="tr-TR" emma:confidence="0">
                  <emma:literal>sınır,</emma:literal>
                </emma:interpretation>
                <emma:interpretation id="interp23" emma:lang="tr-TR" emma:confidence="0">
                  <emma:literal>Sınırı,</emma:literal>
                </emma:interpretation>
                <emma:interpretation id="interp24" emma:lang="tr-TR" emma:confidence="0">
                  <emma:literal>sınırım</emma:literal>
                </emma:interpretation>
              </emma:one-of>
            </emma:emma>
          </inkml:annotationXML>
          <inkml:trace contextRef="#ctx0" brushRef="#br0" timeOffset="14201.6354">7564 1228 308,'2'6'0,"-10"10"17,16-2 9,-8 6 5,7 1-8,-11-4-6,4-2-3,6 7-3,1 2 1,6-2-3,5-5-2,-18 8 0,9-7-1,0-6-2,0 13-1,-5-8-2,1 7 1,1-19-1,-6 10-1,5-4 1,-1-6-1,1 1 0,-12 4 0,7-14 0,-2 14-13,6-3-4,-6-7-7,-5 10-8,7-10-18,-4 2-14,-7-2-12,17-2-25</inkml:trace>
          <inkml:trace contextRef="#ctx0" brushRef="#br0" timeOffset="14775.5665">7920 1344 305,'-7'5'0,"0"-5"35,7 5-27,5 16 11,-3-8 4,5-1-5,-7 5-2,4-16-5,-4 13-3,13-4 0,-10-2-3,12 5-1,-8-9-2,-5 2 0,-2-4-1,0 3 0,5-2-1,1 2 1,-17-5 0,9-8 1,6 5 2,-8 6-1,8-3 0,1 0-1,-10-3-1,1 1 1,2 2-2,2 0 0,11-8-5,-7-4-3,-4-4-2,9-1 1,-7 3 2,5-9-3,8 10 3,3-5 1,-9-1 0,-7 2 3,14-3 2,-3 11 1,5 3 0,-14-3 0,5-1 0,2-4 0,-2 6-2,20-4 3,-18 10-1,5-4 0,-1-9 0,-1 10 0,4-5 1,-16 7-1,9 7 2,4-4 1,-15 6 3,5-2 1,-5 15 4,4-13-1,3 18 0,2-9-4,2 2 0,-7-4-1,-4 8-1,7-4-1,0 2-1,6 1 0,-9-11 0,-1 8 0,1-7 0,5 7-1,-2-2 2,4 0-1,-13 1-1,6-1 1,-2-5 0,7 1-1,-7 4 0,5 1 0,-11-9-2,4-7 2,6 10-1,-10-3 0,8 6 1,3-13-1,-12 8-11,5-7 1,3-1-8,-1 3-6,-2 7-7,0-6-17,4-8-13,-10 0-13,12-10-48</inkml:trace>
          <inkml:trace contextRef="#ctx0" brushRef="#br0" timeOffset="15075.5575">8613 1187 289,'-9'-4'0,"24"1"38,-17 12-34,4-5 5,3 10 15,-3-4 5,-4-3-9,11 3-6,-5 6-1,5 7-1,-2-7 0,-1 0-2,1 1 2,0 5-3,-5 1-1,16-7-3,-16 6-1,-4-10 0,15 8-2,-13-7 0,4 0-1,14-1-1,-22-2 0,13-3 1,-9-1-1,0-2 0,2 3-8,2-7-5,-4 5-2,5-10-10,-10 8-11,8-11-24,-3 9-19,0-8-51</inkml:trace>
          <inkml:trace contextRef="#ctx0" brushRef="#br0" timeOffset="15517.9597">8959 1352 287,'2'5'0,"-4"10"20,7-9-2,-3 4 9,7 15-4,-3-11-4,-3-12-1,14 3-6,-8 3-2,-13-6-1,11 4 0,4 4-2,-9-10 1,-2 0-1,-5 0 0,8-7 0,-3 7-1,0 0-1,0 7 0,-3-12 1,6-3-3,-6 3-3,-5-5 0,10 10 0,-4-18 0,4 9 1,-2-6-1,0 3 0,0-2-4,6-3 2,-14-5-1,21 2-1,-9-8 1,-4-1 0,9 15 1,-2-17 0,-7 15 1,2-1 0,14-9 0,-12 9 0,1-3-2,8 6 0,7 4 2,-13-9-1,10-3 2,-10 7 0,6 8 0,-4 7 0,0 5-2,4-15 2,-13 10 0,9-2-1,-2-2-1,0 14 1,-3-2-2,3-8-2,-3 7-3,7-2-1,-9 10-1,5 1-5,4-8-2,-9 7-4,-2-1-6,3-9-7,-3 15-9,2-4-12,-2-4-12</inkml:trace>
          <inkml:trace contextRef="#ctx0" brushRef="#br0" timeOffset="13828.4685">7284 1119 210,'-6'-12'0,"-1"5"53,-6 0-39,6 7-1,-15 0 5,4-3-1,-4-2-1,2 10-1,6 0-1,-8-5-4,9 5-2,-11-2-3,-1 1-2,7 13 1,-6-4-1,11 15-1,-10-10 2,6-8-1,3 9 1,3-3 0,9 1-2,-5-7-1,14 8-1,-9-17 0,11 8-1,-3-2 1,-1 6 0,15-6 0,-9-2 2,2-2-2,5 2 0,-5 7 3,12-3-2,-3 1 1,-2 3-1,-14-8 1,17 3 0,-1 10 1,-13-8 1,9 4-2,-3-2 1,-2-2-2,-4 6 0,-2-6 0,11 5-1,-9-2 0,-12-7 1,6-5-1,-1 6 0,-11 0 0,11 4 2,-6-4 0,-3-1 1,-6 4 1,-3-15 1,-6 17-3,6 0 1,-8-12-4,0 9 1,4-9 0,0 4 1,2 0-2,2-4-1,3 0-3,-5 0-3,5 0-3,2 0-4,4 0-3,5-3-11,0 2-10,2 1-3,-7-11-9,11 16-21</inkml:trace>
          <inkml:trace contextRef="#ctx0" brushRef="#br0" timeOffset="15860.0408">9606 953 244,'0'-5'0,"0"5"55,2 5-30,-4-8 5,-1 3 4,-1-5-3,11 5-9,-5 15-6,-2 3-2,7-4 0,-3 14-1,5 4-3,-5-4 1,16 14-4,-6-4 0,-3-1-3,7-9 0,-12-3-2,8-1 0,-8 2-2,12-3 1,-14-2-1,10-3 0,1-5 0,-13-3-5,5 5-10,-14-2-8,14 1-7,-11-4-12,-7 2-19,-1 4-22,8-6-23</inkml:trace>
          <inkml:trace contextRef="#ctx0" brushRef="#br0" timeOffset="16231.4246">10234 1470 253,'0'15'0,"14"5"82,-8 5-37,3-2-9,-7 3-8,-2-14-7,-2 15-4,11-1-6,-9 1-6,7-5-2,-3 11-1,-4-19-2,5 9 1,-8 3-1,1-4 0,-4 5-33,1 4-27,-37-6-78</inkml:trace>
        </inkml:traceGroup>
        <inkml:traceGroup>
          <inkml:annotationXML>
            <emma:emma xmlns:emma="http://www.w3.org/2003/04/emma" version="1.0">
              <emma:interpretation id="{D93D5D33-7CD1-484D-A46F-3E3202ECCCEF}" emma:medium="tactile" emma:mode="ink">
                <msink:context xmlns:msink="http://schemas.microsoft.com/ink/2010/main" type="inkWord" rotatedBoundingBox="22124,16631 23563,16599 23589,17789 22151,17821"/>
              </emma:interpretation>
              <emma:one-of disjunction-type="recognition" id="oneOf5">
                <emma:interpretation id="interp25" emma:lang="tr-TR" emma:confidence="0">
                  <emma:literal>22</emma:literal>
                </emma:interpretation>
                <emma:interpretation id="interp26" emma:lang="tr-TR" emma:confidence="0">
                  <emma:literal>12</emma:literal>
                </emma:interpretation>
                <emma:interpretation id="interp27" emma:lang="tr-TR" emma:confidence="0">
                  <emma:literal>1,</emma:literal>
                </emma:interpretation>
                <emma:interpretation id="interp28" emma:lang="tr-TR" emma:confidence="0">
                  <emma:literal>1.</emma:literal>
                </emma:interpretation>
                <emma:interpretation id="interp29" emma:lang="tr-TR" emma:confidence="0">
                  <emma:literal>L2</emma:literal>
                </emma:interpretation>
              </emma:one-of>
            </emma:emma>
          </inkml:annotationXML>
          <inkml:trace contextRef="#ctx0" brushRef="#br0" timeOffset="17801.3388">10672 538 183,'4'-4'0,"-4"4"53,9-2-34,-9 4 1,-6-5 2,6 3 4,4 1 1,-4 5-2,7 9 2,-1 3-8,-10 10 1,13-4-6,-7 9 1,5 8-2,8 4-4,-10 1-2,4-7-1,2 5 0,-7 3 1,14-8-3,-5 7 0,-2-7-2,-8 7 1,5-12 0,-5-8-2,-6 13 0,1-12-1,7 7 0,-1-8 1,-8 0-1,4-8 2,0-3-2,-5 6 0,12-16 0,-7 5 0,2-5 0,-2-7 0,7-6 0,-14 11 0,18 5 0,-9-11 0,1 5 1,-6 2-1,1-10 0,2 3 0,0 8 0,7-5 1,-7 6 0,-2-14-1,-3 11 0,3-6 2,4 3-1,-2 2 0,7-2-1,-14 0 0,7 0 1,0-5-1,7 8-2,0-11 1,6 8 1,-6-5 0,10 3-1,8-8 1,-5 10 0,-7-3 0,23 6 2,-14-6-3,2-6 2,-8 6-2,8 8 2,-4-9-2,5 3 2,-8 1-2,-1-7 1,-5 5 0,2 1 0,-4-3 1,0 4-2,-9 5 1,11-10 0,-11 5 0,0 0 0,0-3-4,0 6-2,0 1 0,0-8-4,-4 8-3,-1-11-3,10 10-6,-16 4-3,15 5-2,-10-5-11,1 6-10,-8-13-8,13 15-21,-7-9-12</inkml:trace>
          <inkml:trace contextRef="#ctx0" brushRef="#br0" timeOffset="18403.4776">11667 1103 232,'2'-30'0,"14"11"35,8 12-14,-6-15 1,2 12 7,0-6-1,5-5-2,-12 15-8,2-4-7,8 5-4,-12 10-1,0-3-1,-5-2 2,3 3-2,5 7 1,-8 6 2,-1 1 2,1 5-1,-1-5-3,-5 12 1,2-4 0,7 20-1,-13-15-2,8 14-1,-11-14 0,10 7 0,-10-3-3,7 2 0,-13-7 1,6-4 0,0-6-1,-8-1 0,6-8 1,-5 7-1,10 4 1,-12-14-1,8 7 1,-10-3-1,5 6 0,-3-11 1,5 10-1,0-8 0,0-6 0,0 8 0,2-4 0,2 0-1,-2-2 1,9 1-1,2-5-1,-2 3 1,9-11 1,-18 16 0,16-13 0,0 2-2,-5 8 1,9-7 2,0 2 0,14 7 1,-8-4 0,3-3 1,2 5 0,3-3 1,10 1-1,-6 2-2,-4 2 0,19-7 0,-17 9-1,0-9 0,-1-5 0,-6 7 0,2 3-2,-13-5-11,7 5-7,-16-2-11,-7 4-20,0 6-46,-6-2-67</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1.252"/>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42CCC034-5E69-4B4D-87A3-990BA0B94717}" emma:medium="tactile" emma:mode="ink">
          <msink:context xmlns:msink="http://schemas.microsoft.com/ink/2010/main" type="writingRegion" rotatedBoundingBox="11187,9847 18140,9960 18069,14262 11116,14148"/>
        </emma:interpretation>
      </emma:emma>
    </inkml:annotationXML>
    <inkml:traceGroup>
      <inkml:annotationXML>
        <emma:emma xmlns:emma="http://www.w3.org/2003/04/emma" version="1.0">
          <emma:interpretation id="{1EA01FFD-C795-4FBF-A65B-A0C2FC1502CA}" emma:medium="tactile" emma:mode="ink">
            <msink:context xmlns:msink="http://schemas.microsoft.com/ink/2010/main" type="paragraph" rotatedBoundingBox="11189,9810 18054,9962 18010,11949 11145,11797" alignmentLevel="1"/>
          </emma:interpretation>
        </emma:emma>
      </inkml:annotationXML>
      <inkml:traceGroup>
        <inkml:annotationXML>
          <emma:emma xmlns:emma="http://www.w3.org/2003/04/emma" version="1.0">
            <emma:interpretation id="{8B147BB9-4899-4480-8302-8D711D182F69}" emma:medium="tactile" emma:mode="ink">
              <msink:context xmlns:msink="http://schemas.microsoft.com/ink/2010/main" type="inkBullet" rotatedBoundingBox="11182,10143 11333,10146 11332,10186 11181,10183"/>
            </emma:interpretation>
            <emma:one-of disjunction-type="recognition" id="oneOf0">
              <emma:interpretation id="interp0" emma:lang="tr-TR" emma:confidence="0">
                <emma:literal>-</emma:literal>
              </emma:interpretation>
            </emma:one-of>
          </emma:emma>
        </inkml:annotationXML>
        <inkml:trace contextRef="#ctx0" brushRef="#br0">-248-5916 208,'0'0'0,"-5"-8"57,-10 3-29,15 5-6,-3-3-6,8 13-3,-3-15-2,0 8-6,-2-11-8,5 3 3,4 3 0,-3-3 0,12 2-20,4-2-13,20 8-21,-2-7-38</inkml:trace>
      </inkml:traceGroup>
      <inkml:traceGroup>
        <inkml:annotationXML>
          <emma:emma xmlns:emma="http://www.w3.org/2003/04/emma" version="1.0">
            <emma:interpretation id="{F36FC220-51BF-4DC9-83F1-C11348B75787}" emma:medium="tactile" emma:mode="ink">
              <msink:context xmlns:msink="http://schemas.microsoft.com/ink/2010/main" type="line" rotatedBoundingBox="11525,9818 18054,9962 18041,10570 11512,10426"/>
            </emma:interpretation>
          </emma:emma>
        </inkml:annotationXML>
        <inkml:traceGroup>
          <inkml:annotationXML>
            <emma:emma xmlns:emma="http://www.w3.org/2003/04/emma" version="1.0">
              <emma:interpretation id="{C37C88F5-B5BB-4BB8-972B-5A3D3BB3F0A2}" emma:medium="tactile" emma:mode="ink">
                <msink:context xmlns:msink="http://schemas.microsoft.com/ink/2010/main" type="inkWord" rotatedBoundingBox="15735,9911 18054,9962 18041,10570 15722,10519"/>
              </emma:interpretation>
              <emma:one-of disjunction-type="recognition" id="oneOf1">
                <emma:interpretation id="interp1" emma:lang="tr-TR" emma:confidence="0">
                  <emma:literal>*es</emma:literal>
                </emma:interpretation>
                <emma:interpretation id="interp2" emma:lang="tr-TR" emma:confidence="0">
                  <emma:literal>...ü.</emma:literal>
                </emma:interpretation>
                <emma:interpretation id="interp3" emma:lang="tr-TR" emma:confidence="0">
                  <emma:literal>...ü,</emma:literal>
                </emma:interpretation>
                <emma:interpretation id="interp4" emma:lang="tr-TR" emma:confidence="0">
                  <emma:literal>*us</emma:literal>
                </emma:interpretation>
                <emma:interpretation id="interp5" emma:lang="tr-TR" emma:confidence="0">
                  <emma:literal>*re</emma:literal>
                </emma:interpretation>
              </emma:one-of>
            </emma:emma>
          </inkml:annotationXML>
          <inkml:trace contextRef="#ctx0" brushRef="#br0" timeOffset="-1171.0193">4639-5764 244,'-14'-27'0,"5"15"28,7 9-8,-9-7-2,2-5-5,-2 7-6,0-7 5,-7-5-2,5-7-5,-12 22-4,5-8-2,-6 0-1,10-4-2,-15 5-15,5-10-10,-3 13-7,2-1-1,0-1-17,-8 5-2</inkml:trace>
          <inkml:trace contextRef="#ctx0" brushRef="#br0" timeOffset="1479.8254">4690-5695 256,'-2'-14'0,"4"14"28,0-8-21,2 2 6,-4-4 4,3 0-1,6-3-3,6-2-5,-6 12 1,11-15-1,-9 4-2,16-1-3,-10-3 0,12 3 0,2 0 1,3 8-4,-3-18 3,4 13-4,1-4 2,8-8 0,-4 6-2,23 3 2,-3-8-2,-7 4 1,-6-4 0,-8 12 0,-3 6 0,-3-2 0,5 7 0,-27 2 0,16 8 0,2-6 0,-18 13 2,9-10-2,7 0 1,-3 21 0,7-10 0,7 9 1,-16-20 0,11 11 1,-6-2-1,9-4 0,10 6-2,-10 1 0,-3-4 2,5-5-2,-7-7 1,-4 4 0,8 1-1,-2-6 1,-6 4 1,-2 1-1,-1-7 0,0-2 0,3 2 1,-5-13 2,3 15-2,-3-6 1,-7 6 0,12-7-1,-18-5-1,4 4 0,-6-1 0,-9-1 0,8 11 2,-12-11 0,8 6 1,-4-12-3,-3-1-2,-8-3-1,9 10 2,-3-7 0,-6 0 1,-1 1-1,-1 3 0,-5-11-2,9 11 2,-9-10-3,2 8-1,0-7-1,5 4 1,-5 4 2,2-5 1,8 10 1,-15-3 0,14-9 2,7 23-2,-13-4 0,26 0 0,-18 0 1,3 0 1,4-5 0,0 5-2,2-6 0,7 19-3,-5-13 3,-4 0 0,-6-2-1,8-3 1,7 4 0,-7 9 0,9-5 4,5 12 0,-3-5-1,-2-5 0,5 5 1,4 6 2,2-8 2,2 3-3,16 11 3,-4-5-2,-12 6-2,5-10-1,4 6 0,-6-8-1,2 13 2,-14-11 1,19 7 0,-19 0-2,5-3-3,0-12 2,-11 5-2,4 11 0,-8-11 0,2 6 1,-7 0-1,2 1 0,4 1 0,-12 5 0,-1-1 0,5 3 0,-20 0-18,8 11 0,-14-9-16,10-1-29,-13 4-53</inkml:trace>
          <inkml:trace contextRef="#ctx0" brushRef="#br0" timeOffset="-588.1673">1913-6116 213,'-22'-5'0,"-12"13"55,17-6-38,-6-12-1,1 18-2,-7-6-3,9-2 5,5 5 2,2-5-6,-1-5-3,-1 5-6,8-5-1,-2 5-2,14 0 0,-8-5-12,-1 5-15,-1 5-8,-6-12-9,2 9-3,-4-2-19</inkml:trace>
          <inkml:trace contextRef="#ctx0" brushRef="#br0" timeOffset="-407.7158">1255-5988 166,'-24'-4'0,"2"5"53,-5-6-30,9 4 1,5 2-3,-16-4-5,11 0-1,1 2-1,-10-13-6,3 14-5,4-6-3,2 2 0,-4 4-15,-5-1-10,3-12-10,4 8-16,2 5-30</inkml:trace>
          <inkml:trace contextRef="#ctx0" brushRef="#br0" timeOffset="-194.6242">367-6048 262,'-18'-13'0,"-4"12"36,-7-4-17,2 10-3,14-4-1,-9 4 0,-3 0-1,10-8-1,-1-1-6,3 0-4,-7 0-1,4 8-3,5 0-1,5 0-16,3-1-15,-14 7-10,8-13-6,7 9-20,-14 4 8</inkml:trace>
          <inkml:trace contextRef="#ctx0" brushRef="#br0" timeOffset="-773.1591">2835-6116 271,'-22'-2'0,"8"2"28,-3 2-15,10 1 0,-9-8-1,-4 5 2,0 0-5,9-5 0,-2-3-2,2 8-3,0-5-1,4-1-2,3 4 0,-5-6-2,-7-4-33,5 2-1,4 12-4,-13-2-3,0 0-20,-6 0 10</inkml:trace>
          <inkml:trace contextRef="#ctx0" brushRef="#br0" timeOffset="-980.6423">3726-6031 260,'-20'0'0,"6"-7"31,10 7-16,-18-8 3,13 0-3,-9 6-7,11 7 1,-6-10 1,2-6-7,2 1-2,-9 3-2,5-6-9,13 4-13,-4-1-8,-16 5-19,20-12-5,-29 11-11</inkml:trace>
        </inkml:traceGroup>
      </inkml:traceGroup>
      <inkml:traceGroup>
        <inkml:annotationXML>
          <emma:emma xmlns:emma="http://www.w3.org/2003/04/emma" version="1.0">
            <emma:interpretation id="{0AAA320A-767B-4125-9A8F-7B64963543B8}" emma:medium="tactile" emma:mode="ink">
              <msink:context xmlns:msink="http://schemas.microsoft.com/ink/2010/main" type="line" rotatedBoundingBox="16188,11905 16325,10548 16650,10580 16514,11938"/>
            </emma:interpretation>
          </emma:emma>
        </inkml:annotationXML>
        <inkml:traceGroup>
          <inkml:annotationXML>
            <emma:emma xmlns:emma="http://www.w3.org/2003/04/emma" version="1.0">
              <emma:interpretation id="{7660BFE1-ABDD-4BFD-8839-4F3A2FB537CA}" emma:medium="tactile" emma:mode="ink">
                <msink:context xmlns:msink="http://schemas.microsoft.com/ink/2010/main" type="inkWord" rotatedBoundingBox="16229,11910 16242,11776 16341,11786 16327,11919"/>
              </emma:interpretation>
              <emma:one-of disjunction-type="recognition" id="oneOf2">
                <emma:interpretation id="interp6" emma:lang="tr-TR" emma:confidence="0">
                  <emma:literal>\</emma:literal>
                </emma:interpretation>
                <emma:interpretation id="interp7" emma:lang="tr-TR" emma:confidence="0">
                  <emma:literal>'</emma:literal>
                </emma:interpretation>
                <emma:interpretation id="interp8" emma:lang="tr-TR" emma:confidence="0">
                  <emma:literal>L</emma:literal>
                </emma:interpretation>
                <emma:interpretation id="interp9" emma:lang="tr-TR" emma:confidence="0">
                  <emma:literal>z</emma:literal>
                </emma:interpretation>
                <emma:interpretation id="interp10" emma:lang="tr-TR" emma:confidence="0">
                  <emma:literal>.</emma:literal>
                </emma:interpretation>
              </emma:one-of>
            </emma:emma>
          </inkml:annotationXML>
          <inkml:trace contextRef="#ctx0" brushRef="#br0" timeOffset="-1773.6382">4776-4190 190,'14'-14'0,"-3"7"19,11-1 5,-13-1 0,4 2 1,-2 8-2,-8-2 5,5-4 0,-14 7-14,12-7-8,-10-5-4,4 8-1,7-1-1,-1-12 0,-3 9-32,-1-4 1,4-2-9,-10 7-13,6-3-22</inkml:trace>
        </inkml:traceGroup>
        <inkml:traceGroup>
          <inkml:annotationXML>
            <emma:emma xmlns:emma="http://www.w3.org/2003/04/emma" version="1.0">
              <emma:interpretation id="{68E67C70-FE6F-4648-8AD9-35F0300D5796}" emma:medium="tactile" emma:mode="ink">
                <msink:context xmlns:msink="http://schemas.microsoft.com/ink/2010/main" type="inkWord" rotatedBoundingBox="16252,11272 16325,10547 16650,10580 16577,11305"/>
              </emma:interpretation>
              <emma:one-of disjunction-type="recognition" id="oneOf3">
                <emma:interpretation id="interp11" emma:lang="tr-TR" emma:confidence="0">
                  <emma:literal>-i</emma:literal>
                </emma:interpretation>
                <emma:interpretation id="interp12" emma:lang="tr-TR" emma:confidence="0">
                  <emma:literal>-r</emma:literal>
                </emma:interpretation>
                <emma:interpretation id="interp13" emma:lang="tr-TR" emma:confidence="0">
                  <emma:literal>-u</emma:literal>
                </emma:interpretation>
                <emma:interpretation id="interp14" emma:lang="tr-TR" emma:confidence="0">
                  <emma:literal>..</emma:literal>
                </emma:interpretation>
                <emma:interpretation id="interp15" emma:lang="tr-TR" emma:confidence="0">
                  <emma:literal>-e</emma:literal>
                </emma:interpretation>
              </emma:one-of>
            </emma:emma>
          </inkml:annotationXML>
          <inkml:trace contextRef="#ctx0" brushRef="#br0" timeOffset="-1565.0416">5121-4795 234,'0'-16'0,"4"1"17,1-5-11,-12-1-6,9-1 0,-2 5-21,-2-8 11,4 17 3,7-12 1,-7 8-7,-8-11-6,14 7-3,-12-3-9</inkml:trace>
          <inkml:trace contextRef="#ctx0" brushRef="#br0" timeOffset="-1361.6181">5052-5363 239,'-20'-13'0,"15"4"34,-1-8-14,-10 17-5,14-13-3,-9-3-1,-2 10-2,4-13-6,-11 3-1,2 3-3,13-5-4,-12 14-9,12-6-7,-4 6-9,-2-6-15,7 4-3,-5-9-6</inkml:trace>
        </inkml:traceGroup>
      </inkml:traceGroup>
    </inkml:traceGroup>
    <inkml:traceGroup>
      <inkml:annotationXML>
        <emma:emma xmlns:emma="http://www.w3.org/2003/04/emma" version="1.0">
          <emma:interpretation id="{746A98F6-C84A-48BB-9083-91D7E6DB5AC2}" emma:medium="tactile" emma:mode="ink">
            <msink:context xmlns:msink="http://schemas.microsoft.com/ink/2010/main" type="paragraph" rotatedBoundingBox="12075,12023 15854,12085 15850,12317 12071,12255" alignmentLevel="3"/>
          </emma:interpretation>
        </emma:emma>
      </inkml:annotationXML>
      <inkml:traceGroup>
        <inkml:annotationXML>
          <emma:emma xmlns:emma="http://www.w3.org/2003/04/emma" version="1.0">
            <emma:interpretation id="{3C98D96F-4353-4783-9225-8B3085665CE6}" emma:medium="tactile" emma:mode="ink">
              <msink:context xmlns:msink="http://schemas.microsoft.com/ink/2010/main" type="inkBullet" rotatedBoundingBox="12075,12028 12273,12032 12272,12067 12074,12063"/>
            </emma:interpretation>
            <emma:one-of disjunction-type="recognition" id="oneOf4">
              <emma:interpretation id="interp16" emma:lang="tr-TR" emma:confidence="0">
                <emma:literal>-</emma:literal>
              </emma:interpretation>
              <emma:interpretation id="interp17" emma:lang="tr-TR" emma:confidence="0">
                <emma:literal>_</emma:literal>
              </emma:interpretation>
              <emma:interpretation id="interp18" emma:lang="tr-TR" emma:confidence="0">
                <emma:literal>.</emma:literal>
              </emma:interpretation>
              <emma:interpretation id="interp19" emma:lang="tr-TR" emma:confidence="0">
                <emma:literal>r</emma:literal>
              </emma:interpretation>
              <emma:interpretation id="interp20" emma:lang="tr-TR" emma:confidence="0">
                <emma:literal>~</emma:literal>
              </emma:interpretation>
            </emma:one-of>
          </emma:emma>
        </inkml:annotationXML>
        <inkml:trace contextRef="#ctx0" brushRef="#br0" timeOffset="-3106.6376">622-4069 161,'5'-2'0,"1"4"22,-6 6-9,18-6 4,-2 3-7,-5 5-5,-11-4-2,11-3-1,-7-17-1,5 19 0,2-1 1,9-2-3,-4 1 0,11-6-14,-7 6-11,-16-3-8,16 0-5</inkml:trace>
      </inkml:traceGroup>
      <inkml:traceGroup>
        <inkml:annotationXML>
          <emma:emma xmlns:emma="http://www.w3.org/2003/04/emma" version="1.0">
            <emma:interpretation id="{4B6BE673-79EF-43AB-88A8-26B18E459938}" emma:medium="tactile" emma:mode="ink">
              <msink:context xmlns:msink="http://schemas.microsoft.com/ink/2010/main" type="line" rotatedBoundingBox="12718,12033 15853,12085 15850,12317 12714,12266"/>
            </emma:interpretation>
          </emma:emma>
        </inkml:annotationXML>
        <inkml:traceGroup>
          <inkml:annotationXML>
            <emma:emma xmlns:emma="http://www.w3.org/2003/04/emma" version="1.0">
              <emma:interpretation id="{18716A67-E2EC-4BB0-BC99-4D32935C545E}" emma:medium="tactile" emma:mode="ink">
                <msink:context xmlns:msink="http://schemas.microsoft.com/ink/2010/main" type="inkWord" rotatedBoundingBox="12715,12255 12751,12256 12750,12266 12715,12266"/>
              </emma:interpretation>
              <emma:one-of disjunction-type="recognition" id="oneOf5">
                <emma:interpretation id="interp21" emma:lang="tr-TR" emma:confidence="0">
                  <emma:literal>-</emma:literal>
                </emma:interpretation>
                <emma:interpretation id="interp22" emma:lang="tr-TR" emma:confidence="0">
                  <emma:literal>_</emma:literal>
                </emma:interpretation>
                <emma:interpretation id="interp23" emma:lang="tr-TR" emma:confidence="0">
                  <emma:literal>.</emma:literal>
                </emma:interpretation>
                <emma:interpretation id="interp24" emma:lang="tr-TR" emma:confidence="0">
                  <emma:literal>7</emma:literal>
                </emma:interpretation>
                <emma:interpretation id="interp25" emma:lang="tr-TR" emma:confidence="0">
                  <emma:literal>r</emma:literal>
                </emma:interpretation>
              </emma:one-of>
            </emma:emma>
          </inkml:annotationXML>
          <inkml:trace contextRef="#ctx0" brushRef="#br0" timeOffset="-2914.7327">1262-3834 110,'5'0'0,"-5"0"14,6 0-12,-4-1-1,3-3-1,2-1 0,4 8-10</inkml:trace>
        </inkml:traceGroup>
        <inkml:traceGroup>
          <inkml:annotationXML>
            <emma:emma xmlns:emma="http://www.w3.org/2003/04/emma" version="1.0">
              <emma:interpretation id="{21BD9F3D-CD1A-4F7A-9F95-BCD90525D7E1}" emma:medium="tactile" emma:mode="ink">
                <msink:context xmlns:msink="http://schemas.microsoft.com/ink/2010/main" type="inkWord" rotatedBoundingBox="13581,12153 13706,12155 13705,12193 13581,12191"/>
              </emma:interpretation>
              <emma:one-of disjunction-type="recognition" id="oneOf6">
                <emma:interpretation id="interp26" emma:lang="tr-TR" emma:confidence="0">
                  <emma:literal>_</emma:literal>
                </emma:interpretation>
                <emma:interpretation id="interp27" emma:lang="tr-TR" emma:confidence="0">
                  <emma:literal>.</emma:literal>
                </emma:interpretation>
                <emma:interpretation id="interp28" emma:lang="tr-TR" emma:confidence="0">
                  <emma:literal>-</emma:literal>
                </emma:interpretation>
                <emma:interpretation id="interp29" emma:lang="tr-TR" emma:confidence="0">
                  <emma:literal>r</emma:literal>
                </emma:interpretation>
                <emma:interpretation id="interp30" emma:lang="tr-TR" emma:confidence="0">
                  <emma:literal>~</emma:literal>
                </emma:interpretation>
              </emma:one-of>
            </emma:emma>
          </inkml:annotationXML>
          <inkml:trace contextRef="#ctx0" brushRef="#br0" timeOffset="-2674.0222">2128-3909 160,'18'-6'0,"-4"-4"6,8 0-3,2 10 1,-10 2-1,-6-7-2,1 8-1,5-8 1,-19 0-1,5 5 0,2 2-13,-2-2-4,5 5-10</inkml:trace>
        </inkml:traceGroup>
        <inkml:traceGroup>
          <inkml:annotationXML>
            <emma:emma xmlns:emma="http://www.w3.org/2003/04/emma" version="1.0">
              <emma:interpretation id="{2F1DAD40-E5B5-4AB7-99AC-726613A5891A}" emma:medium="tactile" emma:mode="ink">
                <msink:context xmlns:msink="http://schemas.microsoft.com/ink/2010/main" type="inkWord" rotatedBoundingBox="14319,12147 14458,12150 14458,12176 14318,12174"/>
              </emma:interpretation>
              <emma:one-of disjunction-type="recognition" id="oneOf7">
                <emma:interpretation id="interp31" emma:lang="tr-TR" emma:confidence="0">
                  <emma:literal>w</emma:literal>
                </emma:interpretation>
                <emma:interpretation id="interp32" emma:lang="tr-TR" emma:confidence="0">
                  <emma:literal>~</emma:literal>
                </emma:interpretation>
                <emma:interpretation id="interp33" emma:lang="tr-TR" emma:confidence="0">
                  <emma:literal>-</emma:literal>
                </emma:interpretation>
                <emma:interpretation id="interp34" emma:lang="tr-TR" emma:confidence="0">
                  <emma:literal>_</emma:literal>
                </emma:interpretation>
                <emma:interpretation id="interp35" emma:lang="tr-TR" emma:confidence="0">
                  <emma:literal>.</emma:literal>
                </emma:interpretation>
              </emma:one-of>
            </emma:emma>
          </inkml:annotationXML>
          <inkml:trace contextRef="#ctx0" brushRef="#br0" timeOffset="-2441.8079">2866-3926 187,'16'-4'0,"-16"8"28,8-8-13,1 1 4,-6-2 4,10 10-6,-9-2 1,3-3 0,-7 4-5,-7-4-5,14-12-8,-16 15 1,20-1-2,-2-4-7,4 4-9,-4 2-8,11-10-9,-11 1-20,9-5-2</inkml:trace>
        </inkml:traceGroup>
        <inkml:traceGroup>
          <inkml:annotationXML>
            <emma:emma xmlns:emma="http://www.w3.org/2003/04/emma" version="1.0">
              <emma:interpretation id="{CCB3E956-3BF2-49CD-818E-7F794B4977A1}" emma:medium="tactile" emma:mode="ink">
                <msink:context xmlns:msink="http://schemas.microsoft.com/ink/2010/main" type="inkWord" rotatedBoundingBox="15081,12154 15241,12156 15240,12190 15080,12188"/>
              </emma:interpretation>
              <emma:one-of disjunction-type="recognition" id="oneOf8">
                <emma:interpretation id="interp36" emma:lang="tr-TR" emma:confidence="0">
                  <emma:literal>-</emma:literal>
                </emma:interpretation>
                <emma:interpretation id="interp37" emma:lang="tr-TR" emma:confidence="0">
                  <emma:literal>_</emma:literal>
                </emma:interpretation>
                <emma:interpretation id="interp38" emma:lang="tr-TR" emma:confidence="0">
                  <emma:literal>v</emma:literal>
                </emma:interpretation>
                <emma:interpretation id="interp39" emma:lang="tr-TR" emma:confidence="0">
                  <emma:literal>~</emma:literal>
                </emma:interpretation>
                <emma:interpretation id="interp40" emma:lang="tr-TR" emma:confidence="0">
                  <emma:literal>.</emma:literal>
                </emma:interpretation>
              </emma:one-of>
            </emma:emma>
          </inkml:annotationXML>
          <inkml:trace contextRef="#ctx0" brushRef="#br0" timeOffset="-2198.8452">3628-3940 225,'11'2'0,"-7"10"15,12-11 2,2 8 6,-14-4-3,3-10-1,-7 5-1,7-3 0,-1 11-7,-6-8-8,7-5-2,-7 10 0,11-13-2,2 1-13,-8 4-12,10-3-8,-1 3-5,-1-2-16,-4 5-9</inkml:trace>
        </inkml:traceGroup>
        <inkml:traceGroup>
          <inkml:annotationXML>
            <emma:emma xmlns:emma="http://www.w3.org/2003/04/emma" version="1.0">
              <emma:interpretation id="{BF1ADD6D-4CDC-4A92-9FC8-A21EE8D52EA0}" emma:medium="tactile" emma:mode="ink">
                <msink:context xmlns:msink="http://schemas.microsoft.com/ink/2010/main" type="inkWord" rotatedBoundingBox="15677,12082 15854,12085 15852,12172 15676,12170"/>
              </emma:interpretation>
              <emma:one-of disjunction-type="recognition" id="oneOf9">
                <emma:interpretation id="interp41" emma:lang="tr-TR" emma:confidence="0">
                  <emma:literal>v</emma:literal>
                </emma:interpretation>
                <emma:interpretation id="interp42" emma:lang="tr-TR" emma:confidence="0">
                  <emma:literal>.</emma:literal>
                </emma:interpretation>
                <emma:interpretation id="interp43" emma:lang="tr-TR" emma:confidence="0">
                  <emma:literal>~</emma:literal>
                </emma:interpretation>
                <emma:interpretation id="interp44" emma:lang="tr-TR" emma:confidence="0">
                  <emma:literal>"</emma:literal>
                </emma:interpretation>
                <emma:interpretation id="interp45" emma:lang="tr-TR" emma:confidence="0">
                  <emma:literal>-</emma:literal>
                </emma:interpretation>
              </emma:one-of>
            </emma:emma>
          </inkml:annotationXML>
          <inkml:trace contextRef="#ctx0" brushRef="#br0" timeOffset="-1983.1597">4223-3930 225,'16'-3'0,"-10"6"32,-1-3-8,17 0-8,0-13-11,-4 3-3,-7-1-1,9 11 0,-13-7-1,6 7 0,-8 0 0,10-13-28,-4 1 0,-8 4-20,1-3-12</inkml:trace>
        </inkml:traceGroup>
      </inkml:traceGroup>
    </inkml:traceGroup>
    <inkml:traceGroup>
      <inkml:annotationXML>
        <emma:emma xmlns:emma="http://www.w3.org/2003/04/emma" version="1.0">
          <emma:interpretation id="{C656A17B-9F32-4F57-8333-341D94406952}" emma:medium="tactile" emma:mode="ink">
            <msink:context xmlns:msink="http://schemas.microsoft.com/ink/2010/main" type="paragraph" rotatedBoundingBox="11343,13896 18068,13792 18073,14102 11348,14205" alignmentLevel="2"/>
          </emma:interpretation>
        </emma:emma>
      </inkml:annotationXML>
      <inkml:traceGroup>
        <inkml:annotationXML>
          <emma:emma xmlns:emma="http://www.w3.org/2003/04/emma" version="1.0">
            <emma:interpretation id="{56AFA78B-78DD-4901-B476-B1A767DABF8D}" emma:medium="tactile" emma:mode="ink">
              <msink:context xmlns:msink="http://schemas.microsoft.com/ink/2010/main" type="inkBullet" rotatedBoundingBox="11346,14074 11375,14074 11376,14098 11347,14099"/>
            </emma:interpretation>
            <emma:one-of disjunction-type="recognition" id="oneOf10">
              <emma:interpretation id="interp46" emma:lang="tr-TR" emma:confidence="0">
                <emma:literal>.</emma:literal>
              </emma:interpretation>
              <emma:interpretation id="interp47" emma:lang="tr-TR" emma:confidence="0">
                <emma:literal>-</emma:literal>
              </emma:interpretation>
              <emma:interpretation id="interp48" emma:lang="tr-TR" emma:confidence="0">
                <emma:literal>v</emma:literal>
              </emma:interpretation>
              <emma:interpretation id="interp49" emma:lang="tr-TR" emma:confidence="0">
                <emma:literal>_</emma:literal>
              </emma:interpretation>
              <emma:interpretation id="interp50" emma:lang="tr-TR" emma:confidence="0">
                <emma:literal>'</emma:literal>
              </emma:interpretation>
            </emma:one-of>
          </emma:emma>
        </inkml:annotationXML>
        <inkml:trace contextRef="#ctx0" brushRef="#br0" timeOffset="-30005.2502">-106-2001 132,'9'-6'0,"2"-2"2,-11 1-8,9 3-3</inkml:trace>
      </inkml:traceGroup>
      <inkml:traceGroup>
        <inkml:annotationXML>
          <emma:emma xmlns:emma="http://www.w3.org/2003/04/emma" version="1.0">
            <emma:interpretation id="{D0F8D2CD-79A5-4383-9D4F-3FFCC73C5089}" emma:medium="tactile" emma:mode="ink">
              <msink:context xmlns:msink="http://schemas.microsoft.com/ink/2010/main" type="line" rotatedBoundingBox="11861,13888 18068,13792 18073,14102 11866,14197"/>
            </emma:interpretation>
          </emma:emma>
        </inkml:annotationXML>
        <inkml:traceGroup>
          <inkml:annotationXML>
            <emma:emma xmlns:emma="http://www.w3.org/2003/04/emma" version="1.0">
              <emma:interpretation id="{035A793A-1840-4907-9170-C5C7C93AF0D8}" emma:medium="tactile" emma:mode="ink">
                <msink:context xmlns:msink="http://schemas.microsoft.com/ink/2010/main" type="inkWord" rotatedBoundingBox="11864,14038 12199,14032 12200,14066 11864,14071"/>
              </emma:interpretation>
              <emma:one-of disjunction-type="recognition" id="oneOf11">
                <emma:interpretation id="interp51" emma:lang="tr-TR" emma:confidence="0">
                  <emma:literal>-</emma:literal>
                </emma:interpretation>
                <emma:interpretation id="interp52" emma:lang="tr-TR" emma:confidence="0">
                  <emma:literal>_</emma:literal>
                </emma:interpretation>
                <emma:interpretation id="interp53" emma:lang="tr-TR" emma:confidence="0">
                  <emma:literal>.</emma:literal>
                </emma:interpretation>
                <emma:interpretation id="interp54" emma:lang="tr-TR" emma:confidence="0">
                  <emma:literal>~</emma:literal>
                </emma:interpretation>
                <emma:interpretation id="interp55" emma:lang="tr-TR" emma:confidence="0">
                  <emma:literal>r</emma:literal>
                </emma:interpretation>
              </emma:one-of>
            </emma:emma>
          </inkml:annotationXML>
          <inkml:trace contextRef="#ctx0" brushRef="#br0" timeOffset="-29764.8738">411-2062 182,'16'2'0,"-3"2"26,-4-1-28,4-1 4,3 3-1,-3 1 2,16 3 1,-2-11-3,-14 4 0,16-11-1,4 9 0,-6 0 0,20 0-15,-23-3-21,3-5-28</inkml:trace>
        </inkml:traceGroup>
        <inkml:traceGroup>
          <inkml:annotationXML>
            <emma:emma xmlns:emma="http://www.w3.org/2003/04/emma" version="1.0">
              <emma:interpretation id="{C95265BD-AF8F-40F2-966E-CA77A6A75329}" emma:medium="tactile" emma:mode="ink">
                <msink:context xmlns:msink="http://schemas.microsoft.com/ink/2010/main" type="inkWord" rotatedBoundingBox="13012,14115 13184,14113 13184,14177 13013,14180"/>
              </emma:interpretation>
              <emma:one-of disjunction-type="recognition" id="oneOf12">
                <emma:interpretation id="interp56" emma:lang="tr-TR" emma:confidence="0">
                  <emma:literal>_</emma:literal>
                </emma:interpretation>
                <emma:interpretation id="interp57" emma:lang="tr-TR" emma:confidence="0">
                  <emma:literal>-</emma:literal>
                </emma:interpretation>
                <emma:interpretation id="interp58" emma:lang="tr-TR" emma:confidence="0">
                  <emma:literal>.</emma:literal>
                </emma:interpretation>
                <emma:interpretation id="interp59" emma:lang="tr-TR" emma:confidence="0">
                  <emma:literal>r</emma:literal>
                </emma:interpretation>
                <emma:interpretation id="interp60" emma:lang="tr-TR" emma:confidence="0">
                  <emma:literal>~</emma:literal>
                </emma:interpretation>
              </emma:one-of>
            </emma:emma>
          </inkml:annotationXML>
          <inkml:trace contextRef="#ctx0" brushRef="#br0" timeOffset="-29579.2787">1560-1927 184,'4'2'0,"-2"3"9,3-10-8,8-2 9,-2 4 2,0 3-4,3-5-5,-1-7-2,7-2-1,0 7-5,11 2-21,-4-4-16</inkml:trace>
        </inkml:traceGroup>
        <inkml:traceGroup>
          <inkml:annotationXML>
            <emma:emma xmlns:emma="http://www.w3.org/2003/04/emma" version="1.0">
              <emma:interpretation id="{EECD430F-68CF-473E-959A-30BA831DCA74}" emma:medium="tactile" emma:mode="ink">
                <msink:context xmlns:msink="http://schemas.microsoft.com/ink/2010/main" type="inkWord" rotatedBoundingBox="14026,13904 14400,13899 14402,14022 14028,14028"/>
              </emma:interpretation>
              <emma:one-of disjunction-type="recognition" id="oneOf13">
                <emma:interpretation id="interp61" emma:lang="tr-TR" emma:confidence="0">
                  <emma:literal>-</emma:literal>
                </emma:interpretation>
                <emma:interpretation id="interp62" emma:lang="tr-TR" emma:confidence="0">
                  <emma:literal>_</emma:literal>
                </emma:interpretation>
                <emma:interpretation id="interp63" emma:lang="tr-TR" emma:confidence="0">
                  <emma:literal>.</emma:literal>
                </emma:interpretation>
                <emma:interpretation id="interp64" emma:lang="tr-TR" emma:confidence="0">
                  <emma:literal>r</emma:literal>
                </emma:interpretation>
                <emma:interpretation id="interp65" emma:lang="tr-TR" emma:confidence="0">
                  <emma:literal>2</emma:literal>
                </emma:interpretation>
              </emma:one-of>
            </emma:emma>
          </inkml:annotationXML>
          <inkml:trace contextRef="#ctx0" brushRef="#br0" timeOffset="-29370.0921">2575-2072 185,'16'-5'0,"-12"7"22,16-14-22,-7 12 2,12-5 0,4-1 1,-3-2-3,8-7 0,-1 0 0,7-4 0,-11 14-3,6-10-5,-21 9-3,8-4-5,11 0-1</inkml:trace>
        </inkml:traceGroup>
        <inkml:traceGroup>
          <inkml:annotationXML>
            <emma:emma xmlns:emma="http://www.w3.org/2003/04/emma" version="1.0">
              <emma:interpretation id="{291EB2A0-24B2-4268-99C6-D8469278E88F}" emma:medium="tactile" emma:mode="ink">
                <msink:context xmlns:msink="http://schemas.microsoft.com/ink/2010/main" type="inkWord" rotatedBoundingBox="15560,13831 15751,13828 15752,13875 15561,13878"/>
              </emma:interpretation>
              <emma:one-of disjunction-type="recognition" id="oneOf14">
                <emma:interpretation id="interp66" emma:lang="tr-TR" emma:confidence="0">
                  <emma:literal>-</emma:literal>
                </emma:interpretation>
                <emma:interpretation id="interp67" emma:lang="tr-TR" emma:confidence="0">
                  <emma:literal>_</emma:literal>
                </emma:interpretation>
                <emma:interpretation id="interp68" emma:lang="tr-TR" emma:confidence="0">
                  <emma:literal>.</emma:literal>
                </emma:interpretation>
                <emma:interpretation id="interp69" emma:lang="tr-TR" emma:confidence="0">
                  <emma:literal>r</emma:literal>
                </emma:interpretation>
                <emma:interpretation id="interp70" emma:lang="tr-TR" emma:confidence="0">
                  <emma:literal>7</emma:literal>
                </emma:interpretation>
              </emma:one-of>
            </emma:emma>
          </inkml:annotationXML>
          <inkml:trace contextRef="#ctx0" brushRef="#br0" timeOffset="-29167.9398">4108-2222 197,'11'-1'0,"9"1"10,-7 0-9,9-9 0,-8 1-1,-3 8 0,9-7-3,-11 4-9,2-5-6,0 0-1,2 3-1,-4 5 4,7 0 6,-5 3 7</inkml:trace>
        </inkml:traceGroup>
        <inkml:traceGroup>
          <inkml:annotationXML>
            <emma:emma xmlns:emma="http://www.w3.org/2003/04/emma" version="1.0">
              <emma:interpretation id="{BDB176A1-B05E-4107-BAA8-7D469F8B2719}" emma:medium="tactile" emma:mode="ink">
                <msink:context xmlns:msink="http://schemas.microsoft.com/ink/2010/main" type="inkWord" rotatedBoundingBox="16629,13933 18070,13910 18073,14072 16631,14094"/>
              </emma:interpretation>
              <emma:one-of disjunction-type="recognition" id="oneOf15">
                <emma:interpretation id="interp71" emma:lang="tr-TR" emma:confidence="0">
                  <emma:literal>İ</emma:literal>
                </emma:interpretation>
                <emma:interpretation id="interp72" emma:lang="tr-TR" emma:confidence="0">
                  <emma:literal>~</emma:literal>
                </emma:interpretation>
                <emma:interpretation id="interp73" emma:lang="tr-TR" emma:confidence="0">
                  <emma:literal>-</emma:literal>
                </emma:interpretation>
                <emma:interpretation id="interp74" emma:lang="tr-TR" emma:confidence="0">
                  <emma:literal>:</emma:literal>
                </emma:interpretation>
                <emma:interpretation id="interp75" emma:lang="tr-TR" emma:confidence="0">
                  <emma:literal>(</emma:literal>
                </emma:interpretation>
              </emma:one-of>
            </emma:emma>
          </inkml:annotationXML>
          <inkml:trace contextRef="#ctx0" brushRef="#br0" timeOffset="-28555.4666">6598-2056 121,'4'5'0,"3"3"-5,4 7-7</inkml:trace>
          <inkml:trace contextRef="#ctx0" brushRef="#br0" timeOffset="-28962.5779">5176-2167 136,'22'0'0,"-13"2"3,7 1-3,-7 7 9,6-10-5,-10 0-1,8 5-3,-8-8 1,6-2-2,2 15 0,11-12-3,-21 4-9,10-2-8</inkml:trace>
          <inkml:trace contextRef="#ctx0" brushRef="#br0" timeOffset="-28715.4667">5918-2072 167,'13'0'0,"5"10"0,-2 1 0,15-10 32,-9 8-17,-13-9-5,13 1-5,3-7-4,-5 12 0,2 1-2,-7-7-1,-6-13-4,7 13 2,-1 0 1,-6-5-24,2 6 8,-6-1-3,4 4 4</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4.527"/>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89DEBE5F-EFC4-4648-B7A7-0B63E0086E60}" emma:medium="tactile" emma:mode="ink">
          <msink:context xmlns:msink="http://schemas.microsoft.com/ink/2010/main" type="writingRegion" rotatedBoundingBox="18833,8861 20030,8861 20030,9665 18833,9665"/>
        </emma:interpretation>
      </emma:emma>
    </inkml:annotationXML>
    <inkml:traceGroup>
      <inkml:annotationXML>
        <emma:emma xmlns:emma="http://www.w3.org/2003/04/emma" version="1.0">
          <emma:interpretation id="{D94C2FEE-EFB6-4486-B179-78CD377002C2}" emma:medium="tactile" emma:mode="ink">
            <msink:context xmlns:msink="http://schemas.microsoft.com/ink/2010/main" type="paragraph" rotatedBoundingBox="18833,8861 20030,8861 20030,9665 18833,9665" alignmentLevel="1"/>
          </emma:interpretation>
        </emma:emma>
      </inkml:annotationXML>
      <inkml:traceGroup>
        <inkml:annotationXML>
          <emma:emma xmlns:emma="http://www.w3.org/2003/04/emma" version="1.0">
            <emma:interpretation id="{C267A939-29C3-49B4-9756-1A2D84AF9412}" emma:medium="tactile" emma:mode="ink">
              <msink:context xmlns:msink="http://schemas.microsoft.com/ink/2010/main" type="line" rotatedBoundingBox="18833,8861 20030,8861 20030,9665 18833,9665"/>
            </emma:interpretation>
          </emma:emma>
        </inkml:annotationXML>
        <inkml:traceGroup>
          <inkml:annotationXML>
            <emma:emma xmlns:emma="http://www.w3.org/2003/04/emma" version="1.0">
              <emma:interpretation id="{DF54FD66-5D3B-403D-911C-85EA39FC197C}" emma:medium="tactile" emma:mode="ink">
                <msink:context xmlns:msink="http://schemas.microsoft.com/ink/2010/main" type="inkWord" rotatedBoundingBox="18833,8861 20030,8861 20030,9665 18833,9665"/>
              </emma:interpretation>
              <emma:one-of disjunction-type="recognition" id="oneOf0">
                <emma:interpretation id="interp0" emma:lang="tr-TR" emma:confidence="0">
                  <emma:literal>r</emma:literal>
                </emma:interpretation>
                <emma:interpretation id="interp1" emma:lang="tr-TR" emma:confidence="0">
                  <emma:literal>5</emma:literal>
                </emma:interpretation>
                <emma:interpretation id="interp2" emma:lang="tr-TR" emma:confidence="0">
                  <emma:literal>.</emma:literal>
                </emma:interpretation>
                <emma:interpretation id="interp3" emma:lang="tr-TR" emma:confidence="0">
                  <emma:literal>t</emma:literal>
                </emma:interpretation>
                <emma:interpretation id="interp4" emma:lang="tr-TR" emma:confidence="0">
                  <emma:literal>j</emma:literal>
                </emma:interpretation>
              </emma:one-of>
            </emma:emma>
          </inkml:annotationXML>
          <inkml:trace contextRef="#ctx0" brushRef="#br0">222 186 125,'-2'-3'0,"-3"1"31,5-3-16,0 4 13,3-6 2,-1 4-1,-4-4 1,4 7-6,2 2 2,-8-2-3,2-2-12,4-4-3,-7 6 0,12 8 2,-5-13 0,-2 2-1,2 11-1,-2-8-1,-2 5 0,2-8-2,11 3 2,0 16-1,-2-6 1,2 10 0,7-1 0,-7 12-2,-2-3-1,7 5 1,-12-4-2,21 4 0,-10-1-1,-6 7-1,4-3 1,-10-2 0,12-4 0,-15 6-1,9-8 0,-9 7 0,-2-9-1,-3-6 1,1 1-1,-3-3 0,-8-8 2,8 6-2,-2 5 0,-6-20 1,6 11-1,-7-12 3,-2 5-3,3-8 1,-10 3 0,10-10-2,4 9-2,-14-14 3,1 5 0,2-11-1,2-8 1,-11 6 0,8 7 0,6-9 0,3 1 0,-6-9 0,9 1 0,0 2 0,-2 2 0,6-6-1,5 0 1,2 7 0,2-2-1,0-2 1,3-1-1,-1 1 0,-2-3 0,12 7 0,-5 3 0,2 9 2,13-3-2,-8-5 0,-5 8 1,11-6-1,-13 10 1,9 3 0,8-2 0,-6 5-2,3 0 3,-10 5-2,7 0 2,0 0 2,9 5 1,8-5-3,6 3 3,3-1-1,-1 8 0,15-15-1,-11 5 1,8 0 0,3 0 2,3-7-2,-6-1 0,3 6-1,-2-5 0,-7-8 0,-11 10-2,-2-5 0,4 7 1,-13-5 0,4 1-1,-13-3 0,-15 10 0,-7-3 0,8 8 0,-15-7-6,7 9-13,-5-14-9,-4 19-20,-11 6-30,-18 3-70</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5.382"/>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CB967016-7B00-46FA-B97D-F30F59A42F46}" emma:medium="tactile" emma:mode="ink">
          <msink:context xmlns:msink="http://schemas.microsoft.com/ink/2010/main" type="inkDrawing" rotatedBoundingBox="18545,10120 20226,9838 20238,9907 18557,10189" shapeName="Other"/>
        </emma:interpretation>
      </emma:emma>
    </inkml:annotationXML>
    <inkml:trace contextRef="#ctx0" brushRef="#br0">29 333 197,'-5'-2'0,"3"-9"9,2 14 7,-2-18 5,-12 7 5,8 6 4,12 2 1,-12 0 2,10-5-7,-8-2-5,4 7-8,11-7-5,-18 11 0,14-4-4,-5 1-1,0-6-2,5 0 2,15 10 1,0-28 1,9 26 2,16-6 1,6-2-1,12 5-2,-1-11-2,-4 5-2,9-9 1,4-3 0,-2 3-1,9 7 0,3-2 0,-3-8 0,0 9 2,-12-3-1,-5-6-1,1 11 1,-6 3-1,8-1 2,-17 5-2,2-7 1,-13-8 1,7 10-1,-8-4 1,-3-1 1,-3 7-3,4-4 1,-10 2 0,-10 5-2,3-9 0,4 4 1,-15 0-1,11 3 0,-12-1-4,-8-4-10,11 9-5,-9 8-15,-11-20-14,11 8-42,-7-1-33</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8.521"/>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CB7D90AE-C405-463A-ABDE-78962D4BF02C}" emma:medium="tactile" emma:mode="ink">
          <msink:context xmlns:msink="http://schemas.microsoft.com/ink/2010/main" type="writingRegion" rotatedBoundingBox="19757,9972 20919,9972 20919,10319 19757,10319"/>
        </emma:interpretation>
      </emma:emma>
    </inkml:annotationXML>
    <inkml:traceGroup>
      <inkml:annotationXML>
        <emma:emma xmlns:emma="http://www.w3.org/2003/04/emma" version="1.0">
          <emma:interpretation id="{DC020D26-432D-4680-BCBD-17C4DE16B12D}" emma:medium="tactile" emma:mode="ink">
            <msink:context xmlns:msink="http://schemas.microsoft.com/ink/2010/main" type="paragraph" rotatedBoundingBox="19757,9972 20919,9972 20919,10319 19757,10319" alignmentLevel="1"/>
          </emma:interpretation>
        </emma:emma>
      </inkml:annotationXML>
      <inkml:traceGroup>
        <inkml:annotationXML>
          <emma:emma xmlns:emma="http://www.w3.org/2003/04/emma" version="1.0">
            <emma:interpretation id="{796AD403-B8E3-4FE3-982C-7320F33FCFAA}" emma:medium="tactile" emma:mode="ink">
              <msink:context xmlns:msink="http://schemas.microsoft.com/ink/2010/main" type="line" rotatedBoundingBox="19757,9972 20919,9972 20919,10319 19757,10319"/>
            </emma:interpretation>
          </emma:emma>
        </inkml:annotationXML>
        <inkml:traceGroup>
          <inkml:annotationXML>
            <emma:emma xmlns:emma="http://www.w3.org/2003/04/emma" version="1.0">
              <emma:interpretation id="{D112E931-1B5F-49BE-AA4A-23E65F65714A}" emma:medium="tactile" emma:mode="ink">
                <msink:context xmlns:msink="http://schemas.microsoft.com/ink/2010/main" type="inkWord" rotatedBoundingBox="19757,9972 20919,9972 20919,10319 19757,10319"/>
              </emma:interpretation>
              <emma:one-of disjunction-type="recognition" id="oneOf0">
                <emma:interpretation id="interp0" emma:lang="tr-TR" emma:confidence="0">
                  <emma:literal>m</emma:literal>
                </emma:interpretation>
                <emma:interpretation id="interp1" emma:lang="tr-TR" emma:confidence="0">
                  <emma:literal>~</emma:literal>
                </emma:interpretation>
                <emma:interpretation id="interp2" emma:lang="tr-TR" emma:confidence="0">
                  <emma:literal>.</emma:literal>
                </emma:interpretation>
                <emma:interpretation id="interp3" emma:lang="tr-TR" emma:confidence="0">
                  <emma:literal>n</emma:literal>
                </emma:interpretation>
                <emma:interpretation id="interp4" emma:lang="tr-TR" emma:confidence="0">
                  <emma:literal>-</emma:literal>
                </emma:interpretation>
              </emma:one-of>
            </emma:emma>
          </inkml:annotationXML>
          <inkml:trace contextRef="#ctx0" brushRef="#br0">0 298 112,'2'-13'0,"-2"16"12,9-6-2,-7 6 2,7-6 1,-16-12 12,14 15 1,-7-10-3,7 10-2,-9 7 1,2-7 0,8 0-2,-16 3-1,8-13-2,0 7-2,-5 6-5,10 2-1,-3 0-3,0-5 1,2-3-3,-1-7 1,3 13-1,1-11 1,9 4 0,8-1 1,0-2-3,3 2 0,4 2 2,-6-9-5,4 9 0,-9 1 3,8-7-3,10-1 4,-9 13-3,-5-13 0,10 15-1,-8-20 0,6 10 0,-6-12 0,8 14 1,-3-11 0,2 11-1,-2-3-1,0 0 1,-4-10 3,-5 13 1,2-11-1,3 16 1,-5-14 2,-4 22-3,7-20 0,-1 0-1,5 5 0,-11 5 1,-1-1-2,-1-6 1,13-3-1,-3 10-1,-3-3 3,3 1-3,1-17 0,-9 14 3,-7-3-4,2 6 2,-8-1 1,1 1-2,-3 4 0,-3-2 5,0 0 1,0-7 2,0 12-2,0-5 1,0 2-2,0-4-2,0 4 0,6 6 1,-12-13-1,3 2-1,3 1 0,-2 4-1,0-4 0,4 7 0,0-5 0,1 5 0,-3-5 0,-5 0-1,10 0-1,-10 7 1,7 17 4,5-9 0,-5 8 0,0 9 1,-2-8-3,9 0 1,-18-2-2,25 4-1,-18-6 1,11 2-1,0 3 0,-3-5 0,3-7-26,-7-5-14,3-3-27,-8 17-98</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7.050"/>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8C829936-EE8F-462A-80D3-4CCFD06E43DA}" emma:medium="tactile" emma:mode="ink">
          <msink:context xmlns:msink="http://schemas.microsoft.com/ink/2010/main" type="writingRegion" rotatedBoundingBox="19666,10231 19804,10231 19804,11303 19666,11303"/>
        </emma:interpretation>
      </emma:emma>
    </inkml:annotationXML>
    <inkml:traceGroup>
      <inkml:annotationXML>
        <emma:emma xmlns:emma="http://www.w3.org/2003/04/emma" version="1.0">
          <emma:interpretation id="{2E12FCBC-6867-43B8-B276-B803E9DC3075}" emma:medium="tactile" emma:mode="ink">
            <msink:context xmlns:msink="http://schemas.microsoft.com/ink/2010/main" type="paragraph" rotatedBoundingBox="19666,10231 19804,10231 19804,11303 19666,11303" alignmentLevel="1"/>
          </emma:interpretation>
        </emma:emma>
      </inkml:annotationXML>
      <inkml:traceGroup>
        <inkml:annotationXML>
          <emma:emma xmlns:emma="http://www.w3.org/2003/04/emma" version="1.0">
            <emma:interpretation id="{DE91FB90-B294-4E72-B02E-19ED4AEC958D}" emma:medium="tactile" emma:mode="ink">
              <msink:context xmlns:msink="http://schemas.microsoft.com/ink/2010/main" type="line" rotatedBoundingBox="19666,10231 19804,10231 19804,11303 19666,11303"/>
            </emma:interpretation>
          </emma:emma>
        </inkml:annotationXML>
        <inkml:traceGroup>
          <inkml:annotationXML>
            <emma:emma xmlns:emma="http://www.w3.org/2003/04/emma" version="1.0">
              <emma:interpretation id="{27BFEBE7-7D74-46C1-803E-C46FB71DB956}" emma:medium="tactile" emma:mode="ink">
                <msink:context xmlns:msink="http://schemas.microsoft.com/ink/2010/main" type="inkWord" rotatedBoundingBox="19666,10231 19804,10231 19804,11303 19666,11303"/>
              </emma:interpretation>
              <emma:one-of disjunction-type="recognition" id="oneOf0">
                <emma:interpretation id="interp0" emma:lang="tr-TR" emma:confidence="0">
                  <emma:literal>l</emma:literal>
                </emma:interpretation>
                <emma:interpretation id="interp1" emma:lang="tr-TR" emma:confidence="0">
                  <emma:literal>ı</emma:literal>
                </emma:interpretation>
                <emma:interpretation id="interp2" emma:lang="tr-TR" emma:confidence="0">
                  <emma:literal>I</emma:literal>
                </emma:interpretation>
                <emma:interpretation id="interp3" emma:lang="tr-TR" emma:confidence="0">
                  <emma:literal>'</emma:literal>
                </emma:interpretation>
                <emma:interpretation id="interp4" emma:lang="tr-TR" emma:confidence="0">
                  <emma:literal>1</emma:literal>
                </emma:interpretation>
              </emma:one-of>
            </emma:emma>
          </inkml:annotationXML>
          <inkml:trace contextRef="#ctx0" brushRef="#br0">113 26 109,'5'-12'24,"3"9"-7,-1-4 3,-2 7 2,-10-5 2,1 7-6,8-4-1,-11 9 12,-1 16 10,10-13 2,-9 21-10,-4 9-7,-2-10-5,4 8-1,-4-6-2,-3 4-3,9-7-3,7 14 1,-2-14-2,0 7-1,-5 6 1,12-6-1,-10 5-1,5 0-1,7-2-1,0 0 0,-7 0-2,0-1 0,2-9 0,0 5 0,-2 2-1,0-11 0,-9 4-1,14-8 0,-8-1-1,6-3 0,-6 3 1,-3-13 0,8 3-1,-7 2 0,1 2 0,0 2 1,4-8-1,-5 7 0,-6-4 1,7 1-1,-1-4 0,5-1 0,0-4-5,0 6-1,5-7-2,-12 6-3,9-8-4,-2-3-3,5-2 0,-1 5-7,5 0-7,-5-6-4,7 1-33,1-15-22,10-4-46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6.480"/>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3B182CE3-EC5B-4C44-8667-C8B0707351CB}" emma:medium="tactile" emma:mode="ink">
          <msink:context xmlns:msink="http://schemas.microsoft.com/ink/2010/main" type="writingRegion" rotatedBoundingBox="19153,10415 19650,10415 19650,11250 19153,11250"/>
        </emma:interpretation>
      </emma:emma>
    </inkml:annotationXML>
    <inkml:traceGroup>
      <inkml:annotationXML>
        <emma:emma xmlns:emma="http://www.w3.org/2003/04/emma" version="1.0">
          <emma:interpretation id="{B29C9C5B-FFE6-4870-98FE-AA6DF30A2ECD}" emma:medium="tactile" emma:mode="ink">
            <msink:context xmlns:msink="http://schemas.microsoft.com/ink/2010/main" type="paragraph" rotatedBoundingBox="19153,10415 19650,10415 19650,11250 19153,11250" alignmentLevel="1"/>
          </emma:interpretation>
        </emma:emma>
      </inkml:annotationXML>
      <inkml:traceGroup>
        <inkml:annotationXML>
          <emma:emma xmlns:emma="http://www.w3.org/2003/04/emma" version="1.0">
            <emma:interpretation id="{1C9061CB-DA56-4985-B780-5B5AEC540D71}" emma:medium="tactile" emma:mode="ink">
              <msink:context xmlns:msink="http://schemas.microsoft.com/ink/2010/main" type="line" rotatedBoundingBox="19153,10415 19650,10415 19650,11250 19153,11250"/>
            </emma:interpretation>
          </emma:emma>
        </inkml:annotationXML>
        <inkml:traceGroup>
          <inkml:annotationXML>
            <emma:emma xmlns:emma="http://www.w3.org/2003/04/emma" version="1.0">
              <emma:interpretation id="{B5F25F54-B812-47BA-9FB6-C09D06512579}" emma:medium="tactile" emma:mode="ink">
                <msink:context xmlns:msink="http://schemas.microsoft.com/ink/2010/main" type="inkWord" rotatedBoundingBox="19153,10415 19650,10415 19650,11250 19153,11250"/>
              </emma:interpretation>
              <emma:one-of disjunction-type="recognition" id="oneOf0">
                <emma:interpretation id="interp0" emma:lang="tr-TR" emma:confidence="0">
                  <emma:literal>\</emma:literal>
                </emma:interpretation>
                <emma:interpretation id="interp1" emma:lang="tr-TR" emma:confidence="0">
                  <emma:literal>'</emma:literal>
                </emma:interpretation>
                <emma:interpretation id="interp2" emma:lang="tr-TR" emma:confidence="0">
                  <emma:literal>I</emma:literal>
                </emma:interpretation>
                <emma:interpretation id="interp3" emma:lang="tr-TR" emma:confidence="0">
                  <emma:literal>ı</emma:literal>
                </emma:interpretation>
                <emma:interpretation id="interp4" emma:lang="tr-TR" emma:confidence="0">
                  <emma:literal>l</emma:literal>
                </emma:interpretation>
              </emma:one-of>
            </emma:emma>
          </inkml:annotationXML>
          <inkml:trace contextRef="#ctx0" brushRef="#br0">4 35 122,'0'-3'0,"0"-2"27,0 0-6,0-5 6,0 0-2,-2 15 5,4-5 5,-2-2-6,0 4 2,-2-7-4,2 8-5,2-10-6,-6 9-7,8 0 0,5 1-1,-5 4 0,3-7 3,-2 15 0,10-4-1,-6 12 0,13 11-2,-4-2-3,-2-1-1,1 9 0,1-6 0,0 0 0,-5 7-2,16-6 1,4 10 0,-8-6-2,-1 7 0,-2-8 0,-2-3 0,0 6 0,-2-7-1,4 4 1,3-9-1,-5-3 0,-11 2 0,6-5 0,-1-8 1,-8 5-1,-8-3 0,9-17 0,8 12 0,-17-12-1,-2 0-5,1 5-4,1-10 0,-4 5-3,8 0-2,4-5-7,-8 5-6,0-10-36,-16-9-28,14 4-24</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27.716"/>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680D361B-3E04-4D13-A0CA-E8C6752EB384}" emma:medium="tactile" emma:mode="ink">
          <msink:context xmlns:msink="http://schemas.microsoft.com/ink/2010/main" type="writingRegion" rotatedBoundingBox="20017,10439 20548,10439 20548,11093 20017,11093"/>
        </emma:interpretation>
      </emma:emma>
    </inkml:annotationXML>
    <inkml:traceGroup>
      <inkml:annotationXML>
        <emma:emma xmlns:emma="http://www.w3.org/2003/04/emma" version="1.0">
          <emma:interpretation id="{605B7EEF-EF9C-42D1-A610-9FD5306E8B06}" emma:medium="tactile" emma:mode="ink">
            <msink:context xmlns:msink="http://schemas.microsoft.com/ink/2010/main" type="paragraph" rotatedBoundingBox="20017,10439 20548,10439 20548,11093 20017,11093" alignmentLevel="1"/>
          </emma:interpretation>
        </emma:emma>
      </inkml:annotationXML>
      <inkml:traceGroup>
        <inkml:annotationXML>
          <emma:emma xmlns:emma="http://www.w3.org/2003/04/emma" version="1.0">
            <emma:interpretation id="{2E67E730-F306-495C-9972-E92D595C59B6}" emma:medium="tactile" emma:mode="ink">
              <msink:context xmlns:msink="http://schemas.microsoft.com/ink/2010/main" type="line" rotatedBoundingBox="20017,10439 20548,10439 20548,11093 20017,11093"/>
            </emma:interpretation>
          </emma:emma>
        </inkml:annotationXML>
        <inkml:traceGroup>
          <inkml:annotationXML>
            <emma:emma xmlns:emma="http://www.w3.org/2003/04/emma" version="1.0">
              <emma:interpretation id="{7A14E1B2-8540-47A8-B080-C662464AD7BC}" emma:medium="tactile" emma:mode="ink">
                <msink:context xmlns:msink="http://schemas.microsoft.com/ink/2010/main" type="inkWord" rotatedBoundingBox="20017,10439 20548,10439 20548,11093 20017,11093"/>
              </emma:interpretation>
              <emma:one-of disjunction-type="recognition" id="oneOf0">
                <emma:interpretation id="interp0" emma:lang="tr-TR" emma:confidence="0">
                  <emma:literal>n</emma:literal>
                </emma:interpretation>
                <emma:interpretation id="interp1" emma:lang="tr-TR" emma:confidence="0">
                  <emma:literal>M</emma:literal>
                </emma:interpretation>
                <emma:interpretation id="interp2" emma:lang="tr-TR" emma:confidence="0">
                  <emma:literal>N</emma:literal>
                </emma:interpretation>
                <emma:interpretation id="interp3" emma:lang="tr-TR" emma:confidence="0">
                  <emma:literal>re</emma:literal>
                </emma:interpretation>
                <emma:interpretation id="interp4" emma:lang="tr-TR" emma:confidence="0">
                  <emma:literal>°</emma:literal>
                </emma:interpretation>
              </emma:one-of>
            </emma:emma>
          </inkml:annotationXML>
          <inkml:trace contextRef="#ctx0" brushRef="#br0">0 375 313,'4'7'0,"7"8"46,-13 1-41,2 2 9,-6 3 1,10 0 6,-4-3-1,0 1-3,0-7-5,-7 12-3,10-7-2,-6 3-1,10-3 1,-5 0-4,-4-6 0,6-3 0,-4 4-1,5-12-2,-12 3 0,9-8 1,3 2 0,-5 6 0,4-6 2,-6 6 0,4-3 0,-11-3 0,14-11 0,-5 0-4,0-6 0,2 1 0,-9-6 0,16 6 0,-9-7-4,0-4-1,11 1 0,-15-3 0,13 2-1,-9-4 1,18-2 0,-12 6 2,3 6 2,-4-6-1,3-1 0,8 14 1,2-6 2,-5 4 0,5-6-1,-5 1 2,-6 12-1,11-6 2,-5 8 1,9-9-1,-8 9 0,3 0 0,-3 4 1,3 5 1,-10-3-1,0 2 0,-5-1 0,9 6 0,-4 4 0,-3 4-1,16 2 2,-9 4 1,-4 5 1,2-1 1,4 4-1,-8-6 1,6 12 2,-2 1-1,2 1-1,-5-6-2,-6 5-1,7-1 0,6-6 1,-13-9-2,11 12 1,-8 7-2,8-7 0,-9-10-1,7 9 0,-2 0 0,-3-9-1,0 5 0,5-11 0,-9 0 0,5 5 1,1-17-1,-1 8 0,-5-3 0,2-5-2,-2 0-7,0-3-4,7 6-5,-16-11-7,11 19 1,-4-19-11,0 3-25,-12-13-65</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1:40.603"/>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5947FE3B-2FDC-48F7-AF49-3020A3E316EF}" emma:medium="tactile" emma:mode="ink">
          <msink:context xmlns:msink="http://schemas.microsoft.com/ink/2010/main" type="writingRegion" rotatedBoundingBox="1540,9628 19988,9459 20001,10925 1553,11094"/>
        </emma:interpretation>
      </emma:emma>
    </inkml:annotationXML>
    <inkml:traceGroup>
      <inkml:annotationXML>
        <emma:emma xmlns:emma="http://www.w3.org/2003/04/emma" version="1.0">
          <emma:interpretation id="{208C46ED-F881-4883-985B-DFF971D2080F}" emma:medium="tactile" emma:mode="ink">
            <msink:context xmlns:msink="http://schemas.microsoft.com/ink/2010/main" type="paragraph" rotatedBoundingBox="1540,9628 19988,9459 20001,10925 1553,11094" alignmentLevel="1"/>
          </emma:interpretation>
        </emma:emma>
      </inkml:annotationXML>
      <inkml:traceGroup>
        <inkml:annotationXML>
          <emma:emma xmlns:emma="http://www.w3.org/2003/04/emma" version="1.0">
            <emma:interpretation id="{2DDB6403-9848-4737-A4AF-2378C57FA693}" emma:medium="tactile" emma:mode="ink">
              <msink:context xmlns:msink="http://schemas.microsoft.com/ink/2010/main" type="line" rotatedBoundingBox="1540,9628 19988,9459 20001,10925 1553,11094"/>
            </emma:interpretation>
          </emma:emma>
        </inkml:annotationXML>
        <inkml:traceGroup>
          <inkml:annotationXML>
            <emma:emma xmlns:emma="http://www.w3.org/2003/04/emma" version="1.0">
              <emma:interpretation id="{F0E274E9-E3D2-4A98-893A-58124C99E007}" emma:medium="tactile" emma:mode="ink">
                <msink:context xmlns:msink="http://schemas.microsoft.com/ink/2010/main" type="inkWord" rotatedBoundingBox="1541,9787 4826,9757 4836,10882 1551,10912"/>
              </emma:interpretation>
              <emma:one-of disjunction-type="recognition" id="oneOf0">
                <emma:interpretation id="interp0" emma:lang="tr-TR" emma:confidence="0">
                  <emma:literal>GA=</emma:literal>
                </emma:interpretation>
                <emma:interpretation id="interp1" emma:lang="tr-TR" emma:confidence="0">
                  <emma:literal>GA-.</emma:literal>
                </emma:interpretation>
                <emma:interpretation id="interp2" emma:lang="tr-TR" emma:confidence="0">
                  <emma:literal>GAYE</emma:literal>
                </emma:interpretation>
                <emma:interpretation id="interp3" emma:lang="tr-TR" emma:confidence="0">
                  <emma:literal>GA'</emma:literal>
                </emma:interpretation>
                <emma:interpretation id="interp4" emma:lang="tr-TR" emma:confidence="0">
                  <emma:literal>GAME</emma:literal>
                </emma:interpretation>
              </emma:one-of>
            </emma:emma>
          </inkml:annotationXML>
          <inkml:trace contextRef="#ctx0" brushRef="#br0">706 192 107,'2'-2'9,"-6"2"1,11-7 3,-1 14 2,-15-17 0,9-10 3,-8 23 7,10-1-2,7-7-3,-12 8-3,-8-13-2,7-1 0,8 13-2,-4-17-2,3 23-4,-6-23 0,3 10 0,-6 1 0,-1-11 0,0 17-1,7-12 0,-2 0 1,-11 2 1,-1-5-1,12 1-1,-11 4-3,4 6-1,-9-10-1,-13 2 0,9-2 0,-2 7 1,-3 7 0,2-4 1,-1 7 0,-8-5 1,-1 7-3,4-4 2,-5 14 0,14 2 2,-22 0 3,8 1-3,-2 0-1,12 1-2,-8 8 1,10 3-1,2 2 0,-1-8-1,10 13 1,2 5-1,0 0-1,2 6 0,9-12 0,4 1-1,-4 0 1,14 17 0,1-17 0,-6 4 0,11-4-1,2-5 1,7-3-1,0 4 1,9-10 2,-5 3 0,-2 0 0,7-15-1,-11 8-1,8-8 0,-4-2 1,14-1-1,-14-3 0,-7-14 1,3 4 0,6 6-1,3-8 3,-3 0-3,3 0 1,-16-14 0,15 17-1,-12-13 0,3 5 2,1-4-2,-5-1 0,-11 1 0,0-1 2,-6 1-3,8 2-2,-11-6 0,-2 5 0,-20-9 0,7 5-3,-9-1 0,-3 0 0,-4-2 2,-19 8-1,14-15 5,-10 16 0,4-2-1,7-2 1,-7 13-2,6-11 3,1 0 0,2 3-1,0-2 4,4 10 1,7 2-1,4-10 1,3 0-1,2 15-2,-2-11 0,15 9-2,2 5 0,-10-19 0,12 12 0,-6 1-4,0-5 1,0 3-1,14 1 0,-8 8 5,10-6 0,-5 5 2,13-3 0,1 4-1,6-2-1,2-4 1,-10-3-2,1-3 2,5 11-1,2-8 1,4-8-1,-3 3 0,-6 3 0,1-10 0,0 10-2,1-2 2,-5 8-2,-6-15-9,-8 7-7,5 8-11,-12-4-15,20 11-3,-11-9-3,5 5-10,-1 0-22</inkml:trace>
          <inkml:trace contextRef="#ctx0" brushRef="#br0" timeOffset="627.1243">1553 229 234,'0'-10'0,"-3"13"60,6-3-42,-8 7 1,7-6-3,-4 3 7,-5 14 7,-10 4-5,10 14-4,-13 13-7,0 7 1,-4-8-6,-1 8 1,1 2-2,-1-2-3,12 9 0,-11-9-1,10 0-1,-10-18-1,2-2-1,17-6 1,-8-6-3,13-9 2,-5-4-1,21-16 0,-32 10 0,21-16 1,-7 11 0,17 0 0,-15-10 0,0-3-1,0-18 0,0-13-9,11-5 2,7-11 3,-11-2-1,8-7 0,-6-9-3,-9 4 5,13 11 0,-6-5 2,6 5 2,-13 11 0,5-5-1,4 14-1,4 19 1,5-7-1,-5 8 2,-6-1 0,2-4 0,0 18 2,6 3-1,-13 7 2,5 2-1,-14-4 0,12 2-3,-3 0 1,16 7 0,-3 14 2,3-9-2,4 15 1,1-5 0,1 7 1,3 0-1,2 6 0,-1-4 0,1 5 1,0-3 0,-4-2 0,1 9 0,5 14-1,-4-4-1,4-2 1,-4-4-1,-5 0-1,2-1 0,1 5 1,-12-4-1,3-8 0,-5 1 0,0-7-1,-2 3 0,-5 2-6,-10 0-2,6-9-1,-5-2 0,-6 6-6,4-1-4,-1-6-7,-8-6-14,5 0-21,-7-2-16,-11-9-34</inkml:trace>
          <inkml:trace contextRef="#ctx0" brushRef="#br0" timeOffset="919.0544">1424 618 254,'-5'-3'0,"7"-1"55,1 2-49,1 6-8,7 11 4,3-20 11,-6 10 0,15 2 3,-3-2 0,4 4-1,7 1-6,9-3-2,-13 3-2,15-5-2,5-2-3,-21 3 0,25-6 0,-2 5 0,-11-12 2,0-2-3,6 1-24,-13 6-10,7-6-19,-2 3-13,-3-3-27</inkml:trace>
          <inkml:trace contextRef="#ctx0" brushRef="#br0" timeOffset="1535.0501">2614 357 288,'-4'-22'0,"-5"20"63,18-3-37,-9 9-5,4-4-8,5-9-6,0 8-1,2-16 1,9 16-2,7-6 0,6 7 0,7-3 0,0-7-3,-2 9-1,0-5-1,15 2 0,-4 0-1,4 4 2,-13-4-1,-6 1 0,12-14-15,-26 17-3,9 0-10,-11 15-6,-7-7-8,-11-8-6,-5 9-5,1 7-17</inkml:trace>
          <inkml:trace contextRef="#ctx0" brushRef="#br0" timeOffset="1743.1909">2761 744 213,'-16'7'0,"19"6"47,3 8-21,-3-8 0,3-7-4,1 18-1,8-9-2,-8-13-6,15 12 2,-6-10 2,8 6-6,14-10-4,-2 0-2,12-4-4,-8-2 1,18-7-2,-2 3 0,-7-2-38,-1 12-19,-16-4-28,-1 1-48</inkml:trace>
        </inkml:traceGroup>
        <inkml:traceGroup>
          <inkml:annotationXML>
            <emma:emma xmlns:emma="http://www.w3.org/2003/04/emma" version="1.0">
              <emma:interpretation id="{5B4901DF-D2BA-4B99-95A9-603B0680344E}" emma:medium="tactile" emma:mode="ink">
                <msink:context xmlns:msink="http://schemas.microsoft.com/ink/2010/main" type="inkWord" rotatedBoundingBox="5816,9589 9190,9558 9204,11024 5830,11055"/>
              </emma:interpretation>
              <emma:one-of disjunction-type="recognition" id="oneOf1">
                <emma:interpretation id="interp5" emma:lang="tr-TR" emma:confidence="0">
                  <emma:literal>0/099</emma:literal>
                </emma:interpretation>
                <emma:interpretation id="interp6" emma:lang="tr-TR" emma:confidence="0">
                  <emma:literal>1599</emma:literal>
                </emma:interpretation>
                <emma:interpretation id="interp7" emma:lang="tr-TR" emma:confidence="0">
                  <emma:literal>9599</emma:literal>
                </emma:interpretation>
                <emma:interpretation id="interp8" emma:lang="tr-TR" emma:confidence="0">
                  <emma:literal>9.999</emma:literal>
                </emma:interpretation>
                <emma:interpretation id="interp9" emma:lang="tr-TR" emma:confidence="0">
                  <emma:literal>15.999</emma:literal>
                </emma:interpretation>
              </emma:one-of>
            </emma:emma>
          </inkml:annotationXML>
          <inkml:trace contextRef="#ctx0" brushRef="#br0" timeOffset="2658.6394">4318 42 253,'-2'-5'0,"-9"10"40,4 5-35,7 6-3,0 1 1,0-4 0,-4-3 0,10 4 1,-1-7 0,8 8 1,-6-5 7,8-12-1,5-1 0,5-4 0,-1-1-5,14-4-1,-2-12-3,1-2-2,3-7 0,7-9 0,-23-2 0,5 10-6,-20 6 2,-2-2 1,4 20 2,-22-12 0,-5 7-3,12 5 0,-16 0 1,0 10 0,-5-8-1,-15 16 2,7-19 3,-2 19 1,-3-1-2,-2-1 0,6 7 1,3-6-2,9 6-9,4 3-2,5-3-10,6 8 0,3 1-6,2-5-10,4 5-10,11-12-8</inkml:trace>
          <inkml:trace contextRef="#ctx0" brushRef="#br0" timeOffset="2954.0478">5047-127 209,'0'10'0,"-5"24"40,-8-6-13,2 9-3,-5 16-6,3 0-7,-16 6 2,14-13 2,-10 6 2,3 2-4,0-6-1,2 23 1,-2-26-1,-7 16 0,6-17-6,-3 16-2,1-7 0,3 6-1,-9 1-2,4 0 0,1-11 1,-8 16-2,-3-19 0,10 8-2,3-14-1,-1 4-6,10-19-12,1 3-5,10-1-12,-1-27-14,12 10-15,2-8-15</inkml:trace>
          <inkml:trace contextRef="#ctx0" brushRef="#br0" timeOffset="3236.5507">4998 1043 183,'4'3'0,"1"4"26,10 3-6,16-4 2,-17 3-6,1 11-7,1-13 0,-7-4 4,9 0 1,-7-3 2,13 0 2,-2-2-2,-2-2-3,9-3-4,-2-7-3,2-1-3,6-3-1,-8-2 0,2 7 0,-14-14-2,10 5 2,-21-2-2,10 9 0,-12 5 2,0-1-1,-22-2-2,-4 1-1,-5-3 0,-2 6 0,-7 12 4,-2-6-2,-2 3 0,-7 9 2,4-5-2,1 14 0,19-1-53,1-11-14,0 13-49</inkml:trace>
          <inkml:trace contextRef="#ctx0" brushRef="#br0" timeOffset="4070.0802">6271 297 136,'13'-32'0,"-2"9"13,-4-10-8,11 12 4,6-15-1,-11 3-5,-1-3-4,-6-3 2,-4-5 3,5 16 3,-18-1 2,7 8 4,-10-7 9,-6 20 5,-6-10-4,6 11-3,-23-1 4,12 18-1,-9 8-1,-9-5 0,-4 15-5,0 0-3,-1 10 1,-6 4-4,23 8-1,-12-11-3,13 0-1,7-5-2,3-2-2,21 4 0,5-13-1,-4-2-2,4 0 0,7-11 1,1-1-1,-1-1-1,29 2 2,-5 2 0,6-17 0,10 0 3,2-10-5,7-6-4,-1 1 0,-2-5 0,-2 4 0,-2-12-3,-20 11 5,7-12 0,-7 19 3,-3 10-1,-1-1 4,-3-7-2,-6 8 0,-8 3 0,4-1 2,1 11-1,-7-3 2,1 10 1,-2-14 1,1 0 1,-1 8 1,4 8 1,-5 2-1,7-1-1,2 0 0,-4 12-1,-4-2 0,15 7 0,-9 1-1,-4 5 0,10 3-2,-12-3 1,-5-2-2,6 6 2,-10 1-1,13-2-1,-7 5 1,-9 2-1,3-17-1,0 13 0,-1-11 1,5 6-1,-4 1 0,-7-20 1,2 8 1,4-8-4,-1-3-5,-6 1-4,8-5-2,-12-16-8,16 8-6,-2-8-9,2-3-20,9-4 2,-2-13-20,17 1-23</inkml:trace>
          <inkml:trace contextRef="#ctx0" brushRef="#br0" timeOffset="4617.9648">7433 39 152,'8'-30'0,"-19"5"27,2 3-16,-4 3 11,-11 4-4,-1 1-7,-1-3-1,-10 11 5,-6 2 6,0 0 1,-3 7 7,14-2-5,-9 14-1,7 2-7,13 2-4,-11 5-1,-3-4-3,1 28 0,4-6-1,9 3 0,-2-9-2,9 1-2,15-5-1,-11 6-1,22-24 0,-6 16-2,2-6 1,9-8-1,4 4 0,-2-15 1,4 0 0,12 3 0,8-13-1,-2-5-6,5-5 2,0 1-3,-1-9-2,-1 2-1,-1-5-1,-13 3 0,12 2-1,-17-11 3,-10 3 5,8 0 4,-13 12 2,3 13 0,1-1 7,-15 5 3,0 0 1,0-3-1,0 11 1,2 8 5,1 7 2,1-2-2,-2-2-4,3 6-3,-1 8-2,3-6 0,2 9-1,0-2-1,4 2-1,-11-1 0,14-1 2,-7-6-3,6 14 0,3 4-1,-5 4-1,-4-12-1,2 19-1,-6-9 0,-8 1 2,8-4-2,-7 4 0,-7-5-10,-7-8-2,3 0-8,0-13-5,4 12-15,-2-12-31,2-1-52</inkml:trace>
        </inkml:traceGroup>
        <inkml:traceGroup>
          <inkml:annotationXML>
            <emma:emma xmlns:emma="http://www.w3.org/2003/04/emma" version="1.0">
              <emma:interpretation id="{CC3B67EB-AD80-40F4-AEA1-559BDBF5FC56}" emma:medium="tactile" emma:mode="ink">
                <msink:context xmlns:msink="http://schemas.microsoft.com/ink/2010/main" type="inkWord" rotatedBoundingBox="10280,9757 11853,9742 11864,10885 10291,10900"/>
              </emma:interpretation>
              <emma:one-of disjunction-type="recognition" id="oneOf2">
                <emma:interpretation id="interp10" emma:lang="tr-TR" emma:confidence="0">
                  <emma:literal>=)</emma:literal>
                </emma:interpretation>
                <emma:interpretation id="interp11" emma:lang="tr-TR" emma:confidence="0">
                  <emma:literal>=</emma:literal>
                </emma:interpretation>
                <emma:interpretation id="interp12" emma:lang="tr-TR" emma:confidence="0">
                  <emma:literal>=]</emma:literal>
                </emma:interpretation>
                <emma:interpretation id="interp13" emma:lang="tr-TR" emma:confidence="0">
                  <emma:literal>₺5)</emma:literal>
                </emma:interpretation>
                <emma:interpretation id="interp14" emma:lang="tr-TR" emma:confidence="0">
                  <emma:literal>₺3)</emma:literal>
                </emma:interpretation>
              </emma:one-of>
            </emma:emma>
          </inkml:annotationXML>
          <inkml:trace contextRef="#ctx0" brushRef="#br0" timeOffset="5186.7982">8741 393 260,'0'-8'0,"4"8"48,-4 5-49,23 3 2,-1-1 9,7-4 2,6-16 1,3 18-4,20-7-2,-7-8-1,13 7 2,-4-20-3,7 8 0,-7 1-1,2-11-3,-11 25-1,9-19 0,-11 9-2,-11 4-2,-5-2-17,-8 3-12,-10 7-20,-6 13-15,-7 5-20</inkml:trace>
          <inkml:trace contextRef="#ctx0" brushRef="#br0" timeOffset="5397.9466">8901 806 214,'0'4'0,"7"-13"8,8 14-4,10-1 6,-5-4-3,11-6-2,4 6 3,3-11 0,4-7 0,3 8-1,10 6-1,-15-11-1,5-1-2,-3 6-1,2 0-1,-4-14-2,7 17 0,-18-3-6,17-5-9,-21-4-19,13-3-11,-12 8-15</inkml:trace>
          <inkml:trace contextRef="#ctx0" brushRef="#br0" timeOffset="5702.5066">9598-50 244,'9'0'0,"-2"-5"24,-7 8-25,16-3 1,-8 5 0,8 0 5,-3-1 5,7 18 7,9-8 2,-2 1 5,4 11-4,0-7-3,5 8 1,1 1 1,-1 11-5,8-1-2,-2-1-1,16 1-3,-20 2 2,4 12 0,0-11-4,3 10-1,-5-7 0,-11 3-2,-20-5 0,4 4-1,-15-3-2,-1 6 0,-12 9 0,-12-15 1,-13 6-1,-11 1-24,5-11-7,-10 12-12,0-15-35,10 3-34</inkml:trace>
        </inkml:traceGroup>
        <inkml:traceGroup>
          <inkml:annotationXML>
            <emma:emma xmlns:emma="http://www.w3.org/2003/04/emma" version="1.0">
              <emma:interpretation id="{F05A6B42-8B2A-4CF1-B668-F302866F5EC3}" emma:medium="tactile" emma:mode="ink">
                <msink:context xmlns:msink="http://schemas.microsoft.com/ink/2010/main" type="inkWord" rotatedBoundingBox="13379,9772 16192,9747 16201,10671 13387,10697"/>
              </emma:interpretation>
              <emma:one-of disjunction-type="recognition" id="oneOf3">
                <emma:interpretation id="interp15" emma:lang="tr-TR" emma:confidence="0">
                  <emma:literal>a.</emma:literal>
                </emma:interpretation>
                <emma:interpretation id="interp16" emma:lang="tr-TR" emma:confidence="0">
                  <emma:literal>ne.</emma:literal>
                </emma:interpretation>
                <emma:interpretation id="interp17" emma:lang="tr-TR" emma:confidence="0">
                  <emma:literal>T:</emma:literal>
                </emma:interpretation>
                <emma:interpretation id="interp18" emma:lang="tr-TR" emma:confidence="0">
                  <emma:literal>x=</emma:literal>
                </emma:interpretation>
                <emma:interpretation id="interp19" emma:lang="tr-TR" emma:confidence="0">
                  <emma:literal>Te.</emma:literal>
                </emma:interpretation>
              </emma:one-of>
            </emma:emma>
          </inkml:annotationXML>
          <inkml:trace contextRef="#ctx0" brushRef="#br0" timeOffset="6605.0332">13030-42 369,'-8'9'0,"-17"6"5,-13 33-5,9 0 2,-4 11 0,-13-6 1,-3-1-3,-7-5 0,-6 2 0,2-2 0,7-8 0,6-6 4,-4 8-3,-11-7 1,11-9 0,-3 0-3,8-1 1,-12-10 0,11 1 0,-2-6 0,0-8-3,5-2-1,6-15-3,-8 3 3,21-3-3,-1 1 0,10-21-2,3 0 0,4 1-1,11-3 7,-2-11 1,4 13 0,14 0 1,0 5 1,0-1 3,6 4 3,7-2 2,-2 13 2,0 0 2,-7 6-1,3 1-1,6 2-4,0-7 0,-4 13 2,4 9 0,9 1 1,-3 13 0,8 1-1,-10 2 0,5 6 0,9-7-2,-2 22 0,8-9 0,1 13 0,4-18-1,-7 13 0,1-8-1,-6 3 1,21-1-2,-20 5 0,13-5-3,-11-8 2,-13-3 0,16 5-1,-10-4-1,0-7 0,5 1 1,-24 1-1,17-17 0,-24 4 0,-7-7-4,13 4-7,-2 3-7,-13-1-5,9-13-12,-11 2-20,13-8-34,-9-3-50</inkml:trace>
          <inkml:trace contextRef="#ctx0" brushRef="#br0" timeOffset="6825.0102">13915 408 317,'6'-15'0,"12"20"28,4-13-26,5 13 0,4-5 2,5-5-2,6 3-1,-9 4-1,0 1 0,10 4 0,-1-9 0,-16-6-1,6 6 1,-6 14 0,5-12-19,-15 8-16,2-6-29,-10 10-21</inkml:trace>
          <inkml:trace contextRef="#ctx0" brushRef="#br0" timeOffset="7017.9996">14048 793 230,'7'2'0,"4"-4"15,-3 13-15,8-4 46,2 3-24,2-3-1,9-1-2,11-6 0,-9 2 1,13-2-1,-2 0-14,-15 9-2,24-4 0,-15 4-1,10-5-3,1-7-6,-5 8-23,5-5-39,0 0-61</inkml:trace>
        </inkml:traceGroup>
        <inkml:traceGroup>
          <inkml:annotationXML>
            <emma:emma xmlns:emma="http://www.w3.org/2003/04/emma" version="1.0">
              <emma:interpretation id="{03CF9E5E-D34E-4F1C-92D0-D8A639D74338}" emma:medium="tactile" emma:mode="ink">
                <msink:context xmlns:msink="http://schemas.microsoft.com/ink/2010/main" type="inkWord" rotatedBoundingBox="17037,9696 19989,9669 19999,10748 17047,10775"/>
              </emma:interpretation>
              <emma:one-of disjunction-type="recognition" id="oneOf4">
                <emma:interpretation id="interp20" emma:lang="tr-TR" emma:confidence="0">
                  <emma:literal>0,01</emma:literal>
                </emma:interpretation>
                <emma:interpretation id="interp21" emma:lang="tr-TR" emma:confidence="0">
                  <emma:literal>0,04</emma:literal>
                </emma:interpretation>
                <emma:interpretation id="interp22" emma:lang="tr-TR" emma:confidence="0">
                  <emma:literal>0.01</emma:literal>
                </emma:interpretation>
                <emma:interpretation id="interp23" emma:lang="tr-TR" emma:confidence="0">
                  <emma:literal>0,0.</emma:literal>
                </emma:interpretation>
                <emma:interpretation id="interp24" emma:lang="tr-TR" emma:confidence="0">
                  <emma:literal>hol</emma:literal>
                </emma:interpretation>
              </emma:one-of>
            </emma:emma>
          </inkml:annotationXML>
          <inkml:trace contextRef="#ctx0" brushRef="#br0" timeOffset="7874.3397">15563 509 257,'0'3'0,"-18"23"24,7 6-7,-5 18 5,19-22-7,-10 5-1,-6-1-4,17-5 0,-2-2-1,14-1-1,8 3 0,-4-17 7,2 4-1,18-11-4,-11-3-2,29-5 0,13-13-4,5-2-2,-10-7-1,5-10-2,9-6 2,-15-2 1,-7 6-2,-7-2 0,2-8 0,-20 10-1,-8-7 0,-14 12-2,-13-17-1,-1 12-2,3 3-6,-24-4-2,0-1 5,-5 11 2,-14-1 5,6 16 4,-6-12-1,-3 22-1,1-2 6,-10 9-4,13 8 0,-7 0-3,13 7 2,-4 13 3,7 3-2,-5 6-1,9 2 2,-2 7 1,7-7 0,-7 3-2,15 2 1,3 8-2,6-15-2,-2 8 1,0-15 0,12 5 1,-3-4-2,11 1-7,-5-9-8,12 8-12,7-8-16,-3-3-20,4-8-36</inkml:trace>
          <inkml:trace contextRef="#ctx0" brushRef="#br0" timeOffset="8091.9876">16671 820 399,'-6'1'0,"6"-1"8,2 0-9,7 10-4,-9 7 5,-5 0 11,-1 4-7,8-11-1,-4 12-2,4-5-1,2-7 0,-4-1 0,0-2-7,9-7-11,-9-2-16,2 4-19,5-2-17,-7-11-50</inkml:trace>
          <inkml:trace contextRef="#ctx0" brushRef="#br0" timeOffset="8495.9965">17104 509 354,'14'3'0,"-16"-1"44,-3 3-48,14 8 2,-9 8 3,-16-1 16,21-4-6,-12 6 0,14 7-2,6 0-1,-6 2-2,15-11 1,-2 9-1,5-10-1,1 6 0,12-12-2,-5 7 0,3-8-2,4-10-1,0-2 1,-7-9 1,7 4-2,-2-15 2,-3 12 0,-1-12 1,-10-2-4,1-8 0,-5-3-1,-9-4 0,4 16-3,-8-13-2,6 1-1,-13-11-5,-9 5 2,-4-4 1,-7 6 0,-11 12 1,6-8-3,-17 11 6,2-4 5,-9 4-1,-6-5 3,4 12-2,4 9-1,5 4 3,2 4-2,4-1-3,5 7 2,-2 6-3,13 7-5,2 0-6,9 10-3,3 6-2,-1-9-12,7 2-8,0 2-17,16-4-9</inkml:trace>
          <inkml:trace contextRef="#ctx0" brushRef="#br0" timeOffset="8814.6557">18413 117 290,'7'-34'0,"-7"-2"40,11-11-13,-9 9-6,9 5 0,-11 6 3,2 16 4,-2-7-3,-2 13-4,4 5-6,-11-2-6,9 2-8,0 10-2,3-10-9,-3 13 7,-12 26 6,4 5 6,-6-3-2,8 18 0,1 8 0,-6-4-1,7 9-1,8-2-1,-11-6-1,3-7-2,2-3 0,8 0-1,5-9 0,-4-12 0,-7 9 1,0-12-2,2-7-30,-4 6-6,-5 7-29,7-4-79</inkml:trace>
          <inkml:trace contextRef="#ctx0" brushRef="#br0" timeOffset="10494.9044">18362-61 106,'9'-1'3,"-7"-9"1,-2 6 3,2 4-1,0-5 1,-2 8 0,5-8-1,-7 5 1,-1 7 1,-1-17-1,6 5 0,-6-2 9,8 12-1,-4-10-2,0-3 0,2 5-5,-2-5-6,5 1-1,-3 7-2,2 0-2,3-10-2,-7 10 3,13 2 1,-17-4 0,4 2 1,0 2 0,0-4-1,0 4 0,4-2 1,8-2 0,-17 7 0,10 0 0,-5-10 0,-7 2 0,14 11 0,-12-16 0,10 11 0,-3 4 4,-4-9 3,2-3 1,0 2 1,0 6 2,0-6 2,-7 11 2,7-6-1,0 3 0,-5-7 1,5 4-2,-4-2 1,-3 11 0,-6-3-4,9 7 1,-5-3-4,-2 4-1,-1-8-1,1 6 0,-4 1 0,6 0-1,2 1 0,3-2 0,-1-2-2,-12-9 0,12 14 1,-8-14 0,4 13 0,4-11 0,1 7 1,-3 10 0,5-22-1,-18 12 2,18 6-2,-14-12 0,1 9-1,13-3-1,-7 0 0,0-1 0,2 0-1,-4-3-1,2-6 2,11 12-1,-6-12-1,2-2 1,8 2 0,-10 8 0,6-12 0,-4-6-4,4 6-8,-2-4-2,7 6-6,0 0-4,10 1-13,8-14-22,-3-12-30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2:18.677"/>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04E78211-6938-4569-AB75-E7C7F503895B}" emma:medium="tactile" emma:mode="ink">
          <msink:context xmlns:msink="http://schemas.microsoft.com/ink/2010/main" type="writingRegion" rotatedBoundingBox="8574,14324 9092,18455 8942,18474 8424,14342"/>
        </emma:interpretation>
      </emma:emma>
    </inkml:annotationXML>
    <inkml:traceGroup>
      <inkml:annotationXML>
        <emma:emma xmlns:emma="http://www.w3.org/2003/04/emma" version="1.0">
          <emma:interpretation id="{0B442C06-BF3B-4885-9620-5C3F844D8899}" emma:medium="tactile" emma:mode="ink">
            <msink:context xmlns:msink="http://schemas.microsoft.com/ink/2010/main" type="paragraph" rotatedBoundingBox="8574,14324 9092,18455 8942,18474 8424,14342" alignmentLevel="1"/>
          </emma:interpretation>
        </emma:emma>
      </inkml:annotationXML>
      <inkml:traceGroup>
        <inkml:annotationXML>
          <emma:emma xmlns:emma="http://www.w3.org/2003/04/emma" version="1.0">
            <emma:interpretation id="{921D1021-6CAD-4653-A8C6-C5E321EF4BA6}" emma:medium="tactile" emma:mode="ink">
              <msink:context xmlns:msink="http://schemas.microsoft.com/ink/2010/main" type="line" rotatedBoundingBox="8574,14324 9092,18455 8942,18474 8424,14342"/>
            </emma:interpretation>
          </emma:emma>
        </inkml:annotationXML>
        <inkml:traceGroup>
          <inkml:annotationXML>
            <emma:emma xmlns:emma="http://www.w3.org/2003/04/emma" version="1.0">
              <emma:interpretation id="{9AE44DA6-925E-43F0-B6F1-55BB87D7E8DD}" emma:medium="tactile" emma:mode="ink">
                <msink:context xmlns:msink="http://schemas.microsoft.com/ink/2010/main" type="inkWord" rotatedBoundingBox="8574,14324 9092,18455 8942,18474 8424,14342"/>
              </emma:interpretation>
              <emma:one-of disjunction-type="recognition" id="oneOf0">
                <emma:interpretation id="interp0" emma:lang="tr-TR" emma:confidence="0">
                  <emma:literal>m</emma:literal>
                </emma:interpretation>
                <emma:interpretation id="interp1" emma:lang="tr-TR" emma:confidence="0">
                  <emma:literal>M</emma:literal>
                </emma:interpretation>
                <emma:interpretation id="interp2" emma:lang="tr-TR" emma:confidence="0">
                  <emma:literal>-</emma:literal>
                </emma:interpretation>
                <emma:interpretation id="interp3" emma:lang="tr-TR" emma:confidence="0">
                  <emma:literal>,</emma:literal>
                </emma:interpretation>
                <emma:interpretation id="interp4" emma:lang="tr-TR" emma:confidence="0">
                  <emma:literal>w</emma:literal>
                </emma:interpretation>
              </emma:one-of>
            </emma:emma>
          </inkml:annotationXML>
          <inkml:trace contextRef="#ctx0" brushRef="#br0">14 36 104,'0'-2'17,"-5"8"-3,10 0-2,-10-9-1,10-1 0,-8 1-3,1 3-2,2-2 0,0 4 1,0-2 1,0 0 1,-2 0-1,6 4 2,-4-8 1,0 14 0,3-20 1,-6 10-4,3-2-3,3 2-2,-6 0 0,6-4 0,1 3 2,-8 1 4,1-7 2,3 14-5,0-10 1,0 3 0,0-10 1,-2 10 1,4 0-2,-4 3-1,-2-3 0,4-3-2,4 3 1,-11 0 0,7-2-1,0 4-1,0-4-2,3 0 1,-8 2-1,7 0 1,-2 2-1,3-2 2,-1 2 1,-7-2 2,5 0-2,0 0 0,5-6 0,-7-2 0,2 8 1,-5 3-1,7-3 1,-2 0-2,0-3 0,0 3-2,0 8 0,0-18 1,0 20-1,0-10 0,5 2 0,-10-9 0,12 9 0,-9-4 0,4 2 0,-4 0 1,2 5-1,0-15 0,-5 15-1,5-5 0,0 7 0,0-5-2,0-4 0,0 6 0,5-1 1,-3 18 1,3-13 0,3 9 2,1 9-1,-4-1 1,-3 1 1,9 3-1,-2 3 1,-7 2-1,11-3 1,3 11 1,-16-11 0,9 1 0,-2 3-1,-5 2-1,4 4 1,3-5-1,5 3 0,-10 0 0,7 9 0,-17 1 0,12-13 0,-8 5-1,2 2 1,0-4 0,2-1-1,-4 6 1,-7-8-1,9 1-1,-2-4 2,-7 2-1,5-1 0,8 6 0,-4 1 0,0-16 0,-4 14 0,15 2-1,-11-7 0,4-3 0,-4 8 0,7-15 2,6 7-3,-11 8 2,-2-9 0,11-2 0,-6 4-1,4 1 0,-9 0 1,2 3 0,7-12-1,4 5 0,-6-1 0,-12 5 1,17-2-2,-6-12 2,5 12-1,-6-6 0,1 6 0,3 4 1,0-12 0,2 9-1,-11-1 0,11-4 1,-4 4 0,2-1-1,-2-4 0,-1 3 0,1-5 0,0 3 1,-1-1-1,1 3 0,6-1 1,-13-7-1,5 4 0,-3-4 1,7 0 0,-9 7-1,4-12 0,1 5 0,-12-3 0,14 6 1,-1-4-1,-6 6 0,3-11 1,-6 14 0,6-9-1,-6 6 1,6-3 0,-6-9 0,8 17-1,-5-8 0,2-1 0,0 2 0,3-4 1,-5 4-1,0-7 0,4 2 0,-2 1 0,-4-9 0,9 17 0,-3-13 1,-4 6-1,2 0 0,1 8 0,-3-14 0,0 6 1,4 2-1,-11 1 0,10-7 0,-3 2 0,2-4 0,-4 5 0,11-4 0,-16 7 1,9-3-1,3 1 0,-5-5 0,-7 7 1,14-7 0,-7 8-1,0-10 0,4 0 0,-13 9 0,14-13 0,-1 1 0,-4-1 0,0 5 0,4-4 0,-10 2 0,15-6 0,-14 8 0,10 1 0,-1 2 0,-6-7 0,4 3 0,0 1 0,5 2 0,-11-2-1,8-3 2,-4 3-2,4 3 2,-1-10-1,1 9 0,-8-9 0,13 3 0,-9 2-1,2 4 1,-2-7 0,9 4 0,-12 1 0,8-1 0,-5-12 0,2 21 0,3-11 0,-3-8 0,-2 0 1,0 12-1,2-11-1,-4 5 1,4-6 1,-2 3-1,4 6 0,-6 0 0,0-5 0,4 2 0,0 6 0,3-8 0,-5 10 0,0-8 0,4-5 0,-6 15 0,7-17 0,-5 6 0,-3-4 0,6 0 1,-3-3-1,-5 8 0,5-3 0,0-7 0,0 14 0,5-18-1,-8 13 1,3-4 0,3 0 0,-8 11 0,5-8 0,-2 7-1,-3-8 1,-8-4 0,13 9-1,-7-5 1,1 4 0,-1-1 0,9-10-4,-6 2-4,-3-2-5,7 5-7,2-7-21,-13 2-49,-2-11-115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24:29.843"/>
    </inkml:context>
    <inkml:brush xml:id="br0">
      <inkml:brushProperty name="width" value="0.07938" units="cm"/>
      <inkml:brushProperty name="height" value="0.07938" units="cm"/>
      <inkml:brushProperty name="color" value="#00B0F0"/>
      <inkml:brushProperty name="fitToCurve" value="1"/>
    </inkml:brush>
  </inkml:definitions>
  <inkml:traceGroup>
    <inkml:annotationXML>
      <emma:emma xmlns:emma="http://www.w3.org/2003/04/emma" version="1.0">
        <emma:interpretation id="{FABB16EA-129F-4B0A-834C-52140A23093F}" emma:medium="tactile" emma:mode="ink">
          <msink:context xmlns:msink="http://schemas.microsoft.com/ink/2010/main" type="writingRegion" rotatedBoundingBox="13155,5133 13057,3836 13748,3784 13846,5081"/>
        </emma:interpretation>
      </emma:emma>
    </inkml:annotationXML>
    <inkml:traceGroup>
      <inkml:annotationXML>
        <emma:emma xmlns:emma="http://www.w3.org/2003/04/emma" version="1.0">
          <emma:interpretation id="{FEBD2B28-43FA-4865-88CD-CCCCD3DEF1E8}" emma:medium="tactile" emma:mode="ink">
            <msink:context xmlns:msink="http://schemas.microsoft.com/ink/2010/main" type="paragraph" rotatedBoundingBox="13155,5133 13057,3836 13748,3784 13846,5081" alignmentLevel="1"/>
          </emma:interpretation>
        </emma:emma>
      </inkml:annotationXML>
      <inkml:traceGroup>
        <inkml:annotationXML>
          <emma:emma xmlns:emma="http://www.w3.org/2003/04/emma" version="1.0">
            <emma:interpretation id="{8E42ACE1-946F-457A-AA38-19F14AF0EAEA}" emma:medium="tactile" emma:mode="ink">
              <msink:context xmlns:msink="http://schemas.microsoft.com/ink/2010/main" type="line" rotatedBoundingBox="13155,5133 13057,3836 13748,3784 13846,5081"/>
            </emma:interpretation>
          </emma:emma>
        </inkml:annotationXML>
        <inkml:traceGroup>
          <inkml:annotationXML>
            <emma:emma xmlns:emma="http://www.w3.org/2003/04/emma" version="1.0">
              <emma:interpretation id="{5F6E378C-F0AF-41D3-99F8-5F717E6F1DC1}" emma:medium="tactile" emma:mode="ink">
                <msink:context xmlns:msink="http://schemas.microsoft.com/ink/2010/main" type="inkWord" rotatedBoundingBox="13155,5133 13057,3836 13748,3784 13846,5081"/>
              </emma:interpretation>
              <emma:one-of disjunction-type="recognition" id="oneOf0">
                <emma:interpretation id="interp0" emma:lang="tr-TR" emma:confidence="0">
                  <emma:literal>w</emma:literal>
                </emma:interpretation>
                <emma:interpretation id="interp1" emma:lang="tr-TR" emma:confidence="0">
                  <emma:literal>W</emma:literal>
                </emma:interpretation>
                <emma:interpretation id="interp2" emma:lang="tr-TR" emma:confidence="0">
                  <emma:literal>u</emma:literal>
                </emma:interpretation>
                <emma:interpretation id="interp3" emma:lang="tr-TR" emma:confidence="0">
                  <emma:literal>"</emma:literal>
                </emma:interpretation>
                <emma:interpretation id="interp4" emma:lang="tr-TR" emma:confidence="0">
                  <emma:literal>v</emma:literal>
                </emma:interpretation>
              </emma:one-of>
            </emma:emma>
          </inkml:annotationXML>
          <inkml:trace contextRef="#ctx0" brushRef="#br0">254 1439 106,'-3'0'7,"6"-4"4,-3 8-1,0-10 0,4 8 0,-4-1-1,-13-2-4,8 2-2,10-2-2,-5 5-2,-5-7-3,5 2-7,-6 10-2,8-9-8,-4 0 4</inkml:trace>
          <inkml:trace contextRef="#ctx0" brushRef="#br0" timeOffset="28449.8648">143 1396 107,'2'0'9,"-4"-16"-2,6 22-1,-8 6-2,8-16 0,-8-4 0,4 6 0,0 7 1,0-3 1,0-4 0,0-1-1,0-3 1,0 6 0,0 4 2,0-4-1,0 0 0,0 5 0,-5-10 0,5 12 2,0-18-4,2 20-2,-6-9 0,2-5-1,-7 5 2,9 2 0,-2-2 0,4 3 1,-4-6 1,-7 3 2,11 0 2,-4 0 0,2 5 0,-2-10-2,2 5 1,-3 5 0,-6-12 0,7 7-1,2 5 0,-6-5 1,12 0-2,-6-5 0,-6 7-1,6-4 1,8-2-1,-14 4 1,10 4 0,-4-4-1,7 0 0,-18-4-2,15 13 1,-4-14-2,0 5 1,0 5-1,2-10-1,-4 1 0,2 13 0,2-12-1,-4 3 0,2-2 0,0 2-2,0 5 1,0-10 0,0 5 0,0 5-1,9-8 1,-16 3 0,14-10 0,-14 18 0,19-6 0,-12 6 2,4-13 0,-4 12 0,4-7 0,5 0 0,-6-5 1,-3 5-1,4 5-1,-4-5 1,2 0-1,5 0 1,4-2-1,-11 6 0,4-4 0,12 5 0,-12-5-1,8 0 0,5 5 0,-8-10 1,0 5-1,-7 0 1,18 5 0,-11-5-1,-4 3 1,10-6-1,-4 3 0,0 0 1,-2-3-1,-2 1 2,11 4-2,-14-4 1,14 4 0,-14 4-1,10-6 0,-12 0 1,7 0-1,-3 2 0,8-2 0,-12 0 0,5 0 0,2-5 0,-7 8 1,7 4-1,8-12 0,-17 3 0,12 2 2,-1-6-1,-5 6 0,10-2 0,-10-7 0,3 4 1,9 10-2,-11-13 0,-3-2 1,5 14 1,-2-14-1,8 9 0,-6-4 0,-9 5-1,11 0 0,0-4 1,-8-1 0,8-5 0,-9 5 0,11 10 1,-13-12 0,9-3 0,-2 4 1,-7 6-1,7 0 1,-3-8 0,0 3-1,-4 0-1,14 0 0,-16 0 0,6-5 1,-8 4-1,26 6-1,-22-13 1,0 6-1,4-6 0,-4 3 0,11 7 1,-11 3-1,3-8 2,1 8 0,-2-12-2,-4 14 2,2-12-1,2 6 0,-2-9 1,2 6-2,3-3 1,-5-1-1,2 4 0,0-3 1,5 6-1,-5-9 0,-4 5 0,15 4 0,-13-6 0,0 2 0,-4 2 1,11 9 0,-12-16-1,5 8 1,2-2-1,-6 2 0,13 5 0,-16-5 1,3-12-1,8 15 1,-4-3-1,0-5 0,-4 1 0,4 9 2,2-12-2,-4 7 2,6-5-1,-8 1 0,4-6 0,0 10 0,0 0-1,-5-9 0,5 12 1,5-11-1,1 12 0,-12-9 0,6 4 0,0-6 1,2 12 0,-4-5 0,-7-3 0,9 1-1,0 7 1,4-5 0,-17 0-1,13-7 2,9 2-2,-18 6 1,2-3 0,7 0-1,0 5 0,0-11 0,2 8 1,-4-6 0,-2 10 0,2-8 0,8 7 0,-15-11 2,0 8-2,9 5 0,12-5 0,-15 5 0,-12-10-1,21 10 0,-12 0 0,6-1 1,-2-7-1,-1-2 0,6 13 0,-1-11 0,-4 1 0,2-3 0,-5-6 0,7 16 0,-6-5 0,-5-5 0,13-1 0,-12 4 0,8 9 2,0-14-2,-3 1 1,3 7-1,0 4 1,-6-10 0,3 0-1,-3 3 1,6 4-1,2 6 0,-6-14 1,-3-2-1,7 16 0,0-6 1,0-2-1,0 0 0,-9-2 1,9 3-1,0 8 0,-11-16 0,9-3 0,-1 13 0,-1 2 0,-5-3 0,2-10 0,7 13 1,-2 0-1,2-5 0,-2 2 0,-5-4 0,12 9-1,-16-7 1,6 3 0,1-3 1,4 0-1,0 7 0,0-4 0,-7-15 0,9 17 0,-8 5 0,1-12 0,1-1 1,-3 3-1,9 3 0,-4-1 0,-5-4 0,10 1 1,-14 3-2,4 6 1,7-3 0,-5-13 0,1 8 0,0 0 0,-5 8 0,6-3-1,1-5 1,0 5 0,0 0 0,0 0 0,-3-13 0,-4 18 0,7-11 1,4 12-1,-6-12 0,-1-4 0,-3 10 0,1 0 1,9 0-1,-11-5 0,9-3 0,0 11 0,-9-3 0,7 0-1,0-5 1,0 5 0,-5 0 0,7 2-1,-7-13 0,7 15 1,-13-4 0,9-3 0,1-2-1,-10 2 1,13 3 1,-4 0 0,-1 2-1,-2-12 0,3 10 1,0-2-1,1 5 0,-3-10 0,6 1 0,-3 6 0,-1 0 1,-5 6-1,5-15 0,4 4 0,-3 5 0,3-2 0,-6 2 1,-3-4-1,9 1 0,2 10 0,-2-14 0,-4-1 0,1 8 0,1 3 0,2-10 0,-2 9 0,2-4 0,0 2 0,-2 0 0,-14-3 0,27 0 0,-17 3 0,1 6 0,5-9 0,0 0 0,0 3 0,0-2 0,2 4 0,-4-2 0,2-7 0,-9 10 0,12-1 0,-8-7 0,5 5-1,0-3 1,-9 6 0,9-3 0,-6-11 0,1 14 0,5-3 0,0-3 0,-7-4 0,1 7 0,1-3 0,1 3 1,4 3-2,0-11 1,-2 11 0,-1-3 0,3 0 0,-4-9 0,-3 8 0,-2 8 0,-2-9-1,7-3 1,-3-4 0,7 15 0,-2-3 0,2-3 0,0-10 0,-9 11 0,11 3 0,-4-4 0,2 2 0,0-12 0,-2 10-1,2-1 0,-13-2 1,17 1 0,-4 4 0,-4-7 0,8 8 0,-4-3 0,0-5 0,0 12 0,0-4 0,-2-8 0,4 0 0,3 10 0,-10 0 0,10-10 0,-12 0 0,7 7-1,2 3 1,-4-2-1,4-13 0,-2 12-1,0 1 2,0-3 0,0-3-1,0-2 1,0 10 0,0-2 0,5-3 0,-10-5 0,3 5 0,4 0 0,-2 2 0,5-2 0,-5 0 0,-5-5-1,5 13 1,0-8-1,0 0 0,5 0 0,-10 5 1,14-5-1,-13-5 0,-1 7 0,5 1 0,5 2 0,-5-9-1,0 3 1,-5 2-1,10 9 1,1-6 1,-12 2-1,6 2 1,8 5 0,-10-3 0,13-2 0,-11-4 0,0 7 1,5 3-1,8-4 1,-17 0-1,10-2 0,-4 5 0,1 1 1,1-4 0,-4-8-1,18 6 0,-20 12 0,6-18 0,-4 4 0,0-3 0,5 4 1,1 3-1,-12-10 0,12-2 0,-6 7 0,0 2 0,0 2 1,0-18-1,0 9 0,-6 3 0,12 6 1,-6-7-1,2-16 0,3 23 0,-7-4 0,-3 0 0,10-12 0,-5 4 0,4 11 0,-4-13-1,5 2 1,-10 6 0,5-10 1,0 14 0,0-7 0,0-3 0,0-6 0,7 14 0,-7-1 0,-2-8 1,-3 4-1,5 0 1,0-5 0,0 10-1,0-10 1,0-5-1,-9 8 0,5-3-1,-1-3 1,-1 0-2,-12 1 0,7 1 1,-2 1-2,-1-15 2,8 14-1,-6-4-1,1 5 1,5-3-1,1-8 1,-1 11-1,-3-1 1,0 2 1,7-6-1,-10-4 1,17 7 0,-12 4 0,1 0 0,1 1 0,5-3-1,0 8 1,2-9 0,1 9 0,-10-14 0,5 17 0,11-9 0,-14 6 0,3-16 0,2 15 0,2 1-1,-13-6 1,18-2 0,-7 3 0,-3 4 0,-3-2-1,12-5 0,-6-7 1,0 17-1,0-5 1,0 1-1,0-2 1,3-8 0,-6 9-2,10 9 2,-11-18 0,8 8-1,-11-6 1,16 5-1,-4 4 1,1-9 0,-10 2-2,6-5 2,5 20 0,-12-13 0,10-2 0,-10 5 0,10-2 0,-5 4 0,0 6-1,0-21 0,4 16 1,-1-1-1,-1-7 1,2-2 0,1 9-1,10-7 1,-10 8-1,12-3 2,-12-11-2,8 6 2,-4 5-2,9 0 1,-7-8 0,13-2 0,-15 10 0,5 5 0,-1-12 0,-2-10 0,2 20 0,-2 1 0,-4-8-1,6-1 1,-4 5 0,-6 2 0,10 6 0,2-16 0,-6 3 0,-6 3 0,10 9 0,-6-9 0,-3-1 0,9-4 0,-6 7 0,-5 2 1,3-4-1,-3-3 0,7 7 0,-5-4 0,-4 2 0,2-3 0,3 6 0,-1-3 1,-1-3 0,3 1-1,-4-4 1,3 9-1,6-4 2,-4-4-2,-3 0 1,0 0 0,12 5-1,-14 5 1,-2-11-1,5 6 0,-3-4 0,2 4 0,-8 5 0,4-6 1,0-3-1,-2 4 1,2 5-1,0-6 0,-5 1 2,7 1-2,-2-1 0,-2 0-8,2 3 2,2-6-2,-6 8-3,4 3-4,-4-8-4,-1-4-8,-8 10-22,-3 13-30,-1 5-19</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2:21.519"/>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F9446A00-35E8-4145-A99F-51E96D3F0DAB}" emma:medium="tactile" emma:mode="ink">
          <msink:context xmlns:msink="http://schemas.microsoft.com/ink/2010/main" type="inkDrawing" rotatedBoundingBox="7208,14913 19377,14963 19376,15211 7207,15161" shapeName="Other"/>
        </emma:interpretation>
      </emma:emma>
    </inkml:annotationXML>
    <inkml:trace contextRef="#ctx0" brushRef="#br0">20 213 111,'6'-5'8,"-12"5"-2,6-10-3,2 18 1,-9-8 5,18-4-1,-17-6 1,6 14-7,-7-8 0,7-2 1,-16 4-1,25 2 3,-18 0 3,18-2 2,-18-6 4,16 8-1,-9 0-1,6-2-3,-6 2 0,6 5-3,1-8-1,-7 1-2,-7-6-1,13 13 1,-4-5-1,-4-2 0,8 2 0,-8-3 4,13-4-2,-14 9-2,12-4-2,-7 9 1,7-14 1,-5 9-1,9 3 2,2-10 1,-13-5 0,11 10 0,-4 3 0,6-6 1,-2 3 0,-4 5 3,11-12 2,0 9-1,-1-2 1,1-2-2,-2-2-4,13-3 0,-12 7 1,12-10-2,-2 2 2,-3 3-2,1-1-1,-1-4 2,-4 3 0,7 2 0,-3 2 0,-8-4 0,10 4-2,1 6 2,-9-7-1,0 4 0,-1-3 0,-3 6-2,1-3 1,3-4 0,-5-2-2,-4 6 1,0 0 0,9 2 1,-11-7-2,10-5 1,-5 23 0,-4-23 0,12 20 0,-4-13 1,4 2-1,-2 1 0,-3-4 0,1 4 0,6-12 2,-9 14-2,10-7 0,-8 5 1,1-5 0,-3 4-1,-6-1 1,4-2-1,2 0 1,-4 4-1,4 4-1,1 0 1,-14-4 0,2 2-1,9 2 1,-4-8 0,-3 5-1,12-4 1,-7-2 1,-1 0-1,4 0 1,1 5-1,0 0 1,-2-3 0,0 3-1,-2 3 0,0-10-1,0 9 1,4 3-2,1-8 2,-3 6 2,13-8-3,-6 7 0,4-2 0,0-4 0,7 4 0,-6 4 1,10-11-2,-2 7 2,0 0-1,0 3 0,9-6 0,-4-2 1,1 3 0,3 9-1,-2-10 1,0 6-2,2 0 2,7-13-1,-12 14 0,7 4 1,-2-10-1,0 6 0,-2-1-1,13 2 1,-11-5 0,2 12 0,1-12 1,-8 4-2,12-4 2,-14 7-2,3-7 2,4 10-2,-5 0 2,1-6-1,4-4 0,-9 5 0,9 3 0,0-1 1,11-4-2,-11 4 1,2-7 0,2 13 0,-6-13 1,-4 8-1,8-5-1,-5-3 2,-3 12-1,6-14 0,0 9 0,0 2 0,-2-9 0,6 12 1,-13-14-1,11 14-1,-2-9 1,0-3 0,2 10 0,1 0 0,-12-11 1,13 6-1,-2 1 0,-8 3 0,12-7 0,-15-2 0,16 3 0,-9-6 0,9 13 0,-10-9 0,5 6 0,3-14 0,-3 10 1,-9-3-1,12 7 0,-10-7 0,8 10 0,-8-15 0,7 10 0,7 0-1,-7-13 2,1 14-1,6-12 1,-7 12-2,0-4 1,11-2 0,-17-2-1,8 6 2,-2 2-1,5-9 0,-7 6 0,18-9 0,-18 4 0,4 4 0,5-4 1,0 7-1,0-15 0,0 7 0,2-4-1,-2 7 1,8 5 0,-10-15 0,13 12 0,-7-4 0,-4 4 0,9-4 0,0 0 1,-5-1-1,-2 2 0,7-1 0,-9-3 0,15 0 0,-10 5 0,-1-13 0,2 13 0,-8 0 0,9 0 0,-3 13 0,-9-22 0,7 13 0,3 6 0,10-20 0,-17 10 0,8 0 0,-4-4 0,3 0 0,8 2 0,-18 4 0,5-8 0,4 5 0,-4 1 0,0 5 0,2-9 1,-2 8-1,5-2 0,1-4-1,-2 7 1,5-4 0,-7-1 0,9-1 1,-9-2-1,7 7 0,-11-4 0,13-4 0,-3 4 0,-10-2 0,4 8 0,-2-12 0,4 12 0,-4-6 0,-2 6 1,4-1-1,-7-10 3,5 5-3,5 0 0,-8-6 1,12 12-1,-14-8 0,3-3 0,9 0 0,1 5 0,-14-5 1,5 2-1,8 1 0,-12-2 0,7 10 1,-2-12 0,0-2 0,5 3 0,-8 3 0,-1 4-1,8-12 0,0 5 0,-13 8 0,14-11 0,-6 8 0,1 3 0,-4-8 0,10 5 0,-8-6 0,11 8 0,-14-7 0,0 8 0,12-8 1,-7 5-1,-5-10 0,14 12 0,-5-4 0,1-1 1,-1 6-2,3-8 2,-5 12-2,-7-14 1,14 9 0,-9 3 0,0-5 1,-3-10-1,5 15-1,-6 0 1,1-5 0,-1-7 1,-3 7-1,5-3 0,-1-5 0,5 11 0,-2-6 1,0-1-1,0 0 0,0 2 0,-2-1 0,-1 3-1,3 0 2,-2 0 0,-10 3-2,10-3 1,-9 7 1,13-14-1,-9 7 0,3-3 1,1-2-2,-1 5 2,6 0-1,-16 3 0,12-1 0,-9 3 0,4-5 0,-2 0 1,0 8-1,-2-7-1,-1-2 1,1 7 4,0-9-2,-7 13 0,5-12-1,1 4 1,3-7 0,-2 10-2,0-5 2,-5-5-2,12 10 0,-10 0 0,-2-5 0,7 0 2,-6-7-1,-5 9-2,-3-2 0,8 0 2,-17-7-2,3 4 1,-13 11 0,-7-13 0,0 2-24,0 8-13,-4 5-28,-16 8-39</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2:05.494"/>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6E6DE1F7-C3C0-4E87-A33B-B52BD3538593}" emma:medium="tactile" emma:mode="ink">
          <msink:context xmlns:msink="http://schemas.microsoft.com/ink/2010/main" type="writingRegion" rotatedBoundingBox="12014,11527 18999,11679 18970,13009 11985,12857"/>
        </emma:interpretation>
      </emma:emma>
    </inkml:annotationXML>
    <inkml:traceGroup>
      <inkml:annotationXML>
        <emma:emma xmlns:emma="http://www.w3.org/2003/04/emma" version="1.0">
          <emma:interpretation id="{224296B8-8B65-4A1F-97DD-AABD253369EE}" emma:medium="tactile" emma:mode="ink">
            <msink:context xmlns:msink="http://schemas.microsoft.com/ink/2010/main" type="paragraph" rotatedBoundingBox="12014,11527 18999,11679 18970,13009 11985,12857" alignmentLevel="1"/>
          </emma:interpretation>
        </emma:emma>
      </inkml:annotationXML>
      <inkml:traceGroup>
        <inkml:annotationXML>
          <emma:emma xmlns:emma="http://www.w3.org/2003/04/emma" version="1.0">
            <emma:interpretation id="{FD77804B-F9C6-4686-AAD4-923FD814E1ED}" emma:medium="tactile" emma:mode="ink">
              <msink:context xmlns:msink="http://schemas.microsoft.com/ink/2010/main" type="line" rotatedBoundingBox="12014,11527 18999,11679 18970,13009 11985,12857"/>
            </emma:interpretation>
          </emma:emma>
        </inkml:annotationXML>
        <inkml:traceGroup>
          <inkml:annotationXML>
            <emma:emma xmlns:emma="http://www.w3.org/2003/04/emma" version="1.0">
              <emma:interpretation id="{8A7ACA60-7CFA-4A61-B1CD-4C3556D7CFCE}" emma:medium="tactile" emma:mode="ink">
                <msink:context xmlns:msink="http://schemas.microsoft.com/ink/2010/main" type="inkWord" rotatedBoundingBox="15474,12213 17875,12266 17860,12977 15458,12925"/>
              </emma:interpretation>
              <emma:one-of disjunction-type="recognition" id="oneOf0">
                <emma:interpretation id="interp0" emma:lang="tr-TR" emma:confidence="0">
                  <emma:literal>05×50.005</emma:literal>
                </emma:interpretation>
                <emma:interpretation id="interp1" emma:lang="tr-TR" emma:confidence="0">
                  <emma:literal>2205 0,0</emma:literal>
                </emma:interpretation>
                <emma:interpretation id="interp2" emma:lang="tr-TR" emma:confidence="0">
                  <emma:literal>5205 0,0</emma:literal>
                </emma:interpretation>
                <emma:interpretation id="interp3" emma:lang="tr-TR" emma:confidence="0">
                  <emma:literal>0205 0,0</emma:literal>
                </emma:interpretation>
                <emma:interpretation id="interp4" emma:lang="tr-TR" emma:confidence="0">
                  <emma:literal>2 205 0,0</emma:literal>
                </emma:interpretation>
              </emma:one-of>
            </emma:emma>
          </inkml:annotationXML>
          <inkml:trace contextRef="#ctx0" brushRef="#br0">1257-2297 317,'-4'-5'0,"6"10"29,-2 4-28,2 6 6,-4 6 11,4 2-5,-9 6-2,10-4-3,-6-2-2,10-6-2,0-5 2,10 6 0,-3-12 0,-1 6 2,7-9-7,-4 3 2,13-2 2,-3-7 0,-1-7-1,8 0 2,0-6-6,5-13 0,-2 3 6,-1-9-3,-8 11 0,4 2-3,-18-9-2,12 9 4,-23-14 0,13 7 0,-8-1-4,-9-1-2,-7-3-1,-2 6 2,0 8 2,-11 4-4,-7-2-1,-5 2 1,-3 1 1,1 0 2,-15 22 3,13-19-1,-4 6-2,2-2 4,11 8 0,2 10-3,7-9 2,3 12-1,3-11-10,12 6-6,0-3-11,4 5-14,0 9-6,5-7 2,6 9-19,14 4-29</inkml:trace>
          <inkml:trace contextRef="#ctx0" brushRef="#br0" timeOffset="232.4018">2052-2147 345,'7'0'0,"-3"5"18,-1 7-17,8-1 8,-7 11 0,3-7-6,2-1 0,-7 4 0,0-13 1,5 2-1,-7 8-1,6-9-1,6 9 0,-6 0-1,19-1 0,-28-6-28,10 7-13,-7-12-7,9 1-15,-9 5-19</inkml:trace>
          <inkml:trace contextRef="#ctx0" brushRef="#br0" timeOffset="693.9453">2479-2449 397,'13'0'0,"-22"-3"10,11 8-15,3 7 1,-3 0 8,3 1 13,-8-2-7,8 4-2,-3 6-2,-2-3-1,9-1-1,-2-1 2,-5 3 2,11-4-4,-2 3 0,-2-5-1,4 5-2,-2-3 0,3-14-1,-10 5 0,-4-2 0,0 1 1,14-2-1,-8-8 1,-4 7 0,1-2 0,14 3 0,-10-6 0,11-6 0,-11 8 0,15-5 1,-2-22-2,11 7 0,-7-18-13,12 17 2,-7-12 0,-9-2 0,2 5-1,-11-6 0,5 11 0,-5-7 7,-20 13-1,9-2 4,-25 2-4,12 4-4,-2 6 4,-10 5 3,5-5 4,-2 13 0,-18-3 1,18-13-1,-12 18 1,5-5 1,-4 0-1,6-5-1,5 15-2,9-5 0,2 5 0,-2 9-9,4-4-21,2 9-4,9-9 4,7 0-3,0-2-4,0 5-10</inkml:trace>
          <inkml:trace contextRef="#ctx0" brushRef="#br0" timeOffset="1146.0399">3343-2369 189,'0'0'0,"-5"11"48,5-1-15,-8 0-2,-4 0-2,4 6 1,-4 3-6,-1 1-5,4 1-2,5 7-3,-7-11-4,2 15-4,11-9-3,-4-6-1,4-5 0,0-2-1,3 3-1,1-1 2,3-8-1,7 2 1,-5 0 0,7-2 1,-9-3 1,19-6 0,-5-1-1,-10-10 0,16 7 1,-5-11-3,3-11 2,8 2-3,3-2 0,-4-2 0,-21 5 0,9-4 0,-9 1-4,-4 2 2,-2-1-3,-11-1 1,-1 2 1,-2 9-1,3-3 0,-9 8-3,-14-4 3,18 9-1,-15-9 2,-7 9 3,-1-5 0,10 5-5,-15 4 5,5 1 0,1 5-5,7 8 0,2-5-3,4 20-3,0-11 1,3 7-3,1-1 0,12 3-6,-5-9-5,3 11-4,2-12-3,8 13-4,1-12-8,9 3-10</inkml:trace>
          <inkml:trace contextRef="#ctx0" brushRef="#br0" timeOffset="-2116.6587">-2233-2360 243,'47'-7'0,"13"1"3,0-4-3,6 4 0,1-5 5,4 3-3,-18-9 0,-1 14 0,1-7 1,-13-1-1,9 6-1,-14-13-2,-8 26-1,-7-18-17,-9 12-46</inkml:trace>
          <inkml:trace contextRef="#ctx0" brushRef="#br0" timeOffset="-1912.6447">-2195-2022 280,'-2'-7'0,"15"3"35,-2 4-33,14 4 12,8-8 4,11 8-1,-1-8-6,10 8-4,2-13-2,5 2-1,-9-1-4,1 3 0,10-1 0,-11 6 0,7-4-32,-10 4-32,-1 8-45</inkml:trace>
          <inkml:trace contextRef="#ctx0" brushRef="#br0" timeOffset="1518.147">4067-2614 335,'-9'-11'0,"18"17"9,-9-11-7,2 15-2,-4-1 0,4-9 0,-8 12 25,12-2-17,-1 0-2,1 3 1,5 1 0,-8-4 1,14 11-3,-1-4 1,4 1-1,2 8 0,3-4 1,4 5 0,-3-9 0,1 6 1,-7-9-2,-5 6-2,5-8 0,-4 13-1,2-8 0,-12-6-1,14 9 0,-9-6-1,-2 0 0,-4-3 0,-1 3 2,-4 3-2,-4-8 0,2-5 0,-1 17 0,-3-12-2,-8 6-1,-6-1-2,-4 11 0,2-6-1,-3 6-4,-6-11-3,2 7-6,5-7-5,-7-5-12,4-7-6,-4 5-13,0-8-29</inkml:trace>
          <inkml:trace contextRef="#ctx0" brushRef="#br0" timeOffset="1715.4497">4220-2728 380,'29'-23'0,"-9"10"28,0 1-23,16 4-1,10-11 0,1 7-4,-3-7 0,10 7-1,-5-1 1,2-3-14,6 8-27,-5 3-27,-10-5-53</inkml:trace>
          <inkml:trace contextRef="#ctx0" brushRef="#br0" timeOffset="-676.4625">-476-2660 339,'-17'-26'0,"-6"13"37,14-1-22,9 4 0,5 13-7,4-18 0,6 6-4,12 4-6,6-17 4,16 14 2,9-6-2,4-1 0,11 5 1,7 2-1,3 0-2,-6 1 0,10-3 0,-11 10-1,8 0-1,-13-3-14,0 11-16,-13-8-22,-7 20-16,-2-7-15</inkml:trace>
          <inkml:trace contextRef="#ctx0" brushRef="#br0" timeOffset="-937.4863">-256-3197 260,'5'-19'0,"12"11"14,-1-13-15,4 9 2,7 4 1,10-11 2,1 14 6,0-2 2,11 2 3,-16 2-1,12 13 0,-8-2-2,-3 3 1,-10 12-2,21 0-1,-19 1-2,14 7-1,-13 10-1,-7-8-2,-7 3 0,-13 0-1,5 3 0,-10-9-2,-4 9 1,-4 3 2,0 6-1,-7-8 0,-18 10 1,13 1-1,-6-10 0,-11 3 2,7 0-2,6 3-2,-5 7 2,10 0-3,-5-9 0,7 1 3,11-2-2,-5-11-1,1-3-2,15-18 0,6 8 0,-4 3 2,10-18 0,10 5 2,0 4-2,18-6 0,-2 2 0,4-20 1,11 10 1,7-5-1,-18-5-2,21-7-4,-6 5 1,6 2-1,-14-1-5,2 1-7,-14-10-14,-1 6-14,-16 4-19,-11-5-29</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5:28.654"/>
    </inkml:context>
    <inkml:brush xml:id="br0">
      <inkml:brushProperty name="width" value="0.07938" units="cm"/>
      <inkml:brushProperty name="height" value="0.07938" units="cm"/>
      <inkml:brushProperty name="fitToCurve" value="1"/>
    </inkml:brush>
    <inkml:brush xml:id="br1">
      <inkml:brushProperty name="width" value="0.07938" units="cm"/>
      <inkml:brushProperty name="height" value="0.07938" units="cm"/>
      <inkml:brushProperty name="color" value="#EEECE1"/>
      <inkml:brushProperty name="fitToCurve" value="1"/>
    </inkml:brush>
  </inkml:definitions>
  <inkml:traceGroup>
    <inkml:annotationXML>
      <emma:emma xmlns:emma="http://www.w3.org/2003/04/emma" version="1.0">
        <emma:interpretation id="{6063D707-0A24-4293-881F-2A9509515E73}" emma:medium="tactile" emma:mode="ink">
          <msink:context xmlns:msink="http://schemas.microsoft.com/ink/2010/main" type="writingRegion" rotatedBoundingBox="14292,16764 14074,14898 14510,14847 14727,16714"/>
        </emma:interpretation>
      </emma:emma>
    </inkml:annotationXML>
    <inkml:traceGroup>
      <inkml:annotationXML>
        <emma:emma xmlns:emma="http://www.w3.org/2003/04/emma" version="1.0">
          <emma:interpretation id="{7D2840CB-A358-4B27-8D67-84FE5597FE6F}" emma:medium="tactile" emma:mode="ink">
            <msink:context xmlns:msink="http://schemas.microsoft.com/ink/2010/main" type="paragraph" rotatedBoundingBox="14292,16764 14074,14898 14510,14847 14727,16714" alignmentLevel="1"/>
          </emma:interpretation>
        </emma:emma>
      </inkml:annotationXML>
      <inkml:traceGroup>
        <inkml:annotationXML>
          <emma:emma xmlns:emma="http://www.w3.org/2003/04/emma" version="1.0">
            <emma:interpretation id="{EB615838-FBDF-4D6C-9016-744DCA20EC82}" emma:medium="tactile" emma:mode="ink">
              <msink:context xmlns:msink="http://schemas.microsoft.com/ink/2010/main" type="line" rotatedBoundingBox="14292,16764 14074,14898 14510,14847 14727,16714"/>
            </emma:interpretation>
          </emma:emma>
        </inkml:annotationXML>
        <inkml:traceGroup>
          <inkml:annotationXML>
            <emma:emma xmlns:emma="http://www.w3.org/2003/04/emma" version="1.0">
              <emma:interpretation id="{DDBAD563-A009-4B96-8343-05A8AA2F2C04}" emma:medium="tactile" emma:mode="ink">
                <msink:context xmlns:msink="http://schemas.microsoft.com/ink/2010/main" type="inkWord" rotatedBoundingBox="14292,16764 14151,15552 14586,15501 14727,16714"/>
              </emma:interpretation>
              <emma:one-of disjunction-type="recognition" id="oneOf0">
                <emma:interpretation id="interp0" emma:lang="tr-TR" emma:confidence="0">
                  <emma:literal>sevgi</emma:literal>
                </emma:interpretation>
                <emma:interpretation id="interp1" emma:lang="tr-TR" emma:confidence="0">
                  <emma:literal>Sevgi</emma:literal>
                </emma:interpretation>
                <emma:interpretation id="interp2" emma:lang="tr-TR" emma:confidence="0">
                  <emma:literal>*s</emma:literal>
                </emma:interpretation>
                <emma:interpretation id="interp3" emma:lang="tr-TR" emma:confidence="0">
                  <emma:literal>sevgi.</emma:literal>
                </emma:interpretation>
                <emma:interpretation id="interp4" emma:lang="tr-TR" emma:confidence="0">
                  <emma:literal>sevgi/</emma:literal>
                </emma:interpretation>
              </emma:one-of>
            </emma:emma>
          </inkml:annotationXML>
          <inkml:trace contextRef="#ctx0" brushRef="#br0">180 1608 140,'-14'-11'0,"17"-2"22,8-8-9,-7 11 7,14-5-11,-27 1 1,18-8 7,-16 1-1,16 8 0,-2-4-2,-3 1 0,-4 6 0,0-8 1,5 2 0,-8 11-6,3-11-6,0 3-3,-4-2 1,4 1-2,-2 4-7,-7 2-10,13-4-10,-10 4-7,12 0-17,-10 6-17</inkml:trace>
          <inkml:trace contextRef="#ctx0" brushRef="#br0" timeOffset="219.9369">224 1132 135,'-7'-10'24,"14"-2"7,-7 3-2,7-4-2,-14 0 1,11 9-2,3-7-3,-5-3-3,-2 8-2,16 6 1,-9-10 0,-14 3-3,14 7-5,-7-7-6,0 4-4,0-4-1,0 2 0,-7 2-7,9 3-6,-2-2-8,-13 2-6,19 7 3,-17-14-8,9 2-7,-2 10-16,-3-3-7</inkml:trace>
          <inkml:trace contextRef="#ctx0" brushRef="#br0" timeOffset="-211.9712">177 1872 226,'-6'-14'0,"6"4"22,-9 8-20,22-7 0,-24-4-1,27 3-2,-10-2 1,-10-4 0,26 3 2,-22 1 0,13 3 1,1-1 7,-10 5 4,12-3 0,-16 1 2,2 2 0,-2 7 4,0-4-3,0 2-4,-9-4-5,9 4-5,0-1-4,-9 1-10,9-4-6,-24 2-15,24 8-13,-5-5-7,-10-2-16</inkml:trace>
          <inkml:trace contextRef="#ctx0" brushRef="#br0" timeOffset="986.7226">237 941 107,'-2'-13'0,"2"11"42,0-8-12,-4 6-4,-10-1-10,21-7-1,-14 8 0,3-7 2,8 7-2,-8-4 0,4 0-2,0 6 0,-2-4-2,4 7-2,-2-2-1,0-5 0,-2 8 1,2-12 2,0 9 0,4 6-2,-8-10-3,8 3-1,-2 2-2,1-4-1,-10-2-1,14 6 0,-7-10 0,6 10-1,-6-10 0,5 10 1,-5-9-1,0 9 0,4-7 2,-8 4 1,4 1 0,0-3 2,-5 5 0,-4-3 0,9-4-1,-4 10 0,2-9-1,-5 2 2,7 4-1,2-2 0,-4 2-2,-11-3 1,13 6 0,-9-8 0,7 10 1,4-8-1,-13 8 1,11-5-2,-9 0 1,11-2-1,-11 13 0,5-11 2,-7 8-1,6 2 0,-17-3 0,20 1 1,-20-1-1,17 3 2,-6 0-1,2 5 0,-9 5-1,14-4 2,-7 13-1,-11-14-1,13 0 0,6 11-2,-10-13 1,11-6-1,-3 7 0,1-9-1,0 0 0,19 0 0,-24-3 0,0 3-1,20-10 0,-2 0 0,-13 3 0,6 7 1,5-10-4,-1-3 4,-6-5-1,18 0 0,-2-7-1,-3-9-1,9 3 0,-8 4 0,1-2-1,-15 6-1,7 0 2,8-6 0,-10 9 1,2-4 1,1 2 0,-5 2 0,1-1-1,9 1 3,-8 2-1,-5 4 0,0 2-1,7 2 1,1 2 1,-5-2 0,-3 8-1,0-6 1,0 8-1,0-7 0,6-1 2,1 3-1,-7-7 0,18 6-1,-5 1 0,-2-2 3,-11-1-1,9-4-1,0 4 1,2 8-1,5-5 1,-8 2 0,-8-4-1,14 2 0,-8 2 1,-8 6-1,18-5 0,-14 2 1,-2 14 1,4-13 1,-1 6-1,-3 0-1,0 3-1,4 4-1,-2-4 0,7 1 0,0-3-28,-9-1-13,18-1-41,-7 7-118</inkml:trace>
          <inkml:trace contextRef="#ctx0" brushRef="#br0" timeOffset="-49655.6395">85 784 184,'0'0'0,"0"0"25,0 0-28,0-3-1,0 6 1,0-1-1,-2-4-4,8-1-10,-8-2-6,15 5-1,-22 0 11</inkml:trace>
        </inkml:traceGroup>
        <inkml:traceGroup>
          <inkml:annotationXML>
            <emma:emma xmlns:emma="http://www.w3.org/2003/04/emma" version="1.0">
              <emma:interpretation id="{0D7275B4-B8DB-4258-AE4D-6F54C43B4963}" emma:medium="tactile" emma:mode="ink">
                <msink:context xmlns:msink="http://schemas.microsoft.com/ink/2010/main" type="inkWord" rotatedBoundingBox="14253,15358 14198,14883 14342,14866 14397,15342"/>
              </emma:interpretation>
              <emma:one-of disjunction-type="recognition" id="oneOf1">
                <emma:interpretation id="interp5" emma:lang="tr-TR" emma:confidence="0">
                  <emma:literal>ğ.</emma:literal>
                </emma:interpretation>
                <emma:interpretation id="interp6" emma:lang="tr-TR" emma:confidence="0">
                  <emma:literal>ğ</emma:literal>
                </emma:interpretation>
                <emma:interpretation id="interp7" emma:lang="tr-TR" emma:confidence="0">
                  <emma:literal>#ğ.</emma:literal>
                </emma:interpretation>
                <emma:interpretation id="interp8" emma:lang="tr-TR" emma:confidence="0">
                  <emma:literal>ğ*</emma:literal>
                </emma:interpretation>
                <emma:interpretation id="interp9" emma:lang="tr-TR" emma:confidence="0">
                  <emma:literal>ağa</emma:literal>
                </emma:interpretation>
              </emma:one-of>
            </emma:emma>
          </inkml:annotationXML>
          <inkml:trace contextRef="#ctx0" brushRef="#br0" timeOffset="-50216.3147">-2 69 114,'13'8'0,"-11"2"12,-6-3-2,8 11-4,-10-16-3,10-1 2,-4 12 7,2-8 5,5 2 2,-7 2 0,11 1 0,-5-5 0,-10 3-2,8 2-2,-2-2-3,3 7 0,-8-12 2,6 7 1,-3-8-4,0 12 2,11-9-3,-14-2-1,-3-3-5,17 12 1,-16-7-2,1-5 0,17 0-2,-13 3 1,0-3-1,-4 0 0,8 0 0,-10-5 0,8 10 1,2-5 1,-13 0 1,20-8 1,-19 11 3,10-11 0,-4 1-5,-1-1-2,3-1-1,9-16 0,-15 15 0,-1-1 0,14-9 0,-18 11 0,11-6-2,-3 3 1,-1 3 1,6 2 0,-6 12 0,6-10 3,-6 8 2,6-1 1,-4-4-2,6 6-2,-4-3-1,7 2-2,-14 2 2,7 15 6,4-1 0,-6-4 0,7 6 0,-5-4-2,0 2 1,8 1-1,-5-7 0,-1 8-1,2-4-1,0 7-1,-4-5 1,7-7 0,2 3-2,-12-1 1,6 6-1,-3-15 0,4 14 0,-4-17 0,0 6-1,4-3 0,-4-5 0,-4 5 2,10-10-1,-6 5 0,-2 0 0,4 0 1,-4 5 0,2-8 0,-4 1 0,4-3-1,-2-5 0,4 0-1,-22-4 0,18-1-3,0-4-1,-4 4-2,-1-9 1,7-9-2,-9 8 1,7 1 3,-7-7 1,12 3 1,-14-3 0,6 7 0,3-1 0,4-6 0,-4 16 1,2-6 0,0 4-1,2-7 1,3 21 0,-12-2 3,7 9 2,15-9-3,-23 14-1,19-12-2,-14 18-2,3 0 6,9 3 3,-11 12 0,8-8-2,-10 12 0,11-8-1,6-1-1,-22-6 0,13 8-1,1-10 1,-1 4-2,-6-1 1,2-8-2,-2-2 2,2 4-1,2-7 0,2 5 0,-6-5-10,-4 13-3,3-14-5,3 12-9,-13-3-13,13 6-30,-6-3-22,1 8-40</inkml:trace>
          <inkml:trace contextRef="#ctx0" brushRef="#br0" timeOffset="-15196.7284">120 41 126,'-7'3'0,"5"-11"35,4 9-24,-8 3 2,10-12 0,-4 11 1,0-11-2,-2 3-3,4 5-2,2-5-3,1 5-1,-14-8 0,9 16 3,4-13 1,-8 5 1,4 5 0,0-10 2,0 15 5,-2-15 0,2 13-4,2-8-1,-2 2-4,0-4 1,-2 9-1,11-10-1,-16-1 0,9 8 0,-4-8-1,2 4-1,0 7-2,2-10 0,-4 3 0,2 0 0,0-4-1,0 1 0,0 0 2,0 9-2,0-12 0,0-4 0,0 23 1,0-16 0,0 3 1,-4 0-1,4 3 2,0-13 1,0 20 0,-3-7 1,10-3-1,-11 0-1,8 0 0,-4 0-2,0 4 1,0-1 1,0 0 0,0 3 2,0 9 3,0-10-1,0 14 0,2-7-1,-2 8 1,5 1 0,-5-3-1,-3 11-2,6-8-1,-10 1 0,7-5 1,0-2-1,0 2 1,-4 7 0,6-16-1,-4 2-1,6 3 0,-4-9-1,-4 4 0,8-8 0,-4 2-1,0-2 0,0 5 0,0-8 2,0 3-1,4 0 1,-8 3-1,4-6 0,0 6 0,0-6 0,4 3 0,-8-2-1,6 4 1,-19-6-1,17 4 0,-5-2 0,1-4-3,4-1 0,-7-3-1,7-6 0,-11 10-1,9-10 2,-1 2 1,3 7 1,3-8 1,-8 15 0,5-3 0,0 6 0,2-6 0,-2-4 0,0 7 0,-2 2 0,9-4 0,-7 5 0,0-6 0,-5 5 1,3-7 0,13 10-1,-22-10 0,11 1 0,7 7 0,-14-3 0,7 0 0,5 1 0,-10-5 0,1 8 0,8-5-1,-4-2 0,0 6 1,-4-6 0,4 12-1,4-1 2,5 2 1,-16 5 0,12 2 1,4 5-2,-7-3 1,0-1 0,-4-1-1,2 1 0,7-12 0,-14 6 0,14-2 0,-14 0-1,5-10 0,4-2 1,0 1-1,-2 7 1,-2-12 0,9 7 0,-16-2 0,15 1 0,-19 0 0,22-7 0,-11 14 0,2-11 0,0 1 0,2 3-1,-2 0 1,0 0 0,0-7-1,2-1 0,-6 3-2,6-1 0,-2 1 0,-11-6 0,15-5-1,-13 11-1,14-13 0,-12 2-1,3 5-1,8-3-3,-19 4 0,8 4-5,3 8-13,-7-5-24,11-2-38,-11 13-68</inkml:trace>
          <inkml:trace contextRef="#ctx0" brushRef="#br1" timeOffset="-24248.8977">16 137 107,'0'-3'10,"-2"-9"6,2 9-3,0-3-3,0 6-3,0-10 5,0 6 0,-7-9-1,14 13-3,-14-12 2,9 2 1,0 3 3,1-8-3,-6 14-2,3-4-1,3 2 0,-3-2 6,-7 0-6,5 2-3,4 6 4,-9-6 0,12-1-2,-14 8 0,9-8 1,4-4-3,-10 3 3,17 5 1,-20 3 0,9-3-2,-2-3 0,2 3-3,0 0-2,-3 0 1,3 13 0,3-19 1,-1 19 6,7 0 6,-9 2 0,9 10-3,-12 0 0,1-9-2,7 11-2,1-3-1,3-3-2,-7 2-1,0-4-1,7 3-2,-9 2 1,14-8-1,-10 1 0,-2-2 0,5 0-1,2-11 1,-14 1-1,5 5-1,9-6 0,-13-4 1,-1 4-2,10-12-11,-19 12-7,19-3-11,-12-8-25,1 13-51,-12-6-67</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5:35.708"/>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AD903547-7BD9-4022-985A-A9808E51E7A7}" emma:medium="tactile" emma:mode="ink">
          <msink:context xmlns:msink="http://schemas.microsoft.com/ink/2010/main" type="writingRegion" rotatedBoundingBox="21024,16685 20713,15144 21156,15055 21467,16595"/>
        </emma:interpretation>
      </emma:emma>
    </inkml:annotationXML>
    <inkml:traceGroup>
      <inkml:annotationXML>
        <emma:emma xmlns:emma="http://www.w3.org/2003/04/emma" version="1.0">
          <emma:interpretation id="{46CF0393-62E7-4399-A795-505F41D7AE6F}" emma:medium="tactile" emma:mode="ink">
            <msink:context xmlns:msink="http://schemas.microsoft.com/ink/2010/main" type="paragraph" rotatedBoundingBox="21024,16685 20713,15144 21156,15055 21467,16595" alignmentLevel="1"/>
          </emma:interpretation>
        </emma:emma>
      </inkml:annotationXML>
      <inkml:traceGroup>
        <inkml:annotationXML>
          <emma:emma xmlns:emma="http://www.w3.org/2003/04/emma" version="1.0">
            <emma:interpretation id="{A7D145DC-E6B7-45BB-9EF9-58BEDFE14311}" emma:medium="tactile" emma:mode="ink">
              <msink:context xmlns:msink="http://schemas.microsoft.com/ink/2010/main" type="line" rotatedBoundingBox="21024,16685 20713,15144 21156,15055 21467,16595"/>
            </emma:interpretation>
          </emma:emma>
        </inkml:annotationXML>
        <inkml:traceGroup>
          <inkml:annotationXML>
            <emma:emma xmlns:emma="http://www.w3.org/2003/04/emma" version="1.0">
              <emma:interpretation id="{8C3D61A9-0217-4E46-84B4-1F442BBF81E0}" emma:medium="tactile" emma:mode="ink">
                <msink:context xmlns:msink="http://schemas.microsoft.com/ink/2010/main" type="inkWord" rotatedBoundingBox="21024,16685 20713,15144 21156,15055 21467,16595"/>
              </emma:interpretation>
              <emma:one-of disjunction-type="recognition" id="oneOf0">
                <emma:interpretation id="interp0" emma:lang="tr-TR" emma:confidence="0">
                  <emma:literal>u,</emma:literal>
                </emma:interpretation>
                <emma:interpretation id="interp1" emma:lang="tr-TR" emma:confidence="0">
                  <emma:literal>i*</emma:literal>
                </emma:interpretation>
                <emma:interpretation id="interp2" emma:lang="tr-TR" emma:confidence="0">
                  <emma:literal>y*</emma:literal>
                </emma:interpretation>
                <emma:interpretation id="interp3" emma:lang="tr-TR" emma:confidence="0">
                  <emma:literal>u*</emma:literal>
                </emma:interpretation>
                <emma:interpretation id="interp4" emma:lang="tr-TR" emma:confidence="0">
                  <emma:literal>irs</emma:literal>
                </emma:interpretation>
              </emma:one-of>
            </emma:emma>
          </inkml:annotationXML>
          <inkml:trace contextRef="#ctx0" brushRef="#br0">11 138 149,'0'3'0,"0"-15"36,8 5-6,-8-3-5,0 7 0,0-4-2,-6 2-2,12-4-1,-12 2 0,6-6-3,-5 6 0,8-2-2,3-1-2,-6 2-1,-9 2-3,18 0-4,-18 0-3,12 3-1,3-2 0,-21 8-2,17-8-5,-9 5-10,12-3-10,-8 6-12,6-3-14,-10 0-10,7 0-2,2-3-3</inkml:trace>
          <inkml:trace contextRef="#ctx0" brushRef="#br0" timeOffset="180.7946">42-159 108,'-5'-10'0,"1"0"54,8-6-22,1-2-1,-10 7-8,5 3-2,-4-4-1,8-2-2,-8-5-3,2 2-2,4 4-1,-2 1-3,0 3-5,0-6-3,-2 3-1,4-2 0,-4 4-30,-1-5-7,-3 1-12,3 4-15,1-5-10</inkml:trace>
          <inkml:trace contextRef="#ctx0" brushRef="#br0" timeOffset="1279.5529">-60-590 134,'-12'-12'0,"17"5"45,-5-8-5,0 1-11,0-3-5,0-2-6,2 6 1,-4-9 0,4 17-1,-4-9-3,-3-3-1,-1 10-1,10 0-4,-2-3-3,-8-3-4,6 12-1,0-11-1,0-1 0,-5 7-11,3 0-5,2 0-5,2-2-6,-8 8-6,6-10-4,-7 10-5,-4-5 1,9-5 13,-9 6 18,15 4 10,-20-5 0,14 5 3,0-2 1,4-8 0,-11 5 5,3-8 0,3 10 0,6-7-1,-14-8-1,6 4-2,12 2 1,-12-8-1,3 14 4,9-9 9,-5 2 3,-4 3 0,4 4-5,5-5-2,-1-3 3,-12 8-2,8 1-2,7-3 0,-16-7-2,12 10 0,-5 1-3,0 4 0,2-10-3,0-3-2,-9 3-2,14 10-1,-16-5 0,9 2 0,5-2 0,-10 0-3,5-2-1,-4 7 1,8-10 1,-8 5 0,4 3 0,0 4 0,0-9 0,0 5 0,0-3 0,0 7 2,0-7-1,0 0 0,-7-10-1,5 15 1,11-10-2,-18 4-1,9-14 0,-2 11 2,-3 2 0,3-6 1,-5 1 0,14-1 1,-14 10 0,9-10 0,5 3 0,-11 1 0,1-4 0,6 6 0,-3 0 0,4 4 0,1 2 1,-10-4-1,3 3 0,2 4 0,-2-4 0,2-3 0,2 7 0,-4-4-1,2-7 0,2 13 2,-9-14-1,7 12 0,0-4 1,-2-10-1,-2 16 0,1-10 0,1 6 8,2 6-1,-4-12-2,-1 8-2,1-4 0,-5 12 0,7-6 0,-9-4 1,-1 6 0,4 10 0,-8-5-1,12-1 2,-8 10-1,-8-6 1,16 6-2,-20 4 0,13-9 1,-3 1 0,-8 9 0,9-11-1,-1-2-1,-3 5 0,10-5-2,7 3 1,-11-4-1,11-6 0,-9 2 0,4 4 0,5-11 0,0 0 0,0 0 0,0 2-2,3-7-1,-6 5-1,6 3-1,-6-6 2,3 3-2,0-8-2,7-6-7,-11 8-1,10-17-1,5 12 5,-13-7 3,9 1 1,-3 1-1,1-4 3,-7 6 0,8-11 1,-6 11 3,5-1 0,-8 8 1,12-2 0,-4-9-1,8 10 1,0 4-2,-4-7 1,16 6 0,-14-14 0,4 18 1,3-4 0,-5-4 0,-6 9 0,-2 0 2,8 0 3,-13 0 2,0-3 0,2 8 0,0 0 0,-4-7 1,13 6-2,-13-11 0,6 12-2,-1-3 0,3-2-2,5-2-1,-4 4 1,2-4 0,-2 6 5,2-6 1,-1 17 1,4-8 1,-1-4-2,0 7 0,-7-8 1,7 14-2,-6-21 0,4 15-1,-3-5-2,-3 5-1,-1-12-2,0 8 1,5 3-2,6 1 0,-9-4 0,8 8-3,8 5-10,-16-3-10,7 8-15,2 7-33,5-7-45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4:35.951"/>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9087DA71-F594-4DC9-AE63-17C1500C87D0}" emma:medium="tactile" emma:mode="ink">
          <msink:context xmlns:msink="http://schemas.microsoft.com/ink/2010/main" type="writingRegion" rotatedBoundingBox="18579,15035 23210,14966 23211,15056 18580,15125"/>
        </emma:interpretation>
      </emma:emma>
    </inkml:annotationXML>
    <inkml:traceGroup>
      <inkml:annotationXML>
        <emma:emma xmlns:emma="http://www.w3.org/2003/04/emma" version="1.0">
          <emma:interpretation id="{8DAED28E-C971-413C-BC61-1C517B7C4B2C}" emma:medium="tactile" emma:mode="ink">
            <msink:context xmlns:msink="http://schemas.microsoft.com/ink/2010/main" type="paragraph" rotatedBoundingBox="18579,15035 23210,14966 23211,15056 18580,15125" alignmentLevel="1"/>
          </emma:interpretation>
        </emma:emma>
      </inkml:annotationXML>
      <inkml:traceGroup>
        <inkml:annotationXML>
          <emma:emma xmlns:emma="http://www.w3.org/2003/04/emma" version="1.0">
            <emma:interpretation id="{2C0944C9-9068-47AE-97D3-0D9D9FC4159A}" emma:medium="tactile" emma:mode="ink">
              <msink:context xmlns:msink="http://schemas.microsoft.com/ink/2010/main" type="line" rotatedBoundingBox="18579,15035 23210,14966 23211,15056 18580,15125"/>
            </emma:interpretation>
          </emma:emma>
        </inkml:annotationXML>
        <inkml:traceGroup>
          <inkml:annotationXML>
            <emma:emma xmlns:emma="http://www.w3.org/2003/04/emma" version="1.0">
              <emma:interpretation id="{90845053-0A06-4ECF-88A0-0C93DC05B884}" emma:medium="tactile" emma:mode="ink">
                <msink:context xmlns:msink="http://schemas.microsoft.com/ink/2010/main" type="inkWord" rotatedBoundingBox="18579,15035 23210,14966 23211,15056 18580,15125"/>
              </emma:interpretation>
              <emma:one-of disjunction-type="recognition" id="oneOf0">
                <emma:interpretation id="interp0" emma:lang="tr-TR" emma:confidence="0">
                  <emma:literal>memnumunmuş,</emma:literal>
                </emma:interpretation>
                <emma:interpretation id="interp1" emma:lang="tr-TR" emma:confidence="0">
                  <emma:literal>memnumunum*</emma:literal>
                </emma:interpretation>
                <emma:interpretation id="interp2" emma:lang="tr-TR" emma:confidence="0">
                  <emma:literal>memnumunum,</emma:literal>
                </emma:interpretation>
                <emma:interpretation id="interp3" emma:lang="tr-TR" emma:confidence="0">
                  <emma:literal>memnumuzmuş,</emma:literal>
                </emma:interpretation>
                <emma:interpretation id="interp4" emma:lang="tr-TR" emma:confidence="0">
                  <emma:literal>münevver*</emma:literal>
                </emma:interpretation>
              </emma:one-of>
            </emma:emma>
          </inkml:annotationXML>
          <inkml:trace contextRef="#ctx0" brushRef="#br0">-1862 819 109,'2'0'8,"2"0"-4,-2-2 0,3 2-1,2-4-1,-1-3-2,3 4 0,-2-2 0,-1 0 2,3 0 1,0 5 1,-9-5 4,0 10 3,7-10 0,-12 13-3,10-13 0,4 10 3,-9-10 1,2 5-2,2 0 0,-1-3-2,-3 3-1,0 0 0,0 8 0,0-13 1,9 2 0,-16 6-1,11-3-3,10-5 1,-5 10 0,-9-5-1,15 7-1,-6-14 0,7 9 3,-5-4 0,0 12-2,0-10 0,0 5 0,-9 0 1,5-3 1,2 1 1,-3 3-2,3-7 0,-4 7 1,4-11-4,-5 5-1,3-1 1,-1 2-2,-1-1 2,-3 0-1,0 0 3,7 5 1,2-3 0,-6-2-2,-3 0 0,2 3-1,12 7 4,-7-5-4,-7-3-1,14 8 0,-10-10-1,8 0 1,-6 2 0,1-4 0,2-5 0,-4 7-1,11-3 1,-14 1-1,10-1 0,-17-2 1,15 10-1,-8-10 0,-11 0 0,7 13 0,5-6 2,-7-4-1,6-1 0,-6 8 0,17 0 2,-12-10 2,3 5-2,-4 5-3,5-5 1,2 3 0,0-6-1,-2-2 0,10 8 1,-10-1-1,6-4 0,-8-3 1,10 5-2,-1-3 1,-1 3 0,-2 3 1,-2-6-1,-2 11 4,4-11-1,-5 3 0,1 0 0,4 10 0,-2-17-1,-9 9 0,16 8 0,-3-12-1,-4 2 1,4-5-1,-6 0-1,6 7 1,3-7 0,-5 5-1,4 0 0,-10-5 2,-5 3-1,6 9 0,-6-19 1,-4 17 0,8-10 0,-8 7 0,11-2 0,-10-2 0,-1-1 0,15 1 0,-11 7 1,7-10 0,15 5-2,-15 2 0,-3-9 0,3 7-1,-1-6 0,10 6 2,-9 0-1,4-5-1,-9 5 0,2 0 4,-1-3-2,-6 6-1,19-11 2,-14 6-2,0 7 1,9-10 1,9 5 2,-6 0-3,8-5-2,-9 10 0,7-10 0,18 10 1,-13-21-1,6 27 0,-2-19 0,-1 8 0,10 3 0,-7-3 1,0 5-2,3-8 1,-3 3 0,2-2 1,0 7-1,1-5 1,-8-3 0,14 11-1,-6-16 0,3 16 3,-3-3-2,8-8 1,-6 3-2,-5 3 2,15-3-3,-15 2 2,9 6-1,3-18 0,-15 15 0,6-5 1,4 0-1,-10 0 0,6-3 2,-3 1-1,-9 9 0,9-2 3,0-5-3,3-2-1,-8 2 1,5 5-1,0-5 0,3-3 0,-8 6 1,12-6-1,-13 3 0,8-2 1,0 2-1,-4 0 0,2-3 1,-4-2-1,8 8 0,-6-3 1,11 2-1,-26-4 0,6 9 0,11-9 0,-2 13 2,-5-16 0,-4 5-2,0 2 1,7 3 1,-1-5 0,-3 0 0,5 5 0,-3-12-1,6 7 0,-4 0 0,1-5 0,1 7-1,2-2 1,1-2-2,-10-2 2,20-1-1,-6 10 1,-12-2-1,11-11 0,-8 6 0,9 4 1,-10-9 0,10 4 1,-3 8-2,-2-5 2,0-7-2,3 7 0,-5-5 0,4 5 2,-6-8-2,6 6 0,-9 1 0,19-2 0,-15-4 0,6-1 1,-5 8-1,-3-2 0,16-1 0,-13-9 1,5 8-1,-5 4-1,8 4 1,-14-2 0,5-4 0,6 4 0,-10-2 0,1 0 0,-1-2 0,3 2 0,-3 7 0,1-9 0,-10 4 0,5-7 1,2 3-1,1 7 0,-8-10 0,12 7 0,-1-8 0,-8 6 1,7-10-1,-10 16 0,-2-12 0,7 2-1,-8 4 1,5 1 0,-12 4 1,10-10-2,-10 15 1,17-11 0,-18 5-1,8-3 1,-1 2 2,4-6-2,-8 8 0,2-7 0,2 4 0,-7 6 0,-4-16 0,5 16 0,-1-16-4,-8 13-15,-3-15-14,3 13-24,-23 9-66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3:31.993"/>
    </inkml:context>
    <inkml:brush xml:id="br0">
      <inkml:brushProperty name="width" value="0.07938" units="cm"/>
      <inkml:brushProperty name="height" value="0.07938" units="cm"/>
      <inkml:brushProperty name="fitToCurve" value="1"/>
    </inkml:brush>
    <inkml:brush xml:id="br1">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69A8BB4F-E234-49C0-A979-F1689B5D983F}" emma:medium="tactile" emma:mode="ink">
          <msink:context xmlns:msink="http://schemas.microsoft.com/ink/2010/main" type="writingRegion" rotatedBoundingBox="6395,16576 22560,16510 22564,17581 6400,17648"/>
        </emma:interpretation>
      </emma:emma>
    </inkml:annotationXML>
    <inkml:traceGroup>
      <inkml:annotationXML>
        <emma:emma xmlns:emma="http://www.w3.org/2003/04/emma" version="1.0">
          <emma:interpretation id="{F46D69F5-491F-42E4-9830-73861075C1A9}" emma:medium="tactile" emma:mode="ink">
            <msink:context xmlns:msink="http://schemas.microsoft.com/ink/2010/main" type="paragraph" rotatedBoundingBox="6395,16576 22560,16510 22564,17581 6400,17648" alignmentLevel="1"/>
          </emma:interpretation>
        </emma:emma>
      </inkml:annotationXML>
      <inkml:traceGroup>
        <inkml:annotationXML>
          <emma:emma xmlns:emma="http://www.w3.org/2003/04/emma" version="1.0">
            <emma:interpretation id="{67162287-FD19-4EF8-A82C-E0EEB13B9CDF}" emma:medium="tactile" emma:mode="ink">
              <msink:context xmlns:msink="http://schemas.microsoft.com/ink/2010/main" type="line" rotatedBoundingBox="6395,16576 22560,16510 22564,17581 6400,17648"/>
            </emma:interpretation>
          </emma:emma>
        </inkml:annotationXML>
        <inkml:traceGroup>
          <inkml:annotationXML>
            <emma:emma xmlns:emma="http://www.w3.org/2003/04/emma" version="1.0">
              <emma:interpretation id="{61BBC470-3318-4E40-9023-B378C12A54D0}" emma:medium="tactile" emma:mode="ink">
                <msink:context xmlns:msink="http://schemas.microsoft.com/ink/2010/main" type="inkWord" rotatedBoundingBox="6395,16576 15283,16540 15288,17566 6399,17603"/>
              </emma:interpretation>
              <emma:one-of disjunction-type="recognition" id="oneOf0">
                <emma:interpretation id="interp0" emma:lang="tr-TR" emma:confidence="0">
                  <emma:literal>=..E,0051E25</emma:literal>
                </emma:interpretation>
                <emma:interpretation id="interp1" emma:lang="tr-TR" emma:confidence="0">
                  <emma:literal>-2,5+-1×5=-0,0051</emma:literal>
                </emma:interpretation>
                <emma:interpretation id="interp2" emma:lang="tr-TR" emma:confidence="0">
                  <emma:literal>-2,5+-1÷5=-0,0051</emma:literal>
                </emma:interpretation>
                <emma:interpretation id="interp3" emma:lang="tr-TR" emma:confidence="0">
                  <emma:literal>-2,5+-1÷1=-0,0051</emma:literal>
                </emma:interpretation>
                <emma:interpretation id="interp4" emma:lang="tr-TR" emma:confidence="0">
                  <emma:literal>-2,5+-1×1=-0,0051</emma:literal>
                </emma:interpretation>
              </emma:one-of>
            </emma:emma>
          </inkml:annotationXML>
          <inkml:trace contextRef="#ctx0" brushRef="#br0">8463 7403 112,'-2'-7'0,"4"7"44,12-2-31,-6 2-1,-5 0 3,8-10 2,-9 10-7,11-8-4,-4 6-1,11-1 1,2-3 0,7 1-3,-2-5 0,9 5-2,-8 3-1,-1-8 0,2 7-2,-5-1-11,14 6-17,-20-2-7,4 12 2</inkml:trace>
          <inkml:trace contextRef="#ctx0" brushRef="#br0" timeOffset="119810.5865">9036 7371 108,'-11'0'24,"-9"0"4,14 0-1,-14 3 1,0 4-1,9-4-2,-5 4-6,9 1-4,-6-11-1,4 15 3,7-17 0,-11 12 0,13-2 3,-7-7-6,2-8-6,-6 15-3,14-5-3,-10 0 0,2-9-3,1 9 1,-3-8 0,-4 8-21,7-2-4,-10-8 1,3 2-2,-4 6-9,1-7-5,-1 9-10,4-2-6</inkml:trace>
          <inkml:trace contextRef="#ctx0" brushRef="#br0" timeOffset="119637.4813">9596 7430 240,'-13'-5'0,"0"8"44,4-3-29,6-5 10,-8 0-4,2 0-4,1-5 7,-1 3 1,-5 0-4,8 2-9,-3-3-3,-5-2-2,1 2-3,-2 8-4,1 0 0,-12-3 0,3-4-4,6 9-5,-14 2-1,11 7-1,4-11-4,-8 0-2,4 6-8,4-8 0,-2-1 3,0-5-1,3 16-2,-7-8-6,6 5 3,-2 3 8,3-13 4,-1 10 2,7-5-6,3-5-7</inkml:trace>
          <inkml:trace contextRef="#ctx0" brushRef="#br0" timeOffset="231.6528">9472 7430 115,'18'8'17,"2"-8"-8,-5 0-4,3-8-2,0 3-1,4-5 0,2 5-1,-10 5-1,8 0 1,7-7-1,0 7 1,4-4-1,-4-4 0,2 1-2,-7 7-9,10 0-6,-10-3-3</inkml:trace>
          <inkml:trace contextRef="#ctx0" brushRef="#br0" timeOffset="119387.0769">10129 7381 113,'-22'5'28,"13"-2"2,-13 2 3,15-5-3,-2 0-3,-2 9 0,-4-13-4,1-1 1,14 0-2,-4 2 2,-3-2-2,5-5-8,-5 15-3,-6-10-4,18 0-4,-21-6-1,12 6-2,4 3 0,-5-8 0,-10 10-7,15-12-9,-16 2-13,5 10-12,0-5-14,-5 13-11,3-8-9</inkml:trace>
          <inkml:trace contextRef="#ctx0" brushRef="#br0" timeOffset="415.5471">10238 7366 116,'16'0'12,"6"-1"2,-2 10-3,-2-12-3,11 6 2,-12-3 0,-1 5 1,-7-5 1,-5-5-1,5 12-2,-9-4-2,11-13 0,-6 15-5,10 2-1,-4-4 0,5-3-2,-3 0-7,-4-3-15,-2 3-10,11-2-9</inkml:trace>
          <inkml:trace contextRef="#ctx0" brushRef="#br0" timeOffset="119208.5327">10674 7391 125,'-18'3'24,"16"-8"3,2 10 3,-14-8-4,5-4 2,3 7-5,3-10 1,-14 1 1,17 13-1,-23-15-1,17 11-4,-3-4-8,-2-7-4,-16 3-4,7 8-3,9 5 0,-4-10 0,-8 3-9,12-3-1,-9 10-6,-2-5-1,13-5 6,-15 3-5,13-3-2,8 10-3,-14-10 5,1 5-5,0 7-15,-6-2-10,16-3-1</inkml:trace>
          <inkml:trace contextRef="#ctx0" brushRef="#br0" timeOffset="119004.9171">11098 7323 121,'-5'-4'0,"5"-4"69,-2 3-30,-2 4-4,-5 2-7,2-12-5,5 0-1,-5 11-2,-10 0-2,14-4 0,-21 4-1,13-2 0,-3 2-2,1 5-1,2-14 0,-5 9-5,12-6-3,-14 4-2,7 2-3,2 4-1,-9-1 0,18-3 0,-17-5-2,1 5-5,7-8-2,-4 18-3,4-12-2,0 0-3,3 2-4,-6 7-11,-5-7 0,14 7-10,-3-4 1,-8 5-1,3 6-7,0-10 6</inkml:trace>
          <inkml:trace contextRef="#ctx0" brushRef="#br0" timeOffset="620.4313">10973 7399 115,'16'-3'15,"-7"-4"-2,4 4-5,-4 3-1,7-5-3,-5 0 3,-2 3 1,8-3-1,1 5-2,0-3-5,0 3 0,-5 0 0,5-1 0,-7-16-6,2 23-12,-2-15 0,5 18-11</inkml:trace>
          <inkml:trace contextRef="#ctx0" brushRef="#br0" timeOffset="50848.9338">11487 7048 105,'6'7'5,"-15"-10"0,14-1 0,-5 8 0,-5-4 0,5 1 1,9-2 0,-13 4 1,4-5 1,-2 7 1,-3-8-1,3 0 0,4 3 0,-2-4-2,-4 1 0,6 3-1,2 3 3,-8-3 0,8-3 1,-6 1 1,0 7-1,4-5-2,-4 0-1,0 4-1,2-4 0,-3-7 1,6 5 0,-12 2-1,9-1 1,0 2-2,-5 4 0,1-8-2,-1 3 1,1 0 0,-5 8 1,2-3 1,3 4 3,-7-4 2,0 5 0,9-2 0,-14-1 1,7 4-3,5-1-2,2 2-2,-7 0 0,9 0 1,-5 1-1,1 0 2,4-6-1,0 11 1,-5-2 0,12 4-1,-9-11 0,2 9 1,-2 3-2,-3-5-1,5-2-1,-9 5 1,5-3 0,6 6-1,-2-9 0,-2 3 1,4 4-1,-2 1 0,13-8 0,-10-6-1,-3 12 0,13-5-1,-6-8 0,-3 7 0,9-11-1,7 4 1,-9 4 0,0-8 1,9 8 0,0 0 0,-13-8-1,20-7 0,-12 10 1,-6-2 0,-2-3-1,11-3 0,-9 1 1,2-5-1,-2-3 0,-7 7 0,13 1 0,-6-3 1,5-11-1,-10 0-1,12 12 1,-12-15 1,3 7-1,4 2 0,-9-14-1,5 4 2,-3 1-1,-6-1 0,9 3 0,-3-7 0,-2 3-1,5-4 1,-12 1 0,5-2 0,-4 2 1,-5 9-1,2-3 0,-6 0 0,2 6 0,0-5 0,-9-3 0,7 2 0,-3 10 1,-4-9 2,7 5-2,2 5 1,-3 7-1,-4-6-1,14 7 0,0-1 0,-12 0 0,7 9-2,7-9 2,-11 10 0,6-3-9,0 8-1,-6 1-4,4-1-9,9 3-7,0-9-18,2 13-6,0-3-15,7 3-20</inkml:trace>
          <inkml:trace contextRef="#ctx0" brushRef="#br0" timeOffset="51277.6841">11949 7495 182,'6'3'0,"-15"-3"58,14 0-28,-10-3-1,10 3-2,-10 0-2,10 3-3,-5-6-5,4 3-3,1 4 0,-5-5-1,-7 6 0,16 7-5,-5-3-1,-4-7-4,0 6 0,5-8-1,-3 10 1,-2-8-2,5 10 0,3-12 0,-8 7-2,0-3 2,5 6-2,-7-6-4,-1 7-6,1-1-4,-11 7-8,6 0-10,5-7-9,-11 5-24,13-7-40</inkml:trace>
          <inkml:trace contextRef="#ctx0" brushRef="#br0" timeOffset="52257.1188">12177 7280 122,'3'-7'0,"-1"7"49,0-10-23,-4 15-4,2-3 6,0 12 0,-2-7-2,2 1-7,-7 8 0,7-5-1,-4 6-3,8-5-3,-8 9-2,6-11-3,0 7 1,7-5-3,-5 1 1,-6-3-1,4-2 0,5 2 1,6 5 0,-8-5 0,1-3-1,6 4-1,-8-7 0,5 13 0,2-16-1,-4-1 0,-5 5-1,2-5-1,1-2 0,-1 8 0,5-12 0,-7 8 0,16-7 0,-9 4 2,2-11-3,7 3 2,-3-16-3,1 1 2,-1 4-1,-10-5 1,13 9 0,-14-2-1,3 1 0,-1 1 0,-6 4 0,0 2 1,0 0-1,-2 5 0,-4-5 0,1 2 0,10-2 1,-5-3-1,0-6 0,-9 3 0,4 1 0,3-5 0,4 10 0,-6-13 1,4 1-1,0 7 0,-9 0 0,9 8 0,-9 1 0,9-2-1,-2 1-1,-7 7 2,-4 0 0,4-5 0,-9 7 0,11-7 0,-11 13 3,3-6-4,-3 11 2,7-2 0,-2-4-1,2 11 1,0-7 0,8-1-2,-12 8 1,15-11-1,-5 6 0,1-2 0,-1 1 1,-1 3 0,12-1-9,-12 0 0,6 1 0,-2 1-4,4-4-4,4 8-9,-6-15-7,14 7 5,4 3-7,-12-9 0,10-10-5,-5 14-6,7-1 0</inkml:trace>
          <inkml:trace contextRef="#ctx0" brushRef="#br0" timeOffset="52869.7648">12566 7263 119,'0'-5'0,"2"0"24,-2 10-11,3-10 6,-8 5 7,7 0 1,-4 3-3,4-9-5,-8 12-1,6-12 2,0 19 6,-2-6 1,4 11-6,-2-7-3,-2 5-3,-7-3-4,2-3 2,9 17-2,-6-13-1,-7 10-2,11-12-4,2 1 0,-4 3 0,4 1-2,0-2-1,9-6 0,-6 5-1,6 0 1,-7-3 0,10-1-1,-1-6 0,-11 13 0,7-12 2,-2-5-3,6 10 1,-9-7 0,1 9 0,6-17 0,2 10 0,3-5 0,2 0 1,-7 1 1,4-8-3,1 1-1,-1-7 2,8 8 0,-15-2-2,8-5 1,0-3 0,-8 2-1,6-2 1,-1 3-3,-8-5 3,-3 2-1,7 4 0,-5-2 1,12 1-1,-23-12-1,14 14 2,-1-11-1,-23 1 2,21-2-1,-11 11 1,3-16 0,-3 5 0,7 0 0,-18-7 0,7 4 0,11 9 0,-9-4 2,-6 9 1,22 1 0,-27 10-2,8-3-1,4 3 0,-15 0-3,12 0 3,-4 13 0,-5-2 3,6-1-2,-1-2-1,10 10-2,-8 0-8,9-6-12,-1 7-22,-2 1-35,7 4-32</inkml:trace>
          <inkml:trace contextRef="#ctx0" brushRef="#br0" timeOffset="54438.3459">13108 7123 119,'-15'-10'38,"28"20"3,-24-25-7,11 20-6,7-8-4,-19 6-1,8-1-2,11-2 0,-14 8 0,5 6-2,-9 3-4,2-7-2,7 3-1,-16 0-3,9 7-3,2-11-1,-2 3-2,18-8 1,-13 2-1,-1 3 1,10-3-2,6-4 0,-18 14-1,16-16 2,-9 0-3,-2-1 1,6 2-2,14-2 1,-22 2 0,17 5 1,-2-8-1,0 2 1,7 0 1,-7 2-2,5 1 0,-1-3 2,-4 8-1,12-10-1,-8 12 1,-2 6 0,7-5 1,-4 6 0,-3 0 0,-6-1-1,6-1 1,-11-3-1,1 0 0,12 3 0,-10 5 0,-5-9 0,6 2 1,-6 11-1,16-4 0,-18-4 0,13 5 1,-16-6-2,1 0 1,-14 6-1,16-16 0,-9 5 1,0 0-1,4-3 4,-15 5-4,4-9 2,7 4 0,-7 1-2,0 0 0,1 2 2,1-5-2,-4 3 0,5-6 2,6-7-3,-14 5-2,19-2-4,0-3-4,-5 5-5,0-3-7,18 1-8,-18-1-19,27-2-9,-12 5-8,-4-5-12</inkml:trace>
          <inkml:trace contextRef="#ctx0" brushRef="#br0" timeOffset="53968.437">13068 7113 133,'0'-3'32,"-2"3"5,4-2-9,0-3-5,1 5-2,-3 2-3,9-4-2,4 2-1,0-5-1,-6-1-1,13 1-1,-5-5 2,-3 7-1,-1-9 0,2 5-2,7 7-1,-18-3-1,14-1-1,-3 1-1,3 11-2,-5-13 0,6 2-1,3 11-2,-8-9 2,-4 2-3,4-6 0,10 5 0,-20 0 0,16-3-1,-14 1 1,1 1-1,-10 2 0,5-6 0,0 10 0,-2-6-8,-11-3-3,17 11-8,-13-7 2,-2-2-13,-11 7-8,-5 0-4,12 0-1,-8-5-3,8 11-13</inkml:trace>
          <inkml:trace contextRef="#ctx0" brushRef="#br0" timeOffset="54929.0941">13599 7315 191,'5'-10'0,"1"4"37,-12 3-20,12-2 5,-10-12-4,10 6-2,-3-6 0,6 0-4,2 3-3,2-1-4,-2-2 0,0 6 1,3-12-2,-3 7 2,-5-2 0,5 3-2,-4-1 3,-7-1 2,7-2 4,-1 9 1,-12 10 1,12-3-3,-17 3-2,9-3-2,4 6-2,-8-10-3,8 14 0,-11 0-1,9-7-2,4 1 0,-6-1 2,-7 5-3,7-1 1,-2-1 0,4-5 0,0 4-1,-5 2 1,10 1-1,-8 10 1,-1-15 0,6 18 3,0 0 1,-4 6 0,-2 6 2,2-1-1,-5 19 0,14-11 0,-16-1 1,18 21-1,-16-13 0,14 0 1,-7 2-3,6-10-1,-8-2 0,6-5-1,-4 12 0,7-17-1,2-2 0,-2 7 0,-3-21 0,-2 8-2,3-6-11,4-6-6,-5-6-9,1 0-18,-14 2-37,13-3-49</inkml:trace>
          <inkml:trace contextRef="#ctx0" brushRef="#br0" timeOffset="121229.147">7761 7187 106,'16'-2'31,"-25"0"6,9-6-3,-4 10-11,-10-2-5,21 0-2,-12 0 0,1-2 0,8-4 4,-6 12-2,2-4-4,-2-12-4,4 18-3,-4-8-1,6 0 0,-4 2 0,-2 1 1,4 0-2,5-3-2,-9 0-2,2-8-2,2 7 2,-9 4-2,3-3-9,0-5-3,-3 5 2,7 0-3,-13 3 0,21-1-2,-14-7 3,1 8 7,10-1 4,-5-2 1,0-3 1,-5-2 0,12 3 1,-9 4-1,8-2 6,-6 0 1,0 8 3,5-13-4,-16 5 3,17-3 3,-6 3 2,-6-2 5,6 2-1,9 2-1,-12 1-4,-5-3-2,10-5-1,-4 13-2,-1-8 0,10-3-1,-23 6-1,23-1 1,-25 6-1,12 2 0,-5 0-1,-1-2 1,1-2-1,0 9-1,9-10 0,-20 6-1,13-1-2,0-2 1,-9 4 0,7-1-1,-9-3-1,5-1 0,6-2 0,-9 3 0,5 8 0,-10-8 0,10 3 1,-2 0-2,6-10 1,-7 9 0,12-2 1,-10-3-1,8-5 0,6 0-1,-9 0 2,13 0-1,-8 7 0,6-14-1,-2 12 1,0 4-1,-2-9 1,2 0-1,6 0 0,-3 0 0,-1-7 2,-2 16-1,-5-15 0,5 17 0,5-18 1,-7 9-1,2-2 1,0-2-2,-5-2 2,10 4 0,-10-5-1,10 10 1,-5-5-1,0-5 0,2 5 0,5 9 0,4-7 4,0 11 0,2-13-1,-6 15 0,15 1 1,-9-11-1,7 10 0,5-10 1,4 4 0,-3 7-1,10-5 1,-12-3-2,5 4 2,2-11 0,5 4 1,-1 7-1,-8 0-1,2-7 1,-7 5-3,5-5 0,-16-5-1,0 14 0,2-22 2,-4 18-2,-9-13 0,9 4 0,-18 4 0,14 0 1,1-5-1,-6 0 0,-9-3 1,9 11-2,0-16-4,0 6-5,0 2-5,3-3-11,-3 3-10,0 0-13,11 0-31,0 0-78</inkml:trace>
          <inkml:trace contextRef="#ctx0" brushRef="#br0" timeOffset="120323.7151">8370 7479 212,'-18'0'0,"-2"0"40,5 4-26,6-8-3,-22 4-5,2 0-2,11 0 0,-11 4-1,9-8-1,-20 1-1,34 3 0,-19-5 0,1 5 1,15-7-1,-5 4-1,3 3 0,-4-5 0,8 3 0,-4-3 0,-2 0 0,4-4-4,-2 9 1,2-12-4,-2 7-2,2-3-10,-11 8 6,11-16 13,-4 21 0,1-18-7,4 8 7,-1 3 0,-2 9-2,6-19 2,-8 22 2,13-20 3,-13 17-2,-1-7 2,5-2 3,3 14 2,3-14 1,-3 2-1,-3 2-1,9-7-1,0 5-4,-7 3-2,7-1-2,-9-2 0,9-2 1,0 4-1,-17-2 0,17 5 0,-5-10 0,-2 13 1,3-4 0,-5-16 2,2 12-1,10 8 2,-19-11-3,18 10 0,-11-7 0,12 0-1,-14 0 2,15 0-2,-8 2 0,8 3 0,-4-2 0,2-13-6,-4 20-7,2-10-4,-9 7 1,7-7 4,-3 5 4,-3-10 2,8 10 2,0-15 1,-7 8 2,9-1 0,-15 3 1,4-7 0,9 0-6,-2 14 1,-5-16-13,5 9-14,2-3 0,-7 3-4</inkml:trace>
          <inkml:trace contextRef="#ctx0" brushRef="#br0" timeOffset="-65515.7338">7255 7371 117,'-5'-5'17,"3"8"0,-9-6-6,11-8-1,-2 11-1,2-1-4,0 2-4,2-1-1,0-5 0,3 9 12,-7-8-12,4 9 0,-4-6-1,2 1 1,6-4 0,-12-1-2,12 8 0,-10-6 2,4 3-1,4 0 0,-15-7 0,11 2 0,-4 5 1,-1-3 0,1 3 3,-7 0 1,8 0 5,-3 3-8,6 2 2,-9-10-4,9 2 2,-2 6 3,-7-3-2,9 5-3,-14-10 2,10 10 1,4-10-1,-2 10-1,0-10 0,-7 5 7,6 0 1,6 0 1,-3 0 2,0 0 1,0 5 1,-7-5 2,7 2-3,4-2 0,-4 0-3,3 0-2,-6 5 0,8-10-3,-1-5 0,-8 10-3,8-2 3,-1 12-4,-3-18 0,4 8 0,-2-2 0,9 7 2,3 5 3,1-8 1,3 3 0,4 0-2,-2-5 2,11 5 1,-4-10 1,6 0-2,-4 9-2,0-3 0,-2 4-3,-5-11 2,5 2 1,-5 8-1,-9-8-1,18 2 0,-11 8-1,-4-5 0,-5-6 0,-2 5-1,0 4 1,-5-4-1,-8 0 0,8-4 2,-4 4-1,-4 4 1,4-10-1,-3 12 0,-1-10 0,2 2-2,-9-1-2,4 6 5,-2-6-2,-2-2 0,-11 10 0,2-2 2,11-3-2,-11 2 0,7-7 0,-5 8 0,-2-11 1,6 22-3,-10-23 2,4 18 0,-2-18 0,-5 14 0,5-7 2,2-3-2,2 12 2,-2-14-1,2 2 0,3 12 0,-1-9-2,-1 9 2,1-17 3,0 18-2,5-11 2,5 3 1,-3-5-1,9 10 1,-2-10-1,2 3-3,0 4 0,2-2-2,-2 0-1,2-5-1,-2 5 1,7 0 1,-3 3 0,-2 4 0,14-4 2,-1 4 2,-6-7 0,20 5 1,-9-5-1,7 5-2,-9-12 3,2 7-2,2-4 1,4-2 0,-3 8 0,10-12 1,-17 5-2,17 5 1,-9-16-2,-6 16 0,2-4 0,-13 5-2,-7 2 0,-5-6-5,10 10-6,-10-11-10,3 4-14,-5 9-18,-4 3-6,2 8-15,-13 4-31</inkml:trace>
          <inkml:trace contextRef="#ctx0" brushRef="#br0" timeOffset="-4481.0154">4960 7316 113,'0'0'5,"0"5"-2,5-7 3,-5-6 2,2 8 1,-9 0 0,14 0 1,-7-5-2,-2 5 1,-3 0 0,12 5-1,-5-5-3,-2 5-1,0-5-1,-4-5-2,4 5-2,-9 0-2,11 0 2,-7 0-1,5 5 4,3-2 6,-8-3-3,12 2 1,-9-12 0,-5 15 1,9-5 2,-2 3 2,0-11 2,-2 8 0,2 5-1,2-2-1,-2-3 1,-6-4 1,3 5-1,-8-1-1,14-1 1,-3 1-3,0 1 1,-3-1 1,3 3 0,-2-6 1,0-2-1,-7 10-2,13-10-1,-6 5-1,-7 0 0,9 8 0,0-8-2,-4 2 1,4 0-1,-2-4 0,2 2 0,-3 0 0,-8-5-1,2 10 2,9-3-1,3-2-1,-3 3 0,0-6 0,-3-4 0,3 7 0,0 5-1,-2-7 1,0 6-1,4-6 0,-4 4-1,6-4 1,-4 11-3,0-20 2,-4 8-1,6 10 0,-2-7 0,0-4 0,-2 4-1,-2 4 1,4 1-1,-3-10 1,6 5-1,-3-2 1,-7-4 0,2 6-1,3 0 1,0 4-1,4-4 0,-4 4 1,0-8 0,2 6-1,-2-4 0,4-2 1,-2-2-1,-2 16 0,4-10 2,0 4-2,-2-6 0,0-3 1,0 0-1,0 5 1,-4 0 0,8 0 1,-2 0-2,0 0 2,-4 0 0,9 4 0,-12-8-1,5 2 1,7-1-2,-7 8 0,0-5-2,0-5 1,-2 5-1,6 3 1,1-1-1,-5-2 1,-2-2 0,8 2 0,-6-4 1,11 5-1,-6 2 0,-1-1 1,12-2 0,-12 4 0,12-10 0,-5 12 0,2-6 0,5-4 0,-5 4 1,5 0 0,-7 0-1,7 8 1,0-6 0,-1-4-1,-1 6 0,-3-4 1,18-4-1,-13 6 2,7-2-2,1-2 0,3 6 0,-4-6 2,-8 2-2,8-5 0,-3-2 0,-4 3 1,-3-5-2,-8 4 2,11-3 0,-5 13-1,-6-5 0,-3-5 1,5 5-1,-9-3 1,-4 3-1,1-6 0,6 6 0,-3 0 0,-3 4 1,10-4-1,-11 10 0,6-10 0,-4-5 0,2 2 1,-3 1-1,6 2 1,-8 0-1,7 0 0,-4 5 0,9 0 1,-5-10-1,-4 5 0,2 0 2,-2-3-2,-3-4 1,7 12 0,3-5 0,-12-4 0,12 8-1,-19 2 0,19-2-4,-7-12-4,-10 2-6,-3 5-9,-5-2-7,13 6-3,-11-2-8,16 8-14,-4-4-19,-6 8-4,4-5-26</inkml:trace>
          <inkml:trace contextRef="#ctx0" brushRef="#br0" timeOffset="-3534.2928">5620 7055 165,'-5'-3'0,"3"-1"34,4-1-16,-4 4 3,9-6-2,-7 7-3,4-7 1,-6 2 3,-7-4-4,11 12-2,-4-13-4,13 2-3,-15 3-1,15-9-1,-2 9-2,4-8 0,3-5 0,-5 3 1,-4-2-1,10-2 3,-1-1 0,2 4-1,6 1 1,-6 5 0,2-5 1,-11 3-2,2 5 0,-2-2-1,-11 4-2,8 5 0,-4-2-1,-2 8-1,9-1 0,-2 0-3,-7 5 5,11 0 1,-15 2 4,12 5-2,-3 3-1,-1 3-1,3-1 0,0 0 0,-3 9-1,5-3 1,0-1 0,-18-5-1,7 5 0,4 1-1,-15 3 2,4-2-3,7-1 0,-18 2 0,8-6 2,-10 7-1,7-6 1,-10-9-2,3 8 0,13-1-1,-9-10 1,7 5-2,7 3 0,-5-11-1,-2-5 0,-2 8 0,6-7-1,5-1 0,-5-5-2,7 12 1,0-14 2,2 9 0,3-9 2,-14 2 0,13-5 0,-4 7 1,-9-2-2,18-11 0,-9 11 1,5 11 1,-1-16-1,1 10 2,-3-5-2,-2 0 2,20-12 0,-20 3 0,11 9-2,0 0 2,7 0-1,-7 0 0,4-10 1,-3 15 1,8-12 0,-3 4 1,-6 1-1,5-1 1,-3 3-1,3 5 1,8-2 0,-6-3 0,-2 2-1,-10 1 0,3-8-1,-11 10 1,6-10 0,10 7 0,-12-4-1,11 4 1,-6 1-1,-5-3-1,0 5 1,3-10-1,-3 2 0,-2 1 1,2 4-1,3-2-8,-1 3-3,-15-6-2,18 8-7,-14-5-15,5 3-13,-5-8-14,5 7-13,0 7-3</inkml:trace>
          <inkml:trace contextRef="#ctx0" brushRef="#br0" timeOffset="-2713.4824">6484 7019 246,'0'-5'0,"-7"1"44,10 14-32,-8-7 2,-4 2 4,7 9 4,-5-13-3,5 9-8,-5-1-4,7 1-1,3 5 1,-1-5 1,-2 1-1,9 4-1,-7-1 0,-2-4 1,2 0 0,9-3 1,-4 1-2,-5 0 0,7-3-2,0 8 2,-2-11-2,6 8 1,-4 4-1,-2-14 1,-3-3 0,7 13-1,-9 0-1,18-7 1,-15 6-1,6 1 1,0 0-1,2-5 1,-4 6-1,7-5 1,-3 4-1,-2-6-1,-4 8 0,11-3 0,-7 1-1,-5 4 0,5 3-1,-8-9 1,1 2-1,1-5 0,-3 6 0,-7-6 1,10 10-1,-12 4 1,3-9-1,-1 7 1,-8 10 0,-11-15 0,8 14-2,-6-11-6,-3 3 0,3 6-5,2-16-3,2 10-2,-2-4-10,3 3-5,-6-14-17,3 7-24,-4-18-12,4-7-29</inkml:trace>
          <inkml:trace contextRef="#ctx0" brushRef="#br0" timeOffset="-3183.5056">6215 7381 223,'0'-2'0,"2"4"35,7 1-15,-9 2 6,5 0-1,1-3 6,3-4-6,-4-3-6,-1 10-6,-4 0 0,11-1 2,-6 8-2,-1-9-3,-2-1-1,1 3-3,1-7-1,-6 7-1,0 0 0,6-10-1,-4 12 0,-4-2-2,6-7 0,2 8-1,1-4 0,-12 2 0,14-4 0,-14 6 0,7-6-12,-2 3-5,2-6-7,-2 3-8,4 8-14,2-8-14,-4-14-19,3-3-48</inkml:trace>
          <inkml:trace contextRef="#ctx0" brushRef="#br0" timeOffset="-2497.6189">6551 6869 379,'9'-5'0,"-1"-5"49,8 10-38,8-2 7,3 2 2,9-5-6,-5 0 1,0-5-3,11 8-2,0-18-6,-8 8-1,6 2-3,-3-4 0,-10 9 0,2 5-37,2-5-25,-22 10-81</inkml:trace>
        </inkml:traceGroup>
        <inkml:traceGroup>
          <inkml:annotationXML>
            <emma:emma xmlns:emma="http://www.w3.org/2003/04/emma" version="1.0">
              <emma:interpretation id="{1B733CC0-984A-485A-B817-C697B2E915F4}" emma:medium="tactile" emma:mode="ink">
                <msink:context xmlns:msink="http://schemas.microsoft.com/ink/2010/main" type="inkWord" rotatedBoundingBox="16398,16819 18621,16810 18624,17598 16401,17607"/>
              </emma:interpretation>
              <emma:one-of disjunction-type="recognition" id="oneOf1">
                <emma:interpretation id="interp5" emma:lang="tr-TR" emma:confidence="0">
                  <emma:literal>0,05</emma:literal>
                </emma:interpretation>
                <emma:interpretation id="interp6" emma:lang="tr-TR" emma:confidence="0">
                  <emma:literal>0.05</emma:literal>
                </emma:interpretation>
                <emma:interpretation id="interp7" emma:lang="tr-TR" emma:confidence="0">
                  <emma:literal>0,005</emma:literal>
                </emma:interpretation>
                <emma:interpretation id="interp8" emma:lang="tr-TR" emma:confidence="0">
                  <emma:literal>.005</emma:literal>
                </emma:interpretation>
                <emma:interpretation id="interp9" emma:lang="tr-TR" emma:confidence="0">
                  <emma:literal>,005</emma:literal>
                </emma:interpretation>
              </emma:one-of>
            </emma:emma>
          </inkml:annotationXML>
          <inkml:trace contextRef="#ctx0" brushRef="#br1" timeOffset="80607.0064">15432 7638 175,'-9'2'0,"11"-2"13,-4-2-4,4-1 8,-4 3 8,2 0 6,2-4-6,-4 8-10,4-1-3,5-3 4,-3 2 7,-4-4-1,9 12-2,-7-8-8,14 3-2,-16 8 0,11-10-2,-11 2 0,9 3 0,-9-8-2,4 10-1,5-8-1,-9 8-2,0-7 0,2-2-1,7 3 0,-11 7-1,9-3 0,-12-1 1,14-2-1,-11-4 0,6 9 0,-1 0-18,-6-10 2,3 7-12,-6 1-16,6-4-18,-5 1-11,8-1-19</inkml:trace>
          <inkml:trace contextRef="#ctx0" brushRef="#br1" timeOffset="81587.4377">15669 7364 110,'0'-6'23,"-2"12"6,7-6 5,-8 5-3,6-8-3,-3 16 0,-5-8-4,10 7 0,-14-5-4,18 3 1,-3 0-6,-15 0-3,21-3-2,-6-1 1,-1 7-3,-5 7 0,2-14 0,9 4-2,-4 8 0,10-10-2,-12 2 1,-1-3-1,10 10-2,-10-7 2,3-2-1,-7 2-1,13 0 0,-8-7 0,1 2 0,-6 0 0,2-2-1,12-6 0,-12 6 0,5-13 1,2 12 2,4-9-1,2 6-2,8-13 1,-12-7-2,11 11 0,-15-4 0,-1 10 0,8-5 0,-8-4 1,-6 4-1,14 3 0,-12-2-1,2 2 1,-2-7-1,5-3 0,-7 1 1,2 8 0,-2-8 0,-6 5 0,3-9 0,1 1 1,-9 7-1,7 4 0,-10-13 0,5 8 0,-11-9 0,9 4 0,-4-8 0,4 6 0,-5-7 0,-2 3 0,1 2 0,-3 4 0,11 7 0,-9 6-1,16 4 2,2 0-1,-11-8-3,-7 20 4,7-14-1,0 6 0,-9-1 4,6 14-3,-1-9 0,8 0 0,-8-3-2,17 8 1,-4-8 0,-7 21 0,4-26 0,7 17-1,-8-5 1,10 3 0,-4-9 0,5 4-1,-1 11-1,7-15-2,-2 6-2,-4-5-4,12 6-1,-3-6 0,1-3-1,1 2-3,4-1-1,0 1-5,-5 4-2,-1-7 0,10 7-3,-4-13 0,2 15-3,-11-19-3,9 14-5,0-7-1,-17 0 6</inkml:trace>
          <inkml:trace contextRef="#ctx0" brushRef="#br1" timeOffset="82238.0617">16151 7283 112,'-2'0'0,"2"1"58,5-5-29,-10 7-3,5-8-4,0 5 0,0 5-5,5-8-4,-10 6-1,19-6 1,-17 6 3,10-2 1,-7 11 5,-7-3 0,10-3-6,-3 11-1,4 0-1,-17-7-3,13 11 0,-7-11-2,11 7-2,-6 0-2,-2-4-1,2 4 0,6 2-1,-6-14 0,6 16-1,-2-3 0,1-7 0,-3 1 0,2 6-2,11-7 1,-11 3 0,5-10 0,-7-1-1,9 7 1,-2-2-1,-5-1 0,5-12 0,-1 10 0,3 2 1,0-7-1,-9 1 1,22-1-1,-20 0 2,14-10-2,-5 7 1,9-2 0,-4-3 0,6-6-1,-2 4-1,-11 4 1,9-19 0,-5 17 0,0-12-3,-6 13 2,0-15 0,4 2 0,-16 8-1,14-14 0,-5 6 0,-12-2 0,8 1-1,-3 1 2,-1-4 0,-3-3 0,1 11 1,1-13 0,-4 4-1,0 11 1,1 4 1,-4-8-1,4 18-1,5-8 1,-10 6 0,6 2-3,5-3 2,-9 1 1,7 4 0,-5 1-1,-5-1 1,12-2 0,-5-5 0,5 13 0,-4-8 0,-3 5 0,9 5 0,-7 1 0,3-6-1,-8 11 1,8-10 0,0 0 0,4-2 0,-5 14-1,1-22-3,-3 11-2,7-3-1,-4-1-3,-1 7-1,12-10-2,-16 5-7,11-3-9,3 7-4,-10-3-7,14 4-1,-9-14-18,2 14-9</inkml:trace>
          <inkml:trace contextRef="#ctx0" brushRef="#br1" timeOffset="83578.2893">16756 7152 115,'4'-3'27,"1"-2"2,-1 8 2,-15-6-1,6 1 0,10 2-4,-12 2-4,7 1-1,-6-1-3,1 8 0,-4-10 1,3 10-2,-3-2-4,7 8-2,-10-6-2,-1 6-1,13-4 1,-4 7-2,-1-11-2,-8 0 0,11 9-1,2-5 1,-9-2-1,7-9-2,4-1-1,-4 9 0,4-9-1,2 0 0,1 0-3,-3 6 3,7-6 0,2 0 2,2-12-1,1 9 0,5-4 1,-3 4-2,-3-5 0,3 11 1,-9-14-1,8 11 0,-13-6 0,16 12 0,-7-6 2,-2 0-1,0 8 0,2-13 0,2 13 1,-1-3-1,5 8 0,-10 1 0,11-2 1,4 1 0,-15-7 0,15 14 1,-7 2 0,-1-5-2,3 5 1,-5 2-1,-4-7 2,1 6 0,-2 2 0,4 2 0,-9 2 1,5-13-1,-7-6 0,-2 12-1,2-2-1,-9-5 1,-4-2-1,-1-5 2,-8 14 0,2-14-2,-4 11 1,-5-6-2,4 7 0,3-15 0,2 8 0,-7-2 0,10-11-11,6 0-11,-9 0-9,11 0-22,-2-7-62,4-5-78</inkml:trace>
          <inkml:trace contextRef="#ctx0" brushRef="#br1" timeOffset="83137.5434">16665 7174 122,'-5'1'0,"5"-7"41,5 6-26,-5-2 4,6 2 1,-6-3 7,7 1-2,0 2-10,-3-3-2,-2-12 2,16 15 3,-18-7 2,11 3-3,0-1 2,5 0-1,-5 2-3,4-4 1,5 7-1,3-10-6,-12 7-1,9-3 1,-7-1-3,3 4-1,10-4-1,-15-1-1,9-6-1,3 11-1,-10-6-1,-2 4 0,14-8 1,-19 13-1,7-8 0,-6 1-1,-7 7 2,-2-3-2,4 6-7,-2-3-1,0 0-7,-7-1-8,-4 2 4,-6 9-5,-3 3-6,-5-1 4,3 2 4,-5-6-2,14 4-1,-11 3 2,12-9 3,-8 14 0,-2-17 3,18 11 2,-12-9-1,10 2-5</inkml:trace>
          <inkml:trace contextRef="#ctx0" brushRef="#br1" timeOffset="80198.2457">15027 7174 103,'7'3'9,"-11"-5"-1,8 2-2,-15 0-1,22-6-3,-11 4-1,-9-6 0,11 11 1,1-3 0,-6 0 1,1-5 1,0 10 0,-2-5 0,4 0 0,-5 0 3,1 0 5,13-3 0,-18 3-2,9 0-3,-3-2 0,-5 7 1,5-5 2,1-3 0,2-4 2,0 17-1,0-15-1,0 10 0,-4-10-2,4 2 0,0-2-1,4 3-2,-13 4-1,9-9-1,-4 7 4,2-3 2,6 3-1,-8 0-1,-3-2 0,16 2 1,-16 0 0,-2-7 0,9 10-2,5 1 0,-10-2-2,-4-2 1,5 0 1,-7 10 0,0 3 2,6-13 1,-4 7-3,1-1-2,12-6 0,-11 8-1,7-8 0,-4 10 0,-3-3 1,3-4 0,6 9 1,-6 2-1,-1-4 1,1 1 0,1 5-1,3 2 0,-11-1 0,11-7-1,-2 7-1,2 3-1,-7-3 1,7 4 0,7-11 0,-9 9-1,0-9 1,2 5-2,0 1 1,4-8-1,-4 9 0,7-10 0,-1-2-1,-6-3 1,7 13 0,0-12 0,8 4 1,-6-3 0,7 8 0,4-2-1,-14-1 2,8 1-2,1-5 0,1 4 1,-3-9-1,7 1 0,-11 2 0,4 4 1,-10-4-2,17-10 2,-7 7-1,-4 4 0,2-8 0,2 4 0,-6-1 0,13-5 1,-5 2-1,-6 8 0,5-13 0,-10 9 2,7-7-2,5 4 0,-12-6 0,14-4 1,-11 5-1,-5-2 1,0 0 0,14-1-1,-10-3 1,-6-7-1,7 3 0,-9 5 0,11-10 0,-9 7 0,-14-9-1,21-1 0,-18 6 0,11-4 1,-7 5 0,0-5 0,-8 18 1,11-9-1,-10 1 0,8 6-2,-6-5 2,1 6 0,-2 1-1,2 6 1,-5-10-1,1 8 1,-1 4 0,-8-4 0,19 2 2,-12 0-3,10 0 1,-6 0 0,-10 2 0,21 6 0,-18-6 0,16 4 0,-7-1 0,2-3 0,-5 8 0,19-15-8,-12 15 1,3-10-2,-1 9-6,5-8-4,-2 8-4,4 6-11,7-4-12,2 9-6,-2-5-10,11 1-15</inkml:trace>
        </inkml:traceGroup>
        <inkml:traceGroup>
          <inkml:annotationXML>
            <emma:emma xmlns:emma="http://www.w3.org/2003/04/emma" version="1.0">
              <emma:interpretation id="{26FDBBAA-9126-4A63-8A4F-850B31C898E2}" emma:medium="tactile" emma:mode="ink">
                <msink:context xmlns:msink="http://schemas.microsoft.com/ink/2010/main" type="inkWord" rotatedBoundingBox="19682,16632 22560,16621 22564,17461 19686,17473"/>
              </emma:interpretation>
              <emma:one-of disjunction-type="recognition" id="oneOf2">
                <emma:interpretation id="interp10" emma:lang="tr-TR" emma:confidence="0">
                  <emma:literal>0,0049</emma:literal>
                </emma:interpretation>
                <emma:interpretation id="interp11" emma:lang="tr-TR" emma:confidence="0">
                  <emma:literal>0,049</emma:literal>
                </emma:interpretation>
                <emma:interpretation id="interp12" emma:lang="tr-TR" emma:confidence="0">
                  <emma:literal>8,0049</emma:literal>
                </emma:interpretation>
                <emma:interpretation id="interp13" emma:lang="tr-TR" emma:confidence="0">
                  <emma:literal>8,049</emma:literal>
                </emma:interpretation>
                <emma:interpretation id="interp14" emma:lang="tr-TR" emma:confidence="0">
                  <emma:literal>0990</emma:literal>
                </emma:interpretation>
              </emma:one-of>
            </emma:emma>
          </inkml:annotationXML>
          <inkml:trace contextRef="#ctx0" brushRef="#br0" timeOffset="58969.1206">18957 7195 321,'0'5'0,"-2"8"17,-5 3 5,7 5 8,-4-1-8,-1-10-3,3 6-9,4 3-2,1 6 1,3-15-4,-6 4 1,0-2-4,14 1 3,-14-6 0,11 2-1,-5 4-2,-3-11 0,12 6 1,-10-6 2,8 3-1,-6-7 0,13-1-3,-3-2 1,1 8 1,-5-11-2,7 8 1,-6-5-3,10-7 2,1 0-1,-8-3 0,14-6 3,-24 1-4,18 6 0,-8-11 0,-6 9 0,-6-4 0,-5 4 1,0 1-1,-2-6-1,-7 8 0,4-7-1,-6-3-1,-2 10 1,2-3 0,-3 3-1,-10 0 1,4-5 1,-7 3 0,5 4 0,-2 3 1,8 5 1,-6-1-1,-5 1-2,14 16 3,2-13-1,-16 11 1,9-1 0,7 0 1,0-2-2,11 3 0,-6-4 0,-1 11-1,5-8 0,-1 6 0,6-13-1,6 14-1,-9-9-2,2 8-1,9-4 0,-7-3-3,14-8-2,-2 15-2,4-12-7,4 2-2,3-13-2,-1 7-5,-10 1-3,17-5-4,1 4-14,-21-2 3</inkml:trace>
          <inkml:trace contextRef="#ctx0" brushRef="#br0" timeOffset="59406.0501">19488 7162 112,'2'0'0,"-2"-3"67,0 6-41,-6-6-3,12 6 3,-12-3 10,12 5-2,-6 11 0,-9-16-6,18 15-7,-20-5-4,11-4-2,2 5-4,-2 3-1,0-3-1,0 2-1,9-10 0,-9 11-2,9-3 0,-7 9 0,5-15-1,-3 2 0,-1 8-1,1-3-1,7-8-1,-2 11 0,-2-3-1,8-4 1,-15 2-1,16-10-1,-3 11 0,7-11 0,-6 3 1,3-1 0,5-4-1,1-3 1,-1 5 0,2-12-1,-6 5 0,2-3-2,13 0 0,-17 5-1,0-11 1,8 1-1,-13 10 4,14-4-2,-25-4 0,15-2 0,-4 2 2,-4-2-2,-7-7 1,9 2 0,-14-3-2,5 0 1,-4 0 0,-3 4-1,-4-11 0,-2 9 0,2 3 0,-14-4 0,1 0-1,-3 11 3,0 9 0,-1-8 5,-12 0-5,13 6 0,-6 5 2,8 8-2,-8-2 0,8 2 0,1-1-5,-5 3-5,0 4-11,16 4-13,-18-2-24,4 12-39,7-7-56</inkml:trace>
          <inkml:trace contextRef="#ctx0" brushRef="#br0" timeOffset="60868.417">20237 6917 134,'-5'-12'0,"14"16"39,-13-6-10,4 8-2,-7-12-4,9 6-2,-2 0-5,9 2-6,-7-4-2,1 2-2,-3 0 2,0 2 3,-3-4 0,8 8-2,-12 0 3,14-3 6,-7 9 5,2-9 0,-6 18-5,1-7-6,-8 13-2,9-3-2,-2-2-2,-10 7-1,3-9-3,4 4 1,-1 0-2,3-4 1,-6-2-2,11 2 0,-2-5 1,-9-1 0,11 3-2,0-3 2,-9 6-1,4-4 0,8-3 0,-17 8 0,10-11 0,13-10 0,-18 8 0,13-6 0,-4-2 0,-4 5 0,8 0-1,10-1 1,-12-2-1,0 1 1,5-3-1,6 5 0,-2-10 1,5 7-1,-1 1 2,-8-8-2,6 7 2,7-8-2,-4-1 2,-1 3-2,-4-2 2,3-2-1,10 3 0,-24 0-4,13 1 1,-1 4-2,-4 4-1,-8-8-2,7-1-2,0 19-5,2-19-2,-18 10-2,18-10-2,-9 5 1,-5 5 0,5-7 0,11 2-4,-13-10 0,4 10 1,3-8 2,-12 8 4,12-4 3,-8-2-3,3 10 1,0-17 6,0 18 3,0-22 9,7 16-1,-3-8 1,-4 3-2,0-2 1,0-2 2,5-5 0,-5 9 6,0 6 0,-5-16 5,14 11 0,-13-5 7,-1 10 2,5-3-2,0-2 4,-2 5 2,2-5-4,-9 5 0,12 0 1,-3 0-7,0 10-1,-5-10-1,3 10-4,2 6 1,-2-8-1,-5 9-3,16 5-2,-16-7-2,14 3 0,-7-3 1,0-3 0,-2 14 0,4-14 0,9 11 2,-7-2-1,-6 9-3,18-6 1,-14-3-2,5 12 0,-1-10-1,1 1 0,-7-9 0,4 4 0,14 1-1,-29-11 0,18 1 1,-3 2-1,-4-14 0,0 7 0,5 2 0,-3-9-6,-9 4-5,12-4-4,-8-3-2,1 5-7,2 0-10,0-10-14,0-4-37,0-9-39</inkml:trace>
          <inkml:trace contextRef="#ctx0" brushRef="#br0" timeOffset="61490.294">20872 6970 179,'-13'-15'0,"19"10"9,-6-1 7,-11-1 1,11 2-1,0-20 2,-11 16-1,20 4-3,-18-19 1,-2 22 2,9-8 3,-9 0-2,6-5-2,1 11-5,-7 3 1,0-8 0,4 11 1,-13-2 0,13 0 0,-4 3-4,-4 6 1,1 8-1,5-2-2,-2 4 0,-2 7 1,2-3-2,2-3-1,4 0-1,-10 2-3,15-2 1,2-1-1,3-4 0,-14-4 0,13-3 0,-2 2-1,3 0 0,4-5-1,-7 3 1,9-5 0,-9 2 0,20-5-2,-8-3 0,-1 6 0,12-14-1,-5-2-1,4 1-2,-4-7-1,-2 8-1,-1-8 3,-5 3-5,5-4 1,-14 3 2,14 12 2,-3-10 5,-12 15 0,9-8 0,-9 10 3,-2-1 0,5 4 3,-3 0 1,13 10 3,-12-2-1,8 8 0,2 0-1,-11 2 2,5-2-1,4 15 0,-11-4 1,9-10-2,-5 6 0,-6 4 0,7-1-4,-1-7 0,-4 1-1,5 4 0,-12-9-2,7 6 0,-2-9-1,4 0 0,-2-2 1,-9-8-1,9 12-26,-2-14-3,2 5-7,-2 0-30,-16-10-61</inkml:trace>
          <inkml:trace contextRef="#ctx0" brushRef="#br0" timeOffset="58110.4545">18164 7123 112,'-7'2'14,"12"-9"-1,-7 14 0,2-9 1,2 7 2,-2-3 3,2-4-1,-2-3 0,-2 7-1,2-4-4,2 2-2,-2 0-3,2 2-1,-6-4-1,6 2-2,-4 0 1,2-5-1,-2 5-1,4 0 2,-2 0 0,0 2 1,-5 1 1,10-3 2,-5 0 1,0 0 2,2-3 2,-4 11 0,2-8-2,2-5 0,-11 2-2,3 8-2,10 0-2,-11 4 2,1-1-1,6 2-2,0 8 0,2-8-1,0 13 1,0-2-1,-4 0 0,11-1-2,0-1 0,-2 3-2,1-5 0,8 0 2,-16 3-2,13-1 3,-6-7-2,11 0 1,-9 5 0,4-7 0,-6 11 1,1-11-3,8 5 0,-3-7 1,-6 1-1,2-8 0,-5-1 1,5 0-1,7-1 1,-5-2 1,9 1-2,-7-12 0,5 1 3,-14-7-3,21 2 0,-14 5 1,7-21 0,-7 11-2,0 8-1,-7-13 1,7 4-2,-11 6 0,5-5 0,-12-3 0,5 7 0,-7 4 1,-2-13-1,4 10 2,-6-1-1,-5-3 2,5 3 0,-7 7-2,11-2 1,-11 4 2,5 0 0,-3 0-2,4 2 1,3 8 0,-2-1 2,6 1-1,-10-2-1,12-1 0,-6 6 3,-2-1-4,-1-4 0,17 2 1,-15 6 0,1-1 0,7 0-3,-5 4-5,2 7-3,7-7-1,-11 14-4,14-10-9,-1 9-12,9-3-7,-7 6-19,3-4-2,6 2-18</inkml:trace>
          <inkml:trace contextRef="#ctx0" brushRef="#br0" timeOffset="58398.448">18682 7396 302,'4'7'0,"-4"10"7,5-12 13,-5 3 8,15 13-6,-10-14-7,-1 6-5,-2 1-4,3-3-4,4-2-1,-1 9 1,-5-6 0,-3-6 0,9 1-2,-7 5 0,-9-5-2,7 2-3,0 2-3,-4-7-9,-3 8-10,3-4-7,-3-4-12,-6-1-17,13 9-32</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5:49.225"/>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5592403A-490E-4EF0-B202-1BFB6B612474}" emma:medium="tactile" emma:mode="ink">
          <msink:context xmlns:msink="http://schemas.microsoft.com/ink/2010/main" type="writingRegion" rotatedBoundingBox="17215,16755 17269,14824 17649,14835 17594,16765"/>
        </emma:interpretation>
      </emma:emma>
    </inkml:annotationXML>
    <inkml:traceGroup>
      <inkml:annotationXML>
        <emma:emma xmlns:emma="http://www.w3.org/2003/04/emma" version="1.0">
          <emma:interpretation id="{1B23DDD3-A5FC-421F-8875-A1CD8DB14F77}" emma:medium="tactile" emma:mode="ink">
            <msink:context xmlns:msink="http://schemas.microsoft.com/ink/2010/main" type="paragraph" rotatedBoundingBox="17215,16755 17269,14824 17649,14835 17594,16765" alignmentLevel="1"/>
          </emma:interpretation>
        </emma:emma>
      </inkml:annotationXML>
      <inkml:traceGroup>
        <inkml:annotationXML>
          <emma:emma xmlns:emma="http://www.w3.org/2003/04/emma" version="1.0">
            <emma:interpretation id="{76874840-FE87-490F-B9EE-92CEE8EAEB88}" emma:medium="tactile" emma:mode="ink">
              <msink:context xmlns:msink="http://schemas.microsoft.com/ink/2010/main" type="line" rotatedBoundingBox="17215,16755 17269,14824 17649,14835 17594,16765"/>
            </emma:interpretation>
          </emma:emma>
        </inkml:annotationXML>
        <inkml:traceGroup>
          <inkml:annotationXML>
            <emma:emma xmlns:emma="http://www.w3.org/2003/04/emma" version="1.0">
              <emma:interpretation id="{2FB5F655-4D5D-4BA1-BD5E-981E9E94CD23}" emma:medium="tactile" emma:mode="ink">
                <msink:context xmlns:msink="http://schemas.microsoft.com/ink/2010/main" type="inkWord" rotatedBoundingBox="17338,16756 17405,16319 17434,16324 17366,16761"/>
              </emma:interpretation>
              <emma:one-of disjunction-type="recognition" id="oneOf0">
                <emma:interpretation id="interp0" emma:lang="tr-TR" emma:confidence="0">
                  <emma:literal>;</emma:literal>
                </emma:interpretation>
                <emma:interpretation id="interp1" emma:lang="tr-TR" emma:confidence="0">
                  <emma:literal>=</emma:literal>
                </emma:interpretation>
                <emma:interpretation id="interp2" emma:lang="tr-TR" emma:confidence="0">
                  <emma:literal>:</emma:literal>
                </emma:interpretation>
                <emma:interpretation id="interp3" emma:lang="tr-TR" emma:confidence="0">
                  <emma:literal>-</emma:literal>
                </emma:interpretation>
                <emma:interpretation id="interp4" emma:lang="tr-TR" emma:confidence="0">
                  <emma:literal>.</emma:literal>
                </emma:interpretation>
              </emma:one-of>
            </emma:emma>
          </inkml:annotationXML>
          <inkml:trace contextRef="#ctx0" brushRef="#br0">2 93 115,'5'-7'16,"-5"4"-2,0 0 1,0 5 3,2-4-2,3 2-1,-5-8-2,-5 16 2,5-16 2,-4 1-3,1 2-1,10 0 2,-11 1 0,8 3 2,-8 2 0,8-9-2,-4 6 0,0 4-1,0-9 0,5 7-3,-5 0 0,-7-5-3,14 2-3,-7 6-2,-9-8-2,6 2 0,1 3-2,2-7-1,2 7-6,-4 0-10,4-3-9,-4-2-13,4 5-16,1-6-15,-6 4-19</inkml:trace>
          <inkml:trace contextRef="#ctx0" brushRef="#br0" timeOffset="199.2677">33-125 131,'-2'-17'0,"9"9"71,-16 3-50,18-10 5,-14 10 0,10-7-4,-3 7-2,3-16-3,-1 11-6,0-2-6,-6 4-4,7-4-1,-3 0 0,13 5 1,-17-11-1,-2 7-20,4 6-5,2-5-4,-2-2-7,-7 7-6,7-1-5,-6 1 3</inkml:trace>
        </inkml:traceGroup>
        <inkml:traceGroup>
          <inkml:annotationXML>
            <emma:emma xmlns:emma="http://www.w3.org/2003/04/emma" version="1.0">
              <emma:interpretation id="{FAEF801C-4BB6-4E03-8C61-F8076801A40A}" emma:medium="tactile" emma:mode="ink">
                <msink:context xmlns:msink="http://schemas.microsoft.com/ink/2010/main" type="inkWord" rotatedBoundingBox="17639,14827 17649,16111 17267,16114 17257,14830"/>
              </emma:interpretation>
              <emma:one-of disjunction-type="recognition" id="oneOf1">
                <emma:interpretation id="interp5" emma:lang="tr-TR" emma:confidence="0">
                  <emma:literal>-u</emma:literal>
                </emma:interpretation>
                <emma:interpretation id="interp6" emma:lang="tr-TR" emma:confidence="0">
                  <emma:literal>#u</emma:literal>
                </emma:interpretation>
                <emma:interpretation id="interp7" emma:lang="tr-TR" emma:confidence="0">
                  <emma:literal>-ü</emma:literal>
                </emma:interpretation>
                <emma:interpretation id="interp8" emma:lang="tr-TR" emma:confidence="0">
                  <emma:literal>Es</emma:literal>
                </emma:interpretation>
                <emma:interpretation id="interp9" emma:lang="tr-TR" emma:confidence="0">
                  <emma:literal>-un</emma:literal>
                </emma:interpretation>
              </emma:one-of>
            </emma:emma>
          </inkml:annotationXML>
          <inkml:trace contextRef="#ctx0" brushRef="#br0" timeOffset="393.9108">100-553 118,'5'-20'23,"-10"7"-1,12-9 7,-12 15-1,8-6-4,3-5 1,-10 10 0,4-2-7,-5-2-3,19 0-1,-25-1-4,8 1-6,6 7-3,-6-1-1,-1 6 0,4-12-21,0 4-2,-7 6-5,12-8-7,-10 3-10,10 0 1,-1-1 1</inkml:trace>
          <inkml:trace contextRef="#ctx0" brushRef="#br0" timeOffset="584.4437">98-933 124,'2'-11'22,"-4"0"-2,6 0 0,-4-4 4,0 11-7,0-3-7,3-3-2,-3-3-4,2 8-2,-7-1-1,-1-7 1,6 6-1,2 4 1,-9-4-1,3-2-1,8 9 0,-6-5-2,-5 0-2,3 0-6,8-7-3,-4 9-6,-6-2-4,1-5-2,5-1-4,-2 3 12,6 1 4</inkml:trace>
          <inkml:trace contextRef="#ctx0" brushRef="#br0" timeOffset="985.8533">42-1246 106,'-4'-6'28,"11"-1"-2,1-5 2,-14 12 1,8-13-3,5 6-1,-5 3-5,-2-11 2,0 13 1,4-8-2,-10-2-4,6 10-2,2-18-3,-4 12-5,-1 5-5,1-7-2,13-5 0,-17 10 0,8 0-6,2 2-9,-4-4-6,5 0-3,-3 10 1,-9-6 0,14-4-3,-7-1 2,0 8 5,2-11 5,0 9 6,-4-1 5,9-4 3,-12 7 0,5-3 1,0 2 3,9-9 3,-11 6 0,0-2-1,6-2-3,-6 3 1,9-7-2,-5-1-1,2 0 0,-4-2-2,9 3 1,-13-3-2,8 10 0,-4-7 0,0 7 0,0-1 1,5 1 1,-7-3 0,-1 8 0,3-2-1,-2-6 1,2 0 1,-4 4-2,4-2 2,-5 6 6,5-3-3,0 12-4,-2-20 1,2 16-2,0-3-13,0 2-3,2-4-3,-6-4-1,4 4-1,2 4 2,0-10 0</inkml:trace>
          <inkml:trace contextRef="#ctx0" brushRef="#br0" timeOffset="1527.052">100-1707 111,'7'-3'11,"-9"-4"1,4 11 1,2-16 1,-10 6 1,8-1 4,2 0 5,-4 11-3,-6-1 1,8-6-3,-2 9 1,0-6-1,0 4 1,0-4-3,-2 3-1,4 0 3,-2-6-4,-5-4-1,1 4-2,8 6-4,-10 4-1,-3-4 1,-7 15 0,14-3-1,-18 6 0,9 2 0,4-7-2,-6 9-2,2-14 0,2 6-1,-7 3 0,12-6-1,-7 4 1,-5-11-2,10 1 0,-10 2 2,12-2-2,-1-10 0,-6 4 0,13 3 0,12-2 2,-17-1-2,1 1 0,7-14 1,-8 19-1,6-16 0,-3 1 0,0-6-3,0 5 1,2-19-2,11 13 1,-17-9 0,19 11 0,-15-7-1,5 1-1,6-2-1,-4 5 1,-1-9 1,3 5-1,-9 5 3,2-13-1,9 7 1,-4 5 1,2 4 1,-7 8 0,9-17 0,3 14-1,-8 3 1,1 1 0,-7 2-1,7-5 1,-1 5 0,-1 0-2,-3 5 2,-4-10-1,8 5 2,-8 0 2,20 7-1,-14-4 1,1 3 1,10-1-1,3-5 2,-7 5 1,3 0-1,1 10-1,-10-12 2,6-2-1,-14 14-1,15-15 1,-4 22 0,-8-15-2,3 11 0,-3-6 0,4 5-2,1 7 0,-1 0-2,0-8-2,12-1-15,-7-3-21,9 12-41,-3-9-70</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1:55.400"/>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0E637CCD-385F-45AB-8CAF-92DA9937D294}" emma:medium="tactile" emma:mode="ink">
          <msink:context xmlns:msink="http://schemas.microsoft.com/ink/2010/main" type="writingRegion" rotatedBoundingBox="1652,11672 4819,12925 4331,14157 1165,12904"/>
        </emma:interpretation>
      </emma:emma>
    </inkml:annotationXML>
    <inkml:traceGroup>
      <inkml:annotationXML>
        <emma:emma xmlns:emma="http://www.w3.org/2003/04/emma" version="1.0">
          <emma:interpretation id="{BCBDCF1F-2014-45BD-8EA7-3C06BC00D156}" emma:medium="tactile" emma:mode="ink">
            <msink:context xmlns:msink="http://schemas.microsoft.com/ink/2010/main" type="paragraph" rotatedBoundingBox="1652,11672 4819,12925 4331,14157 1165,12904" alignmentLevel="1"/>
          </emma:interpretation>
        </emma:emma>
      </inkml:annotationXML>
      <inkml:traceGroup>
        <inkml:annotationXML>
          <emma:emma xmlns:emma="http://www.w3.org/2003/04/emma" version="1.0">
            <emma:interpretation id="{40829046-5918-4527-AD1E-3BFCE59DB8FD}" emma:medium="tactile" emma:mode="ink">
              <msink:context xmlns:msink="http://schemas.microsoft.com/ink/2010/main" type="line" rotatedBoundingBox="1652,11672 4819,12925 4331,14157 1165,12904"/>
            </emma:interpretation>
          </emma:emma>
        </inkml:annotationXML>
        <inkml:traceGroup>
          <inkml:annotationXML>
            <emma:emma xmlns:emma="http://www.w3.org/2003/04/emma" version="1.0">
              <emma:interpretation id="{F6C56430-F1FD-42AC-BB6C-A794A00DE24F}" emma:medium="tactile" emma:mode="ink">
                <msink:context xmlns:msink="http://schemas.microsoft.com/ink/2010/main" type="inkWord" rotatedBoundingBox="1652,11672 4819,12925 4331,14157 1165,12904"/>
              </emma:interpretation>
              <emma:one-of disjunction-type="recognition" id="oneOf0">
                <emma:interpretation id="interp0" emma:lang="tr-TR" emma:confidence="0">
                  <emma:literal>zar</emma:literal>
                </emma:interpretation>
                <emma:interpretation id="interp1" emma:lang="tr-TR" emma:confidence="0">
                  <emma:literal>tarz</emma:literal>
                </emma:interpretation>
                <emma:interpretation id="interp2" emma:lang="tr-TR" emma:confidence="0">
                  <emma:literal>74/2</emma:literal>
                </emma:interpretation>
                <emma:interpretation id="interp3" emma:lang="tr-TR" emma:confidence="0">
                  <emma:literal>zanız</emma:literal>
                </emma:interpretation>
                <emma:interpretation id="interp4" emma:lang="tr-TR" emma:confidence="0">
                  <emma:literal>kriz</emma:literal>
                </emma:interpretation>
              </emma:one-of>
            </emma:emma>
          </inkml:annotationXML>
          <inkml:trace contextRef="#ctx0" brushRef="#br0">-107 2842 258,'0'-15'0,"2"4"42,-8 3-28,8 3 13,0 0 1,-6 8 0,13-6-3,-9 3-4,6-2-8,3-1-4,5 1-1,12-5 2,7 16 0,10-11-2,6 7-3,6-5-1,-2 0-2,-4-5 0,11 5 0,-15-12-1,4 7-1,-1-5 0,1 8 0,-6-6-5,1 8-14,-11 5-27,5-7-56,-16 14-75</inkml:trace>
          <inkml:trace contextRef="#ctx0" brushRef="#br0" timeOffset="-332.35">-31 2328 105,'2'-10'8,"-2"18"1,-5-11-1,8-4 5,-3 1-1,-3 6 0,1 2 3,2-4 5,-9 4-7,12-7 1,-3 3-1,-7-8-3,5 10-2,2-12 0,0 15 1,0-3 0,0-3 0,0-7-2,6 5-2,1-2 1,-3-7 0,10-3 2,4 4 5,17-11-1,-6 3-1,7-3-1,8-3 1,7 1-2,-4-2 0,-7 2 2,-3 5 0,-1 1 0,-14 20-1,-4-8-4,-14 6-1,10 2-2,-10 0 0,-4 7-1,11 3-1,-4 0 1,13 19 0,-13 2 0,6 8-2,-20 0 0,5 4 0,-11 1 0,-5 0-3,9 12 4,-11-7 1,-2 1 0,4 5 1,-11-11-3,-2 12 0,7-8 4,-18-3-3,22 12-1,-12-15 0,8 12 0,0-10 1,-1-1 0,3 0-1,-3-6 0,10-4 1,-1 0 0,3-4-1,6 0 0,3-2-2,-3-10 2,14 3 0,-14-2 0,16-5-2,0 4 0,2-3 3,-2-7-1,11 3 0,7-3 0,-7 0 1,9-9 0,6-1-1,-2-2 0,5-2 2,0-3-1,9 3-1,-21 0 1,19-10-1,-5 10 1,-7-4-2,-4-6 2,6 3-1,-12 10 0,-3-3-6,-3 0-9,-6 10-9,-11 1-10,-8-4-11,8-4-2,-18 4-41</inkml:trace>
          <inkml:trace contextRef="#ctx0" brushRef="#br0" timeOffset="1010.9588">1746 2842 207,'2'-5'0,"-6"0"71,8 5-48,-11-3-5,10 6-2,-6 4-13,-1 3 0,-14 9 9,12-4 2,-21 9 2,5-4-4,-9 14-1,2-12-3,4 4-2,-6-3 0,11 5 2,-15-10-2,-3 8 0,7-11-1,-11 4 2,8-2-2,-15 1 0,7-2-1,-5 3-2,1-7 1,10-2-4,-8 2 2,-3-1-2,21-8 2,1-5-1,3 2 0,17-5 0,-10-2-7,15-7-2,-7 6 3,-6-13 2,11 4-3,4-7 1,-2 4 3,20-1 1,0 6-1,-2 1 1,8-4-1,5 6 3,-2-7 0,0 4 0,-13 6 0,6-1 0,2 10 0,5-2 0,9-1 0,-14 2 0,12-8 2,-5 4 0,7-3 2,2 9 0,-2 4 0,-1 1 0,-6 4 1,-8 1 0,1 6 0,-2-6 0,5 9 1,-5 0-1,-2 6-1,2 3 0,5-4-1,-14 4-1,1-6 0,-5-1-2,-3 9 1,8-14-1,-8 8 0,3-9 0,-2 12 1,-5-17-1,0 2 1,-2-1-1,2-2-22,10 1-3,-10-9-18,4 4-33,3-1-4,7-13-23</inkml:trace>
          <inkml:trace contextRef="#ctx0" brushRef="#br0" timeOffset="1334.4424">2230 2786 397,'9'0'0,"-18"12"14,-9 17-15,5 10 2,-5 3 12,-2 6-5,-9-1 5,9-8-1,-4 7 0,6-1-3,0 5-1,5-1-1,6-5-1,-6 9-4,6-9 3,3 2-3,-9 4 1,6-9-2,-11-1 1,12-1-2,-12-4 0,11-15 0,-4 11 0,-9-2 1,7-13 0,4 7-2,-9-3-14,11-8 1,-6-3-7,6-2-3,7-4-14,3-7-20,-1 10-6,7-8-6,2-11-9</inkml:trace>
          <inkml:trace contextRef="#ctx0" brushRef="#br0" timeOffset="1695.4197">2494 3321 215,'9'-18'0,"7"5"34,2 2-21,2-2 7,0 6-2,-3 1-1,3 2 3,-9 8-3,7-1-2,-11 0-2,8-3-1,3 10 1,-7-6-2,5 3-2,-5 3-2,9 11 0,-2-6 0,-16 0-2,7 0-4,-11 2 1,2 5 3,-5-6 0,-15 23 1,14-9-3,-10 0 1,5 7 1,-5 0 3,-8-1-4,13-2-3,-5 0-2,12-6 2,-10-3 1,10 3-1,4 3-1,-2-11 0,11 3 0,-12-5 2,10 0-1,-2-11-1,8 7 0,-2 3 0,0-9 0,11-3 0,-6 6-2,4-6 2,7-7 0,-1 2-8,1-5-2,8-4-8,3-6-12,-9-2-34,7 10-38,-3-18-39</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1:57.427"/>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AB82AAEC-A3E2-442A-B93B-CE116906723F}" emma:medium="tactile" emma:mode="ink">
          <msink:context xmlns:msink="http://schemas.microsoft.com/ink/2010/main" type="writingRegion" rotatedBoundingBox="5353,11466 11130,12209 10928,13777 5152,13035"/>
        </emma:interpretation>
      </emma:emma>
    </inkml:annotationXML>
    <inkml:traceGroup>
      <inkml:annotationXML>
        <emma:emma xmlns:emma="http://www.w3.org/2003/04/emma" version="1.0">
          <emma:interpretation id="{7991BDF3-F2D3-4BC2-A94F-622F88823EC0}" emma:medium="tactile" emma:mode="ink">
            <msink:context xmlns:msink="http://schemas.microsoft.com/ink/2010/main" type="paragraph" rotatedBoundingBox="5353,11466 11130,12209 10928,13777 5152,13035" alignmentLevel="1"/>
          </emma:interpretation>
        </emma:emma>
      </inkml:annotationXML>
      <inkml:traceGroup>
        <inkml:annotationXML>
          <emma:emma xmlns:emma="http://www.w3.org/2003/04/emma" version="1.0">
            <emma:interpretation id="{50A21C43-0B7A-4844-98FA-066C8A943630}" emma:medium="tactile" emma:mode="ink">
              <msink:context xmlns:msink="http://schemas.microsoft.com/ink/2010/main" type="line" rotatedBoundingBox="5353,11466 11130,12209 10928,13777 5152,13035"/>
            </emma:interpretation>
          </emma:emma>
        </inkml:annotationXML>
        <inkml:traceGroup>
          <inkml:annotationXML>
            <emma:emma xmlns:emma="http://www.w3.org/2003/04/emma" version="1.0">
              <emma:interpretation id="{AF233187-2F69-4684-87C4-07B233C5F508}" emma:medium="tactile" emma:mode="ink">
                <msink:context xmlns:msink="http://schemas.microsoft.com/ink/2010/main" type="inkWord" rotatedBoundingBox="5227,12445 5838,12524 5762,13113 5152,13035"/>
              </emma:interpretation>
              <emma:one-of disjunction-type="recognition" id="oneOf0">
                <emma:interpretation id="interp0" emma:lang="tr-TR" emma:confidence="0">
                  <emma:literal>=</emma:literal>
                </emma:interpretation>
                <emma:interpretation id="interp1" emma:lang="tr-TR" emma:confidence="0">
                  <emma:literal>:</emma:literal>
                </emma:interpretation>
                <emma:interpretation id="interp2" emma:lang="tr-TR" emma:confidence="0">
                  <emma:literal>F</emma:literal>
                </emma:interpretation>
                <emma:interpretation id="interp3" emma:lang="tr-TR" emma:confidence="0">
                  <emma:literal>E</emma:literal>
                </emma:interpretation>
                <emma:interpretation id="interp4" emma:lang="tr-TR" emma:confidence="0">
                  <emma:literal>--</emma:literal>
                </emma:interpretation>
              </emma:one-of>
            </emma:emma>
          </inkml:annotationXML>
          <inkml:trace contextRef="#ctx0" brushRef="#br0">3672 2734 369,'15'-10'0,"-12"12"34,-3-4-34,24-6 0,-2 3 0,0 7 1,7-6-1,7-2 0,-3 0 3,9 8-3,-2-9 1,5 7 0,1 1 0,-6 9-1,0-4 0,-2-4 0,7-2 0,-21 2-23,-2-2-5,-15 11-14,-3-7-14,-4 10-25</inkml:trace>
          <inkml:trace contextRef="#ctx0" brushRef="#br0" timeOffset="188.8185">3707 3229 304,'9'-5'0,"9"5"11,0 13-7,-3-5 21,21-1-2,-21-1-6,30-2-6,-1-3-2,3-1-6,-12 0-2,23-1-1,-9-8 0,0 1-30,-7 15-56,-2-14-90</inkml:trace>
        </inkml:traceGroup>
        <inkml:traceGroup>
          <inkml:annotationXML>
            <emma:emma xmlns:emma="http://www.w3.org/2003/04/emma" version="1.0">
              <emma:interpretation id="{C38AC9C7-248B-46FA-87A6-B6EACFCC023F}" emma:medium="tactile" emma:mode="ink">
                <msink:context xmlns:msink="http://schemas.microsoft.com/ink/2010/main" type="inkWord" rotatedBoundingBox="8304,12128 11094,12486 10931,13756 8141,13397"/>
              </emma:interpretation>
              <emma:one-of disjunction-type="recognition" id="oneOf1">
                <emma:interpretation id="interp5" emma:lang="tr-TR" emma:confidence="0">
                  <emma:literal>tao9/2</emma:literal>
                </emma:interpretation>
                <emma:interpretation id="interp6" emma:lang="tr-TR" emma:confidence="0">
                  <emma:literal>to.o9/2</emma:literal>
                </emma:interpretation>
                <emma:interpretation id="interp7" emma:lang="tr-TR" emma:confidence="0">
                  <emma:literal>to,o9/2</emma:literal>
                </emma:interpretation>
                <emma:interpretation id="interp8" emma:lang="tr-TR" emma:confidence="0">
                  <emma:literal>to,of/2</emma:literal>
                </emma:interpretation>
                <emma:interpretation id="interp9" emma:lang="tr-TR" emma:confidence="0">
                  <emma:literal>Z 0,01/2</emma:literal>
                </emma:interpretation>
              </emma:one-of>
            </emma:emma>
          </inkml:annotationXML>
          <inkml:trace contextRef="#ctx0" brushRef="#br0" timeOffset="2334.906">6713 2951 156,'-5'-19'0,"3"9"36,0 5-17,-2 0 14,1 7-9,3-2-10,3 0 2,-8 3-4,3-2-4,6 3-2,-13-4 5,5 10-1,0 9 3,4-7-1,0 2-1,4 8-1,5 5 0,-2 0-1,6-11-1,0 7-1,0-2-2,-1-5-1,1 4 0,0-5 1,3 3-2,-3-9 2,3-2-2,-12-9 0,9 4 1,7-2 0,-8-6-1,12 5 1,5 1-2,2-15-1,-7-7 0,21-3 0,-21 2 0,10-4-1,-19 10 0,-2-4 1,-1 6-1,1-7 2,-6 6-2,-10 4 0,3-7 0,-11 11 0,5-12-4,-6-1 0,-5 4 1,-14 7 0,8 5 1,-23-2-1,21-5 3,-15 2 0,11 5 0,-6 2-2,6-7 3,0 20-2,5-7 0,8 17 0,1-9 0,-3 4 1,9-1 0,-7-2-7,8 13 2,-8-7-2,14-8-2,4 12-6,-9 1-3,10-9-11,5 1-1,6-3-4,-8-1-11,17 2-15,-3 6-16</inkml:trace>
          <inkml:trace contextRef="#ctx0" brushRef="#br0" timeOffset="2601.9093">7361 3111 244,'7'0'0,"-7"-3"44,2 3-33,-8 3 5,6 2 8,4-5 6,-4 2-7,-4-2-8,8 10-6,-2 1-4,3 2-3,-3-3 1,0-5 1,7 10-1,-9-9 0,7 4-2,-3-2 0,-2-1 0,5 7-1,2-10 1,-9 4-1,0-8 0,0 9 0,0-12-22,2 3-17,0 7-25,3-4-23</inkml:trace>
          <inkml:trace contextRef="#ctx0" brushRef="#br0" timeOffset="3919.1577">7699 2901 133,'5'0'30,"-10"0"5,1-5-9,4 7-3,0-7-1,0 8-2,4-3-7,-4 8-3,0-10-5,5 7 5,-12-5 4,11 15 2,-4-13 0,-2 8-4,11 9-2,-5-9-1,-1 4 1,6 1-2,-1 5 0,-5-14-3,-1 9 1,-2-5-2,15 1-2,-15 12 0,16-8 0,-3-9-1,-6 7 0,13-11-2,-9 3 2,2 0 0,12-7 0,-3-8 0,7 2 1,4-3-2,-4-2 0,7-7-8,-5-6 2,-2 7-1,-18-6 1,9 3 1,-14 8 0,-6 0 1,0 2-4,-4-7-5,-5 7-6,-9-3 3,-6 0 1,-3 3 4,-6-3 4,-3 5 4,-4 5 2,3 5-2,1-1 5,3 5 7,2-2-3,6 6-3,-4-6-2,12 21-2,-10-16 1,7 17 0,15-9-2,-10 6 0,10 1 1,5-2-8,-2-7 0,2 11-11,-6-6-6,19 3-3,-13-11 2,18 5-14,-1-5 5</inkml:trace>
          <inkml:trace contextRef="#ctx0" brushRef="#br0" timeOffset="4258.7986">8403 2862 112,'23'-23'0,"-21"7"53,9-16-22,-11 15 3,-2-9-7,-7-1-2,7 15-2,4-11-2,-2 16 1,2-14-1,-4 16 3,4-4 2,0 3-2,-15 9-7,11-3-9,2-8-7,0 9-2,0 16-6,4-2 9,-6 12 7,4 4 1,-2 12-1,-7-2 1,12-12-1,-16 7-1,6-5-1,16 11-1,-11-11-1,5 1-2,-5-8-1,9 7-1,-14-11 0,10 2-1,-5-2 0,-9-7 0,9 2 2,0-5-3,2 4-22,-4-1 3,-9 2-10,4-2-18,-4 5-49,-22 0-52</inkml:trace>
          <inkml:trace contextRef="#ctx0" brushRef="#br0" timeOffset="4811.9384">8999 2612 257,'0'2'0,"0"-4"20,-11 7-17,4 12 5,-9 10 7,1 4 8,-10 5 1,-6 15 0,-2-3-6,6-6-3,3 6-3,-7 2 1,2 1-2,11 0 1,-2 3-5,-7 5-2,12-10-3,-3 4 1,3-12-1,12 8-1,-12-13 0,8-2 1,-6 2-3,11-4 2,-10-1-1,10-9 0,-2 5 1,4-12-2,-2-3-5,-1-1-10,6-1-7,-10 0-16,5 0-17,-1-1-6,1-11-21</inkml:trace>
          <inkml:trace contextRef="#ctx0" brushRef="#br0" timeOffset="5225.5224">8961 3268 225,'18'-20'0,"-7"16"17,22-9-6,-8 9 4,-1-4 2,3-4 3,-3 11 1,-4 2 0,-2-2-5,4 16-2,-11-9-2,11 4-1,-11 1 0,-4-4-2,2 3-1,4 7-1,-15-7 0,7 2 0,1 1-3,-15 3 2,5-6-1,4 11-1,-5 4-1,-1-1-2,-5-3 0,-3 9 0,1-6-2,2 3 1,-2-5 0,-1 11 3,1-4-3,2-3-1,-5 2 1,-6-11 0,13 10 0,-13-1 0,4-9 1,5 17 1,6-15-1,3 1-1,2-4 0,13 4 0,-11-6 0,9-4 0,6 0 2,5 1-1,4-1-1,5 0 0,5-3 0,1 1 0,1-4-17,6-8-2,7 1-17,-18-4-39,-2 4-56</inkml:trace>
          <inkml:trace contextRef="#ctx0" brushRef="#br0" timeOffset="1097.0381">5227 2116 278,'4'-21'0,"14"-7"17,-5 14-18,-2-6 0,20-3 2,-11 10 1,20-18-1,-2 23 2,0-13 5,9 7 3,-12-3 0,-2 12 3,-4 0-3,11 5 4,-2 13-5,7 11-4,-17 4-1,17 1 2,-21 3 2,-1 7-3,-15 1-2,8 11 3,-5-2 1,-11 8 1,18-8-1,-12 14-5,-14-5 0,5-11 0,-6 3-1,1-7 3,-4 8-1,-5 6-3,10-7-1,-8-2 0,-8 2 6,8-11-4,-7 6-1,4-12-2,-9 8 2,5 3 4,6-19-2,12 11-2,-5-12-1,5-9 0,19 3-1,-22-10 0,10 4 2,12-8 0,-1 9-1,-6-2 0,17-11 0,-1 9 0,16-7 0,3-9 1,-1 7-2,0-20-4,16 3-3,-7 7-4,-5-6-5,-3 4-12,-1-3-12,-7 2-15,-15-1-22,-4-1-28</inkml:trace>
          <inkml:trace contextRef="#ctx0" brushRef="#br0" timeOffset="1355.996">5427 2699 348,'4'-7'0,"9"2"45,-6 4-45,2 4 0,11-10 0,-11 2 2,9 0 6,2 5-1,6-4 2,8-6 3,-1 10-3,9-17-1,9 14-4,-2-18 0,7 6-2,4 1 1,4-3-3,3 1-1,-3 3 1,-4-2 0,0 13-17,-11-13-17,-5 16-48,-21 8-35</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2:11.562"/>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62A7AF9E-3151-4072-B071-EF32675982AA}" emma:medium="tactile" emma:mode="ink">
          <msink:context xmlns:msink="http://schemas.microsoft.com/ink/2010/main" type="writingRegion" rotatedBoundingBox="897,14352 6207,14718 6144,15632 834,15266"/>
        </emma:interpretation>
      </emma:emma>
    </inkml:annotationXML>
    <inkml:traceGroup>
      <inkml:annotationXML>
        <emma:emma xmlns:emma="http://www.w3.org/2003/04/emma" version="1.0">
          <emma:interpretation id="{74695930-EA27-497C-B37C-DABE76F7F533}" emma:medium="tactile" emma:mode="ink">
            <msink:context xmlns:msink="http://schemas.microsoft.com/ink/2010/main" type="paragraph" rotatedBoundingBox="897,14352 6207,14718 6144,15632 834,15266" alignmentLevel="1"/>
          </emma:interpretation>
        </emma:emma>
      </inkml:annotationXML>
      <inkml:traceGroup>
        <inkml:annotationXML>
          <emma:emma xmlns:emma="http://www.w3.org/2003/04/emma" version="1.0">
            <emma:interpretation id="{B769BFC5-77C1-4002-A9DD-6400601B7487}" emma:medium="tactile" emma:mode="ink">
              <msink:context xmlns:msink="http://schemas.microsoft.com/ink/2010/main" type="line" rotatedBoundingBox="897,14352 6207,14718 6144,15632 834,15266"/>
            </emma:interpretation>
          </emma:emma>
        </inkml:annotationXML>
        <inkml:traceGroup>
          <inkml:annotationXML>
            <emma:emma xmlns:emma="http://www.w3.org/2003/04/emma" version="1.0">
              <emma:interpretation id="{F8C9EF61-891B-45C8-A869-FAF54D87AF32}" emma:medium="tactile" emma:mode="ink">
                <msink:context xmlns:msink="http://schemas.microsoft.com/ink/2010/main" type="inkWord" rotatedBoundingBox="891,14434 3772,14632 3719,15412 837,15213"/>
              </emma:interpretation>
              <emma:one-of disjunction-type="recognition" id="oneOf0">
                <emma:interpretation id="interp0" emma:lang="tr-TR" emma:confidence="0">
                  <emma:literal>rable</emma:literal>
                </emma:interpretation>
                <emma:interpretation id="interp1" emma:lang="tr-TR" emma:confidence="0">
                  <emma:literal>kablo</emma:literal>
                </emma:interpretation>
                <emma:interpretation id="interp2" emma:lang="tr-TR" emma:confidence="0">
                  <emma:literal>baba</emma:literal>
                </emma:interpretation>
                <emma:interpretation id="interp3" emma:lang="tr-TR" emma:confidence="0">
                  <emma:literal>Cabb</emma:literal>
                </emma:interpretation>
                <emma:interpretation id="interp4" emma:lang="tr-TR" emma:confidence="0">
                  <emma:literal>Cable</emma:literal>
                </emma:interpretation>
              </emma:one-of>
            </emma:emma>
          </inkml:annotationXML>
          <inkml:trace contextRef="#ctx0" brushRef="#br0">-660 4777 105,'0'-3'16,"2"1"4,-6 0 5,11 2-8,1-6-6,-14 1 0,15 5 0,-7-13-6,2 2 2,3 6 6,-3-3 8,7 6-2,9-3-2,-11 0-2,18 10 0,0 2-5,10-4 0,3 6 1,18-9 0,-5 1-2,10 5-1,-1-1-4,2 3-2,-8-6 2,13-14-1,-3 9-1,-6 3-1,0-7 1,-6 3-2,-3-1 0,-16 0 1,-1 0-1,-17-5 0,-6 5-4,-11 10-6,0-8-5,0 3-2,-4-2-5,-5 9 3,-2-12 3,-5 15-19,-17-2 4,4-1 5,-15-2 4,13 7 13,-5-10 5,7 6 8,3-3 3,1 2 4,-4 4 5,0 7 0,12-2 0,-8 5-2,5 1 0,-6 9 0,1-2-1,3-1-2,2 1-3,-7 12-2,18-6 0,-4-2 0,4-1-1,3-3 0,3-4-2,3-5-2,0 3-2,7-11 1,0-1 0,-5 9 0,0-10-2,11-1 4,-1 1 0,-4 2-1,6-4-2,4 1-17,10-2-1,-3-7-3,13 8-2,-5-12-7,14-2-3,-7 11-7,-3-14 0</inkml:trace>
          <inkml:trace contextRef="#ctx0" brushRef="#br0" timeOffset="447.7685">562 5144 137,'-9'-7'0,"4"-6"74,-10 3-45,-5 10-12,16-4-1,-14-4 0,-9 8 2,-11 4 2,3 2 3,13-1 1,-7-3-2,4 0-3,12 11-4,-9 4-5,15-13-4,-6 11-2,8 6 1,-6-3-2,2 2 0,3 3-1,-1-13-2,5-1 0,11 11 0,-7-8-2,-2-4 1,9 6 0,-9-12 0,13 3 1,5 6 0,-5-6 2,12-5-2,-5-6 0,8 10-6,-1-13 2,2-11-3,-7 10 0,18-1-3,-15-2 0,-1 1 0,0 1-1,-1-2 2,-6 6 1,12-3 0,-22 12 4,13-5 3,-7 3 2,-13-3-1,-2 2 0,2 1-1,5 1 1,-14 2 10,20-2-2,-11 6 1,4 1-3,1 2-1,6 1-1,-9-1 0,7-5-1,-5 2 0,-4-4-1,3-1 0,3-2-2,-8 8 2,6-6-2,-4 5 0,-2-7 0,13-3 0,-6 11-5,-1-8-3,-2 5-3,5-4-4,-2-1-9,1 0-8,-1-1 1,12-4-11,-10-7-22,11-13-16</inkml:trace>
          <inkml:trace contextRef="#ctx0" brushRef="#br0" timeOffset="960.5431">946 4800 304,'-2'-13'0,"6"21"75,-6-11-62,0 3-8,2 3-4,-5 4 1,1 0 8,4 13 7,2 1-3,-2 14-3,2-11 0,5 12-4,0 0-2,-7-10 0,9 8-1,0-1 0,-5-2-1,-4-7-2,2-1-1,5-3 0,-5-1 0,-2 1 2,0-1-1,2-4 0,-2-13-2,9 16 1,-7-17-1,-4 6-4,11-12-3,-18 13-2,11-8 0,-2-3 0,0-4 2,9 9 4,0 1 1,-2-8-1,13 5-1,-5 0-1,-1-1 0,12-9 3,-14 10 1,7-5 1,-12 10 1,9-13 0,-5 11 0,-9-3 0,14 0 0,-14 7 0,20-4 2,-4 3-1,-7 6 0,7 1 0,-7-3 1,11 0-1,-2 0 1,4 4-1,-4-3 1,-11 11 0,11-3 0,-4-1 0,-12 0 0,5 0-1,-9-2 1,0 2 0,2-11-1,-8 3 1,6-7 0,-9 5 1,-2-8 3,-16 5-2,5 0-1,-5-5-2,-2 0 0,5-2 1,-14 9-2,20-14 0,-11 7-1,-2-8-1,0 0 1,-9 3-1,16-5 0,-3 0-2,12 5-5,-1-4-8,5 3-19,0-1-13,9-8-24,6 8-35</inkml:trace>
          <inkml:trace contextRef="#ctx0" brushRef="#br0" timeOffset="1560.1356">1497 4832 267,'0'0'0,"-13"0"67,26 7-64,-6-4-6,-7 12 3,4 3 21,-6 3 3,11 8-5,-14 3-4,14 5 0,-4-6-2,-1 8-2,-4-3-3,5 1-2,3-8-1,-3 16-1,4-16 0,-5 9-3,-4-9 1,11 7-2,-17-13 0,15 8 2,-14-10-1,12 12-2,-5-12 2,-6-3-2,8 3-7,7-6-6,-11 4-10,7-9-7,-1-5-16,1 2-4,6-4 3,-8-3 0,17-5 2,-4-3 20,-3 3 10,5 0 5,-2-9 6,7 9 2,-1-7 2,-8 7 2,-5 2 6,-7-4 9,9 2 6,-13-3 7,7 8 2,-5-6-3,3 4-4,-7 7-2,-3-5-3,12 0 0,-1 0 0,-6-3 1,9 6-1,-4 0-3,-3 1-4,-2-1-3,18 8-2,-16-14 0,16 8-3,2-7 0,-9-1-1,11 8-1,5-10 0,-1 3 0,-6-7 0,9 5-1,-4-12 0,1 1 0,-6 4-1,9-14 0,-4 9 0,-8 2 0,-12-1-2,-1 5 0,-8 2 0,4-2 0,-16 4-1,3-4-1,-5 3 0,-11 7 1,3 5 3,-10 2 0,-6-7 0,2 11 1,4-6 0,1 10 1,-1-5-3,3-1 1,4-4 0,2 18 1,5-15-1,11 5-24,2-6-7,0 0-19,7-4-7,2 4-12,0 3-25</inkml:trace>
        </inkml:traceGroup>
        <inkml:traceGroup>
          <inkml:annotationXML>
            <emma:emma xmlns:emma="http://www.w3.org/2003/04/emma" version="1.0">
              <emma:interpretation id="{68EF63EE-B334-4720-8259-1C90524B3B09}" emma:medium="tactile" emma:mode="ink">
                <msink:context xmlns:msink="http://schemas.microsoft.com/ink/2010/main" type="inkWord" rotatedBoundingBox="4414,14595 6207,14718 6144,15632 4351,15508"/>
              </emma:interpretation>
              <emma:one-of disjunction-type="recognition" id="oneOf1">
                <emma:interpretation id="interp5" emma:lang="tr-TR" emma:confidence="0">
                  <emma:literal>2=3</emma:literal>
                </emma:interpretation>
                <emma:interpretation id="interp6" emma:lang="tr-TR" emma:confidence="0">
                  <emma:literal>2=)</emma:literal>
                </emma:interpretation>
                <emma:interpretation id="interp7" emma:lang="tr-TR" emma:confidence="0">
                  <emma:literal>2=0</emma:literal>
                </emma:interpretation>
                <emma:interpretation id="interp8" emma:lang="tr-TR" emma:confidence="0">
                  <emma:literal>2-)</emma:literal>
                </emma:interpretation>
                <emma:interpretation id="interp9" emma:lang="tr-TR" emma:confidence="0">
                  <emma:literal>E)</emma:literal>
                </emma:interpretation>
              </emma:one-of>
            </emma:emma>
          </inkml:annotationXML>
          <inkml:trace contextRef="#ctx0" brushRef="#br0" timeOffset="2419.9683">2859 4957 269,'20'-17'0,"-7"-4"33,3 11-15,1-13 6,-3 8-3,3-1-4,-5 3-4,10 2-1,-2-4-5,-5 15-3,-6-9-2,7 13 0,4 16-1,-7-9 1,9 11 0,-13 5-2,9 4 3,-14 4 3,3 2 2,-14 6-3,-8-9-2,-3 22-1,-2-17 1,-13 6 0,13-1 0,-18-6 0,22 9-1,-10-9-1,4 1 2,6-13 1,16-2-2,-11-1-1,11-7-2,-7-1 1,16-5 0,-7-5 0,5 6 1,-3-11-1,10 15 0,-1-10 2,20 1-1,-4-4 0,0-4 0,2 7-2,-2-2-17,2 1-6,-2-8-13,-9 16-44,5-4-45</inkml:trace>
          <inkml:trace contextRef="#ctx0" brushRef="#br0" timeOffset="3316.4987">3476 5211 145,'0'-12'0,"11"0"36,-8 1-34,21 7 0,0 4 7,3-12 8,2 7 3,24 5-4,-10 5-5,5-3-5,-3 8-1,4-5-3,-7 4 0,-4-1 0,8-8-1,-17 2 0,-2 11-2,-5-11-1,-2 3-11,-11 8-14,0-10-6,-14 10-12,-6 8 11</inkml:trace>
          <inkml:trace contextRef="#ctx0" brushRef="#br0" timeOffset="3515.0969">3714 5490 162,'-4'2'37,"-1"1"-11,7-2-9,1-2-5,-1-6-4,2 9-6,-2-7 7,-4 5-2,7-3-1,6 6 3,2-6-3,18 1-2,0-1-2,-11-9-1,14 7-1,3 1 0,-12-9 0,-10 3-8,21 0 3,-14 4-1,7 1-8,-2-2-7,-5 3-6,-7 0-3,10-1-11,-7 4-8</inkml:trace>
          <inkml:trace contextRef="#ctx0" brushRef="#br0" timeOffset="3786.5627">4169 4881 318,'5'0'0,"-7"4"39,10 2-45,15 15 7,-6 2 0,6 11 4,-3-4 1,9 1 5,-5 5 0,7-10 0,5 9 5,1-10-3,1 13-1,-2-9 0,-7 2-1,6 0-5,-6-5-3,-11 7 0,-7-15-1,-7 2 0,5 3 0,-9-9-2,-4 4 0,-10 5 0,-3 6 2,-26 2 1,-14 8-6,1 4-20,-28-1-17,17 13-21,-17-7-25,1 4-60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27:28.442"/>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2DD02D4C-9055-4DFF-AD7E-8C00A0562BDB}" emma:medium="tactile" emma:mode="ink">
          <msink:context xmlns:msink="http://schemas.microsoft.com/ink/2010/main" type="writingRegion" rotatedBoundingBox="14102,3660 15656,3689 15648,4147 14093,4118"/>
        </emma:interpretation>
      </emma:emma>
    </inkml:annotationXML>
    <inkml:traceGroup>
      <inkml:annotationXML>
        <emma:emma xmlns:emma="http://www.w3.org/2003/04/emma" version="1.0">
          <emma:interpretation id="{3E6B5A88-E4EC-42D5-9A57-865459105F16}" emma:medium="tactile" emma:mode="ink">
            <msink:context xmlns:msink="http://schemas.microsoft.com/ink/2010/main" type="paragraph" rotatedBoundingBox="14102,3660 15656,3689 15648,4147 14093,4118" alignmentLevel="1"/>
          </emma:interpretation>
        </emma:emma>
      </inkml:annotationXML>
      <inkml:traceGroup>
        <inkml:annotationXML>
          <emma:emma xmlns:emma="http://www.w3.org/2003/04/emma" version="1.0">
            <emma:interpretation id="{4F5051B0-A843-4853-9050-E2F00D974838}" emma:medium="tactile" emma:mode="ink">
              <msink:context xmlns:msink="http://schemas.microsoft.com/ink/2010/main" type="line" rotatedBoundingBox="14102,3660 15656,3689 15648,4147 14093,4118"/>
            </emma:interpretation>
          </emma:emma>
        </inkml:annotationXML>
        <inkml:traceGroup>
          <inkml:annotationXML>
            <emma:emma xmlns:emma="http://www.w3.org/2003/04/emma" version="1.0">
              <emma:interpretation id="{D4B95194-BDCD-4C67-9A1A-36CC25BA16F3}" emma:medium="tactile" emma:mode="ink">
                <msink:context xmlns:msink="http://schemas.microsoft.com/ink/2010/main" type="inkWord" rotatedBoundingBox="14102,3660 15656,3689 15648,4147 14093,4118"/>
              </emma:interpretation>
              <emma:one-of disjunction-type="recognition" id="oneOf0">
                <emma:interpretation id="interp0" emma:lang="tr-TR" emma:confidence="0">
                  <emma:literal>#a</emma:literal>
                </emma:interpretation>
                <emma:interpretation id="interp1" emma:lang="tr-TR" emma:confidence="0">
                  <emma:literal>n</emma:literal>
                </emma:interpretation>
                <emma:interpretation id="interp2" emma:lang="tr-TR" emma:confidence="0">
                  <emma:literal>°</emma:literal>
                </emma:interpretation>
                <emma:interpretation id="interp3" emma:lang="tr-TR" emma:confidence="0">
                  <emma:literal>-</emma:literal>
                </emma:interpretation>
                <emma:interpretation id="interp4" emma:lang="tr-TR" emma:confidence="0">
                  <emma:literal>,</emma:literal>
                </emma:interpretation>
              </emma:one-of>
            </emma:emma>
          </inkml:annotationXML>
          <inkml:trace contextRef="#ctx0" brushRef="#br0">20 155 108,'0'2'6,"2"-8"2,-4 12 4,-5-16 0,10 10-3,-3 4 3,-3-8-2,-10-2 2,15 10-1,7-8-1,-9 0 0,-6 7-2,14-3-1,-10 0-1,-7-3 0,9 3-1,3 3-1,-3-2-1,-3-2 1,3-2-1,16 11 0,-18-13 1,-12 5 0,17 0 0,3 0 0,-6 1 1,-4-7 0,10 12 0,1-7 0,-20-2-2,11 3 0,15 0-1,-11 4 1,-4-10-1,0 8 2,6 2-1,-8-8 0,6 8 0,2-4 1,-1 4 0,-6-9 0,3 6 0,5-1 0,4 0 0,-7 6 2,-2-6 2,2 0-4,9 3 1,-11-2-1,9-2 0,-7 8-1,7-13 1,-7 2 0,5 8-1,6-8 0,-4 14 0,-7-20-1,7 20-1,11-17 0,-13 12-1,-7-13 1,7 18-1,6-5 1,-9-10 0,-10-1 0,19 15 1,-8-4 1,-5-13-1,2 11 0,11-1 0,5-2 0,-18 5-1,15-5 0,-1 0 0,-8 0 0,6-2 0,-1 2-1,4 2 1,-6 3-1,-2-12 1,6 14-1,-6-5 1,-5-4 0,9-1-1,-6 10 1,10-7-1,-11-2 1,3 4 0,6-4 0,-6 7-1,-2-5 1,-1 0 0,18 3 0,-8 4 0,-10-14 1,9 7-1,1 0 1,-5 0 0,2 0-1,-5 0 1,17 7 1,-21-6-1,4-2 0,8 2 0,6 8 0,-18-12-1,5-3 1,2 12-1,4-8 0,-6 2 1,-7-4-1,17 10 0,1-6 1,-16 3-1,7-6 1,4 7-1,-4-4 0,2-4-1,-6 12 1,10-8-1,-6 3 0,0-4 1,-2 5-1,11-4 2,-3 5-2,-8-10 1,17 10 0,-8-5-1,-1 2 1,-3-7 0,8 15 0,-5-10-1,5-1 1,-15 1-1,12 6 1,-6-1-1,1-10 0,-1 5 0,6 0 0,-3 0 0,-10-2 0,9 8 1,5-10-1,-2 8 0,-10-10 0,10 12 1,-3-12-1,-2 6 0,5 0 0,-7 0 0,0 0 1,-3 2-1,-3-7-1,10 10 1,-9-5 0,1-2 0,8 4 0,-6-4 0,6 4 0,-6-4 0,0 2 1,13-3-1,-7 6 0,5-7 0,-10 5 0,8-1 0,-3-1 0,-2-5 0,5 3 0,-7 1 0,4 2 0,-2 0 1,-13-3-1,18 6 1,-12-6-1,1 3 0,6 0 1,-20 0-1,15 3 1,-1-6-1,-3 2 1,5 1-1,-5 1 0,0-8 1,9 17-1,-11-14 1,7 4 0,-9 0-1,8 0 0,3 4 0,-11-7 0,-2 3 0,10 0 0,-6 0 0,-9-3 1,18 6-1,-9-4 1,3 1-1,-6 1 0,1-1 0,4-1 0,-2-5 1,-6 12-1,15-6 0,-3 1 0,-10-4 1,10-1-2,-6 10 2,7-8-1,0 4 0,-16-8 0,22 6 0,-17 0 0,4 0 0,4-1 0,-2 2 0,-4-5 0,4 4 0,-2 0 0,5 0 0,-10-2 1,10-2-2,-10 10 1,10-6 0,-5-6 0,-5 12 1,14-6-2,-13 0 1,8-6 0,-8 12 0,8-6 0,-6 0 0,2-6 0,2 10 0,5-8 0,-5 10 0,-2-8 0,0 4 0,9-2 1,-13-2-1,4 4 0,-5-8 0,14 6 0,-11 0 0,2-1 1,-5 8-1,10-9 1,-12 2-1,18-8 1,-13 11 0,-2-3 0,-1 1 1,5-2-1,5 6 1,-5-5 0,0 0 0,-7-5 0,7 6-1,-4-7-1,-3 1 0,7 2-1,-5 1 1,-8-5-2,6 2 1,3-6 2,-5 5-2,2 2 1,3-2 0,-9 2 0,6-1 0,-4-5-1,0 3 1,0 9 0,6-7 1,-6 1-1,-2-2 0,13 3 2,-2 3-2,-10-8 1,10-2-1,-7 10 0,0-5 0,12-2 1,-12 7-1,9-5 1,-7 2-1,-2-8 0,14 8 0,-21 3 1,16-7 0,-9 4-1,3-2 0,-5 8 0,8-6-2,-1-2 2,-5 3 0,7-1 0,0 3 0,-3-3 0,5-2-1,-4 7 1,6-6 0,-4 8 0,4-6 0,-7-3 0,8 10 1,1-7 0,-4 6-1,-2-8 0,4 1 0,-2 3-1,7 5 0,-14-10 0,12 2 1,-8 9-1,10-6 0,-11 0 0,1 0 1,-1 0 0,13 0 0,-16-3-2,12 6 2,-3-1-1,-2 3 0,2-10 0,7 10 1,-2 1 0,4-6 0,2 2 0,-2 3 0,7-2 0,-12 7 1,12-10-1,-2 7 0,-3-2 0,5-1 0,-14-1 0,19 2 0,-10-3 0,-4 6 0,0-1 0,0-7 1,2 10-1,-7-10 0,12 3 0,-10 3 0,3-6 0,0 3 0,-7-4 0,12 6 0,-8 0 0,-1-2 0,-1 4 0,5-4 1,-7-8-1,1 7 0,8 6 0,-3-6 0,-8 2 0,9-4 0,-6 0 1,8 5-1,-11-5 0,6 1-1,-6-1 1,3 6 1,-6-6-1,10-2 0,-7 7 0,0-10 0,-2 0 1,2 10-1,2-3 0,-4-4 0,2 2 0,2 0 1,-9 2-1,12-2 0,-5-2 0,0 2 0,0 0 0,0 0 2,0 0-2,-5 0 1,10 0-1,-5 0 1,-5 0-2,5 5 2,0-10-1,0 5 0,0 0 0,7 2 0,-9 1 0,-3-6 1,8 7-1,-1-5 0,-7 1 0,5 1 0,0-2 0,0 1 0,0 1 0,5-2 0,-12-2 0,7 6 0,-2-6 0,0 7-1,2 0 2,6-8-2,-12 4 0,8 4 0,-4-4 1,2-4 0,-11 4-3,15 6 2,-8 4 2,-1-10-2,1 5 2,1-3-1,3 6 1,-13-6 1,13 3-2,-11 6 0,11-5 0,-13 9 2,8-11-1,-10 16 0,6-9-1,7 4 0,-9-2 2,4 0-2,-2-3 0,0 4 0,5-11 0,1 9 0,-3 3 0,-5-10 0,6 4 2,-1-4-3,-8 7 1,12-2 0,-2-5 1,-8 3-1,12-2 0,-17 4 0,14-2-1,1-3 2,-11-2 0,11 0-2,-3 4 2,3-7 0,2 7-1,-4-11 2,-3 4-3,5 10 0,6-10-3,1-8-6,-3 8-3,7-2-2,-9 2-3,0-3-5,0 3 1,4 7-5,5-11-3,-5 1-3,10 3-12,4-5-14,-7-3-22</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6:15.679"/>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31BB4E8D-A8CC-4CAA-A92B-8E9AAE60D020}" emma:medium="tactile" emma:mode="ink">
          <msink:context xmlns:msink="http://schemas.microsoft.com/ink/2010/main" type="writingRegion" rotatedBoundingBox="20450,11480 24649,10715 24958,12412 20759,13177"/>
        </emma:interpretation>
      </emma:emma>
    </inkml:annotationXML>
    <inkml:traceGroup>
      <inkml:annotationXML>
        <emma:emma xmlns:emma="http://www.w3.org/2003/04/emma" version="1.0">
          <emma:interpretation id="{BD0B4573-9F4D-4BFD-BE88-169520E19D27}" emma:medium="tactile" emma:mode="ink">
            <msink:context xmlns:msink="http://schemas.microsoft.com/ink/2010/main" type="paragraph" rotatedBoundingBox="20450,11480 24649,10715 24770,11380 20571,12145" alignmentLevel="1"/>
          </emma:interpretation>
        </emma:emma>
      </inkml:annotationXML>
      <inkml:traceGroup>
        <inkml:annotationXML>
          <emma:emma xmlns:emma="http://www.w3.org/2003/04/emma" version="1.0">
            <emma:interpretation id="{41A72664-DE5F-462C-AF23-1001D3132035}" emma:medium="tactile" emma:mode="ink">
              <msink:context xmlns:msink="http://schemas.microsoft.com/ink/2010/main" type="line" rotatedBoundingBox="20450,11480 24649,10715 24770,11380 20571,12145">
                <msink:destinationLink direction="with" ref="{03C6AC06-F5AB-49CA-9641-FE872B3360AD}"/>
              </msink:context>
            </emma:interpretation>
          </emma:emma>
        </inkml:annotationXML>
        <inkml:traceGroup>
          <inkml:annotationXML>
            <emma:emma xmlns:emma="http://www.w3.org/2003/04/emma" version="1.0">
              <emma:interpretation id="{AC5D9A9C-1B35-4CF4-9E75-8A0F10216BDD}" emma:medium="tactile" emma:mode="ink">
                <msink:context xmlns:msink="http://schemas.microsoft.com/ink/2010/main" type="inkWord" rotatedBoundingBox="22368,11130 24649,10715 24766,11359 22486,11775"/>
              </emma:interpretation>
              <emma:one-of disjunction-type="recognition" id="oneOf0">
                <emma:interpretation id="interp0" emma:lang="tr-TR" emma:confidence="0">
                  <emma:literal>0,07+0,08</emma:literal>
                </emma:interpretation>
                <emma:interpretation id="interp1" emma:lang="tr-TR" emma:confidence="0">
                  <emma:literal>0,07 +0,08</emma:literal>
                </emma:interpretation>
                <emma:interpretation id="interp2" emma:lang="tr-TR" emma:confidence="0">
                  <emma:literal>0,07+0,68</emma:literal>
                </emma:interpretation>
                <emma:interpretation id="interp3" emma:lang="tr-TR" emma:confidence="0">
                  <emma:literal>0,07+0,88</emma:literal>
                </emma:interpretation>
                <emma:interpretation id="interp4" emma:lang="tr-TR" emma:confidence="0">
                  <emma:literal>0,07-10,08</emma:literal>
                </emma:interpretation>
              </emma:one-of>
            </emma:emma>
          </inkml:annotationXML>
          <inkml:trace contextRef="#ctx0" brushRef="#br0">1933 13 235,'-2'3'0,"8"-8"20,-1-4-12,-3 9 0,-2-10 6,4 13 12,3-11-1,0 6-10,-5-1-5,7 1-3,-5-6 3,12 6 3,-3 2 1,1-2 0,6-10-1,4 4-1,0 6-1,1-6 1,-14 0-2,25-2-4,-10-3-1,-1 2-3,8 3-1,-9 6 0,3-13 1,6 6-3,-10 4 1,-8-7 0,10 9 0,-5-12 1,-12 15-2,15-9-4,-12 2-5,-5 2-7,3 7-5,-13-4-15,4 4-17,-7-4-19,3 7-36</inkml:trace>
          <inkml:trace contextRef="#ctx0" brushRef="#br0" timeOffset="303.6785">2128-289 288,'9'0'0,"-13"-3"39,4 6-27,0-1 7,4-2 3,-4 10 0,5-6 1,4 10-3,-7 5-6,11-2-1,0-1-2,-4 9-2,-2-3-2,2-1-2,-2 11-1,-1-5 0,1 1 1,6-8-1,-8 4-2,-3 2 1,2-4-2,1 3 0,-1-3-1,-2 2 0,1-9 1,-3 1-1,6-6 0,-6 0-18,5 1 0,-1-3-12,1 2-12,-5-8-38,4 1-28</inkml:trace>
          <inkml:trace contextRef="#ctx0" brushRef="#br0" timeOffset="1017.6758">2657-243 185,'-9'-2'0,"11"7"87,5-3-71,-9 1 8,6 9 11,-13 2-1,7 6-8,7-11-4,-10 13-4,5-6-3,0 7-1,2-4-2,-6 2-2,11-4-3,-12 5-3,7-10 0,5-2 0,-2 5 0,6-7 1,-9-2-2,5-1-1,4 0 2,-5-3-3,-3-2 1,17 0 1,-20-2-1,17-3 0,-6-3 0,9-5 0,3-2-2,8-9 0,-9 4 1,5 1-4,1-10-2,-12-1 1,6 12-2,-2-9 0,-15 10 0,4-7 0,-12 4 1,-1-5 0,2 6 3,-9 6-1,2 3 1,2-5 0,-11 8 1,-2-5-1,7 7 0,-9-5 1,-5 7 1,7-10-1,-4 8 1,4 0 0,-3 2 5,12-2-3,-9 5-2,11-4 0,1 3 0,-4 9 0,12-3 0,-11-10 0,11 15-2,-2-8 0,-2 8-3,1 0-11,1 6-3,-4 1-3,12-5-7,-8 2-8,4 7-4,5-1-5,4-12-7,2 12-11</inkml:trace>
          <inkml:trace contextRef="#ctx0" brushRef="#br0" timeOffset="1290.1534">3146-85 337,'6'6'0,"1"-2"12,-7 6 6,0 3 3,5-8 4,1 2-3,-6-1-4,-6 0-5,12-1-4,1 5 0,-5 4-2,3-10-2,-5 4-2,13 2-1,-6 0-2,-3-2 1,0 1-1,-1-2 0,1-4 0,-2 4 0,3-7-8,1 0-6,-17 8-8,20-8-11,-13 0-29,-1 0-21,12 0-31</inkml:trace>
          <inkml:trace contextRef="#ctx0" brushRef="#br0" timeOffset="1737.5645">3235-219 306,'-3'-1'0,"3"1"45,0 3-48,-2 12 6,4-7 30,-6-1-4,-3 2-7,12-1-7,-3 4-8,2-7 1,1 9-1,-3-3 1,5 3-2,-1-4-2,-1-10-2,10 14 0,-6-9 1,2 1 2,3-6-2,1 4-1,1-8 0,-1 4 0,-4-10 0,14-4 0,-10 3 0,8-7-1,1 0-2,-11-5-5,16 7 7,-11-9-2,7-6-1,-14 7 0,4 1-3,-4-7 0,3 3 2,-14 1 1,6 6-1,-8-4 2,-5 2 0,-4 15 1,5 0 0,-19-3 0,5-3-4,2 8 3,-2 0 0,-2-1 2,7 1 1,-10 5-1,10 5 0,-1-5-2,3 0 2,6 9-2,-6-7 1,6 3 0,-11 5 0,12 3-17,1-4 2,-6 8-3,7-7-5,6 1-7,5 2 1,-1 7-11,-6-12-12,11 6-22,3-4 5</inkml:trace>
          <inkml:trace contextRef="#ctx0" brushRef="#br0" timeOffset="2295.6619">3850-600 302,'2'-3'0,"3"7"36,-5-4-19,0-1 2,2 2 0,-4-1-1,2 4-4,-5-8-8,12 4-2,6 15 1,-2-10 2,5 6 1,-3 4-1,5-5 0,0 7 0,2 0 0,-5-2 1,-1 1-3,8 7 1,-4-2 0,4-1-3,-16-4-1,8 9-1,1-9 0,-1 7 0,-14-9-2,11-4 2,-5 5-1,-3-3 0,-3-1 0,-3-2 0,-3-3 0,-3-2 0,7 9 0,-7-11-4,-7 3 2,-2 0 0,3 6-1,-7-8-3,-1 2 0,6-13 0,-6 5-1,-3 3 3,10-13 4,5 3 0,-7-6 0,7 3 0,-6-7 0,19 7 0,-4 0-1,2 1 1,2-1-1,-2 9 1,6-13-1,8-2 1,-3 12-1,-2-11 1,2 5 0,2 0 0,-4-6 0,4 9 0,-6-10 0,2 7 0,6-15 0,3 9 0,0 1 0,-2-12-1,6 13 1,-4-5 1,8-2-1,-1 7 0,-19 5 0,10 0 2,-18-3 4,8 11 1,-17 8 0,2-10-1,7-4-2,0 10-2,-11-3-1,-1-2-2,-1 3-2,-14-1-5,0 13-6,-11-10-9,4 13-15,1-2-45,-12 11-45</inkml:trace>
          <inkml:trace contextRef="#ctx0" brushRef="#br0" timeOffset="-3038.6481">47 256 135,'-9'-2'0,"5"2"31,-10 12-20,12-1 8,-7-11 4,3 10 1,12-5-7,-15 0-6,20 5-2,-11-3 7,3 10-2,3-7 2,-1 0-1,6 1-3,2 6 3,-8-4-1,19-13 0,-15 6-2,0 12-3,0-18 0,6 7-3,-1-4 0,-8 3 0,1-12-1,11 8 1,-3-12-1,-4 0-1,7-6-2,-2-7 0,8-3 0,-4-1-2,0-2 0,2 6 0,5-9 0,-5 1-2,-11 1 1,3 9 0,-17-3 1,6 6 0,-17-10-1,8 15 0,-12-4-1,0-5 0,0 15 1,-2-12 0,-6 19 1,6-7 2,-7 17 0,9-7 2,-6 0 0,2 14-2,4-12 1,2 17-2,-1-7-2,1-5 2,5 11-1,4-4 0,5-10-1,-5 4 0,1 5 0,8-6 0,-2 3-7,0-5-5,4 5-2,-8 1-6,17-4-6,-13 7-3,11-8-8,-8 9-15,-1 0-28,-2 3 9</inkml:trace>
          <inkml:trace contextRef="#ctx0" brushRef="#br0" timeOffset="-2730.5404">447 396 344,'-2'2'0,"4"-2"22,2 1-22,-6-1-1,15 9 9,-15-18 4,7 9 5,1 7-1,8 3-8,-1-5-3,-4 6 1,-3 1 2,10-2-1,-5 5 1,-4-5-4,-1 4-1,-3 2 0,8-7-1,-11 2 0,2-1-1,0-5-1,-6 2 1,8-2 1,-10 0-4,3-5-20,-1 0-11,17 7-21,-15 6-22,0-16-30</inkml:trace>
          <inkml:trace contextRef="#ctx0" brushRef="#br0" timeOffset="-2236.8085">700 111 229,'-4'0'0,"8"2"54,-4 15-36,-11-7 12,11-3-2,-7 8-2,-4 4-3,20-9-6,-11 5-4,6 2-1,-8 3-2,2-7-1,13 2 0,-9-4-2,9 6-2,-11-9-1,7-6-1,-1 5 0,-1 0-1,1-7-1,3 3 1,0-8 1,5 2-1,-3-1-2,9-1 2,0-7 0,2 2-1,2-13 1,5 2-2,-9-5 0,5 7 0,-14-6 0,7 4-1,-14-6 0,5 8-1,-9-2-1,-7-4 2,3 1 1,-10 14-2,6-5 3,-6 1-2,5 4-1,-8 3 1,3 2-1,3 0 0,-7 10 0,-2-10 0,9 5 1,-9 5 0,5 0 2,-5-3 0,4 1-2,-6 4 2,11-4-1,9 7 0,-14-13 0,9 17-16,-1-9-5,3 15-3,-4-4-9,5 2-14,2 3-15,-1-11-13,1 2-21</inkml:trace>
          <inkml:trace contextRef="#ctx0" brushRef="#br0" timeOffset="-1791.3053">1000-139 310,'11'-9'0,"-13"4"36,4 5-33,9-5 4,-4 0 4,4 3 7,0-11-2,9 13-5,4 3-7,1-15-1,-5 7-1,9-2 3,-11 7-1,6 2 2,-2-9-2,-6 2 1,-1 5-1,-8-5 0,4 12 0,-4 1 1,-5-8 0,16 7-2,-14-2 0,-4 7 1,13 0 1,-6 3 1,-5 1 0,1 4-2,5-1 0,-3 4 1,-5-5-1,7 0 1,-3 3-4,-4 0 1,2-3-1,14 6 2,-16-9-1,9 7-1,-5 4 1,9-7-1,-6 1 0,-14 1-1,25-9 0,-11 9 0,2-10 0,-11 2 0,4-3 0,11-7-12,-20 8 2,7-7-4,9-4-8,-9 10-10,-4-7-11,-3 0-17,7 2-9,0 3-28</inkml:trace>
          <inkml:trace contextRef="#ctx0" brushRef="#br0" timeOffset="-1501.9428">1235 108 151,'7'-7'0,"-16"7"77,16 0-39,-3-3-8,1-8-5,4 11-2,0 0-2,11-2 1,-5-8-2,14 7-5,-5-7-1,-8 3-2,19 2-3,-10-4 1,-1 1-4,3 3-3,-7-5 1,7 3-1,10 1-2,-17-8-2,5 3 2,-5 6-2,0-10-12,-11 15-8,-3-2-24,1 2-31,-20 8-51</inkml:trace>
        </inkml:traceGroup>
      </inkml:traceGroup>
    </inkml:traceGroup>
    <inkml:traceGroup>
      <inkml:annotationXML>
        <emma:emma xmlns:emma="http://www.w3.org/2003/04/emma" version="1.0">
          <emma:interpretation id="{A3819BF3-C223-409A-9492-B64B9ED62F7B}" emma:medium="tactile" emma:mode="ink">
            <msink:context xmlns:msink="http://schemas.microsoft.com/ink/2010/main" type="paragraph" rotatedBoundingBox="22604,12800 22592,12217 23094,12207 23106,12790" alignmentLevel="2"/>
          </emma:interpretation>
        </emma:emma>
      </inkml:annotationXML>
      <inkml:traceGroup>
        <inkml:annotationXML>
          <emma:emma xmlns:emma="http://www.w3.org/2003/04/emma" version="1.0">
            <emma:interpretation id="{A805CC5C-9DA0-478F-B342-5E2BF5999DF4}" emma:medium="tactile" emma:mode="ink">
              <msink:context xmlns:msink="http://schemas.microsoft.com/ink/2010/main" type="line" rotatedBoundingBox="22604,12800 22592,12217 23094,12207 23106,12790"/>
            </emma:interpretation>
          </emma:emma>
        </inkml:annotationXML>
        <inkml:traceGroup>
          <inkml:annotationXML>
            <emma:emma xmlns:emma="http://www.w3.org/2003/04/emma" version="1.0">
              <emma:interpretation id="{C2B58A15-C133-45BB-95EB-F6D0B7E48F09}" emma:medium="tactile" emma:mode="ink">
                <msink:context xmlns:msink="http://schemas.microsoft.com/ink/2010/main" type="inkWord" rotatedBoundingBox="22604,12800 22592,12217 23094,12207 23106,12790"/>
              </emma:interpretation>
              <emma:one-of disjunction-type="recognition" id="oneOf1">
                <emma:interpretation id="interp5" emma:lang="tr-TR" emma:confidence="0">
                  <emma:literal>x</emma:literal>
                </emma:interpretation>
                <emma:interpretation id="interp6" emma:lang="tr-TR" emma:confidence="0">
                  <emma:literal>X</emma:literal>
                </emma:interpretation>
                <emma:interpretation id="interp7" emma:lang="tr-TR" emma:confidence="0">
                  <emma:literal>7</emma:literal>
                </emma:interpretation>
                <emma:interpretation id="interp8" emma:lang="tr-TR" emma:confidence="0">
                  <emma:literal>°</emma:literal>
                </emma:interpretation>
                <emma:interpretation id="interp9" emma:lang="tr-TR" emma:confidence="0">
                  <emma:literal>z</emma:literal>
                </emma:interpretation>
              </emma:one-of>
            </emma:emma>
          </inkml:annotationXML>
          <inkml:trace contextRef="#ctx0" brushRef="#br0" timeOffset="4664.6476">2093 917 172,'7'-15'0,"1"5"38,10-11-10,-7 18-3,9-12 2,-6 3 0,6-2 3,2 4-13,0-5-1,2 1-1,-1 8-1,3-9-1,-3 2 0,-3 8-2,0-5-1,-5 10 2,-2 0-2,-6 5-2,0-5-1,-3 13 0,-2-9-1,3 8 2,-12 7 0,7-8 1,-2 15-1,-5-4-2,-2 0 1,-2 2-1,2-2-2,1 7 0,-1 2-1,-7-7-1,12 6 1,-16-4-1,9 8 0,-3-10 2,1 3 0,8-8-1,-8 3-1,4-3 0,0 9 0,9-17 0,5 9-2,-14-1 0,20-13 0,-9 3 1,3 1-1,10-4-1,-8 1 1,17-4-3,1-3-4,8-3-3,12-10-8,-3-7-10,20 3-8,-9-5-22,-19 7-63</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6:19.625"/>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03C6AC06-F5AB-49CA-9641-FE872B3360AD}" emma:medium="tactile" emma:mode="ink">
          <msink:context xmlns:msink="http://schemas.microsoft.com/ink/2010/main" type="inkDrawing" rotatedBoundingBox="20879,12508 24350,11433 24391,11566 20920,12641" semanticType="underline" shapeName="Other">
            <msink:sourceLink direction="with" ref="{41A72664-DE5F-462C-AF23-1001D3132035}"/>
          </msink:context>
        </emma:interpretation>
      </emma:emma>
    </inkml:annotationXML>
    <inkml:trace contextRef="#ctx0" brushRef="#br0">0 1031 123,'5'-2'-1,"1"-1"2,1 6 19,-5-1 1,18-4 9,-15 2-1,10-7-4,-6 5-3,7-6-1,6 1-1,5-3 4,-1 7-1,3-10-4,13 3-1,3-5-2,1 3-3,3 0-5,2-3 0,5-9-1,8 8-1,-8 1-3,2-16 1,-1 16-1,-3-6 1,-5 6 2,8-9 0,1 16-1,-9-2-1,0-5 0,0 2-2,2 0 0,-4 1 0,-1-2-1,-4 1 1,3-9 0,-3 6 0,2 2-2,10-9 0,-21-3 0,14 16 1,-10-14 0,1 14-1,-9-8-1,4 3 2,1 2 0,-1-1-1,-6 4 1,-3-7 0,1 6 0,1-4-1,3 0 1,7-4 0,-7 5-1,2 2 3,-9 7 0,11-5 0,3 2-2,-7-8 1,-7 8-1,9 1 0,-9-1 0,7-5 0,2 5-2,-13 3 2,6 3 0,3-3-1,4-5 0,-15 5 0,19 2 1,-15-6 0,9 8-2,-5-5 2,12-4-1,-9 2-1,-5 3 2,5-11 0,1 9-1,-1 4 0,6-5 0,-13 1 0,16 1 0,-14 2 0,-2 1 0,9 0 1,0-2-2,-16 0 2,14 5-2,-3-5 1,-4 4 1,-4-7 0,-1 0-1,3 11 0,11-10 1,-5 1-1,-1 2 0,3 4 1,-3-8-1,5 0 0,-10 10 1,0-9-2,4 7 2,-8-14-2,3 14 2,-6 6-2,3-13 1,-3 8 1,2-2-2,3 2 1,8-1 0,-6 4 1,-5-9-2,1 10 1,6-10 0,-9 2 2,11-4-2,-7 3-1,12 1 1,-18-4 1,7 4-1,10-4 0,-10 4 0,-10 3 0,1-5 0,0 5-4,-7-2-4,-11 4-7,11-2-14,-11-2-36,-9-2-82</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6:35.450"/>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B75A033B-FE46-4611-9790-C427925608FF}" emma:medium="tactile" emma:mode="ink">
          <msink:context xmlns:msink="http://schemas.microsoft.com/ink/2010/main" type="writingRegion" rotatedBoundingBox="20440,12717 18534,13816 18350,13497 20256,12398"/>
        </emma:interpretation>
      </emma:emma>
    </inkml:annotationXML>
    <inkml:traceGroup>
      <inkml:annotationXML>
        <emma:emma xmlns:emma="http://www.w3.org/2003/04/emma" version="1.0">
          <emma:interpretation id="{6F281507-B11E-4D21-A136-981F4D78FDA9}" emma:medium="tactile" emma:mode="ink">
            <msink:context xmlns:msink="http://schemas.microsoft.com/ink/2010/main" type="paragraph" rotatedBoundingBox="20440,12717 18534,13816 18350,13497 20256,12398" alignmentLevel="1"/>
          </emma:interpretation>
        </emma:emma>
      </inkml:annotationXML>
      <inkml:traceGroup>
        <inkml:annotationXML>
          <emma:emma xmlns:emma="http://www.w3.org/2003/04/emma" version="1.0">
            <emma:interpretation id="{40B9CEDA-CC9E-4677-9193-A74BB653C468}" emma:medium="tactile" emma:mode="ink">
              <msink:context xmlns:msink="http://schemas.microsoft.com/ink/2010/main" type="line" rotatedBoundingBox="20440,12717 18534,13816 18350,13497 20256,12398"/>
            </emma:interpretation>
          </emma:emma>
        </inkml:annotationXML>
        <inkml:traceGroup>
          <inkml:annotationXML>
            <emma:emma xmlns:emma="http://www.w3.org/2003/04/emma" version="1.0">
              <emma:interpretation id="{840AD413-9175-4DAF-9448-274BC1BA969F}" emma:medium="tactile" emma:mode="ink">
                <msink:context xmlns:msink="http://schemas.microsoft.com/ink/2010/main" type="inkWord" rotatedBoundingBox="20440,12717 18534,13816 18350,13497 20256,12398"/>
              </emma:interpretation>
              <emma:one-of disjunction-type="recognition" id="oneOf0">
                <emma:interpretation id="interp0" emma:lang="tr-TR" emma:confidence="0">
                  <emma:literal>w</emma:literal>
                </emma:interpretation>
                <emma:interpretation id="interp1" emma:lang="tr-TR" emma:confidence="0">
                  <emma:literal>.</emma:literal>
                </emma:interpretation>
                <emma:interpretation id="interp2" emma:lang="tr-TR" emma:confidence="0">
                  <emma:literal>%</emma:literal>
                </emma:interpretation>
                <emma:interpretation id="interp3" emma:lang="tr-TR" emma:confidence="0">
                  <emma:literal>W</emma:literal>
                </emma:interpretation>
                <emma:interpretation id="interp4" emma:lang="tr-TR" emma:confidence="0">
                  <emma:literal>!</emma:literal>
                </emma:interpretation>
              </emma:one-of>
            </emma:emma>
          </inkml:annotationXML>
          <inkml:trace contextRef="#ctx0" brushRef="#br0">1937 11 106,'-5'-6'16,"5"6"-3,0 2-3,3-2-2,-8-5-1,7 5 0,-2 3 0,0-6 1,3 3 3,-6 5 2,3-5 2,-2-2 0,7 2-1,-5 5 2,0-5 0,0-3 0,2 6-3,-7-6 1,3 1-1,2-1-1,0 1 0,0 7 0,-7-8-1,7 3 0,0 3-1,7-1-1,-16-7-2,9 10 0,-2-7-1,-9 8 1,9-6-1,2 0 0,0 5 0,-9-7-1,2 4 2,3-2-1,-1 8 0,-4-6 0,7-2-1,-7 0 1,5 3-2,-7-8 0,2 10 0,-7-8-2,3 16 0,0-13 0,2 0-1,-9 10 0,2-9 1,7 4 1,-9-4-1,2-1 3,7 0-3,-7 4 1,5-8 0,-1 10-2,-6-8 3,14 7-2,-12-5-1,7 0 1,4 7-1,-11 1 0,3-6-1,-1-2 0,3 5 0,-11-3 1,-1 3-1,1 0 0,8-3 0,-6 6 0,4-3 1,5 0-1,-5 0 0,7 3 0,-14-4 1,12 0 0,-9-2 1,11 3-1,-5-6 0,3 1 1,-3 1-1,14 4 0,-11 7 0,0-10 0,1 1-1,12-1 0,-13 6 0,0-2 0,-3-2 0,7-2 0,-6-2 0,-1 5 1,14 0-1,-11-4 0,2 4 0,-3-2 0,10 7 2,-10-5-2,3-5 0,2 5-1,1 2 1,1-3 0,-11-4 0,-2 5 0,11 3 0,-2-1 0,2-2 0,3 3 0,1-5 0,-10 1 0,-1 2 0,7-1 0,0 0 0,-6-5 0,6 3 0,2 7 0,-2-8 0,5-2 0,-7 8 0,11-4 0,-11 1 0,4 0 0,0 0 0,-4-4 0,-2 8 1,2-7-1,2 1 0,-2 0 0,-7-3 0,9 8 0,5-6 0,-3 3 0,7 0 0,-11-3 1,9 8-1,-9-6 0,2-1 0,-5-3 1,8 5 0,-8 0-1,8-5 0,6 5 1,-16-5 0,10 10-1,-1-5 0,-2 4 1,-2-2-1,2 1 1,-2 0-1,9-8 2,-12 2-1,8 6-1,6-8 1,-11 8-1,8-6 0,1-2 1,-2 0-1,4 8 0,0-11 0,-3 6 0,-3 2 0,-1 5 0,-11-8 0,21 2 2,-17 1-3,-4 3 2,18-1-1,-6 1 0,1-3 0,5 8 1,-17-5-1,17-3 0,-5 5 0,3-5 0,-7 1 0,-2-1 0,4 5 1,3-10-1,-3 13 1,0-8-1,5 3 0,-2-1 0,-3-7 0,3 6 0,4 5 0,-7-3 0,0-1 0,1 3 0,-5-2 1,6-3-1,1 8 0,-1-5 0,1-3 0,4-3 1,-5 12-1,1-9 0,-3 0 0,5 0 1,-5 5-1,7-7 0,-11 4 0,11-2 0,3-4 0,-10 4 0,2-2-1,10-1 2,-10 1-2,5 4 2,-6 6-1,6-13 0,-5 5 0,1-4 0,-5 4 0,9-4-1,-4 8 2,-5-6-2,11 7 2,-7 0-1,3-9 0,-4 5 0,1-2 1,10 1-1,-17 2 0,10-9 0,-2 14 0,4-14 0,-9 4 0,4 10 0,3-12 0,-2 3 1,-3 1-1,5 4 1,-3 2-1,3-8 0,-2-2 0,2 6 0,-7-9 0,15 4 0,-12 1 0,3-2 0,-1 5 0,4-10 0,4 10 0,-8-10 1,11 5-1,-16 0 0,4 9 0,5-5 0,-4-4-1,4 0 1,-9 0-1,2-4 0,5 10-1,2-11 0,-4 5 1,6-1-1,-2 2 1,-5 2-1,8-3 1,1-3-1,-17 2 1,11 2 0,6-2 1,-8 1-2,4-6 2,-5 13-2,16-14 1,-11 7-1,0 6 1,5-6-2,-14-6 0,9 1-1,-7 4 0,5-2 2,2 6-1,0-13 2,-7 0 0,5 10 0,4-5 1,-4 5-1,-7-8 0,11 8-1,-4-6 1,2 8-3,-4-4 2,4-3-1,-2-5 1,4 12 2,-4-8-1,4 6 1,-4-1 0,4 6 0,-2-10 0,4 6 1,-8-1 0,8-4-1,-8 8 1,8-10-1,-10 8 0,6 2 0,0-10 0,2 8 0,2-4 1,-8 2-1,8 2 0,-8-8 0,4 2 0,-2 4 0,2-2 1,0 2-1,0 2 0,-3-5 0,3 4 0,-2-2 0,2 4 0,0-3 0,5 3-1,-10-3 1,7 0 0,-4 0 0,0 0 1,4-3-1,-9 6 1,10-6 0,-3 3-1,4 0 1,-4 0-1,-2-2 1,9 4-1,-12 1 0,12-6 0,-14 3-1,12-2 1,-5 4 0,0-4 0,0 2-1,0-6 0,6 11 1,-15-10 0,14-8-2,-5 11 1,11-6 1,-18 13 0,7-5 0,11-2 1,-13 2-1,0 0 0,2 0 0,-2 0 0,2-3 0,-9-1 0,22 1 0,-15 3-1,2-7 1,2 5 0,0 2 0,0-3 0,-2 3 0,5-2 1,-5 4-1,-7 1 0,7-6 1,0 3-1,-2 3 0,0-3 0,6 2 0,-8-2 0,-1-2 0,-1 7 0,17-5-2,-16 7 1,-3 0 1,8 5 0,-5-7 0,3 9 1,4-9-1,-9 10 0,7-3 0,-4-5 2,2 0-1,-3 13-1,1-11 2,4 1-1,-7 7 0,1-12 0,-8 9 0,12-14-1,0 15 1,0-7-1,-5 0 1,2 2-2,3-5 2,2 5-2,0-1 2,0-6-1,-4 2 0,8-5 0,-6 2-1,4-2 1,-2 5 0,0-5-1,2-3 1,3 1 0,-5 4 0,-5-2 0,3 0 1,9 0-1,-12-2 1,10 2 0,-3 0-1,-9 5 0,12-5 0,-5-5-1,-5 5 0,12-2 0,-7 9 0,5-10 1,1-1 0,-1 8 0,15-1 0,-9-10 0,7 4 0,-12 1 0,10-2 1,-5 1-1,4 3 0,-1-7 0,-8 12 0,5-8 0,-2 3 1,2-2-1,-4 4 0,2-4 0,0 2 0,-9-10 0,11 10 0,0 0 0,-2 0 0,4-3 0,5-2-1,-5 5 1,3-2 1,-3-1 0,3-5-1,-9 4 0,-1-2 0,10 2 0,-16 0 0,6 4 1,-6-2-1,0-3 0,3 12 3,-10-17-2,11 13 0,-4 4 1,0-9 0,5-6-1,-5 16 0,2-8-1,-4-5 0,4 10 1,-6-10 0,1 2-1,3 6 1,5 4 0,-10-7 0,3-2 1,4 4 0,-2-4-1,0 2 1,5-3 0,-12 6-1,9-1 1,-4-4 0,0 2-1,-5 0 0,12 2 1,-10-4-1,10 2 0,-10 0-1,12 2 0,-9-4 3,4 4-2,-4-4 0,2 2 0,-5 0-1,5 2 1,-4 2 0,4-10-1,4 6 1,-8 2-1,4-2 0,4 0-1,-4-2 1,0 4-1,0-2-1,-2 0 0,0 0-7,6 0-5,1 0-6,-14 0-12,4 0-21,-1 14-53,12-7-102</inkml:trace>
          <inkml:trace contextRef="#ctx0" brushRef="#br0" timeOffset="-2538.8911">1932 24 103,'-9'-3'0,"12"-4"0</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25:24.114"/>
    </inkml:context>
    <inkml:brush xml:id="br0">
      <inkml:brushProperty name="width" value="0.07938" units="cm"/>
      <inkml:brushProperty name="height" value="0.07938" units="cm"/>
      <inkml:brushProperty name="fitToCurve" value="1"/>
    </inkml:brush>
    <inkml:brush xml:id="br1">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2B967623-30F8-4801-A264-AFA528C5F106}" emma:medium="tactile" emma:mode="ink">
          <msink:context xmlns:msink="http://schemas.microsoft.com/ink/2010/main" type="writingRegion" rotatedBoundingBox="13673,13522 22379,13844 22340,14919 13633,14596"/>
        </emma:interpretation>
      </emma:emma>
    </inkml:annotationXML>
    <inkml:traceGroup>
      <inkml:annotationXML>
        <emma:emma xmlns:emma="http://www.w3.org/2003/04/emma" version="1.0">
          <emma:interpretation id="{10141DF4-51E6-453C-BD6F-E20EE2B740AA}" emma:medium="tactile" emma:mode="ink">
            <msink:context xmlns:msink="http://schemas.microsoft.com/ink/2010/main" type="paragraph" rotatedBoundingBox="13673,13522 22379,13844 22340,14919 13633,14596" alignmentLevel="1"/>
          </emma:interpretation>
        </emma:emma>
      </inkml:annotationXML>
      <inkml:traceGroup>
        <inkml:annotationXML>
          <emma:emma xmlns:emma="http://www.w3.org/2003/04/emma" version="1.0">
            <emma:interpretation id="{0B3AB55A-3AC6-4CFA-8561-BE4C5DE4E6FC}" emma:medium="tactile" emma:mode="ink">
              <msink:context xmlns:msink="http://schemas.microsoft.com/ink/2010/main" type="line" rotatedBoundingBox="13673,13522 22379,13844 22340,14919 13633,14596"/>
            </emma:interpretation>
          </emma:emma>
        </inkml:annotationXML>
        <inkml:traceGroup>
          <inkml:annotationXML>
            <emma:emma xmlns:emma="http://www.w3.org/2003/04/emma" version="1.0">
              <emma:interpretation id="{77BF229D-88C5-4787-BAA5-50D98D401A6A}" emma:medium="tactile" emma:mode="ink">
                <msink:context xmlns:msink="http://schemas.microsoft.com/ink/2010/main" type="inkWord" rotatedBoundingBox="13661,13850 15708,13926 15680,14672 13633,14596"/>
              </emma:interpretation>
              <emma:one-of disjunction-type="recognition" id="oneOf0">
                <emma:interpretation id="interp0" emma:lang="tr-TR" emma:confidence="0">
                  <emma:literal>0,07</emma:literal>
                </emma:interpretation>
                <emma:interpretation id="interp1" emma:lang="tr-TR" emma:confidence="0">
                  <emma:literal>0.07</emma:literal>
                </emma:interpretation>
                <emma:interpretation id="interp2" emma:lang="tr-TR" emma:confidence="0">
                  <emma:literal>0,o7</emma:literal>
                </emma:interpretation>
                <emma:interpretation id="interp3" emma:lang="tr-TR" emma:confidence="0">
                  <emma:literal>O,07</emma:literal>
                </emma:interpretation>
                <emma:interpretation id="interp4" emma:lang="tr-TR" emma:confidence="0">
                  <emma:literal>o,o7</emma:literal>
                </emma:interpretation>
              </emma:one-of>
            </emma:emma>
          </inkml:annotationXML>
          <inkml:trace contextRef="#ctx0" brushRef="#br0">-412-748 106,'-4'5'12,"8"-8"-4,-4-1-2,11 4 4,-24 0-1,20-3-3,-14 6-2,16-6 2,-9-2 0,0 7 3,-9 1 1,7-6 0,4 6 0,5-8-1,-16 7-3,11-4 1,-9 0 0,5 6 1,2-6 1,0 2-1,0-2 0,0 4-2,-2-4-2,-2 6 0,-5-4 0,6 0 2,-1 0-2,2 8 2,-3-10-1,-6 2 2,5 4 0,-1 2 1,-8-2 1,10-1 0,-8 4 0,2-3 0,11-2-1,-22 13 0,26-1 0,-15-4 0,6 0-1,5 2 2,-13 2 0,11 6-2,2-1 0,-7 3-1,1 0-1,6-5-1,6-6-2,-6 14 2,7-6 0,-7 2 0,7-6-1,6-10 0,-9 18-1,3-15 0,11-3 0,-14-2 0,7 2-1,3 5 2,-3-10 0,9 0 0,-7-8 0,5 13-1,-10-7-1,15-8-1,-12 10 1,6-10-1,-3 10 1,3-1-1,-3-2 0,6 1 0,-7-8 0,0 5 0,5 0 1,-7-3-1,9-3-2,-11-4 2,11 0-1,-14 6 1,8-6 0,-10 3 0,12 3 0,-10-17 0,-1 16 0,-5-10 1,4 4-1,0-4 0,-12 7 2,8-11-2,-11 7 0,2-4 0,0 6 0,4-11 0,-15 9 1,16 0-1,-14 4 0,7 2 0,2 4 0,-4-3 0,0 3 2,11 4-2,-21 3 0,19 0 0,-16 0-1,18-7 1,-16 16 0,20-4 0,-15 5-2,6 3-2,7-7-4,-11 20-3,0-5-4,13 1-5,-6-11-14,4 16-14,-11-6-2,11 3-17,11 4-14</inkml:trace>
          <inkml:trace contextRef="#ctx0" brushRef="#br0" timeOffset="438.732">93-446 252,'-4'2'0,"2"-7"44,-3 13-33,3-11 3,0 1 4,2 10 5,4-4-4,-13-1-4,18 2-2,-4 1 1,-5 4-1,-5-8-2,14 13-1,-9-1 1,2-4-3,1 3-1,8-1-2,-22-1 1,17 2 0,-1-11-2,-5 8-1,4 4-2,3-16 0,-14 9-1,9 3 0,-6-2 0,8-8 0,-6 6 0,4-9-14,-4 10-3,2-6-8,0-1-10,-7 0-20,-1 2-17,8-4-19</inkml:trace>
          <inkml:trace contextRef="#ctx0" brushRef="#br0" timeOffset="1608.4245">275-647 127,'-2'7'0,"-5"-9"73,7-3-45,-6 7-9,12-4-3,-12 9 1,12-4 3,-12 2-2,1 2 1,5 10-1,0-10-2,5 11-3,-3-2-1,-2 1-1,0 0-2,15-2-1,-19-8-2,15 9 1,-11-3-1,4-1 1,8-4-2,-8 0 0,5-10-2,2 9 0,-11-7 1,13 8-2,-2-8 1,-13 5-1,16-3 0,-12-4 0,16 2 1,-12-1 0,5-11-2,3 12 0,3-7 0,-1 3-1,-7-6 1,11-6 0,-11 10-1,11-13 0,4-1-5,-8 9 5,-5-9-2,2-1 1,12-1 1,-19 12-1,1-17 0,-3 8 1,7-6 0,-6 11 0,-7-8 1,4 6 0,-9 4 0,3-5-1,-10 2 1,10-1-1,-14 3 3,0 3 0,7-9 0,7 14-1,-21-7 1,21 2 0,-20 2 0,13 8 2,-9-8-2,13 5 0,-11 11-1,14-11 1,-16 9-2,15-1-1,-1 8 0,-8-1 0,3 2 0,-9 6-1,20-1 1,-9-4 0,5 2 0,4-5-1,-7 8 2,3-14-2,10 6-4,-12 3-5,17-6-3,-22-6-6,22 9-5,-2 3-2,-7-6-11,2-2-13,14-2-6,-13 10-9,-1-7-10</inkml:trace>
          <inkml:trace contextRef="#ctx0" brushRef="#br0" timeOffset="2062.8313">775-855 180,'9'-7'0,"-9"-3"55,4 7-21,3-3-4,-5 1 0,-2-2 0,11 2-5,3 2-7,-1-4-6,-11-1-5,9 4-2,11-1-3,-6-7 0,4 2-1,4 7 0,-12-5-1,10 11 0,-13-19 0,8 22 0,6-12 5,-8 16 0,1-4-1,-5 7 1,-2-6-1,2 8 2,-7 9 1,5-3 0,-9 4 1,2-1-1,-2 0-1,0 15-2,-6-12-2,15 4 0,-16-4 0,0 1-1,5 7-1,7-11 0,-10 1 1,7 6-1,1-7 0,1 2 0,-6 0 0,-3-13 0,12 13 0,-11-13 0,6 2-8,-4-2 2,2-5-6,-5 2-5,5 2-4,-7-7-9,1-2-15,4 8-14,-1-8-13,-14 4-36</inkml:trace>
          <inkml:trace contextRef="#ctx0" brushRef="#br0" timeOffset="2314.6882">928-695 307,'5'-5'0,"-1"0"21,-4 0 0,9 3 3,0-6 1,0 8 2,13 0-2,0 3-6,7-3-5,0 0-4,9 0-3,-5-3 0,7 3-5,4-2 0,-8-1-3,11 0 1,-7-1-2,-5-4-5,1 5-7,-5-10-18,-13 11-33,-7 0-71</inkml:trace>
        </inkml:traceGroup>
        <inkml:traceGroup>
          <inkml:annotationXML>
            <emma:emma xmlns:emma="http://www.w3.org/2003/04/emma" version="1.0">
              <emma:interpretation id="{59B7386D-57E9-4FC5-A72F-9B641B44E364}" emma:medium="tactile" emma:mode="ink">
                <msink:context xmlns:msink="http://schemas.microsoft.com/ink/2010/main" type="inkWord" rotatedBoundingBox="16949,13643 19206,13727 19171,14653 16914,14569"/>
              </emma:interpretation>
              <emma:one-of disjunction-type="recognition" id="oneOf1">
                <emma:interpretation id="interp5" emma:lang="tr-TR" emma:confidence="0">
                  <emma:literal>0,075</emma:literal>
                </emma:interpretation>
                <emma:interpretation id="interp6" emma:lang="tr-TR" emma:confidence="0">
                  <emma:literal>0:075</emma:literal>
                </emma:interpretation>
                <emma:interpretation id="interp7" emma:lang="tr-TR" emma:confidence="0">
                  <emma:literal>0075</emma:literal>
                </emma:interpretation>
                <emma:interpretation id="interp8" emma:lang="tr-TR" emma:confidence="0">
                  <emma:literal>0,0÷75</emma:literal>
                </emma:interpretation>
                <emma:interpretation id="interp9" emma:lang="tr-TR" emma:confidence="0">
                  <emma:literal>0,0×75</emma:literal>
                </emma:interpretation>
              </emma:one-of>
            </emma:emma>
          </inkml:annotationXML>
          <inkml:trace contextRef="#ctx0" brushRef="#br1" timeOffset="42643.0402">2832-771 104,'0'-11'8,"7"6"-5,-5 5-2,0 0 0,5 0 0,2-10-1,-9 4 0,0 6 0,6-5 1,-4 7-1,3-2 0,-1-7 2,-15 14 4,18-7 3,-5 0 0,-2-7 2,-7 14 1,16-7 0,-9-5 1,-2 5-2,0 5 1,9-12-1,-19 7 1,8-7-1,4 14 0,0-14-2,0 4-2,0 5-1,-7-7-1,10 5-1,-1-4-1,0 4 2,2-1 1,-8 9-1,4-11 0,0 3 0,-4-7 5,4 9 1,0-4 7,-7 2-1,-6 0-6,2 0-3,-3 0-2,8 3 0,-12 7 1,4-1-1,6 0 0,-10 1 0,9-3-1,-2 15 1,0-5-1,6-7 1,-1 14 0,3-12-1,3 15-1,3-6 0,-10-6-1,7 11-1,4-11 0,-1 14 0,5 1 0,1-4-1,-15-5 2,28-1-2,-20 4-1,9-5 0,0 3 3,5-6-2,-7 7 0,9-8 0,-16 4 0,4-12-1,8 12 0,4-20 0,-7 4-1,-7-3 1,14 0 0,-12 0 2,14-11-2,0 1 4,5-9-4,8 9 0,-15-25 3,11 9-2,-5 5-1,-4-3 0,0 2 0,7 5 0,-20-2 0,-3 0 0,3-1 0,-1 4 0,-1 1 0,-10-9 1,10-1 0,-12 6-1,5-8 0,-7 13 1,-4-11-1,11 1 4,-12-1-3,3 1 3,-4-1-2,6 14 1,-9 0 1,2-4 0,5 5-1,-9-1-3,2 8 0,7 3 0,-11-15 2,4 15-2,-2 0 2,7 0-3,2 0 1,2 0-1,0 0 2,-2 0-2,0 0-3,11 5-4,-4 0-2,-3 0-2,5 1 0,-3 2-6,3 4-5,-2-2-7,4-1-16,6 7-11,-6 6-18,18-11-22</inkml:trace>
          <inkml:trace contextRef="#ctx0" brushRef="#br1" timeOffset="43047.8633">3354-567 147,'9'-3'0,"-5"6"95,-6-3-61,7 1-4,-1-2 2,-6 1-1,4 0 0,-6 0-7,8 1-7,-4-2-4,0 8-2,0-4-1,9 7-2,-9 0-2,4-4-2,7 2-1,-11-3 1,7 9-1,-7-5-1,9 0 1,-7-9 0,-13 11-3,24-1 3,-15-5-3,2-1 0,2 3 0,-2-12 2,-4 8-3,8-1-8,-6-2-6,-9 3-11,18 2-8,-7 2-18,-14 3-22,14-10-34</inkml:trace>
          <inkml:trace contextRef="#ctx0" brushRef="#br1" timeOffset="43781.7409">3521-862 136,'0'0'0,"2"10"42,7-15-32,-14 5 8,7 7 16,-2 3 5,0-1-4,3-1 1,-1 17-7,0-14-4,0 11-5,3-7-2,-3-1-2,0 0-4,12-4 0,-12 12-2,2-13-2,12 16-1,-16-20-3,9 4 1,0 6-1,-1-5 0,1-1-2,2-7 0,-4 3-1,0 0 1,4-7-1,-7 4 0,7 1 1,7-6 0,-11-9 1,8 9-2,-1-11-1,-3-1 0,0 8 0,2-4 2,1-4-2,-6 1 0,10 1-2,-13-7 0,4 8-1,8-4-1,-8-3 2,-4 9-2,1-8 1,1 2 1,-3-3 0,-8 7 2,4-6-1,0 3 1,-9 7 1,5-5-2,-14-7 1,7 14 0,2-12 2,-9 3-1,0-3 1,1 10 0,3-13 0,-6 11 1,7 2-1,-3 1 1,12-1 0,-12 7-1,14-4-1,-2 8-1,-5 0 0,4-3-2,1 8 1,-9-3 1,-3 10 0,7-1 0,3-7-2,1 14 2,-4-11-2,-2 13-2,4-11-6,7 7-1,-4 1-1,8-11-7,-4 11-6,0-8-9,0 5-15,7-10-9,-2 12-10,-5-4-18</inkml:trace>
          <inkml:trace contextRef="#ctx0" brushRef="#br1" timeOffset="44396.6732">4056-1035 222,'0'-13'0,"-13"5"67,15 3-43,-2 5-1,0-5-6,-2 5-3,4-9-2,-4 4-2,4-2-6,9 4-3,0-7 0,2 7-1,1 1 0,3 0 2,-1-2-2,-3 4 0,5-2-1,-5 4 1,-10 2 0,8-2 0,0 3 1,-7-2 1,5 9 1,-2-2 1,0-1 0,-7-1 1,2 9 0,7-6 0,-9 6 1,9 8 1,-9 2 2,8-6 0,-10 8 1,0-1 1,4 0-1,0 1-3,5 0-2,-16 3-1,16-5 0,-7 4-2,-5 0 0,5-5-1,12-1 0,-6-6-1,-8 11 0,6-11 1,1 5-1,2-19 0,-3 16 0,7-6 0,-9-15 0,5 12 1,-3-12-2,-4 4-6,-6-10-3,15 3-7,-9 8-7,-3-10-7,-3 10-21,-3-10-21,4-9-61</inkml:trace>
          <inkml:trace contextRef="#ctx0" brushRef="#br1" timeOffset="44704.7595">4138-750 286,'0'-6'0,"2"4"68,-4 4-39,7-6-3,-3 4-7,-9-3-3,7 3-1,2 0-5,1 0-3,-3-2-2,2 0 0,2 4-2,1-8 0,12 5-1,6-2 2,-6 1-1,-1-3 0,15 5-1,-13 0-1,4 0 1,3-3-1,-8 3 0,1-2 0,2 4 0,-2-4-2,-5-2 1,0 0 0,3 8 0,-3-8 0,1 2-3,-1 8-2,-6-7-7,-1 8-6,1-7-11,-5 0-8,5 0-15,-3 0-15,-4 0-21,7 10 1</inkml:trace>
          <inkml:trace contextRef="#ctx0" brushRef="#br1" timeOffset="45046.8626">4578-911 208,'-16'-11'0,"10"3"76,-1 3-57,-8 5 5,8-7-1,7 9-3,-9 1 4,9-3-4,0 10-8,0-10-5,-2 7-2,4 2 1,2-4 0,-4 8-2,0 2 2,5-9-2,-5 6 1,4 6 1,-4-6 1,7-3-1,-3 10-1,3-8 1,2-7-2,0 12-2,9-5 3,-5 6-2,5 4 0,-5-9-1,7 11 1,-11-12-1,11 14-1,-5-11 0,-3 3-1,1-5 1,-9 3 0,10-3-1,-5-7 0,-9 4 0,6-4 0,-6 0-1,-6-4 1,14 10 0,-19-11-4,5 10 0,-1 2-2,-2 0 0,-11 4-4,2-11-1,-17 0-9,8 10-7,-6-7-15,4 0-16,7-10-8,-7-7-20</inkml:trace>
          <inkml:trace contextRef="#ctx0" brushRef="#br1" timeOffset="45226.9629">4605-1080 339,'0'-13'0,"4"9"80,9 4-62,3-8 1,6 5 3,5-2-6,-3-3-7,14-9-3,-9 17-6,11-8 1,-5 4-2,8 2-16,-19-1-29,0 6-59,12 3-116</inkml:trace>
        </inkml:traceGroup>
        <inkml:traceGroup>
          <inkml:annotationXML>
            <emma:emma xmlns:emma="http://www.w3.org/2003/04/emma" version="1.0">
              <emma:interpretation id="{2F50294D-65D6-409F-8941-654290599BA2}" emma:medium="tactile" emma:mode="ink">
                <msink:context xmlns:msink="http://schemas.microsoft.com/ink/2010/main" type="inkWord" rotatedBoundingBox="20453,14138 22366,14208 22342,14848 20430,14777"/>
              </emma:interpretation>
              <emma:one-of disjunction-type="recognition" id="oneOf2">
                <emma:interpretation id="interp10" emma:lang="tr-TR" emma:confidence="0">
                  <emma:literal>0.08</emma:literal>
                </emma:interpretation>
                <emma:interpretation id="interp11" emma:lang="tr-TR" emma:confidence="0">
                  <emma:literal>0,08</emma:literal>
                </emma:interpretation>
                <emma:interpretation id="interp12" emma:lang="tr-TR" emma:confidence="0">
                  <emma:literal>0-08</emma:literal>
                </emma:interpretation>
                <emma:interpretation id="interp13" emma:lang="tr-TR" emma:confidence="0">
                  <emma:literal>0.o8</emma:literal>
                </emma:interpretation>
                <emma:interpretation id="interp14" emma:lang="tr-TR" emma:confidence="0">
                  <emma:literal>o.o8</emma:literal>
                </emma:interpretation>
              </emma:one-of>
            </emma:emma>
          </inkml:annotationXML>
          <inkml:trace contextRef="#ctx0" brushRef="#br0" timeOffset="14133.5278">6273-351 119,'-2'-8'0,"-5"8"17,7-2-17,2 2 2,-11 2 0,9-9 6,0 9 6,5 8-1,-5-12 4,0 14 12,11-9 3,-18 11-1,7 7-5,-4-4-2,-1 5 1,5-2-2,-2 5-3,4-8-1,-2 1-3,7-1-4,-5-1-1,7-6-3,2 3-1,0 3 0,5-13-2,4-6-1,-2 11 1,2-8 0,-7 2-1,2-2 0,3 10-1,0-15 0,-5 0 0,-2 3-1,3-3 0,4 5 0,-12-3 1,8-18-1,1 11 0,-10-4-1,15 10 0,-12-14-1,4 1 0,8-10 0,-12 9 1,6-5-1,-3 6 0,-9-1 1,9 0-1,-4-4 0,-7-5 0,2 14 0,-4-15-2,-7 7 2,2-4 0,-4 6-2,0-2 2,-7-4 0,5 9-1,-3-4 1,3 5 0,-11-1 0,6 3 0,7 3 0,-16 6 0,7-3 0,2-1 0,7 13 1,-9-5-1,-2 5 0,9-2 0,-3 2 0,-2 2 0,10-3 0,-12 11 0,8-7-2,6 4 1,-3-6 1,0 12 0,5-4 0,-1 3 0,-6-1 0,9 3 0,-5-8 0,0 5-1,5-3 1,0 3 0,-5-8 0,5 7-10,4-3 0,5-3-3,-7-2-7,9 8-8,0-5-8,2 7-18,-2-5-10,2-1-11,4 4-27</inkml:trace>
          <inkml:trace contextRef="#ctx0" brushRef="#br0" timeOffset="14954.5598">6864-154 205,'0'5'0,"-7"-10"42,16 2-19,-9 3 5,-7 0 2,5-3 11,9 6-9,-14-6-8,12 6-7,-10 5-7,5-8-1,5-5 0,-5 8-1,0-3-4,0 5-1,4 10-1,-4-13 2,-7 3-2,14 0 0,-7 2-2,-7-7 0,14 5-1,-14-3 1,14-4 0,-11 2 0,4 2-19,0 1 0,0-3-7,4 0-12,-4 0-22,-7 7-9,7-7-24</inkml:trace>
          <inkml:trace contextRef="#ctx0" brushRef="#br0" timeOffset="15521.4994">7057-356 241,'4'0'0,"-6"5"32,0 5-8,-2 6 9,1-11 3,3 11-8,-6-8-6,1 4-6,3 5-3,-5-10 0,16 6-2,-13-1-4,10-3 1,-10 5-3,17-11-2,-13 15-1,16-12 1,-18-3 0,13 2 0,4 10-2,-6-15 1,5 8 0,1-5-1,-6-1 0,4 3 0,-2-5 0,5-5-1,-7 5 0,6-5 2,5-3-2,-13 6 1,11-11 0,-3 8-1,5-9 0,3-9 0,-8 8-3,1-6 2,6 5 0,-2-12 0,-20 17 0,27-6 1,-30 0-1,6-10 0,8 9 0,-7-5-1,-15-1 0,11 1 1,-16 7 1,14-4 0,-13 16 0,4-15-1,-7 9 1,4 1 0,-6-6-2,3 10 2,-5 5 0,2-3 0,6-4-2,-10 8 2,-1-1 0,12 10 0,-11 4-1,8-7 1,-4 7 0,11-4-1,0 9 0,-2-17-1,0 23 2,9-16 0,-7 13-7,18 0-2,-18-12-3,16 7-6,-5-3-4,4-2-9,12 5-13,-16-12-4,21 10-16,-10-5-28</inkml:trace>
          <inkml:trace contextRef="#ctx0" brushRef="#br0" timeOffset="16154.8366">7708-605 276,'4'-1'0,"-8"1"23,2 1-16,-3 11 8,-4-7 11,9 0 4,-4-3-9,13 12-8,-11-7-4,4 3 1,7 5 0,-5 3-4,14 7-1,-3-5 0,-6 1 0,20 10-4,-15-6 1,8-9-1,2 12 2,-4-9-2,7 9 3,-1-8 0,1 7-1,-2-4-1,-1 5 0,9-7-1,-10 2 1,-8-10-1,3 5 1,-5 1-1,-2-17 0,-4 11 0,2-8 0,-16-8-1,7 6 0,-9-3 4,3 5-2,-12-8 1,2 3-3,-13 5 0,1 9 0,-12-20-3,8 12-2,1-6 3,7 0 1,-14-6 1,9 3 0,12-7-2,-8-7 2,7-2 1,-6-1-1,6 4 0,3 4 0,-5-13 0,6 12 0,5-5 0,9 11 1,-6-10-1,8 6 0,9 5 2,-2-12-2,6 3 0,-1-3 1,-5 3-1,20-7 1,-16 0-1,11 11 0,-8-14 0,6 11 0,9-15 0,-9 19 1,1-16-1,-1 11 0,2-7 0,-2 13 1,12-15-2,-10 14 2,-6-7 0,2-1-1,-16 17 0,-6-12 0,2 3 2,-4 0-3,-3 3 2,-13-2 0,2-3-1,-11 12 0,7-5 0,-20 7 0,13 18-10,-13-14-6,20 14-10,-14-2-24,10-2-45,3 10-55</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36:18.645"/>
    </inkml:context>
    <inkml:brush xml:id="br0">
      <inkml:brushProperty name="width" value="0.07938" units="cm"/>
      <inkml:brushProperty name="height" value="0.07938" units="cm"/>
      <inkml:brushProperty name="color" value="#FF0000"/>
      <inkml:brushProperty name="fitToCurve" value="1"/>
    </inkml:brush>
    <inkml:brush xml:id="br1">
      <inkml:brushProperty name="width" value="0.07938" units="cm"/>
      <inkml:brushProperty name="height" value="0.07938" units="cm"/>
      <inkml:brushProperty name="fitToCurve" value="1"/>
    </inkml:brush>
  </inkml:definitions>
  <inkml:traceGroup>
    <inkml:annotationXML>
      <emma:emma xmlns:emma="http://www.w3.org/2003/04/emma" version="1.0">
        <emma:interpretation id="{2D345379-5A8C-44E9-BB44-6543B4739132}" emma:medium="tactile" emma:mode="ink">
          <msink:context xmlns:msink="http://schemas.microsoft.com/ink/2010/main" type="writingRegion" rotatedBoundingBox="709,1066 24730,1149 24688,13291 667,13208"/>
        </emma:interpretation>
      </emma:emma>
    </inkml:annotationXML>
    <inkml:traceGroup>
      <inkml:annotationXML>
        <emma:emma xmlns:emma="http://www.w3.org/2003/04/emma" version="1.0">
          <emma:interpretation id="{3292DE41-7F85-43C6-A259-3340A4AE5DB8}" emma:medium="tactile" emma:mode="ink">
            <msink:context xmlns:msink="http://schemas.microsoft.com/ink/2010/main" type="paragraph" rotatedBoundingBox="1450,1073 20552,861 20569,2400 1468,2612" alignmentLevel="1"/>
          </emma:interpretation>
        </emma:emma>
      </inkml:annotationXML>
      <inkml:traceGroup>
        <inkml:annotationXML>
          <emma:emma xmlns:emma="http://www.w3.org/2003/04/emma" version="1.0">
            <emma:interpretation id="{C46F01B4-E270-4F00-B837-88318C25EC42}" emma:medium="tactile" emma:mode="ink">
              <msink:context xmlns:msink="http://schemas.microsoft.com/ink/2010/main" type="line" rotatedBoundingBox="1450,1073 20552,861 20569,2400 1468,2612"/>
            </emma:interpretation>
          </emma:emma>
        </inkml:annotationXML>
        <inkml:traceGroup>
          <inkml:annotationXML>
            <emma:emma xmlns:emma="http://www.w3.org/2003/04/emma" version="1.0">
              <emma:interpretation id="{886FCA99-8D4A-44C1-8B0C-C8D2B5685798}" emma:medium="tactile" emma:mode="ink">
                <msink:context xmlns:msink="http://schemas.microsoft.com/ink/2010/main" type="inkWord" rotatedBoundingBox="1450,1073 7638,1004 7655,2544 1468,2612"/>
              </emma:interpretation>
              <emma:one-of disjunction-type="recognition" id="oneOf0">
                <emma:interpretation id="interp0" emma:lang="tr-TR" emma:confidence="0">
                  <emma:literal>-20,005-2.</emma:literal>
                </emma:interpretation>
                <emma:interpretation id="interp1" emma:lang="tr-TR" emma:confidence="0">
                  <emma:literal>Za,oo,E2.</emma:literal>
                </emma:interpretation>
                <emma:interpretation id="interp2" emma:lang="tr-TR" emma:confidence="0">
                  <emma:literal>-20,003--2.</emma:literal>
                </emma:interpretation>
                <emma:interpretation id="interp3" emma:lang="tr-TR" emma:confidence="0">
                  <emma:literal>-20,003--2,</emma:literal>
                </emma:interpretation>
                <emma:interpretation id="interp4" emma:lang="tr-TR" emma:confidence="0">
                  <emma:literal>zoosporuz.</emma:literal>
                </emma:interpretation>
              </emma:one-of>
            </emma:emma>
          </inkml:annotationXML>
          <inkml:trace contextRef="#ctx0" brushRef="#br0">6 218 107,'6'0'10,"-12"0"-4,8 2 0,-4-4 1,2 2 0,0-5 1,2 8 1,2-3 3,-10 2 7,8-10-1,-2 8-6,-5-2 2,3 4 2,4-4-1,-2-1-2,0-4-1,-6-3 0,10 1 0,-2 8-1,1-6-2,12-5-3,-1-7 0,3 8-1,8-8 2,12-7-2,-3 15 2,-3-7 1,4-2 1,1 7-2,-7 3 0,-9 2 0,4 4 0,1 11 1,-12 3-1,3 5 2,-1-4-2,-2 9 1,3 13 0,2 6-3,0 10 2,-5 6-4,-13-6-1,0-3 3,-7 16-4,-4-15 2,-2 15 0,-3-11 0,1-2-3,-10 4 3,12-10-3,-9-4 0,0 0 0,-1-6 1,-1 9 1,-3-9-2,3-10 1,-1 3-1,-4 0 3,14-3-3,2-2 0,-16 8 1,2-17-1,16 1 0,9-8 0,4 1 1,0-8-2,0 4 0,-6-8-3,6 3-1,3 6 0,12-3 3,-3 9 4,15-9-2,2-9 0,-2 9 0,13-8 2,2 1-2,-2-1 0,1 8 0,-10-5 1,9 3-1,-6 4 1,-3-7-1,5 8 1,13-11-1,-5 8 0,-10-6 0,2 4-1,0-6 1,4 6 0,-11-1 0,4 1-9,-8-6-4,-16 3-7,9-1-12,-18 7-3,-4-1-8,9 5-2,-21-7-12,-1 4-46</inkml:trace>
          <inkml:trace contextRef="#ctx0" brushRef="#br0" timeOffset="271.7992">92 629 207,'-9'-10'0,"3"10"40,-3-10-29,9 10 3,-5-4 9,5-1 5,0 5-4,5-2-3,4 2-3,-9 2-9,9-7 0,6 8 8,14-1 3,13-2-4,0-5-6,7 8-1,0-8-4,4-2-2,-10 6 0,-3-1-4,15-6 2,-15 3 0,2-1-2,-19 8-13,5-4-20,-5 2-31,-6 2-50</inkml:trace>
          <inkml:trace contextRef="#ctx0" brushRef="#br0" timeOffset="1277.807">1234 844 202,'0'5'0,"-9"0"47,7 10-30,-16-7 10,9 14 3,-2 3 2,9 6 0,-9-1-9,6 12-7,8-9-3,-1-4-6,0 2-1,9-6 2,9 1-1,-9-3-3,0-10 0,7-5 1,-9 3-2,7-5-1,-8 4 1,10-8-1,11-7 0,-4-5 0,-5 7-1,11-16 0,-7 7-2,12-12 2,-10 4 2,-15-4-3,14-1 0,-14 2 2,2 1 0,-11-5-1,12 6-1,-19 1 0,12 0 0,-29-2 1,20 1-1,-1 11 1,-10-4-2,4-6 2,-9 4-2,5 4 1,-5-3 0,-4 3-2,4 2 2,5 0-1,-3 8 1,-8-7-1,15 7 2,-9 4-2,12-7-1,-3 10 2,9-1-7,-5-4-1,-1 5-6,-8 2-6,21 1-5,-7 7-5,7 0-10,-7 1-13,2 0-10,2-9-17</inkml:trace>
          <inkml:trace contextRef="#ctx0" brushRef="#br0" timeOffset="1549.4954">1798 1249 329,'14'0'0,"-19"7"7,10 9 4,6 6 16,-16-15-3,12 8 2,-7 0-4,-2-6-4,4-4-3,5 7-8,-5 12-1,11-9-3,-8-5-1,1 0 0,-1 9 0,-1-6-2,5 2 0,-5-5-2,-4 0-4,7 3-4,-14-12-9,12 2-5,-3 9-13,-4-8-23,9 2-13,-16-6-30</inkml:trace>
          <inkml:trace contextRef="#ctx0" brushRef="#br0" timeOffset="2039.5625">2076 1062 323,'0'3'0,"0"-3"39,2 4-43,-2 11 5,5-8 10,-3 4 7,7 4 3,-9-5-2,2 3-5,5 3-2,-7-1-1,11 4-1,4-8-1,-10 7-3,1-3-1,1-7 0,0-1-3,-5-2-1,9 1 0,-9 4-1,7-15 1,-9 7 0,5-2 0,-5 3-2,11-3 2,-5 0-1,10 0 2,-7-5-3,6-4 2,8-18 0,-10 9-2,14-8 0,1 7-1,-16-7 0,1-2-3,0 0 0,-6-1-2,4 1 3,-7 12 1,-4-6 0,0 5-1,-6 7 2,-5-6 0,2 1 1,-5 10 1,1-7 0,-9 5-4,2-8 4,-11 12 0,-3-4 3,1 0 0,11 7 2,0 2-1,8-8-1,-3 6 0,1 0-3,12 4 0,-3 3 0,5-2-1,-7 0 0,2-5 0,5 3-1,-5 1-3,14 7-2,-14 3-4,7-7-5,7-1-6,-5 9-6,12-10-7,-6 7-4,12-9-2,3 0-15,8-3-9</inkml:trace>
          <inkml:trace contextRef="#ctx0" brushRef="#br0" timeOffset="2465.8225">2594 980 225,'-3'2'0,"3"15"47,3-7-18,3 16 3,-4-14-4,-8 10-6,10-5 2,-8-4-1,-1 2-2,14-7-5,-9 16-3,11-11-4,-15-1-3,13 4-1,-7 2-1,11-4-1,-2 3 0,1-11-2,-6 4 1,1-6-1,6-3 0,-6 9-1,6-5 0,0-5 1,-13 5-1,20-7 1,3 2 0,-10-10-1,11 5 0,1-11-5,-10-2 2,3-1 2,-7-1-1,5-6 1,-9 6-2,4 1 2,-5-2-3,-12-1 2,-5-2-2,4 4 1,2 2 3,-10-3-2,8 0 1,-11-4-1,5-1-1,-11 1 0,8 7-1,1-9 1,3 8 0,4 9 2,-10 0 0,11 2-1,-6 8-2,6 3 0,3 2 0,-10 0-1,6 7 3,-6 2-1,-1 6-1,6-1-5,9-9-6,-2 5-5,2-1-5,2-1-8,-2-3-4,0 12-2,9-12-16,6 0-13</inkml:trace>
          <inkml:trace contextRef="#ctx0" brushRef="#br0" timeOffset="2824.7191">3136 985 250,'-7'-3'0,"14"7"43,-10-8-24,6 7 3,-6-6 3,-1 3 1,11 7-3,-5-10-9,0 6-5,-4-3-2,4 7 0,5 1 1,-1-6 1,3 11-3,5-2 2,1-1-1,-8-5 0,8 2-3,5 10 1,-6 3 0,10-7 0,-8-1-3,10 1 1,-10 5 0,2 6-2,-1-8 0,8 9 0,-5-9-1,-11 2 0,6-8 1,3 6 0,-2 1 0,1 2-1,-1 1 0,-9-17-1,-7 10 1,4-3 0,-8 3 0,4-4-1,4 1 0,-15-3-2,-7 8-3,-9-5 1,5-1-4,2 17-7,-15-16-8,10-4-7,-10 2-12,10-12-14,-4-4-15,3 3-25</inkml:trace>
          <inkml:trace contextRef="#ctx0" brushRef="#br0" timeOffset="3021.8014">3269 916 255,'15'-9'0,"1"1"52,6 1-24,-2-8 2,-20 4-2,20 4-2,-9 2-5,5 0-3,6 5-3,-20 0-4,18 0-5,-15-3-2,10 3-1,5 4-2,-2 0 0,6-2-1,-4 3 0,-6 5 0,3-6-18,12 3-14,-4 3-17,-12-5-35,5 5-37</inkml:trace>
          <inkml:trace contextRef="#ctx0" brushRef="#br0" timeOffset="3351.8096">4077 605 355,'12'-10'0,"-1"10"32,0-2-34,11 4 1,5-2 2,-3-2 3,5 9 1,-5-12 5,7 8 0,-8 7-2,14-9-2,-8-1-3,7 6 2,-3-2-3,3 2 1,-1-6-4,-8 0-2,2 0 2,2 4-2,-9-4 1,-6 0-9,-7-4-9,-7 4-11,-2 0-22,-2 6-8,-3 2-22</inkml:trace>
          <inkml:trace contextRef="#ctx0" brushRef="#br0" timeOffset="3549.8793">4137 1009 343,'20'0'0,"-11"5"22,-7 13-8,-6-8 8,13 3-7,0-11 1,11 12-2,9-9 4,2-5-3,7-5-6,6-4-3,16-3-6,-5 4 1,3-2-2,-9 2-9,0 3-17,2 5-27,-13-2-48,11-1-54</inkml:trace>
          <inkml:trace contextRef="#ctx0" brushRef="#br0" timeOffset="23278.525">5257 399 127,'2'0'0,"0"7"0</inkml:trace>
          <inkml:trace contextRef="#ctx0" brushRef="#br0" timeOffset="24117.3214">5239 416 179,'-6'2'0,"1"-4"70,-2 4-76,21-4-39,-16 4 36,8-2 17,-12-4 14,8 6-2,-7-2-12,14-6-7,-18 14-1,14-12-2,-1 13 2,-8-14 0,-3 1 9,9 6 3,1 2 0,3-8 0,-10 11 7,-1-16 9,8 9-4,-8 6-9,5-16-9,0 16-2,11-8 1,-22 2 5,11-4 4,5 10 1,-8-8-5,12 4-4,-13-2-2,2-6-2,4 2 1,-9 12 2,14-18-1,-3 15-1,-4-4-2,-4-2 0,4 2 0,0-2-1,4 1 2,-4 0 0,0 0 1,-6 0-1,10 1 0,-4-5-1,9 7 0,-14-3 0,10-5 1,-14 10 1,13-11-1,-6 6 0,9 0 0,-7 1-3,4-2 2,-13-8 2,23 1-3,-8 1 0,6-4 3,-1 1-2,-7-4-1,9 1 0,-1 6-1,5 2 0,5-11 1,-6 6 0,-5-5 0,11 5 1,-6 3-1,-3 0 0,3-1 1,-10 8-1,-1-5 0,-3-2 0,14 12 0,-14 0-1,2-5 0,-1 0 1,-3 2 0,6 3 0,1-2 0,4 13-1,-9-8 1,5 14 0,-5-9 1,-2 8 0,2 5 0,5 7-1,-7-8 0,-11 8 0,9 6 1,-5-4-1,5 4 2,-7 0-1,2 4-1,-2-5 0,-2-6 2,-4-3-2,12-3 1,-1-11 0,-12 9-2,8-7 2,-6 10-1,3-10 1,-2 4-2,4-14 2,-9 10-2,5-9-1,4-1 2,-4-1-2,8-2 0,-1-4 3,-3 5-2,-7-7-2,16 2 2,-7 0-2,5 6 2,-2-6 0,4 0 0,-9-4 0,7 2 0,11 10-2,-3-10-3,-10 2 1,10-4 1,-10 2-1,8 8 1,3-4 2,-5 3 0,16 7 1,-18-16 0,11 8 0,7 2 1,-5-6 0,7-3 0,-9 6 0,9-6 0,0 1 3,-9 4-1,14 1 0,4-6 1,4 0-1,-17-9 0,17 15 0,-11-6-1,7 1 2,-11 2-2,0 2 1,-5-2-1,2-7 0,1 17 1,0-8-1,1-2 0,-10 7-1,6-19 2,3 17-3,-3-7 2,5 4-1,-7-2 1,2 7 0,-15-21-2,4 16-8,1-4-11,6 4-19,-5-7-23,-17-1-15,13-6-54</inkml:trace>
          <inkml:trace contextRef="#ctx0" brushRef="#br0" timeOffset="24525.3521">6121 832 240,'2'0'0,"1"3"34,-6-3-11,1 11 8,11-3-1,-5-6-4,-4-2-5,0 5-4,7 0-3,-7-2-1,9 3-3,0-6 1,-11 6-2,2 5-2,2-11-1,2 7-3,-1-1-1,10-4 0,-22 5-1,9 3-1,7-4 1,-5-2 0,5 8-1,-5-11 0,-4 2-19,-5-3-11,5 2-21,13 6-32,-5-8-41</inkml:trace>
        </inkml:traceGroup>
        <inkml:traceGroup>
          <inkml:annotationXML>
            <emma:emma xmlns:emma="http://www.w3.org/2003/04/emma" version="1.0">
              <emma:interpretation id="{BDB65F22-3CEC-413F-B99C-52E52D0AB9BD}" emma:medium="tactile" emma:mode="ink">
                <msink:context xmlns:msink="http://schemas.microsoft.com/ink/2010/main" type="inkWord" rotatedBoundingBox="7915,1385 16253,1292 16263,2263 7926,2355"/>
              </emma:interpretation>
              <emma:one-of disjunction-type="recognition" id="oneOf1">
                <emma:interpretation id="interp5" emma:lang="tr-TR" emma:confidence="0">
                  <emma:literal>5+0,07-5=7</emma:literal>
                </emma:interpretation>
                <emma:interpretation id="interp6" emma:lang="tr-TR" emma:confidence="0">
                  <emma:literal>5+0,0757</emma:literal>
                </emma:interpretation>
                <emma:interpretation id="interp7" emma:lang="tr-TR" emma:confidence="0">
                  <emma:literal>5+0,07-57</emma:literal>
                </emma:interpretation>
                <emma:interpretation id="interp8" emma:lang="tr-TR" emma:confidence="0">
                  <emma:literal>5+0,075*</emma:literal>
                </emma:interpretation>
                <emma:interpretation id="interp9" emma:lang="tr-TR" emma:confidence="0">
                  <emma:literal>5+0,075-7</emma:literal>
                </emma:interpretation>
              </emma:one-of>
            </emma:emma>
          </inkml:annotationXML>
          <inkml:trace contextRef="#ctx0" brushRef="#br0" timeOffset="27230.6054">8509 598 299,'0'2'0,"-2"-7"37,0 10-37,6-2 0,-2 15 0,-19 2 23,12 5-1,3-7-5,2 14-6,4-8-3,-1 5-1,5-9-1,-5 3-1,8 0 3,7 1 0,-7 4-1,4-10-2,-8 3 1,13-3-2,-7 3 0,0-4-1,1-5-1,8-5 1,-9 1-1,-2-8 1,3 2 0,4-2 0,-1-5-1,1 0 3,4-11-2,5-9-1,-7-1-1,13-1 1,-4-3-2,-9-11 0,-2 5 2,-9 15-2,4-18 0,-2 5 0,-11-4-6,-4-1 2,-5 0 2,4 0 2,-3 13 0,-1-4 0,-16-6 0,10 5 0,-10 2 0,12 0 0,-14 7 1,18-5-1,-13 17 4,2-1-2,2 4-1,5 4 0,2 3-1,-7 3 0,3-1-1,-1 3 0,-6 6 0,11 7 2,-11 1-2,6-2 1,9 2 0,-21 1-2,19 4 2,-5 4 0,10 6 0,-16-9-3,20 1-5,-13 6-3,21-5-4,-5 2-3,6-2-7,-9-3-14,6 5-16,12-8-5,4 10-28</inkml:trace>
          <inkml:trace contextRef="#ctx0" brushRef="#br0" timeOffset="27514.6363">9295 989 381,'12'2'0,"-12"-2"31,6 8-34,3-1 4,-9 6 6,5-5 4,1-8 5,-4 15 2,3-5-3,-1 3-5,5 1-5,-9-4 0,2 2-2,12-1-1,-5 4-2,-9 3 1,6-11 0,-6 12 0,7-10-1,2 1 0,-7 1-8,0-5-7,-4 4-6,4-8-12,-6 8-21,4-7-30,-9-1-54</inkml:trace>
          <inkml:trace contextRef="#ctx0" brushRef="#br0" timeOffset="28405.1204">9826 486 120,'-6'-12'0,"-5"9"51,11-7-11,6 8 2,-15-1-13,3 1-6,3 4 5,-3-4-4,6 7-3,2 7-1,-13 8-3,-2 4 1,-1 0-1,3 12-2,7 0-3,-10-3-3,3 9-2,2 0-1,7-6-1,0-11-1,11 8-2,-9-16 1,9 8-1,-9-12 1,4 5 0,7-6-2,-2-5 0,2 0 0,3 2 0,1-8-1,5 2 1,7 0 0,-7-9 1,11-4-1,4 3 0,-8-5 1,2-3-3,0 2 2,0-12 0,-3-2 1,-10 1-3,11-1 1,-14 13 0,18-18 0,-27-11-2,10 2 1,-10 10-2,14 3 1,-29-3 1,15 2-1,-24 7 2,3-7 0,-1 16 0,-11 0-1,0-10 1,0 7 1,-11 5 0,9 2 0,11-4 1,-9 12-3,11-4 1,-6-2-1,0 4-1,15 3-7,-11 5 0,9-4-8,4-1-4,0 4-8,7 6-23,7-1-5,4 16 7,-9-6-22,25 4-7</inkml:trace>
          <inkml:trace contextRef="#ctx0" brushRef="#br0" timeOffset="28881.1">10395 379 307,'7'-18'0,"-3"7"10,25-3-10,-2 2 5,4-9-3,-2 13 4,-5-4 6,1 2 5,1 7-4,1 11-1,13-6-2,-29 3-4,9 3 0,2 5 0,-2 15 1,5-7 0,-8 3-1,-6 0 2,-2 4 3,0 7-3,5-8 2,-8 5-2,1-3-2,-7 2-2,4-5-1,-4 7 0,14-4 0,-17 4-2,3 1 2,-6-5-2,15-7 1,-9 12-1,4-3 0,3-6-1,-7-1 0,0-5 0,9-2 1,-7 4-1,11-8 0,-15-3 0,-9-6-1,22 3-8,-9 1-7,-2 2-8,-4-5-10,-14 6-29,-2-4-28,13 6-41</inkml:trace>
          <inkml:trace contextRef="#ctx0" brushRef="#br0" timeOffset="29193.9193">10664 696 361,'-7'-12'0,"9"6"18,27 6-18,-24-5 0,-1 0 6,9 10 7,3-10 5,6 10-1,-2 0-2,2-10-3,-4 10-3,9 0-2,2 1 0,0-6-2,2 10-2,0-4-1,-7-2 0,10-7-2,8 8 1,-16 0-1,1-15 0,9 15 0,-12-5 1,7-2-1,-9-1-7,5 2-5,-11-5-8,-3 1-6,-4 0-10,9-4-10,-18 2-14,15-3-26</inkml:trace>
          <inkml:trace contextRef="#ctx0" brushRef="#br0" timeOffset="29537.897">11450 513 230,'-9'-3'0,"-2"6"58,0 4-46,7-2 9,-12-2 5,12 8 0,-19-4 1,12 6-3,0-8-8,5 4-6,10 1-2,-6 0-4,2-8 1,4 12 0,-8-2-2,13-4 1,-3 7 0,12-1-2,-2 2 1,-7-4 0,8 7-2,6-1 2,-3-6 0,-3 10 0,1-15 0,9 8-1,-14 0 0,5 6-1,6-6-1,-2 4 1,-8-4 0,4-2-1,-5-5 0,5 9 0,-7-9 0,2 6 0,0-4 0,-17 0 0,20-7 0,-21 12 1,5-2-1,-9-9 1,-4 3-1,-7 11-4,-2-1-2,-3-8-3,-8 6-5,6-3-11,-15-4-9,13-8-16,-9 9-11,12-12-14,-8-8-27</inkml:trace>
          <inkml:trace contextRef="#ctx0" brushRef="#br0" timeOffset="29703.8029">11523 456 294,'23'-11'0,"-3"1"77,13 3-55,14-1-3,-16 6-7,9 0-6,-7 0-1,0 2-4,-4-10 2,0 10-4,16 0 0,-21 0-17,25-5-43,-16 2-50</inkml:trace>
          <inkml:trace contextRef="#ctx0" brushRef="#br0" timeOffset="24966.0971">6503 534 328,'7'2'0,"-5"-2"36,-9 0-38,7 0-1,-8 15 5,3-7 13,3-1 5,-7 10-3,-2-10-7,9 3-4,2 1-1,2 7 0,-7-12-1,3-2-1,4 13-2,1-5 0,3 3-2,5-12 1,-11 0 0,5 13 0,8-6 0,-6-2 4,6 1-1,-6 6-2,8-7 2,-6 6 0,7-7 1,13 8 2,-12 6-1,-1-3 1,0-9-1,4 2-1,2 8-1,0-6 1,0-6-2,-11 11-1,0-13 1,1 9-1,-1-3 0,0 4 1,-9-5-1,2 0-1,1 9 0,-1-6 1,-6-6 0,-7 9 0,0-3 1,-4-1-1,-11 10-2,4-7-5,-5-3-3,-10 4-4,-5-3-9,8 2-9,-10-8-26,11 10-20,-11-10-23</inkml:trace>
          <inkml:trace contextRef="#ctx0" brushRef="#br0" timeOffset="25201.9618">6545 393 356,'3'-9'0,"-1"9"32,16-6-30,-10 7 5,8-9 9,-7 8-1,9 4-1,-3-8 0,10 3-5,-16 1 0,15 5-4,-2-2-2,0-3-1,5 5-1,0 5 0,-1-7-1,3 0 0,-4 7-29,-1 1-15,7-6-48,0 11-55</inkml:trace>
          <inkml:trace contextRef="#ctx0" brushRef="#br0" timeOffset="25580.2382">7290 844 234,'2'5'0,"4"-10"50,10 1-18,11 10 6,-3-13-13,7 7-6,5 5-1,-7-3-1,15 1-2,-6 4-1,-3-13-2,14 2-2,0 2-3,2 2-2,-4 2-4,-1-4 1,-12 2-2,6-9 0,-5 9 1,-1-3-1,-6 6 1,10-8-1,-33 0 0,17 5 0,-9-8-2,-2 11-9,-2-6-6,-9 3-7,-9-7-11,7-3-29,-5-4-34,12 4-35</inkml:trace>
          <inkml:trace contextRef="#ctx0" brushRef="#br0" timeOffset="25853.1131">7705 505 302,'-11'10'0,"2"-7"45,11-6-45,3 19 0,-1 9 27,-4 9 3,-7-10-2,12 12-5,-5 5-1,0 3-3,9-8-2,-5 15-3,1-7-5,-3-3-3,4 2-3,1-2-1,4 3-1,-11-5 0,5-12-1,-3 2 0,5 3 0,-10-4-19,6-8-3,-1 4-11,-11-6-25,-11 2-59</inkml:trace>
          <inkml:trace contextRef="#ctx0" brushRef="#br0" timeOffset="30423.3869">12592 776 258,'4'-2'0,"8"2"37,3 2-37,21 1 0,-10-3 9,3-3-2,11 6-1,-4-3 1,8 5 2,7-13 1,-9 11-1,-4-6-3,7 3-2,8-7-2,-4 7-1,-9-3-1,0 6 0,-9-3 1,-4 0-2,-1 2-13,-6-4-13,-18 4-14,-4 6-23,-13 7-12</inkml:trace>
          <inkml:trace contextRef="#ctx0" brushRef="#br0" timeOffset="30621.6491">12534 1091 285,'7'0'0,"4"8"9,-4 3-6,10-1 42,-3-3-16,6-2 0,11 0-3,11 4-4,16-4-2,-7 0-9,11-10-7,-4-5-1,11 10-2,-5-4 0,-6-1-2,6-2 1,-17 7 0,-5-8-22,23 8-20,-25 3-73</inkml:trace>
          <inkml:trace contextRef="#ctx0" brushRef="#br0" timeOffset="50184.3124">14025 931 112,'0'0'11,"-2"0"0,-1 0 0,1 0 0,4 0-2,-6-1 0,6-3 1,0-2-2,-8 10-2,15-4-2,-16-8-1,5 8 3,2-4 3,-5 2 0,3-1 0,2 6-1,-2-3 0,-3-3 1,5 6-1,-4-3 1,2-3-1,-7 3-1,15-2 1,-17 2 3,16-6 2,-5 12-1,-5-9 1,3 0-1,-2-4 2,4 14-1,4-7-1,-11-2-1,7 0-1,0 6-1,-4-6 0,8 2-2,3 0 0,-11-5 0,1 5-2,6 0-2,1-3-2,-2 13-2,-4-14 0,9 11 2,-3-10 0,10 9 1,-3 1 0,6-7 0,3 12 0,0-5 0,9-4 0,-2-3 0,17 0 1,1 0-1,6-4 0,7-5 0,-12-5 0,23 4-1,-18 0 0,0-2-1,-6 1 1,-3 6-1,-4 0 1,-5 5-1,-4-8 0,-7 6 0,-4-3 0,-7 5 0,2-4 0,-6 4 0,-3 4-3,-4-8-1,-6 4-3,1 1 0,10-2-2,-5 2-4,-2 2-5,-10-3-15,1 0-17,-2-3-15,-9 13-2,6-6-11</inkml:trace>
          <inkml:trace contextRef="#ctx0" brushRef="#br0" timeOffset="51183.7345">13994 285 131,'-5'0'22,"10"-7"7,-8 4 3,-5 6 0,10-8-4,-2 2 0,-5 6 2,10-8-4,-7 5-4,4-4-1,4 8-8,-6-8-1,3 4-1,-1-3-2,-2 6 0,7-3-1,-14 6-3,18-3 4,2-3 0,5 0 1,2 5-2,5 0-1,8 0-1,2-8 0,5 3 0,7 0 1,6-7 1,-6 9-1,2-7-1,0 3-2,4-7 0,-11 6 1,5 6-2,-12-3 0,5-5-2,-15 5 0,-5-5 0,-9 10-1,0-5 0,-6-3 0,-21 3 0,27-2-3,-9 7-3,-4-5-7,2-3-6,-7 1-3,5 4-2,2-2-12,0-2-24,0 12-44,-6-10-52</inkml:trace>
          <inkml:trace contextRef="#ctx0" brushRef="#br0" timeOffset="50573.0893">14347 603 142,'-5'2'39,"5"-9"-1,7 9-11,-7 3-8,-2-7-4,4 14 15,-9-2 4,12 4-3,2-3-5,-3 2-4,-6 7-1,8 2-3,-1-4-2,-3 13-5,14-11 0,-10 2-2,-6-3-2,14 6 1,-10-1-1,7 9 0,-9-14-1,7 9-1,-4-12-1,-5 9 0,11-1-2,-2-6-1,-9 5 0,2-8 0,-2 1-1,7 4 0,-12-20 0,10 13 0,-10-13-22,1 6 0,4-6 0,0 2-4,2 3-6,-2-5-16,-18-5-30,14 5-44</inkml:trace>
        </inkml:traceGroup>
        <inkml:traceGroup>
          <inkml:annotationXML>
            <emma:emma xmlns:emma="http://www.w3.org/2003/04/emma" version="1.0">
              <emma:interpretation id="{8DFD4DED-EC32-42A8-8F4F-0F15A9627EF3}" emma:medium="tactile" emma:mode="ink">
                <msink:context xmlns:msink="http://schemas.microsoft.com/ink/2010/main" type="inkWord" rotatedBoundingBox="16825,1315 20556,1273 20566,2184 16835,2225"/>
              </emma:interpretation>
              <emma:one-of disjunction-type="recognition" id="oneOf2">
                <emma:interpretation id="interp10" emma:lang="tr-TR" emma:confidence="0">
                  <emma:literal>2,575</emma:literal>
                </emma:interpretation>
                <emma:interpretation id="interp11" emma:lang="tr-TR" emma:confidence="0">
                  <emma:literal>2.575</emma:literal>
                </emma:interpretation>
                <emma:interpretation id="interp12" emma:lang="tr-TR" emma:confidence="0">
                  <emma:literal>2575</emma:literal>
                </emma:interpretation>
                <emma:interpretation id="interp13" emma:lang="tr-TR" emma:confidence="0">
                  <emma:literal>21575</emma:literal>
                </emma:interpretation>
                <emma:interpretation id="interp14" emma:lang="tr-TR" emma:confidence="0">
                  <emma:literal>2+575</emma:literal>
                </emma:interpretation>
              </emma:one-of>
            </emma:emma>
          </inkml:annotationXML>
          <inkml:trace contextRef="#ctx0" brushRef="#br0" timeOffset="54774.3144">15535 541 128,'-4'-11'0,"22"11"5,-23 0-2,5-5 3,-9 3 3,5-3 3,4 5 14,7-3 6,-1 3-11,-15-7-6,12 4-5,-6-2-2,3 0 4,5 1 1,6-6 1,-22 8 1,6-3 5,10-3-3,-7-2 2,-1-1-3,3 4-4,3-3-4,10 0-3,5-4-3,-18-4 0,15 3-1,-1-1 0,-1-8 1,9 12 0,-4-12 0,6 7 0,-15 0 1,9 7 1,2 5 0,-9 0 1,5 5-2,-10 0 0,3 5-2,7 0 2,-10 12 1,3 8 0,2-12 0,-6 20-1,13-2 0,-10 5-2,4-14 2,-15 4-3,10 4 2,-7-1 0,18 2-1,-16 0 1,-6-3 0,-1 4 0,-6 6-2,-2 4 0,-5-10 2,0 2-2,-11-8 0,0 6 0,5-7 4,-5 8-4,-7-9 0,1-9 1,2 9-1,13-5 0,-18-7 0,9 3 0,-11-2 3,16-5-4,-3 2 2,18-7 0,0-1 0,-6 3-2,19-7 0,-4 4-1,4-2 0,-1 3 0,-3 4 1,-3-4 1,3 2 0,20 6-2,-15-6 2,8 0 0,1 3 1,6-8 0,2 5 0,29-5 0,-22 2 2,13-12 1,-11 8 0,5-1-1,-3 13 0,9-10 1,-22-5-1,5 13 1,3-6-1,4 7-2,-15 1 1,8-13 0,-5 11-1,2-3 0,-7-5-1,3 5 0,2-5 0,-13 0 1,11-3-1,8 8-1,-17-7-7,9-1-3,2-4-4,-9 4-6,5-2-13,-7 5-18,-1-13-39,1 10-42</inkml:trace>
          <inkml:trace contextRef="#ctx0" brushRef="#br0" timeOffset="55057.135">16395 817 422,'7'-5'0,"-7"18"29,2-16-32,-2 8 6,-2-10 15,-1 15 3,6-3-2,-3 8-6,-5 5 1,7-5-5,1-5-2,3 5 0,-8 1-6,2 1 2,2 1-3,1-4 3,1 1-2,-11-3-2,10-1 1,-3-1 0,2-2-16,-4-1-4,4 1-10,0 2-12,-4-8-19,-3-4-37,3 4-38</inkml:trace>
          <inkml:trace contextRef="#ctx0" brushRef="#br0" timeOffset="55546.1548">16764 404 347,'-2'0'0,"2"-1"11,4 8-12,-4 3 2,-13 11 17,-3-3 1,7 2-1,3 1-6,6-3-5,-3-6 1,-1 12 0,13-12-2,-11 2-2,2 1-3,8-2 1,4-2 1,-17-5-1,12 4-1,2 1 0,4-4 2,-11 0 0,7-1-1,4 6 0,1-6-1,10 6 1,-8-3 1,6 1 2,-2-6-1,-2 5-1,2-2 1,-3 8-1,3-11 1,-13 2-2,13 8 2,-2-2-1,-5 2-1,3-2-2,-7-2 2,8 4 0,-8 0 0,-2-8-1,-3 2 0,1-3-1,-3 1 0,-4 0 0,4 5 0,-2-8 2,-4-3 1,1 15-2,-8-11-1,7 13 0,-18-2 3,-1 1-3,-3 2 0,1-12-18,1 14 4,2-7-8,2-11-12,-14 4-18,14-3-31,-4-3-25</inkml:trace>
          <inkml:trace contextRef="#ctx0" brushRef="#br0" timeOffset="55824.9945">16748 368 357,'11'-20'0,"-8"8"22,5 2-20,6 5 7,-5-3 4,0 1 9,8 1 3,-3 9-4,10-8-8,3 5-1,-7 0 1,13-5-3,-6 12-6,6-9-1,-9 13-4,-1-11 2,14 0 1,-8 10 0,-2-8-2,-7 1-2,2-3 1,7 5-6,-5 0-5,-1 0-9,-6 0-16,-8-4-13,-2 9-34,0 3-10</inkml:trace>
          <inkml:trace contextRef="#ctx0" brushRef="#br0" timeOffset="56279.7323">17470 344 337,'-4'-10'0,"13"5"24,-3 2-12,-6 1-1,9 2-2,4-8 1,10-2 5,1 4 0,3-4-2,6 5-3,-4-2-3,-2 9-1,6 1 2,-11-3-5,0 2-1,5 3-1,2 8-2,6-7 1,-12 9 0,-1-3 0,-13-4 1,9-1-2,2 3 1,-7 12 0,0-6 5,-4-1 0,2 9 0,2 7 1,-10-10-2,-3 2 1,11 3 2,-18 1-1,16-3-2,-5 1 0,-12 4-1,10-3 0,4-2-1,-3 7 0,3-2 2,-3-9-3,5 6 1,-10 1-1,9 0 0,2 1-1,0-8 0,-9-1 0,6 1 0,5 1 0,-11 2 0,9-19 0,-6 11 0,1-2-1,0-3-4,-6-7-3,9 7-3,-14-8-5,7 6-1,-9-1-5,12 1-3,-26 6-9,-6-7-16,5 3-14,11-4-11,6 6-29</inkml:trace>
          <inkml:trace contextRef="#ctx0" brushRef="#br0" timeOffset="56619.5356">17808 742 334,'-5'-7'0,"21"4"34,-12 3-18,-4-2 0,7 9-1,-9-9 2,17-5 3,5 11-2,7-4-3,4-7-3,-18-2-3,5 9-1,2 0 0,13 0 0,-17 0-4,4 3-1,-9-6-2,9 3-1,2 3 1,-4-3 0,0 4-2,-5 5 1,5-9-2,9-2-2,-18 4-3,2-2-3,0 0-2,-2 0-2,6 0-6,-4-2-2,0-5-7,9 5-13,-2-4-15,-7 0 3,14-4-2,-8-9 1,-5 9 6</inkml:trace>
          <inkml:trace contextRef="#ctx0" brushRef="#br0" timeOffset="56969.3426">18594 453 176,'-4'0'0,"4"-2"93,-3 7-58,-8-2-6,11-8-6,7 7-6,-18-2-1,9 0-3,0 18 1,-10-11 0,-3 5 0,6 8-3,2-13-4,3 7-4,-1 8 0,-3-9-2,10 1 0,-2-2 0,4 2-1,-2-8 0,5 8 2,4-2 2,0 7 0,5-5 2,8 6 1,-13-3 1,14 2-1,-1 1 1,1 1-1,-8-11 2,15 9-3,-6 1 1,8 4-2,-12-9 0,9 1-2,-11-2-1,-5-1 0,1 1-1,-12-4 0,5 0-1,2 1 0,-8-3 1,1 2-1,-6-6 0,2 2 0,-2-1 0,-7 0 2,6 6-3,-17 7-4,-4-5-1,-3 2-7,-8 0-7,-5 7-4,2-7-11,-4-5-11,-5-2-32,9 0-19</inkml:trace>
          <inkml:trace contextRef="#ctx0" brushRef="#br0" timeOffset="57173.216">18714 423 411,'13'-13'0,"-4"13"51,16 4-54,13-8 6,-3 3 9,3-4-7,-20 4 0,6 2-3,-6-6-2,8-1 1,10-8 0,2 10-1,-14 4 0,-2 0-29,-10 0-26,-1 11-61,-9 7-55</inkml:trace>
        </inkml:traceGroup>
      </inkml:traceGroup>
    </inkml:traceGroup>
    <inkml:traceGroup>
      <inkml:annotationXML>
        <emma:emma xmlns:emma="http://www.w3.org/2003/04/emma" version="1.0">
          <emma:interpretation id="{0F41315C-0A5E-4E13-A882-9E9C5D4F1F02}" emma:medium="tactile" emma:mode="ink">
            <msink:context xmlns:msink="http://schemas.microsoft.com/ink/2010/main" type="paragraph" rotatedBoundingBox="1073,3282 18574,3025 18599,4752 1099,5009" alignmentLevel="1"/>
          </emma:interpretation>
        </emma:emma>
      </inkml:annotationXML>
      <inkml:traceGroup>
        <inkml:annotationXML>
          <emma:emma xmlns:emma="http://www.w3.org/2003/04/emma" version="1.0">
            <emma:interpretation id="{FFA1D6ED-7A32-475F-B00D-73DC75CB60C0}" emma:medium="tactile" emma:mode="ink">
              <msink:context xmlns:msink="http://schemas.microsoft.com/ink/2010/main" type="inkBullet" rotatedBoundingBox="1079,3669 2603,3647 2613,4369 1090,4391"/>
            </emma:interpretation>
            <emma:one-of disjunction-type="recognition" id="oneOf3">
              <emma:interpretation id="interp15" emma:lang="tr-TR" emma:confidence="0">
                <emma:literal>n=</emma:literal>
              </emma:interpretation>
              <emma:interpretation id="interp16" emma:lang="tr-TR" emma:confidence="0">
                <emma:literal>ne</emma:literal>
              </emma:interpretation>
              <emma:interpretation id="interp17" emma:lang="tr-TR" emma:confidence="0">
                <emma:literal>n.</emma:literal>
              </emma:interpretation>
              <emma:interpretation id="interp18" emma:lang="tr-TR" emma:confidence="0">
                <emma:literal>n,</emma:literal>
              </emma:interpretation>
              <emma:interpretation id="interp19" emma:lang="tr-TR" emma:confidence="0">
                <emma:literal>net</emma:literal>
              </emma:interpretation>
            </emma:one-of>
          </emma:emma>
        </inkml:annotationXML>
        <inkml:trace contextRef="#ctx0" brushRef="#br1" timeOffset="63399.3835">-352 2764 161,'0'6'30,"-4"-6"-1,-3 12 1,2 1-5,10-6 2,-10 11 2,3-8 3,13 0-5,-13 8-3,0 13-3,9-10-4,-12 6-3,7 5-5,-2-6 0,3-3-2,-6 1-1,6-1 0,-8 6-1,7-11-2,3-2-1,-10 3 0,1-6 0,4-1-2,0-2 2,2-8-2,-9-2 0,12 8 0,-5-16 0,2 16 2,-2-8-1,-2-8 1,2 6-1,0 2 0,4 0 0,-4-15-1,-2 6 0,7-16-8,1-9 4,-1 8 1,-5-13 1,9 3-1,-7-5 0,9 12 0,-2-10 0,0 5 2,6 2 1,-10 4 0,8 11 0,2-11-1,-6 10 1,2-5 0,7 7 0,-9 1 0,2-1 0,0 1 0,7-3 0,-7 15 0,3-12 2,-8 7 0,8 3 0,1 3 1,-2 4-1,-6 1 0,2-3 1,2 7 0,7 6 1,-9 3-1,2-1 0,4 6-1,3 7 0,7-10-1,-14 5 1,6-12-2,-3 0 0,8 12 0,-9-15 0,-2 6 1,3 0-1,-3-2 0,7 12 2,-5-6 2,-6 5 0,-1 0 2,5 11-1,-6-8 2,-1 5-4,-1-3 1,1 10 0,-4-10 0,4-3-2,1 6 0,-14-11 0,11 9 0,5-4-1,-7-6 0,0-12 0,0 7-1,0 6 0,7-13 0,-12-4 0,3 2 1,4-5-1,-4-3 0,2 6 0,2-3-6,-4-3-6,9 1-2,-7-1-8,-3 6-3,3-11 0,-2 6-20,0-14-63,9 1-58</inkml:trace>
        <inkml:trace contextRef="#ctx0" brushRef="#br1" timeOffset="63808.4249">537 2942 211,'0'0'0,"4"-3"48,3 1-24,-3 2 1,-11-3 0,12 1 2,-3 3-2,0 0-4,-2-7-3,16 11-1,2-18 0,4 11-3,4-6-3,-3 3-5,6 3-1,-1-1-1,15 1 0,-21-2-1,7 3-1,-5-3 0,3-1-1,2 0 1,-14 3-2,12-1 0,0 6 0,-5-3-2,-13 0-7,-9 6-8,11-10-7,0 4-8,-2 10-18,-18-10-18,4 9 2,-6 3-10</inkml:trace>
        <inkml:trace contextRef="#ctx0" brushRef="#br1" timeOffset="64011.2972">614 3177 273,'-2'7'0,"13"-12"19,0 13-2,-13 8 13,6-11 3,-1 10-4,17-10-3,6 5-9,-12-8-2,17 5 0,-2-14-3,11 9-2,13-6-4,-22 1-4,11-9-2,-11 7 0,18 0 0,-4-5-5,-10 4-17,10-7-25,-19 16-72</inkml:trace>
      </inkml:traceGroup>
      <inkml:traceGroup>
        <inkml:annotationXML>
          <emma:emma xmlns:emma="http://www.w3.org/2003/04/emma" version="1.0">
            <emma:interpretation id="{98F4F53C-6D87-4A67-AE9B-E07F2453AF22}" emma:medium="tactile" emma:mode="ink">
              <msink:context xmlns:msink="http://schemas.microsoft.com/ink/2010/main" type="line" rotatedBoundingBox="2951,3255 18574,3025 18599,4752 2977,4982"/>
            </emma:interpretation>
          </emma:emma>
        </inkml:annotationXML>
        <inkml:traceGroup>
          <inkml:annotationXML>
            <emma:emma xmlns:emma="http://www.w3.org/2003/04/emma" version="1.0">
              <emma:interpretation id="{E82E748A-88FB-4FE7-973F-70BDAE063660}" emma:medium="tactile" emma:mode="ink">
                <msink:context xmlns:msink="http://schemas.microsoft.com/ink/2010/main" type="inkWord" rotatedBoundingBox="2955,3494 4902,3465 4922,4798 2974,4827"/>
              </emma:interpretation>
              <emma:one-of disjunction-type="recognition" id="oneOf4">
                <emma:interpretation id="interp20" emma:lang="tr-TR" emma:confidence="0">
                  <emma:literal>32,</emma:literal>
                </emma:interpretation>
                <emma:interpretation id="interp21" emma:lang="tr-TR" emma:confidence="0">
                  <emma:literal>32;</emma:literal>
                </emma:interpretation>
                <emma:interpretation id="interp22" emma:lang="tr-TR" emma:confidence="0">
                  <emma:literal>32/</emma:literal>
                </emma:interpretation>
                <emma:interpretation id="interp23" emma:lang="tr-TR" emma:confidence="0">
                  <emma:literal>32'</emma:literal>
                </emma:interpretation>
                <emma:interpretation id="interp24" emma:lang="tr-TR" emma:confidence="0">
                  <emma:literal>32€</emma:literal>
                </emma:interpretation>
              </emma:one-of>
            </emma:emma>
          </inkml:annotationXML>
          <inkml:trace contextRef="#ctx0" brushRef="#br1" timeOffset="65113.6599">1516 2715 120,'-7'-9'0,"10"1"35,-3-2-12,4 10 17,-11-10-14,1 0-5,10 6 1,-2-11 5,-2 10-3,3-7-5,-3-1-6,2 7 0,0 4-1,5-11 0,-7 3-1,13-7-2,-2 7-2,7-5-3,-9-8-1,20 14-1,-16-11 0,18 7 1,3-2-1,-8 2 1,3-2 2,0 4-1,-2 11 1,-5-5 0,-2 5 0,-5-3-1,3 8 0,-5 9 0,-1-14 0,-12 4-2,11 12 0,-9 3 1,0-5 2,-11 13 0,-4-6 0,-7 14-2,9 2-2,-9-14 0,-5 0 1,1 3-1,6 3 2,5 3-1,-7-22-1,4 14 0,1 1-1,1-5 0,10-5 0,0-1 0,-8-7 0,12 1-1,3-8-1,6 22 1,-7-24 0,7 12 1,6-7 0,3-3-1,9 10 1,-16-5 0,18-5 1,-7 5 0,7 3-1,0-2 0,-5-3 0,0 9 0,3 3 0,-11-6 0,4 3 1,0 3-1,-3 2 0,-10-6 0,9 8 0,-7-6 1,4 2-1,-9-1 0,-6 5 1,11-3-1,-16-10 3,-6 14 0,9-12 2,-3-2 0,-11 14-1,-2-10-2,-2 9 1,-3-7-2,-3 5 0,-4-7 0,-8 2 0,12 2 0,1 0-1,-2-6 0,2-6 0,5 6 1,7-3-1,4-5-7,-9 0-3,17 2-4,-3-6-3,-5-1-4,13-3-11,-4-4-22,-5 1-26,14-12-29</inkml:trace>
          <inkml:trace contextRef="#ctx0" brushRef="#br1" timeOffset="65754.4847">2345 2753 191,'-14'-9'0,"17"-11"14,-3 5 7,6 2 8,-6-5-9,3-8-1,12 3 1,-4 0 2,7 1-6,-9-1-1,6-2-1,-4 5 2,7 1 0,7 3-2,-21 14-4,16-9-3,-13 9-2,11 2 2,-12 0 0,1 2-3,4 9 2,-4-6 1,6 10-1,0 0 1,-2-1-2,1-4-1,1 13 0,5-2-1,-7-2-1,-5-1 1,12-3 1,0 10 0,-14-1-1,10 5-1,-23 3 0,9 2 0,-5-5 0,-10 4 0,-1-1 0,-1 4-1,-6-2 0,1-1 0,-2-3-1,1-7 1,3 12-1,3-9 1,1-6-1,-6-1 0,15-4 0,-11 2 0,14-13 0,-3 1 1,10-7-1,-8 9-1,10-12 0,-5 5-1,0 3 0,6 2 2,-6-5-1,7 2 1,4-2 0,-4 8 0,-3-3 0,16 0 1,-7-5 0,-8 5 1,4-5 1,9 1 1,-7-1-2,4 0-1,7 0 0,-10 5-1,12-3 1,-2 3 0,0-2 0,-2-3-1,5 0 0,-3 0 0,7 2 0,0 8 0,-9-7 0,6-3 0,1 0 0,-9 0 0,-11 0-6,8-3-3,3 8-5,-11-7-2,-10-6-5,8 16-7,1-11-7,-8 11-16,0-11-27,4 8-23</inkml:trace>
          <inkml:trace contextRef="#ctx0" brushRef="#br1" timeOffset="66226.2128">3458 3153 286,'-3'4'0,"-8"-11"74,22 20-53,-15 1 7,8 8-1,-15-1-3,0 2-4,-4 6-7,10-6-7,-1 1-1,-8 7-1,-8-6 0,0 11-3,6 3-1,-10-10 0,-8 5 0,17 2-6,-8 13-10,-4-6-17,-6 1-29,-12 5-69</inkml:trace>
        </inkml:traceGroup>
        <inkml:traceGroup>
          <inkml:annotationXML>
            <emma:emma xmlns:emma="http://www.w3.org/2003/04/emma" version="1.0">
              <emma:interpretation id="{22718FDC-2114-4796-AB65-E435F34A0A68}" emma:medium="tactile" emma:mode="ink">
                <msink:context xmlns:msink="http://schemas.microsoft.com/ink/2010/main" type="inkWord" rotatedBoundingBox="5791,3213 12107,3120 12132,4847 5816,4940"/>
              </emma:interpretation>
              <emma:one-of disjunction-type="recognition" id="oneOf5">
                <emma:interpretation id="interp25" emma:lang="tr-TR" emma:confidence="0">
                  <emma:literal>iT=30000,</emma:literal>
                </emma:interpretation>
                <emma:interpretation id="interp26" emma:lang="tr-TR" emma:confidence="0">
                  <emma:literal>*3=300000,</emma:literal>
                </emma:interpretation>
                <emma:interpretation id="interp27" emma:lang="tr-TR" emma:confidence="0">
                  <emma:literal>*7=300000,</emma:literal>
                </emma:interpretation>
                <emma:interpretation id="interp28" emma:lang="tr-TR" emma:confidence="0">
                  <emma:literal>*0=300000,</emma:literal>
                </emma:interpretation>
                <emma:interpretation id="interp29" emma:lang="tr-TR" emma:confidence="0">
                  <emma:literal>*7=3000000,</emma:literal>
                </emma:interpretation>
              </emma:one-of>
            </emma:emma>
          </inkml:annotationXML>
          <inkml:trace contextRef="#ctx0" brushRef="#br1" timeOffset="70184.8424">6408 2593 196,'-5'-2'0,"1"-17"63,-3 11-47,16 5 3,-5-9-5,5 2 1,-6-6 1,8 5 1,0 3 0,4-7-3,3 3-3,2 1-1,0-2-1,13 6 2,-2-7 2,3 4-2,-1 0-2,5 5 1,-5 5-2,-11 0-1,-2 0-3,7 2-1,-14 8 0,-4-5 0,-7 5-2,12-6-2,-10 6 2,-4 8 0,-9-18 0,7 13 2,-9 7 0,-4-1 0,6 1-1,-22 6 0,24-2 1,-18-4-1,5 4-2,-6 1 0,12-6 3,1 6-3,4-11 1,-11 15-1,9-15 0,9 1 0,9 4-1,-14-8 1,9 3-2,5-6 2,6 7 0,3-5 0,-10-1 0,17-4 0,5 5 0,-1 16 1,13-21-2,-13 13 2,17-4 0,-17 3-1,6-2 0,-17 1 0,8-3 0,-6 6 0,-3-2 0,-6-1 0,-2-1 0,2-3 0,-9 3 0,4-9 0,-4-6 0,0 20 0,0-16 0,0 2 2,-11-6-1,-7 5 1,3 9-1,-18-3 0,1-9-1,-5 7 1,-1 6-1,2-5 1,-4-1-2,-4-2 1,0-2 0,-1-2 0,21 9 0,-5-9-7,7 2 2,8-10-2,5 5-4,9 0-8,0-5-15,5 5-16,-1-15-26,21 4-24</inkml:trace>
          <inkml:trace contextRef="#ctx0" brushRef="#br1" timeOffset="70659.7649">7292 2616 358,'0'3'0,"0"7"28,-14 10-22,8 4 14,-8 9 4,6-2-2,-1-14-3,6 9-1,-1-3 1,4 18-6,4-16-3,-8 16-2,17-9-3,-6 1 2,2 4-2,0-7-1,0 1-3,11-15-1,0 3 2,-5 1-1,3-8 2,-2 1-4,8-9 1,-9-1 0,8-3 3,-3-3-2,9-1-1,-1-2-1,6-11 2,4-9 3,-5-5-4,7 8 0,0-10-7,-18 4 7,-2-2-2,9 2-1,-16-5 0,1-1-1,-14-7 2,8 10-3,-8-3 0,-11 7 3,-4-8-1,-3 4 1,-9-1-2,1-1 2,-14 0 0,-7 4 0,9 4 1,3 6 1,-3 9 0,-2 1 1,0 5-1,22 5 2,-15 2-2,15 1 0,0 9-4,1-4 0,8 0-6,-5 15 0,6-14-1,1 8-8,7 7-4,-2-7-3,8 2-10,1-1-13,4 8-2,5-9-16,-5 10-15</inkml:trace>
          <inkml:trace contextRef="#ctx0" brushRef="#br1" timeOffset="71184.4659">8118 2753 324,'-2'-3'0,"2"1"46,4 8-45,-4 4 8,-6 8 10,-5-11 11,-3 17-2,14-12 0,-13 15-9,6 4-3,-8-9-2,17 10-3,-4 0-2,-7-6-3,9-3-3,-5-4-2,21 9-1,-14-6 0,5-5 1,-3-2 0,21-4 0,-14 7-2,4-16 1,1 1 0,11 4 0,-10-7 2,-1 4-2,15-11 0,0 0 1,7-5 0,8-7 0,-17-11-1,7 8 0,4-3-2,-9-5 0,-24 6 1,15-7 0,2-3-5,-4-5 1,-15 7 0,-7 3-1,4-7 1,-7 7 2,-1-14 0,-12 11 1,-9 6 2,5-2-1,-11 5 1,-16 8 1,-2-2-1,2 15 0,0-6 3,-11 6 0,4 4 0,14 6-1,4 1 1,10-2-2,-4-2 0,8 3-2,13 7 0,2-5 0,-9 1-1,18 4-3,3 1-7,1 4-2,7-7-2,-4 8-5,8 1-4,19-2-3,-10-2-10,7 2-16,0 1-2,20-10-12,9 3-6</inkml:trace>
          <inkml:trace contextRef="#ctx0" brushRef="#br1" timeOffset="71621.4053">8893 2719 317,'-2'-4'0,"-7"3"45,16 1-25,0 10 3,-14 0 8,-6 0-1,-10 9 0,17 5-14,-12-12-3,11 14-2,-2-6-1,5 7-2,2-1-1,0 9-3,-10-4-2,24-7 0,-8 2-1,0-6 0,-4 5 0,20-1-1,-4-9 0,-9-5 1,6 1 0,7-5 0,-2 7-2,-7-13 2,11 5 1,-11-13-1,18 13-1,-7-12 1,0 7-1,5-14 0,0-6-1,4 8-3,-11-12-1,9-2-1,-3 1-1,-3-2 0,-1-6 1,-4-4-1,-7 6 0,11-1 1,2-3-2,-19 3 3,-7 1 4,-1 9 0,1-1 0,-20 7 0,2-9 2,-7 6-1,3 2 1,-12 6 0,-10-4-1,-1 2 0,11 8 3,-1 8-1,-1-7-1,2 5-1,7 7 0,7-3 0,7 5-10,-5 0-3,11 1-11,2 6-7,5 2-14,-5-4-21,7 5-4,16 4-28</inkml:trace>
          <inkml:trace contextRef="#ctx0" brushRef="#br1" timeOffset="72068.1495">9578 2802 311,'-3'1'0,"3"3"26,14 8-3,-14 3 12,11 13-10,-9-11-2,-4 4-2,8 4-5,-1 4-2,2-4-3,-3 1 0,-4-4 1,7 4-3,-1-2-2,5-7-2,-6 1 0,2-2-2,6-4-2,-2-4-1,-7 2 0,8-10-1,1 5 2,0-5-1,3 0 1,-10 1 0,19-7 0,-3-5-1,-2 4 0,7-5 0,-1-12 1,-1-5-1,-3 3 0,2-1 0,-10 3-1,4-1-1,-1-4 1,-3-10-3,1-4-2,-6 19 2,-2-15 1,-7 8 1,-9-3-1,-4-7 2,1 16-1,4-9 0,-15 3 2,-3 10-2,6 3 3,-9 8 0,0-8-1,-7 4 0,3 8 0,9 8 0,-3 3-2,-6-12 2,17 23 0,-8-9-10,8 2 1,-13 5-3,9 6-2,2 1-5,7 13-4,-6-9-8,8 4-20,-2 12-20,2-10-34</inkml:trace>
          <inkml:trace contextRef="#ctx0" brushRef="#br1" timeOffset="67401.7246">4344 2637 140,'9'-11'14,"-20"4"5,20 7 10,-9 0 6,4-8 3,-8 8-2,8-5-2,-6 15-11,9-15-6,-12 5-7,5 2-5,9 14 6,-5-3 8,12 7-1,0 4-5,-3 2-1,9 10-2,5-4 1,10-3-1,8 12-2,-7-8-2,4-1-1,-2 2-1,-2-8-1,8 9 2,-8-13-3,2 6 0,-4-3 0,-3-2 0,-2-3-1,2-5 0,-10 2-1,5-5 0,-8-2 0,-9 5 1,5-15-1,-12 6-1,1-4-3,6 3-3,-15 3-1,4-11-2,0 3-3,-5 0-1,5 0-4,0 0-3,-9 0-10,-4-7-32,-5 9-19,3-4-30</inkml:trace>
          <inkml:trace contextRef="#ctx0" brushRef="#br1" timeOffset="67779.78">4964 2494 263,'-5'0'0,"1"-7"76,-3 1-59,9 6 3,7 3 5,-13-3-3,-1-3-1,-3 13-2,10 11 1,-11 0-3,-4 3-1,-1 12-2,12-3-3,-7 3-2,-2 3-2,2-1-3,-6 3 1,6-1-1,-14 2 1,8-4 0,-10 4 0,3 1-1,7 4 1,-10-9-2,-4 14-1,9-14-1,-8 5 1,-12-4-1,20-4 0,-12-2-1,21-6 0,-4-1 0,-1-4 0,7-11-1,7 9 1,-9-12-2,9 1-8,-3-2-1,3-14-2,9 9-5,-14-2-2,14-2-1,-7 4-5,2-4-11,2-1-17,5-7-28,16-27-45</inkml:trace>
          <inkml:trace contextRef="#ctx0" brushRef="#br1" timeOffset="68362.4443">4400 2252 160,'-7'-4'0,"14"4"34,-3-12-17,-6 7 6,2 5-6,4 0 5,-8-4 6,6 4 1,-2-4-5,0 4-6,7 0-3,6 0-1,-20-7 3,27 8 1,0-2-2,2 8-2,3-7-1,-3 0-2,7 0-3,2 3-1,5-6 3,1-3-1,8-7-3,-1 3-1,-2 8 0,7-12-1,-11 2 2,11 2-2,-9 5 0,-7 7-2,3-14 0,-10 9 0,3 6 0,-6-3-2,-15-3 0,-3-3 0,-3 7-1,-2 7 0,-2-3-3,-5-8-8,5-8-5,2 22-4,0 2 1,-9-11-8,11 17-13,-17-7-35,13 12-30</inkml:trace>
          <inkml:trace contextRef="#ctx0" brushRef="#br1" timeOffset="68838.3524">5421 2807 118,'-11'-8'0,"18"8"14,-7-4 4,0 4 8,4-3 1,-4 3 12,-9 3-3,16-3-6,0-3-2,-9 3-3,-1 3-5,8-9-3,4 9 3,6-6-3,-8 6-1,13-8-4,0 7-4,2-4-1,0 7-2,7-8-2,-11 6 0,20-8-2,-9 5 0,-1 0-1,1-7 0,7 0 0,-9 9 0,8-7 0,-13-7-5,-6 12-6,8-8-5,-4 8-11,-17-2-18,-6 4-29,1 1-18</inkml:trace>
          <inkml:trace contextRef="#ctx0" brushRef="#br1" timeOffset="69057.2264">5459 3080 292,'2'0'0,"7"5"25,-2 2-6,8 5 11,-8-4-2,2-2-5,11-5-1,0 5-5,4 2-3,-15-8-4,36 0-2,-16 0-3,2 0-4,9 0 0,-7-11-1,9 11 0,-2-4 0,-18 5-36,1 2-24,-6 3-77</inkml:trace>
          <inkml:trace contextRef="#ctx0" brushRef="#br1" timeOffset="72335.9993">10630 3174 314,'18'13'0,"-11"5"54,-7 5-25,0 13-3,9-8-13,-3 7-6,-12-8 0,-5 8 0,8 6 0,-3-2-3,-12 2-2,0 4-2,5-2 0,2 5-19,-2 4-24,-12-12-51,3 2-69</inkml:trace>
        </inkml:traceGroup>
        <inkml:traceGroup>
          <inkml:annotationXML>
            <emma:emma xmlns:emma="http://www.w3.org/2003/04/emma" version="1.0">
              <emma:interpretation id="{9309807A-392C-4D9A-9ED8-47BFBB2EE0EF}" emma:medium="tactile" emma:mode="ink">
                <msink:context xmlns:msink="http://schemas.microsoft.com/ink/2010/main" type="inkWord" rotatedBoundingBox="13195,3436 18579,3357 18592,4275 13208,4354"/>
              </emma:interpretation>
              <emma:one-of disjunction-type="recognition" id="oneOf6">
                <emma:interpretation id="interp30" emma:lang="tr-TR" emma:confidence="0">
                  <emma:literal>5=150</emma:literal>
                </emma:interpretation>
                <emma:interpretation id="interp31" emma:lang="tr-TR" emma:confidence="0">
                  <emma:literal>551500</emma:literal>
                </emma:interpretation>
                <emma:interpretation id="interp32" emma:lang="tr-TR" emma:confidence="0">
                  <emma:literal>5=1500</emma:literal>
                </emma:interpretation>
                <emma:interpretation id="interp33" emma:lang="tr-TR" emma:confidence="0">
                  <emma:literal>5150</emma:literal>
                </emma:interpretation>
                <emma:interpretation id="interp34" emma:lang="tr-TR" emma:confidence="0">
                  <emma:literal>55150</emma:literal>
                </emma:interpretation>
              </emma:one-of>
            </emma:emma>
          </inkml:annotationXML>
          <inkml:trace contextRef="#ctx0" brushRef="#br1" timeOffset="78090.3795">14776 2507 321,'2'-8'0,"0"8"31,-2-5-25,-2 10 6,4 0 8,-2-12 1,-2 11-3,2-11-9,-2 14-6,4 4-1,-13 9 2,-5-3 0,10 5 2,-3 3-2,11-25-1,-11 20 1,11-7-1,-4 5-2,4-13 1,-4 5 0,6 1-1,5-3-1,9 9 0,-9-3 0,2-2 1,11-2-1,3 9 3,1-9-1,-6 2-1,3 2 1,1 0 1,-4 2 1,-9 0 1,14 1-2,-1 0 1,-17 1 0,4-5-1,-5 2 1,14-2-2,-15 3 0,-1-1 1,-4 1-2,14-3 0,-14 7 0,2-18 0,-9 15 0,9 0 0,-2-8 2,-22 15-2,9-9 0,2 15 1,-5-12-2,-15-8 0,7 9 1,6-11-1,-7 14-17,-3-8 2,-4-9-5,8 5-15,-9-8-19,2 8-25,2-15-22</inkml:trace>
          <inkml:trace contextRef="#ctx0" brushRef="#br1" timeOffset="78339.1957">14858 2432 400,'13'-25'0,"-8"19"23,1-7-22,21 1 3,-7 2 5,4-7 8,-6 10 1,4-1-7,9 1-4,-6 9-1,-12-2-1,16 3-3,-9 4-1,16 16-1,-16-14 0,0 13-2,6-8 1,-1 1-6,-14 4-11,0-2-9,0 4-8,5 7-22,-10 1-21,-6-1-34</inkml:trace>
          <inkml:trace contextRef="#ctx0" brushRef="#br1" timeOffset="78753.1153">15551 2835 336,'-7'3'0,"7"11"17,-9 17 1,5-9 7,-1-4 1,-6-4 0,7-4-3,13 12-7,0-12-3,-9 4-4,-3-2 0,28-3-2,-12 5-1,-4-8-1,2-3 0,11 9 1,-4-8-1,0-4 0,-3 2-1,3-2 0,9 5-1,-18-12-1,15 7-1,-4 0 0,0 0 0,7-9-1,-12 4 0,3 0 1,-7-2-1,5-8 3,-3 3-4,5 0-3,2-7 0,-5-8-2,-1 10 2,-10-3-1,1-6 1,6-5-1,-9 6 0,-15-9 0,13 8-3,-7-5 1,-11-5 3,-6 8 1,2 2 2,2 5 0,-14-4 1,10 10 0,-7 1 5,-5 9-3,10 4-2,1-3 0,3 8-2,2-1-5,9 5-4,-9-3-10,13 11-7,5-8-2,-5 7-14,12 1-9,-5-4 8,9 8-5,8 2-26</inkml:trace>
          <inkml:trace contextRef="#ctx0" brushRef="#br1" timeOffset="82741.3459">16697 2401 103,'0'0'20,"0"0"9,0 0 1,-4-5 0,4 5-12,0-5-8,4 10-2,-4-10 1,0-3-3,-9 8 0,7 3 3,4-3 0,-4-3 1,-5 6-3,10-6 0,-3-2 0,0 0-1,-3 0 1,6 13 0,-6-13 0,3 2-2,0 1 0,0 7 1,-2-5 0,-7-3-1,11 3-1,-8 5-1,-10 0-2,12-5 2,-10 5-1,3 13 2,-9-12 1,11 1-2,-8-9 0,3 24 0,8-18-2,-3-1 2,4 2 0,-1 0-2,6-10 2,-9 7 0,7-4-1,4 7 0,-4-3 1,-12 3-1,14-5 2,-2 0-2,0 15 2,-14-20-1,14 14-1,0-7 0,-5 3 0,-6 0 0,4 0-2,5 0 0,-3 8 1,-13-3-1,7-6 1,6 6-2,2 8 1,-10-15 0,13 4 0,-1 3 1,-12 4 0,10-6-1,-1-11 2,4 16 0,-7-11-1,9 16-1,-9-15 0,7 7 3,2 3-3,-3-1 0,-8-5 2,9 5-2,4 6 2,-13-13-2,11 1 0,-9 4 0,3 0 1,6-3-1,-7-4 4,5 3-1,-5 4 0,0-5 0,5 0-2,4 0 1,-4 0-2,-7 2 0,9-3 2,-2-1-2,-2 4 0,8 3 0,-4-12 0,-2 4 0,4 6-2,-4-2 0,4-6 2,-2 11 0,11 0 0,0-1 0,-9-3-11,3 3-8,8-3-20,-6 12-38,-12-9-47</inkml:trace>
          <inkml:trace contextRef="#ctx0" brushRef="#br1" timeOffset="79149.662">16268 2748 237,'-2'0'0,"2"2"54,2-2-38,9-2 3,-11 4 22,-11 12-6,9-5-5,9 5-7,-14-4-2,9 6-4,-2 6-3,0-2-4,7-1-1,-5-9 0,-2 6-2,5-1-2,-3 4-1,5-11 0,6-1 0,-6 16-1,8-17-1,-8 1 0,17 3 1,-4 0 0,-6-5 0,6-5-2,4 4 0,0-8 1,16 8 0,3-10-2,-6-4 0,8 5 1,4-15 0,2 4-1,15-9 0,-6-4 0,-6 3 0,-3-6 0,-9 0-3,-2 1 1,2-7 2,-20 9-3,-8-13 2,-1 1-1,-13 10 2,-13-8-1,-14-1-1,-15 7 1,-14 2 2,3 10 2,-23-7-1,3 17-1,-5 6-1,-8 13-1,30-8 0,-4-3-17,11 12-12,16-7-16,-5 13-50,7 2-135</inkml:trace>
          <inkml:trace contextRef="#ctx0" brushRef="#br1" timeOffset="73837.572">12976 2795 262,'-4'-6'0,"8"4"66,7 2-61,9-5 14,0 8 11,-4-1-4,4-2-4,15 0-8,-17 2-2,9-2-3,-3 3-4,7 4-2,14-4-1,-18-10 0,-8 9 1,13 0-3,-8-2 0,-2-2-2,-15 4-5,4 2-10,2 0-11,-15-2-21,0 2-20,0 2-7,4 3-16</inkml:trace>
          <inkml:trace contextRef="#ctx0" brushRef="#br1" timeOffset="74045.4515">12932 3148 329,'0'-5'0,"15"9"19,-12 6-19,6-4 0,-3-2 33,5 1-10,11 0-2,10-5-3,-15 5-3,23-8-9,3 6-4,8-6-1,-7-7 0,9 8 0,5-5-2,2 4-10,-7 3-10,-13-7-23,-4 7-41,0 0-41</inkml:trace>
          <inkml:trace contextRef="#ctx0" brushRef="#br1" timeOffset="77648.4684">14114 2701 129,'-7'-3'0,"18"1"49,-6-1-25,-8-2 6,1 0-4,4-5-8,1 8 1,1-5 2,5-3-1,0-5-3,0 10-3,-9-13 2,17 5-2,-8-8 2,0 0-6,4 6-1,-4-5 0,0-5-2,0 5-1,7 5 3,-16-5 2,4 1-4,-2-1-2,7 6-1,-7-8-1,7 3 0,-11 6 0,0 16 2,2-6 0,0 1-1,2 2 0,-2-3-1,-2 11-2,2-8-1,0 0-3,-7 21 1,-4 9 4,2 15 5,7-10-2,-9 8-1,11 5-3,-7 7 2,7-6 1,-4-8 0,2-2-1,-1 12 1,1-22 0,2 10-1,7-1 0,-7-1-2,-2-6 1,6-1-2,-2-9 1,-6 2-1,10-7 0,-14-2 1,12 3 0,-4-12-1,0 5 0,0-10 0,0 13 0,0-13-8,-2 2-4,4-2-5,-2-6-2,0 7-1,2 4-11,-2-17-6,0 4-35,7-13-40</inkml:trace>
          <inkml:trace contextRef="#ctx0" brushRef="#br1" timeOffset="114143.1056">12208 2451 106,'-5'-5'7,"-4"7"2,9 1-2,3-6 1,-3 8 1,-3-10-1,6 8-1,1-1 2,-4-4 1,0 2-2,0-5 1,0 7 0,4-2-1,-8 0 3,4 0-1,2-2 3,3 2 0,-10 0 2,5-4 2,-2 4-1,4 0 2,0 0 0,-2 0-2,-2-4-1,2 4 1,7 3-1,-9-6-5,2-1-3,0 7 0,-3-3-1,10 1 0,-9-1-1,2-6-1,-5 8-1,10-2 0,-3 3 0,-6-16 2,4 18 0,-3-7-3,1-3 1,0-3 2,-5 6-1,1-1 0,6 6-1,-9-8-1,4-6 0,1 6 0,2 5 0,-14 0 0,9-10-2,-4 0 0,11 15 3,-11-5-2,-4-8 2,10 8-3,-8-5 1,2 10 3,-5-7-2,-6-1 1,18 2-2,-14 7 1,2-6-1,1 3 0,6 4-1,0 1 0,-2-1 1,-2-7 0,10 9 0,-12 3-1,4-2 0,4 3 2,-6-9-2,4 16 0,7-8 0,-1-1 1,-3-8-1,-1 9 0,3 3 0,4-11-2,0 6 3,0 1-1,4-1 0,3 5 0,-5-2-1,2-3 1,-1 1 0,3 4 0,5-2 0,-2-5 0,-2-8 0,-9 20 0,19-12 0,-8-2 0,2-1 0,-2 3 0,7 4 0,-1 1 0,-6-13 0,5 8 1,-1-3-1,-6 0 0,4 13 0,7-12 0,-5 0 0,5 3 0,-12-4 0,14 2 0,-13 7 0,11-6 0,-12-8 0,12 10 1,-18 2-1,13-8 0,-4 11 0,-2-8 0,2 6 0,6-9 0,-15 6 0,12-3 0,-6 1 0,1 3 0,-5-1 1,-2-5-1,5 14 2,-3-19 0,-2 15 0,0-13-1,-2 13 2,6-12-2,-4 18 1,0-14-1,-7 10 0,5-2 0,4 8 0,-2-14-1,-6 5 0,8 0 0,-18 3 0,14-9 1,-9 4 0,-2 2 0,-1-2 1,1-2-1,-5-3-1,-2-7 2,0 17-1,5-2 0,-5-12 0,4 0 0,-4 0 0,2 7-1,-4-10 0,-4 2 2,10-2-1,-15 5 0,13-17-1,-2 4 1,-4 0-1,6-10 0,0 6 0,-6 5 0,-3-18-6,18 14-4,-6-5 0,6-3-1,2 13-2,20 6-3,-17-6-11,13 6-27,-5 0-30,23 15-27</inkml:trace>
        </inkml:traceGroup>
      </inkml:traceGroup>
    </inkml:traceGroup>
    <inkml:traceGroup>
      <inkml:annotationXML>
        <emma:emma xmlns:emma="http://www.w3.org/2003/04/emma" version="1.0">
          <emma:interpretation id="{20BB6EC2-7242-4204-A7FE-E45FD001AD2A}" emma:medium="tactile" emma:mode="ink">
            <msink:context xmlns:msink="http://schemas.microsoft.com/ink/2010/main" type="paragraph" rotatedBoundingBox="700,5201 23014,5468 22996,7001 682,6733" alignmentLevel="1"/>
          </emma:interpretation>
        </emma:emma>
      </inkml:annotationXML>
      <inkml:traceGroup>
        <inkml:annotationXML>
          <emma:emma xmlns:emma="http://www.w3.org/2003/04/emma" version="1.0">
            <emma:interpretation id="{A5CE60C8-5A59-4708-8B89-183FBC9F94CD}" emma:medium="tactile" emma:mode="ink">
              <msink:context xmlns:msink="http://schemas.microsoft.com/ink/2010/main" type="line" rotatedBoundingBox="700,5201 23014,5468 22996,7001 682,6733"/>
            </emma:interpretation>
          </emma:emma>
        </inkml:annotationXML>
        <inkml:traceGroup>
          <inkml:annotationXML>
            <emma:emma xmlns:emma="http://www.w3.org/2003/04/emma" version="1.0">
              <emma:interpretation id="{800411A0-C2FA-44A9-B08E-F79E9C5EDD7C}" emma:medium="tactile" emma:mode="ink">
                <msink:context xmlns:msink="http://schemas.microsoft.com/ink/2010/main" type="inkWord" rotatedBoundingBox="697,5483 1864,5497 1853,6385 686,6371"/>
              </emma:interpretation>
              <emma:one-of disjunction-type="recognition" id="oneOf7">
                <emma:interpretation id="interp35" emma:lang="tr-TR" emma:confidence="0">
                  <emma:literal>ir</emma:literal>
                </emma:interpretation>
                <emma:interpretation id="interp36" emma:lang="tr-TR" emma:confidence="0">
                  <emma:literal>g</emma:literal>
                </emma:interpretation>
                <emma:interpretation id="interp37" emma:lang="tr-TR" emma:confidence="0">
                  <emma:literal>°</emma:literal>
                </emma:interpretation>
                <emma:interpretation id="interp38" emma:lang="tr-TR" emma:confidence="0">
                  <emma:literal>g:</emma:literal>
                </emma:interpretation>
                <emma:interpretation id="interp39" emma:lang="tr-TR" emma:confidence="0">
                  <emma:literal>i:</emma:literal>
                </emma:interpretation>
              </emma:one-of>
            </emma:emma>
          </inkml:annotationXML>
          <inkml:trace contextRef="#ctx0" brushRef="#br1" timeOffset="116486.3333">-441 4575 145,'-4'-9'21,"6"9"-4,0 3-1,7-11 0,-9 11 4,4-11 2,-4 13-2,3-2-2,-6-11-2,3 11 0,3-8 2,-6 10 1,1-5 4,4-5-1,-2 7-1,-6 6-3,15-3-1,-14-18-2,5 13-3,0 8-3,2-8 1,-6-3-3,2 1 0,4 9-1,0-4-1,-4 3 0,9 1 2,-3 8-2,-2 7 0,5 0-2,0 14 2,-3-2-2,16 7 1,-9 4-1,-2-7 0,-4 0-1,12 14 1,-10-10-1,0-8-1,-5 2 0,9 5 0,-4-7-1,-7-1 0,0-5 1,2-5 0,-4 1 0,-5-3 0,5-4 0,-7-8 0,-2 4 1,11-6-1,-16-2 0,5 0 1,-7 1-2,1-3 0,-15-8-3,6 0 1,-1-9 0,0 2 1,1-3 0,-10-13 0,16-4 0,-9 5-1,12-6 0,-8-14 0,-4-1-1,9 6 2,7-4 0,2 1 1,-7 9 0,14 13 0,1-3 1,-1 1-1,6-4 0,0 9 0,10-5 0,-6 8 0,8-22-1,-1 23 1,2-5 0,12-2 0,-2-7-1,3 14 1,4 6 0,1 5 3,-7-7-2,-1 3 1,17 4 0,-2-3 0,2-2 2,3-3-2,8 9 2,5-7 0,2 1 0,-11 6 1,0-6-1,2 6-1,4 5 0,-13-6 1,7-5-1,-2 18 0,0-8 1,-10 0-2,-1-10 1,-7 7-1,-3 16 0,-3-17-1,-17 4 0,10-4-1,-7 12 1,-16-11-1,7 2 0,-4 1-3,10-4-11,-4 19-6,-6-26-5,0 12-11,6 14-9,-9 7-23,-8-5-83</inkml:trace>
          <inkml:trace contextRef="#ctx0" brushRef="#br1" timeOffset="115444.0714">-456 4696 124,'-3'-2'0,"1"-1"15,-7 2-14,7 2 3,2-1-3,4 0-2,-4 0 0,3-1-6,1 2 0,-4-2 8,5-2 6,-5 3-5,2 4 1,-4-5-1,4 2 2,-2-10 3,6 6 5,-3 6-3,6-8-6,-18 5-2,2-2-2,16 6-9,-9-11-8,0 14-5</inkml:trace>
        </inkml:traceGroup>
        <inkml:traceGroup>
          <inkml:annotationXML>
            <emma:emma xmlns:emma="http://www.w3.org/2003/04/emma" version="1.0">
              <emma:interpretation id="{31EC1611-9822-4DE9-8037-E57E6C217279}" emma:medium="tactile" emma:mode="ink">
                <msink:context xmlns:msink="http://schemas.microsoft.com/ink/2010/main" type="inkWord" rotatedBoundingBox="2934,5285 8362,5350 8344,6825 2916,6760"/>
              </emma:interpretation>
              <emma:one-of disjunction-type="recognition" id="oneOf8">
                <emma:interpretation id="interp40" emma:lang="tr-TR" emma:confidence="0">
                  <emma:literal>bilinmiyor.</emma:literal>
                </emma:interpretation>
                <emma:interpretation id="interp41" emma:lang="tr-TR" emma:confidence="0">
                  <emma:literal>bilinmiyor</emma:literal>
                </emma:interpretation>
                <emma:interpretation id="interp42" emma:lang="tr-TR" emma:confidence="0">
                  <emma:literal>bitirmiyor.</emma:literal>
                </emma:interpretation>
                <emma:interpretation id="interp43" emma:lang="tr-TR" emma:confidence="0">
                  <emma:literal>bilinmiyor-</emma:literal>
                </emma:interpretation>
                <emma:interpretation id="interp44" emma:lang="tr-TR" emma:confidence="0">
                  <emma:literal>bilinmiyor,</emma:literal>
                </emma:interpretation>
              </emma:one-of>
            </emma:emma>
          </inkml:annotationXML>
          <inkml:trace contextRef="#ctx0" brushRef="#br1" timeOffset="117783.6605">1496 4300 143,'2'-18'31,"-2"6"0,5 12 0,1-9 0,-6-1-3,-6 10 3,1 0-2,10 0-5,-1 8-5,-8-16-5,-1 8-4,10 13-4,-5-5 3,-9 15 9,2 18 2,12 3-4,-5 16-4,-7-4-3,5 2-3,2 8 0,7-11 0,-10 2 0,6 4-1,-19-14 1,18 0-2,5 4 1,-18-14-1,9 0-1,8-4-2,1 0 0,-12-3 0,-6-3-1,20-6 0,-9-1 0,0-1 0,-2-14 1,13 7-2,-9-4 1,-4-13 0,-9 5 0,13-3 0,7 6-1,-9-8 1,0 0-3,-9 0 1,25-3 1,-12-6-3,1-13-2,10-2 2,3 3 0,-7-8 1,5 0 1,-8-3-4,10 6 3,4-3 0,-15 10 3,11 0 0,-5 9 0,18 3-2,-17 3 2,3 4 0,3 0-2,-4 8 0,6-1 2,-2-2-1,0 0 1,0 8 0,5 5-1,-14-10 0,2 7 1,9 1 0,-13 9 0,11-4 1,-11 7 1,2-4-1,0 6 0,-2 6 0,-7-21-1,3 14 0,-1-1 0,-8-8 2,8-5-3,-10 9 0,1-14 0,-2 0 2,1 3 9,-19-8-8,12 10 2,-11-4-3,6-10 2,-13 10 0,22-8-1,-18 4-1,1-4 1,3 2-1,-1-4 1,6 4-2,-2-5 0,2-2 2,1 7-2,-1 0 0,9 0 0,4-8 0,-1 6 0,6 2 0,9 0-3,-12-3-7,-3 3-5,17 3-3,-11-3-2,2 5-7,5-3 9,6 8-6,12-5-11,-14-5-16,13 0-11,9-2-23</inkml:trace>
          <inkml:trace contextRef="#ctx0" brushRef="#br1" timeOffset="118249.051">2154 4535 356,'-5'-18'0,"3"0"23,-7 4-9,11 5 15,-13-3-9,9-10-4,-2 7-1,8 7-4,-6 4-6,2 0-4,2-8-1,-2 8 0,0 8-16,0-8-8,-2 4-9,4 0-17,0 6-3,7 4-12,-9-12-18</inkml:trace>
          <inkml:trace contextRef="#ctx0" brushRef="#br1" timeOffset="118044.0787">2158 4883 328,'-4'-1'0,"8"0"37,-4 3-38,7 7 2,-5 9 23,-4-13 1,4 1 1,-2 9-3,7 1-5,-10-1-6,10 3-1,-7-8-2,9 11-1,-5-4-3,5-3-2,-4 6-1,-7-1-1,4-7 0,4 2 0,-1-1 0,-10-3-1,14-3 0,-13 4 0,2-8 0,4 9-11,-2-7-5,-9 3-8,2-6-15,1 5-19,-8-2-30,-1 0-44</inkml:trace>
          <inkml:trace contextRef="#ctx0" brushRef="#br1" timeOffset="118564.064">2431 4227 278,'9'7'0,"-9"25"53,0 7-23,2-3 4,-8 8-10,10 1-4,-6-1 4,0-13-3,6 1-1,-2 11-6,3-3-3,4 1-1,-3-6-1,-1 14 0,10 3-2,-10-17-2,10 1 0,-10 8-2,2 0-2,-1-13 2,-4 8 0,5 2-2,4-15 0,-17 3-1,12-11 0,-8 3 0,2-1 1,0-5-1,0-9 0,4-2-23,-8 5 2,8-12-5,-8 7-1,6 2-14,-4-6-10,4-2-20,-6 2-2,6-5-38</inkml:trace>
          <inkml:trace contextRef="#ctx0" brushRef="#br1" timeOffset="119015.1588">2756 4575 355,'4'-19'0,"-8"4"11,4 8 6,15 7 1,-17-9-7,-5 1 0,14 6 1,-5 7-9,0-3-4,-2-2-2,7 5 0,6 7-7,3 15-13,-14-3-18,7-2-23,-2 17-44</inkml:trace>
          <inkml:trace contextRef="#ctx0" brushRef="#br1" timeOffset="118816.7752">2760 4890 268,'-4'3'0,"4"-6"87,4-5-78,7 19 0,-20-2 9,7-1 6,4 0-1,9 12-5,-11-10-7,5 2-3,-1 9 1,12-11-1,-5 11 0,-2-5-1,2-2 0,2 6-2,1-6-2,-12 6 0,7-13-1,-5 10-1,3-7 0,-9 0-1,4-3 0,5 7 1,-12-9-1,1-3 0,-3 3-11,5 10-4,-9-3-4,-3 0-16,-6-9-24,0 4-38,-2 8-44</inkml:trace>
          <inkml:trace contextRef="#ctx0" brushRef="#br1" timeOffset="119342.0587">3036 5163 249,'-5'-10'0,"23"2"31,-25 5-15,12-14 4,-3 14 5,2-11 3,5 4 2,-7-5-8,7-7-8,-2 1-5,13 3-3,-9-13 1,-4 10 0,17-3 0,-4 6 0,-4-13-3,-3 12-1,9 9 0,1 3 0,-12-11 2,9 10-1,6 5-1,10 3 2,-12 5-1,-13-5 1,18 0 2,-4 14 2,12 1 1,-30-8 1,22 10-2,2 8-1,-4 2 0,-10 6-3,-1 0-1,11 16-1,-10 2-2,-10-12 0,0 20-1,11-7 0,-16-4-21,2 1-12,-10-8-21,1 10-56,5-4-152</inkml:trace>
          <inkml:trace contextRef="#ctx0" brushRef="#br1" timeOffset="120782.0574">3838 4827 103,'0'-2'14,"0"2"6,0-5 2,0 5 10,6 0-4,-8-8-1,-9 1-2,11 7-1,7 0-1,-1-2 4,-17-3-2,18 12 1,-1-5-7,-8 1-6,-2-3-4,4 12 3,2 8 3,2 4-2,-1-7-6,1 12-2,-4 7-2,11-11 0,-20-2 0,12-1-1,-3 0 0,6-5 0,1-3-1,-20-12 0,19 1-1,-1 7 1,-10-10-1,7 2 0,-4-7 1,9 3 1,-3-3-1,-8 2 0,-1-9-1,14-17 0,7 0-7,-10-1 2,12-17-3,-7 11 2,12 7-1,-17-7-3,8 4 1,8 1 3,-9 9 5,5-1-1,0 12 3,-12 1 0,12 5-1,-11 8 2,8-3 0,-10 6 2,6 4-1,-2-7 4,-5 1 1,1 11 1,-3 1-2,11 4 0,-15-12 0,6 4 0,-4 3-1,7 4-2,-5-11-1,-2 4-1,18-3 0,-14 8-1,1-4-1,-7-7 0,8 4 0,8-10 1,-12 5-1,0-7 0,5 2 0,-1 7 0,-3-9-1,-6-3 1,8 10-3,-1-5 1,-4 2 1,-6-4-2,6-3 2,6 10-2,-10-5 2,-1 0-2,8-3 1,3 6 0,-8-3 1,2-3 0,2-2 1,-2 10 0,0-2-2,5-6 1,-1-6 1,12 9-1,-7-1 1,0-9 0,6 9 0,-6-4-1,7 5 1,-10-8-1,1 3 1,0 3-2,-7 2-1,6 0 0,-15-8 1,12 8 1,-3 5-1,8-18 0,-8 13-1,3-10 1,-3 15 1,4-13-1,-4 1 0,0-1 1,7 11 1,-9-13-1,-3 10 1,12-7 0,2 7 0,-7 2-2,-2-9 2,9 0 0,-5 2 0,5 7 0,-2-4 0,-3-8 1,1 12 1,8 1 0,-9-8 1,3 5 2,4 2 1,-6 11 1,-1-6 1,14 7 0,-7 6 4,7 9-1,-7-7-1,2 13-2,7 3 1,-4-4-1,-14-2-2,7-7-1,4 1 0,-4 7-2,-2-7 0,-5-11 0,9 6-1,-9-1-2,5-13 1,-12 10-1,12-9 1,-7 0-1,-4-8 0,8 0 0,-8 5-17,8-10 1,-4 8-4,0 3-7,2-12 1,-4 12-10,-2-12-22,-5 2-51,7-3-45</inkml:trace>
          <inkml:trace contextRef="#ctx0" brushRef="#br1" timeOffset="121221.2676">4815 4861 261,'-5'-8'0,"17"6"49,-10-4-45,0 12 5,7-6 12,0 12 14,-7 3-1,2 0-4,-1 10-7,6 5-3,-9 3-9,11-13-2,-7 14 1,5 2-2,-5-9-2,-4 0-2,7-5 0,-5-3-3,-2 1 0,-2-1-1,2-2 0,0-2 0,0-9 1,-7 6-1,5-5-14,0-4-2,-7-1-3,5 7-13,-10-9-8,3 6-28,-9-16-32,-2 0-43</inkml:trace>
          <inkml:trace contextRef="#ctx0" brushRef="#br1" timeOffset="121425.3">4817 4626 339,'2'-19'0,"-2"9"29,-2-7-18,4 12 11,5 4-5,-7-7-3,4-2 3,-4 13-3,9-1-8,-18-2-3,18-2-2,-4 9-2,4-2-1,-5 4-10,12 6-12,-12 4-14,1 6-19,1-3-21,-8 4-36</inkml:trace>
          <inkml:trace contextRef="#ctx0" brushRef="#br1" timeOffset="121674.3193">5084 4883 228,'2'0'0,"7"10"46,6 18-21,1-8 8,-1-9 3,5 7-13,-4 2-3,-3 2 2,5-11 0,2 1-3,-9 10-5,9-12-4,0 1-1,9-3 1,7 4-2,-25 7-3,13-21-2,-2 14-3,3-7 0,-10 0 0,-4-5 1,3 0-1,-3 3 0,-9-1-13,5-4 1,-7-1-2,13-2-6,-6 0-7,-5-16-16,5 1-25,10-4-11,6 2-18</inkml:trace>
          <inkml:trace contextRef="#ctx0" brushRef="#br1" timeOffset="121938.0389">5659 4843 208,'0'0'0,"-11"8"96,4 4-57,12 8-4,-23-1-2,9 0-6,-4 6-1,11-1-3,-7 2-5,-14 1-4,19 11-1,8-6 0,-19 12-2,4-8-2,17 1 0,-3 1-3,-10 1-2,3-3 1,4-2 0,6 2-2,-6-2 0,-6 2-1,6-11 0,6 1-1,-4 3 0,-4 5-1,-2-12 0,6 10 0,-2-11 0,-9 1 1,2-12-1,16 9 0,-11 0-13,-16-9 0,21-3-2,1-7-7,-2 0-4,-8 0-1,6-6-8,6 2-16,-6-17-43,25-20-17</inkml:trace>
          <inkml:trace contextRef="#ctx0" brushRef="#br1" timeOffset="122317.5301">5992 5065 363,'-9'2'0,"-4"2"50,11 21-35,-5-13 5,-15 12 3,6 0-2,8-2-2,3 2-2,-2-10-3,-10 8-2,17 5-3,2-10 0,7 7-3,-9-4-1,0-4 0,20 2-2,-9-6-1,-9-7-1,11-4 0,-2 2 0,-2-1 0,-4-8 1,4 10-1,8-11 1,8-7-1,-3-15 1,-2 1-3,7-5-3,2 0-1,-9 2 0,-11 3 2,4 7-2,-9-1-1,-4-5 0,-6 5 0,3-2-1,6 9 0,-14 1 1,-5-6-1,-2 2 2,-2 10 4,-6-4 0,-3-3 1,6 1-1,1 9 1,0 0-1,-7-3 0,22 12-3,-4 5 0,5-8-6,-19 8-3,30 5-7,-5 6-4,0-10-3,0 11-10,13-4-8,-2 5-4,14-4-15,-14 2-15</inkml:trace>
          <inkml:trace contextRef="#ctx0" brushRef="#br1" timeOffset="122633.0612">6414 5215 193,'11'-9'0,"-4"25"63,9-16-22,-14 6-2,5-1-9,-7-10-6,8 15-3,-10-11-2,2 1-2,0 0-4,7-4-1,-14 9-1,9-12-2,-6 4-1,6 8-2,-2-5 1,-2-2-1,-5 2 2,14-8-5,-11-3-2,4 1-1,0-6 0,0-4 2,0 1-3,0-11 1,0 1 0,17 2 1,-10-16-1,4 0 0,-2-15-1,18 17-1,-12-10 1,1 7 0,-1 0 0,10 17 1,1 2-3,-6 2-2,0 10 1,9 8 0,-2 2-2,-9-4-1,-12-1 1,5 16-7,-4 7-7,2-3-7,2 6-9,-9 4-20,-4 14-12,-9 5-44</inkml:trace>
          <inkml:trace contextRef="#ctx0" brushRef="#br1" timeOffset="122832.9174">6843 5326 352,'-9'-8'0,"16"11"66,-3-8-46,1 12-1,8-14 5,-17 7 2,12 2-1,-10-2-5,2 8-13,9-16-7,-4 1 0,-1 7 0,0 2 0,3 1-48,-14 9-28,-1-4-111</inkml:trace>
        </inkml:traceGroup>
        <inkml:traceGroup>
          <inkml:annotationXML>
            <emma:emma xmlns:emma="http://www.w3.org/2003/04/emma" version="1.0">
              <emma:interpretation id="{4A9C1E53-C389-4943-9EAB-917EC49E413D}" emma:medium="tactile" emma:mode="ink">
                <msink:context xmlns:msink="http://schemas.microsoft.com/ink/2010/main" type="inkWord" rotatedBoundingBox="9755,5309 13991,5360 13975,6713 9739,6663"/>
              </emma:interpretation>
              <emma:one-of disjunction-type="recognition" id="oneOf9">
                <emma:interpretation id="interp45" emma:lang="tr-TR" emma:confidence="0">
                  <emma:literal>Ancak,</emma:literal>
                </emma:interpretation>
                <emma:interpretation id="interp46" emma:lang="tr-TR" emma:confidence="0">
                  <emma:literal>Ancak)</emma:literal>
                </emma:interpretation>
                <emma:interpretation id="interp47" emma:lang="tr-TR" emma:confidence="0">
                  <emma:literal>Ancak</emma:literal>
                </emma:interpretation>
                <emma:interpretation id="interp48" emma:lang="tr-TR" emma:confidence="0">
                  <emma:literal>Ancak;</emma:literal>
                </emma:interpretation>
                <emma:interpretation id="interp49" emma:lang="tr-TR" emma:confidence="0">
                  <emma:literal>Ancak/</emma:literal>
                </emma:interpretation>
              </emma:one-of>
            </emma:emma>
          </inkml:annotationXML>
          <inkml:trace contextRef="#ctx0" brushRef="#br1" timeOffset="124048.5476">8545 4481 136,'-5'-5'0,"5"0"96,0 5-62,2 8-8,-2-1-1,-8-22 0,10 33 4,-11-2 5,-2 9-8,-9 1-5,11 3-6,0 6-2,-13 6-2,0-12-3,13 16-1,-2 6-1,-3-5-1,1-7-1,0 5 0,10 6-2,-3-17 0,-10 2-1,12-3-1,-5-1 1,4-5-1,-12-1 1,10-19-1,9 12 1,-9-11-1,-1 1 0,5-11 0,8 3-3,-1-2 2,-10 2-1,1-10-2,5-5-5,2 1-2,1-20 1,10-3 3,-2 3 1,9-7 0,-2-3-2,-7-6-4,18-9-2,-5 9-1,-4-16 2,-4-10 4,6 10 4,2 3 3,-12 1 1,10-23 1,-4 51 0,8 0 5,-15 7 6,-2 11 0,9 3-2,0 11-3,-25 2 2,18-5 0,-4 15 1,2 16 3,0-1 0,-1 9 0,-3 4-3,15-1-2,-9 9-2,5-11-1,-1-3-2,16 21 1,-13-21-1,6 2 0,-8-1 2,22 5 0,-14 10-1,-8-15 1,8-1-1,3 14-1,-5-15-1,-6 4 0,1 0-1,1-4 0,4 6 0,-22-11 0,9-1 1,-2 9-1,-9-11 0,4 0-6,-7-3 0,-3 12-4,1-7 0,-20 2-5,12-1-2,-12 3-7,11-12-13,-10-5-11,-10-2-17,7 2-13,3-10-39</inkml:trace>
          <inkml:trace contextRef="#ctx0" brushRef="#br1" timeOffset="124327.1561">8442 4812 319,'-4'-7'0,"-5"-12"35,0 16-11,11 1 13,1-3-11,1 0-4,-8-6-1,8 17-7,3-12-8,4 12-4,0-6 2,11-6 2,14 17 2,-1-11-1,-4 5-3,5 12-2,2-9-1,6 1 0,-11-9-1,7 15 0,5-3 1,-3-6-1,-9 2 0,-4 2-13,7-5-3,-1 11-4,-15-15-7,5 16-10,4-2-19,-9-4-9,-11-1 3,6 5 0,-2-10 21,7 9 11</inkml:trace>
          <inkml:trace contextRef="#ctx0" brushRef="#br1" timeOffset="124682.2552">9267 5016 119,'17'6'37,"-10"7"5,0 2-1,-1 6-6,-3-6 0,-3 5 0,4-1-2,-4-2-5,0 2-8,4-12-2,-6 13-4,4-12 0,-2 1-1,3-4-5,-3 1-2,0 0-1,-3-8-3,3 9-1,7-7 0,-2-11-1,-10 11 0,12-1 0,-1 2 0,1-12 1,11-6 0,4-10-2,3-7-6,6 5 0,-11-4-1,6 3 0,-6-4-2,0 3 2,-4 7 4,-3 3 4,-4 14 0,-5 10 0,3-6 3,-7 3 0,11 14 3,-2-4 2,-4-1 3,-3 10-3,9-2 0,-2 8-1,-3-2 1,-3-1-1,10 4-1,-9-3-3,3-2 0,9-3-1,-10-6-1,5 9 0,1-11-1,1 7 0,-2-6 0,7 10-1,-12-11-9,3-2-5,0-2-2,2 5-8,-15-6-9,13 0-19,-7-1-23,7-3-4,-9 2-24</inkml:trace>
          <inkml:trace contextRef="#ctx0" brushRef="#br1" timeOffset="124973.0812">10215 4946 263,'-22'-18'0,"17"26"52,-15-3-38,-8 0 8,5 1 2,-1 15 8,4-13-4,-2 6-4,6-3-6,5 6-5,-2 0-5,2 0-2,4 2-1,5-4-1,0 2 0,6 2-2,-8 1-1,15 6 0,0-13-2,-13 3 1,8-3 0,12 0 0,-9-3 1,-3 3-1,6-9 0,12-1-4,-13 4 0,9-7-2,0 2-5,9-8-5,9-7-12,-18-2-13,22 2-32,2-1-12,1-9-18</inkml:trace>
          <inkml:trace contextRef="#ctx0" brushRef="#br1" timeOffset="125462.1412">10884 4985 233,'-34'-5'0,"23"10"46,-13 8-12,6-3 11,-6-5-8,-5 4-3,20 6-5,-22 0-3,9-5-8,-1-1-4,21 11-2,-9-15-2,-9 7-2,13 10-2,7-10-1,-11-1-1,18 2-3,-20-3 0,19 0-1,5-10 0,-15 14 0,4-14 0,9 0-2,-3 0 2,-3 5-1,8-4 1,-2-1 0,4 0 0,3-4-4,-1 2 2,18-8-3,-1 3-2,-6-10-2,3 7 4,2-4-1,-9 2 1,3-3 0,-14-2 1,5 12 2,1-5 2,-19 3 0,0 4 0,6 6-2,-2 4 2,-4-7 0,-2 8 0,8-11 4,-6 3-2,-2 5 0,6-2 0,-4 9 1,10 0-1,-19-5-1,18-2 0,-7 5-1,9-1 0,-7-3 0,-2 3 1,13 8-1,7-10 0,-17 8 0,12-8 0,1 3 0,13-1 0,-12 1-4,-3-13-2,12 6-3,-1-7-4,-10-11-6,3 3-2,11 4 0,4-11 1,-2-13-26,-6 6 12,-1-1 13,-17 0-12,4-4-10,-9-6-6,12 7 20,-5-2 5,-7-12-3</inkml:trace>
          <inkml:trace contextRef="#ctx0" brushRef="#br1" timeOffset="125967.8649">11257 4505 132,'-22'-26'0,"-5"1"142,25 11-98,-14 14-6,7 0-5,7-3-9,4 6-4,3-6-7,-5-2-4,0 15-4,-2 2 4,15 13 7,-17-8-4,10 12-2,-1 2-1,15 18 2,-14-13-1,10 5-2,2 3 0,-1 11-2,8-14 0,-12 8-2,7-2-1,-2 8-1,-5-6 0,-8-6-1,12 0 0,-14 2-1,6-2 1,-9-8-1,0 1 0,13-7 2,-13-12-3,0 5 2,0-17-2,2-7-5,-2 4 0,0-4-1,2-1 0,3 3 1,-3-7-2,11-3 1,5-8-5,11-21-1,-13 0-1,1 17 1,3-2-1,-9 4 4,-6 6 7,4 4 1,-9 8 2,0-6 0,0 3 0,-9 0 1,13 1 2,1 16 2,-14-17 0,13 5 1,-2 2-1,-4-7-1,4 10 0,-2-7-2,5-1 1,-5 8-1,-2-7 0,4 4 1,-9-4-1,12 4 0,-5 1 1,-5-3 1,12 10 1,-7-10 3,0 2-1,2-2-2,0 10 1,1-5 1,-1 9-2,-4-4 2,8 5-1,1-9 0,0 17-2,1-11 1,4 8-1,3-6-2,7-5 2,-2-2 0,23 6-1,-8-6-1,3-4-1,8-3 0,-3-3-1,8 6 0,-9-13-13,11 7-7,-15 2-15,11-5-21,-20 2-66</inkml:trace>
          <inkml:trace contextRef="#ctx0" brushRef="#br1" timeOffset="127612.0318">12470 5132 207,'0'-7'0,"-2"9"85,4-7-63,7 15-6,-16-12 1,11 4 8,10 13 8,-8-6-2,-8 6-9,11 4-4,-2 3-5,-1 9-4,-8-7-2,2 12-2,5-4 0,-1 2-2,-8-5-2,-3 0 1,9 2-2,-8-10 0,1 7 0,-4-2 2,9-8-3,-6 3-24,-3-4-5,0 7-17,0-11-34,-2 4-24</inkml:trace>
        </inkml:traceGroup>
        <inkml:traceGroup>
          <inkml:annotationXML>
            <emma:emma xmlns:emma="http://www.w3.org/2003/04/emma" version="1.0">
              <emma:interpretation id="{1C3D867F-3345-451B-B000-E8488DE09C32}" emma:medium="tactile" emma:mode="ink">
                <msink:context xmlns:msink="http://schemas.microsoft.com/ink/2010/main" type="inkWord" rotatedBoundingBox="14739,5576 18029,5615 18017,6611 14727,6572"/>
              </emma:interpretation>
              <emma:one-of disjunction-type="recognition" id="oneOf10">
                <emma:interpretation id="interp50" emma:lang="tr-TR" emma:confidence="0">
                  <emma:literal>ns,30</emma:literal>
                </emma:interpretation>
                <emma:interpretation id="interp51" emma:lang="tr-TR" emma:confidence="0">
                  <emma:literal>n? 30</emma:literal>
                </emma:interpretation>
                <emma:interpretation id="interp52" emma:lang="tr-TR" emma:confidence="0">
                  <emma:literal>n, 30</emma:literal>
                </emma:interpretation>
                <emma:interpretation id="interp53" emma:lang="tr-TR" emma:confidence="0">
                  <emma:literal>n? 50</emma:literal>
                </emma:interpretation>
                <emma:interpretation id="interp54" emma:lang="tr-TR" emma:confidence="0">
                  <emma:literal>17,30</emma:literal>
                </emma:interpretation>
              </emma:one-of>
            </emma:emma>
          </inkml:annotationXML>
          <inkml:trace contextRef="#ctx0" brushRef="#br1" timeOffset="128425.0725">13321 4905 417,'13'2'0,"-26"19"15,-3 16-10,20 10 7,-19-19-1,-1 3-1,14-6-3,15-1 1,-17-7-3,6 2 0,-4-2-3,13-2 0,-13-7 0,-3 2-2,5-4 1,9-3 0,-4 2-1,-14-9-1,11 4 2,-2 4 2,-4-8-1,1 3 1,10 2-1,-7-2 0,-4-9-3,-1-7-2,7 2-1,3-11 0,-7 1 1,-1-14-1,12 6-3,5-11 0,-10-10-2,7 14-1,20-1 0,-15-5 1,4-6 3,4 19 5,-1 10 1,-3-3 0,-12 12 0,8-11 2,4 17 1,-9 3 2,2-5 1,-1 7 2,-8 11 1,12-1-3,-10-7 1,-1 14 0,12 0-1,-3 8 1,-10 0-1,3-3 1,6 7-1,-2 4-2,0-11 0,0 9 1,5 5-1,-7-4 0,6-5 0,-10 3-1,15 15 1,-11-9-1,6-4 0,-6 5-1,-4-3 0,4-1-1,-7-4 0,0-7 0,2 5 0,-8-12-1,0 8 0,6-7 2,-4 2-3,2-11-12,-14 6-10,19-8-6,-5 7-13,-3 1-23,-8 5-59</inkml:trace>
          <inkml:trace contextRef="#ctx0" brushRef="#br1" timeOffset="129679.1356">14111 4530 317,'5'-3'0,"-5"6"87,0 1-84,0-11-1,9 10 1,-9 8 6,2-13 9,9 12 3,2 5-5,1 1-2,6-1-7,6 2 0,3 1-1,16-7 1,-12-1 0,-2 14-2,11-12-1,1 12 0,-6-14 2,5 14-2,-2-1-1,-2 6 2,-2-4-2,-1-7-1,-1 13-1,-17-19 0,8 12-2,6-3 1,-13 2 0,-5-18 1,-9 9-1,14-9 1,-13 0 0,-1-4-2,-6 3 1,9-4 0,-3-5 0,-15 10 0,13-10 0,-4 6 1,2-2 0,2-2-1,-4 3 0,-5 4-5,-6-4 5,0-4 0,-16 18-3,11-14 5,-11 15-3,-2-5 0,2 0 2,5 11 0,-12-1-2,3-6 0,2 8 2,-3 0 1,1 0-1,0-8 1,2 6-2,-7-1 0,13 1 1,-3-9-1,1 6 0,2 7 0,1-10 1,-14-4 0,23 0-2,-3 2 0,0-7 1,18-2-3,-4 2-4,2-1-2,2-4-2,0-4-2,-3 8-1,1-3-2,4-2-9,1-6-7,-1 7-17,0 0-21,2-7-12,21-6-17</inkml:trace>
          <inkml:trace contextRef="#ctx0" brushRef="#br1" timeOffset="131185.0827">15053 5156 135,'-4'0'33,"13"-3"7,-14 1 6,-6-2-1,18 4-1,-7 4-4,-2-4-6,-1-4-8,8 10-5,-12-3-4,-4-6-7,7 6-1,-3 7 0,-13 2 1,-2-4-2,-3 8 1,19 2 0,-17-1-2,-5-1 0,-1 11-3,-2-7 0,2 6 0,2-5-1,-6-4-1,15 10 0,-4-12 0,-3 6-1,5-4 0,7-3-1,-11 4 0,15-8 0,-2-4 0,-1 3 0,6 1 0,6-9-6,0 1-3,-2 2-3,-3-10 0,12 5-4,-7 2-1,0-2-1,0 1-8,-5-7-4,12 4-23,-9-7-13,6-2 4,-2 2 0,5 4 13</inkml:trace>
          <inkml:trace contextRef="#ctx0" brushRef="#br1" timeOffset="132015.9673">15513 4679 256,'-4'-17'0,"4"17"51,-3 0-21,8-5 0,-7-1-4,6-4-4,7-1-5,3-3-6,-12 3-2,18-9-2,4 17-1,-6-8 3,-7-1-1,9 4-2,4 6 0,-19-1-2,4-8 1,2 15-4,7 1 1,-12-8-1,-6 1 1,14 9-1,-10 3 0,-4-5 1,0-2 0,11 10-1,-15-8 1,-1 0 0,10 13-1,-5-4 0,0-3-1,-7 3 0,5-7 0,2 9 0,-7-1 0,-2 3 0,3-1 0,-12 3 0,-2 9 0,7-14-1,1 5 1,8 1 0,-23-6-1,16 9 1,16-7 0,-16-2-1,0 2 2,2-2-2,18 6 1,-9-7-1,-5 1 1,16-5 0,-2 3 0,-9-3 0,5 4 0,10-4 0,1 8 0,-8-13 0,6 7 0,10-6 0,-17 12 1,8-16-1,-6 11 0,9-7 0,-11 9 1,4-10-1,4 5 0,3-1 0,-20 6 4,11-8-2,2 6 0,0 6 0,0-12-1,-15 3 0,13-4 1,-3 9 1,-8-3-1,0-5-1,6-2 1,-13 4 0,7-5-1,-9 2 1,9 8 1,-9-1-2,-14-8 2,5 12-1,5 0-1,-19-12 1,14 7-1,0-4 0,5 3 0,2-6-1,-14 3 0,25-1 0,-12-2 1,1-7-1,0 5-11,17-6 3,-13 0-4,12 6-2,-8-3-7,21-13-11,-32 8-15,16-14-27,20-5-14,9-5-15</inkml:trace>
          <inkml:trace contextRef="#ctx0" brushRef="#br1" timeOffset="132894.0426">16091 4758 173,'0'2'0,"0"4"67,-11 11-30,2 3-1,4 14-1,-4-13-4,3 3-8,1 6 0,1 10-7,-1-5-6,-6-6-3,11 7 4,7-5-3,-14-2-1,7 6 0,7-11-1,2-3-1,-7 7 2,-4-7 0,6 0-1,7 4-2,-11-9-2,9 4 2,-4-8-2,4-5-1,-3 1 1,3-1-1,7 0-1,-10-9 0,14 0 0,-11 9 0,22-14 0,-15 4 3,15-12-1,0 1-2,-11-1 0,18-8-2,-12 9 0,1-9 1,-5-2 0,-6 3-1,11 2 2,-7 0 0,-7-4-1,7-3 0,-5 3 0,1-5 2,-1 9-2,-3-21 2,-1 21-1,-7-1 0,-4-13 0,0 1 0,9 8 0,-5-6 0,-4 1 1,-6-1 1,-8 13 3,-1-13 1,4 5-1,-14 2 1,3-1-2,-9 14 1,-4 0-3,8 5-1,-2 12-2,0-10-1,-4 14 0,6-7-5,3 23-2,-7-6-4,-12 5-6,6 13-8,10 7-30,-11-8-58,5 6-75</inkml:trace>
        </inkml:traceGroup>
        <inkml:traceGroup>
          <inkml:annotationXML>
            <emma:emma xmlns:emma="http://www.w3.org/2003/04/emma" version="1.0">
              <emma:interpretation id="{90AA5BD7-D62D-4556-ADD4-0E249A5BC913}" emma:medium="tactile" emma:mode="ink">
                <msink:context xmlns:msink="http://schemas.microsoft.com/ink/2010/main" type="inkWord" rotatedBoundingBox="19217,5533 23013,5578 22997,6917 19201,6871"/>
              </emma:interpretation>
              <emma:one-of disjunction-type="recognition" id="oneOf11">
                <emma:interpretation id="interp55" emma:lang="tr-TR" emma:confidence="0">
                  <emma:literal>olduğu</emma:literal>
                </emma:interpretation>
                <emma:interpretation id="interp56" emma:lang="tr-TR" emma:confidence="0">
                  <emma:literal>olduğun</emma:literal>
                </emma:interpretation>
                <emma:interpretation id="interp57" emma:lang="tr-TR" emma:confidence="0">
                  <emma:literal>oyduğu</emma:literal>
                </emma:interpretation>
                <emma:interpretation id="interp58" emma:lang="tr-TR" emma:confidence="0">
                  <emma:literal>oldugu</emma:literal>
                </emma:interpretation>
                <emma:interpretation id="interp59" emma:lang="tr-TR" emma:confidence="0">
                  <emma:literal>ddugu</emma:literal>
                </emma:interpretation>
              </emma:one-of>
            </emma:emma>
          </inkml:annotationXML>
          <inkml:trace contextRef="#ctx0" brushRef="#br1" timeOffset="136228.9839">19058 4479 387,'3'6'0,"3"-5"65,-6 2-72,-9 18 7,18 4 0,-9 1 16,0 5-2,11-16 1,1 19-2,-4 10-3,10-12-1,-2 11-1,-1-2-3,5 9 0,-6-4 0,-1 3-1,5-10 0,-7-2-1,2-4-2,-6 3 1,6-2 0,-4-12-1,-7-3 0,5 5 0,0-9 0,-1-5 0,-1 3-1,-5-4 0,4-5 0,-4-8 0,-7 8 0,10-8 0,-6 5 1,3 2-1,-2-11-4,2 12 1,0-3 0,-2-2 1,-7-8-1,11 1-4,-19-2-1,5-8 3,1 7 2,0 1 2,-2-5 0,-3 4-1,7-7-1,-6 16 1,-7-25 0,8 17 2,-14 5 0,16-7 0,-10-2 0,-9 12 0,13-6 2,-4 8 3,13-10 1,0 10 0,7 5 1,11-2-3,-18-8-3,18 5-2,-9 0-1,0 12 0,-7 1 4,5 3 1,-2 1 0,8-7-1,1 2 0,-10 5 1,5-3 0,9 3-1,-7 1 0,-4-4-1,11 1 0,-7-3-1,11 2 0,-8-4 0,8 1 0,3 3 0,4-10 0,-9 3 0,4-4 0,19-1 0,-10-2 0,-2-2 0,12-11-6,-3 1 4,4 2-4,-8-4 0,6-5 0,-6 3 0,2 10 1,-2-23-2,-3 14-1,11-1 2,-6-7 3,-9 12-3,-2-9 3,7 5 2,-17 6 0,-8-3 2,12 9-1,-10-7 0,-7 8 3,10-1 4,-7 4 2,2 1 1,-5-4 0,3 4-3,17 10 0,-21-17-2,1 3-2,10 12 0,-5-5 0,2 2 4,-9 4 1,7 7-1,5-11-2,-3 7-1,-2-1 0,7 2-2,-7-8 0,2-7-1,5 14 0,6-7-1,-9 3 0,-4-10 0,7 12 0,2-7 1,-5-5-1,10 5 0,1 1 0,1-2 0,-5-9-5,13 5 0,7-5-3,-15-3 0,11 6-1,-5-15 2,4 15 1,-14-16-3,8 2 1,4 9-2,-13-20 2,5 10 3,-7-2 2,15 9 2,-24 3 1,-9-10 0,18 16 2,-9-5 0,-7 2 1,5-5 2,4 8 1,5-5 0,-23 1-1,14 7 2,11 7-3,-11-13-1,4-8-1,-4 19-1,2 3-2,11-10-1,-18 0 0,14 9 1,-3 1 1,-4-2 0,7 9 0,9-3 0,-12 1 0,-2-3 0,14 2 0,6 1-8,-17-2-6,3-13-4,10 21-5,11-16-11,-11 2-7,4-2-23,11-5-14,-6 3-14</inkml:trace>
          <inkml:trace contextRef="#ctx0" brushRef="#br1" timeOffset="136735.7702">20638 4981 243,'-18'-11'0,"-2"11"60,2-3-27,3 6 9,-5 0-6,-9 4-4,13 4-4,-10 1-6,-8 1-6,10 6-1,11 1-3,-10-4-2,3 6-4,18-9-1,-2 11-3,-7-14-1,8 6-1,6-1 0,-3-10-1,0 9 0,4-12 0,0 11 0,10-6 0,-21-13-3,20 12 1,1-6-4,-3 0-1,2-7 0,16 2-2,-2-12-2,-9 0 1,10 7 0,6-6 0,-14 3 5,0-2-1,2-1 2,5-2 2,-10 5 1,3-7 2,-4 10 0,-12 12 0,1-2 3,-14 0 1,22 0 2,-15 3 1,2-1 4,2 13-1,5-1 1,6 13-1,-13-5-1,11 0-4,5 7 1,-18 5 1,22-1-3,-11-1 0,8 6-1,-3-4 0,1 2-1,3 13 0,-5-17 0,7 11 0,-15-7-2,8 5 0,-6-12 1,-9 1-1,8 4 2,-10-8-2,-5 2 0,0-12 1,-7 6 1,5-10-2,-15 0 2,-1 4-4,-6-6-3,-3 0-1,-6-7-2,-14 4-5,12-5-2,-12-9-1,3 2 0,2-6-11,15-16-6,-8 2-22,2-14-19,11-1-7</inkml:trace>
          <inkml:trace contextRef="#ctx0" brushRef="#br1" timeOffset="137003.1103">20367 4721 235,'4'-11'0,"-4"-3"47,11 9-24,18 4 8,-20-4 3,0-3-2,15 8-6,5 2-4,-18 1-6,12-3-3,-6 3-3,17 2-3,-14-4-2,0-1-1,6 12-2,3-4-1,-15-9-1,10 4 0,-2 10 0,-6-13 0,-5 9 0,0 6-15,9 1-8,-20 1-6,7-3-11,-1 19-22,-6-10-9,-9 2-23</inkml:trace>
          <inkml:trace contextRef="#ctx0" brushRef="#br1" timeOffset="137451.031">21044 4960 256,'5'3'0,"-10"1"87,12-4-64,-5-4-1,-4 1-1,0 10 5,-3-9-2,10 0-5,-3 14-5,5-7 0,-3 0 3,1 1 0,3 16-5,-8-12-2,12 14-3,-1-14 1,-2 16-2,2-16-3,-5 12 1,8-10-1,-3 8-1,-13-11 0,15 3-3,0 3 1,-2-8 0,-11 5 2,16-2-3,-7-2-1,-3-6-4,8 3-2,-1-4-2,5-2-3,6-3-5,-17-3-1,20-3 1,-3-6-4,-6 4-1,2-3 3,-2-6 0,-7 6-3,2-9-2,-4-3-6,2 12 15,7-6 12,-14 3 5,12 14-1,-1-11 1,-6 8 1,-11 6 9,-5 1 11,7 1 0,0-6-2,-4 10-2,8 11-6,-4-25-1,0 22 7,3 6-3,-10-7-5,14 2-4,-5-10-3,-2 12-2,11-1 0,-9-5 0,-2-4-1,13 12 0,-8-6-13,4-3-18,-3 1-31,-3 10-82</inkml:trace>
          <inkml:trace contextRef="#ctx0" brushRef="#br1" timeOffset="134904.6752">17766 5065 277,'8'13'0,"-25"0"14,14 4 2,8 10 5,-1-11-2,-13-6 4,9 10-1,9-1-6,2-7-2,-11 4-6,18 7-1,9-9 0,-16-7 3,5 7-1,1-10 0,8 7 0,-10-6-2,10-3-2,-3-4-1,5-3-1,-5-6 0,2 1 2,7-8-4,-6-1 1,-7-1-1,-1 2 0,12-11-1,-9 9 0,-15-1 0,6-2 2,2-1-1,-17 9 0,1-6 0,1 4-1,-2 10 0,-12-13-1,-2 8 0,7 7 0,-2-5-1,-5 6 1,-15-8-2,24 12 0,-20 0 2,-2 0 2,2 0-2,-4 15 2,4-4-2,-9-4 2,14 8-2,4-2 1,9-2-5,-16 2-6,23 8-8,1-1-9,-12 1-9,4-3-13,11-3-20,13 8-11,-11-15 6</inkml:trace>
          <inkml:trace contextRef="#ctx0" brushRef="#br1" timeOffset="135215.9735">18501 4500 388,'11'-1'0,"2"-7"61,-15 19-66,2 12 6,-11-9 3,9 16 8,0-12 2,2 2-1,2 9-4,11 0-2,-4 7-2,2-2 1,-11 9 2,18-4-2,-14 10-1,1-13-2,10 4-2,-8 5 0,2-10 0,-9-2-1,9-2 0,-5 0 2,1-3-1,-5-5-1,-3-1 0,8-7 0,-7-5-16,-3 2-1,3-1-1,6-1-10,-15-5-10,11-3-26,0 1-21,-4-6-21</inkml:trace>
        </inkml:traceGroup>
      </inkml:traceGroup>
    </inkml:traceGroup>
    <inkml:traceGroup>
      <inkml:annotationXML>
        <emma:emma xmlns:emma="http://www.w3.org/2003/04/emma" version="1.0">
          <emma:interpretation id="{9FA4C0CC-01D8-4996-AA3F-A9E497FBF4D2}" emma:medium="tactile" emma:mode="ink">
            <msink:context xmlns:msink="http://schemas.microsoft.com/ink/2010/main" type="paragraph" rotatedBoundingBox="862,6824 16931,7087 16911,8310 842,8047" alignmentLevel="1"/>
          </emma:interpretation>
        </emma:emma>
      </inkml:annotationXML>
      <inkml:traceGroup>
        <inkml:annotationXML>
          <emma:emma xmlns:emma="http://www.w3.org/2003/04/emma" version="1.0">
            <emma:interpretation id="{DD016CC9-B46F-431A-823A-AF4936C5D670}" emma:medium="tactile" emma:mode="ink">
              <msink:context xmlns:msink="http://schemas.microsoft.com/ink/2010/main" type="line" rotatedBoundingBox="862,6824 16931,7087 16911,8310 842,8047"/>
            </emma:interpretation>
          </emma:emma>
        </inkml:annotationXML>
        <inkml:traceGroup>
          <inkml:annotationXML>
            <emma:emma xmlns:emma="http://www.w3.org/2003/04/emma" version="1.0">
              <emma:interpretation id="{7AA1EE0F-7A5E-46A4-966A-13C2EDE34D94}" emma:medium="tactile" emma:mode="ink">
                <msink:context xmlns:msink="http://schemas.microsoft.com/ink/2010/main" type="inkWord" rotatedBoundingBox="858,7089 2870,7122 2855,8080 842,8047"/>
              </emma:interpretation>
              <emma:one-of disjunction-type="recognition" id="oneOf12">
                <emma:interpretation id="interp60" emma:lang="tr-TR" emma:confidence="0">
                  <emma:literal>için</emma:literal>
                </emma:interpretation>
                <emma:interpretation id="interp61" emma:lang="tr-TR" emma:confidence="0">
                  <emma:literal>İçin</emma:literal>
                </emma:interpretation>
                <emma:interpretation id="interp62" emma:lang="tr-TR" emma:confidence="0">
                  <emma:literal>irin</emma:literal>
                </emma:interpretation>
                <emma:interpretation id="interp63" emma:lang="tr-TR" emma:confidence="0">
                  <emma:literal>iain</emma:literal>
                </emma:interpretation>
                <emma:interpretation id="interp64" emma:lang="tr-TR" emma:confidence="0">
                  <emma:literal>ikin</emma:literal>
                </emma:interpretation>
              </emma:one-of>
            </emma:emma>
          </inkml:annotationXML>
          <inkml:trace contextRef="#ctx0" brushRef="#br1" timeOffset="139633.9283">-594 6112 331,'-5'-22'0,"10"-3"48,6 15-22,-7 4-4,-1-5-8,6 2-2,-1 14-1,-1-11-2,0-1-3,4 7-3,4 0-1,-1 0-4,-5 2 1,13-2-1,-7 21-2,-6-20-10,11 16-3,-2 9-11,-9-5-13,11-3-15,-7 0-9,-2 24-24</inkml:trace>
          <inkml:trace contextRef="#ctx0" brushRef="#br1" timeOffset="139385.8186">-572 6504 113,'-2'-2'23,"2"2"-4,-2 7 2,4-17 9,-2 10 0,0 0-4,0 0-2,2-7 0,-2 14-1,-4-11-1,10 8-3,-8-8 1,0 8-2,4-1-3,-4-6 0,11-1 0,-20 13 0,15-9-3,-2-2-3,-2-1 0,5 32 2,6-17-1,-11 15-1,11-17-4,-7 23 1,5-8-1,-4-6 0,4 12-1,-1 8-1,-3-27-1,4 15 0,2-2-1,-7 1-1,-1-7 1,5-2 0,-1 7-1,-7-4 0,2-13 1,1 7 0,-6-14-2,1 11-8,4-14-5,-2 8-6,0-3-1,0 1-4,-6-13-9,-5 5-35,-3-3-48</inkml:trace>
          <inkml:trace contextRef="#ctx0" brushRef="#br1" timeOffset="140178.5549">54 6434 264,'0'-2'0,"-4"-8"46,4 5-20,-7 10-4,-4-5-6,-2-15 3,2 25-2,-7-3 0,7-9 0,0 4-1,0 3-2,6 5-4,-15 9-2,9-2-1,0 17 0,-2-3 1,2-4-1,11 16 0,-11-1-2,6-11 0,-4-3-2,9 16 1,0-19 0,0 1-1,0-11-1,2 9-2,3-9 1,-1-15-2,-1 9 0,8 0 0,2-21 1,-9 15 0,8 2-2,5-8 2,-1-5-1,8-15-3,-1 12-2,3-14-1,-4 1-2,-4 9 2,2 13 2,-9-6 3,-2-1 2,-4 12 0,6 6-2,-7-4 0,1-13 1,-1 18 1,0-5 0,-4-2-1,12 2 1,-6 11 4,-4-12-1,1-1 0,10 12 0,-9-5 0,1-7 0,6 13-1,2-5 1,-2 4-1,-4-8-1,4 9 0,5-2-1,-14-12 0,7 8 0,4 3 1,-8 0-1,-1-15 0,-4 7 0,5 5-3,1-5-6,-6-10-2,7 20-8,-7-9-14,-5-3-12,3 2-36,4-3-26</inkml:trace>
          <inkml:trace contextRef="#ctx0" brushRef="#br1" timeOffset="140652.4259">374 6088 310,'-2'-8'0,"-2"-2"53,4 8-19,2-3-3,-7 7-13,5-5-8,0 3-6,0 6-2,3-11-2,-3 4 0,0 2-6,9 14 2,-12 0-1,12 11-5,7-2-9,-7 11-15,4-4-11,-6 13-1,10-2-8,1 0-17,-11-6 8</inkml:trace>
          <inkml:trace contextRef="#ctx0" brushRef="#br1" timeOffset="140438.9413">448 6583 394,'4'9'0,"-8"-19"45,4 15-42,9 1 5,-9 21 11,-9-15 1,11-5-5,5 11-5,6 3-5,-13-14 0,0 8 1,7 9-1,1-4 0,1-9-5,-2-1 0,6 5-1,-4-1 2,-11-7 0,15 18-2,-10-25-5,-6-2-5,3 8-4,0-1-3,0-1-14,-11-8-7,5 14-28,-12-10-26,-2 1-40</inkml:trace>
          <inkml:trace contextRef="#ctx0" brushRef="#br1" timeOffset="140983.3339">692 6744 139,'13'11'29,"-4"-8"-5,11 14-7,-9-14 0,-6 2-2,10 2-3,3-1-2,-16-6 1,9 5 1,-2-2 0,0-1 1,-9-10 2,7 11 2,2-6 2,-9 1 0,0-6-1,4 5-3,14-9-7,-16-6-4,3-3-2,10 8 2,-4-5 0,-6-11-2,15 4-1,9 4-1,-12-15 0,-1 2 0,11 14 2,-10-1 2,1 3 6,-2 3 3,6 15 0,-4 0-1,-12-9-1,17 18 2,-3 1 0,-9 0 1,2-5 0,20 19-3,-11 2 0,-10-3-2,12 5-2,9 4-2,-13 9-1,-6-19-2,-3 12-1,18 2-1,-20-5 0,-3-2 0,5 5-14,3-2-12,-21-5-19,0 11-27,-4 6-111</inkml:trace>
        </inkml:traceGroup>
        <inkml:traceGroup>
          <inkml:annotationXML>
            <emma:emma xmlns:emma="http://www.w3.org/2003/04/emma" version="1.0">
              <emma:interpretation id="{E5F87DA3-C73E-491E-AA97-E06222F0ECB5}" emma:medium="tactile" emma:mode="ink">
                <msink:context xmlns:msink="http://schemas.microsoft.com/ink/2010/main" type="inkWord" rotatedBoundingBox="4482,7216 5478,7232 5467,7898 4471,7882"/>
              </emma:interpretation>
              <emma:one-of disjunction-type="recognition" id="oneOf13">
                <emma:interpretation id="interp65" emma:lang="tr-TR" emma:confidence="0">
                  <emma:literal>r</emma:literal>
                </emma:interpretation>
                <emma:interpretation id="interp66" emma:lang="tr-TR" emma:confidence="0">
                  <emma:literal>5</emma:literal>
                </emma:interpretation>
                <emma:interpretation id="interp67" emma:lang="tr-TR" emma:confidence="0">
                  <emma:literal>3</emma:literal>
                </emma:interpretation>
                <emma:interpretation id="interp68" emma:lang="tr-TR" emma:confidence="0">
                  <emma:literal>t</emma:literal>
                </emma:interpretation>
                <emma:interpretation id="interp69" emma:lang="tr-TR" emma:confidence="0">
                  <emma:literal>.</emma:literal>
                </emma:interpretation>
              </emma:one-of>
            </emma:emma>
          </inkml:annotationXML>
          <inkml:trace contextRef="#ctx0" brushRef="#br1" timeOffset="143042.3359">3176 6233 185,'2'-11'0,"7"-2"82,-9 16-67,4-1-1,5-2 6,-9 0 3,9 8 8,2 5-2,-13 5-6,17-1-2,-4 25-5,9-20-2,-9 22 1,-11-3-2,14 5-6,1-12-2,-6-3 0,-4 11 1,6 0 0,-2-24-3,-7 2 0,-4 16-1,8-10 0,-15-16-1,-6 2 1,15 17-2,-2-19 1,-23-7 0,19 9 1,-8-1-1,-10-4 0,13-4 1,-7 2-1,-4-15 0,0 8 0,17-1-1,-15-8 0,7-9 0,-9 5-2,8-6 2,1-5-1,-7-2 1,7 0-2,13 4 1,-16-29 0,5 16 0,6-9 1,5 12 0,-2-10-1,4 20 1,12 2 2,-12 4-2,7-13 0,9 15 0,-1-8 0,-10 4 0,15-6 0,-6 7 0,6-1 1,-6-4 1,-7 17 1,24 7 0,-26-8 1,10 3 0,10 13-1,2 2 0,-11-13 0,19 13-1,3-1 0,9-1 0,-7-6 0,10 6 0,-1-6 0,-7-4 0,-4 2-1,11 5 1,-9-3 0,3-4-2,-14 15 0,13-8 3,-19-10-3,-1 10 0,7 8 0,-9-8 1,-19-10-1,12 5 0,-6 10 0,-11-13 0,2 3 0,2 0-5,-2 9-3,0-18-3,-7 9-7,21 8-10,-21-11-6,5 13-22,15-1-53,-8 14-66</inkml:trace>
        </inkml:traceGroup>
        <inkml:traceGroup>
          <inkml:annotationXML>
            <emma:emma xmlns:emma="http://www.w3.org/2003/04/emma" version="1.0">
              <emma:interpretation id="{5BCF6881-B1D6-403B-A84A-74FE6B07DFF1}" emma:medium="tactile" emma:mode="ink">
                <msink:context xmlns:msink="http://schemas.microsoft.com/ink/2010/main" type="inkWord" rotatedBoundingBox="5869,7107 6701,7121 6687,7934 5856,7920"/>
              </emma:interpretation>
              <emma:one-of disjunction-type="recognition" id="oneOf14">
                <emma:interpretation id="interp70" emma:lang="tr-TR" emma:confidence="0">
                  <emma:literal>E</emma:literal>
                </emma:interpretation>
                <emma:interpretation id="interp71" emma:lang="tr-TR" emma:confidence="0">
                  <emma:literal>£</emma:literal>
                </emma:interpretation>
                <emma:interpretation id="interp72" emma:lang="tr-TR" emma:confidence="0">
                  <emma:literal>F</emma:literal>
                </emma:interpretation>
                <emma:interpretation id="interp73" emma:lang="tr-TR" emma:confidence="0">
                  <emma:literal>[</emma:literal>
                </emma:interpretation>
                <emma:interpretation id="interp74" emma:lang="tr-TR" emma:confidence="0">
                  <emma:literal>I</emma:literal>
                </emma:interpretation>
              </emma:one-of>
            </emma:emma>
          </inkml:annotationXML>
          <inkml:trace contextRef="#ctx0" brushRef="#br1" timeOffset="143572.4011">4406 6512 315,'0'-5'0,"0"-7"49,5 16-32,-5 1-7,4-7-4,-2-1 1,9 6 3,3-3 4,8 0-2,9 7-5,0-4-4,2 2 0,14-8 1,0 6 2,4-11-1,-2-6 0,-7 13-2,9 2 1,-7-7 0,1-8-2,-10 19-1,3 0 1,-9-22-2,2 17 0,-4 5 0,-5-5 1,-4-8-1,-9 13-5,11 3-5,-29-8-9,15-8-11,-6 13-10,-6 9-9,-8-8-7,-1 3-43</inkml:trace>
          <inkml:trace contextRef="#ctx0" brushRef="#br1" timeOffset="143844.1148">4528 6850 313,'5'3'0,"10"-16"39,-15 8-25,9 10 0,11 1 8,-4-9 4,15 0 1,2 6-7,14-16-9,-9 12-4,2 2 0,15-1-1,-10-1 2,-3-9 1,0 21-3,-4-20-3,-1 2-1,-8 7-1,14 0 0,-15-18 0,-8 20-1,14-4 0,-16-4 0,-10-6-11,4 9-5,-12 16-8,-3-23-14,-3 5-18,-3 12-42,-7-14-57</inkml:trace>
          <inkml:trace contextRef="#ctx0" brushRef="#br1" timeOffset="144591.5878">4559 6248 202,'3'2'0,"-8"-9"51,5-1-28,0 13-1,-4-7 3,6-11 1,-2 16-3,-2-11-1,0-8-7,2 9-4,4-3-1,-2-4-3,0-4-2,10 8 0,-4-11 0,-3 4 0,4-2-1,0 11-1,-5 5 0,5-12 0,-9 15 1,4-3-4,8-1 0,-17 1 0,14 6 0,7 4 0,-3-7-1,0 6 1,-2-1 0,5-8 0,8 11 0,-6 1 0,-7 2 0,9-9 0,5 7 1,-8 6-1,1 0 0,-5-11 1,7 11-1,0 0 0,-4-4 0,-9 7 0,15-5 1,-18 5 2,5-18-2,5 12 2,-8 0 0,1-21-1,4 11 0,-2 7 2,-5-11 0,3-7 1,4 6 1,5-4-1,-8-9 0,4 1-3,3 5 0,-13-5 0,7-14 0,0 24-1,4-3 0,-6-10-2,-7-2 2,7 16-2,-5-7-7,-9-3-7,-2-5-4,9 24-6,-4-12-17,-3 4-27,1 8-42</inkml:trace>
        </inkml:traceGroup>
        <inkml:traceGroup>
          <inkml:annotationXML>
            <emma:emma xmlns:emma="http://www.w3.org/2003/04/emma" version="1.0">
              <emma:interpretation id="{5009AA75-8FF4-4931-AEC7-FCE3271BA7CD}" emma:medium="tactile" emma:mode="ink">
                <msink:context xmlns:msink="http://schemas.microsoft.com/ink/2010/main" type="inkWord" rotatedBoundingBox="7387,7171 7937,7180 7923,8055 7373,8046"/>
              </emma:interpretation>
              <emma:one-of disjunction-type="recognition" id="oneOf15">
                <emma:interpretation id="interp75" emma:lang="tr-TR" emma:confidence="0">
                  <emma:literal>S</emma:literal>
                </emma:interpretation>
                <emma:interpretation id="interp76" emma:lang="tr-TR" emma:confidence="0">
                  <emma:literal>s</emma:literal>
                </emma:interpretation>
                <emma:interpretation id="interp77" emma:lang="tr-TR" emma:confidence="0">
                  <emma:literal>5</emma:literal>
                </emma:interpretation>
                <emma:interpretation id="interp78" emma:lang="tr-TR" emma:confidence="0">
                  <emma:literal>Ş</emma:literal>
                </emma:interpretation>
                <emma:interpretation id="interp79" emma:lang="tr-TR" emma:confidence="0">
                  <emma:literal>9</emma:literal>
                </emma:interpretation>
              </emma:one-of>
            </emma:emma>
          </inkml:annotationXML>
          <inkml:trace contextRef="#ctx0" brushRef="#br1" timeOffset="146396.9621">6363 6165 137,'0'-7'0,"2"7"45,-2-10-28,-6 1 7,10 9-3,-8-4 1,8-2 0,-4 6 1,0-2-7,0 4-2,-4-7 0,4 5-4,0 3 1,-9-11 0,13 6 2,-10 7-5,-3-13-2,-2 6 0,0-1-1,-1 8-3,-16-12 5,3 7 0,10 2 1,-12 3-3,-6-12-1,4 19 1,11-7 1,-6-2 3,4-3-2,-3 8-1,10 2-3,-18-7 0,4 7-2,16 0 0,-11-8 1,6 15-1,19-10 0,-19-2-2,16-7 0,7 9-2,-5 9 2,5-6 0,-14-2 1,22 13 0,-3-1 0,-8-4 0,14 7 0,4-1 1,0-8-1,-4-1 0,4 5 0,16 9 1,-25-10-1,12-4 1,13 10-1,-14-3 0,9 2 0,-15-6 1,18 19-1,-10-18 0,-10-3 0,17 17 1,-17-2-1,-1-14 0,1 11 0,-3-2 2,3-4 0,-14 9 0,5-2 0,6-13 0,-26 3 2,13 8-1,0-2 2,-9-13 0,-7 5 1,9-4 0,3 7 1,-18-13 0,6 0-3,-8 13 3,-5-8-4,-7-10 0,10 8-2,-10-1 1,5-7-1,-16-2 0,19 8-1,5-12 0,-3 1 0,8-8 0,0 18-12,3-12 0,-3-14-7,4 21-4,1-13-10,6-2-45,-1-1-52</inkml:trace>
        </inkml:traceGroup>
        <inkml:traceGroup>
          <inkml:annotationXML>
            <emma:emma xmlns:emma="http://www.w3.org/2003/04/emma" version="1.0">
              <emma:interpretation id="{65009189-B394-4E3C-98C0-8E51B5BE8081}" emma:medium="tactile" emma:mode="ink">
                <msink:context xmlns:msink="http://schemas.microsoft.com/ink/2010/main" type="inkWord" rotatedBoundingBox="8795,6954 12397,7013 12378,8145 8777,8086"/>
              </emma:interpretation>
              <emma:one-of disjunction-type="recognition" id="oneOf16">
                <emma:interpretation id="interp80" emma:lang="tr-TR" emma:confidence="0">
                  <emma:literal>kabul</emma:literal>
                </emma:interpretation>
                <emma:interpretation id="interp81" emma:lang="tr-TR" emma:confidence="0">
                  <emma:literal>Kabul</emma:literal>
                </emma:interpretation>
                <emma:interpretation id="interp82" emma:lang="tr-TR" emma:confidence="0">
                  <emma:literal>kabuk</emma:literal>
                </emma:interpretation>
                <emma:interpretation id="interp83" emma:lang="tr-TR" emma:confidence="0">
                  <emma:literal>kabus</emma:literal>
                </emma:interpretation>
                <emma:interpretation id="interp84" emma:lang="tr-TR" emma:confidence="0">
                  <emma:literal>Kabir/</emma:literal>
                </emma:interpretation>
              </emma:one-of>
            </emma:emma>
          </inkml:annotationXML>
          <inkml:trace contextRef="#ctx0" brushRef="#br1" timeOffset="147310.9447">7338 5982 375,'3'-10'0,"1"17"31,-8-4-29,4 2-3,6 14 2,-1-4 27,-1 9-7,10 11-2,-3 7-4,2 1-3,7 4-3,0 11-2,-7-5-2,7-16 1,0 8-1,2 15-2,1-16 0,-10-5 1,11 5-3,-1-4 0,-17-13-1,8 12 0,-10-6 0,1-1 0,-3-12 1,-2 11 0,6-5 0,-12-10-1,4-1 0,4-7-9,-7 11-1,-4-16-2,3 9-2,15 1-5,-18-13-13,-2-8-11,17 18-18,-8-20-24,-7-3-41</inkml:trace>
          <inkml:trace contextRef="#ctx0" brushRef="#br1" timeOffset="147800.8123">7929 6399 290,'-6'-9'0,"6"7"89,4 7-77,-2-8-1,-8 3 1,8 0 1,5 9 5,-14-13-2,5-1-7,2 8-4,0 7-3,-11-4 0,-5 7 6,7 7 0,-15 6-3,-5-14-2,4 15 0,3 4-2,-16-19 2,14 7 0,6-1-1,-13-2 1,7-5-2,1 5 0,17 3 0,-10-16 0,5-3-2,7 11 2,4-7-2,-11-4 1,13 0 0,-4 7-2,8-7 1,-4-7 0,7 14-2,-9-3 3,9-8 0,-2 8 0,8 1 0,-3 2 1,-12-9-1,20 4 1,-9 19-1,-7-24 0,7 3 0,-4 11 1,11-1 1,-10-13-1,-1 16 1,18 1 0,-19-9-1,1-4 0,20 8 1,-5 6-1,0-13 0,11 4 1,5-1-2,-13-3 0,-1-4 0,11 14 1,1-12-1,-9-4 0,8 8 1,12 2-1,-18-1 0,-7-16 0,16 17-10,-3-4-1,-10-12-7,-19 15-9,19 3-6,-14-3-10,-7-3-12,3-2 6,11 20 0,-12-20-11,-3 10 16</inkml:trace>
          <inkml:trace contextRef="#ctx0" brushRef="#br1" timeOffset="148340.6212">8751 6579 157,'-6'-2'0,"-12"-13"75,0 12-37,-2-1-8,-4 4-6,-3-7 2,5 3 0,-1 10 2,-5-3-2,1-6-6,16 6 3,-11 9-5,2-8-5,2-11 1,18 27-4,-5-9-3,-17-6-3,16 12 0,6 12 1,-18-10-1,11 1-1,12 8 1,-14-13-2,0-2-1,18 6-1,-7 1 0,-11-15 0,9 3 0,11-1-1,9-1 0,-33-9 1,26 3-1,-6 10 1,-1-10-1,8 0-1,-1 3-1,14-1 0,-3-17-1,-2 10-1,21-8-3,-12-2 0,-16-4 0,12 1 3,-9 6 0,-5-9 0,0-4 1,1 15 1,-5-14 1,4 5 1,-11 13 2,5 12 0,-7-12 0,-2 7 2,8-1 3,-4 5-1,-10-11 0,8 7-2,6 12 0,-8 1 3,9-7 2,-5 18-2,9-6-2,-18-7 0,18 7-2,9 6 0,-15-6-1,10-4-1,3 6 1,-7-11-1,3 5 0,8-9 0,-7 19 1,-4-16-1,-6-13 0,4 17-5,-3-13-2,-8 0-3,20-9-1,-18 18 0,11-22-1,-11 1-3,16-1-7,6-3-5,-15-17-15,10-9-10,-6 19 6,3-13 0,-8-5-10,12 2-12</inkml:trace>
          <inkml:trace contextRef="#ctx0" brushRef="#br1" timeOffset="148896.4781">9118 6100 150,'4'-17'0,"-8"12"152,-1-5-100,3 12-10,4 5-14,3-6-11,-10-11-4,3 25-3,2 2 5,0 0 4,-7 14-5,21-1-3,-16 1 0,8 8-3,8-3-1,-10 17 0,3-7-1,-1-5 1,12 13-5,-16-13 1,12-5-2,1-2 1,-8 26-1,-7-34-1,4 7 0,1-5 1,-10-1 0,10 0-1,-3-16 0,2 12 0,-4-21 0,0 1-8,0 3 0,9-1 0,-11-15-1,4 1 1,0 27 0,1-36 2,3 1 2,14 3-3,-4-18 0,-5-2 2,18 8 3,-9 3-1,-9-22 0,7 18 0,0 3 3,-3 12-1,-2-5 2,1 11-1,-1 6 0,-2-6 3,-6-4-1,10 20 0,-4-4 1,3-12 1,1 16-1,3 7 0,-9-3-3,2-4 3,11 15-2,-17-2 0,-3-18 2,16 16-2,-18 4 2,6-13-1,3 2 1,-9 8-2,5 1 2,-5-7 0,-7 3-1,7 3-1,-7 1 0,-2-17-1,0 9 1,3-1 1,1-7 0,-12-4 1,10 4 0,-4 0 0,-11-14 0,8 7-2,-4-2 1,-4-3-2,-9 0 0,2 5 1,9-1-1,3-21 0,1 6-6,-2 21 2,12-15-3,-12-9 0,16 19-2,-1-8-2,1 1-1,2 2-2,7 10-6,-5-10-5,16-3-8,-7 8-5,11-3-3,-4-7 4,9 5-12,-5 15-11,0-15 11</inkml:trace>
          <inkml:trace contextRef="#ctx0" brushRef="#br1" timeOffset="149382.9437">9920 6579 285,'-5'-4'0,"5"1"79,-2 3-44,0 3-8,6-3-4,-6-3 1,4 13-4,0-10-5,-8 0-2,12 1 0,1 16 1,-11 1-2,8-8-3,3 11-2,-3 4-1,10-16-2,-10 19 0,9-8 0,3-2-1,-14-2-2,16 2 0,-3-5-1,-12-8 1,1-10 0,-2 25-1,7-20 0,-7-8 0,7 16 0,5-8 0,-14 0-7,0-5 1,13 0-2,9 3-3,-11-11-2,-2-5-1,11 8-1,-2-7 1,-14-3-1,12 5-2,-3-1 0,-6-10 5,4 20 1,7-5 6,-20-2 4,17-2 0,-13 9 1,3 8 0,-10-17 6,5 20 7,7-1 2,-9-3 1,-5-2-4,9 5-4,1 2-1,-6-15-2,1 9-1,7 3-4,-1 11 0,-4-16 0,7 14 0,2 5 5,-3-9-3,-1 3-1,10 9 0,1-10 0,-14-4 0,0 6-1,18-4 0,-11 13 0,2-11 0,-4-2 0,13 2-2,-18-8-6,2 1-4,14 0-5,-16-3-6,-4-11-7,16 11-15,-10-2-32,5-17-24</inkml:trace>
          <inkml:trace contextRef="#ctx0" brushRef="#br1" timeOffset="149630.8799">10622 5938 354,'13'0'0,"-6"3"60,-7 13-53,6 20 16,-1-1 1,-25-1-2,33 6-1,-6 8-2,8-9-2,-10 12-2,15 12-1,9-2-2,-16-8-3,11 14-4,14 2-1,-20-19 0,-14 10-1,27 1-4,-8-12 0,-14-8 2,2 8 1,-2-4-3,2-13-25,-9 2-8,7 0-21,-11-1-43,-10 1-146</inkml:trace>
        </inkml:traceGroup>
        <inkml:traceGroup>
          <inkml:annotationXML>
            <emma:emma xmlns:emma="http://www.w3.org/2003/04/emma" version="1.0">
              <emma:interpretation id="{8187490B-7DE4-49A5-8985-4E1720DD3E59}" emma:medium="tactile" emma:mode="ink">
                <msink:context xmlns:msink="http://schemas.microsoft.com/ink/2010/main" type="inkWord" rotatedBoundingBox="13198,7128 16929,7190 16914,8106 13183,8045"/>
              </emma:interpretation>
              <emma:one-of disjunction-type="recognition" id="oneOf17">
                <emma:interpretation id="interp85" emma:lang="tr-TR" emma:confidence="0">
                  <emma:literal>edilir.</emma:literal>
                </emma:interpretation>
                <emma:interpretation id="interp86" emma:lang="tr-TR" emma:confidence="0">
                  <emma:literal>edilir,</emma:literal>
                </emma:interpretation>
                <emma:interpretation id="interp87" emma:lang="tr-TR" emma:confidence="0">
                  <emma:literal>ediliri</emma:literal>
                </emma:interpretation>
                <emma:interpretation id="interp88" emma:lang="tr-TR" emma:confidence="0">
                  <emma:literal>edilire</emma:literal>
                </emma:interpretation>
                <emma:interpretation id="interp89" emma:lang="tr-TR" emma:confidence="0">
                  <emma:literal>edilir</emma:literal>
                </emma:interpretation>
              </emma:one-of>
            </emma:emma>
          </inkml:annotationXML>
          <inkml:trace contextRef="#ctx0" brushRef="#br1" timeOffset="151605.8663">12901 6178 348,'-2'-8'0,"10"3"62,-5 18-66,1-2 2,9 7 4,-13 8 30,20 5-14,-20-6-2,7 4-1,13 15-3,-7 8-4,1-13 1,-8 3-1,32 11-3,-20-12-1,-5-2 1,14 16 0,2-19-1,-18-2 0,11 3-2,5 3-1,-12-17-1,1 5 0,2 1 1,-16-9 0,2-4 0,1-8 0,13 7-1,-18-15 0,-5 0-1,10 0 1,-5 5 3,-5-15-2,-4 12-2,25 1-4,-16-6 1,-18 1-1,14-11-7,-3 11-3,-9-24 0,-1 8 1,3 4 2,-1 1 1,-16-15-1,22 11 3,-11 10 7,-9-15 2,0 12 0,-2 7-1,-3 0 1,10-15 0,-14 13 8,12 8 2,-17-6-1,17-7 3,6 23 0,13-16-2,-20 3-1,25 3-1,4 2-4,-10 0-1,5-8-2,3 6-2,5 15 2,-14-10 1,7-8 0,19 31-1,-25-21 1,8 5 0,6-4-1,-1 7 0,-5-19 0,0 11 0,6 2-1,-6-4 0,5-6-1,4 8 0,0-4 0,6-2 1,-6-4 0,29 6 0,-5-12 0,-2-1-4,14-8 0,15 7-3,-16-11-1,-8 6-4,26 0 2,-31 4-3,0-14-2,9 11 2,0 10 3,-22-13 2,4 9 5,16 9 2,-18-8 1,-18 3 0,7-12 0,9 28 0,-32-17 0,25-8 0,-11 22 0,7-8 1,-11-17 3,12 14 3,4 11 0,-8-14 0,5 5-1,15-1 1,-13 6 0,1-14-2,-8 10 0,16 9 0,-16-7 1,-1 0 0,14 12 1,-17-10 0,11 6-1,-15-3 0,20 8-3,-14-8 0,0-7-1,0 11-1,14-4 0,-18 0-1,4-15 0,0 15 0,-4-5 0,0-7 0,-1 4-19,10 4 1,-16-6-10,14-4-9,-10 10-26,-15-8-40</inkml:trace>
          <inkml:trace contextRef="#ctx0" brushRef="#br1" timeOffset="151798.9933">13518 6225 396,'16'-28'0,"-18"1"27,-12 12-7,17 8 6,-1-9-9,-9 3-5,5 3 2,4 8-3,-6-3-6,8-4-6,-6 6 0,11 6-3,-16-8-12,7 7-12,16 5-22,-16-7-28,13 1-26</inkml:trace>
          <inkml:trace contextRef="#ctx0" brushRef="#br1" timeOffset="152078.8027">13903 6140 383,'8'13'0,"-21"26"3,4-3 8,9-4 1,-4 3 6,8-12 6,-6 6-2,13 2-2,-2 8-7,2-8-2,2 10 2,1 4-2,1-2-2,3-6-3,0 8-3,-5-1 0,7-13 2,-11 5-1,9 0-3,-9-12-1,4 2 0,-8-1 4,1-7-4,-4-4 0,7 1-1,-11-3-1,4-11-9,-4 9-11,2-2-5,0 2-3,-4-8-18,1 17-41,3-16-34</inkml:trace>
          <inkml:trace contextRef="#ctx0" brushRef="#br1" timeOffset="152990.9521">14194 6448 447,'-3'-16'0,"8"13"6,-5-2 0,4 0 1,14 0-5,-11-9-3,15-1 1,9 18-1,5-16 1,-10 8 0,5 8-11,3 4-17,-5 3-22,-7-1-33,-2 19-35</inkml:trace>
          <inkml:trace contextRef="#ctx0" brushRef="#br1" timeOffset="152333.7733">14325 6714 383,'-3'-3'0,"6"8"50,-6-2-37,3-11-3,7 5 2,-11 9 5,4-9-3,0 6-6,9 7 0,2 5 1,-7-1-1,14 1-2,-14 5 1,12 0-2,-1-2 0,-3 16-5,8-16 0,-12-5 0,3 4 2,5 8 0,-7-14-3,-2-9 0,10 11 1,-12 8-7,-5-16-8,6 3-8,-6-1-10,0 3-14,0-7-25,0 5-38</inkml:trace>
          <inkml:trace contextRef="#ctx0" brushRef="#br1" timeOffset="152775.8675">14696 6765 332,'6'8'0,"1"-13"45,-5 2-39,5 13 6,-3 6 9,-1-17 7,3 17-6,8-1-7,-14 4-2,4-6-4,5 8 0,-9-7 1,13-4-2,-4-7-1,9 26-2,-14-23-2,-6 2-1,11 4 0,4-9-1,-13 4 0,-2-14-1,6 14 1,-1-9 0,-6-6 0,3 8 0,3 5 2,-10-5-1,7-10 0,2 18 1,0-13-1,-6 2 1,2 3-1,2-15-3,-11 2 1,4-7 0,-9-4-6,8 5 1,-12-8 2,2-2 2,11 10-1,-4-13 0,2 0 0,9 9-1,-4 0 2,10-10 1,-8 1-2,20 11 2,-11-1-1,10-7 0,12 8 2,0 8-2,-7-18-1,3 16 1,17 1 2,-15 4-1,-1-7 0,-1 14-1,10 3 1,-19-11-1,-1 3 1,16 8-2,-6 8 1,-12-11-10,-2 8-7,12 12-1,-23-17-9,0 0-11,8 17-39,-16-12-10,-15 9-33</inkml:trace>
          <inkml:trace contextRef="#ctx0" brushRef="#br1" timeOffset="159552.3353">15380 6798 120,'-9'-7'27,"9"7"8,15 5-3,-19-5-1,-9-8-6,28 10-5,-10 2-3,-10-10 0,5 1-1,5 16 0,-10-15-7,1-11-3,13 18-3,-9-1-1,-3-12 2,-14 13 3,28-6 0,-16 3 2,5-5 1,5 5-2,-16 5-3,8-12-3,1 3 2,4 15 0,-22-16 2,18 3-1,4 4 3,-6 1 1,-5-12-2,16 18-1,-3-4-2,-10-13-3,8 6 1,2 7-1,5-3-2,-20-9 2,15 9 0,3 3-1,-16-7 1,7-1 1,20 6 1,-32-1 0,14-9 0,7 7 1,0 7 0,-14-9 0,9 2 1,3 2-1,-7-4-1,4-7-1,2 15-1,-8-3-1,-5-8 0,18 5 0,-5 15-5,-4-20-13,14 10-22,-3 13-37,-11-3-128</inkml:trace>
          <inkml:trace contextRef="#ctx0" brushRef="#br1" timeOffset="160717.4844">15453 6816 164,'-13'0'0,"24"3"57,-7-3-46,-8-5-1,-1 5 3,14 12 6,-13-19 0,-1 2-2,14 15-2,-9-18-1,-4 6 0,4 4 4,0-2-4,9 3-5,-23-8-3,21 7 0,2 6 0,-18-18 3,9 10-1,9 7-3,-20-14-3,15 4-1,1 18-1,-14-27 0,-2 9 1,11 6-1,6 9 0,-12-17 1,1-2 0,10 17 0,-5-8 1,0-14 1,-5 12 0,12 5 1,-23-18-2,12 13-1,8 8 0,-12-16 2,3 0-1,7 11 1,-2 0 0,-4-16 0,-3 13 0,14 10 1,-7-13-1,-16 3 0,25 6-2,-20-4-1,4-4 0,7 9 0,-6 3 1,-5-7-1,4-1 1,14 1-1,-7 1 0,-9-13 1,13 20 0,7-6-1,-11-15 0,-6 10-2,23 10 2,-37-20-1,23 9 1,14 11 0,-17-10 1,7-10 0,6 11 0,3 8 0,-12-27 1,5 16 1,5 7 0,-10-13-2,-8 3 0,4 8 0,9 2-1,-25-18 0,12 26 0,8-11-10,-8-4-11,-12 9-22,7 0-28,-13 13-47</inkml:trace>
          <inkml:trace contextRef="#ctx0" brushRef="#br1" timeOffset="150798.8859">11770 6739 143,'11'-8'37,"-11"11"4,-2-8-7,2 7-7,0-4-4,0-1-6,2 6-4,5-3-3,-3-3 1,10 1 4,-8 4 2,5-4 0,5-8-4,11 22-4,-3-30-3,5 15-2,2-14 0,2 17-2,10-10-1,-10-14-1,5 14 0,-10 5 0,8-16 1,-16 0-2,2 24-4,-2-16 0,-15 1-1,-3 2 3,2 10 2,-13-7 0,3-8-5,-10 20 2,7-19-2,-22 14 1,0 0 0,0 14 7,-7-4-4,-8-10 2,6 9 1,0 11 2,4-15 1,1 1 6,-8 14 3,19-6 1,0-4 2,10-5-4,1 11-3,4-15-1,2 8-5,7 6-1,3-3 1,-6-1-1,6-1-1,-3 8 0,8 2 1,6-11 1,-8 14 0,19-6 0,-18 4 1,21-10 0,-10 2-2,9 5 1,-3-10-1,10-9 0,-6 12-1,4-2 0,1-16-1,5 21 0,6-9 2,-2-12-2,-4 3 0,4 8-22,3-9 3,-10-5-16,10 6-19,-1 11-39,-8-19-49</inkml:trace>
        </inkml:traceGroup>
      </inkml:traceGroup>
    </inkml:traceGroup>
    <inkml:traceGroup>
      <inkml:annotationXML>
        <emma:emma xmlns:emma="http://www.w3.org/2003/04/emma" version="1.0">
          <emma:interpretation id="{37B0D2CA-DB8A-49F6-A947-D1977B877162}" emma:medium="tactile" emma:mode="ink">
            <msink:context xmlns:msink="http://schemas.microsoft.com/ink/2010/main" type="paragraph" rotatedBoundingBox="17804,8420 20422,7753 20722,8934 18105,9600" alignmentLevel="3"/>
          </emma:interpretation>
        </emma:emma>
      </inkml:annotationXML>
      <inkml:traceGroup>
        <inkml:annotationXML>
          <emma:emma xmlns:emma="http://www.w3.org/2003/04/emma" version="1.0">
            <emma:interpretation id="{C18E7DF7-9DB0-4EAB-A286-3AA353D37197}" emma:medium="tactile" emma:mode="ink">
              <msink:context xmlns:msink="http://schemas.microsoft.com/ink/2010/main" type="line" rotatedBoundingBox="17804,8420 20422,7753 20722,8934 18105,9600"/>
            </emma:interpretation>
          </emma:emma>
        </inkml:annotationXML>
        <inkml:traceGroup>
          <inkml:annotationXML>
            <emma:emma xmlns:emma="http://www.w3.org/2003/04/emma" version="1.0">
              <emma:interpretation id="{F2C6E44D-C0B3-4B8C-B21F-296B3B231773}" emma:medium="tactile" emma:mode="ink">
                <msink:context xmlns:msink="http://schemas.microsoft.com/ink/2010/main" type="inkWord" rotatedBoundingBox="17804,8420 20422,7753 20722,8934 18105,9600"/>
              </emma:interpretation>
              <emma:one-of disjunction-type="recognition" id="oneOf18">
                <emma:interpretation id="interp90" emma:lang="tr-TR" emma:confidence="0">
                  <emma:literal>im</emma:literal>
                </emma:interpretation>
                <emma:interpretation id="interp91" emma:lang="tr-TR" emma:confidence="0">
                  <emma:literal>met</emma:literal>
                </emma:interpretation>
                <emma:interpretation id="interp92" emma:lang="tr-TR" emma:confidence="0">
                  <emma:literal>izi.</emma:literal>
                </emma:interpretation>
                <emma:interpretation id="interp93" emma:lang="tr-TR" emma:confidence="0">
                  <emma:literal>"net</emma:literal>
                </emma:interpretation>
                <emma:interpretation id="interp94" emma:lang="tr-TR" emma:confidence="0">
                  <emma:literal>{net</emma:literal>
                </emma:interpretation>
              </emma:one-of>
            </emma:emma>
          </inkml:annotationXML>
          <inkml:trace contextRef="#ctx0" brushRef="#br1" timeOffset="201156.5983">16477 7745 170,'2'0'0,"5"0"74,-5 2-48,9 3 6,-2 3-1,2-1 0,-8 6-5,10-2-4,-2 4-3,-4-7-5,4 8-3,7 1-1,-5 2 0,0-6-1,3 2-2,-7 1 1,13 1-3,-11-2-1,2 7 0,5-6-3,-5-1 0,5-15 0,-11 6-1,0 4 0,-10-5 1,6-8-1,-3 8-5,2-10-1,-4 5-3,4-2-2,-9 2-6,9 0-5,-11-6-18,9-2-24,-6-7-12,6-3-9,4-4 16</inkml:trace>
          <inkml:trace contextRef="#ctx0" brushRef="#br1" timeOffset="201348.5413">16773 7689 198,'4'-4'0,"-13"9"85,11-6-53,-6 4 3,-9 11 4,-3 4-5,1 3-7,-10 4-7,-4-1-5,7 1-1,0-7-5,4 4 0,-4-10 0,15 6-4,-11-2-2,14-4-1,-5 13-1,-9-15-2,16 8 1,2-8 0,-7-3-22,5 1 2,2 8-15,9-14-21,-11 11-49,4 2-83</inkml:trace>
          <inkml:trace contextRef="#ctx0" brushRef="#br1" timeOffset="203462.7498">17348 7987 242,'-29'-10'0,"2"3"55,14 7-35,-20-4 15,26 0 0,-2 4-4,-6-8-2,15 3-3,2 5-8,9-5-12,-13 5-7,6 2 2,12 4 2,10-14 4,8 8 1,8 2 1,13-6 0,17-8-4,5 9 2,-1-14 0,17 12 0,0 5 2,-10-5-1,1 5-2,9 0-1,-22 0-2,18 4-1,9-3-1,-27-1 0,16-1-1,-7 1 0,-3-10 0,-10 11 1,-2-2-1,-12 2 0,-7-5 2,-1 4-1,6-2 0,-7-8-2,-6 3 2,9 1-2,-9 6 2,4-9-2,-13 7-6,-12-3 3,3-3-4,-8 13-2,-12-10-4,0 5-6,-5 10-2,-4-10-3,0 3-15,-11 4-21,-24 7-52,-3 10-53</inkml:trace>
          <inkml:trace contextRef="#ctx0" brushRef="#br1" timeOffset="202601.2811">18172 7005 316,'0'0'0,"11"16"77,-31 7-62,20 8 10,5 13 0,-14-8-3,7-5-6,2 11-4,0-6-2,-3 8-2,8 4-2,-3-12-2,7-2-1,9 0 2,-9-8-1,-18 8 0,38-4-2,-25-11 1,-6 1-3,4-7 1,5 0 0,-16-6-1,18 1 0,-14-7 3,-6-1-1,11 0-1,-4 0 2,-12 0-2,-6 0-2,2-11-11,-16 0 2,10 1 3,3-10 0,-1 7 0,-5-8 3,14-4-2,-10-1 2,-1-1 0,14-8 0,-1-3-1,-18-5 5,31-3-1,-18 5 1,0 0 0,18 2 0,5 13 0,-10-16 4,10 14-2,6 10 3,-13-11-2,13 3 1,16 4 0,-7 8 0,0-1 0,11-3 0,2 12 0,-4-14 0,13 15 1,7 0-1,-18-2 3,27 7 1,-20 2-3,-3 1 4,12 2-3,2 8 2,-9-19 1,8 19 0,4-13-4,-4-3 1,8 9-2,-3-1-1,-11-18-2,14 5 0,-9 11 0,-5-13-1,-7 7 0,-15 6 0,3-1 0,-10-12-10,-6 20-7,-7-5-6,0-7-10,0 7-15,-9 5-26,-7 6-78</inkml:trace>
        </inkml:traceGroup>
      </inkml:traceGroup>
    </inkml:traceGroup>
    <inkml:traceGroup>
      <inkml:annotationXML>
        <emma:emma xmlns:emma="http://www.w3.org/2003/04/emma" version="1.0">
          <emma:interpretation id="{79EC6953-0038-4A38-B001-51279645CDA5}" emma:medium="tactile" emma:mode="ink">
            <msink:context xmlns:msink="http://schemas.microsoft.com/ink/2010/main" type="paragraph" rotatedBoundingBox="7576,8350 21034,8882 20969,10517 7511,9984" alignmentLevel="2"/>
          </emma:interpretation>
        </emma:emma>
      </inkml:annotationXML>
      <inkml:traceGroup>
        <inkml:annotationXML>
          <emma:emma xmlns:emma="http://www.w3.org/2003/04/emma" version="1.0">
            <emma:interpretation id="{5E5E8FD9-3386-40A0-9614-8BAB46BA1412}" emma:medium="tactile" emma:mode="ink">
              <msink:context xmlns:msink="http://schemas.microsoft.com/ink/2010/main" type="line" rotatedBoundingBox="7576,8350 21034,8882 20969,10517 7511,9984"/>
            </emma:interpretation>
          </emma:emma>
        </inkml:annotationXML>
        <inkml:traceGroup>
          <inkml:annotationXML>
            <emma:emma xmlns:emma="http://www.w3.org/2003/04/emma" version="1.0">
              <emma:interpretation id="{EB50EA40-D448-41F0-AEA3-3085F1A9F401}" emma:medium="tactile" emma:mode="ink">
                <msink:context xmlns:msink="http://schemas.microsoft.com/ink/2010/main" type="inkWord" rotatedBoundingBox="7568,8551 12854,8761 12797,10193 7511,9984"/>
              </emma:interpretation>
              <emma:one-of disjunction-type="recognition" id="oneOf19">
                <emma:interpretation id="interp95" emma:lang="tr-TR" emma:confidence="0">
                  <emma:literal>*Ek.</emma:literal>
                </emma:interpretation>
                <emma:interpretation id="interp96" emma:lang="tr-TR" emma:confidence="0">
                  <emma:literal>*Erk.</emma:literal>
                </emma:interpretation>
                <emma:interpretation id="interp97" emma:lang="tr-TR" emma:confidence="0">
                  <emma:literal>* Fark</emma:literal>
                </emma:interpretation>
                <emma:interpretation id="interp98" emma:lang="tr-TR" emma:confidence="0">
                  <emma:literal>*Erk!</emma:literal>
                </emma:interpretation>
                <emma:interpretation id="interp99" emma:lang="tr-TR" emma:confidence="0">
                  <emma:literal>*Erke.</emma:literal>
                </emma:interpretation>
              </emma:one-of>
            </emma:emma>
          </inkml:annotationXML>
          <inkml:trace contextRef="#ctx0" brushRef="#br1" timeOffset="187662.6786">7292 7589 262,'-2'0'0,"2"-10"59,0 15-40,4-5-1,-4 2 1,-2-2 0,6 3-2,-8 5 2,6-6-1,7 21-4,-5-4-2,1 1-1,6 11-1,-7 1 0,5-1-3,0 5 0,2 5-1,-2-11 0,0-1-1,-5 5-1,-1-10 0,-3 4-2,4-4 0,-11-2-1,5-2 1,-4-3-1,1 3 1,-15-9-1,7 14-1,4-15 1,-16 9 1,10-7-1,-1-2 0,-4-6 0,-2 6-1,15-3 0,-4-7 0,-4-7-4,1 14 2,10-24 0,-14 6-1,7 1 2,0-8-1,-5-1 0,10-9 1,-5 3-1,4-17 1,-17 9 0,10-13 0,5 7 0,5 10 0,-9-10 2,-1 8-2,14 2 2,-4 4-1,6 12 0,-6-5 4,4 8-2,6-7 0,-6 10 0,5-8-2,1 9 0,10-14 0,-7 10 0,11 4 0,4-7 0,-2-2 0,7 4 1,0-4-2,5 8 2,1-3 2,3 3 0,-7 5 1,7-6 0,-3 13 0,1-7 1,6 2-1,-6 10-1,-1-10 1,-4 0 0,14 0 0,-16 6-1,-1-12 1,6 16-1,-3-14-1,-2 4 0,-5-2-1,1 2 0,-5-4-1,-7 8 0,-2 2 1,-2-7-1,-11-2-1,15 6 1,-17-6-8,8 11-5,3-3-5,-14-8-3,7 11-4,4 2 4,10 1-8,-25-1-13,11 2-28,4 5-15,-6-5-33</inkml:trace>
          <inkml:trace contextRef="#ctx0" brushRef="#br1" timeOffset="188464.8867">6894 8503 122,'-7'-6'0,"10"2"47,-6 4-2,-5 4-9,8-11-11,-5 13-2,-2-9 2,-6 1-5,11 7-1,-9-5-2,-9-10 3,9 15-5,2-3 1,-7 1-2,3-6 1,2 11 2,-5-3-2,10-8-3,-1 10-3,7-10 0,7 3-6,-3 3-1,-6-7-2,4 8 0,3-4 0,1 7 4,8-2 1,8 1 1,0 6 0,2-14 1,3 2 0,17 5-1,1-8 1,4-7-2,6 10-1,7-13-1,1 2-1,10-12 1,0 20-1,-8-19 0,6 12-1,7-1-1,-16-5 1,2 1 0,3 12 0,-25-4 2,7 1-3,-5 9 0,-19 0 2,4-3-1,-7 7-1,5-2 1,-25-5 0,15 10-2,-1-12 2,-18 4-1,13-2 0,-4 5 0,-7-12 0,-3-1 0,6 16-8,-3-6-4,-7-4-7,16 2-5,-9 2-10,-16-12-11,30 25-31,-21-7-34,-13-4-46</inkml:trace>
          <inkml:trace contextRef="#ctx0" brushRef="#br1" timeOffset="185172.6941">6350 8157 168,'-5'0'0,"10"-2"76,-7 2-53,-12-3 1,21 1-1,-7 4 2,-7 1-2,7-6-2,7 6-4,-14-1-4,3-7-1,8 8 0,-8-1-3,2 1 2,-5 4 0,-4-3 1,2 8-3,0-2-2,2 4-2,-10-4-1,3 5 0,-3-4-2,8-3 3,-18 9-4,12-5 1,-1 3-1,-6-3-1,11-3 0,6 6 0,-15-8 0,7 6 0,17-7 0,-19-1-8,13-2 0,2 12-7,2-13-4,-13-2 0,20 8-6,-12 0-10,-1-13-13,8 8-4,3 1-8,0-11-7</inkml:trace>
          <inkml:trace contextRef="#ctx0" brushRef="#br1" timeOffset="184413.7529">6310 8188 225,'0'-10'0,"0"20"66,-5-17-40,-6 4-2,5 10-1,3-11 8,-3 8-4,1 4-4,3-6-7,-9 5-2,-5-3-5,16 20 1,-8-8-1,-8 9-1,9 1 1,1-2-4,-3-4-3,-2 4-1,11-4 0,-16-5-1,14 6 0,-7 3 1,2-17-1,1 11-17,4 3-1,-5-9-14,-9 2-17,7 15-30,3-12-34</inkml:trace>
          <inkml:trace contextRef="#ctx0" brushRef="#br1" timeOffset="184200.977">6203 8111 182,'-15'-3'0,"21"-4"66,3 9-46,-18 1-4,16-3 1,-5 2 5,-4-2 2,-2 5 6,15 0-2,2 13-7,-22-4-3,27 3-1,-16 1-4,3-5-1,8 6-5,-9-3 0,12-3-1,-14 6-3,18-2 1,-11-4 0,-9 2-2,13-2 0,-4 0-1,-9-1 0,11 2 0,-4-4 0,-9-10-2,13 10 1,-7-2 0,-4-8 0,-4 6-7,8 4-1,1-16-2,-14-1-7,18 12-5,-18-3-5,9-4-5,-2 4-5,2-4-9,-9-9-23,18-1-18</inkml:trace>
          <inkml:trace contextRef="#ctx0" brushRef="#br1" timeOffset="185424.7467">6270 8041 215,'0'0'0,"-7"2"99,23-4-85,-18 8-1,-1 14 14,3 4 8,7-7-3,-14 1-8,10 18-1,3-5-6,-8-8-2,2 4-3,4 1-3,-1-12-2,6 12-2,-3-10-4,-4 2 0,-6-6-1,17 6 0,1 1 1,-3-8-1,-2-2-10,13 4-12,-13-7-10,0 4-24,8 1-56,-8-7-82</inkml:trace>
          <inkml:trace contextRef="#ctx0" brushRef="#br1" timeOffset="191889.6575">9255 7925 257,'-11'2'0,"14"-2"86,-3 3-80,-3 6 0,-10-2 7,6 6 12,-17 3-3,8-6-2,-8 6-6,2-6-4,2 2-1,13 1-2,-11-8-1,-6 1 0,17-1-3,-17-2-1,15 4 0,-4 3-2,-14-7 1,7-1 0,-9 6-2,11 0 2,-8-5-1,-3 9 0,4-4 0,-4-6 0,5 6 1,4 2 2,-4-4-3,4 4 0,8 0 6,-5-5-1,1-5-2,21 0 2,-8 0-1,-6 1-1,12-1-3,-3 5 0,-3-10-2,6 20 2,6-3 0,-16-1 3,7 3 0,18-1 1,-23-8-1,12 0 0,4 17 4,-7-16-1,-4 0-1,9 2 2,-2-1-1,0-4 1,2 17-1,11-12-1,-14 2-1,8 14 2,12-11 0,-8 2-2,2 3 1,2 16-1,9-23 0,5 11 0,-10 9-1,8-17 1,-5 13 0,4 4-1,0-14 0,-2 3 0,-2-2 0,2-3-1,-6-7 0,-3-1-1,-4 8 1,-7-15-1,11 4 1,0 13-1,-6-22 0,-5 0 0,2 17 0,-10-16-1,1 6 1,-4 0-1,-4-4 0,1-5 3,3 12-4,3-5-11,-8-13-3,5 18-8,-7-2-7,-6-18-11,0 5-7,-1 15-20,-3-12-46,-3 9-56</inkml:trace>
          <inkml:trace contextRef="#ctx0" brushRef="#br1" timeOffset="192858.0962">9698 9052 250,'-3'-3'0,"6"-2"42,-1 20-17,-4-22 4,2-3 8,2 24 0,-4-23-7,4 1-6,4 16-7,-1-16-3,-10 2-1,17 1-3,-8 0-2,3-16-2,6 1-1,-2 1-1,0-13 1,-2 5 0,-2 9-2,2-21 1,2 4-2,-2 6-1,-5-10 0,5-9-1,9 8 0,-21 1 0,8-32 0,2 26 1,-3-19-2,0-8 1,-4 12 0,5 3-1,-3 9 1,-11 15 0,11 8 0,-2-1 2,-2 6-2,4 6 0,-4 9 0,-2-15 2,4 13 0,2 7 1,-11-7-2,9-5 2,9 4-1,-18 6 1,11 4 0,7-2-2,-13 3-2,6-3 1,0 0 0,-6 2-5,8-2 2,-2 13 3,7-2 0,5 7 2,-8-2-1,1 1 0,0 5 0,-3-5 0,5 4 0,-9-6 1,7 7-1,2-2 0,2-2 0,-11 0-1,6 3 1,1-8-1,-3-1 0,5 1 1,-4-5-2,-3-3 2,14 8-1,-19-8 0,3-8-3,7 11 1,-5-2-1,0-10-1,10-1 0,-8 3-1,7 2-1,5-18 1,4 18-2,-14-13-3,12-7 4,-11 5 0,10-4-2,-14-5 2,19 9-2,-9-12 3,-13 0 0,16-1 1,-7 4 1,-3 1 1,-3 5 3,3 3-1,-8-4 0,4 16 4,-2 1 4,5-6 0,-12 16 0,16-6-2,-14 1-2,1-1-2,6 2 2,3 4 3,-8 14 3,12-1 1,0 11-2,-4 0 2,-5-6-2,17 6 2,-8-1-4,-13 0 0,17 2-3,-4-7-1,-7-7-1,9 11-2,-8 1 1,6-17-2,-1 3 2,4 4-2,-8-14-13,5 9-6,6-2-11,-6-4-19,0 2-28,-4 4-119</inkml:trace>
          <inkml:trace contextRef="#ctx0" brushRef="#br1" timeOffset="193911.229">11272 7910 291,'3'0'0,"-3"-3"66,-5 7-62,5-4 0,5 0 5,-14 9 18,2 1 1,7 2-9,0 8-4,-20-7-2,11 7 0,-6-2-4,-7 5 1,-3-2-2,12 4-3,-18-6 1,0 3-3,2 1 1,-2-2 1,-9-5-2,4 8 1,5-1-1,-20-7 0,15 6-2,-8 5 0,15-12-2,-2-2 2,13 5-1,-6-8 0,13-6 0,17-2 0,-12 3-1,3-7-1,12 2 0,-4-3 0,-10 6 1,16 12 1,12 0 0,-15-9 0,28 16 3,-3 1-1,-10-17 1,14 17-2,-3-7 3,-10-1-1,0 4 2,8 3 1,1-3 0,-15-2-2,15 17 1,3-13 0,-12 2 1,12 0-1,-10 9 0,-6-11-2,-4 0 0,17 7 1,-22-13-2,0-3 0,7-1-1,-5-3 0,-6-3-1,4 14 0,-6-19 0,-3 2 2,2 6-3,-2-3-14,-4-5-1,9 5 0,0 10-8,-7-9-10,2-6-16,2 15-57,-4-15-122</inkml:trace>
        </inkml:traceGroup>
        <inkml:traceGroup>
          <inkml:annotationXML>
            <emma:emma xmlns:emma="http://www.w3.org/2003/04/emma" version="1.0">
              <emma:interpretation id="{1692D0DF-D69D-4DBD-899C-638DD8B411DC}" emma:medium="tactile" emma:mode="ink">
                <msink:context xmlns:msink="http://schemas.microsoft.com/ink/2010/main" type="inkWord" rotatedBoundingBox="13445,8582 18060,8765 18001,10259 13386,10076"/>
              </emma:interpretation>
              <emma:one-of disjunction-type="recognition" id="oneOf20">
                <emma:interpretation id="interp100" emma:lang="tr-TR" emma:confidence="0">
                  <emma:literal>*izaz</emma:literal>
                </emma:interpretation>
                <emma:interpretation id="interp101" emma:lang="tr-TR" emma:confidence="0">
                  <emma:literal>İ + zar</emma:literal>
                </emma:interpretation>
                <emma:interpretation id="interp102" emma:lang="tr-TR" emma:confidence="0">
                  <emma:literal>İ + zarı</emma:literal>
                </emma:interpretation>
                <emma:interpretation id="interp103" emma:lang="tr-TR" emma:confidence="0">
                  <emma:literal>*uzak</emma:literal>
                </emma:interpretation>
                <emma:interpretation id="interp104" emma:lang="tr-TR" emma:confidence="0">
                  <emma:literal>İ + zam</emma:literal>
                </emma:interpretation>
              </emma:one-of>
            </emma:emma>
          </inkml:annotationXML>
          <inkml:trace contextRef="#ctx0" brushRef="#br1" timeOffset="198720.1028">14416 8313 296,'-20'-16'0,"18"14"44,2-3-14,4-5 3,3 12-8,-5-2-10,5-2-3,15-2 1,9-4 2,9 8-3,11-12-2,4 4-2,-8 3-2,0 3 1,13-2-1,-16 4 1,-6-7-3,4 9 0,-2-7-3,0-2 0,-11 4 2,11-2-4,-20-1 2,18 7 0,-18-2-2,4-7-5,-4 8-6,2 0-5,-22-7-6,11 14-12,3-5-23,-23-2-35,20 7-9</inkml:trace>
          <inkml:trace contextRef="#ctx0" brushRef="#br1" timeOffset="198414.6067">14447 7852 251,'0'-25'0,"6"12"24,1-2-14,0-14 9,8 11 1,5 0-3,3-2 2,-6 8 0,19-8 0,-5 8-6,0 3 0,7-6-2,-5 5-3,3 8 0,-12-1-1,9-3 2,-4 6-1,2 5 0,1-1-1,-21 9 0,6 4-1,6 1-1,-19 14-1,9 1 1,-8 11 2,-21 0 0,5 5-1,11-6-2,-26 2-1,6-1-1,2 0 1,-7 2-2,-1-2 2,8-3-3,7-5 0,-18-5 2,11 21-1,12-9 0,-21-14-1,16 10 2,6-3-3,-8-10 2,4-2-2,16 7 1,-14-18 0,12 7-1,-5-1 2,4-14-1,3 10-1,6-5 2,-2-10-1,-6 1 0,8 6-1,5-10 2,13-1-1,0 3-1,4-4-1,1-13-2,2 6 1,2 4-2,-7-6-2,3 9 1,-5-2-2,-5-9 1,3 3-6,-2 11 0,-14-8-14,-11 3-7,23 0-16,-32-8-10,-4 10-9,7-1-30</inkml:trace>
          <inkml:trace contextRef="#ctx0" brushRef="#br1" timeOffset="199453.6258">15897 8265 214,'-8'-7'0,"8"5"76,-9 11-38,9-21-7,-5 17-3,7 5-4,-10-12-3,-1 7-5,0 4 5,-13 3-3,8 11-3,1-5-3,-14 0 0,3-2-3,19 10-2,-15 2-1,-4-12-2,6 20-2,5-18 1,-5 11-1,14-7 0,-16 2-2,9-8 2,-9 9-1,11-15-1,-9 6 2,2 2-1,7-6 0,-17-2 0,1-1-1,14 7 0,-22-10 1,-3-9-1,25 10-7,-11-9 3,4-8 1,16 15-2,-9-14-2,2-10-2,18 18-1,-25-20-3,14-9 3,11 11 1,2-1 1,0-14 0,14 18 1,-14-9 4,7-1-1,13 15 1,-18-12 2,7 11 1,-2 8 0,2-4 0,-20 1 2,11 7 3,-7 7 1,-4-2 1,9-2 0,0 13 0,-9-11 1,5 13 0,10-2-2,-19-11 1,15 16 0,2-3 2,-20-8-3,19 1 0,10 15-1,-18-11 0,5 5-1,15-7 0,-6 8-3,-11-7 1,13 5 0,-5-9-1,-1 2-1,10 15 0,-13-21 0,-8-1 2,19 9-3,-27-6 2,5-12-2,9 11-4,-7-2-6,-8-10-3,15 2-7,-7 9-3,-11-14-10,7 13-18,-3 2-35,-4-19-46</inkml:trace>
          <inkml:trace contextRef="#ctx0" brushRef="#br1" timeOffset="199786.6023">16131 8237 300,'-11'0'0,"4"-4"85,14 9-63,-12-6-2,1 15 1,-10 11 7,8-9-4,-5-3-9,4 13-2,0-2-1,-8 1-2,8 13-1,-4-1-1,-2-12-2,8 10-1,-4 1-1,-4-5-2,2 8 0,11 3-2,-11-13 0,2 11 2,7-1-2,-10-2 0,12-11 0,0 6 0,-6-4-1,1-13 1,14 19-9,-22-24 1,13 1-3,9 9-3,-14-8-5,5-6-3,3 9-9,-1-15-13,-2-9-24,6 12-22,8-1-37</inkml:trace>
          <inkml:trace contextRef="#ctx0" brushRef="#br1" timeOffset="200198.4295">16242 8677 296,'15'-7'0,"-8"-3"47,6-4-20,-6 11-3,2-9 0,2-2-2,0 14-7,11-10-2,-8 0-5,-6 20-2,4-17 0,3 2 0,-2 15 0,-1-15 1,-8 15-2,7-13 0,7 13-1,-11-6 1,-5 3 0,7 13 0,0-10-1,-3 5 1,1 10 0,-14-12 0,7 10 1,-9 10-2,0-19-1,5 11 0,-7 1-1,-5 0 0,1-6 0,-1 14 0,-6-3-1,2-13 1,4 10 1,10 0 0,-12-11 0,9 11-1,2-4 2,1-12-2,4 4-1,-1 2 1,6-13-1,-3 7-1,17-7 0,-17-1 0,3-1 0,14 2 0,-6 10 0,9-20 0,9 10 0,-4-10-9,6-5-3,2 5-6,-6-4-13,-5 1-12,-15 1-36,8 4-100</inkml:trace>
          <inkml:trace contextRef="#ctx0" brushRef="#br1" timeOffset="195096.218">11968 8080 253,'0'-5'0,"0"-3"43,9 3-28,-5 8 10,1-3 3,15-3 9,-14 6-7,5 9-4,3-3-6,6 11-4,6-1-1,-6 6 1,7 3-2,0 1-2,8 5-2,-2 2-4,-6 0-1,0-8 0,8 3-1,-1 3-1,-17-12-1,10 2 1,2 0-1,-9-4-2,-9-6 0,11 11 1,-4-17-1,-11 5 0,10-6 0,-19 7 0,9-13 0,0 6-5,1 5-3,-12-14-2,17 7-3,1 2-3,-8-2-2,3 6-2,-7-9-3,-10 6-4,14-3-6,-4 8-4,-8-13-5,-1 2-6,9 3-18,-15-17 3</inkml:trace>
          <inkml:trace contextRef="#ctx0" brushRef="#br1" timeOffset="195507.4014">12616 8018 286,'-6'-7'0,"10"-3"59,-2 11-31,-8-21 7,8 25-6,2-5-3,-6 0-7,-16-5-6,36 10-3,-22-7-3,-1 2 0,10-3 0,-5 12 1,-5-9-1,1 1 0,11 2-4,-21 9 2,1 7 7,-5 7 0,-9 15 0,-1 8-1,-10 11-3,4-9 1,-3 11 0,3 0 1,-6-11-2,9-8-1,-2 3-2,0 0 1,8-14-1,14 9-1,-9-7-2,-2 0 0,9-4-2,-1 0 2,-1-1-1,8-5-2,-6-2 1,8-10 0,-1 8-1,6-5 1,-3-18 0,6 12-3,-6 6-8,1-25-2,7 1 0,-3 23-4,-2-17-1,0-2-5,0 13-6,11-16-4,2-3-2,16 4-27,-4-22-66</inkml:trace>
          <inkml:trace contextRef="#ctx0" brushRef="#br1" timeOffset="196163.1732">12061 7634 148,'-4'2'0,"-12"-7"36,7 5-16,7-4 3,-5 4 2,-4 0 1,5-5-1,1-2-2,-8 1-4,11 4 1,2 0-1,0 2-4,0-8-1,15 6-5,-28 4 3,19-4-2,3 4 0,-9 0 1,-4-2-2,8-2-1,7 12 2,-2-12 1,7 14 2,8-9 0,-1 2-2,1 0-3,11-1 1,-6-4-1,14 2 0,10 3-1,-9-10-1,10 9-2,1-14 0,7 7 0,-8-2-2,-10-5 0,16 10 1,-20-3-1,-13 1-2,17 4 0,-37-12 2,13 8-2,-14 7 0,-8-8 0,4 1 0,1 7-3,-8-8-3,-4 1-4,18 7-7,-18-8-7,-2 11-7,2 7-2,-13-1-25,2 6-36,2 3-49</inkml:trace>
          <inkml:trace contextRef="#ctx0" brushRef="#br1" timeOffset="196731.3088">13072 8410 278,'2'3'0,"-6"-6"69,-10-7-33,28 20-10,-14-10-6,-9-2-3,6-3-1,19 10-3,-29-7-7,22 4 0,-1-7 0,6 8-1,-5-13 4,22 10 1,7 0-1,-12-6-3,16 3 2,-4 6-1,0-16-2,2 11-1,15 4-3,-21-22 2,19 11-2,7 4-1,-11-12 0,0 6 0,-3 6 0,1-10 0,-14-4 1,7 20-1,-22-13-3,2 12-1,0-9-1,-11 6-5,2-2-5,-24 13-3,22-8-4,-20 0-8,6 0-11,-10 10-16,-10-5-19,3 4-12</inkml:trace>
          <inkml:trace contextRef="#ctx0" brushRef="#br1" timeOffset="197023.8811">13434 8038 350,'-2'-5'0,"-12"3"60,14 12-49,18-4-3,-29 2 8,24 9 11,-15 2-5,0-2-7,13 10 0,0 0-2,-9-14-1,5 18-2,2-7 1,2-6-2,-4 5 2,6 8-2,-4-10 0,-7 2-2,7 1-5,-11 4 2,4 0-3,5 3 0,-5-5-1,-4-3 1,4 3 0,-4-2-2,4 5-19,-13 3-7,29-3-14,-25-12-19,14 26-84</inkml:trace>
        </inkml:traceGroup>
        <inkml:traceGroup>
          <inkml:annotationXML>
            <emma:emma xmlns:emma="http://www.w3.org/2003/04/emma" version="1.0">
              <emma:interpretation id="{8BA5DD5E-C91F-45F4-B5B8-50F38C59B371}" emma:medium="tactile" emma:mode="ink">
                <msink:context xmlns:msink="http://schemas.microsoft.com/ink/2010/main" type="inkWord" rotatedBoundingBox="19389,9170 21020,9234 20973,10428 19342,10363"/>
              </emma:interpretation>
              <emma:one-of disjunction-type="recognition" id="oneOf21">
                <emma:interpretation id="interp105" emma:lang="tr-TR" emma:confidence="0">
                  <emma:literal>vn</emma:literal>
                </emma:interpretation>
                <emma:interpretation id="interp106" emma:lang="tr-TR" emma:confidence="0">
                  <emma:literal>ver</emma:literal>
                </emma:interpretation>
                <emma:interpretation id="interp107" emma:lang="tr-TR" emma:confidence="0">
                  <emma:literal>in</emma:literal>
                </emma:interpretation>
                <emma:interpretation id="interp108" emma:lang="tr-TR" emma:confidence="0">
                  <emma:literal>var</emma:literal>
                </emma:interpretation>
                <emma:interpretation id="interp109" emma:lang="tr-TR" emma:confidence="0">
                  <emma:literal>vur</emma:literal>
                </emma:interpretation>
              </emma:one-of>
            </emma:emma>
          </inkml:annotationXML>
          <inkml:trace contextRef="#ctx0" brushRef="#br1" timeOffset="203953.5713">17921 8525 314,'-4'-13'0,"8"21"88,-4-3-79,0-10-3,16 20 6,-7 1 13,-3-4-4,10 15-3,15 0-6,-25 7-5,26-1 2,-4 14-1,-14-11-1,8 5-2,0 4 0,-6 4-3,-3-10 0,9 4-1,-15-14 1,15 15-2,-13-8 0,4 3 3,-13-8-3,20 3 0,-20-4 0,0-14 1,-2 12-1,9-17 0,-7-1-11,0 0-2,-7-5-2,5-5-4,9-3-7,-5 7-7,-2-15-23,-5-4-38,8 1-37</inkml:trace>
          <inkml:trace contextRef="#ctx0" brushRef="#br1" timeOffset="204299.6521">18492 8316 285,'-9'-16'0,"5"11"46,8-3-14,-4 11-3,11-6-8,-15 3 0,-3 0-1,3 0-6,8 3-5,-2-3-3,-13 10 2,9 8 2,4 0 1,-15 6 1,13 9 0,-18 6-1,9 0 0,9 5-1,-20-1-1,9 4-2,0-9-1,11 13 0,-18-14-3,18 8 0,-11 8-1,2-16-1,5 4 0,2 5-1,-10-7 0,4-10 1,-1 16-1,-2-10 0,2-17 1,4 15-1,1-17 1,-7-3-2,9 0-12,-5-6 1,-2-4-1,22 2-6,-22 3-5,-2-14-2,18 9-9,-7-6-21,-4-4-45,15-6-52</inkml:trace>
          <inkml:trace contextRef="#ctx0" brushRef="#br1" timeOffset="205310.1932">18390 8338 241,'-9'-7'0,"13"9"59,-15-4-29,11 2-7,2-5-6,-4 2-1,4-4 0,7 14-2,-9-15-7,11-2-4,9-3-1,23-8 1,-17-2 0,21 12-1,-9-4 1,-3 3-1,3 14 2,6-7-1,-6 0 0,7 5 1,-1 8 0,-8-8-4,4-4 2,4 8-1,-8-2-1,4-2 0,-7 4 2,7-13-2,-5 8 0,10-5-1,-10-3 1,10-4 0,-7 16 0,-1-17 0,-6 10 1,3 4-1,-23-3 0,16 3 0,-14 2 0,0-4 0,-4 13 9,0-4 0,4 6 0,-8-6 0,6 11 2,-2-1-3,-14 1 0,12 8 0,-7-6 0,2-10-1,9 9-3,-9 6-2,-2-21-1,14 6-1,-12 5 0,-4-8 0,15 6-18,-6 5-15,-7-20-23,0 17-90</inkml:trace>
          <inkml:trace contextRef="#ctx0" brushRef="#br1" timeOffset="204745.5427">18632 8808 396,'4'-15'0,"-1"28"27,-8-5-22,-4-5 5,16 17 4,-7-6 0,0-12-1,0 16-3,4-6-2,-4-7-3,11 16-1,-8-8-2,1-16 1,7 8 0,-6-5-1,-8-2-1,6 4 0,3 5 1,-10-19 0,11 12 0,1-5 3,10-28-4,2 8-1,0 6 0,9-12-11,-11-2 4,9 17 0,-7-19-2,4 7 0,3-4-2,-10 3 2,3-2 3,-2 11 4,-5-4 1,-8 14 1,2 13 0,-7-11 7,0 11-2,4-1 0,-4 8 1,0-7 2,9 17 1,-7-11 0,7 8-1,-9 9 0,0 3 1,4-12-1,5 12-2,-4 0 0,1-9-1,6 4 1,-8 14-3,5-20-1,6 16 0,-1-8-2,-3-9 1,-2 5 0,-3 6-1,14-16 1,-20-4-1,12 21 0,-10-21-4,-2 4-6,2 2-5,-2 5-6,-4-28-2,1 24-16,-14-10-26,-3-6-57</inkml:trace>
        </inkml:traceGroup>
      </inkml:traceGroup>
    </inkml:traceGroup>
    <inkml:traceGroup>
      <inkml:annotationXML>
        <emma:emma xmlns:emma="http://www.w3.org/2003/04/emma" version="1.0">
          <emma:interpretation id="{5D38B55E-AD4F-4D7E-ADEA-E6CF9A315F9E}" emma:medium="tactile" emma:mode="ink">
            <msink:context xmlns:msink="http://schemas.microsoft.com/ink/2010/main" type="paragraph" rotatedBoundingBox="690,11485 24694,11568 24688,13291 684,13208" alignmentLevel="1"/>
          </emma:interpretation>
        </emma:emma>
      </inkml:annotationXML>
      <inkml:traceGroup>
        <inkml:annotationXML>
          <emma:emma xmlns:emma="http://www.w3.org/2003/04/emma" version="1.0">
            <emma:interpretation id="{B70C4354-DFC3-4FBD-A1BE-EC4336CC3BE4}" emma:medium="tactile" emma:mode="ink">
              <msink:context xmlns:msink="http://schemas.microsoft.com/ink/2010/main" type="line" rotatedBoundingBox="690,11485 24694,11568 24689,12914 686,12832"/>
            </emma:interpretation>
          </emma:emma>
        </inkml:annotationXML>
        <inkml:traceGroup>
          <inkml:annotationXML>
            <emma:emma xmlns:emma="http://www.w3.org/2003/04/emma" version="1.0">
              <emma:interpretation id="{9575352D-AB42-4AE2-AF5F-8046AA62030E}" emma:medium="tactile" emma:mode="ink">
                <msink:context xmlns:msink="http://schemas.microsoft.com/ink/2010/main" type="inkWord" rotatedBoundingBox="715,11722 3615,11964 3553,12714 652,12472"/>
              </emma:interpretation>
              <emma:one-of disjunction-type="recognition" id="oneOf22">
                <emma:interpretation id="interp110" emma:lang="tr-TR" emma:confidence="0">
                  <emma:literal>#@oo0a12ı575laTeamç</emma:literal>
                </emma:interpretation>
                <emma:interpretation id="interp111" emma:lang="tr-TR" emma:confidence="0">
                  <emma:literal>#@oo0a12ı575leTeamç</emma:literal>
                </emma:interpretation>
                <emma:interpretation id="interp112" emma:lang="tr-TR" emma:confidence="0">
                  <emma:literal>i575)-foooa(2=&lt;n&lt;</emma:literal>
                </emma:interpretation>
                <emma:interpretation id="interp113" emma:lang="tr-TR" emma:confidence="0">
                  <emma:literal>i575)-foooa(2=&lt;r&lt;</emma:literal>
                </emma:interpretation>
                <emma:interpretation id="interp114" emma:lang="tr-TR" emma:confidence="0">
                  <emma:literal>i575).,soooa(2=&lt;n&lt;</emma:literal>
                </emma:interpretation>
              </emma:one-of>
            </emma:emma>
          </inkml:annotationXML>
          <inkml:trace contextRef="#ctx0" brushRef="#br1" timeOffset="226777.5587">-767 10966 110,'11'-2'9,"-20"-6"2,22 13-1,-17 3 0,-5-16 0,11 8-1,2 8-1,-1-13 0,-10-3-2,3 18-3,15-12-3,-16-6 1,16 16-1,-13-8 0,-5-5 0,7-3 0,3 23 0,-6-17-1,3-8 1,7 20 0,-11-8 0,4-14 3,-3 12 1,12 10 3,-18-8 1,3-14 2,12 22 2,-3-13-1,-3-4 0,-9 17-1,13-10 0,-2-8 0,-4 13-3,11-2 2,-13-13-2,1 15 1,6 2-2,-6-12 0,3 3-1,-2 4 1,7 1 1,-8-6 1,1 1 2,13 4 0,-20-4 2,5-1-1,11 11-2,-12-11 0,7-9-1,1 17-3,-3 2 0,0-17-1,-7 13 0,14 2 0,-16-10-1,15 5 0,1 5-1,-11-8 1,-1-2 0,7 1 0,-2 11 0,3-5 0,-6-7-1,10 10-1,-11-14 2,4 16-2,-3-5 1,10-2 0,-7-9 0,2 21-1,-4-12 1,-5-12-1,7 12 0,0 14 1,7-24 0,-7 8 0,-4 9 0,1-7-1,1-5 1,4 1 0,1 13 0,-8-18-1,10 9 0,-1 4 1,-4-4 0,-4-4-1,8 4 1,-2 4 0,-8-10 1,6 3-2,4 3-1,-4-10 0,-4 9 0,13 2 0,-14-16 0,10 4 0,-5 5 0,0 0 0,0-14 0,6 13 0,-1-3 0,10-13-2,-15 10 2,25 6-1,-21-17 2,5 9-2,7 5 1,4-1 0,-3-12-1,-3 11 1,15 0 0,-16-3 1,9 2-2,2 14 2,-21-10 0,6 12-1,2 2 0,-7 1-3,12-1 3,-10 12 0,14-5 2,-13 8-1,4 1 0,9 1 0,-20 2 0,13-1 0,1 3 1,-3-14-1,-4 5 1,-3 5-2,-2 4 0,9-16 0,-8 12 1,1 0 0,-11-13-2,7 1 1,3-3 0,-6 7 0,-8-9 0,11 5 2,-4-5-1,2 0-1,-1-5 0,-1 14 3,-5-14-2,7-4 0,4 18 0,-4-12 1,-9-13 0,13 11-2,9 4 0,-22-4 0,13 5 0,7-10-4,-9 1 1,4 4-2,-1 0 0,3 11 6,10-11 0,-1 5 0,1 3 0,-3-6-1,7 10 1,5 3-1,-10-5 1,3-5-1,-7 13 0,2-3 0,-4-8 0,5 10 0,-3 3 1,-5-11-1,3 8 0,-2 7 0,-5-11 1,-2-11-1,0 22 1,0-12-1,-2-9 0,4 4 0,-6 1 2,-7 0-1,6 0 0,-6 9 1,-7-12 0,3 2 0,1 6 2,-10-1-2,2-10-2,-5 9 3,9-1-2,-2-20 2,-2 17-3,4-6 1,-6-2 0,-9-6 0,8 7 0,1-8 0,-1-2-2,1 10 2,4-7-2,4-3 2,-1 10-1,10 4 0,-4-9 0,2-5 0,11 15-3,-4 0-3,0-24-4,2 19-2,6 8-7,-1-21-6,-5 11-8,18 9-18,2-17-5,6 2-2,8 8-4,-3-7-16</inkml:trace>
          <inkml:trace contextRef="#ctx0" brushRef="#br1" timeOffset="227879.904">-5 11147 116,'2'-18'0,"7"10"40,-5 12-14,-2-8 2,-2 2-4,3 8-5,-6-6-2,3 4 3,0 6 12,0 1 11,-4 13-13,-7-12-7,15 11-5,-10 12-2,3-15-3,1 5-3,7 3-1,-12-7-2,9-3-2,5 8-1,-1-11-1,-3-2-1,3 3 1,-6 3-1,9-17-1,5 9 0,-3-1 0,-7-10-1,-2 2 0,14 3 0,-5-5 0,-7-7 2,-1 9 0,19-7 0,-9-13 1,7 2-1,2-2 0,-2-8-1,7-10-1,2 10 0,-16 3 2,7-10-2,-11 8 0,11-2 0,-11 5 0,-2-9 0,4 7 0,-9-7 0,-9 4 0,12 10 0,-10-2 0,-8-10 1,6 12-1,3 1 2,-16-9-2,0 13 0,13 0 1,-19-8 0,-1 4-1,7 17 0,-2-7 1,-3-4-1,-1 8 0,8 4 2,-16-10-1,15 11-1,3 7 0,3-17 0,-5 11-1,13 4 1,-8 4-1,11-6 1,-3 14-3,1 2 2,-16-2 0,16 3 0,8 0 0,-11-12 0,14 9 0,-5 9-1,3-14-3,6-1 4,-5 8-2,10-3 0,0-12-2,-1 8 0,3 9-3,8-9 0,-3-9-2,8 12-2,2-13-1,3-5-1,-3 16-5,7-16-6,-2-6-4,-3 10-4,3-4 5,-2-10-4,-1 6-2,7-1 0,-11-8 1,1-3 12,3 16 2,-17-21 11,0-4 6,8 12 3,3 12 1,-22-20 17,4 11 12,0 9 11,-18-9-1,3 11 1,11 5 0,-12-13 1,-2 7-11,16 5-9,-20 0-10,2-10-5,9 15 3,-4 0-2,-5-8-1,0 17 0,2-5-1,7 1-2,-4 1 2,4 14-1,-11-11-1,18-9 0,-14 15 0,20-7-2,-28 0 0,30-8 1,-4 18-3,-17-23 1,12 9-1,5 11-1,-17-16 0,8-5 1,5 7-1,-3-5 0,-2-12 0,1 12 0,3 3 0,3-19-2,-9 11 2,16 8 2,-7-14-1,6-15-1,16 14 2,-6-14-2,-1-17 0,9 19-3,-1-10 1,-17-3-1,5 0-2,2 6 0,-13-16-1,7 3 2,-5 23 1,-7-6 3,-17 1 0,13 2-1,-5 5 1,-17-5 0,5 4-2,-1 7 2,-2-8 0,-5 4 0,-6 3 1,5 3-1,-14-5 0,11 8 1,-5 2-1,-15-8 2,23 16-1,6 2 2,-9-13-2,7 8 0,6 8-2,12-5 2,-12-8-1,14 15-2,2 4 0,-4-9 1,-1 3-1,7 10 0,1-3-3,1-12-4,14 21-2,2-12-3,-7-6-2,9 6 3,3-5-4,4-7-4,2-1-6,11 6-8,-11-16-2,-2 6-3,22 7-5,-9-4-18,-11-13 4</inkml:trace>
          <inkml:trace contextRef="#ctx0" brushRef="#br1" timeOffset="228325.4323">1185 11119 150,'11'-5'35,"9"10"0,-26-13-9,6 8 0,11 4 0,-9-4-1,-15-1 5,19 6-3,-1 0-7,-10-5-1,-1 10 0,21 2 1,-22 2-5,-6 0-3,18 13-1,-1-8 0,-15-7-3,11 22 0,7 0-2,-18-19 0,13 6-2,2 10-3,-6-21 1,9 5 0,6 4-1,-9-7-2,-6-12 2,15 8-1,-4-2 0,-9-17 0,3 21 0,19-9 0,-16-2 0,8-14 3,15 10-2,-5-9 1,1-13-1,6 3-2,-5 3 0,10-14-2,-14 6-1,14-2 0,-14 2 0,-2-3 0,-5 10-1,-4-1 2,-13-5 1,2 14 2,5 7 0,-28-19-1,19 13 0,4 8 1,-24-9-1,4-3-1,-3 14-1,12-9 2,-22 3-2,9 12 3,4-3 0,-14-4 0,3 8 0,11-1 0,0 0 0,-7-7-1,21 20 2,-1-8-1,-11-8 0,3 16-1,13-1 1,-7-10-21,9 15-1,2 1 1,-4-3-6,2-2-4,24 5-10,-15-7 3,7-3 0,-5-6-6,26 4-17</inkml:trace>
          <inkml:trace contextRef="#ctx0" brushRef="#br1" timeOffset="228722.5395">1794 11065 219,'-7'5'0,"12"7"45,-10-14-37,21 4 10,-12 11 12,-4-3 4,-13 4-5,26 7-10,-13-1-2,0-1-3,0 3-2,9 14 0,-18-14-4,9-2 0,9 16 3,0-18-1,-20 0-1,15 6-1,5 3-1,-11-24 0,4 15-3,0-4-1,1-14-2,-1 0 1,0 8-2,9-3 0,-11-10 0,5 5 0,10 5 0,-8-18 1,11 3 1,-1 6-1,17-17 0,-5-18-1,2 24 0,-5-16 0,-1-15-4,-1 19 3,7 5-1,-17-14 1,-6 10 1,1 0 0,-11 3 0,2 12 0,-13 1 0,4-5 9,-13-1-4,0 6-1,-3 5-2,-17-13 2,11 14-1,-7 4-1,-2-2-3,4-11 0,8 28 1,-6-11 0,-6 6-24,9 13-7,-9 8-14,-2 0-51,6 22-101</inkml:trace>
        </inkml:traceGroup>
        <inkml:traceGroup>
          <inkml:annotationXML>
            <emma:emma xmlns:emma="http://www.w3.org/2003/04/emma" version="1.0">
              <emma:interpretation id="{7D0E29FE-7CAB-4770-9CB1-43A34990F6B5}" emma:medium="tactile" emma:mode="ink">
                <msink:context xmlns:msink="http://schemas.microsoft.com/ink/2010/main" type="inkWord" rotatedBoundingBox="3914,12304 4520,12307 4519,12398 3913,12396"/>
              </emma:interpretation>
            </emma:emma>
          </inkml:annotationXML>
          <inkml:trace contextRef="#ctx0" brushRef="#br1" timeOffset="230145.5618">2458 11315 146,'2'-10'30,"0"10"3,-2 5-2,-4-10-5,11 10-6,-1-5-3,-8-8-4,0 8 1,2 5-1,2-10 0,-4 5 3,6 8 0,-4-8 2,9-3 1,-7 3-1,5 18 0,-5-28-3,12 10 1,-3 12-3,11-14 1,2-8-1,8 10-2,12 0-3,-2-8-1,-2-2-3,0 8 0,-4-9 2,4 1-2,4 17 0,-6-17-2,-7 0 1,-2 10-1,-5 0 0,-8-17-1,10 20 0,-14-3-1,-12-3 0,6-1 2,-4 11-2,-10-10 1,8-4-1,0 10 0,-3-3 0,-10 0-21,15 0-3,-6 7-9,-14-7-7,0 0-37,-8 27-39,-14-9-42</inkml:trace>
        </inkml:traceGroup>
        <inkml:traceGroup>
          <inkml:annotationXML>
            <emma:emma xmlns:emma="http://www.w3.org/2003/04/emma" version="1.0">
              <emma:interpretation id="{2406AD5B-0DE8-402B-A6FF-5E526A45BE95}" emma:medium="tactile" emma:mode="ink">
                <msink:context xmlns:msink="http://schemas.microsoft.com/ink/2010/main" type="inkWord" rotatedBoundingBox="4882,11515 8502,11527 8498,12859 4877,12846"/>
              </emma:interpretation>
            </emma:emma>
          </inkml:annotationXML>
          <inkml:trace contextRef="#ctx0" brushRef="#br1" timeOffset="231650.6157">3575 10504 104,'5'-14'0,"-3"14"43,0-10-23,-2 8 3,5-3 6,6-3-6,-25-4 0,28 12-2,-14-7-1,-9 7-1,16 0 0,-16 7-3,4-7-1,7 0-3,10-4-7,-21 10-9,-2 9 4,17 0 12,-28 21 5,11 6 0,-11 5-4,4 7-5,0-2 0,9 7 0,7 7 2,-16-3 0,-4 7-2,31 2 2,-29-9-7,13-20-1,25 20 0,-18-9 2,2-8-2,12 0 0,-3 4-1,9-28-1,-5 13 0,16-5 0,-13-3 2,2-15-3,9 14 2,-16-18-1,1-3 0,-3 5 0,2 0-22,-8-18 4,-3 8-5,0 3-6,0-6-10,-8-9-29,12 2-38</inkml:trace>
          <inkml:trace contextRef="#ctx0" brushRef="#br1" timeOffset="232460.5254">3802 11000 125,'0'-20'0,"4"4"39,14-1-8,-24-9-1,28 5-9,-16 3 5,3-9 1,2 9-3,14 2-2,-25 4-4,15-2-4,3 11-2,-13-12-1,6 5 0,2 13-5,-4-6-1,-16 1-1,23 2-1,-14 15 1,0-13 0,14 6 1,-3 8 1,-13 2-2,13-2 2,-8 9-1,10 0-1,-15 6-1,0 2 0,5-3 1,-12-7-4,-2 11 0,0-3 0,-11-13 3,14 11-1,-8-2 1,-8-11-2,-2 7 1,19-2-3,-10-7 2,-7 3 1,8 2-2,-10 4 0,11-21 1,-3 9 0,23-3 1,-10-8-2,-3 0 0,12 5 0,-6-5 0,0-10-2,12 15 2,-21-3 0,9-12 1,0 18-1,4-6 0,-8-7 0,6 3 0,9 9 1,-13-17 0,6 13 0,3-1 1,-7-2 1,0-2-1,7 9 1,-7-7-1,6 0 0,3 3-1,-7 14 1,14-27-1,-5 15 0,11 5 1,-15-4-1,15-12 0,0 17 0,0-11-1,3-2 0,2-1 2,-5 10-2,0-20 0,-4 16 0,8-3 1,-17-5-2,7 5-2,-10 5-3,3-5-2,-15 0-5,21 8-8,-15-6-7,-4-6-12,10 14-23,-3 2-9,-6-14-18</inkml:trace>
          <inkml:trace contextRef="#ctx0" brushRef="#br1" timeOffset="232718.4061">4411 11271 344,'-3'-5'0,"8"5"76,8 5-68,-11-10 3,-4 10 4,-9 0 3,20-10 2,-5-2-8,3 14-6,-7-4-1,-4-1 1,4 8 2,0-4-2,2-3-3,-2 2 0,2 7-3,-6-9 1,6 7-2,0 5 2,-2-12-2,0-6-32,0 30-10,2-17-42,-2-2-87</inkml:trace>
          <inkml:trace contextRef="#ctx0" brushRef="#br1" timeOffset="234384.1517">4688 10792 108,'0'7'27,"-6"-4"5,1-3 4,-6 7-4,9 3-6,-11-8-1,4 8-2,-2 10-1,-9-6-1,8 11-1,-3-9-4,8 5-4,-13-11 1,14 7-2,8-5-2,-2-14-2,4 14-2,1-4 1,-5-8-2,4 3 1,-2 7-1,9-5-1,-6-10-1,8 18 0,-2-13 0,5-3 0,-9 8 1,10-2 0,-6-6 0,5 3-2,0 5 2,6-15-3,-11 20 0,13-3 0,1-16 1,-5 16-1,2 12 0,-11-11 0,9 13 2,-2 4-1,-9-1 1,4-1-1,-2 9 0,-2-1 1,-2-16-1,-3 24 1,1-14-2,-1-7 1,0 2 0,1 1-1,-10-18 0,1 12 0,-3-1 2,5-12 2,-2-2-1,1 18 0,-12-18 1,6 0-2,-9 11 0,3-6-1,-8-6 0,8 11 0,-1-4-2,-6-11 1,11 7 0,-9-2-9,11 0-2,-6-2-3,-3 12-10,9-15-10,-7 0-21,8 7-32,-6-12-46</inkml:trace>
          <inkml:trace contextRef="#ctx0" brushRef="#br1" timeOffset="233985.4393">4611 10824 111,'4'-13'0,"-8"11"30,1-1-7,6-11 4,-8 14 5,10 0-2,-8-2-4,6-6-3,-3 11-6,6-6-3,-6 3-4,5 3-2,1-8 0,-1-5 3,13 5 1,6 5 1,-6-21 3,8 28-3,-3-14-2,5-3 0,-10 7-1,9 3-2,-12-7-1,1 9-2,0 6-3,-1-6 0,3-4-2,0-1 0,-12 16 1,8-16 0,-12 6-1,5-3 0,-3-3 0,-8 3-3,6 3-5,0 2-3,-11-13-2,9 16-7,-7-13-7,3 7-12,-7-2 4,-9 8-7,-2-5 4,-1 7 2,1-5-3,11-5 4,-2-2 2</inkml:trace>
          <inkml:trace contextRef="#ctx0" brushRef="#br1" timeOffset="235025.4095">5141 10829 186,'3'-5'0,"3"-3"51,5-6-33,-4 11-2,0-4 1,8-8 1,5 13-4,0-16-4,-2 17-3,4-4 1,-2-5-2,-6 3 0,10 7 2,0-3-1,-15-2 5,5 13-2,-10-3 0,3 0-2,2 13 0,0-8 2,-7 5 0,0-1 2,7 16-2,-5-16 0,-13 2 0,14 17-1,-12-5 0,3-13 0,-1 9-1,8 5-2,-12-4-1,15 6-1,-6 0-1,5-3 1,-7 1-2,2 1-1,4-5 2,-8 1-2,10 6 1,-6-18-2,2 9 0,10 0 2,-10-5-2,-4-5 0,6-3 1,0 19 0,1-29-1,-1 11 1,5-2-2,-13 4 1,4-10 0,9 4 0,-14 0-12,10-13-1,-3 28-1,-9-22-7,1 0-5,8 15-14,-4-15-18,-14 2-10,5 10 0,-5-2-29</inkml:trace>
          <inkml:trace contextRef="#ctx0" brushRef="#br1" timeOffset="235366.7578">5199 11136 236,'-9'-5'0,"20"3"55,3 4-44,-14-4 0,0 2 14,2 0 2,14-4-2,-1 4-5,16-4-5,-2 7-4,-7-16 0,12 13 0,-1-6 0,-6-4-2,-10 5 1,14 10-1,-17-15-3,1 7 1,10 11-4,-19-16-1,6 8 1,1 10-2,-6-15-1,-3 5 0,9 0 0,3 5 0,-16-12 0,9 12-3,11 0-5,-18-8-4,9 3-3,0 8-7,-11-18-4,16 10-8,1 5-11,-10-10-21,4-8 1,7 6 3,4-2 7</inkml:trace>
          <inkml:trace contextRef="#ctx0" brushRef="#br1" timeOffset="235743.2782">5823 10951 123,'-6'-6'0,"1"-4"79,10 12-33,-12-2-14,3-5-1,8 5 5,-2 3-4,-15-3-8,22 0-9,-5 6-6,-21-12-1,14 8 0,6 6 0,-10 3 2,-6-8-3,4 14 1,18-12-2,-27 14-1,13-9 2,5 6-1,-9-13 0,9 14-2,3-1-1,-3-6-2,-3-5 1,19 13-1,-18-9 1,13-2 0,-2 7 0,6-3 0,-12-5 1,8 9-1,6 4 2,-14-10 0,14 2-1,1 13 0,-18-19-2,11 5 0,9 16 1,-20-18 0,7-1-2,11 14 0,-1-6 1,-28-15-1,34 18 0,-23-8 1,4 1-1,3-1 0,-3 1 0,-15-11 0,15 15 1,5-5-1,-26-5 0,12 3-8,10 3 1,-21-11-2,7 10 0,-2 2-1,-13-5-6,1-2-5,8 2-9,-3 3-10,-11-22-24,27 17-4,-14-10-23</inkml:trace>
          <inkml:trace contextRef="#ctx0" brushRef="#br1" timeOffset="236007.207">5763 10900 293,'12'-10'0,"1"4"54,-9-6-34,-1 12-7,3-7 1,-12-8 1,26 6-2,4 13-7,-13-18-4,18 9 1,2 8 0,-9-13-1,-2 15 1,5-3-2,-1 3 0,-24-5-1,36 3 0,-10 0 4,-15-9-5,1 6 2,5 6-2,-12-6 0,-3 3 1,5 4-26,-18-9-1,6 2-12,10 12-8,-19-8-2,-4 7-14,12 11-14</inkml:trace>
          <inkml:trace contextRef="#ctx0" brushRef="#br1" timeOffset="236331.1236">6081 10506 245,'5'-18'0,"19"18"21,-11-10 1,10 5 5,-8 5 1,5 5 3,-15 5 1,21 11-5,1-1-5,-3 14-2,10 2 0,-17 14 0,3 7-1,-2-6-4,9 18-4,-16-16-1,0 24 2,11-11-1,-8-6 2,-1 4-2,-2 10-2,-2-25-4,-2 9-2,1 10-2,-3-18 1,-10-4-2,1 8 0,11-8-13,-14 1-11,7 2-7,-11-10-20,-5-8-28,5-1-93</inkml:trace>
          <inkml:trace contextRef="#ctx0" brushRef="#br1" timeOffset="237270.9321">6736 11046 213,'-2'-2'0,"7"-8"52,-3 20-44,9-15 3,-22 0 4,9 15 6,8-15 4,1 5 3,4 17-6,7-14-2,-9 4-5,6 14-2,10-3-2,-5-4-1,-3 6-2,1-2-2,-4-5-1,-1-2-2,-6 9 0,1-12-1,4-5-2,-8 12 0,7-7 1,-9-8-1,-2 9 1,3-3-1,-6-12 0,8 7-4,-5 10-3,2-13-1,-2-7-2,4 18-4,-6-9-6,4-9-5,3 11-9,-3-14-20,0-8-12,3 4-30</inkml:trace>
          <inkml:trace contextRef="#ctx0" brushRef="#br1" timeOffset="237506.3823">7045 10947 179,'-15'-5'0,"8"5"79,-9 0-47,14-1 0,-7 11-1,-13-2-5,7-1-3,-3 1-3,0 15-2,-2-18-1,2 22-3,3-15-1,8 1-2,-4 10-3,-2 0-3,1-2 1,-5-2-2,1 8-1,3-15-2,8 4 0,1 4-2,4-13 1,-4 3 0,4 5-3,-12-3-10,15-7-8,-6 12-11,8-9-18,-5 5-34,-16 10-27</inkml:trace>
        </inkml:traceGroup>
        <inkml:traceGroup>
          <inkml:annotationXML>
            <emma:emma xmlns:emma="http://www.w3.org/2003/04/emma" version="1.0">
              <emma:interpretation id="{12405B80-6642-4379-8378-602FBCC8E6AF}" emma:medium="tactile" emma:mode="ink">
                <msink:context xmlns:msink="http://schemas.microsoft.com/ink/2010/main" type="inkWord" rotatedBoundingBox="8963,11573 12996,11587 12992,12779 8959,12765"/>
              </emma:interpretation>
            </emma:emma>
          </inkml:annotationXML>
          <inkml:trace contextRef="#ctx0" brushRef="#br1" timeOffset="244019.8243">7574 11227 137,'-5'-18'29,"10"24"6,-12-12-3,-6 2-4,15-5-1,-11 9-4,3-11 0,-3 12-3,6-1 3,-8-1-5,11-5-3,-6 8 2,3-13-2,1 15-3,4 7-2,-6-26 0,4 21-3,0-8-1,4 0-1,-8 2-3,11 9-2,-7-20 0,2 13-2,13 2 0,-23-4 2,12-6 0,12 25 9,1-13-1,-6-5 0,14 9-1,8-11 1,-2-8-1,14 12 0,10-3-1,-1-13-1,6 12 1,13-5-3,-2-13 0,2 19 0,9-4-2,-17-12 1,13 16-2,2-1 0,-20-7 1,6 11-1,-4-1 0,5-9 1,-20 9-1,22 1 0,-21-3 0,-3-5 0,4 7 0,-12-8 1,12 0-1,-4 8 0,-5-8 0,0-12 0,2 25 0,-11-19 1,9 7-1,-11 5 0,4-2-1,-11 2 1,1 2 0,-6-4 0,12 4 0,-2 1 0,-9-3 0,8-5 0,1 12 0,2-4 0,-7-16 0,9 18 0,3-2 1,-12-21-1,-4 28 0,4-10 0,-11-5 0,0 5 0,2 3 0,-13-8 1,0 2-1,0 13 0,-2-17 0,2 9-12,-2 3-1,-11-7-9,6-3-9,-13 10-13,-7-3-41,-17 8-65</inkml:trace>
          <inkml:trace contextRef="#ctx0" brushRef="#br1" timeOffset="248576.3008">8269 11375 125,'-6'-7'21,"19"16"-3,-26-11 5,13 5 1,0-3-4,-3-6-2,8 9-1,8-1-5,-17-2-2,6-11 0,11 27-2,-20-30 0,7 13 2,12 11 10,-24-20-3,24 6-1,-8 8-4,5-13 3,-2-1-4,10 20 1,-12-17-3,-14 2 1,20 10 0,-13-5-4,13-5 0,-7 12 1,7-7 0,-6-15-2,19 25-2,-8-10 0,-5-15 1,13 20 0,5 0-2,-9-26 0,-2 21-1,18 0 2,-16-12 0,4 19-1,5-4 0,-18-3 0,7 2 0,6 9 0,-13-14 1,5 11-2,2 2 2,-3-15-2,-8 5 1,15 10-1,-2-15 0,-4 5 1,10 8 0,-6-16-2,5 0 0,6 11 2,-11-6-2,2-10 2,-4 16-2,-5 5 0,-4-16 2,7 18-2,1-10 4,-12-2-3,15 12 0,-11-10-1,6-8 0,-1 16 1,-1 0-1,2-18 0,8 10 0,-8 7 2,3-20-2,6 13 0,-8 0 0,2-4 1,-5-5-1,-6 18 0,4-23-1,2 17 1,5-3 0,-5-8 1,-4 8-1,4 5 0,-1-17 0,-4 4 0,8 21 0,-20-18 0,10 0 0,1 10 0,2-5 0,-7-5 0,5 12 0,4-7 0,-9-2-1,7 4 1,-2 1 0,4-8 0,-5 12 0,8-9 0,-8-1 0,8 3 0,-10 0 1,9-7-1,-4 7 0,0 7 0,-2-14 0,-1 12 0,10-5-1,-14-13 1,0 18-1,5 3 0,9-23 0,-16 15 0,4 2 0,1-4-1,-8 7 1,12-3 0,-11-2 0,2 0 1,0 3 0,0-6-2,0-2 1,0 15 0,-2-10 0,4 0 0,-2 5 0,0-2 2,0-3-1,4 21 0,-4-14 0,-2-7 2,4 13 0,5 8 1,-7-6-1,0-5 0,2 8 0,-4-11 0,4 16 0,-2-8 0,0-4-2,0 9 0,3-9 0,-3 4 2,0-2-3,4 10-8,-2-13-11,-2 13-11,5-2-36,-10 3-112</inkml:trace>
          <inkml:trace contextRef="#ctx0" brushRef="#br1" timeOffset="250108.5684">10391 10553 121,'0'-5'0,"8"7"2,-1 1 2,-9-17 4,4 18 2,11-4 6,-17-8 1,13 12 9,-2-14-9,-14 2-2,20 8-1,-11 5 2,-4-10-1,13 3-2,0-3-1,-17 5 0,4 5 1,13-5 2,-25 0-1,14 0 0,7 5-4,-14-5-1,3 0 2,13 4 2,-11-3-1,-3 13-1,7-4 0,-2-10 0,-11 7-1,9-1-2,-5 12-1,-13-8 0,11 11-1,-17-6 0,-5 1-1,15 12 1,-19-2-1,1 0-2,-12 5-2,21-6 0,-15 4 0,9 5 2,0-3-3,-16-8 1,21 10 0,-8-4 0,10-16-2,8 13 2,3-11 0,0-6-1,2 3-1,11 1 1,-18-8 0,22 7-1,-1-6-1,-6-1 3,-1-5-2,13 15 1,-7-15-1,0-7 1,9 26 0,-13-18 0,13 3 2,0 1 0,5 0 1,-5-5 0,11 2 2,-11 11-1,14-22 1,-1 24-2,-8-9 0,-5-2 2,11 6-3,2-3 2,-12 0-2,16 0 1,1 8-1,-4-5 1,1 1 0,1 4-2,4-15 2,-6 15-1,15-1 0,-12-11 0,-5 4 0,10 3-2,-20-15 1,1 13 1,3 0-3,-17-8 1,3 3 0,1-3 0,-4 0 0,-4 0 0,17 5-7,-33-8-5,24-2-6,5 13-6,-20-8-1,-4 5-4,-10 20-28,-1-9-60,-12 6-48</inkml:trace>
          <inkml:trace contextRef="#ctx0" brushRef="#br1" timeOffset="251157.784">10717 11700 171,'-7'1'0,"16"5"58,-11-12-38,2 5 2,18-2 2,-18 6 5,-11-6 6,26 3-9,-12-6-6,-10 5-2,34 1-2,-16-5-1,0-17-1,9 22-2,-9-21-2,-4-4-4,19 15 0,-10-14 0,-16 7-2,22-2 3,-6-10-3,-21 9-1,23-8 2,0 10-1,-16-14-3,11 4 1,-4-3-2,-18-18 1,22 13-2,-1-5 2,-19-22-2,14 6 1,-7 7 0,-7-10-1,5 6 0,8-1 1,-12-1 0,15 18 0,-7 8 0,4-1-1,-3 7 2,-1-1-1,0 7 0,5 1 0,-3 14 1,-4-7 0,-4 6 3,19 4-1,-26-4 2,7 4 0,13 8-3,-14-8-1,10-4 1,1 8-3,-12-4 0,-1-1-1,9 2-1,9 6 1,-22-4 3,25 4 0,-8 11 0,-1-10 1,-1 11-1,7 6 2,-9-7-1,16 13 1,-11-2-2,-5-9 1,7 11 0,0-2-1,0-9 0,-3 3-1,1 6 2,-9-16-2,6 5 0,-1-3 0,-1-2 0,-4-11 2,19 10-2,-23-10 0,8-2 0,5 8 2,-7-13-2,-3 5 0,10 10 0,-7-18-1,-2 6-1,26 2-1,-15-17-1,9-5-4,20 2-1,-16-9-2,4-1 1,-10 3 2,2-6 2,-3-4-2,-1 19 3,1-8 3,-6 3 2,-4 10 0,-5 5 0,11 1 0,-16 7 8,10 2-2,-5-9 3,-3 7 2,8-3-2,-7 1-1,-5 9-3,9-2-1,-2-5 0,5-2-2,-1 9 0,-6-2 0,2 5 3,18 6 1,-16-3 1,7 13-2,6-6-1,-12-5-1,3 5-1,10 5-1,-12-11 0,12 8 0,-16-2-1,9-6 0,4 10 1,-6-4-1,6-18-18,-4 18-9,0 9-21,-3-15-29,1 8-123</inkml:trace>
        </inkml:traceGroup>
        <inkml:traceGroup>
          <inkml:annotationXML>
            <emma:emma xmlns:emma="http://www.w3.org/2003/04/emma" version="1.0">
              <emma:interpretation id="{98FE56EE-077B-42B5-80DB-DA76A455071F}" emma:medium="tactile" emma:mode="ink">
                <msink:context xmlns:msink="http://schemas.microsoft.com/ink/2010/main" type="inkWord" rotatedBoundingBox="13236,11811 14618,11546 14806,12530 13424,12794"/>
              </emma:interpretation>
              <emma:one-of disjunction-type="recognition" id="oneOf23">
                <emma:interpretation id="interp115" emma:lang="tr-TR" emma:confidence="0">
                  <emma:literal>30000072,5755 t.</emma:literal>
                </emma:interpretation>
                <emma:interpretation id="interp116" emma:lang="tr-TR" emma:confidence="0">
                  <emma:literal>30000702,5755 t.</emma:literal>
                </emma:interpretation>
                <emma:interpretation id="interp117" emma:lang="tr-TR" emma:confidence="0">
                  <emma:literal>30000722,5755 t.</emma:literal>
                </emma:interpretation>
                <emma:interpretation id="interp118" emma:lang="tr-TR" emma:confidence="0">
                  <emma:literal>300000772,5755 t.</emma:literal>
                </emma:interpretation>
                <emma:interpretation id="interp119" emma:lang="tr-TR" emma:confidence="0">
                  <emma:literal>300000752,5755 t.</emma:literal>
                </emma:interpretation>
              </emma:one-of>
            </emma:emma>
          </inkml:annotationXML>
          <inkml:trace contextRef="#ctx0" brushRef="#br1" timeOffset="254602.2334">12747 10829 137,'0'-8'20,"7"1"12,-7 7-1,-2-15-8,9 1 2,1 14-6,1-20-5,0 11-2,13 7 0,-19-13 2,12 7 2,3-6-2,0 9 1,-5-5 1,12 0-1,-1 3-4,-2-1-2,7 0-2,2 3-1,-11-8-1,16 13-1,1-11-1,-23-3-1,17 14 2,-9 4-1,-13-14 0,2 23 0,-2-6 0,-11-12-2,6 24 1,-2-6 1,-15-6-1,6 11 1,3 9 2,-23-7 0,7 11 1,0 0-3,-11-11 1,9 6-2,11-1 2,-7-13-2,-2 0 1,22 14 0,-15-16 0,0-1-2,17-1 0,-8-6-1,4 1 0,13 9-1,-26-12 1,13 0 0,6 10 0,-8-5 1,2-2-1,11 15 0,0-10 0,-6-3 1,15 19-1,-9-17 1,4 8 0,14 9-2,-15 0 2,-14-12-1,33 14 0,-31-9 1,12-9-1,3 15 0,-10-9 1,-9-3-1,15 14 0,-13-16 0,5 1 0,-5 2 0,-7-7 0,-2-2 1,11 5-1,-4-3 0,-18-7 0,16 17 3,-14-8-2,2-7-1,-6 5 0,9 6 4,-23-14-4,29 3 0,-13 3 2,-2-6-2,9 3 2,6 0-2,-24-10 0,18 2-3,13 13-2,-25-15-4,8-2-5,12 9-1,-8-5-4,6 3-10,5 10-9,0-10-17,0 5-12,8 13-20,-8-13-17</inkml:trace>
          <inkml:trace contextRef="#ctx0" brushRef="#br1" timeOffset="252294.9646">12277 10646 291,'4'3'0,"0"-3"11,8 5-11,-24 0 23,17 5 9,-12 1-1,9 1-10,-2 3-5,-2-5-4,0 14-1,-5 0-3,-2-12-2,-4 6 1,2-4-1,-5 8 0,-6-8-2,-2 6 0,-1 1 1,1-7-1,-3 3 1,1-2-3,-10 0-2,12 4 0,-1-1 0,1-15 2,-5 17 0,7-3-3,-5-5 0,5 6 0,15-6 2,-2-8-1,9 11 0,-4-5-4,4-10 3,6 19 1,-6-9 0,3 0 1,3 3-1,1 7 0,2-17 0,-2 16 0,-3-2 3,9-12 0,5 14 2,-5 1 0,21-20 1,-21 24 0,9-3 0,3-11 0,-5 10 0,6 11 0,1-10 0,-5 2 0,7 4-1,0-7 0,-2-2 0,8 15-1,-10-18-1,4 7-1,-5-7 0,-4-4-1,-9-1 0,16 7-2,-16-14 2,-5 6-1,1-6-2,-2 1-12,-5 1-5,13-2-9,-11 7-12,-2 0-27,-2-7-73</inkml:trace>
        </inkml:traceGroup>
        <inkml:traceGroup>
          <inkml:annotationXML>
            <emma:emma xmlns:emma="http://www.w3.org/2003/04/emma" version="1.0">
              <emma:interpretation id="{8D2FCE76-570C-487F-A7CA-B6F83259E95B}" emma:medium="tactile" emma:mode="ink">
                <msink:context xmlns:msink="http://schemas.microsoft.com/ink/2010/main" type="inkWord" rotatedBoundingBox="14937,11888 17231,11895 17229,12404 14935,12396"/>
              </emma:interpretation>
            </emma:emma>
          </inkml:annotationXML>
          <inkml:trace contextRef="#ctx0" brushRef="#br1" timeOffset="255150.2214">13607 11066 316,'5'-5'0,"1"9"25,-4 3-13,-10-7 11,-4 13 9,1 11-3,-9-19-7,14 10-6,-1 8-3,-6-8-2,13 4-2,-9 4-2,-4-12-1,13 9 1,2 4-3,7-19-1,-9 12-1,13-1-1,-9-18 0,1 9 1,8 8 1,-6-17-1,11 2 1,-3 5 0,5-10-1,-2-5 2,15 7-2,-6-18 1,15 4-3,-2-5 0,-4-8 1,-7 2-1,2 11 0,-3-9-1,-3-6-4,6 5 1,-22-1-1,-2 0 0,-5 2 1,4 1 0,-8-6 1,-9 9 0,0-5 2,-7 6 0,-6 3 0,4 4-2,-9 4 1,-7 4 1,-1-1 1,-8 2 0,10 15 0,-8-5 6,-1-5-3,11 11-2,8 5 3,-6-10-3,13 13-2,5-5 0,-2-8-1,8 9 1,5 5 0,-5-10 0,3 15-3,8-4-2,-6-11-2,13 14-1,7 4-3,-14-15-2,5 5-2,9 7-4,-12-11-2,14-1-8,0 7-12,-4-12 5,4 11-7,11-12-9,-9-7-18</inkml:trace>
          <inkml:trace contextRef="#ctx0" brushRef="#br1" timeOffset="255630.3834">14145 11007 336,'-2'5'0,"-5"-7"52,-4 14-29,0 0 4,-3 3-3,14-10-3,0 13-4,3 2-5,-6-11-5,6 14 0,-1 9 0,7-26-2,2 17 0,0-2-1,2-21 0,-8 16 0,8-3 0,-6-8-2,4 2 1,0 0 0,-2-14 0,6 10-1,1 1 0,6-14-2,9 13 1,-11-13 0,11-7 0,7-2 0,-9 4 0,0-4-2,0 9-6,-9-1 1,4-14 3,-8 18 0,-5 7-2,-9-24 2,11 6-1,-6 11 1,-12-17-1,12 7 1,-16 0-1,0-6 0,0 5 1,-4 3-1,-5-11 1,-4 1 0,-2 11 0,-5-2 2,7 1-2,-12 10 3,5 2 0,5-4-1,-16 22 1,7-10 0,8 0 4,-4 16-5,9-13 1,3 2 0,-1 11 0,7-15 0,6 4 0,-4 10-4,16-7 1,-14-7-4,16 19-5,-4-18 1,-1 5-6,14 8-1,0-10-4,-7-5-6,9 16-13,2-19-9,-4-2-7,8 8-26</inkml:trace>
          <inkml:trace contextRef="#ctx0" brushRef="#br1" timeOffset="256078.2899">14776 10984 327,'-7'-4'0,"16"0"56,-5 12-38,-6-11-1,-2 3 2,4 5 7,-5-4-6,5 7-5,9 14-2,-18-17-1,7 17 1,2-1-4,0-11-1,2 12 0,5 0-2,-9-5 0,6-7 0,12 4-3,-8-4 0,4 1 0,-1 9-2,-9-15 1,9-5 0,-2 11-1,-5-17 0,10 6-1,-1 6 0,3-6 3,-3-6-2,18 1-1,-15-12 0,4-2 0,6 9-9,-1-3 6,-21-9 0,23 12 1,-18-15-2,-3 5-1,8-4-2,-10-5-1,-2-4-1,-2 20 2,-2-17 3,-2 6 0,-5 11 3,4-1-2,-24-9 1,9 21-3,-8-12 3,-10 8 2,11 2-1,-13 10 1,-2-12 0,15 20 0,-11-9-1,10-4 1,8 27 1,-7-18-1,3 0-8,12 12 2,-1-16-5,-5 4-4,16 4-5,-2-9-1,1 5-3,17 6-13,-5-3-13,0-11 0,11 6-19,-7 6-25</inkml:trace>
          <inkml:trace contextRef="#ctx0" brushRef="#br1" timeOffset="256799.2834">15298 10945 283,'-18'-8'0,"22"18"44,7-3-24,-22-7 6,-2 15 0,9 2-2,-14-1-1,24 2-6,-12 18-2,-5-10-3,4 7-3,7-1 2,0-9-1,2 12-2,3-3-1,-12-15-1,20 5 1,3 2-2,-14-24-1,3 12 1,15-2-1,-16-10 2,14 8-1,-5-5-1,-4-9 0,20-1-1,15-3 0,-22-16-3,18 18 1,-2-12 0,-4-6-1,8 7 0,-2 3-4,-14-32-1,5 26 0,-4-3 2,0-10 1,-3 4-1,-19 9 1,1 0 1,3 1 0,-11 8 1,-11-2 0,6 1-1,0 4-3,-24-8 0,13 9 2,-13 5 2,-26-10-3,21 16-4,-8 6-8,-10-8-5,1 12-12,-3 6-38,-19 2-76</inkml:trace>
        </inkml:traceGroup>
        <inkml:traceGroup>
          <inkml:annotationXML>
            <emma:emma xmlns:emma="http://www.w3.org/2003/04/emma" version="1.0">
              <emma:interpretation id="{91DDE723-71BD-4F70-871A-101528D9D47E}" emma:medium="tactile" emma:mode="ink">
                <msink:context xmlns:msink="http://schemas.microsoft.com/ink/2010/main" type="inkWord" rotatedBoundingBox="17553,11543 19200,11549 19196,12565 17549,12559"/>
              </emma:interpretation>
            </emma:emma>
          </inkml:annotationXML>
          <inkml:trace contextRef="#ctx0" brushRef="#br1" timeOffset="257775.7609">16100 11160 168,'0'-4'0,"-5"4"83,21 6-59,-19-16-4,8 15-4,2-2 3,-5-11 4,11 3-2,9 10-4,9-17-3,-2 3-1,13 9-1,-15-10-1,15 10-2,7-2 1,-11-8-2,9 5 0,-10 5-1,6-7-2,-3 5-1,-16 7 0,14-18-3,-12 13 1,1 8-2,-9-13 0,4-5 0,0 15 0,-4-20 0,-2 10-3,-12 15-7,-8-13-9,-1 3-7,5 10-14,-9-22-25,3 17-18,-8 10-23</inkml:trace>
          <inkml:trace contextRef="#ctx0" brushRef="#br1" timeOffset="258070.3758">16286 10855 309,'-4'-18'0,"6"18"67,11 0-59,-13 8-4,0 2 9,9 2 11,-7 5-1,7-1-7,7 6-3,-10 10-3,10-5 1,-7-1 1,6 1-1,-6 4-1,9 4-3,-9-6-1,-2 4-1,4 6-3,-9-10 0,-2 0-1,0 12 0,-2-19-1,2 9 0,0 3 0,6-15-22,-10 6-10,6 16-31,0-22-86</inkml:trace>
          <inkml:trace contextRef="#ctx0" brushRef="#br1" timeOffset="260701.9954">17332 10490 141,'0'-12'21,"0"22"2,-2-15 8,-2 2-4,2 1-3,-10 2-7,8 7-1,4-4 0,-20-3 0,11 2 4,5 22 3,-16-9-1,4 9-6,7 7 1,-6 0 2,-10 5-2,19 10-2,-12-4-4,7 4 0,-3 9-2,-3-5 1,3 1-3,12 5-1,-7-14 0,5 1-1,13 6-2,-5-18 1,3 12-1,2-11-1,2-8-1,-2 7-2,8-11 2,3-2-1,-4 3 0,2-5 0,-3-15 1,-6 6-2,11 0-13,-11-7-4,0 0-6,-2 3-9,-3-16-13,9 9-31,-10-3-23</inkml:trace>
          <inkml:trace contextRef="#ctx0" brushRef="#br1" timeOffset="261437.4536">17446 10945 178,'-7'-20'0,"3"20"62,17-8-33,-4-9 1,-9 11-10,13 6 3,-11-12 2,5 0-7,15 7-8,-17-13-2,15 16 2,-5-6-1,-4-5-3,-2 8 3,11 5-2,-9-5 2,5 7-3,-3 3-1,-11-5 0,18 8-1,-13 8-1,4-10 0,-6 4 2,12 8-2,-19-11 0,11 11 1,2 9-2,-22-23 0,9 15 1,-3 1-1,-3-10 0,3 8 0,7 0 1,-22-4 0,20 1-1,-11 6 1,-2-9-2,0 1 1,15 11-1,-20-19 0,14 17 0,-10-8 0,1-10-2,8 21 0,-10-8 1,4-14 0,-7 18 0,7-7 0,-2-11 2,8 9-1,-4-7-1,3-3 0,3 6 0,3-8 0,-13 5 1,11 8-1,-7-3 0,7-12 0,4 17-1,-15 0 1,1-12 0,15 12 0,-6-12-1,-1 7 1,11 4-1,-5-12 1,5-2 2,-1 10-2,3-9 2,-2 3 0,17-1 1,-6-10-1,9 7 1,10-1 0,-23 1-1,17-19-1,-2 26 0,-5-15-1,-4 2 0,-2 8 1,-3-14-1,-6 7 1,7 15-1,-25-20 0,13 17 0,3-9 0,-22-3-7,19 5-2,0 15-4,-19-33-4,22 26-12,-10-1-12,-6-9-31,7 13 1,2 4-23</inkml:trace>
        </inkml:traceGroup>
        <inkml:traceGroup>
          <inkml:annotationXML>
            <emma:emma xmlns:emma="http://www.w3.org/2003/04/emma" version="1.0">
              <emma:interpretation id="{DE610E71-6DDA-4AA4-B03F-00ADBAEFCA6C}" emma:medium="tactile" emma:mode="ink">
                <msink:context xmlns:msink="http://schemas.microsoft.com/ink/2010/main" type="inkWord" rotatedBoundingBox="19435,11573 22114,11582 22110,12760 19431,12751"/>
              </emma:interpretation>
            </emma:emma>
          </inkml:annotationXML>
          <inkml:trace contextRef="#ctx0" brushRef="#br1" timeOffset="261742.3635">17988 11230 238,'-11'-3'0,"19"8"47,-1-2-29,-9-8 9,11 10 7,-9 7 1,-14-12-8,34 7-5,-17 3-5,-3-10-3,0 15 0,0-8-2,-9-7-4,27 9-2,-25-7-4,7-4 0,4 12 0,-13-8-1,3-2-1,21 5 0,-19-7-12,4 4-3,0 16-8,-11-21-7,15 6-13,-6 7-30,-2-7 0,10-3-35</inkml:trace>
          <inkml:trace contextRef="#ctx0" brushRef="#br1" timeOffset="262256.098">18183 10899 286,'5'1'0,"1"-5"37,-6 8-12,0 13 6,-22-12-6,0 10-2,26 2-6,-6-7-6,-5-5-7,19 16 0,-12-9 2,4-7-2,12 3 0,-14 1 0,11-7 3,7 13 0,-13-12-2,8-1 1,1 8 2,-5-7-3,2-6 4,7 13-3,-2-10 0,-5 9-2,3 6 0,-3-10 0,1 4 1,10 8-2,-15-13 0,24 11-1,-19 5 1,-3-8 0,6 2 0,-1 1-2,0-5 1,-5 6-2,-5 2 0,1-18-1,-3 21 1,1-8 0,-5-13 0,0 26 1,-2-21-1,-1-5-2,-1 26 1,-5-22 0,-18 7-2,23 13-1,-18-14-4,-3 7-2,3-8-5,-2 3-6,-1-2-1,12 4-9,-7-11-13,-9 2-24,16 0-22,-16-10-48</inkml:trace>
          <inkml:trace contextRef="#ctx0" brushRef="#br1" timeOffset="262525.7315">18261 10837 285,'9'-16'0,"6"9"19,-10-5-10,8 2 8,-8 5 1,3-7 8,6 12-1,10-5-7,-6-3-7,0 2 1,-9 17 1,4-16-4,-2 5-1,0 8-3,-6-8-4,8 10 1,-4-5-1,0 0 0,-3-3-1,12 12 0,-18-14 0,14 10-21,-10 0-5,0-2-8,3 13-12,-7-4-6,2-5-9,7 8-35</inkml:trace>
          <inkml:trace contextRef="#ctx0" brushRef="#br1" timeOffset="262957.3272">18687 10799 231,'-2'-9'0,"7"4"48,6 0-21,0 5-6,-2-13-1,-3 8 4,8 3-5,-1-2-8,7-8-2,7 12-2,-5-3-1,-15-2 2,6 10 1,-2-2-1,7-6 0,-5 8-1,0 0 0,3-2-1,-5 0 0,5 7 0,-12-7-1,7 14 1,-4-3-1,2-1 2,-5 20 1,1-15-1,8 6 0,-22 14-2,18-11 0,-16 3 0,7 6 0,-4-10 0,6 3 0,-2 15-1,2-27-1,1 21-2,1 0 1,-2-13 0,0 2 0,-2 14-2,7-21 1,-5 11-1,-4-10 0,15-10 0,-19 12 0,12-1 2,-6-24-2,0 16 0,0 1-8,0-15-1,0 12-2,0-9-6,-11 4-3,14-3-7,-6 3-9,-8-12-23,13 13-32,-17-8-10</inkml:trace>
          <inkml:trace contextRef="#ctx0" brushRef="#br1" timeOffset="263240.5616">18852 11101 293,'-5'-14'0,"5"4"67,5 5-31,-1 5-7,-10-6-11,6 5-2,4 2-2,3-2-7,-7-2-4,13 11-1,-9-16 1,14 16 1,0-1 0,4-14 0,-2 14-1,0 6-2,-2-21 0,-2 16 0,10-6-1,-10 3 0,8-5 2,-8 7-2,-3-21 0,12 28 0,-1-21 0,-9 0-7,-6 12-6,2-3-8,-2-4-8,-4-3-10,-3 7-25,9-9-11,0 9-31</inkml:trace>
          <inkml:trace contextRef="#ctx0" brushRef="#br1" timeOffset="263871.2283">19225 10915 299,'7'-11'0,"8"11"41,-1-18-27,3 21 4,3-8 2,-2-12 1,18 10-4,-5 7-5,0-13-5,2 6 2,-8 7 0,1-19 1,-1 27-1,-10-8-1,-8 0 0,8 5-4,-15-4-3,3 1 0,10 6-1,-13-8 0,2 5 0,0 10-1,-2-8-5,0 0-11,0 13-10,-8-13-15,-1 9-25,2 9-19,5-13-47</inkml:trace>
          <inkml:trace contextRef="#ctx0" brushRef="#br1" timeOffset="263598.3098">19278 10986 252,'3'0'0,"-3"9"58,-5-18-24,-6 13-4,9 6-6,-7-20-4,9 22-6,9-7-6,-11-7-2,2 9 0,0 7 4,4-11-1,0 12 0,8-5 1,-8-5-1,7 11 0,-4-4-1,2-2 0,2 7 0,0 3-1,-4-8-1,4 6 0,-2 4-2,4-12 1,-4 21-2,4-21 1,-4 0-1,0 19-1,0-3-1,4-16-1,-2 14 0,-9-7 2,7-7-1,5 15-1,-8-21 0,-4 6 0,3 11 1,-3-21-1,-4-2 0,2 24 0,2-22 0,-9-6-4,7 14-2,-6-8-3,-8 7-1,10 3 0,-14-12-5,-6 10-1,6 6 0,-15-14-10,15 6-5,-4-3-8,-9-11-22,13 11-3,-7-7-27</inkml:trace>
          <inkml:trace contextRef="#ctx0" brushRef="#br1" timeOffset="264230.5653">19583 10509 292,'-3'5'0,"19"16"39,4 14 6,-7 5-8,10 1-7,1 5-6,5-2-1,-2 0-2,10 2-5,-17 2-2,18 8 0,-9-5-3,9-1-2,-12-1-4,-1-3-1,-10-13-1,-1 14 0,-3-8 0,-18-13-2,12 15-2,-23 0 0,-4-7 1,-12 19 2,-17-2-4,-4-7-30,3 9-9,-5-4-25,-10-4-83</inkml:trace>
          <inkml:trace contextRef="#ctx0" brushRef="#br1" timeOffset="265164.3098">20189 11036 105,'0'0'0,"-2"-2"50,17-3-16,-10-4-6,-12-1-4,18 17 1,-2-14-2,-9-3-2,14 17-2,1-9 1,-8-3 0,2 12 0,11-4 0,-16-1-2,25 17 0,-18-11-3,0 7-3,18 1-1,-16 1 0,10 1-3,12 8-2,-22-7-1,12 1-3,4 9-1,-18-17 0,13 7 0,-1 5 0,-10-22 0,9 18-2,-9-7 1,1-18 0,-8 13 1,5 7-1,-15-27-16,13 19 1,-5 3-5,-8-12-10,11 2-13,-7 15-21,-5-25 5,3 17-20</inkml:trace>
          <inkml:trace contextRef="#ctx0" brushRef="#br1" timeOffset="265420.2439">20625 10931 364,'-14'0'0,"16"14"46,-26-5-32,6 11 8,-2-4-1,-4-1-2,8 6-5,-2-1-7,-8-4-2,15 14 2,-5-7-3,14-9-2,-3 9-2,3 4 0,-13-11 0,17 14 0,-2-1 2,-9-14-1,27 8-2,-34-5-9,21-1-6,-8 9-15,3-16-28,-8 9-62</inkml:trace>
        </inkml:traceGroup>
        <inkml:traceGroup>
          <inkml:annotationXML>
            <emma:emma xmlns:emma="http://www.w3.org/2003/04/emma" version="1.0">
              <emma:interpretation id="{0B1261B2-2040-4BAB-90BC-09C7D8660910}" emma:medium="tactile" emma:mode="ink">
                <msink:context xmlns:msink="http://schemas.microsoft.com/ink/2010/main" type="inkWord" rotatedBoundingBox="22476,12318 24691,12326 24690,12760 22474,12752"/>
              </emma:interpretation>
            </emma:emma>
          </inkml:annotationXML>
          <inkml:trace contextRef="#ctx0" brushRef="#br1" timeOffset="269295.1978">21022 11320 176,'7'5'0,"-16"-13"78,22 3-59,-8 18 0,-10-21-1,7 16 13,1-13 3,-3-13-9,9 28-11,-5-10-3,7-7-1,14 12 0,-5-5 1,0-10-2,2 12 1,0 1-2,16-11 0,-14 21 0,9-16-1,1 6-1,8 2-1,0-5-2,12 0-1,-10 15 1,0-20 0,5 7 0,11-4 0,-6 2 0,1-3 0,-6 8-1,2-17-1,2 12 2,5 0-1,-13-10-2,17 7 0,-11 6 1,-2-16-1,2 10 2,-5 6 0,-1-14-1,8 25 1,-15-17 1,2-3 0,9 6 0,-5 3-2,-6 0 0,4 7 0,-4-12 1,-7-1-2,25 16 0,-23-13 0,2 0 0,12 5 1,-14-13-1,1 1 0,6 7 1,-14-8-1,14 11 0,-9-6 1,-15-15 0,17 33-2,-13-18 2,-4-12-2,8 23 1,-6-16 0,-7 1 0,9 12 1,-6-8-1,-14-7 0,4 23 0,-8-18-2,8-3-6,-6 21-10,-14-16-10,21 3-15,-21 15-48,-17-15-46</inkml:trace>
          <inkml:trace contextRef="#ctx0" brushRef="#br1" timeOffset="273324.1506">21791 11540 138,'-9'-8'0,"9"13"68,-9-15-27,13 3-16,-1 12-7,-3-19-1,0 25 2,-7-20-1,7 4-6,16 5 2,-19-1 1,3-5-1,3 8 0,-6 2 0,10-13-4,-5 14-2,-2-12-2,11 12 0,5-3-1,2-12 1,2 8-2,-3 7 0,1-19-3,20 18 2,-9-14-1,-5 2-1,21 5 2,-12 0-1,-6-12 0,8 23 0,-8-13 4,4-2-3,-7 9 0,10-2 1,-8-9-2,10 18-1,-9-17 0,-5 7 1,13 8 0,-6-13 1,-4 12-1,8-12 2,-11 0-2,14 11 0,-5 0 0,-13-9-1,13 12 0,-7-12 0,-13 6 0,27 0 0,-20 0-1,6-4 0,5 15 0,-20-21 2,6 3-2,19 7 1,-19-12-1,14 14 1,-9-4-1,-4-14 0,13 13 0,-16 8-2,5-20 3,4 16-1,-15-3 0,-3-7 2,14 14-3,-23-7 1,10-3 0,4 10-1,-5-13 1,-2 6 1,12 6-1,-10-10 0,7 4 0,-4 10 0,-7-20 0,9 13 0,9 4 0,-12-14 1,5 8-1,3-2 0,-12-2 0,11 7 0,-6-5 0,-5 1 0,18-3 0,-15 3 0,1-2 0,8 8 0,-12-10 0,-2 7 0,11-2 0,-7-2-1,3 1 1,-5 7 0,9-14-1,-13 14 1,7-3-1,-8-4 1,10 8-1,-5-8-1,-4 2 1,6 16 0,-1-15 0,-6 11 2,3 0 0,0-3 0,-4 4 0,6 3 1,-4-1-1,-7-3-2,11 3 2,-4-3 0,-2 6-1,4 4 0,-11-19-18,13 12-14,0-2-26,-6-8-106</inkml:trace>
        </inkml:traceGroup>
      </inkml:traceGroup>
      <inkml:traceGroup>
        <inkml:annotationXML>
          <emma:emma xmlns:emma="http://www.w3.org/2003/04/emma" version="1.0">
            <emma:interpretation id="{B2E4C7CD-01FD-4536-8F47-1F2ED37EB9D7}" emma:medium="tactile" emma:mode="ink">
              <msink:context xmlns:msink="http://schemas.microsoft.com/ink/2010/main" type="line" rotatedBoundingBox="9259,12251 10947,12389 10869,13345 9181,13208"/>
            </emma:interpretation>
          </emma:emma>
        </inkml:annotationXML>
        <inkml:traceGroup>
          <inkml:annotationXML>
            <emma:emma xmlns:emma="http://www.w3.org/2003/04/emma" version="1.0">
              <emma:interpretation id="{449487D6-EADB-4769-8572-11FBDA1E57AA}" emma:medium="tactile" emma:mode="ink">
                <msink:context xmlns:msink="http://schemas.microsoft.com/ink/2010/main" type="inkWord" rotatedBoundingBox="9259,12251 10947,12389 10869,13345 9181,13208"/>
              </emma:interpretation>
              <emma:one-of disjunction-type="recognition" id="oneOf24">
                <emma:interpretation id="interp120" emma:lang="tr-TR" emma:confidence="0">
                  <emma:literal>2/32</emma:literal>
                </emma:interpretation>
                <emma:interpretation id="interp121" emma:lang="tr-TR" emma:confidence="0">
                  <emma:literal>V32</emma:literal>
                </emma:interpretation>
                <emma:interpretation id="interp122" emma:lang="tr-TR" emma:confidence="0">
                  <emma:literal>2032</emma:literal>
                </emma:interpretation>
                <emma:interpretation id="interp123" emma:lang="tr-TR" emma:confidence="0">
                  <emma:literal>B2</emma:literal>
                </emma:interpretation>
                <emma:interpretation id="interp124" emma:lang="tr-TR" emma:confidence="0">
                  <emma:literal>1/32</emma:literal>
                </emma:interpretation>
              </emma:one-of>
            </emma:emma>
          </inkml:annotationXML>
          <inkml:trace contextRef="#ctx0" brushRef="#br1" timeOffset="244899.5275">7776 11520 242,'2'0'0,"5"5"34,8 2-12,-15-9 8,14 17 4,-1-10-6,-17-3-8,19 19-4,1-8-2,-12-2-1,21 9 0,-5 11 0,-16-13-2,12 11-3,-3 9 0,-4-11-2,6 4-1,5 4 0,-9-4 1,-11-7-2,25 7 0,-23-3-3,9-5 1,5 10-2,-1-11 0,-10-2 2,8 9-2,-13-9 0,5-11 0,1 3 0,-1-9 0,-16 4-8,19-4-3,1 2-5,-20-10-3,18 2-2,-7 3-5,-5 0-5,5-17-34,-2-2-31,9-9-33</inkml:trace>
          <inkml:trace contextRef="#ctx0" brushRef="#br1" timeOffset="245261.3214">8229 11254 243,'-2'-14'0,"20"4"46,-12 5-18,-19-3 4,20 23-8,-7-15-4,-5-10-5,19 32 5,-10-2 2,-17-3-3,19 19-2,1-2-4,-20-3-5,26 8 2,-20 0 0,-8-8-1,17 3 1,-4 9-2,-14-11 1,10 3-3,8 10 1,-24-9-3,17 3 1,3-3-2,-14-1 1,12 2-2,4 1 0,-13-7-1,2-2-1,15 2 0,-20 0 3,3-3-2,20 0-1,-23-11 0,14 5 0,9-9 1,-14 3 0,-6-6-1,19 1 0,-1-10-5,-14-6-4,11 5-2,5 4 0,-14-8-2,12 4-3,-5 0-5,0-10 0,0 0-26,11-13-41,-11-2-36</inkml:trace>
          <inkml:trace contextRef="#ctx0" brushRef="#br1" timeOffset="246819.5298">8356 11777 136,'2'11'0,"0"-14"42,-6-5-10,6 12-8,-2-4-1,-2-6-2,4 6-2,2 2 1,-15-12-3,11 8-4,5 4-2,-14-2 3,13-2 1,3 8-2,-14-12-3,7 6 0,7 0 1,-14 0-1,3-10 3,17 20-1,-22-10 0,9-13-2,11 26-5,-17-26-1,10-1-2,12 14 1,-7-16-3,-9 10 0,29-9 1,-12 1-1,-1-7 0,8 6 1,-1 0-1,3-11-1,5 18 1,-6-8 2,-3 1-3,7 2-1,-9 13 4,-11-13-3,11 3 3,-9 7-3,-2-16 2,11 23 0,-7-4 0,-4-6 0,9 8-1,-12 3 2,-8-10-1,13 9 0,-6 6 0,-5-10-1,6 8 0,-8 14 3,2-11-1,-7 7-1,3-1 0,-3 7 0,-17-9 1,15 23 0,0-17 0,-13-4-2,13 3 0,-7 7 3,-6-17-2,20 6 1,2 1 0,-18-12-2,29 9 1,-17-6-1,1-3 1,7 5-1,3-8 0,-7 3 0,8-2 1,5-6-2,-15 9 2,8-2-1,8 2 0,-4-12 1,8 12-1,4 4 0,-9-22 0,5 22 1,8-10-1,-19-3-1,10 3 1,-2 10 2,1-10-2,-14 10 0,13-2-1,-13-4 2,2 2-1,9 4 0,-13 1 0,4-5 3,3 2-3,-5-6 0,0 10 3,4-2-4,-17 1 2,11-11 0,-3 10-1,1-4 0,-5 5 0,-2 2 0,2-3 2,-15-8-2,10 19 3,-4-21-2,-2 10-1,3-2 0,1 2 2,-17-8-1,15 5-1,11-2 1,-13-5-1,5 5 0,1-5-14,-1 0-1,2 0-3,4 2-3,-7-2-12,10-5-12,-1 5-24,5-10-17,2-1-32</inkml:trace>
          <inkml:trace contextRef="#ctx0" brushRef="#br1" timeOffset="247350.5578">8971 11775 216,'0'-4'0,"18"-2"36,-11-16-12,10 11-1,1 5 5,-7-9 3,7-1-7,0 11-7,2-12-8,0 0-3,9 9 1,-16 1-1,2-7-2,3 12-1,-2-6 5,-5 3 0,0 5 1,-2 5-2,6-10 4,-10 13-1,4-8-2,0 5-2,-5 8 0,1 1 0,-1-5 0,0 20 1,-1-18 0,-6 14 0,12-3-2,-11 5-1,-7-11-1,9 9-1,-2-1-1,-5-4 0,-4-9-1,0 9 0,2-6 1,-2-4 0,2 7 0,-11-6-1,9 1 2,4 1-1,-17 6 0,20-17 2,-1 16 0,-4-2-1,9-11 0,-2 5 0,-2-10 0,8 8 0,-2 3-2,-2-4 0,11-9 2,-4 7-3,0-3 2,4 3 0,18-5-1,-12 3 3,15-8-2,-4 5 0,-1-3 0,-2-4-1,-10-1 0,12 11 0,-14-9-1,3-1-11,-7 4-1,-3 3-7,-8-5-8,2 13-4,-13-16-14,4 8-63,-5-5-68</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40:19.812"/>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EA404E31-EF8A-4371-8214-E49DA8202132}" emma:medium="tactile" emma:mode="ink">
          <msink:context xmlns:msink="http://schemas.microsoft.com/ink/2010/main" type="writingRegion" rotatedBoundingBox="9151,11254 11051,11365 11008,12105 9107,11994"/>
        </emma:interpretation>
      </emma:emma>
    </inkml:annotationXML>
    <inkml:traceGroup>
      <inkml:annotationXML>
        <emma:emma xmlns:emma="http://www.w3.org/2003/04/emma" version="1.0">
          <emma:interpretation id="{C5FCE9EB-C3E0-4D13-B59D-E2F4C1D057F6}" emma:medium="tactile" emma:mode="ink">
            <msink:context xmlns:msink="http://schemas.microsoft.com/ink/2010/main" type="paragraph" rotatedBoundingBox="9151,11254 11051,11365 11008,12105 9107,11994" alignmentLevel="1"/>
          </emma:interpretation>
        </emma:emma>
      </inkml:annotationXML>
      <inkml:traceGroup>
        <inkml:annotationXML>
          <emma:emma xmlns:emma="http://www.w3.org/2003/04/emma" version="1.0">
            <emma:interpretation id="{9BACE2A8-C199-4B6B-8B82-392718DCF2A3}" emma:medium="tactile" emma:mode="ink">
              <msink:context xmlns:msink="http://schemas.microsoft.com/ink/2010/main" type="line" rotatedBoundingBox="9151,11254 11051,11365 11008,12105 9107,11994"/>
            </emma:interpretation>
          </emma:emma>
        </inkml:annotationXML>
        <inkml:traceGroup>
          <inkml:annotationXML>
            <emma:emma xmlns:emma="http://www.w3.org/2003/04/emma" version="1.0">
              <emma:interpretation id="{B8FE0416-4C46-4E16-879F-678142FC5F60}" emma:medium="tactile" emma:mode="ink">
                <msink:context xmlns:msink="http://schemas.microsoft.com/ink/2010/main" type="inkWord" rotatedBoundingBox="9151,11254 11051,11365 11008,12105 9107,11994"/>
              </emma:interpretation>
              <emma:one-of disjunction-type="recognition" id="oneOf0">
                <emma:interpretation id="interp0" emma:lang="tr-TR" emma:confidence="0">
                  <emma:literal>1500</emma:literal>
                </emma:interpretation>
                <emma:interpretation id="interp1" emma:lang="tr-TR" emma:confidence="0">
                  <emma:literal>1.500</emma:literal>
                </emma:interpretation>
                <emma:interpretation id="interp2" emma:lang="tr-TR" emma:confidence="0">
                  <emma:literal>150</emma:literal>
                </emma:interpretation>
                <emma:interpretation id="interp3" emma:lang="tr-TR" emma:confidence="0">
                  <emma:literal>15000</emma:literal>
                </emma:interpretation>
                <emma:interpretation id="interp4" emma:lang="tr-TR" emma:confidence="0">
                  <emma:literal>1,500</emma:literal>
                </emma:interpretation>
              </emma:one-of>
            </emma:emma>
          </inkml:annotationXML>
          <inkml:trace contextRef="#ctx0" brushRef="#br0">7681 10526 210,'-5'-15'0,"12"8"22,4-9-9,-16-2-1,10 6-4,-3-12 1,2 11 4,1-3-1,6-6-8,-9 14-1,-4-6-2,15-1 0,-8 7 2,1-6 0,-1 3 2,6-2 2,-13 2-1,15-3 1,-6 3 2,-3-3-1,3 9-1,-5-2 3,3-1-3,-1 1 1,-2 3-2,-8 1-2,14-2 0,-10 5-2,4-10 0,-4 8-1,4 2 0,-2-8 3,-2 8 0,9 3 1,-14-3-2,5 2 0,9 1-2,-10-6-1,1 8 0,7 13 11,-10-4 0,-6 6-2,13 1-2,-2-1 1,-2 4-1,2-1 0,0 5-1,2-7-1,1 5 1,1-3-1,-11 3 0,14 3-1,-11-4-1,8 1 1,-11-5-1,14 12 0,-11-12 0,8 5-1,0-1 0,-6 4 0,4-13 1,3 7-1,-10 5 0,1-20 0,13 18 0,-16-13-1,12-1-1,-1 17 0,-8-23 2,-3 0-2,11 9 0,3-3 0,-11-16 0,10 20 1,1-13-1,-20-12-8,19 18-4,-3-9-3,-8-10 0,7 17-3,5-9-3,-16-8 0,11 6-13,-4 3-31,-9-21-11,13 5-10</inkml:trace>
          <inkml:trace contextRef="#ctx0" brushRef="#br0" timeOffset="377.7566">8047 10671 125,'-4'-4'0,"15"1"5,0 10-4,-18-11 1,7 6 10,13 3 11,-19-5 12,19 0-1,-11 8-2,-4-10 3,7 9 2,1 1 0,-15-6-9,7 7-4,7-5-2,-5 5-5,2-16-1,2 19-3,-4-5-3,-9-4-2,9 2 0,9-3-2,-9-4-3,-6 7 0,12 2-1,-15-14-1,12 14-1,3-4 0,-15-1 1,18-7-1,-9 5 0,0-7-13,-11 7-5,31 7-8,-29-7-5,9 0-15,0 3-28,-6-1-15,3-9-31</inkml:trace>
          <inkml:trace contextRef="#ctx0" brushRef="#br0" timeOffset="814.5577">8234 10458 253,'-9'-14'0,"11"23"41,-6-13-22,1-1 1,10 14 2,-23-13 3,14 8-6,13-2-8,-15 6-5,8-11-2,5 13 6,-11-7-2,2 9 0,7-7 1,4 6-4,-11-8 2,0 12 1,20-10 2,-22 9 0,21-9-1,-12 7-2,-2-4 2,12 13-3,-10-4 1,0-9-3,13 13-1,-9-2 0,-11-9-1,26 5-1,-10 6 0,-9-10 0,6 9 0,11-5-1,-10-12 0,-3 20 0,7-18 0,-7 3 1,-5-3-1,8 5 0,-12-6 1,0-4-1,7 7-1,-18 1 1,7-8 1,9 0-2,-12 5 0,-4-5 1,12 7-1,-3 8 1,-20-11 0,4 12 2,16-3-2,-36 2 0,14 0-11,9 2-1,-14-7-2,-2 1-5,20 3-11,-15-16-10,-3 4-18,14 3-29,-18-10-39</inkml:trace>
          <inkml:trace contextRef="#ctx0" brushRef="#br0" timeOffset="1086.1182">8271 10369 288,'18'-14'0,"4"-6"21,1-1 5,12 7-1,-28-5 2,6-1 2,3 9-10,8-1 0,-19 14-3,19-2-1,-24-7-6,7 7-5,6 2-1,-4 1-2,-7-3 1,11 12 0,-6-12-1,4 8-2,-2-1-1,4 9 2,-10-6-2,3 2-9,10-1-7,-16 8-9,9 3-12,-5-8-18,3 7-3,-5-3-7,7 3-18</inkml:trace>
          <inkml:trace contextRef="#ctx0" brushRef="#br0" timeOffset="1567.4954">8769 10550 114,'-9'3'0,"9"2"69,2 7-18,-13-6-11,16 4-7,-12 5 3,3-7-3,-1 6-10,10-1-5,-3-5-4,-4 9 1,10 2-3,-12-4 0,11-4-3,-1 7-1,-6-8 3,7 2-2,6-4 1,-15 3-2,7-4 0,3-4-2,-8 2-2,0-8 0,0 6-1,9-3 0,-13-5-2,6 5 1,11 5 1,-8-13-2,15 6 3,-11-3-2,17-14-2,-3 7 2,1 4-3,-4-16 1,-7 9 0,3 5-11,6-10 4,-11-1-1,9 0-1,-4 0-1,-5-3 0,-7 9 0,5-11 1,-11 8-2,4-3 3,-11 9 2,7-13 3,4 8 1,-15 7 2,-7-5 0,7 4-3,2 6 0,-16-7 1,0 4 2,5 11 0,-16-8 8,14 5 1,-7 2-1,4-4-1,3 7-1,10 0-3,12-8-2,-13 8 0,21 4-2,-17-13-1,11 12-3,9-6-3,-18 9-5,5 7 1,19 6-1,-6-17-6,0 8-5,15 0-1,-6 1-11,-7-3 1,12 1-7,-1-12-2,2 6-7,-11-3 5</inkml:trace>
          <inkml:trace contextRef="#ctx0" brushRef="#br0" timeOffset="1927.8532">9238 10558 122,'-7'0'27,"14"7"6,-7-1 7,6 9-5,-6 0-4,-6-7 3,8 3-5,0 2-1,-11 3-4,11-4-5,1 6 0,-1-10-4,-2 5-1,-2-1-1,8 2-1,-1-11-4,-5 14-2,11-12-2,-11 14-1,11-14 0,0 0 1,5-3 0,4 8-1,-11-7 1,6-3-1,7 0 0,5-10 0,-5 5-1,-4-5-1,9-6 1,-5 1-1,-2-3-1,4-3 0,-6-2 0,4 10 2,-11-5 0,-11-2 0,0 9 0,0-10-1,-13 5-1,13-7 0,-13 11 0,-12-12 0,-6 1-6,-2 12 5,-7-6-1,0 2 2,2 15 0,-6-9-4,6 18-1,9-7-11,-4 11-8,-5-3-16,0 16-22,3-2-44,-10 13-51</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39:11.276"/>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443514E7-59BF-4D63-8A9D-28AC04CC4727}" emma:medium="tactile" emma:mode="ink">
          <msink:context xmlns:msink="http://schemas.microsoft.com/ink/2010/main" type="writingRegion" rotatedBoundingBox="1005,8486 9829,9260 9707,10648 883,9874"/>
        </emma:interpretation>
      </emma:emma>
    </inkml:annotationXML>
    <inkml:traceGroup>
      <inkml:annotationXML>
        <emma:emma xmlns:emma="http://www.w3.org/2003/04/emma" version="1.0">
          <emma:interpretation id="{9A1F547C-E119-41C4-A77B-55978353B957}" emma:medium="tactile" emma:mode="ink">
            <msink:context xmlns:msink="http://schemas.microsoft.com/ink/2010/main" type="paragraph" rotatedBoundingBox="1005,8486 9829,9260 9707,10648 883,9874" alignmentLevel="1"/>
          </emma:interpretation>
        </emma:emma>
      </inkml:annotationXML>
      <inkml:traceGroup>
        <inkml:annotationXML>
          <emma:emma xmlns:emma="http://www.w3.org/2003/04/emma" version="1.0">
            <emma:interpretation id="{0CCFFDE2-75E0-473C-943B-4C7FA1DD326D}" emma:medium="tactile" emma:mode="ink">
              <msink:context xmlns:msink="http://schemas.microsoft.com/ink/2010/main" type="line" rotatedBoundingBox="1005,8486 9829,9260 9707,10648 883,9874"/>
            </emma:interpretation>
          </emma:emma>
        </inkml:annotationXML>
        <inkml:traceGroup>
          <inkml:annotationXML>
            <emma:emma xmlns:emma="http://www.w3.org/2003/04/emma" version="1.0">
              <emma:interpretation id="{157BA9C6-3F77-4558-8E9A-998F8CEA72E7}" emma:medium="tactile" emma:mode="ink">
                <msink:context xmlns:msink="http://schemas.microsoft.com/ink/2010/main" type="inkWord" rotatedBoundingBox="980,8934 2901,9160 2795,10062 874,9836"/>
              </emma:interpretation>
              <emma:one-of disjunction-type="recognition" id="oneOf0">
                <emma:interpretation id="interp0" emma:lang="tr-TR" emma:confidence="0">
                  <emma:literal>YA:</emma:literal>
                </emma:interpretation>
                <emma:interpretation id="interp1" emma:lang="tr-TR" emma:confidence="0">
                  <emma:literal>#A:</emma:literal>
                </emma:interpretation>
                <emma:interpretation id="interp2" emma:lang="tr-TR" emma:confidence="0">
                  <emma:literal>LA:</emma:literal>
                </emma:interpretation>
                <emma:interpretation id="interp3" emma:lang="tr-TR" emma:confidence="0">
                  <emma:literal>A.G.</emma:literal>
                </emma:interpretation>
                <emma:interpretation id="interp4" emma:lang="tr-TR" emma:confidence="0">
                  <emma:literal>#AA:</emma:literal>
                </emma:interpretation>
              </emma:one-of>
            </emma:emma>
          </inkml:annotationXML>
          <inkml:trace contextRef="#ctx0" brushRef="#br0">-41 8041 108,'0'2'20,"7"-4"8,-14-1 2,9 3-7,-2 0 1,-2 0-2,2-2-2,7-3-2,-16 7 0,11-14 1,2 12-1,-4 0-2,3 2 3,-12-2 0,15-2-1,-10-1-4,8-2 0,-8 5-1,2 0-1,2-2-1,0 2-2,-2-10-2,-1 4-1,-3 2-2,1-7-2,3 1 2,-5 2-2,-2 2 0,3-4 1,-1-5-2,-6 9 1,6-2-1,-11 2 2,1 5-1,1 1-2,3-10 0,6 15 0,-13-6-1,4 4 0,-4 1 1,-2 10-1,5-8 2,-6 7 1,-3 13-1,6-5-1,-5-1 1,7 5 0,-13-4-1,18 8 0,-5 1 3,3-10-2,4 12 1,-3 2 0,5-10 1,0 6 1,3 11-1,-8-2 0,8-10-1,8 2-2,7 4 0,-16-9 1,23 10-1,-1-4 2,-1-1-1,-1-9-1,5 15 0,4-14 0,-2-3 0,4 4 0,-8-2 1,11-10 0,-3 9-2,-2-1 2,5-8-1,-3-3 0,-6 15 0,7-23 2,-3-1-3,-2 9 2,4-2 0,7-14-1,-4 7 0,-7 0 0,0-6 0,0-2 3,-4 8-4,-5-2 2,0-18 0,-2 22 1,-3-9-1,1-5 0,-9 12-1,6-10 0,-8-7 0,4-7-3,-9 20 3,-2-18 0,0 3-3,-5 4 2,3-5-2,-7 2 2,9 0 0,-12 4-1,10-1 1,-5-5 0,5 17 1,-5 1 0,-4-16-1,0 10 1,11 8 0,-3-6 0,-1-4 0,4 11 1,4-2-1,-9-2 0,14 3 1,0 0 1,2-3 0,2-6 0,-2 19 0,-2-15-1,2 2-1,7 11 0,-10-8-1,6-8-1,1 8 1,-8 8 0,4-9 0,6-8 1,-8 19 0,-2-15 0,10 5-2,-1 4 3,-1-3-1,-2-2 0,5 1 0,11 7 1,2-3-1,4-9 0,1 12 3,8-17-2,-4 10 0,7 0-1,-14 0 0,2 3 1,-4-6-1,9 3 0,-9-10 0,2 3 0,-8 14 0,6 1 0,-12-23-9,-3 22-6,13-4-3,-5-6-3,-6 3-7,6 3-8,0-3-10,5 0-13,-5 5 2,-4 1-12,0-7-8</inkml:trace>
          <inkml:trace contextRef="#ctx0" brushRef="#br0" timeOffset="571.7329">579 8380 282,'9'0'0,"-25"-3"53,21 16-40,-12-3 8,2 3 10,-12 6 1,14 6-6,-5-12-4,-12 7-9,13-3-3,7 6-1,-13-7 2,8 9-2,3-9-1,2-3-3,-13 4 0,8-1-1,10 4-2,-12-17-1,-4 1 1,17 3-2,-8-7 1,-2-5-1,15 10 1,-16-2 1,3-13 0,2 17 0,7-12 0,-12 6-1,5-6-1,5 9 0,-5-18 0,0-13 0,9 11-6,4-2 0,-11-18 1,9 5 1,3-3-3,6-11-1,-14 0 0,14 2 3,-6-3 1,-3-8 3,2 17-1,3-6 2,4 15 0,-16-11 0,16 20 0,-9 4 2,-17-5 0,26 18 1,-18 2 1,-2-4-1,-2 4 1,19 1 0,-21-1-2,-5-1-1,18 10 0,-9-9-1,0 10 0,11 0 5,7 2-2,-12 7 1,-1-7-1,13 15 0,-9-10 0,-12 9 0,19 2 1,-1 12-2,-8-16 1,4 11-3,9 5 0,-20-10 0,18-5 1,-7 13-1,5-6 1,-16-11 0,9 13 0,13-8 0,-24-2-2,2 1 1,11-7 0,-14 2 0,1-15-4,13 21-3,0-9-1,-20-12-4,14 20-2,-3-14-2,-4-5-2,-11-2-7,21 13-9,-16-12-15,-6-7-17,8 8-13,-14-3-33</inkml:trace>
          <inkml:trace contextRef="#ctx0" brushRef="#br0" timeOffset="897.8831">614 8506 227,'-20'-10'0,"20"11"63,-4-7-39,-1 1 0,10-5-6,-5 5-1,-5-4 5,3 4 3,11 10-6,-9-9-6,-4 1-4,10 5-1,8-4 0,-12-6 0,5 3-2,4 10-1,-14-5-2,12-2-1,2 5 0,-6-3 1,6 0-1,2 0 0,1 9 1,-10-9-1,12 1 1,-3 6-2,7-7 1,-5-7-1,14 16 0,-6-9 0,-10-10 0,9 18-2,5-6 1,-7-17 0,0 11-10,2 11-4,2-20-7,-6 8-12,0 5-15,2 5-22,-9-12-13,-2 9-18</inkml:trace>
          <inkml:trace contextRef="#ctx0" brushRef="#br0" timeOffset="1158.901">1341 8297 348,'-3'-7'0,"6"9"37,1-2-27,-4-7 4,0 12 3,0-5 7,7-3-1,-14-2-8,7 15-9,5-12-5,-10 2 1,5 0-2,5 0 0,-14 2-23,6-2-12,1 24-21,-11-17-28,-7 23-48</inkml:trace>
          <inkml:trace contextRef="#ctx0" brushRef="#br0" timeOffset="1321.851">1338 8851 381,'0'-4'0,"7"8"15,-7 6 6,5-13-6,-12-2 10,14 13 4,-5-18-11,-4 3-9,4 14-7,2-7-2,-6-7-12,-2 7-16,8 9-38,-13-20-79</inkml:trace>
        </inkml:traceGroup>
        <inkml:traceGroup>
          <inkml:annotationXML>
            <emma:emma xmlns:emma="http://www.w3.org/2003/04/emma" version="1.0">
              <emma:interpretation id="{9B1DBCB1-3936-4FAD-9EC8-EEE63C5799C3}" emma:medium="tactile" emma:mode="ink">
                <msink:context xmlns:msink="http://schemas.microsoft.com/ink/2010/main" type="inkWord" rotatedBoundingBox="3768,8584 5276,9371 4707,10461 3199,9674"/>
              </emma:interpretation>
              <emma:one-of disjunction-type="recognition" id="oneOf1">
                <emma:interpretation id="interp5" emma:lang="tr-TR" emma:confidence="0">
                  <emma:literal>}</emma:literal>
                </emma:interpretation>
                <emma:interpretation id="interp6" emma:lang="tr-TR" emma:confidence="0">
                  <emma:literal>7</emma:literal>
                </emma:interpretation>
                <emma:interpretation id="interp7" emma:lang="tr-TR" emma:confidence="0">
                  <emma:literal>Z</emma:literal>
                </emma:interpretation>
                <emma:interpretation id="interp8" emma:lang="tr-TR" emma:confidence="0">
                  <emma:literal>Ş</emma:literal>
                </emma:interpretation>
                <emma:interpretation id="interp9" emma:lang="tr-TR" emma:confidence="0">
                  <emma:literal>3</emma:literal>
                </emma:interpretation>
              </emma:one-of>
            </emma:emma>
          </inkml:annotationXML>
          <inkml:trace contextRef="#ctx0" brushRef="#br0" timeOffset="4382.0513">2336 8237 105,'-9'1'20,"5"-9"13,1 8-1,1-10-14,-2 7-1,-1-2 4,3 0-8,2-2-4,0 9-3,0-6 0,-7 1 1,14 6 1,-7-13 1,0 7 3,2 1 3,-4 2 0,2-2 1,2 2 0,-2 4 1,-2-1-3,2-8-1,-9 10-3,20-5-3,-11-5-1,0 13-2,2-11 0,-4 3-2,4 0 2,5 7 4,-7-4 2,7-1-1,6 4 0,-6 0-1,-1-2 1,12 7 0,0 3-1,0-4 1,-3 7-2,7 7 0,1-6 1,-3-5-2,6 15 0,1-2-1,-9-10 0,13 19 0,-2-8-1,-7-9-1,0 0 3,23 16-2,-25-17 0,2 4-2,4 8 0,-12-11 1,10-5-2,-6 2 0,4 7 1,-17-12-1,12 2 0,-8 0 0,9-5-1,-13-4 0,6 11 0,2-4 0,-15-16 2,20 16-3,-12 1 2,-10-10-1,6 2 0,9 7 0,-11-10 0,-9-13 0,27 28-7,-22-20 0,-5 0-3,6 3-1,8 16-2,-10-22-3,3 8-7,2 8-1,-9-2-1,-8-6-9,17 4-15,-23-4-16,12-2-4,-9-14-20</inkml:trace>
          <inkml:trace contextRef="#ctx0" brushRef="#br0" timeOffset="4858.2476">2793 8256 131,'0'-18'0,"-8"2"54,19 10-39,-7-3 10,-4-3-4,13 0-2,-8 7 0,-5-2 2,7-2-7,-10 2-6,12 7-3,-11-13 1,0 16 0,6-8 1,-8-3 4,6 2 2,0 12 7,-4-6 0,2-6-2,-2 15-2,6-9-2,-17-3-3,13 16 1,-9 4 5,-7-1 0,-4 13 0,3-4-1,-3 11-2,-9-19-2,13 16-3,-4-3-1,-2-8-1,9 4 0,-3 10 1,1-13-2,-3 3 0,11 15 2,-11-15-1,-2 8 1,7 7 1,-2-6-3,-10-9-2,5 8 0,11 1-2,-9-12 2,1-3-3,8 1 2,-7-1-2,1-13 0,13 12 0,-5-4-1,0-7 0,1-6 1,6 14-1,-7-11 1,-4-2-1,15-1 0,-6 3 0,4-10-4,7 8-6,-18-1-4,18-9-3,-9 4 1,0 6-4,0-8-4,0-8-2,9 13-8,-7-21-12,16-10-42,2-8-52</inkml:trace>
          <inkml:trace contextRef="#ctx0" brushRef="#br0" timeOffset="5624.1016">2207 7930 136,'4'-3'33,"-8"-4"3,2 7 4,-3 5-4,-4-13-3,-2 16-10,14-16-2,-17 18 0,3-10 0,4-10-2,3 14-6,-5-4-1,-6 6-3,15-8-1,0-3 1,0 2-1,-3 3-2,1 0 2,-2-2-1,-3 2 0,14 0-1,-12-10 0,5 16 0,5-12 0,-5 12-1,0-12 0,0 8 0,4 2 2,-8-10-2,6 8 1,-2-4-1,2 7-1,0-10-1,-4 5-1,4 0-1,-2 0 0,5 0-1,-1 0 0,-4 0 0,11 0 1,5 0 0,6-5 3,0 2 0,16 3 1,-5-6 0,12 4-1,-16-1 2,22-11-4,-7 13 2,-2-4-2,10 5 1,-8-9-1,3 7 1,-10 2-1,8-15 0,-14 12 0,4 3 0,-3 3 0,-8-3-1,-4 2 0,-9-2 0,5 8-1,-10-11 1,10 6-1,-16-3 0,0 0 1,9-3-1,-7 6 1,-4 2-1,6-5 0,5 0 0,-18 0 0,18-5 1,-2 10-1,-5-10-1,-2 5 1,13-3 1,-4 6-1,-20-3 0,16-3-5,-1 3-3,-4 3-1,-9-6-2,11 6-5,3-3-4,-7-3-8,-3 6-10,7 4-18,-13-9-49,2 4-69</inkml:trace>
          <inkml:trace contextRef="#ctx0" brushRef="#br0" timeOffset="6258.8279">3153 8571 105,'-4'-8'0,"15"18"38,-18-25 0,1 10-1,6 5-10,0 3 3,-7-13 1,7 10-1,7 2-9,-21-7-2,23 8 1,-4-1-3,-10-7-1,3 2-2,9 9 1,-7-9-2,-5 2-2,7 2 0,1 2-4,-3-6 1,0 2-1,2 5 1,9-7 0,-20 0-1,27 6 2,-5-3-2,-17-3 1,22 3-1,8 8 0,-4-10 0,-2-4 0,31 9-1,-26-11 1,-3 5-3,23 6 0,-14-6 0,-9-9-2,7 7 1,11 5 0,-20-8-2,-5 7 1,10 1-1,-10-10-1,-4 5 0,12 5 1,-3 0-1,-14-11 0,10 14 0,-10-5 0,-8 2-1,13 5-3,-2-5-10,-13 4-7,-1-8-5,10 15-10,1 7-3,-10-5-23,-12 12-60</inkml:trace>
        </inkml:traceGroup>
        <inkml:traceGroup>
          <inkml:annotationXML>
            <emma:emma xmlns:emma="http://www.w3.org/2003/04/emma" version="1.0">
              <emma:interpretation id="{5163B915-39D2-47D4-A642-FBD346B108F5}" emma:medium="tactile" emma:mode="ink">
                <msink:context xmlns:msink="http://schemas.microsoft.com/ink/2010/main" type="inkWord" rotatedBoundingBox="5834,8909 7616,9066 7501,10373 5719,10216"/>
              </emma:interpretation>
              <emma:one-of disjunction-type="recognition" id="oneOf2">
                <emma:interpretation id="interp10" emma:lang="tr-TR" emma:confidence="0">
                  <emma:literal>Zar</emma:literal>
                </emma:interpretation>
                <emma:interpretation id="interp11" emma:lang="tr-TR" emma:confidence="0">
                  <emma:literal>Zan</emma:literal>
                </emma:interpretation>
                <emma:interpretation id="interp12" emma:lang="tr-TR" emma:confidence="0">
                  <emma:literal>Zak</emma:literal>
                </emma:interpretation>
                <emma:interpretation id="interp13" emma:lang="tr-TR" emma:confidence="0">
                  <emma:literal>Za/2</emma:literal>
                </emma:interpretation>
                <emma:interpretation id="interp14" emma:lang="tr-TR" emma:confidence="0">
                  <emma:literal>Za/z</emma:literal>
                </emma:interpretation>
              </emma:one-of>
            </emma:emma>
          </inkml:annotationXML>
          <inkml:trace contextRef="#ctx0" brushRef="#br0" timeOffset="9223.8423">4413 8396 167,'-20'-9'0,"4"9"86,1-2-56,4 2 5,8-10 0,-3 0-3,17 12-1,-16-4-8,14-1-10,-4 3-7,13-7 1,4-5 3,13 2-1,7-5-2,3 4 1,-14-1-2,16 2-3,-16 1 3,-7-1-1,23 2 0,-18-2-2,-12 3-1,10 7-1,-11 0 0,-5 0-2,4-4 2,-10 5-2,6 2 1,-11 2-4,-7-5-6,14 7-6,-16-2-5,13 5-7,-8 12-15,-5-7-26,5 8-19,-5 4-28</inkml:trace>
          <inkml:trace contextRef="#ctx0" brushRef="#br0" timeOffset="8909.3194">4362 8060 146,'-2'-13'0,"4"9"60,2-11-58,-2 5 7,14 3-2,-7-2 4,9-11 8,-16 13 0,20-16-4,-6 13-2,-12-5 1,23 3-1,-5-6 1,-9 7 0,7 6-1,-2-5-1,-7 1 2,2 6-2,3 3-1,-9 3 0,2-3-4,-9 0-3,15 10 0,-10-1 2,8 1 0,-11 4 4,3 6 0,1-1-1,-4 1-1,7 17 0,2-7-2,-8 4-1,-1-6 0,2 5-2,5-2-2,-13 7 1,8-13 0,-8 3-1,-1 4 2,-4-5-2,-2-3 0,-2 7 0,-11 7-1,12-22 2,-5 23-1,-12-11-1,4-5 1,5 11 2,-2-6-3,-2-15 0,4 16 0,4-14 2,5-4-2,2-4 0,0 6 1,7-11-2,4-7 1,5 15 0,-7-1-3,-7-23 1,14 16 1,-7 11 1,9-16 0,-7 3-2,5 7 2,17-7 0,-15-4 0,18 8 2,-5-4-2,0-7 1,11 0 1,-6 14-1,-2-21-1,3 9 2,4 5-1,-4-13-1,-3 3 0,-1 7 1,-10 1-1,8-6 0,2 5 0,-4 3 0,-2-10 1,4 10-1,-8-5 0,1-2 1,-2-2-2,3 10-3,-7-10-5,-18 13-2,9 0-3,0-8-1,-2 0-7,-3-1-16,1-5-26,-12 5-16,-4-2-16</inkml:trace>
          <inkml:trace contextRef="#ctx0" brushRef="#br0" timeOffset="10015.5336">5388 8517 179,'7'-10'0,"-21"9"55,32 2-24,-31-2-2,8 1 2,10 0 1,-3-3-3,-4 6-7,2 6-9,-7-9-2,0 2-4,-1 6 0,-1 10 3,-7-8 1,1 5-4,4 4-1,-5-16-1,-2 9 0,3 9 0,-3-6 0,-4-15-2,13 22-1,-11-10 1,-9-2-2,7-3-1,4 10 0,2-15 2,-4 2-2,7 2 0,-3 4 1,-1-26-1,10 25 0,3-9-1,-12-9-4,14 3 2,4-4-1,-11-4-1,7-8-3,15 18 3,-8-27 0,-1 18 1,7 3 3,-4-2 0,-7-5 1,11 5 0,0 9 0,-11-12-1,5 15 2,8-3-1,-13-5 0,0 8 1,7 0 0,4-2 0,-20-8 1,24 15-1,-15-5 1,3-5 1,-6 7 0,8 16 1,-5-15 2,2 5 1,16 12 0,-16-10-1,-2 4 1,16 11-1,-16-9-1,13-6 1,-4 7-1,-3 9-2,3-21 0,7 22 1,-5-14-2,2 2 1,-4 5 0,7-3-2,-5-1 1,-11-6-1,18 10 1,-5-13-2,-13 5 1,9 5 0,0-4-1,0-16 0,-14 6 1,12 2-1,-5-8 1,-6 7-2,15-3 1,-14-3 0,3 2-17,0 2-1,5-3-4,-16 1-3,22 0-18,-16 1-21,-1-8-28,10-6-46</inkml:trace>
          <inkml:trace contextRef="#ctx0" brushRef="#br0" timeOffset="10457.8514">5661 8410 283,'-13'3'0,"11"-8"44,8 3-34,-3 9-4,-8-14 8,5 7 7,5 7-3,-10-10-6,7 1-4,1 10-1,-3-1 4,0-4 7,4 13 2,-2-1-3,-15 4-3,13 2 0,-2 2 1,-16-1-3,11 17-1,-4-5-3,-11-8 0,11 5-2,4 18-1,-11-17-2,-4-4 0,22 20-1,-13-4 0,4-15-3,9 5 1,-2 2 0,-7-9 2,2-3-2,7 9 1,-9-17-1,-2-5 0,11 17 0,7-20 0,-23-3 0,25 5 0,-20-7 0,11-6-9,0 6-1,11 2-4,-15-13-3,4 6-5,9 9 1,-14-7-9,5-12-10,11 9-40,-2-15-28,-2-7-31</inkml:trace>
          <inkml:trace contextRef="#ctx0" brushRef="#br0" timeOffset="10915.91">5783 8803 205,'-6'-17'0,"17"17"62,0-10-35,-18-5-4,23 7 5,8-2 2,-24-7-4,16 3-9,8 20-1,-15-20-5,5 6-2,1 8-3,-4 5 1,-11-19 0,22 23-1,-15-9-1,-11-4 0,21 8 0,-1 1 0,-7 0-1,-7 7 1,22-4 0,-21 0 0,3 1 0,8 21 1,-10-17-2,-2 9 1,7 9-1,0-4 0,-27-6-2,18 4-2,5 14 0,-23-32 1,2 17-1,3 2 2,-11 4-1,-7-1 1,24-8-1,-20 8 0,1-14 1,12 14-2,8-17 0,-12 6 2,16-10-2,-3 10 0,-10-13 0,15 0 0,6 14 0,-15-26-2,18 11 3,2 12-1,1-9 0,-19-10 0,25 12 0,-12-4 0,8-1 1,-3-4-1,11 11 0,-18-16 0,19 2 0,-8 13 0,-6-13 0,9-11 0,-14 28-11,14-28 0,-16 5-6,16 7-11,0-1-13,-18-17-28,4 10-46</inkml:trace>
        </inkml:traceGroup>
        <inkml:traceGroup>
          <inkml:annotationXML>
            <emma:emma xmlns:emma="http://www.w3.org/2003/04/emma" version="1.0">
              <emma:interpretation id="{35A9A846-836A-4E27-B9A2-AC9E5921B799}" emma:medium="tactile" emma:mode="ink">
                <msink:context xmlns:msink="http://schemas.microsoft.com/ink/2010/main" type="inkWord" rotatedBoundingBox="8590,9609 9789,9714 9707,10648 8508,10543"/>
              </emma:interpretation>
              <emma:one-of disjunction-type="recognition" id="oneOf3">
                <emma:interpretation id="interp15" emma:lang="tr-TR" emma:confidence="0">
                  <emma:literal>AI</emma:literal>
                </emma:interpretation>
                <emma:interpretation id="interp16" emma:lang="tr-TR" emma:confidence="0">
                  <emma:literal>Al</emma:literal>
                </emma:interpretation>
                <emma:interpretation id="interp17" emma:lang="tr-TR" emma:confidence="0">
                  <emma:literal>vm</emma:literal>
                </emma:interpretation>
                <emma:interpretation id="interp18" emma:lang="tr-TR" emma:confidence="0">
                  <emma:literal>im</emma:literal>
                </emma:interpretation>
                <emma:interpretation id="interp19" emma:lang="tr-TR" emma:confidence="0">
                  <emma:literal>isi</emma:literal>
                </emma:interpretation>
              </emma:one-of>
            </emma:emma>
          </inkml:annotationXML>
          <inkml:trace contextRef="#ctx0" brushRef="#br0" timeOffset="16427.2368">7103 8976 209,'0'-8'0,"-5"3"67,8 5-25,-6-7-3,8 9 0,-5 3-7,2-12-11,-6 9-8,8 3-3,-4-5-1,7 9 3,2 13-1,0-5-1,2 5-3,4 7-1,-1-10 1,-3-2 1,9 19-2,-5-4 2,3-7-2,0 16-1,0 1 0,-1-14-2,10 9-2,-20-4 2,13-15-2,-5 7 0,-1 7 0,-6-20-1,-5-3 0,14 11 1,-14-15-1,-3 0 0,6-4 0,-4 5-9,-10-12-1,14 6-1,-10 3-4,4-6-2,4 2 1,-10-2-7,-1-12-34,0-8-38,7-5-8,0-1-9</inkml:trace>
          <inkml:trace contextRef="#ctx0" brushRef="#br0" timeOffset="16803.8914">7545 8696 267,'-4'-12'0,"4"-2"47,2 14-10,-4-10-12,2 10 1,2 7-1,-2-14-8,-5 5-6,14 4-4,-9 8-2,0-10 5,0 24 7,0 4-2,-4-13 0,-5 15-1,7 6-1,-5-15-2,-6 8 1,13 10-3,-20-12 1,9 5-1,13 11-2,-13-4 0,0-13-2,11 23 1,-14-18-1,1-2-2,4 4 1,5 4-2,-5-4 1,4 3-3,1-3 2,-9-14-1,15 4-1,0 10 1,-15-26-1,19 8 0,-12-3 0,12-2-1,-6-9-1,7 7-6,-14-13-3,10 10-3,1-3-1,-4 2-2,-4-18-1,4 13-4,6 6-1,-12-9-2,3-4-15,10-2-44,-7-14-30,4-6-19</inkml:trace>
          <inkml:trace contextRef="#ctx0" brushRef="#br0" timeOffset="17997.2951">7567 8759 109,'2'0'23,"3"0"4,-18-5-2,19 4-2,-17 1-2,11-4-2,-13-1-2,13 5-3,-2-5-3,-5-6-3,14 14 3,-16-6 6,6 1 1,3 4 0,-4 2 4,2-15-1,8 18-4,-6-7-6,0-10-5,3 13-3,-3 2 0,6-3-1,-3-12 0,14 26 2,-1-28 2,4 6-3,4 8 1,1-14-4,1 4 2,14 2-2,-11 10 0,7-11 2,-7 0 3,0 17-2,-3-15 0,-6 5 0,20 5-1,-9-3-2,-4-7 0,8 8 0,-1-8 1,-14 2-1,18-2 0,-10 5 0,-12-17-3,15 18 1,-9-2-3,-8-13 2,-1 9 1,0 5 0,-13-5 1,5 5 0,-5 5 0,4-10 2,-13 10-2,29-5 2,-26 3-1,-10-13 0,32 22 2,-12-14 1,-8-1 1,4 3 2,9 3 0,-12-3 2,3 5-1,18 2 2,-22-5 1,8 8 1,3 4-3,2-2 0,-14-7-3,14 20 0,-7-20-3,-4-4-1,6 20-1,-4-10 0,5-6 0,-1 4-1,5 15-16,-27-14-18,25 0-21,-5 19-93</inkml:trace>
          <inkml:trace contextRef="#ctx0" brushRef="#br0" timeOffset="17296.8616">7632 9134 247,'11'3'0,"-13"-3"52,2 2-15,4 17 7,-4-1-8,0-3-9,7 13-5,-12-4-7,10-8-4,-1 16-3,3-10 1,-7-4-2,2-2 1,0-6-1,-2 0-3,-2-10-2,9 7 0,-10-3-1,1 0 0,4-12 1,1 8-1,-10-5 0,14 8 2,-3-1-3,-8-19 0,8 12 0,1-12 0,-5-11-13,11-2 7,-3 9 2,4-11-2,-12-6-2,24 4-4,-8-4 1,-5 5 2,11 11 4,2-6 4,-13 5-1,5 7 0,8 6 2,-24-8 0,9 17 0,5 2 0,-10-4 3,-4 0 2,13 8 1,-10-5 2,1 0-2,1 16 1,10-9 1,-10 3 1,1 11-1,12-4 2,-7-2-1,0 8-1,5 1-2,-19-12 2,28 2-3,-21 11-2,-1-16 1,10 1-1,5 15-1,-23-19 0,5 6-2,9 3 0,-2-10 0,-18-2 0,22 4 2,-11 7-2,-9-11 0,9 7-14,0-5-1,-16-2-5,12 5-8,-1 4-6,-15-9-22,-8 7-45,12-6-41</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40:45.264"/>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4051F3A3-C561-4581-8952-E1E8FFD28B74}" emma:medium="tactile" emma:mode="ink">
          <msink:context xmlns:msink="http://schemas.microsoft.com/ink/2010/main" type="writingRegion" rotatedBoundingBox="22740,11228 24767,11350 24720,12133 22692,12011"/>
        </emma:interpretation>
      </emma:emma>
    </inkml:annotationXML>
    <inkml:traceGroup>
      <inkml:annotationXML>
        <emma:emma xmlns:emma="http://www.w3.org/2003/04/emma" version="1.0">
          <emma:interpretation id="{D7F9A4BD-DC9F-45F4-82AB-A952D4B4AD06}" emma:medium="tactile" emma:mode="ink">
            <msink:context xmlns:msink="http://schemas.microsoft.com/ink/2010/main" type="paragraph" rotatedBoundingBox="22740,11228 24767,11350 24720,12133 22692,12011" alignmentLevel="1"/>
          </emma:interpretation>
        </emma:emma>
      </inkml:annotationXML>
      <inkml:traceGroup>
        <inkml:annotationXML>
          <emma:emma xmlns:emma="http://www.w3.org/2003/04/emma" version="1.0">
            <emma:interpretation id="{FDDE52E6-6D81-4D55-AC16-A9686A4F3899}" emma:medium="tactile" emma:mode="ink">
              <msink:context xmlns:msink="http://schemas.microsoft.com/ink/2010/main" type="line" rotatedBoundingBox="22740,11228 24767,11350 24720,12133 22692,12011"/>
            </emma:interpretation>
          </emma:emma>
        </inkml:annotationXML>
        <inkml:traceGroup>
          <inkml:annotationXML>
            <emma:emma xmlns:emma="http://www.w3.org/2003/04/emma" version="1.0">
              <emma:interpretation id="{2B1BFBAE-5AB7-43DB-A31A-30C1423A5451}" emma:medium="tactile" emma:mode="ink">
                <msink:context xmlns:msink="http://schemas.microsoft.com/ink/2010/main" type="inkWord" rotatedBoundingBox="22740,11228 24767,11350 24720,12133 22692,12011"/>
              </emma:interpretation>
              <emma:one-of disjunction-type="recognition" id="oneOf0">
                <emma:interpretation id="interp0" emma:lang="tr-TR" emma:confidence="0">
                  <emma:literal>1500</emma:literal>
                </emma:interpretation>
                <emma:interpretation id="interp1" emma:lang="tr-TR" emma:confidence="0">
                  <emma:literal>3500</emma:literal>
                </emma:interpretation>
                <emma:interpretation id="interp2" emma:lang="tr-TR" emma:confidence="0">
                  <emma:literal>*500</emma:literal>
                </emma:interpretation>
                <emma:interpretation id="interp3" emma:lang="tr-TR" emma:confidence="0">
                  <emma:literal>350</emma:literal>
                </emma:interpretation>
                <emma:interpretation id="interp4" emma:lang="tr-TR" emma:confidence="0">
                  <emma:literal>150€</emma:literal>
                </emma:interpretation>
              </emma:one-of>
            </emma:emma>
          </inkml:annotationXML>
          <inkml:trace contextRef="#ctx0" brushRef="#br0">21266 10509 214,'-2'-19'0,"9"12"41,-3-3-24,1-3 2,-5-4-5,0 0-3,9-4 3,6-6-4,5 4-4,-11-4-3,11 2-2,-4-4 1,-1 5 2,3 2 4,-11 5 3,-5 0 1,2 7 5,-4 9 5,0 4 1,7-5-6,-11 4-8,-5-2-7,9 18 4,-7 6 10,-11 12 3,14 13-4,-16-13-5,13-2-1,-2 9-1,7-11-1,2 0-1,0-1 0,-2-2-3,4-9 1,7 9-1,-9-8 0,7 5 1,-5-3-2,-4-2-1,8 5 0,-8 4 0,9-9 0,-7 2 1,0 1-2,-3-7 0,-3 3 0,10 1 0,-4-14 2,-4 10-2,4-7 0,-11-4-9,11 7-4,-7-11-3,3-2-4,1 14-7,6-14-5,-8-4-15,5 14-29,2-16-21,3 2-24</inkml:trace>
          <inkml:trace contextRef="#ctx0" brushRef="#br0" timeOffset="453.7842">21720 10356 309,'9'0'0,"-12"3"49,8-3-31,-12 4-5,3 8 11,-7 1 0,-1-1-7,10 2-5,-11-2-5,8 6 0,3 6-1,0-14-1,-5 2 1,16 12-2,-9-17 1,0-2 0,0 8-1,2-7 0,1 7 0,6-8-2,-7-3 0,2-2 0,3 9-2,0-9 1,4 2 1,2 6 0,0-14 0,12 12 1,-3-2 0,-2-4 2,2 3-1,-2 11 0,-7-4 1,10 1-1,-10-1 1,5-2 0,-14 7-1,14 5 0,-5-7 0,-8 5 0,6-2-2,-4-3 0,-1-6 0,-1 14-2,-5-16 2,6 10-2,-6-3 1,-6-5-1,12 11 0,-15-8 2,7-4-1,-4 9-1,-3 0 0,-2-6 2,6 8-1,-8-3-2,-1-9-6,-3 12-2,-6-8-5,3-8-5,-6 18-6,1-19-2,1 0-12,0 3-21,-5-6-44,9-11-15</inkml:trace>
          <inkml:trace contextRef="#ctx0" brushRef="#br0" timeOffset="696.409">21806 10243 388,'14'-18'0,"-3"14"44,-11-3-12,9 7-8,-1-10-10,-1 7-3,4 3 1,11-5-5,1 5-2,-6 3-3,10-3-3,-16 5 0,11 2 2,1-2 2,-1 12-4,-7-7 0,10 2-8,-12-7-7,-2 19-1,5-14-12,-7 6-13,-3 7-23,1 0-21,2-8-19</inkml:trace>
          <inkml:trace contextRef="#ctx0" brushRef="#br0" timeOffset="1165.8622">22328 10657 217,'-20'0'0,"34"10"86,-28 3-40,10-11-8,6 13-5,-6-17-4,1 13-6,8-5-3,-7 1-4,-1 3-4,8 12-1,-5-17-2,2 4 1,11 6-3,-10-15-1,-1 10 0,7-4-1,-11-1-1,10 0-1,4 3 0,-8-11 0,16 11-1,-7-8 0,1-10 0,8 12-1,13-14 1,-8 3-2,4-6 0,0 2 1,-13-10-1,0 18-8,-5-5 2,-2-7 2,5 5 1,-3 7-1,-17-11 0,15 9 0,-11-11 1,0 4-1,-11 5 1,11-8 0,-14-1-1,14 5 2,-20-2-2,-6-3 2,19 12-2,-24-5 3,4 2 2,16 1 1,-31-2 5,17 8-2,8-1 0,-8 6 1,12-1-2,-3-2-1,10-2-3,-1 14 0,-2-7-2,-2 3 1,13-3-1,-6 5 0,-7-4-1,17 9-7,-1-9-2,-14 12-1,22-1-2,-4-5-3,-9-6-4,18 8-3,-5-7-5,14-4-14,4 8-15,-7-11-3,1 0-19</inkml:trace>
          <inkml:trace contextRef="#ctx0" brushRef="#br0" timeOffset="1545.8463">22875 10570 281,'4'0'0,"-4"0"93,-4-7-58,15 14-5,-13-11-3,-7 8-2,15 2-6,-8-16-4,2 15-7,5 2-1,-8-7-2,-5 8 2,16 2 0,-21-1-2,13 6 0,7 5-2,-12-16 1,14 13-1,-4 1-1,4-7 1,-5 5-1,5-5-1,-7-4 0,7 10-1,11-4 0,-16-13 0,16 11 0,-2-4 1,-7-12-1,7 18 0,6-13 2,3-5-2,4 5-4,5-8-1,-7-3 2,4 6-1,-15-17 4,-5 3 0,20 15-1,-21-20 1,1 9-1,-9-3 2,-4-1 0,11-7 0,-15 10 0,-7-2-1,-7 1 1,9-12-1,-9 11 0,1-3 0,-8 4-1,-4-5-1,3 12 1,1-2-2,-6-4-3,4 24-4,-4 0-6,-26 14-11,8 10-16,-18 18-34,-13 3-103</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40:49.971"/>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92DE355E-8083-4B8F-AF78-BA128C571F1D}" emma:medium="tactile" emma:mode="ink">
          <msink:context xmlns:msink="http://schemas.microsoft.com/ink/2010/main" type="writingRegion" rotatedBoundingBox="22862,12621 24450,12584 24470,13419 22881,13456"/>
        </emma:interpretation>
      </emma:emma>
    </inkml:annotationXML>
    <inkml:traceGroup>
      <inkml:annotationXML>
        <emma:emma xmlns:emma="http://www.w3.org/2003/04/emma" version="1.0">
          <emma:interpretation id="{A84CD005-2794-4B5D-9381-BD9903EBF5A2}" emma:medium="tactile" emma:mode="ink">
            <msink:context xmlns:msink="http://schemas.microsoft.com/ink/2010/main" type="paragraph" rotatedBoundingBox="22862,12621 24450,12584 24470,13419 22881,13456" alignmentLevel="1"/>
          </emma:interpretation>
        </emma:emma>
      </inkml:annotationXML>
      <inkml:traceGroup>
        <inkml:annotationXML>
          <emma:emma xmlns:emma="http://www.w3.org/2003/04/emma" version="1.0">
            <emma:interpretation id="{49F27866-E314-4C71-9F2A-CA526E261624}" emma:medium="tactile" emma:mode="ink">
              <msink:context xmlns:msink="http://schemas.microsoft.com/ink/2010/main" type="line" rotatedBoundingBox="22862,12621 24450,12584 24470,13419 22881,13456"/>
            </emma:interpretation>
          </emma:emma>
        </inkml:annotationXML>
        <inkml:traceGroup>
          <inkml:annotationXML>
            <emma:emma xmlns:emma="http://www.w3.org/2003/04/emma" version="1.0">
              <emma:interpretation id="{CA8A3584-62F7-4D8D-A91C-ED1F158F01EB}" emma:medium="tactile" emma:mode="ink">
                <msink:context xmlns:msink="http://schemas.microsoft.com/ink/2010/main" type="inkWord" rotatedBoundingBox="22862,12621 24450,12584 24470,13419 22881,13456"/>
              </emma:interpretation>
              <emma:one-of disjunction-type="recognition" id="oneOf0">
                <emma:interpretation id="interp0" emma:lang="tr-TR" emma:confidence="0">
                  <emma:literal>J</emma:literal>
                </emma:interpretation>
                <emma:interpretation id="interp1" emma:lang="tr-TR" emma:confidence="0">
                  <emma:literal>ü</emma:literal>
                </emma:interpretation>
                <emma:interpretation id="interp2" emma:lang="tr-TR" emma:confidence="0">
                  <emma:literal>7</emma:literal>
                </emma:interpretation>
                <emma:interpretation id="interp3" emma:lang="tr-TR" emma:confidence="0">
                  <emma:literal>*</emma:literal>
                </emma:interpretation>
                <emma:interpretation id="interp4" emma:lang="tr-TR" emma:confidence="0">
                  <emma:literal>q</emma:literal>
                </emma:interpretation>
              </emma:one-of>
            </emma:emma>
          </inkml:annotationXML>
          <inkml:trace contextRef="#ctx0" brushRef="#br0">1 176 208,'-5'-12'0,"8"1"85,1 8-50,1-12 6,-3 8-10,-2-3-2,6-12-8,10 20-6,-3-8-5,-4-5-3,13 5 0,-11 4-2,7-6 1,4 2-4,1-2 3,-6 9-1,3-4 2,-8 2-2,-4-1 0,12 8 0,-15-4-2,13 2-1,-9 8 0,-7-5 1,13-2-1,-1 9 0,-8-6-1,10 6 0,-3-3 0,-6-3 0,4 9 0,-7-3 0,-1-10 0,10 16-1,-20-9-1,7 2 1,7 14 0,-23-16 2,10 18 0,1-9-1,-19 7 0,13-7 0,6 8 1,-17-7 0,15 2 2,-13-5-2,7 5-1,2-3 1,11-9 0,-11 0-1,15 3 0,-8 1-1,4-15 1,9 14-1,-3-10 0,-10 4 2,11 6 0,-1-4 0,-8-6-1,20 1 0,-20 9 1,11-10-1,-3 10 0,1-7 0,8 5 1,-6 7 0,-9-12-1,16-1 0,-16 8 0,9-2 1,-9 3-1,11 2 0,-7-13 2,3 22-1,2-13 1,-5-2 0,10 13 0,-12-11-1,-4 4 0,10 2-1,-12-10 0,2 6 1,0-7 0,-7 7-2,4-5 1,-4 7 0,-15-5 0,15-1 0,-9 8 3,-8-9-3,-1 6 0,14-3-12,-18-5 0,13-2-7,0 3-5,-11-6-14,18 1-27,-22-9-36,6-6-38</inkml:trace>
          <inkml:trace contextRef="#ctx0" brushRef="#br0" timeOffset="-853.933">-206-75 150,'-2'-12'0,"6"19"75,-4-7-47,0-2-3,0 4-1,-8-7 2,10 0 0,-2 15-7,4-10-7,-4-5-2,0 19 0,-4-20 2,-1 19 0,3-3 1,0 12 3,0-5 0,-7 7-3,0-7-1,11 12-3,-2-5 1,-15 3 1,12 0-1,-1 9-2,-7-19 0,6 17-2,-6-10 1,7-2 0,-7 15 1,0-11-1,0 5 0,6 10-3,-4-17-1,-4 8 0,2-5-1,9 1 1,-10 1-2,1 1 0,11-11 0,-13-3-2,11 17 2,-3-20-2,1-3 1,4 17 0,-2-12 2,2-3-3,-5 2 0,1-7 0,4-4-5,-2-1-4,2 1-1,2 2-2,-4-10-3,2 10-1,0-13-1,0 8 2,0-5-13,0-7-42,-5-17-38,3 10-16</inkml:trace>
          <inkml:trace contextRef="#ctx0" brushRef="#br0" timeOffset="-1313.8151">-623 19 254,'0'10'0,"4"-25"64,5 21-39,-13-6-4,-5 4-3,18 3 4,-9 10 1,0-7-2,0 10-7,8 2-2,-8-4-1,5 4 0,4 9-1,0-7 1,-5 11-2,3-6-1,8 5 0,-6 4-2,-2-9-2,8 10 0,-8-3 0,6-10 0,-8 2-1,13 8-1,-14-5-1,5-7 0,-7-2 0,3 3-1,3 0 0,-12-7 0,4-1 0,2-3 0,-2-6-7,-2 4-2,2-3-4,-11-2-3,11-2-4,0-2-4,-2-6-9,2 11-8,-5-11-11,5-7-19,-11 3-47</inkml:trace>
          <inkml:trace contextRef="#ctx0" brushRef="#br0" timeOffset="949.8568">592 194 208,'-5'-5'0,"5"-8"80,9 11-38,-7-13-7,10 11-6,-10-1-5,-2-15-8,20 13-5,-11-10-2,2 5-3,6 4-2,-1 0 0,-16-2 3,24 11-1,-24-7-2,5 6 2,15 0-2,-16 5-1,-8-10 0,15 10-1,-15 0 1,12 1 0,4 6-1,-8-3 0,9 1 1,-6 8-1,-7-7 0,13 3 1,-4 4-2,-7-5 2,1 3 0,10 2-1,-15-13-1,20 16 0,-16-9 1,-4 1-1,8 2-1,-17 4 2,7-3-1,1 6-1,-17 1 0,3-3 2,12 5-2,-19-9 0,10 9 2,-1-6 0,-7 1-2,15 3 0,-11-8 2,14-1-1,4 1 1,-7-10-1,-8 13 0,17-5 0,-2-10 1,-2 8-2,8-3 1,-6-5 0,-2 4-1,22-4 1,-16-1 0,-1-4 0,23 6 1,-12-4-1,6 3 1,9-6 0,-5-1-2,5 4 1,4-10 0,-24 17-2,22-12 1,-9 3 0,-4 2 0,-9-3-9,15 8-6,-24-5-8,0-2-8,-2 4-20,-4 0-51,-3 4-44</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2:46:45.873"/>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5D0285A1-60CF-4E36-BF33-61787E165E55}" emma:medium="tactile" emma:mode="ink">
          <msink:context xmlns:msink="http://schemas.microsoft.com/ink/2010/main" type="writingRegion" rotatedBoundingBox="1010,13866 25005,13489 25070,17673 1075,18050"/>
        </emma:interpretation>
      </emma:emma>
    </inkml:annotationXML>
    <inkml:traceGroup>
      <inkml:annotationXML>
        <emma:emma xmlns:emma="http://www.w3.org/2003/04/emma" version="1.0">
          <emma:interpretation id="{20EDACAF-4889-4243-A609-BA0B430D797E}" emma:medium="tactile" emma:mode="ink">
            <msink:context xmlns:msink="http://schemas.microsoft.com/ink/2010/main" type="paragraph" rotatedBoundingBox="7205,13715 17611,13691 17613,14916 7207,14940" alignmentLevel="2"/>
          </emma:interpretation>
        </emma:emma>
      </inkml:annotationXML>
      <inkml:traceGroup>
        <inkml:annotationXML>
          <emma:emma xmlns:emma="http://www.w3.org/2003/04/emma" version="1.0">
            <emma:interpretation id="{87DE81D5-9BA2-4A8E-9D4C-CA9F59C83189}" emma:medium="tactile" emma:mode="ink">
              <msink:context xmlns:msink="http://schemas.microsoft.com/ink/2010/main" type="line" rotatedBoundingBox="7205,13715 17611,13691 17613,14916 7207,14940"/>
            </emma:interpretation>
          </emma:emma>
        </inkml:annotationXML>
        <inkml:traceGroup>
          <inkml:annotationXML>
            <emma:emma xmlns:emma="http://www.w3.org/2003/04/emma" version="1.0">
              <emma:interpretation id="{55B3E144-1154-4F6A-8754-001405F2D90A}" emma:medium="tactile" emma:mode="ink">
                <msink:context xmlns:msink="http://schemas.microsoft.com/ink/2010/main" type="inkWord" rotatedBoundingBox="7205,13715 17611,13691 17613,14916 7207,14940"/>
              </emma:interpretation>
              <emma:one-of disjunction-type="recognition" id="oneOf0">
                <emma:interpretation id="interp0" emma:lang="tr-TR" emma:confidence="0">
                  <emma:literal>2931744230683</emma:literal>
                </emma:interpretation>
                <emma:interpretation id="interp1" emma:lang="tr-TR" emma:confidence="0">
                  <emma:literal>293174430683</emma:literal>
                </emma:interpretation>
                <emma:interpretation id="interp2" emma:lang="tr-TR" emma:confidence="0">
                  <emma:literal>2931744130683</emma:literal>
                </emma:interpretation>
                <emma:interpretation id="interp3" emma:lang="tr-TR" emma:confidence="0">
                  <emma:literal>2931744630683</emma:literal>
                </emma:interpretation>
                <emma:interpretation id="interp4" emma:lang="tr-TR" emma:confidence="0">
                  <emma:literal>293174&lt;30683</emma:literal>
                </emma:interpretation>
              </emma:one-of>
            </emma:emma>
          </inkml:annotationXML>
          <inkml:trace contextRef="#ctx0" brushRef="#br0">1329 308 183,'-9'-10'0,"13"0"47,1-5-21,-3 11 1,-2-3 1,6-10 2,3 7-3,-4 0-5,4 0-6,8-8-7,6 0-3,-1-2 2,-2 11-2,-2-8-3,6 7 0,0-9 1,-8 17 3,-3-6 0,-4 8-1,2-5-1,3 5 1,-8 5-3,-8-2 0,2 0-1,2 7 1,-2-8-2,9 6 1,-13-5 0,-1-3-1,16 7 1,-17 6 0,4-8-1,-1-3 1,3 15-1,0-5-1,-6 1 0,-3 0 2,-2 0-1,13 4-2,0 2 2,-11-9 0,11 3-1,-4 0 0,7 1 0,-3-3-1,2-7 0,1 16 1,6-12 0,-2 0 1,2 2 0,0 5-1,5 2 0,1-5 1,-8-2 0,11 1 0,-4 14 0,-3-13 0,-2 3 1,0 0 0,3 6 0,-1 3 0,-11-8-1,-2 2 0,9-5 0,-5 11-1,-1-16 1,-10 10 0,7-9-1,7 3 2,-18-4-1,4-6 1,-4 8 0,15-2 1,-26 0 0,4-5 1,3 4-4,-10-4 0,5 7 5,-6-13-5,3 3 0,12 3 2,-9-1-1,5-4-2,-5-16-5,6 13-2,3 2-4,-4-7-2,-3-5-4,7 5-4,0 12-3,2-7-9,9 4-11,-5 1-12,1 0-7,6 9-7,-6 1 4</inkml:trace>
          <inkml:trace contextRef="#ctx0" brushRef="#br0" timeOffset="411.7057">2062 218 173,'2'-26'0,"11"6"34,-8 1-5,-3-9 4,-2 23-1,2-1 8,-4 4 1,-7-3-8,11 8-9,-4-9-7,2 12-5,-5-14-2,8 16-2,-3-6-2,9-2-3,-16 8 0,2-3 0,10 8 5,-7 13 2,-12-1 1,12-6-4,7 15-1,-8-4-1,-3 1 1,3-2-2,1-1-2,9 4-1,0 1 1,-16-10-1,13 11 0,3-8-1,2 1 0,-12-10 0,6 10 0,10-6 0,-9 5 0,3-4 0,-5-12 1,5 5-1,0 0 0,-1-7-10,-17-5 0,22 4-8,-4 1-3,-9-6 1,-3-17-11,8 15-1,1 0-11,0-7-21,3-17-27</inkml:trace>
          <inkml:trace contextRef="#ctx0" brushRef="#br0" timeOffset="805.8018">2293 130 223,'0'-18'0,"8"8"41,-5 0-17,1-3-2,-8 7 1,17-4 0,-4 0 0,-7 2-4,9 2-6,9-4-4,7 1-2,-16 8 1,7-4-1,13 5 4,-7 5-3,-8 0-2,-3 0 0,-4 10 1,15 6-1,-4 1 1,-15 1 1,4-3 0,6 12-1,3-7-2,-20 6 1,15-5-2,-4 13 1,2-5-2,-6 2 0,1-11 0,-1 11-1,10 8 1,-12-23-2,-6 8 1,8 5-1,8-5 0,-17-5 0,8 2-1,-2 2 1,9-9-1,1 3 0,-19-13 0,2 11 0,12-5 0,0 4-8,-9-17-2,-10 6-5,19-8-3,-11 10-3,-1-10-14,-6-2-6,4 7-15,-1 8-10,-1-16-13,-9 3-10</inkml:trace>
          <inkml:trace contextRef="#ctx0" brushRef="#br0" timeOffset="1058.6972">2426 487 349,'13'-10'0,"-11"2"74,-2 8-42,-2-2-11,16 4-6,-14-4-5,2 2 0,2-3-1,16-1 3,22 2 3,-6-3-2,-7 0-6,9-5-3,6 15-2,-8-18-1,-12 8-1,14 3 0,2 2 1,4-4-1,-19 2 2,-8 2-4,14 0-12,-6 6-17,-3-12-14,-13 17-46,7-1-94</inkml:trace>
          <inkml:trace contextRef="#ctx0" brushRef="#br0" timeOffset="-1342.267">13 284 116,'5'4'14,"-10"-9"-1,-1 5-1,6-6 0,6 9 3,-3 0 2,-10-9-6,0 2-3,18 8-3,-11-4-1,0-4 0,-11 3 0,11-2 0,5 11 2,1-12 2,-6 0 1,-13 7 0,26-6 0,-8 7 0,-7-4 0,-12-9 0,19 12 1,4-3 2,-9 5 1,-9-10-1,4 2-3,10 3-3,-3-5 2,-11-9-1,9 13 1,9-1-2,-9-5-3,4-3 0,-8 0-2,4-2-1,16-7 0,-5-1 0,-5-1 0,3 6 0,22-9 0,-2 4 0,-11 1 0,2 6 1,2-5-1,-2 11 0,-2-6 3,-16-1 0,5 14 2,2 3 0,-5-1-2,-2 2-1,5 0 3,9 7 0,-10 9 0,8-6 1,-14 6-1,8 6-1,1 8 3,0 0-1,-9-3-1,-2 5 0,-5 5-3,7-2 2,-6 0-3,-8-3 1,8-5-1,3 8 0,-1-4 1,-16-9-2,7-1-1,4 5 2,4-5-1,-12-6 2,-8 5-3,14-4 2,-9 0-1,13-14 0,-15 1 4,9-4-4,13 12 0,-13-13 2,13-2-2,-12-2 2,21 2-1,-4 0-1,-1 0 0,-13-5 2,0 0-2,23 10-1,-8-5 0,-12-3 2,-5 8-2,26-7 0,-8 7 0,-12-5 1,5-5-1,7 5 1,9 10 1,-10-8 0,3-4 0,7 2-1,8 9 0,1-9 4,-8-7-2,12 7 0,9 3 1,-5 1 0,-15-16-2,13 12 1,-4-5-1,4 8-1,-7-6 0,-6-7 0,2 13 2,5-1-2,-12-2 1,-2 5-1,-9-5 0,9 0-1,-6 8-4,-5-13-5,0 7-4,2-2-7,-2 10-9,9-7-8,-5-6-18,-4 5-4,11 5-19,-4-4-26</inkml:trace>
          <inkml:trace contextRef="#ctx0" brushRef="#br0" timeOffset="-694.2657">949 300 217,'4'-17'0,"-4"7"23,9 1-15,2-6 8,-4 5 1,-1-11-4,1 6 4,-5-1-4,1-9-5,-3 11-1,0-4-1,-3 2 3,6-4 2,-19 4-4,-4-4 0,4 17 4,-1-8-1,-12 6 1,0 5 5,0 1-2,2 7-1,-8-1 0,-1 16-1,-1-4-5,5 12-1,-5 3 2,6-2 1,2-3-3,20-8-3,4-3-2,-4-3 0,14 1 0,-5 3 0,4-6 0,3 1 0,-3-10-2,1 8 2,15 3-2,-7-10 1,-13-5-1,25 3 2,-8-6 1,10-2-1,-2-7-1,3-3 0,8 4-3,-9-6-1,-5-8 0,2 8-1,5 3 0,-13-3 0,8-2 1,-8 6 2,-3 6 0,9-2 0,-13 4 2,-2 5 0,-5 0-2,5 5 0,-7 1 0,-3-3-1,8 2 3,-3 5 0,-4 11 7,9-15-2,-10 13 0,3-5 1,0 11-1,0-6 1,0 6-1,-2-9 0,7 13 0,-1-7-1,-2 7-1,0-2 1,1-3-1,3 12 1,-3-19-1,-6 10 0,6 2 0,-3-1-1,4-4 0,-11 4-1,7-12 0,3 9-1,-8-6 1,-2-7 0,5 2-1,0-4 0,-2 5 0,8-13-20,-2-9 1,-2 12-4,0-3-5,5-12-16,-5 3-13,6-7-20,8-13-50</inkml:trace>
          <inkml:trace contextRef="#ctx0" brushRef="#br0" timeOffset="2156.6801">4014-77 237,'2'-13'0,"1"6"52,-3 9-31,2-2 9,-9-4 3,12 11 0,-5-5-2,0-4-13,-9 4-5,13-2-4,-8 10-4,1-5 0,-8 3 2,-6 13 0,-3 10-1,-5-3-1,-13 11-2,1-9 0,3 8 0,1-3-1,2-3-1,0-11 1,-5 4 0,19-6-1,-8 7-1,-6-11 0,2 2 2,0 2-1,0 2 0,-2-6 1,13 4-1,-4-18-2,9 13 1,11 1 0,-5-17 0,7 2-4,0 16 3,4-11-1,1 0 2,-10-5 0,10 12 0,6 1 0,-4-6 0,-1 2 0,8 9 0,8-6 3,-4-2 1,2-1 1,9 7 2,2-2-1,0 8 1,0-13 0,0 7-1,4 3 0,3-12 1,2 3 0,0 0-1,-6-6-1,6 6-2,0-7 0,-9-8 0,0 15-1,-5-3-1,-6-9 1,-6-8-2,-1 12 0,-11-7-3,7 10-11,-11-12-8,9 7-9,-7 2-17,-3 1-22,-8-3-72</inkml:trace>
          <inkml:trace contextRef="#ctx0" brushRef="#br0" timeOffset="3357.0042">4583 941 237,'0'-7'0,"0"7"18,-2 5-18,13-5 8,-20 2 13,15-17 9,-3 13 6,3 4-7,8-7-12,-10-15-5,12-7-1,-1 23 2,1-26-1,-5 11 1,4-3-2,-6 2-1,5 1-2,-1-20-2,-13 6-3,18 5 2,-12-3-1,6-5 0,-19-13 0,25 13-2,-21-8-1,8-1-1,-10-16 1,-6 11-1,22-3 0,-13 8 3,2-1 0,-6 10 1,8 12 1,7 2-3,-9 2 0,-5-3-1,14 8 0,-7 0 0,-2 1 0,0 9 6,0 10-1,3-10 0,-6 8-2,-1-8-3,4 10-1,11 0 0,-22-3-3,13 1-1,0 3 5,7 12-1,5 0 2,-8 12 0,-6-11-1,20 10 0,-2-9 0,-18 1 0,4 4-1,16-6 1,-20-2-1,5 0 0,4-15 1,4 16-1,-4-11 0,-16-7 0,14 3 0,6-6 1,-8 12-1,-5-9 0,2 0-3,2 2 1,5-9 0,5 1 0,-10-6 0,18-4-5,16-5 1,-18 0-1,2-2 0,3 8 3,-5-4-1,-7-1 0,3 4 3,1-6 0,1 13 0,0-9 2,-18 7 0,15-3 0,-6 18 1,-4-9-1,-8 5 3,-1-2 2,11-1 1,-5 8 0,-9-5-1,3-2 0,4 5-2,4 1-2,-6-9-1,2 15 0,2 6 0,0 2 6,-2-2-3,0 12 0,5-2-1,2 5 0,-14-2 1,11-7-1,1 8 0,1-2-1,-1-3 0,-16-4 0,22 5 0,0-7-1,-9-4 0,3 3 0,-12-13 1,20 13-1,-15-5 0,2-6-16,0 1 4,5 3-7,3-3-5,-8-8-8,7 5-20,-7 7-29,5-7-34</inkml:trace>
          <inkml:trace contextRef="#ctx0" brushRef="#br0" timeOffset="3914.008">6062-30 232,'0'2'0,"0"-2"64,0 10-47,2 3 12,-10-3 8,5-1-4,-10 14-9,6-5-6,-13 2-6,-4 2-2,11 6-2,-12 2-2,-1-8 0,-8 4-1,10-4-3,-7 7 1,-3-6 1,1 0 3,6-6-4,-6 16 3,9-13-1,-7-10-2,11-2 0,4 11-2,9-7 2,-4-3-4,0 1 2,2 5-1,5-5 0,4-3 0,0 2 0,4 9-1,12-6 1,-12 2-1,14 3 1,6 7 2,8-3 3,-6-11-1,5 11 1,7 4 1,4-1 1,-11-6-1,0-2 0,9 6-3,0-3 2,-4-14-2,0 13 0,-8-10-1,-8-6 0,-4 8-1,11-20 0,-12 8-1,1 14 0,-1-14 0,-6-8 0,2 8-25,-9 12-2,-2-10-16,0 0-20,-8-3-77</inkml:trace>
          <inkml:trace contextRef="#ctx0" brushRef="#br0" timeOffset="33452.0124">6773 125 114,'2'-5'13,"5"5"-5,-14 0-2,3 0-1,2-6-1,4 12-3,-7-6-2,-1-3-5,-3 6 8,9-3 2,2 0-3,-9 0 0,5 0 0,7 3-1,-3-3 1,-7-6 0,8 9 3,-1-9 1,5 12-1,-14-6 7,7 0 1,-2 0 0,4 0 0,0 0-1,-4-3-2,-7 3 0,11 3 1,3-3-1,-8-3 0,-3 3-1,12 0-2,-6 3-1,-4-3-2,-7 0 1,11 0 1,-2 0 2,-3 0 1,5 0 3,-4-3-1,8 9 0,-4-9-3,0 0 0,-4 3-3,6 3 1,5-3 0,-10 0 1,-1-3 1,6 6 0,9-3-1,-11-3-2,-6 6-1,12-11-1,-3 10 2,-1-4-1,-2 2 3,6-5-2,-6-5-5,18-3 2,-13-3 0,-1-7 0,14 15 1,0-5-1,-7 8 2,-5-11-2,6 11 1,8-8 0,-5 6-1,-4-4 0,0 1 0,9 7 0,7-7-1,-16 8 0,0-1 1,2 3 0,-1 3 0,-12 2 0,13 2 1,-11 6 0,5-2 2,-5 6 0,2-3 1,-8-3-1,11 9 1,2 2-1,-16-6-2,14 3 0,-5 4 0,7-13-1,-14 10-1,5-8 1,-2-2-1,2 7 0,-11-3 1,2-2 1,2 3-1,7-1 1,-17 4-1,8-8 0,-2-2 0,15-5-1,-4 14 0,-4-17 0,1 0 0,10 4 0,-7 0-2,7 0 2,-14-1 0,16-1-2,-9 0 2,11 6 1,-7-6-1,10 6 0,1 4 0,-1-3 0,1-2 0,1-4 0,2 17 0,15-6 0,-18 1 0,-10-4 1,15 1-1,-5 12 0,3-11 0,-9 7 0,7-9 1,-5 19-1,2-18 0,-17 9 1,-3-13-1,11 6 0,-1 8 0,-12-13 0,0 6 0,-7-3 3,12 0 2,-16 3-2,-5-10 3,-8 5-3,18 3 3,-23 0-1,2-13-2,-6 7 1,9 1-2,-5 11 0,-2-24 1,7 10-1,15 0 0,0 2-1,0-12 0,7 0-1,2 3 0,5 4 0,-1-12 0,3-6-15,-4 16 1,8-8-2,11 1-8,-4-17-8,2 7-11,11 7-6,3 2-8,-5-9-12,4 3-18</inkml:trace>
          <inkml:trace contextRef="#ctx0" brushRef="#br0" timeOffset="33974.0929">7493 392 219,'-5'0'0,"12"-3"47,-7-2-37,0 9-2,-2 2 3,0-8 4,-3 2 3,12 2-1,-3 6 6,5 13 1,-13-9-4,2 8-1,8-1-4,-6 15-1,9-17-3,-9 8-2,2 1-1,3 1 0,8-9-2,-4-1-3,-5 0 0,19 8-1,-10-15-1,-2-4 1,11 2-1,5-1-1,2 3 0,-3-15 0,10 0 3,0-13-2,-1 18 0,-2-23 0,-15 7 0,15-4-1,-6 1 1,-9-16 0,9 5-1,-14-1 0,5-1 0,-3 3 0,-15-1 0,5-18 1,-16 23-1,6-5 0,-10-2-1,-12 1 1,7 4 2,-11 2-1,-11 2 4,8-2-1,-10 8 3,11 5 1,-5 2-2,7 7-2,-3 3-2,12 0 0,-9 8-2,2 7 0,5 1 0,-1-1-1,8 11 0,3-3 1,-8-1 0,4 11-6,18 6-7,-11-14-5,7-2-1,6 4-9,13 9-18,1-14-31,-5-2-22,7-1-49</inkml:trace>
          <inkml:trace contextRef="#ctx0" brushRef="#br0" timeOffset="34786.5009">8510 37 145,'5'-17'0,"1"6"46,8 2-26,-14-3 8,9 2-4,-9 10-1,4-14 2,5 7-1,-5 2-1,-4 7-1,-2-4-4,4 9-6,-4-7-6,-9 13-3,11 10 10,-2-1 6,-7 9-3,-9 10-3,7 3-3,-9-5-1,-2 2-2,2 1-2,-2 3 0,2-3 0,-7 5-1,11 2-1,-4-5-1,0-8 0,5 10 0,6-7 1,5 2-2,1-15-1,-3 5 0,10-3 0,-2 3-1,9-15 0,-4-6 0,11 5 1,-3-2-1,-1-6 1,6 0 0,11-4 0,-11 6 0,15-18 0,-6-2 0,0 6 0,2 0-2,0 1 0,7-19 0,-11 3 1,-1 10-2,-3-9 3,-1 1 0,-4-5-3,4 3 1,-16 12 0,-6-6 2,-4-8 0,4 9 1,-16 3-1,8-3 0,-10-1-1,-9-1 1,7 3-2,-9 0 2,-4-3 0,0 3 0,-3 7 3,9-1-2,5-9 0,-2-3-2,-1 7 1,5-12-2,9 11-4,-6 3 0,12 9 0,3 5-6,6-5-12,-1 4-17,-8 3 5,3 18 7,6-10-4,-6 4-3,9-3-13,-3 12-17,18-14 0</inkml:trace>
          <inkml:trace contextRef="#ctx0" brushRef="#br0" timeOffset="35467.451">9074 179 260,'-2'-12'0,"0"14"50,4 3-34,-4-10 1,-7 8 2,16-6-3,-5 3-4,0 0-6,5 5 2,4 8 5,2-6 0,3 4-3,-7-1 0,15 8-4,1-6-1,-19 15-1,12-16 1,7 6 0,-3 10 1,-2-7-2,-9-7 0,18 16 1,-9-6-4,2-2 2,9-1-3,-15 4 2,17 4-2,-6 2 0,-16-8 2,-7-3-2,18 0 0,-8 7-1,-12-9 1,-4-14 1,2 11-1,0 6 0,-14-17 0,1-3 0,2 15 0,-14-12-1,-1 5-2,-19-11 1,14 8 0,-9-2-1,0-1 5,3-12-3,3 2 2,1 5 1,15-7-1,0-7-1,-2 2 2,3 6-2,17-9 0,-7-8 0,7 14 0,2-7 0,3 9-1,6-16 1,9 1 0,-3 11 0,12-1-1,-9-6 2,14-7-1,-14 10 1,11 5-2,-5-18 1,-3 7 0,3 2 2,3-1-2,4-2 0,-13-9 0,20 7 0,-6 6 0,1-2 1,-15 2-1,-2-5 0,-2 3 0,-12 13 1,-4-11-1,-4 13 0,-3-2 2,-4 2-3,0-5-2,-18 9 2,2-2-2,-8 5 3,-1 5 0,-6-7 0,9 9-1,-1 11 1,5-10 0,-8 1 2,3 8-3,12-2-6,-2-4-2,-1 0-8,16 0-4,-4 3-14,15 0-19,-4-6-4,2 7-8,4-1-18</inkml:trace>
          <inkml:trace contextRef="#ctx0" brushRef="#br0" timeOffset="36031.3063">9907 172 291,'-2'-13'0,"9"-16"37,13 19-15,0-6 2,-5-6-3,-1-5-1,12 11-9,10-3-3,-3 2 0,-8 4-2,-3 1 0,14 9-3,-17-8 4,4 6 0,-1 3 1,-11-1-4,7 13-2,-9-12 1,-3 8 0,-1 8-1,-3-6 1,5 0-1,-16 1-1,11 13 1,5-6 0,-16 12 1,-2-14 0,-3 16-1,-1-7-1,-1 6-1,-8-1 1,2-2-1,11 5 0,-7-5 0,0 4 3,0-15-3,14 20 0,-1-15 0,-1-1 0,10-6-1,-2 5 1,7-3 1,5-2-1,-10-4 0,9 11-2,10-8 1,-6 4 1,-3 2 0,12-7 1,1 13-1,-9-12 0,-7-2 0,13 10 0,1 1 1,-12-3 0,3-9-1,-1 16 0,7-12 3,-13 10 0,-2-18 1,-3 5 1,-4 16 0,-2-15 0,-9 4-1,0 5-1,-2 2-1,-16 3-2,-7-15 1,-6 15 0,0-2-2,-9 10-11,2-12-2,-20 2-3,16 13-10,-1-5-25,-4-2-56,-4 0-81</inkml:trace>
        </inkml:traceGroup>
      </inkml:traceGroup>
    </inkml:traceGroup>
    <inkml:traceGroup>
      <inkml:annotationXML>
        <emma:emma xmlns:emma="http://www.w3.org/2003/04/emma" version="1.0">
          <emma:interpretation id="{2E8BE9B5-1344-448D-972E-39A1FDF52B8B}" emma:medium="tactile" emma:mode="ink">
            <msink:context xmlns:msink="http://schemas.microsoft.com/ink/2010/main" type="paragraph" rotatedBoundingBox="1033,15326 25028,14948 25070,17673 1075,18050" alignmentLevel="1"/>
          </emma:interpretation>
        </emma:emma>
      </inkml:annotationXML>
      <inkml:traceGroup>
        <inkml:annotationXML>
          <emma:emma xmlns:emma="http://www.w3.org/2003/04/emma" version="1.0">
            <emma:interpretation id="{B4D0678B-1ED1-4C0E-96D1-A5C5AB24D473}" emma:medium="tactile" emma:mode="ink">
              <msink:context xmlns:msink="http://schemas.microsoft.com/ink/2010/main" type="inkBullet" rotatedBoundingBox="1048,16337 1218,16334 1220,16483 1051,16485"/>
            </emma:interpretation>
            <emma:one-of disjunction-type="recognition" id="oneOf1">
              <emma:interpretation id="interp5" emma:lang="tr-TR" emma:confidence="0">
                <emma:literal>•</emma:literal>
              </emma:interpretation>
            </emma:one-of>
          </emma:emma>
        </inkml:annotationXML>
        <inkml:trace contextRef="#ctx0" brushRef="#br0" timeOffset="52293.3687">-6060 2541 155,'-2'-8'0,"0"13"50,4-10-23,-4 8 0,2-8-3,2 5 0,0 0-2,-2 2-7,-4-2-5,6 3-4,2 7 2,-6-8 3,-7 6 4,9 10-1,0-13-4,-2 0-2,0 8-1,6 13 0,3-23-1,-9 7-1,-3 6-1,12-9-2,-3 3-1,-6-10 0,9 3-1,-9 2 0,4-5 0,2-3 0,1 3 0,-5 5 2,9-12 0,-5-3 0,5 7-1,2-18 0,-2 9-2,-5-6 2,1 9-1,-5-3 1,-7-1 0,3 13-1,-1-10 1,-1 4-2,-3 6 1,-2-5 0,2 5 0,-2 0 0,-5 0 0,3 9 1,-3-7 2,10-2 1,-14 8 0,20-3 1,-3 5-3,-6-5 0,5 2 1,2 12 0,-5-11-1,5-3 0,4 12 0,-2-11 0,-4 2-1,6-1 0,-2-4-1,9 2 0,-9-8 1,0-2 0,2 5-1,-2 0 0,4 5 0,1-10 0,6 3 0,2-1 2,1-9-2,3-4 0,1 8-2,7-2 1,-12-9 1,-2 4 0,0 10 0,-11 0 0,13-2 1,-15 2-1,2 7 0,-11 1 2,13-6-2,-4 1 0,2 12 0,-4-8 0,1-4-4,3 4-1,0 3-7,-4-7-12,0 9-9,-3 8-22,9-1-17,3-4-19</inkml:trace>
      </inkml:traceGroup>
      <inkml:traceGroup>
        <inkml:annotationXML>
          <emma:emma xmlns:emma="http://www.w3.org/2003/04/emma" version="1.0">
            <emma:interpretation id="{58406DED-8003-4CB1-9B66-E9120B9CDD39}" emma:medium="tactile" emma:mode="ink">
              <msink:context xmlns:msink="http://schemas.microsoft.com/ink/2010/main" type="line" rotatedBoundingBox="1259,15322 25028,14948 25050,16369 1281,16743"/>
            </emma:interpretation>
          </emma:emma>
        </inkml:annotationXML>
        <inkml:traceGroup>
          <inkml:annotationXML>
            <emma:emma xmlns:emma="http://www.w3.org/2003/04/emma" version="1.0">
              <emma:interpretation id="{D1BAE6FF-8E72-42E2-A17D-6AF2E8DF6336}" emma:medium="tactile" emma:mode="ink">
                <msink:context xmlns:msink="http://schemas.microsoft.com/ink/2010/main" type="inkWord" rotatedBoundingBox="1267,15857 1809,15849 1818,16396 1276,16405"/>
              </emma:interpretation>
              <emma:one-of disjunction-type="recognition" id="oneOf2">
                <emma:interpretation id="interp6" emma:lang="tr-TR" emma:confidence="0">
                  <emma:literal>%</emma:literal>
                </emma:interpretation>
                <emma:interpretation id="interp7" emma:lang="tr-TR" emma:confidence="0">
                  <emma:literal>:</emma:literal>
                </emma:interpretation>
                <emma:interpretation id="interp8" emma:lang="tr-TR" emma:confidence="0">
                  <emma:literal>o</emma:literal>
                </emma:interpretation>
                <emma:interpretation id="interp9" emma:lang="tr-TR" emma:confidence="0">
                  <emma:literal>o.</emma:literal>
                </emma:interpretation>
                <emma:interpretation id="interp10" emma:lang="tr-TR" emma:confidence="0">
                  <emma:literal>o:</emma:literal>
                </emma:interpretation>
              </emma:one-of>
            </emma:emma>
          </inkml:annotationXML>
          <inkml:trace contextRef="#ctx0" brushRef="#br0" timeOffset="52998.4226">-5538 2594 134,'-4'-7'0,"6"7"20,7 0-17,-5-8 9,-6 6-1,11-8 5,-2 7 9,2 1-6,-5-8-5,-4 4-2,7 3 0,-7-9 2,6 6 2,-1 1 1,1 5 3,-8 0-1,-11-5 1,13 3 0,-2 4-5,-1-10-2,-5 6-2,8 4-2,-12-2-1,6 0-1,1-15 1,-6 23 0,5-5-2,3 1-3,1-8-1,7 11-1,-10 0-1,5-4 0,-4-3-1,6 8 1,-4 2 0,4-7 2,-2 2-2,0 2 0,2 2 0,5-7-2,-1-4 2,3 9 0,-6-4 0,-1-6 0,9 3 0,0 0 3,-4-2-2,4-3-1,0 1 0,4 2 0,-6-11 1,5 8 0,-1-2-1,5 4 0,-18-8-1,4 9 1,-2 2 1,5-2-1,-14-1 1,10 3 1,-3-5-1,-3 10 0,-8-15-1,16 10 0,-10 0-1,-10 3 1,8-9 0,-4 9 0,4 12 2,-13-9-1,11 11 0,-4-12-1,9 8 1,-7-7-1,15-4 1,-2 3-1,-4-2 1,2-6 0,0 3 0,4 0 1,-1 5-1,-10-10 0,11 5-1,1 3 0,4-8 1,-7 2 0,0 3-1,5-2 0,6-12-5,-4 4-2,9-2-6,-9 12-18,-14-6-24,5 1-44,-2 11-65</inkml:trace>
          <inkml:trace contextRef="#ctx0" brushRef="#br0" timeOffset="50649.9561">-5935 2260 107,'4'0'8,"-6"0"-1,4-3-5,-2 3-2,-4 3-1,6-3 0,-4 2 1,6 3 0,-4-2 0,4 4-1,-8-4 0,4-1 2,2 1-2,7-3 2,-9 0-1,-4 0 0,13 7-13</inkml:trace>
          <inkml:trace contextRef="#ctx0" brushRef="#br0" timeOffset="51366.3975">-5889 2306 133,'-4'-10'15,"2"12"8,2-2 3,-5-3-6,-2-2-4,14 3 2,-7-1 0,-9-2-2,7 0 0,2 7 2,2-4-1,-2-11 0,-4 13 0,4-2-3,4 4 0,-13-7-3,14 5-1,-5-6-1,0 6-2,0-1 0,0-3 0,0 4 0,0-6 0,-5 6 0,10 0 2,-5 3-2,0-3-2,-5 0-1,12-3-1,-11 9-1,8-9 0,-6 6-2,2-3 0,-5 5 2,12-10-2,-7 2 0,-2 3 0,6 8-2,-6-8 2,9 0-1,-7-1 1,11 4 0,-11-3 1,4 0-1,5 4 0,0-8 0,-5 8 1,1-8-1,6 8 0,5-11 1,-3 0 0,0-5-1,3-4 0,6 3-3,-13-8 1,4 6 1,-6-1 0,-3 3 1,-4-3 0,-6 0 0,6 14 0,-5-3 1,-6-7-1,11 4 0,-7 8 0,-8-2 0,8-6 0,-19 13 4,19-7-1,-11 7 0,7-3 2,9-4-1,-7 4 0,7 1-2,-3 2 0,-1 0 0,10 2 0,-4-2-1,-11-1 0,11 4-1,-2 4 0,2-7 0,2 6 0,-2-8 1,0-6-1,4 10 0,-1-7 0,3-4 1,-6 8-2,7-4 2,-5-2-1,14 0 1,-7-1-1,8-10 1,-1 8-1,-1-5 0,3 5 0,-16-7-1,7 10 0,5-8 1,-17 5 0,3 0-1,3-5-1,-3 4 0,0-2 0,-3 11 2,1-8-1,2 7 1,-4-2 0,-1-2 0,5 2-2,-4 2 1,-1-4 0,3 4-1,0 6 1,-9 0 0,2-8-10,7 13-7,-16 4-18,11-10-26,-2 9-44,7 6-62</inkml:trace>
        </inkml:traceGroup>
        <inkml:traceGroup>
          <inkml:annotationXML>
            <emma:emma xmlns:emma="http://www.w3.org/2003/04/emma" version="1.0">
              <emma:interpretation id="{88BB690C-A998-4246-8AA6-28FB6008D268}" emma:medium="tactile" emma:mode="ink">
                <msink:context xmlns:msink="http://schemas.microsoft.com/ink/2010/main" type="inkWord" rotatedBoundingBox="2895,15572 5256,15530 5271,16409 2911,16450"/>
              </emma:interpretation>
              <emma:one-of disjunction-type="recognition" id="oneOf3">
                <emma:interpretation id="interp11" emma:lang="tr-TR" emma:confidence="0">
                  <emma:literal>do99</emma:literal>
                </emma:interpretation>
                <emma:interpretation id="interp12" emma:lang="tr-TR" emma:confidence="0">
                  <emma:literal>% 99</emma:literal>
                </emma:interpretation>
                <emma:interpretation id="interp13" emma:lang="tr-TR" emma:confidence="0">
                  <emma:literal>d 99</emma:literal>
                </emma:interpretation>
                <emma:interpretation id="interp14" emma:lang="tr-TR" emma:confidence="0">
                  <emma:literal>9599</emma:literal>
                </emma:interpretation>
                <emma:interpretation id="interp15" emma:lang="tr-TR" emma:confidence="0">
                  <emma:literal>do 99</emma:literal>
                </emma:interpretation>
              </emma:one-of>
            </emma:emma>
          </inkml:annotationXML>
          <inkml:trace contextRef="#ctx0" brushRef="#br0" timeOffset="54506.8777">-4258 1938 135,'0'0'15,"-5"-3"2,5 1 4,-2 4 7,9-2-5,-14-4 0,12 0-4,1 8-2,-12-12-7,8 13-3,4-15-1,-1 13 0,1-3 1,-8 6 1,13 0 1,-6-1 6,-5 2-1,4 8-4,-4 1-2,9-1-2,-7 7 0,-8-10 1,15 20-2,-9-24-2,8 5 0,-10-3-1,16 7-1,-8-17-1,-6 2 0,16 2 1,-3 0 0,3-4 0,-7-8 0,17-1 0,-6-3 0,9-12-2,-16-8-2,5 15 1,4-9-1,-13 5-1,-6-2 1,-3 11 1,-3-1-1,-3 1 1,-8 6-2,3-2 0,-4 6 2,-12 2 1,0-10 1,7 20 0,-13-10 0,6 6 5,-8 3-3,8-2-1,7-1-1,0-6 0,7 9 0,11-3-1,-5 2-1,3 2 0,-3-6-23,18 13-1,-7-7-4,-8-2-10,15 5-21,2 9-20</inkml:trace>
          <inkml:trace contextRef="#ctx0" brushRef="#br0" timeOffset="54858.3726">-3605 1757 297,'-2'0'0,"2"0"16,-5-2-18,12 8 2,-21 2 0,12-1 26,-7 8-3,3 6-1,-8 4-4,-10 9-1,-5 1-2,9 7-5,-9-4 6,-9 8-2,12 8 0,1-5-8,-1-11-1,3 4 0,17-7 1,-19 3-4,8-8-1,3 12 1,-3-9 1,1-14-1,5 2-4,-2 2 2,13-3 0,-7-4 2,-2-5-3,9-7 0,2 6-6,-8-7-3,6-6-9,0 7-9,0-4-10,-3-4-24,-3 8-3,10-4-23</inkml:trace>
          <inkml:trace contextRef="#ctx0" brushRef="#br0" timeOffset="55199.3292">-3676 2432 251,'-5'5'0,"12"-9"30,0 8-29,-7 1 10,9 0 4,-9 13 6,0-22 2,4 4-3,5 11-7,0-5-1,0 2-1,13-7-1,-18 7 1,16-3-4,-6-2-2,10-6-2,-13 8 0,16-20 0,-16 11 0,4-4 0,-8 6 1,0-9-1,4-3-1,-11 8 1,0 6 2,-5-5 1,-10-5-1,15-8-3,-2 9 0,-9 2-2,-5-1 2,12-5-3,-19 3 2,3 0-2,9-3 1,-7 2 0,-2 3 0,12 3 0,-6 3-8,12 7-4,-7-3-6,-4 6-5,2 6-15,-7 8-26,0 7-33</inkml:trace>
          <inkml:trace contextRef="#ctx0" brushRef="#br0" timeOffset="56436.2107">-2730 2037 136,'-7'-12'0,"18"12"12,-6-9-3,8-6 0,-6 4-2,-3-2 0,12 3 3,-9-12 5,4 8-1,0-4-3,-5 7-3,1-6 1,-7-2-2,7 12 0,-1-11 5,-12 9 2,4-3 5,-3 9-1,-6-12-5,-2 9-8,-7-6 1,4 9-1,3 1 3,-25 2 1,22-3 2,-15 13 1,7-10 0,-3 0-2,16 13 0,-2-13-2,-12 0-2,10 11 1,6-4-1,-7 3 0,5-2 0,-4 11-1,10-12 0,-4 14-1,-4-1-1,9-4-1,4 7-1,2-7-1,-4 4 0,8-4 0,8 2 0,-5-3 0,2-6 0,-2 1 2,6-5-1,-4 2 0,7-7 0,-5 3-1,5 2 1,-5-18-1,-1 21 0,8-11 1,2-7-1,-11 5 0,15-5 0,-1 4-4,-3-7 3,-4-7-2,2 17 2,-5-5-1,1-7 0,-12 3 1,16-8-1,-6 20 1,-8-14 1,-8 11 0,4 6 0,1-3 0,-6 0 1,1 0 2,7 2-1,-8 3-1,-3-12 1,10 19-1,1-2 3,-8 2 1,-8 9-1,18-7-1,-5 7-1,-6 0 0,8 7 1,1-7-2,-5 8-1,0-2 1,6 9 0,5-4 0,-4-7 1,-7 1-2,0 0 1,7 3 0,-16 2-1,11-11 0,-4 3 2,0 2-2,-12-5 1,8-2 0,-1 2 0,-9-1 0,8-6 0,-10 4 0,9-1-1,-7-1 0,7-7 0,-4-2 0,6-1-5,1 5-3,-5-10-3,20 2-7,-5-4-7,-13-1-14,2 8-28,14-7-7,13-6-34</inkml:trace>
          <inkml:trace contextRef="#ctx0" brushRef="#br0" timeOffset="57076.268">-2050 1951 158,'0'-13'0,"-7"2"15,-4 1 6,9-2 2,-14-7-5,3 13 4,-5-8 1,0 7-5,16-11-2,-13 9-2,-1 4-3,12 0 4,-14 0 5,9-2 3,-4 17-4,10-13-3,-21 3-3,4 13-2,13-6-1,-13 15 0,0-5-2,3 12-2,1-3 0,9 5-1,-13-6-1,14-1-2,-3-3-1,18-1 0,-18-10 1,9 6-2,11-1 1,-4-15-1,-7 8 0,2 1 0,16-9-1,-16 0 1,4 0 0,17-3 0,-3 3 0,0-9-6,6 2 2,8-13-1,-10 11-1,3-16-2,-10 6 1,17 7 1,-16-7 2,-5 9 0,-2 0 1,13 5 1,-24 5 3,3-11-2,8 12 1,0-2 0,-13 1 0,2-3 0,2 12 4,2-6 2,5-3 0,-7 7 2,3 3-1,-5-1 0,4-2 0,10 8 0,-10 3-1,-2-2-2,-2 2 1,16 5 1,-14 5-2,3 1 1,-8-1-1,12-1 0,-4-1-2,-10-4 2,7 2 0,1 12 0,-8-13-1,-1 1 0,3-2 0,-1 7-1,-7-10 0,0 3-1,6 2 0,1-4-2,-3-1 2,-2-7-2,3 2-8,-1 3-6,-2-3-12,-2-9-10,11 20-34,-2-11-82</inkml:trace>
        </inkml:traceGroup>
        <inkml:traceGroup>
          <inkml:annotationXML>
            <emma:emma xmlns:emma="http://www.w3.org/2003/04/emma" version="1.0">
              <emma:interpretation id="{05E2661A-E40D-4A25-A66E-1B3ED6D5A3B0}" emma:medium="tactile" emma:mode="ink">
                <msink:context xmlns:msink="http://schemas.microsoft.com/ink/2010/main" type="inkWord" rotatedBoundingBox="6026,15447 10186,15279 10236,16510 6076,16678"/>
              </emma:interpretation>
              <emma:one-of disjunction-type="recognition" id="oneOf4">
                <emma:interpretation id="interp16" emma:lang="tr-TR" emma:confidence="0">
                  <emma:literal>güvenle</emma:literal>
                </emma:interpretation>
                <emma:interpretation id="interp17" emma:lang="tr-TR" emma:confidence="0">
                  <emma:literal>gürenle</emma:literal>
                </emma:interpretation>
                <emma:interpretation id="interp18" emma:lang="tr-TR" emma:confidence="0">
                  <emma:literal>girenle</emma:literal>
                </emma:interpretation>
                <emma:interpretation id="interp19" emma:lang="tr-TR" emma:confidence="0">
                  <emma:literal>Güvenle</emma:literal>
                </emma:interpretation>
                <emma:interpretation id="interp20" emma:lang="tr-TR" emma:confidence="0">
                  <emma:literal>güvemle</emma:literal>
                </emma:interpretation>
              </emma:one-of>
            </emma:emma>
          </inkml:annotationXML>
          <inkml:trace contextRef="#ctx0" brushRef="#br0" timeOffset="60637.7449">-873 2115 147,'-13'-10'0,"8"1"31,3-1-4,2 5 1,-7-5-9,3 4 0,-5-4 4,2 0 0,7-3-2,-2 11-2,4-3 0,-6-4 0,0 4-2,6 0-2,-4 2-4,-5-9-1,-4 11-3,9 2 2,-12-1-3,-8-4 0,9 13 1,2 3-1,-16 1 0,-6-2-2,19 7 0,-3 3-2,-3-9 2,15 1-2,-13 6-1,16-7-2,-9 4 2,7-6-1,6 3 0,2-3-1,-4-4 1,2-1-1,5 5 1,-7-5 0,13 1 0,-1-2-1,-8-1 1,9-3 2,10-3-2,-15-1 1,12-2-1,9-4 0,-11-1 1,2 3-2,-9-2 1,9 3 0,0-3-3,-7 1 2,10-3-1,-6-3-1,6 6 1,-3-6 0,-14 5 1,10-1 1,-9 6 0,-3-13 0,0 6 1,-4 7-1,0-2 1,0 7-1,0-2 6,0 2-1,-4-5-1,4 12-1,0-9-1,0 4-1,-2 1-2,4-6-1,-2 10-1,0 8 2,13 10 1,-4 6 0,-2 5 2,8 8 0,5 6-1,-2-6 0,-5 2 1,5 3-2,-11 6 1,15-9-1,-17-2 1,8 4-1,0-7 0,-11-2 1,5 0-1,-5-3 0,3-7 0,-12 2 1,7-10 0,-11 4 0,9-25 0,-7 17 0,-4-10 0,4 3 0,-11-10 0,4 3 0,1-6 0,-25-2-1,15-7 0,1 7 0,-10-4 0,6-9 0,-6-3 0,12-1-1,-7 0 1,5-9 0,4 16 1,-2-9-1,15 9 0,-11-8 0,14 5 1,-1 4-1,3-8 0,6 7-2,3 1 2,4-8 0,0 3-2,11 9 0,-2-9 0,0 6 1,0-5-1,-2 11 1,4-3-1,-4 2 0,7-1 0,-1 2-1,-4 2 0,5 0-1,-1 7-3,-2-7-3,3 3-9,-1 4-9,0-7-12,-12 8-24,10-3-6,4 2-21</inkml:trace>
          <inkml:trace contextRef="#ctx0" brushRef="#br0" timeOffset="61473.2871">-342 1827 214,'-4'-15'0,"-12"-1"36,14 4-3,-7 4 2,2 3-6,-2-2-3,12 7 5,8 5-14,-22-8-12,22 8-3,-7 13 7,9-8 4,-10 8 2,19-3-4,-7 4-4,-6-6-3,7 8 0,2-10-2,-9 3 0,-3-7-1,3 9-1,2-14 1,-13 1-1,4-3 0,3 5 0,-10-10-6,5 8-8,-2-9-11,13 16-12,-22-12-18,11 4-11,7 4-11,-7-5-16</inkml:trace>
          <inkml:trace contextRef="#ctx0" brushRef="#br0" timeOffset="61172.3431">-322 2212 271,'-2'-7'0,"-12"3"44,21 4-19,-9 0-1,-7 0-1,9 4-5,4-1-2,-10-3-4,-5 9-3,13 4 1,-4-3 1,-1-7 1,-3 14-2,17 3-2,-16-5-2,5 3-2,3 0-1,8 3 0,-13-13 1,6 4-2,0 7 0,5-12-1,-2-2 0,0 2 0,8 6 0,-15-9-1,11-1 0,7-3 0,0 0 0,-5-3 0,3-2-3,13-5-2,-9-4-2,2-9-2,-4 13-4,4-5-1,-13-7 2,4 5-1,5-9 0,-5 6-2,-13 1-3,5 3 2,3-6 7,-1 1 6,-14 7 3,7 4 0,0 5 2,-4-5 1,8 4 5,-4 6 2,-4-5-1,4 3-1,0 2-1,9 0-2,-20-5 0,13 10-2,7-3 0,-16-2-2,9 5 1,10 1 2,-1 12 2,-9-6 0,7 7-2,6 5 0,-1-12-1,-14 8-1,11-3-1,0 9 0,-4-11-1,-3 0 0,16 9 1,-9-22-1,-11 6 0,13 4 0,-1-11-7,-19 9-8,14-10-9,-14 8-16,2-6-20,-3 3-15,-12-5-43</inkml:trace>
          <inkml:trace contextRef="#ctx0" brushRef="#br0" timeOffset="61655.8421">-171 1885 227,'-11'-5'0,"18"5"67,-3 0-39,-4-4 1,-9-1-6,9 8-3,16-13-5,-25 12-4,9-4-7,9-1-4,-3 8 0,1-7 0,6 2 0,3 10 0,-5-4-1,-4 9 0,13 2-8,-9 4-7,-5-2-7,10 5-3,0 6-11,-14-10-9,13 14-15,-8-6-19</inkml:trace>
          <inkml:trace contextRef="#ctx0" brushRef="#br0" timeOffset="62071.466">218 2142 271,'-11'-5'0,"8"10"47,6-7-34,1 2-2,-4-3 1,0 8 5,9-7-1,-13 2-3,8 13 0,12 0-2,12-3 0,-25 5-1,17-4-2,2 5-2,-13-3-1,-3 6-3,8-2 1,-10 1 0,3-8 0,4 8 1,2-5-1,-13-4 0,-2 3-2,13-4 0,-9-1-1,-4-9 0,7 7 0,-3-8 2,-2 6-1,0-3 0,7-3 1,-7 3 1,-5-12 0,21-1 0,-14 2-2,2-4 1,-4-8 0,3 7 0,3 1 0,-6-1 0,5-4-1,-1 7-1,3-4 0,-9-4 0,10-1 1,-5 6-1,-6-6 0,3 10 0,7-8 0,-2-3 0,-1 5-1,-4 6-7,4 3-2,-8-4-8,4 6-11,9 7-14,-3 12-25,-8-14-6,7 21-20</inkml:trace>
          <inkml:trace contextRef="#ctx0" brushRef="#br0" timeOffset="62550.3775">707 2243 175,'0'0'0,"8"-3"33,6 3-27,-1 1 20,-4-9 1,11 8-4,-13-10-3,1 5-3,15 4-3,-3-9-1,0-2-4,-3 8-2,-1-11-1,0 5 0,-1 0-2,-4 0-1,5 1 0,-3-11-2,3 8 1,-5 5 0,-9-5-1,0-1 0,0 8-2,-2-1 0,-8-1-4,-1-3-1,4 7 0,-15-7 2,5 13 1,-1 4 1,-6-9 0,-9 7 3,9 7 0,2-4 4,-7 0 2,-4 5 3,9-1-1,6-7 3,-6 9 1,13-6-1,-2 9-2,4-13 0,5 8-2,2 6-1,11-7 1,-22 10-2,13-8 1,12 6 0,-10-8 0,5 10-1,4-5-1,-4 4-2,9-10 0,-7-2-2,9 1 0,-7 8-1,3-19 0,-1 9 0,5-2 1,9-7 0,-15 4-2,10-4-4,5-3-2,-7 2-3,-2-2-5,2 0-8,5-2-9,-11 3-15,10-4-9,-1 8 0,-5-12-13,2 2-21</inkml:trace>
          <inkml:trace contextRef="#ctx0" brushRef="#br0" timeOffset="62910.3169">1304 2285 218,'0'5'0,"0"-3"47,-7 12-24,3-4 4,0 2-5,-5-3 2,9 4-7,0-3-5,-5-5-2,5 2 1,5 4 0,-3-11-4,-4 2 1,-3 6-1,7-8-1,-4 0-1,2 0-1,2 5 1,-2-10 2,3 3 0,-3-1-2,2 0-1,-2-4-3,7-1-1,1-10 0,1 1-7,-4 3 1,6-6 0,4-4 0,-1 0 0,3 1 0,-3 1 1,-1-10 2,0 12 2,3-1 1,2 11 0,-12 0 6,3 2 1,-2 11-1,2-10-1,-5 11 2,23 4 3,-14 9 0,7-14 0,0 5 0,9 7-3,-9 0-1,-4-3-1,8 4-2,1-2-2,-10 2 0,7 3-1,1 3 0,-19 2-1,16 3-10,-16 2-12,5-9-21,-22 14-59,13-7-134</inkml:trace>
          <inkml:trace contextRef="#ctx0" brushRef="#br0" timeOffset="63847.3136">2122 1541 269,'-3'-19'0,"3"12"54,0 7-34,3 2 3,-17-7-3,19 3-8,-8 9-3,-1 6 0,-3 3 4,-4 12 3,7-2-2,-10 0-5,19 18 0,10-2 1,-19-3-1,22 1-1,2 1-2,-9 1-1,2-4-1,7 5-2,-2-11 1,-11-1-1,4 3 0,7-5-2,-12-9 1,-4 11-1,9-7 0,-8-7 0,-1 2 1,-7 1 0,10-9-1,-5 7 0,-11-8-9,17-4-3,-12 12-6,8-11-10,-6 1-10,4-2-23,-3 1-16,3 6-25</inkml:trace>
          <inkml:trace contextRef="#ctx0" brushRef="#br0" timeOffset="64303.3658">2448 2246 192,'2'-5'0,"21"0"22,-10 2 0,-4-7 6,4 5-4,11-1-3,-15 6 2,-4-7-1,21-7-5,-8 4-4,-7-5-2,7 5-2,9-6-1,-7 3-2,-14-7-2,19 6 0,-7-3-3,-12 3 0,1 4 1,0-7 0,-14 10 2,0-3 0,-4 3 2,18-1-4,-29-2-1,6 3-1,9 3 0,-15 4-2,-2-2 1,-1-1 1,10 8 0,4-11-1,-16 2 1,23 2 0,-8 4 0,4 6 0,1-8 2,3 7 2,-10 12 0,5-4 3,5 14 1,-5-8 0,-7 4-2,14 4-1,11-8 1,-13 18 1,8-17 0,5-3 0,7-2-2,-16-3 0,15 1 2,5 3 0,2-7-1,-11 1-1,20 1-2,1-13 0,-10-3-1,16 6-1,8-6-1,-6-9 0,-4-3 0,17 4-19,-4-4-1,-5 2-12,-13 2-25,-2 8-63</inkml:trace>
        </inkml:traceGroup>
        <inkml:traceGroup>
          <inkml:annotationXML>
            <emma:emma xmlns:emma="http://www.w3.org/2003/04/emma" version="1.0">
              <emma:interpretation id="{6B397577-59A4-459E-8D45-8EA6777E2AD1}" emma:medium="tactile" emma:mode="ink">
                <msink:context xmlns:msink="http://schemas.microsoft.com/ink/2010/main" type="inkWord" rotatedBoundingBox="11783,15339 13170,15318 13185,16244 11798,16265"/>
              </emma:interpretation>
              <emma:one-of disjunction-type="recognition" id="oneOf5">
                <emma:interpretation id="interp21" emma:lang="tr-TR" emma:confidence="0">
                  <emma:literal>(ihtimalle)</emma:literal>
                </emma:interpretation>
                <emma:interpretation id="interp22" emma:lang="tr-TR" emma:confidence="0">
                  <emma:literal>[ihtimalle)</emma:literal>
                </emma:interpretation>
                <emma:interpretation id="interp23" emma:lang="tr-TR" emma:confidence="0">
                  <emma:literal>#ihtimalle)</emma:literal>
                </emma:interpretation>
                <emma:interpretation id="interp24" emma:lang="tr-TR" emma:confidence="0">
                  <emma:literal>(ihtimale)</emma:literal>
                </emma:interpretation>
                <emma:interpretation id="interp25" emma:lang="tr-TR" emma:confidence="0">
                  <emma:literal>(ihtimalle</emma:literal>
                </emma:interpretation>
              </emma:one-of>
            </emma:emma>
          </inkml:annotationXML>
          <inkml:trace contextRef="#ctx0" brushRef="#br0" timeOffset="67166.3005">4589 1636 322,'0'-5'0,"12"6"45,-21 21-40,-2 4 16,13-4 3,-4 3-4,2-1-3,2 11-2,7-4-1,-3-4-7,-8 8 1,22 3-2,-13 7 4,-1-4-1,10 8-3,-9-13-3,-1 3-1,-12 2-1,23-8 1,-17-1 0,-4-9-1,13 1 0,-9-6-2,2-5 1,-2-3 0,7-3 0,-5 0 1,-4-11-1,0 8-4,17-4 1,-24-4 0,16-14-2,11 3-5,-5-6-1,0-3 4,10 2 1,-10-1 1,-2-7-2,0 2 0,5-1-2,-3 1 0,7 3 6,-9 12 3,7 8 0,-16-3 0,-2 6 7,0 7-2,0 2 1,0 1 3,16-2 1,-14 11-1,0-4-1,-4 6-1,17-4 0,-10 1-1,-5 8-2,24-3-1,-8 0 0,-3-12-1,-8 6-2,15 0 0,-3-4 0,-10 7 0,13-8 0,-16 6 0,-1-14-12,-6 11-3,8-6-3,-5-2-12,0-3-9,-5 5-33,5 1-13,-20-13-34</inkml:trace>
          <inkml:trace contextRef="#ctx0" brushRef="#br0" timeOffset="67749.2758">5132 2057 250,'4'-12'0,"-2"4"51,-4 11-29,26-11 2,-19 4-2,17 1 0,20-6 1,-11 11-5,9-12-1,14 8-4,-14 4-3,-7 1-3,5-3-4,-5 5-1,-2 4-1,-4-6-1,-1 11 0,6-4-5,-12-5-5,6-2-9,-1-3-11,-14 8-19,-7-8-15,1 8-12,4 4-27</inkml:trace>
          <inkml:trace contextRef="#ctx0" brushRef="#br0" timeOffset="67480.8563">5263 1535 315,'6'9'0,"-4"-12"27,-6 3-24,0 15 13,10 3 8,-12-12 0,6 16-5,11 2 2,-2 15-7,-7 2-2,16 0 0,-1 8-1,-8-8-1,5 14-7,1-6-3,7 3 0,-15 7 0,6-13 2,1-4 0,-3-1-3,-7-7-1,10 2 2,-8-10 0,-8 3-3,13-4-2,-13-1-7,0-6-5,-3 2-5,-1 0-7,-3-10-20,-9-1-20,13 7-10,-3-17-26</inkml:trace>
          <inkml:trace contextRef="#ctx0" brushRef="#br0" timeOffset="68020.7611">5840 2093 352,'0'5'0,"-4"2"36,-1 9-10,-1 3-3,6-6-3,0-3-4,2 14-4,11-9-4,-11 0-2,12 9-2,1-12-2,-1 10 0,3-12 1,1 8-1,-5-3-2,1 0 0,-8-3-1,8 0 1,-10-4-4,1-6-1,-8 3-5,8-2-5,-7-5-6,2 7-10,-11 2-18,-1 1-31,-1-5-26</inkml:trace>
          <inkml:trace contextRef="#ctx0" brushRef="#br0" timeOffset="68204.2789">5842 1761 419,'3'-45'0,"-12"14"41,4 16-18,1-16-10,6 3-5,-13 4-4,11 3-2,2 4-3,7 3-3,-9-1-3,13 15-26,-10-5-53,3 15-116</inkml:trace>
          <inkml:trace contextRef="#ctx0" brushRef="#br0" timeOffset="65640.2701">3859 1556 306,'-11'-2'0,"-12"-1"32,-1 18-20,2 11 11,-18 3 5,9 5-5,0 7-2,-5 18-6,16-9 1,4 6-7,3 16-1,11-2 1,-3 3 2,3 4-3,4-13-4,5 1-2,2-10 0,-2 4 1,10-22 0,1 11-2,2-4-2,5-7 2,-8-7-1,14 6 0,-6 0 0,13-28-15,-5 13-11,-4 2-21,2-10-44,-15 0-83</inkml:trace>
          <inkml:trace contextRef="#ctx0" brushRef="#br0" timeOffset="66451.3296">4232 2026 136,'-5'-8'0,"12"8"60,-9 0-18,2 0-10,2-5-8,-2 8-5,-7-6-5,14 15 5,-2 8 14,-8-3-5,3-1-8,0 16-3,5-5-2,-3-1-4,-2-2-2,9 6-2,-2-7-2,-7-7-1,6 8 0,-4-9-2,3 3-1,4-3 0,-5-1 0,-2-4-1,-4 0 0,4-2 0,-2-5-2,3-1-7,-8 8-7,10-12-8,-10 0-15,1-1-22,-1 8-13,1-7-50</inkml:trace>
          <inkml:trace contextRef="#ctx0" brushRef="#br0" timeOffset="66668.7777">4201 1740 265,'-9'-34'0,"-13"3"19,15 6-3,-2 19 15,11-22-8,-6 14-11,15 4 0,-13 10 1,4-5-5,-2 0-7,4 13 0,-1-11-2,-1 6-11,2 4-7,5 5-10,-9-5-15,7 18-17,-3-6-21</inkml:trace>
          <inkml:trace contextRef="#ctx0" brushRef="#br0" timeOffset="69559.3119">6373 2120 294,'0'1'0,"2"-1"12,1 9-13,-3 4 2,4 4 18,-2-7-1,16 5 0,-18-5 0,0 0-4,7 2-2,-3-6-2,5 4-4,-4-3 0,1 3 2,5-9-3,-20 1 1,16 1-3,-11-2 1,10-1-2,-8-1 1,4 1 1,-4 1 1,-5-7 1,5 5-5,4 1 1,-10-4-2,14-9 0,-8 3 0,13-6-1,-6-6 2,-1 3-2,7-1-1,0-6-1,-9 4-1,23 2-1,-25-6 0,11-1 4,2-5-1,5 15 1,-16-11 1,9 13 0,1-1 1,-6 9-1,-4-8 0,7 12 0,-2-10 4,-5 16-1,3-6-1,-3 4 0,2 9-1,-1-5 1,12 5 1,-8 3 0,2 4 1,6 0-2,-2 11 2,-8-5-1,6 0-1,5 8 0,-8-22 0,-8 13 0,18-7-1,-11-1 1,-7-10-1,0 10 0,11-7-1,-9-7 0,-2 1 0,5 6 0,-5-14 1,4 7-1,7-1 0,-6-9 1,8-2-1,3-5-6,4 2 3,-16-2-1,5 1-1,6 3 0,-1-8-1,-10-4 0,14 6 0,-5-3 3,-8 12 2,8-4 1,-6 6 0,-3 12 2,-8-3 1,8 4-1,12 3 3,-19 6 1,12-2 1,2 3-1,-4 9 0,-2-4-1,15 6 0,-14-10-1,5 9 0,-4-8-2,11 15 0,-14-26-1,-2 19-1,18-13 0,-17-2 0,-8 7 0,16-11 0,-6 7-13,-12-4-6,3-9-16,6 16-42,-4-10-74</inkml:trace>
          <inkml:trace contextRef="#ctx0" brushRef="#br0" timeOffset="70452.5123">7542 1966 123,'4'-15'22,"-8"-1"-4,-12 8 4,14-9 14,-7 12-4,5-8-6,-7 7-1,13 0 3,-4 8-2,-18-8-2,15 9-3,-15 10-1,-11 0 1,4 3-3,3 15 1,-12-11-6,12 1-2,-3 11-2,18-20-2,-13 11-2,15-5-3,5 0 0,-13-7-1,17 3 0,9 5-2,-9-13 2,-2 8-1,9-4 0,7-4 0,-10-4 0,21 1 0,4-3 1,5-5-1,-3-5 0,9-8-6,-15 10 0,-3-11-2,-6 9 1,13 2 3,-26 1 0,6 2 0,-5 5 0,5-10-2,-13 7 1,13-7 2,-2 7 1,-18 0 0,16-2 1,9 3 1,-25-11 0,22 13 0,-17-2 0,10-3 0,-4 5 0,-6 2 0,13 1 0,-5-1 2,-6-2 1,27 13 0,-17-6 2,-3 2 0,-1 6-1,10-3 0,-12 1-1,-4 3-1,8-3 0,5-5 0,-13 4-1,4 1 0,12-8-1,-19 4 0,8-1 0,3 4 1,-6-4-1,2-6-6,-4 11-3,16-12-4,-14 4-6,2-8-10,2 10-14,-4-1-18,5-11-6,1 10-21</inkml:trace>
          <inkml:trace contextRef="#ctx0" brushRef="#br0" timeOffset="70797.4244">7988 1534 300,'9'-2'0,"-4"9"37,-5 10-27,2 1 28,-7 15-4,3 1-13,7 5-3,-5 0-1,8 3 1,6-7-6,-3 6-3,2 1-1,-6-8-1,0 4-1,1-3-3,4 4-2,-8-12 0,5-13-1,2 8 0,-11-12 1,-4 7 0,15-7-1,-11-8-1,-5-2-2,7 10-3,1-10-5,-1 3-2,-9-6-4,7 3-4,0 0-1,-4 0-10,-5-7-27,13-3-11,-15 5-17</inkml:trace>
          <inkml:trace contextRef="#ctx0" brushRef="#br0" timeOffset="71078.314">8277 1559 285,'4'-10'0,"-6"10"56,0 0-40,6 7-1,-4 3 9,-2-6 1,2 18-1,5 1-5,6 3-4,-9 8-2,2 7-4,3-5 0,0-4-2,-1 11 0,-1-1-1,-1-6-1,10 4-1,-12-3-2,0-11 0,3 6-1,10 4 1,-13-14-1,-2-3 0,0 6-2,-2-9 1,4 2 0,-4-2-13,9-7-2,-7-8-3,-2 2-8,4 4-8,2 2-23,-4-7-28,7-4-26</inkml:trace>
          <inkml:trace contextRef="#ctx0" brushRef="#br0" timeOffset="71530.6897">8657 2110 243,'0'-7'0,"4"2"27,3-5-3,6 8-7,-10-8-2,16-6 2,-7 8 0,3-9-8,1 0-1,6 0-3,0-2-2,0 4 0,-2 3 0,-15-2-3,1 1 0,-6-2 3,9 12-3,-11-7 0,2 0 3,-11-4-1,9 12 2,-18-3 1,11 5-3,-11-3 0,0 6 0,-9-1-2,11 1 2,5-1-1,-5 1 1,7-3 3,4 0 1,3 3 4,-5 0-1,9 2 1,-18 5-1,18 2 2,-17 4 1,10 8-2,0-6-1,-11 3-1,21 9-1,-10-4-1,7-7-2,4 1 0,-4-1 0,-2 1-1,18-3 0,-16 1-1,4 0 0,3-4-1,0 2-1,4-3 1,0-13-1,9 19 0,-9-18 0,7-1 0,4-1 0,13 4 0,-6-5 0,2 1-10,5 1-2,-16 0-4,2-10-3,-2 3-9,-2 7-10,-11-11-11,4 6-19,2 0 2,-11-10-28</inkml:trace>
          <inkml:trace contextRef="#ctx0" brushRef="#br0" timeOffset="71853.2371">9012 1285 273,'16'-3'0,"4"27"6,6-4-5,-3 3 58,8 14-23,-5 2-13,8 2-2,-1 13-5,0 3-2,5-8-2,-5 10 2,3-12 1,-5 17-3,-6-19-1,1 6-3,5-8-2,-31 9 1,11-11-3,-2 2-1,-11-7-2,-5 3 0,5-9 1,-11 11-1,-7-18-1,4 2 2,-1 11-2,-23-6-2,24-4-11,-4 2-13,-7-3-18,7 5-43,7 1-84</inkml:trace>
        </inkml:traceGroup>
        <inkml:traceGroup>
          <inkml:annotationXML>
            <emma:emma xmlns:emma="http://www.w3.org/2003/04/emma" version="1.0">
              <emma:interpretation id="{3F1447FF-734D-4908-A8AC-9A77BECA42FD}" emma:medium="tactile" emma:mode="ink">
                <msink:context xmlns:msink="http://schemas.microsoft.com/ink/2010/main" type="inkWord" rotatedBoundingBox="17473,15243 20537,15194 20552,16104 17487,16152"/>
              </emma:interpretation>
              <emma:one-of disjunction-type="recognition" id="oneOf6">
                <emma:interpretation id="interp26" emma:lang="tr-TR" emma:confidence="0">
                  <emma:literal>lastik</emma:literal>
                </emma:interpretation>
                <emma:interpretation id="interp27" emma:lang="tr-TR" emma:confidence="0">
                  <emma:literal>bastik</emma:literal>
                </emma:interpretation>
                <emma:interpretation id="interp28" emma:lang="tr-TR" emma:confidence="0">
                  <emma:literal>lastih</emma:literal>
                </emma:interpretation>
                <emma:interpretation id="interp29" emma:lang="tr-TR" emma:confidence="0">
                  <emma:literal>Iastih</emma:literal>
                </emma:interpretation>
                <emma:interpretation id="interp30" emma:lang="tr-TR" emma:confidence="0">
                  <emma:literal>lastiL</emma:literal>
                </emma:interpretation>
              </emma:one-of>
            </emma:emma>
          </inkml:annotationXML>
          <inkml:trace contextRef="#ctx0" brushRef="#br0" timeOffset="79210.2202">10296 1609 155,'-4'-2'0,"10"4"51,-8-4-44,2 2 1,9 0 6,-13-2 5,1 2 2,15 2-4,-17-2-4,5-10-5,7 20 0,-18-12-1,11-3 0,-3 2-3,10 1-3,-11 4-1,4-4 2,-5 4 1,5-4-1,9 4-1,-18-2 0,20-2 0,-22 4 0,13-4-1,5 9 0,-16-12 0,9 0 0,14 13 2,-30-16 3,18 8 1,9 10 2,-17-10 0,3-2-1,3-1-1,7 8-2,-14-2-2,3 7 8,0 6 2,-12 3-3,14-4-2,4 1-1,-2 2 0,-2-1 1,4 4 0,-2 8 2,7-6-1,6 13-2,-11-2 0,3-7-1,1 10 0,8 6-1,-10-18-1,-6 9-1,13-4 1,0-2 0,-15-8-1,21 9 0,-17-3 0,3-21-1,1 10 0,1-1 0,-1-5-1,-6 2 0,0-8 0,10 8 0,-16 3 1,10-8-1,-4-2 0,-3 2 0,1 10 0,1-3 2,-10-2-2,2-1 0,11 2 0,-11-4 0,0-3 0,9 1-11,-3 2 2,-4-16-3,14 13-11,-5-5-9,0 0-24,-5 5-20,14-7-27</inkml:trace>
          <inkml:trace contextRef="#ctx0" brushRef="#br0" timeOffset="79908.1761">10849 2163 150,'-2'-15'0,"4"2"16,5 3-5,2-8 6,-16 9-5,14-1 0,-7-7 1,4-4-2,-4 6-3,11 5-2,-11-12-2,0 1-1,-4 15 2,0-15 7,1 14 2,-3-3 1,-10 7-5,1-1 1,-10 1-2,7 3 4,-4 5 0,-7 5 1,0-1 0,1 6-1,1-2-1,2-3-2,8 8 3,-6 0-2,1-2 1,13 4 0,0-4-5,1-1-2,3-3-1,5 3-1,-2 0 0,2-7 0,7 12 0,-1-2-1,3-8 1,-2-4-3,6 5 2,-4-2-2,7-5 0,-8 6 0,4-10 0,1 2 1,7-4-1,-5 2 0,1-10 2,11 1-2,-5-2-7,5-8 1,8 5 0,-17-8-4,13 3-1,-7-3 0,-10 15 1,3-15-1,-5 8 1,1-3-2,-2-2-1,-4-4 4,4 7 4,-11 6 4,-5 5 2,10 3 5,-5 9 5,-5-14 0,5 14-3,-6-4-3,6 3 2,0 1 3,-7 8 2,0 3-2,7 1-3,-4-2 0,8 2-2,-1-7-1,3 10-1,-1-7-1,6-8 0,-5 4-2,3 7 1,2-14-1,1 2 0,-1 3 0,-11-3 0,13-5 0,-9 9 0,-4-7-9,7-6-2,2 2-5,-9 5-7,-7-4-7,12-3-19,-10 9-6,10-2-3,-5-4-17</inkml:trace>
          <inkml:trace contextRef="#ctx0" brushRef="#br0" timeOffset="80385.0254">11380 1871 232,'-6'-7'0,"6"4"34,11 3-20,-18-2 7,-2-3-1,9 10-5,0-8-5,-2 6-1,-11-3-4,13 5 3,-11 0 0,-7 0 3,7 6 0,-7 4-4,5-3 2,-10 11-1,1-3-2,7-5 3,3 1-5,10-1 1,-4-8-3,1 1-1,10 4 1,-3 0-2,7-7 0,-3 5-1,5-3 1,-6 2 1,13-7 0,6 8-2,-11-7 1,5 9 0,4-7 2,-10-1-1,5 4-1,5 7 0,-6-8 2,2 2 1,2 1 0,-9-3 1,0 0-2,-2 1-1,2 5 0,-13-7 1,2 4-2,4-9 1,-13 8 1,3-3 2,-5 2 1,-7-6-3,-2 8-1,9-2 0,-7-3-1,-7-4 0,6 4 0,1 0 0,-11-10 0,11 13-13,-6-3 4,8-8-3,1 3 0,10-7-5,1 4-14,-7 1-12,6-5-14,3 0-11,2-8-20</inkml:trace>
          <inkml:trace contextRef="#ctx0" brushRef="#br0" timeOffset="81026.7228">11660 1970 224,'-18'-15'0,"12"5"36,4 3-10,-14 4 8,16-4-7,4 6-2,1-5 2,-5-2-10,18 7-8,4-5-3,0-4 2,11 10 4,-4 0-3,0-1-1,2-4-3,11 7 0,-10-14 0,-6 14 1,12-2-3,-11-2-1,-14 4 0,11 6-1,3-8-1,-20-4 1,19 10-1,-1-2 0,-21 0-4,-4 1-6,16 7-8,-12-2-4,-8 6-15,17-2-14,-13-4-14,-13 9-24</inkml:trace>
          <inkml:trace contextRef="#ctx0" brushRef="#br0" timeOffset="80724.2525">11805 1414 289,'6'0'0,"-12"2"20,-1-1-12,7 22 18,-7-2 7,-8-1-2,12 11-9,3 8-4,-8-13-4,12 19-2,5 14-5,-18-24-2,16 10 2,-1-1-1,-8-5-2,15 7-1,-10-9 0,8-7 1,-11 3 0,22 3-4,-20-2 0,5-6 0,4-9 0,-9 11 1,5-19-1,0 17 0,6-9-7,-9-2 0,-1 1-5,5-22-5,-3 21-8,-10-10-10,3 5-23,-2-9-7,-5 2-5,4 2-17</inkml:trace>
          <inkml:trace contextRef="#ctx0" brushRef="#br0" timeOffset="81288.6541">12255 1957 316,'3'-9'0,"-10"6"42,7 3-9,0 10-3,-4-14-12,8-2-4,5 12-2,-18-2-5,9 1-4,13 15-1,-10-10 3,3 11 2,3-7 0,0 11-5,-9-13-1,13 9 1,-2 1 1,-13-12 1,9 12-3,-7-3-2,13-5 0,-22 1 1,18 5 0,-18-13 2,9-1-2,-2 12-13,-5-13-1,-4 4-6,7 1-7,-1-3-17,-17 6-19,20-5-13,4-6-33</inkml:trace>
          <inkml:trace contextRef="#ctx0" brushRef="#br0" timeOffset="81521.0396">12353 1577 327,'-15'-43'0,"17"34"32,-4-16-21,4 6 16,-2 12-3,4-11-11,-4 4-4,-4 2 0,11 4-5,-7-7-2,0 22 1,4-4-4,-2-9 1,-6 2-15,6 4-12,-2 15-6,-7-2-1,3-6-10,-5 12-9,-7-4-24</inkml:trace>
          <inkml:trace contextRef="#ctx0" brushRef="#br0" timeOffset="82146.7188">12515 1456 285,'12'0'0,"-12"-4"21,0 7-11,6-6 4,1 12 6,-3-6 7,5 12 1,18 16-7,-14-14-4,-2 10-4,7 11 1,0 6 2,-16-10-4,5 10-7,4-1 0,-16-6 1,10 6 0,-3-1-2,-2-8-3,-2-6 2,2 18-1,0-15 1,-7 1-3,5-11 0,0 6-1,-1-8 2,-1 1-1,8-9 1,-8-3-2,4 2-8,7-8 0,-3-4-3,-11 6-1,14-4-4,0 0 1,-3-4 1,-2-4-1,10-2-6,-1-8-4,-2-2 4,6 1 5,-4 1 2,0 2-2,0 4-1,12-12 6,-17 6 8,3 5 3,7 5 2,-14-14-2,7 13 1,2-1 0,-7-3 2,-4 2 1,7 11 7,0-5 3,-14-5 4,7 18 3,-2-6 1,-3-14-7,3 14-1,-2-2 0,-7-2-1,2 12 0,11-7-3,-9 1-1,1-4 0,10 11 0,-2-1 0,-11 0 1,9 4-1,0 0 0,-2-3-2,0 0-1,2 4 0,-4-3 2,1-2 0,3 10 1,0-10-2,0 1-1,7 4 0,-3-5 1,-4 4-1,12-4 1,-1 5-2,0-5 0,13 0-2,5 0 1,7-4-1,-1-6-1,12-3 0,2 3-1,-5-5 0,5 10-3,-5-12-6,-1 7-8,5-6-9,-16 4-15,-10 4-35,0 1-89</inkml:trace>
        </inkml:traceGroup>
        <inkml:traceGroup>
          <inkml:annotationXML>
            <emma:emma xmlns:emma="http://www.w3.org/2003/04/emma" version="1.0">
              <emma:interpretation id="{4708FBC7-B4F4-460D-8CF4-A74DD35D53FB}" emma:medium="tactile" emma:mode="ink">
                <msink:context xmlns:msink="http://schemas.microsoft.com/ink/2010/main" type="inkWord" rotatedBoundingBox="22850,15172 25031,15138 25047,16163 22867,16197"/>
              </emma:interpretation>
              <emma:one-of disjunction-type="recognition" id="oneOf7">
                <emma:interpretation id="interp31" emma:lang="tr-TR" emma:confidence="0">
                  <emma:literal>kitlesinin</emma:literal>
                </emma:interpretation>
                <emma:interpretation id="interp32" emma:lang="tr-TR" emma:confidence="0">
                  <emma:literal>kitlesisin</emma:literal>
                </emma:interpretation>
                <emma:interpretation id="interp33" emma:lang="tr-TR" emma:confidence="0">
                  <emma:literal>Kitlesisin</emma:literal>
                </emma:interpretation>
                <emma:interpretation id="interp34" emma:lang="tr-TR" emma:confidence="0">
                  <emma:literal>Kitlesinin</emma:literal>
                </emma:interpretation>
                <emma:interpretation id="interp35" emma:lang="tr-TR" emma:confidence="0">
                  <emma:literal>kitlesizin</emma:literal>
                </emma:interpretation>
              </emma:one-of>
            </emma:emma>
          </inkml:annotationXML>
          <inkml:trace contextRef="#ctx0" brushRef="#br0" timeOffset="86115.1862">15683 2065 156,'13'0'0,"1"-8"44,1 3-10,5-5-6,-9 3-4,9-3-5,5-2-2,-7-8-2,8 13-5,-6-9-2,-6-6-3,8 9 0,-9 5-2,-8-13-2,3 10 1,-1-8-1,2 4-1,-11 8 1,6-6-1,-15 7 2,0-2 1,9 1 2,-14-3-4,-8-1-1,-3 11 0,3 0 0,1-3 0,1 6 0,2 5 8,5-8 1,-12 13 2,9 4 4,3-8-1,1 4-3,1 7-1,4-3-1,9 8 0,0-3-1,2 2-3,5-1 1,-2 8-1,6-12 0,0 1 0,0-2-2,2-3 2,9 7-2,-8-7 1,-3 1 0,4-4-1,8-2-1,-15 3 0,4-2-1,1-1 1,-4-5-1,-3 0 0,-3-5-1,6 6 1,2-6 0,0-1-1,4-4 1,10 5-1,4-10 0,-5 9-5,5-19-6,-5 15-1,5-8-7,-15 6-3,6-9-10,-9 16-8,0-5-12,-2 0-4,-12 0-6,21 10-13</inkml:trace>
          <inkml:trace contextRef="#ctx0" brushRef="#br0" timeOffset="86630.212">16314 1786 169,'-4'-5'0,"1"3"42,12-1-4,-11 1-8,-5 2-6,10 5-5,-8-8-4,-2-12-7,3 25-3,-5 0 0,-9-10 3,9 10 1,1 1 0,-6-6 0,3 8-1,0 4 0,-7-19-1,14 13 0,-3 4-3,7-10-2,-2 0-1,4 4 0,-4 6 1,11-10-2,-5 1 1,10 9-2,-6-8 2,10 6 0,7-9-1,-14 3 1,9-2-1,4 10 0,-19-1 1,12-10-1,6 7 0,-17 9 0,12-15 1,-7 9 0,2-2 0,-15-2 0,13-4 2,-11 9 1,3-7 0,-8-1 1,5 5 0,-7-1 1,-6 3-2,4-7 1,-9-3 0,3 0-1,-1 6-1,-4-2-1,12 0-3,-19-6 2,9 1-1,0 1 0,3-4 0,4 16 1,-5-22-1,12 13-13,-3-8 0,3-5-3,-3 6-9,11-3-13,-15 3-14,2 0-12,29 0-23</inkml:trace>
          <inkml:trace contextRef="#ctx0" brushRef="#br0" timeOffset="87145.4798">16525 1619 327,'-11'-14'0,"9"-7"24,-5 9-3,9 4-5,0-5-8,7-4-3,2 13-1,9-9-1,-15 6-3,15 12 0,-11-3-5,-3-4-15,8 12-12,-5 4-5,-9-2 0,11 7-10,-2 3-23</inkml:trace>
          <inkml:trace contextRef="#ctx0" brushRef="#br0" timeOffset="86928.2116">16607 1913 238,'-9'0'0,"16"4"49,-9 6-27,-7-9 10,18 12 4,-14-11-7,-10 7-7,28 6-3,-11-12-3,-2 13-2,0 1-2,16-4-3,-16 1-2,0 8-2,20-6-2,-11 2-1,-9-11-1,15 10-1,-19 0 0,13-7 1,2-5-1,-9-4 0,-9 9 0,12-5-13,-1 0 2,-13 0-6,9-5-5,-6 8-10,-3-8-21,2 2-23,-8-4-38</inkml:trace>
          <inkml:trace contextRef="#ctx0" brushRef="#br0" timeOffset="87616.6418">16883 2096 224,'-11'-8'0,"19"8"19,-5 3-19,-6-3 19,3-3 6,9 3 6,-26 3-1,28-6-11,-7-4-11,-4 4-6,13-4 0,3 2-1,-14-4 0,3 2 1,6-11-1,-11 14 0,-11-11-1,31 3 0,-25-3 2,-4 5-2,18-6 0,-9 8 0,-9-6 1,9-3-1,9 13 0,-7-8 0,-2 3 0,14-1 0,-1 10-2,-9-10-1,16 10 3,-13 3-1,2-11 1,0 16 0,-5-7 0,-1 11 2,-3-9 2,8 8 1,-8-5 4,9 9 2,-4 1 0,1-7-2,6 9-1,-6-1-2,-1-3 0,10 6-1,-6 1-1,0-1 0,-2-6-1,13 8-2,-16-15 0,-4 15 0,5-9-1,15 5 0,-25-6 1,12-1-1,8-1 0,-21-9 0,3 9 0,6-5-6,-12-5-3,2-2-2,3 9-10,-12-7-13,-11 5-13,25-4-10,-9-1-16,0-3-37</inkml:trace>
          <inkml:trace contextRef="#ctx0" brushRef="#br0" timeOffset="88590.2851">17149 1530 465,'0'-36'0,"0"18"11,7 1-10,15 3 13,-13-4-12,11-3-3,7-1 0,6 10 1,7-11 0,-9 15-46,-9 8-23,3 0-68</inkml:trace>
          <inkml:trace contextRef="#ctx0" brushRef="#br0" timeOffset="87896.1248">17187 1938 322,'11'-3'0,"-22"6"37,11 10-21,-7-4 9,-2 1 2,12 2-5,6 2-8,-3-2-2,-8 6-2,22 1-2,-11-7 0,4-3-4,9 11 0,-13-15-3,-9 2 1,11 10 0,5-11 0,-18 3-2,6 1 0,9-4 0,-15 8 0,-4-1 1,19-5-1,-20 8 0,1-1 0,-3-12-8,6 15-2,-12-10-5,8 2-8,5-5-8,-5-4-17,10 4-25,-10-5-8,11 0-34</inkml:trace>
          <inkml:trace contextRef="#ctx0" brushRef="#br0" timeOffset="88364.1775">17411 2045 295,'-9'0'0,"14"0"44,-5 2-44,0 6 0,2 2 27,-4-10-8,15 6 1,-11 6-6,5-2-6,-2 0 2,1 7 2,1-10 1,0 8-4,-7-4-2,6 2-2,-1-9-1,6 8 2,-13-16-3,-3 7 0,7-2-3,3 4 0,-10-11 0,10 6 4,-10 0-1,8-3 0,-3 3-4,11-12 0,-16-1-2,12-13-1,11 4-1,-5 13 0,-11-11-3,16 4-3,-5-9 0,-8 6-2,6-11 1,-2-1 0,0 9 6,8 6 5,-12-1 1,-3 12 3,5 15 3,-12-15 4,5 5-3,5 5-5,-5-5 1,4 0 1,1 7 3,6 8 1,-5-7-1,3 8-1,2-1 0,-2-4 0,2 5-2,5 9 0,-12-8 0,14 10-2,-2-3 0,-5-7-2,7 10 2,-3 1-3,-2-8 2,-1 10 0,1-8-1,-2-1 0,-7-15-5,3 17-3,-7-11-5,-7-3-5,-2 6-7,7-5-14,-15-1-29,-1-2-21,-13 11-52</inkml:trace>
          <inkml:trace contextRef="#ctx0" brushRef="#br0" timeOffset="83194.8359">13895 1432 139,'-5'-7'0,"3"14"54,7-7-30,-12-2-1,7-1 1,-7 16 0,-2-11 2,5 8 1,6 9 2,-2-1 1,-4 0-6,6 9-4,0 3-2,-2-2-4,9 9-3,-7 4-2,7-2-2,-4-3 0,4 13-2,-3-13-1,5 0-1,5 8 0,-9-11-1,1 4-1,1-1 0,-4-2-1,-12-11 0,16 5 0,-9 3 1,-9-15-1,7 2 0,11-3 0,-29-1-4,20-4-2,4-10-4,-8 7-2,-3-7-7,14 0-5,-3 3-11,-24-6-14,18 9-10,-7-7-16,7-1-25</inkml:trace>
          <inkml:trace contextRef="#ctx0" brushRef="#br0" timeOffset="83641.1427">14179 1796 213,'2'-15'0,"14"0"25,4 10-16,-20 1 11,0-1-1,11 0 0,-13 9 2,0-10-3,8 12-5,-8 4 8,-11 3-2,2 4-5,11 9-3,-25 1-3,-4-5 1,7 4-1,0-1 1,-3 1-4,5-3 0,5-2 2,-12-5-1,9-3-2,5-1-2,-11 0-2,15 3 0,-4-5 3,-3-7-3,9 2 0,12 3 0,-5-8-1,0-3 2,4 11-2,-2-3 1,-4-5-1,13 7 0,7-4 2,-11-1 0,4-2 0,2 0-2,7 0 2,-7 2 0,3 3 1,-9 2-1,-1-7 0,3 0 0,9 4 1,-20 0 0,33 1-1,-24 0 0,8-5-1,1 0 1,8 2-1,-8-2 0,-1-5 2,21 13-2,-5-13 0,-13 13 0,15-14 0,-11 6 0,-11 3-14,14-6-9,-12-4-4,-9 12-8,3 2-13,9-9-10,-21 5-19,5 4-18</inkml:trace>
          <inkml:trace contextRef="#ctx0" brushRef="#br0" timeOffset="83913.0566">14586 1928 242,'-5'3'0,"-4"-3"75,-6 12-44,2 11 8,-1-7-6,-6 3-5,11-2-7,18 0-2,-24 3-9,21-9-3,8 9-2,-10-1 0,3 6-1,15-12-2,-13 10-1,9-8-1,10 1 0,-19-6 2,0 0-2,9 6 1,-2-16-1,-16 8 0,17-3 0,-10 2-4,-7-3-3,-11-4-5,15 13-4,-17-11-8,11 3-7,-7 3-19,-4-11-25,-1 6-21</inkml:trace>
          <inkml:trace contextRef="#ctx0" brushRef="#br0" timeOffset="84134.8821">14452 1616 310,'-4'-19'0,"2"-1"24,-16 4-1,18 6-2,20 0-11,-22-9-5,15 7 0,5 2-3,-9 4-1,0-7 0,11 21-2,-16-8-9,3 0-21,2 5-11,-7-2-10,-4 0-16,2 7-10</inkml:trace>
          <inkml:trace contextRef="#ctx0" brushRef="#br0" timeOffset="84424.8074">14777 1459 362,'0'-4'0,"-9"23"17,16 17-4,-10-11 10,-6 4-4,23 4 0,1 11-2,-15-18-4,11 19-7,14-6 1,-16-6-2,4 8 0,12-5-5,-10 3 0,-4-6 0,16 0 1,-18-8 2,-7 2-3,16 2 0,-16-8-3,0-8 3,-2 7-5,-2-4-4,-9-1-6,11-1-6,-9 0-6,-11 2-14,2-7-21,3 11-9,1-13-27</inkml:trace>
          <inkml:trace contextRef="#ctx0" brushRef="#br0" timeOffset="84673.2133">14755 1913 238,'17'-3'0,"-6"-12"38,7 15-19,9 1 9,-9-5 0,-1 7-2,14-2-3,9 3-6,-6-2-4,-3 6-5,13-8-4,-15 0-3,2 2-2,3 4 0,-14-3-10,0 7-31,-7 4-47,-2 7-80</inkml:trace>
          <inkml:trace contextRef="#ctx0" brushRef="#br0" timeOffset="85572.965">15332 1512 235,'2'-2'0,"1"2"33,1 17-27,-8-5 25,-1 5-1,10 19-3,-23-13-3,16 8-6,2 3-1,4-2-4,-4-2-2,11 7 0,-2-6 0,0 5 0,4 0-3,5-1-3,-14 0-2,8-10 0,1 14-1,-13-15 0,11 4 0,-7-3-2,1-8 0,-1 10 0,-1-14 2,-1 7-2,-2-12-1,6-1-6,-8 5-4,4-17-8,-4 14-7,9-8-17,-7 5-20,-11-12-13,20 9-35</inkml:trace>
        </inkml:traceGroup>
      </inkml:traceGroup>
      <inkml:traceGroup>
        <inkml:annotationXML>
          <emma:emma xmlns:emma="http://www.w3.org/2003/04/emma" version="1.0">
            <emma:interpretation id="{38A0F47D-8F5B-4A6C-BF0D-2EB8CD421D61}" emma:medium="tactile" emma:mode="ink">
              <msink:context xmlns:msink="http://schemas.microsoft.com/ink/2010/main" type="line" rotatedBoundingBox="2530,16925 23976,16558 23995,17676 2549,18043"/>
            </emma:interpretation>
          </emma:emma>
        </inkml:annotationXML>
        <inkml:traceGroup>
          <inkml:annotationXML>
            <emma:emma xmlns:emma="http://www.w3.org/2003/04/emma" version="1.0">
              <emma:interpretation id="{497DE20B-C5B3-4F49-9A1A-8B64AE52706C}" emma:medium="tactile" emma:mode="ink">
                <msink:context xmlns:msink="http://schemas.microsoft.com/ink/2010/main" type="inkWord" rotatedBoundingBox="2531,17012 4812,16973 4826,17808 2545,17847"/>
              </emma:interpretation>
              <emma:one-of disjunction-type="recognition" id="oneOf8">
                <emma:interpretation id="interp36" emma:lang="tr-TR" emma:confidence="0">
                  <emma:literal>ömrü</emma:literal>
                </emma:interpretation>
                <emma:interpretation id="interp37" emma:lang="tr-TR" emma:confidence="0">
                  <emma:literal>'ömrü</emma:literal>
                </emma:interpretation>
                <emma:interpretation id="interp38" emma:lang="tr-TR" emma:confidence="0">
                  <emma:literal>Ömrü</emma:literal>
                </emma:interpretation>
                <emma:interpretation id="interp39" emma:lang="tr-TR" emma:confidence="0">
                  <emma:literal>"ömrü</emma:literal>
                </emma:interpretation>
                <emma:interpretation id="interp40" emma:lang="tr-TR" emma:confidence="0">
                  <emma:literal>ömrün</emma:literal>
                </emma:interpretation>
              </emma:one-of>
            </emma:emma>
          </inkml:annotationXML>
          <inkml:trace contextRef="#ctx0" brushRef="#br0" timeOffset="96517.8385">-4663 3288 176,'-4'-19'0,"4"-5"67,-7 13-56,32 7 10,-25-17 6,-14 19 1,28 9 0,-14-7-5,0-5-10,6 26 3,6-13 6,-12 6-2,26 7-5,-21 6-2,-5-7-4,20 17-3,-16-14-2,-4-10 1,7 18-1,11-18-2,-23-1-1,10 2-1,6 3 1,-16-22-1,14 10 0,2-1-1,-15-4-2,6-6-3,13 8-1,-6-14 0,2-1-1,18 3-1,-9-21-5,-11 2 0,18 9-1,-23-3 2,1-5 4,8 22 3,-8-19 2,-10 15 2,12 10 2,-3 0 0,-13 0 0,7 0 4,11 9-2,-16-14 4,16 18 7,-4 7-3,-10-12-1,10 8 0,6-1-2,-16 1-1,12-8-2,-3 7-1,1-5-2,4 4 0,-3-4 0,1-8-1,2 8 0,11 11 0,-7-21 0,-13 13-13,25 6-3,-25-8-7,0 10-11,4 3-11,12 5-12,-21-8-8,1 9-6</inkml:trace>
          <inkml:trace contextRef="#ctx0" brushRef="#br0" timeOffset="96025.115">-4474 3667 103,'-4'-5'3,"-1"13"2,-8-11 0,6 3 1,10-3-1,-15-4 0,8 9-2,8 3 2,-4-5 3,-13-7 3,26 19 9,-19-14 5,1-11-6,5 18-4,0-2-1,-6-13-2,10 7 0,-8 8 2,4-20-3,2 15 0,-7 0 1,-8-5-2,13 3 0,0 0 2,-11 4 2,11-7 1,2 8 0,-19-1-3,14 0-3,6 11-1,-21-3-2,9 2 1,7 22 0,-12-13-2,14 3 2,3 11-1,-15-8 0,21 5-1,-2-2-1,-5-4 0,9 1-2,7-6-1,-5 7 1,-4-17-1,16 2 0,-16 2 0,2-3 0,18-6 0,-25 2 0,12-8-1,-1-4 1,5 0-1,-15 2 3,15-12-2,0 4 0,-9-7 0,2-10 0,7 15-1,-16-19 0,12 11-1,-7-6 0,-11-3 0,4 5-1,-9 4 0,7-4 0,-18 4-2,18 10-1,-17-8 1,-3 4 3,11 13-1,-11-6 0,-2 0 1,-3 17 0,7-13 0,-11 3 1,18 7 0,-11-7-2,-4 1-8,21 8-5,-13 1-5,3-10-5,8 12-10,7 2-13,-22-12-3,4 3-13,16 17-11</inkml:trace>
          <inkml:trace contextRef="#ctx0" brushRef="#br0" timeOffset="97302.0427">-4054 3780 286,'7'7'0,"-18"-16"49,22 15-51,2 3 4,-8 2 20,-5 4 1,8 1-7,-3-3-2,4 8-3,0 1 0,-3-8-3,1-1-1,2 2-2,-7-4 0,5-1 0,-1 0-1,-8-10-1,4 7-2,-4-3 1,2-8 1,-2 4 2,4 3 0,-6-11 0,4 3-1,15 8-2,-32-21-1,17 11-2,2-4-1,-4-17-4,4 14 2,2-8 0,3 3 0,-3-9-4,-1 5-1,5 1 2,-3-2 3,6 5 1,2 9 1,-11-9 0,18 7 0,-6 4 1,-8-5 1,-1 8-1,2 5 1,-3 7 0,-8-14-1,17 15 1,-13-8 0,0 5 6,7 10-1,1-10 0,-5 0 1,3 22-1,-1-22-1,-3 13-1,9-3 0,-6-8 0,-12 5 0,16 3 0,-9 0-1,2-10 0,2-4 0,3 12-1,-16-14 0,14 2-1,-1 1 0,-2 1 0,-4-8 1,9 10-1,-9-8 0,2 0 0,6 4-2,-6-9 1,16-8 1,-5 0-3,4-2 1,-6 8-1,5-5 0,-1 2-1,0-11-1,-4 9 0,9 2 2,-9-15 0,6 15 4,-10 11-2,-1-6 1,-2 1 0,-2 10 3,0-13-1,12 18 0,-17-2-1,1-12 2,8 5-1,-2 4 0,5-6 0,-3-1 2,3 11-2,6-3 1,-6-4-1,-2 13 2,6-8 0,-2 2 1,4 17-1,-4-12 1,6 2-1,-10 14 0,4-17-1,-3 6 1,3 7-1,-11-9 0,2 0 0,2 8-2,-4-6 1,9 0-1,-7-3-1,0-8 0,-5-4 0,5 3 0,5 2 0,-8-9-9,1 7 0,2-5-2,0-8-3,0 18-7,-4-7-6,4-13-13,0 15-14,0-5-6,-14-8-4,26 6-6</inkml:trace>
          <inkml:trace contextRef="#ctx0" brushRef="#br0" timeOffset="97726.9112">-3387 3793 165,'4'-15'46,"0"24"-12,-4-9-5,14-12-4,-14 21-4,4-4 3,-2-7 6,3 14-6,10-2-3,-12 1-5,3 11-3,-4-5-2,5-14-2,4 15-1,5 0-1,-12-18-1,1 10 0,10 7 0,-6-19-2,-4 7 1,3 6-2,-8-9-1,0-8 0,3 12-1,-3-6 0,-3 0 0,8 0 0,-10 0 0,-1-2 0,17 2 1,-16-4 1,5 4-1,-6 0-1,4 1 0,-3-14 0,1 13-1,1 0 0,1-10 0,-9 2 1,13-6-1,-6-5-2,8 5 0,3-16 0,-14 6 0,21 7 1,-8-2 1,-1-5 0,6 9 0,-4 5 0,-1-1 0,12-7 2,-11 16-1,10-6 0,-14-3-2,8 11 2,-2-15-1,-5 23 0,7-3-1,0-10 0,5-3 0,-7 18-1,4-5-7,-6-5-2,4 9-2,4-7-3,-8-4 0,11 14-1,-12-9-7,1-3-11,-2 5-6,-3 5-5,-7-10-8,14 19-9,-15-9-7</inkml:trace>
          <inkml:trace contextRef="#ctx0" brushRef="#br0" timeOffset="98253.0386">-2848 3722 225,'3'5'0,"-6"-5"49,3-8-36,9 13 0,-4-2 6,-12-3 19,14 17-2,-5-1-12,-2-4-7,4 9 0,-1-4-4,1 1-1,7 2-3,-6 4-1,3-16-2,6 6 0,-8 5-2,-3-14 0,-1 2 0,16 4-2,-23-6 0,14 8-1,0-3-1,-16-3 0,18-7 0,-4 14 0,-3-9 1,-1-7-2,8 7 1,-11-3-3,4-4 0,16 2-2,-15 0 0,4-17-1,6 12 1,7-10-5,-8-6-2,6 4 0,0-1 1,-14-1-2,17 5 1,-3-11-1,-18 3-4,16 6 0,-12-4 7,-1 6 6,8-1 4,-6 8 0,-12-4 0,12 8 2,-3-7 1,-4 8 6,-6-3 5,12 7 3,-8-4 1,0 2-1,4 5-1,-4-10-3,0 10-5,17-5-5,-30 5-2,19-8 1,14 13 1,-18 0 1,2-2-2,14 10-1,-10-1 0,-1-5-1,12 8 0,-12-4 1,-1-6-1,16 9 0,-22-3 0,7-22-7,-8 16-3,8 0-3,-10-13-7,8 12-7,-3-1-14,-7-8-11,-6 7-17,1-2-47</inkml:trace>
          <inkml:trace contextRef="#ctx0" brushRef="#br0" timeOffset="98544.7899">-2777 3318 277,'0'-18'0,"0"16"39,9 12-30,-15-20-2,6 17-1,2 2 2,-4-8 12,8 11 1,1-2-6,-3 2-5,-1-2-3,8 11-2,-5-11-2,-12-2-2,12 11-1,8-7 1,-19-9-2,7 10-3,10-9-10,-21 0-8,11 1-11,0 7-5,-13-24-5,15 17-11,-4-5-3,0-8 10</inkml:trace>
          <inkml:trace contextRef="#ctx0" brushRef="#br0" timeOffset="98659.127">-2650 3402 126,'22'7'36,"-17"-14"10,15 3-6,-3 13-4,-8-7-6,5 1-3,-1 7 0,-2-8-9,-4 1-8,8 13-4,-8-16-4,-5-4-1,18 23-1,-20-17 0,0-7-55,0 28-32,-11-9-71</inkml:trace>
        </inkml:traceGroup>
        <inkml:traceGroup>
          <inkml:annotationXML>
            <emma:emma xmlns:emma="http://www.w3.org/2003/04/emma" version="1.0">
              <emma:interpretation id="{541E280D-8A63-4BA3-B58E-3BDA60D7035F}" emma:medium="tactile" emma:mode="ink">
                <msink:context xmlns:msink="http://schemas.microsoft.com/ink/2010/main" type="inkWord" rotatedBoundingBox="5646,17044 8789,17121 8770,17880 5627,17803"/>
              </emma:interpretation>
              <emma:one-of disjunction-type="recognition" id="oneOf9">
                <emma:interpretation id="interp41" emma:lang="tr-TR" emma:confidence="0">
                  <emma:literal>29317</emma:literal>
                </emma:interpretation>
                <emma:interpretation id="interp42" emma:lang="tr-TR" emma:confidence="0">
                  <emma:literal>29 317</emma:literal>
                </emma:interpretation>
                <emma:interpretation id="interp43" emma:lang="tr-TR" emma:confidence="0">
                  <emma:literal>29337</emma:literal>
                </emma:interpretation>
                <emma:interpretation id="interp44" emma:lang="tr-TR" emma:confidence="0">
                  <emma:literal>19317</emma:literal>
                </emma:interpretation>
                <emma:interpretation id="interp45" emma:lang="tr-TR" emma:confidence="0">
                  <emma:literal>#9317</emma:literal>
                </emma:interpretation>
              </emma:one-of>
            </emma:emma>
          </inkml:annotationXML>
          <inkml:trace contextRef="#ctx0" brushRef="#br0" timeOffset="100471.1571">-1557 3502 106,'-7'-5'0,"5"-4"39,11 8-12,-9-6 3,-5-5-5,5 9-3,5-9-2,-12-4-1,14 11-3,-7-3 1,0-2-2,4-2-1,1 5-1,-10-10 2,19 7-1,-3 10-2,0-26-3,-2 21-2,11-3-2,-7-7-2,12 5 0,3 10 0,-3-10-1,-1-5 2,-8 26-2,17-11 0,-17-2 1,6 19 0,-2-17 0,2 24 1,-4-4-1,9-4 0,-12 7 1,3 8 0,0-7-1,-12-4-1,1 15 0,-11 4 0,4-26 0,-5 22 0,-4-10 0,-4-12 0,8 21 1,-12-13-1,6-6-1,-7 9 0,4-4 1,-6-5 0,5 3-1,-3 1 1,-6-14 0,10 11-2,1-1 2,6-7-2,-13-6 1,18 15 0,0-16-1,-2 4 0,4 4 0,-5-4 0,3-5 0,4 4 0,-2-6-1,0 2 1,5 7 0,-1-8-1,0 1 1,8 10 0,-1-6 1,4 0 0,7-6 1,-6 9 0,8-10 1,10 16-1,-12-13-1,5 2 1,-1-4-1,3 7 1,2-8-1,-6 3 0,1-2 0,-3-3-1,12-3 1,-11 6-1,-17-10 0,6 12 0,1 12-3,-12-26-4,-2 10-3,0 10-2,-2-8-6,2-2-8,-7 10-11,9-6-13,-11-2-18,5 2-21</inkml:trace>
          <inkml:trace contextRef="#ctx0" brushRef="#br0" timeOffset="101175.0861">-500 3569 150,'-2'-7'0,"15"14"21,-10-22-18,10 8 13,-6 7 7,4-10-4,-7-8-1,-2 6-3,3 2-4,-7-5-6,11 6-2,-9-6 1,-12-11 2,19 18 1,-20-9 4,2-7 0,4 19-6,-9-8 1,-4-5 3,3 10 2,-12 16 0,2-18 9,0 17-1,1-2-2,-1-1-2,0 11-2,-6-3-2,20-2-2,2 9-2,-3 4 0,-3-16-1,14 14-3,1 11 0,-7-20 1,7 9-1,7 4 0,-8-18-1,14 10-1,-2 4 1,-4-11 0,-1-2 0,7 11-2,-11-17 0,14-2 1,-10 15 0,7-15-1,-4-5 0,4 15 0,2-15 0,-4-5 1,16 5-1,-5-2-5,8-17 2,-5 21 0,3-18-1,5 4 0,-11 2-1,9 1-1,-11-7-1,7 7 1,6-2 3,-25 7 2,16 4-1,-19 5 2,6-8 0,-5 18-2,-6-7 1,-3-8 1,19 21 0,-10-13 9,-8-2-5,8 20 1,-6-7 0,0 3 0,13 5 0,-9-2-1,-6-2 0,8 9 0,-2 5-1,-4-3 0,20 0-1,-14 6 0,-4-9-1,2 5 2,10 3-2,-15-8 1,10 1 0,-3 0 0,-8-6-1,6-6 0,0 6 1,-4-8-1,-2-13-1,10 15 0,-12-10 1,8-5 0,-9 1 0,7-1 0,5-11-2,-14 22-3,18-12-5,-20-7-4,11 8-8,-5-10-16,-4 15-25,14-12-26,-14-1-37</inkml:trace>
          <inkml:trace contextRef="#ctx0" brushRef="#br0" timeOffset="102033.0667">-84 3473 225,'0'-18'0,"6"12"16,8 2-13,-10-9 0,23 3-2,-5 2 0,0-4 2,14 0 2,-3 2-1,-8-2 0,-1 8 1,12-3 3,-14-1 2,-2 3 0,2 10 2,-20-5 0,5 0 4,4 16-1,-11-18 4,-5 4-4,19 18-2,-30-15 0,12 7 2,8 10-1,-22-9-4,10 5-2,-12 14-1,4-21-2,14 3-2,-5 9-1,1-18-1,-6 2-1,21 20 0,-13-27 0,4 5 0,11 5-1,-9-1 1,-2-12-1,20 18 1,-4-12 1,-14 4-1,16 5 0,-12-7-1,5 0 1,7 12 0,-4 4 0,-8-8 0,3 11 0,4 1 0,-19-9 0,24 1 1,-12 7-1,-10-13 0,24 14 0,-9-8 0,-20 3 1,25-12 0,-8 2 0,-8 8-1,9-13 0,-2 7 1,-9-4-1,6-2 1,-2 1-1,-13-7 2,9 8 2,-9 2 0,-13-5-2,4 2-1,-3 2 0,-3-4-1,15 3 0,-14-8 1,5 10-1,-2-5-2,11-4-4,-14-7-4,8 8-4,12-2-8,-19-2-12,2-1-17,8 8-11,-1-15-16,-1 10-18</inkml:trace>
          <inkml:trace contextRef="#ctx0" brushRef="#br0" timeOffset="102474.2307">655 3517 132,'16'-23'0,"-14"-1"37,-2 2-15,9 11 15,-18-12-4,7 23 4,0-7 1,-5-7-7,3 6-1,8 13-5,-11-10-5,5 8-6,7 2 0,-1-13-4,-13 11-4,27 2-2,-22-10-2,-1 10 0,1 0 0,8 1 3,-8 14-1,13 1 1,-12-1-1,6-1 1,3 11-1,-12-1 1,6 0-2,8-1-2,-1 6 1,-7-9-1,9 1-1,0 11 0,-11-17 2,11 10-2,-3-2 0,-4-8 0,5 8 1,-5-7-1,-4-6 0,11 11 0,-9-6-4,-2-4-4,8-8-2,-10 13-3,-3-11-4,1-2-7,6-6-3,-7 3-13,3-10-15,4 18-8,-18-21-36</inkml:trace>
          <inkml:trace contextRef="#ctx0" brushRef="#br0" timeOffset="102893.0157">924 3404 237,'0'-21'0,"9"13"35,11 1-25,-9-12 1,7 14-1,4-2-2,-4-8 1,6 15-1,-6-2-1,2-8 4,9 5 4,-5 14 2,-10-13-2,-5 21 0,6-2 0,-1-10-4,-6 11-2,8-4-1,-16 8 1,4-6-3,8 4-1,-6 0 0,-1 7 0,6 2-1,-13-15 1,10 22-2,-5 1-2,1-15 2,-6 16-1,2 3 1,2-12-2,5 10 1,2-4-1,-16-10 1,14 16-1,-5-16-1,5 3 0,-3-4 0,0 3 0,-1-4 0,6-9 0,-12 10 0,6-7-3,5-8-3,-3 12-4,-10-19-4,10 7-4,-7-3-7,6 0-16,-15 10-10,4-9 0,-10 0-14,-1 0-31</inkml:trace>
          <inkml:trace contextRef="#ctx0" brushRef="#br0" timeOffset="103156.1052">1124 3739 248,'-13'-17'0,"17"14"60,-6 1-23,4-3-2,3 6-5,-5-2-6,4-3-8,23 8-4,-9-4 1,10-14-1,10 14-2,-2-8-5,4 6-1,-14 2-2,14-10 0,-2-4-1,-2 4 1,-14 5-1,2-10-2,-4 20-1,-4-10 3,2 1-2,-3 8-37,-6 6-32,-9-5-79</inkml:trace>
        </inkml:traceGroup>
        <inkml:traceGroup>
          <inkml:annotationXML>
            <emma:emma xmlns:emma="http://www.w3.org/2003/04/emma" version="1.0">
              <emma:interpretation id="{3965F663-E03A-44AA-BD5E-B0506A7299C3}" emma:medium="tactile" emma:mode="ink">
                <msink:context xmlns:msink="http://schemas.microsoft.com/ink/2010/main" type="inkWord" rotatedBoundingBox="9521,16873 11019,17450 10710,18253 9212,17676"/>
              </emma:interpretation>
              <emma:one-of disjunction-type="recognition" id="oneOf10">
                <emma:interpretation id="interp46" emma:lang="tr-TR" emma:confidence="0">
                  <emma:literal>ile</emma:literal>
                </emma:interpretation>
                <emma:interpretation id="interp47" emma:lang="tr-TR" emma:confidence="0">
                  <emma:literal>İle</emma:literal>
                </emma:interpretation>
                <emma:interpretation id="interp48" emma:lang="tr-TR" emma:confidence="0">
                  <emma:literal>işe</emma:literal>
                </emma:interpretation>
                <emma:interpretation id="interp49" emma:lang="tr-TR" emma:confidence="0">
                  <emma:literal>İşe</emma:literal>
                </emma:interpretation>
                <emma:interpretation id="interp50" emma:lang="tr-TR" emma:confidence="0">
                  <emma:literal>İzle</emma:literal>
                </emma:interpretation>
              </emma:one-of>
            </emma:emma>
          </inkml:annotationXML>
          <inkml:trace contextRef="#ctx0" brushRef="#br0" timeOffset="104364.0735">2253 3279 205,'6'-12'0,"-17"-12"40,24 5-18,5 15 1,-18-14-3,5 15-2,1 3-1,-3-2-4,1-3-6,-2 10-4,0-8-2,-10-2-1,16 13 0,-14-16-4,4 13-13,4-5-6,0 10-3,-4-7-8,11 10-21,-23-3-24</inkml:trace>
          <inkml:trace contextRef="#ctx0" brushRef="#br0" timeOffset="104101.1921">2295 3593 127,'-2'-1'0,"-5"-17"49,22 26-17,-19-16-5,4 6-2,9 9-2,-18-7-2,9-5-2,4 10 2,10 1 2,-14 2-4,4 7-4,-4-10-3,7 2-1,0 17 0,-1-9 1,-6 1-1,11 12-2,-11-7-1,5-1 0,-1 11-2,1-7-3,-5 0 0,4 11-1,3-12 0,-18 4-2,24-7 0,-13 6 0,-4-19 0,10 15 1,-4-10-1,-8-4-19,17 2 1,-4-9-7,-12 0-12,7-1-15,3 6-14,-12-14-29</inkml:trace>
          <inkml:trace contextRef="#ctx0" brushRef="#br0" timeOffset="104665.251">2681 3209 318,'-6'5'0,"23"21"5,-30-7-5,13 10 28,7 15-6,-12-12-4,5 2-1,18 13-3,-9-19-2,11 8-5,4 12-3,-10-20 5,1 7 1,5 7-3,2-4-4,-17-11-3,8 6 1,7-6 1,-15-5 0,10 11-1,-13-17-2,1 0-1,-3 0 1,-7-8-7,7 2-10,0 5-7,-7-3-12,-2-1-15,12-1-6,-12 5-24,4-6-9</inkml:trace>
          <inkml:trace contextRef="#ctx0" brushRef="#br0" timeOffset="105133.5596">3157 3903 190,'9'-3'0,"-5"-6"43,7 2-37,9 4 5,-13 2 0,6-5 2,-4 1 4,9 0-3,-3-7-2,-1 2-4,10 1-1,-13-5 1,7 9-1,0-5-2,-5-5 2,9 1-1,-15 4 0,0-5-1,6 13-2,-13-4 1,-7-7-3,14 13-1,-7-5 0,0-6 0,0 10 0,2-11-6,-13 2 0,11 5 1,-4 0 3,-7-2 1,11 9 0,-12-4 1,1-1 0,-2 8 2,-9 3 0,0-1 4,4 3 3,-4-2 4,-5-3 0,2 9 0,8-2 1,-8-6-2,10 14 0,8-10-3,-13-1-1,13 1-2,5 6-3,-5-3 2,12-1-1,-7 6 0,4-7 0,2 5 1,12 0 0,-14-2 1,16 4 0,4 0 1,-6-8 1,10 9-1,-6 1-1,11-7-2,1 0-1,-8 5-1,7-18-1,-2 10 0,-2-6-1,6-7 0,0 2 0,-4-9 0,11-4-12,-2 8-9,-7 1-12,0-16-24,-2 18-66</inkml:trace>
        </inkml:traceGroup>
        <inkml:traceGroup>
          <inkml:annotationXML>
            <emma:emma xmlns:emma="http://www.w3.org/2003/04/emma" version="1.0">
              <emma:interpretation id="{D44991FE-C6C1-410D-BEA3-A054FDFDF22E}" emma:medium="tactile" emma:mode="ink">
                <msink:context xmlns:msink="http://schemas.microsoft.com/ink/2010/main" type="inkWord" rotatedBoundingBox="11235,17005 14516,16970 14525,17841 11245,17876"/>
              </emma:interpretation>
              <emma:one-of disjunction-type="recognition" id="oneOf11">
                <emma:interpretation id="interp51" emma:lang="tr-TR" emma:confidence="0">
                  <emma:literal>30683</emma:literal>
                </emma:interpretation>
                <emma:interpretation id="interp52" emma:lang="tr-TR" emma:confidence="0">
                  <emma:literal>3068 3</emma:literal>
                </emma:interpretation>
                <emma:interpretation id="interp53" emma:lang="tr-TR" emma:confidence="0">
                  <emma:literal>30608 3</emma:literal>
                </emma:interpretation>
                <emma:interpretation id="interp54" emma:lang="tr-TR" emma:confidence="0">
                  <emma:literal>3068 3</emma:literal>
                </emma:interpretation>
                <emma:interpretation id="interp55" emma:lang="tr-TR" emma:confidence="0">
                  <emma:literal>30068 3</emma:literal>
                </emma:interpretation>
              </emma:one-of>
            </emma:emma>
          </inkml:annotationXML>
          <inkml:trace contextRef="#ctx0" brushRef="#br0" timeOffset="107126.8682">4034 3414 139,'-2'-12'0,"9"24"22,-12-24-8,10 5 6,-1 7-3,-6-17 1,13 3 2,-4 15-2,-3-13-2,0-4-1,8 11 4,5-7 0,-14-4-2,19 16-3,-7-16-1,-1 7-3,15 9-2,-7-10-4,9-4 1,9 11-1,-2-11-1,-3 4-1,7 12 1,-2-9 2,-15 4-1,10 6 1,-17-3-1,-5 7-2,10 12 2,-19-13 0,5 11 2,2 9 1,-20-14-1,3 10 1,-8 9-2,-8-6 1,-7-4-1,20 9-1,-24-16 1,20 11-1,-14-5 0,11-4-1,-6-1-1,13 1 0,-4-11 1,4 7-3,11-10 1,-6 2-1,2-10 0,6 22-1,-4-20 0,2 9 1,9 5 0,-8-15 0,-3 6 0,24 9 0,-15-5 0,15 0 0,-8 17 1,-7-19-1,11 9 0,6 16 0,-19-23 0,13 10 0,0 8 0,-11-9 0,2-2 0,9 14 0,-13-16 0,2 8 0,6-11 1,-19 7-1,10-3 0,-1 9 0,-10-7 0,-1-7 0,3 10 2,1-10-1,-11-6 1,2 19-1,0-16 1,-11 4-2,4 3 1,-13-10-1,8 8 0,8 3 1,-7-14-1,-3-2-1,12 13-3,-9-19-2,-5 6 0,23 5 0,-16-10-4,20-8-7,-12 18-8,-3-6-9,13-7-16,6 12 0,-4-12-7,13 8-17,7-4 0</inkml:trace>
          <inkml:trace contextRef="#ctx0" brushRef="#br0" timeOffset="107621.1155">4972 3492 259,'-5'6'0,"-6"-2"27,7 14 3,-3 9 6,-20-15-6,18 7-6,5 6-3,-3-15-5,9 7-2,12 12-3,-23-8 0,22 4-1,-13 4-1,2-11-2,18 8-1,-11 0-1,-9-7 1,25 0-1,-10 6 0,-19-12-1,24-3 0,-5 8-2,-19-13 1,24 2-2,-4 3 1,-8-15-2,21 5 1,-9-5 1,-6-12-1,12 12 0,8-13 0,-19-4-1,10-4 0,-1 4 0,-8-5 2,10 2-3,-10 6-2,-12-12-1,18 6 0,-24-4 1,-7-5-2,9 9 1,-13 4-1,-5-13 3,-2 19 1,0-6 0,-15 4 1,17 10 0,-18-3-1,-10-2 1,15 17 0,-12-8 0,6 3 0,-1 13 0,-7-16 0,8 3 0,15 22 0,2-22 0,2 5-5,13 7-8,-8-9-2,4 10-5,20 7-4,-6-12-1,4 3-7,15 7-7,-4-8 0,-2 3-4,19 0-8,-8-4-9</inkml:trace>
          <inkml:trace contextRef="#ctx0" brushRef="#br0" timeOffset="108230.8904">5669 3248 192,'9'4'0,"-5"-11"24,-1 7-16,8 4 6,-9-8 2,0 4 3,-2 4-5,7-1-5,-7-10-1,13 17 0,-11-10 5,5 2 2,-2 18 2,-14-14 4,11 21 0,-9 7-1,-13-3-4,11-4 1,-4 8-2,-5-4-2,3-5 0,6 20-2,-9-17-2,2 2-2,14 16 0,-9-14 0,2 0-2,7 9-1,2-8 0,2-6 0,12 3-3,-21-12 0,22 12 0,-3-9 0,-1-6 0,0 2-1,0-1 0,-2-3 0,6-6 0,3 2 0,-11-13 1,6 3-1,7 3 0,-24-13 1,28 7-1,-8-4 1,-1-15-2,-4 15-1,14-11 0,-16-8 1,8 6-1,3 2-1,-15-9 0,4 2 1,-7 4-2,-2 0-1,7-5 1,-14 13 0,-4-7 0,0 6 2,4-1 0,-2 3 0,-6 1 1,-5 3 0,2-7 0,9 18 0,-4-1 0,-7-9-2,0 4-2,-5 6 0,3-6-1,-2 11 1,4-8-3,-3 2-4,14 6-1,-6 5-1,6-5-5,5-3-6,-5 0-7,4 5-4,1 1-4,13-7-15,-9 0-15</inkml:trace>
          <inkml:trace contextRef="#ctx0" brushRef="#br0" timeOffset="108858.9359">6151 3412 265,'0'7'0,"0"-14"20,0 17-17,0-8 9,2 3 8,5 15 3,-7-6-1,11 1-8,5 5-4,1 5-1,6-18 2,-8 17-2,7-9 1,1 0-3,8 9 1,-9-4 0,2-1-1,-8 14-1,2-10 1,-5-14 2,11 18 0,-8-1-2,-12-7-1,12 6-1,-7-1-3,-2-12 0,-3 7 0,0-2 0,1-8-1,-10 1-1,3-2 0,-4 2 1,1-3-1,-10 3 2,-5-4-1,-3 4-1,1-2 0,-5-3-2,1 5-1,-5 1 1,0-11 1,4 8-2,0-8 2,-6-3 0,17-2 1,-6-9 0,-4 2 0,17 7-1,0-16 1,2-7 0,9 9-3,5-5 1,2 0 0,9-4 0,-1-10-1,3 28 1,-13-23 0,22 2 1,-7 2 0,5 9 0,-14-16 0,9 2 1,-2 14 0,-2-6 0,-7-15 0,11 17 1,-15-1-2,6-11 2,3 22-2,-14-9 2,5 0 0,-5 10 0,-11-6-1,5 2 1,-7 17-1,-7-15 0,-2 9 2,9 16-1,-22-24-1,8 8 0,-6 12 2,9-6-1,0 0-1,-5 14 1,9-7-1,-11 4-1,9 9 1,7-3 0,-3-2 0,10 11-11,-3-19-6,-2 20-8,8-5-9,3-6-14,0 4-5,14 3-1,1-19-7,3 3-3</inkml:trace>
          <inkml:trace contextRef="#ctx0" brushRef="#br0" timeOffset="109436.1601">6851 3287 224,'4'-22'0,"3"14"35,6 8-16,-4-14 4,11 1-3,-9 11 1,7-13-1,6 9-7,-1 6-6,-12-13-2,13 11-1,-2-4 1,-4-9 0,-2 20 1,6-2-2,-9-14 1,7 19 0,-11 0 0,-4-21 0,12 26-1,-17-11 1,0 9 2,3-1-1,8-8 1,-22 3-2,15 11-1,-11-3 1,1-13-2,-5 24 1,6-8-2,-17-1-1,15 5 0,-15 9 0,0-13 0,11 16 0,2-5 0,-20-12 2,31 11 1,-11-2 0,-4-9 0,13 6-2,-4-7-1,-1-8-1,14 8 0,-9-3 0,13-20 0,-4 28 0,2-18 0,-2 4 0,18 3 0,-9 3 0,-9-1 1,24-3-1,-9 10 0,1-12 0,1 10 0,-10 3 0,-3-8 0,14 5 0,-12 4 2,-6-9 2,14 9-1,-19-2 3,-4 2 0,13-3 2,-26 1-1,4-2-1,2 5 1,-4-10 0,-4 2 0,1 8-1,-3-11-3,-19 3 0,23 1-2,-18-2 0,-5 4-1,16-3 0,-6-2 0,-1-1 0,11 6-14,-17-12-6,9 7-12,-1 1-12,1-1-53,-10-3-122</inkml:trace>
        </inkml:traceGroup>
        <inkml:traceGroup>
          <inkml:annotationXML>
            <emma:emma xmlns:emma="http://www.w3.org/2003/04/emma" version="1.0">
              <emma:interpretation id="{70D92C30-B272-4B47-A942-FA6FEDC1C6C6}" emma:medium="tactile" emma:mode="ink">
                <msink:context xmlns:msink="http://schemas.microsoft.com/ink/2010/main" type="inkWord" rotatedBoundingBox="15058,16852 16565,16827 16579,17634 15072,17660"/>
              </emma:interpretation>
              <emma:one-of disjunction-type="recognition" id="oneOf12">
                <emma:interpretation id="interp56" emma:lang="tr-TR" emma:confidence="0">
                  <emma:literal>km</emma:literal>
                </emma:interpretation>
                <emma:interpretation id="interp57" emma:lang="tr-TR" emma:confidence="0">
                  <emma:literal>Km</emma:literal>
                </emma:interpretation>
                <emma:interpretation id="interp58" emma:lang="tr-TR" emma:confidence="0">
                  <emma:literal>Kus</emma:literal>
                </emma:interpretation>
                <emma:interpretation id="interp59" emma:lang="tr-TR" emma:confidence="0">
                  <emma:literal>kus</emma:literal>
                </emma:interpretation>
                <emma:interpretation id="interp60" emma:lang="tr-TR" emma:confidence="0">
                  <emma:literal>Kuz</emma:literal>
                </emma:interpretation>
              </emma:one-of>
            </emma:emma>
          </inkml:annotationXML>
          <inkml:trace contextRef="#ctx0" brushRef="#br0" timeOffset="115639.2882">7853 3081 107,'9'10'11,"-9"-15"8,0 0 1,4 7 4,-4-4 2,13-1-8,-13 6-4,14-8-3,-21-3 0,25 3-1,-18 5 0,0-16 1,11 26 2,-11-16 4,-7 2 5,14 14-2,-9-20-4,-1 15-4,8 1-3,-7-13-4,-5 7-1,18 15 4,-15-5 5,1 7-1,12 7-2,-15-3 0,12 9-3,3 15 0,-7-24 1,-2 18-3,23-2 0,-21-3-2,5-5 0,4 12-1,0-6 1,2 3-1,-2 4 1,-9-14 0,10 7-1,-1 7 0,-14-24 0,10 10 0,4 0 0,-13-9-1,4-4 0,5 8 0,-5-8 0,-6-8-1,6 10 1,-4-12-1,2 3 0,-3 3 0,8-14 1,-10 11-1,8 1 0,-6-9 0,-1 6 0,8-6-8,-8-6-1,6 16-1,0-14-2,1-1-3,-10 0-2,11 19 1,-8-28-10,6 14-15,-2-6-3,-2-1 1,4-8 0,3 14-3,-5-9 0,13 4 5</inkml:trace>
          <inkml:trace contextRef="#ctx0" brushRef="#br0" timeOffset="116130.5387">8277 3470 123,'4'-17'0,"8"9"15,-10-8-7,4 14 7,-3-3 9,-1 0 8,-2 2-2,-2 11-4,2-21-7,0 21-2,-3-1 7,3-4 10,-22 9-8,11 9-8,-18 1-6,14-6 0,-10 9-1,1-5-1,6-1-2,-2-3-2,-4-9-3,10 16 1,-1-8-2,-7-6 0,2 3 0,8 6 0,-10-5 0,13 0-1,9-6-1,-11-9 0,11 18-1,9-13 1,-7-2 0,-2-2-2,5 6 2,-1-5 0,10 0 0,1 5 0,5-10 1,-2 5-1,-7 5 0,5-15 1,-10 11-1,12 3 0,-14-8 0,14 8 1,-11-2 1,8-4 1,-6 12-1,-4-5-1,4-5 0,2 7 1,2-1-1,-2-3 0,7 9 1,-7-12-1,9-5-1,7 12 0,-5-9 0,5-3 0,-3 10 1,-2-7-1,-4-4 0,2 6 0,-13 0 0,8-4-9,-24 4 0,18 2-3,-18 0-4,7 4 0,0-9-5,0 0-13,-3 11-12,7-13-5,-8 10-6,-1-3-8</inkml:trace>
          <inkml:trace contextRef="#ctx0" brushRef="#br0" timeOffset="116914.1145">8575 3543 264,'-7'-6'0,"7"-1"28,0 22-15,4-23 2,5 8 9,-18 20 3,25-15-6,-12 1-6,10 10-4,-10-5-1,3-8-2,0 16 1,4-2-2,-5-17 2,1 23-3,2-23-1,-9 13-1,4 2 0,-4-17-1,5 4 1,-5 6-1,2-16-2,-2 11 0,0 7-1,0-15 1,0 2 0,0 11 0,0-13-1,4 7 0,-4 8-1,7-17 1,-7 7 1,11 10-1,-15-18 0,15 3-5,0 10 3,0-15 0,7 0 0,-3-3 1,-4-10-1,-4 13 0,6-4 0,-8-6 1,6 5 0,-2 8 0,-5-17 1,-4 7 0,5 15 0,-3-16 0,-4 13 1,0-10-1,6 0 0,-6 13 0,2-10 0,0-7 0,9 19 0,-9-6 0,2-5 0,2 13 2,3 3 0,-11-15 1,6 13 0,-2 8-1,0-15 0,0 13 1,2 1 0,9-5 0,-11 14 0,2 1-2,1-3 1,1-1 0,-2-4 0,-2-2 0,2 7 0,3-6-1,6 2 0,-9 2 0,0-1 0,-2-9-1,5 12 0,6-14 0,-20-1 0,27 11 0,-16-13 0,-2 0 1,7 3-1,4-3 0,-4-3 0,-3 6 1,7-6-1,-6-10 0,3 6-2,10-3-1,-4-14 0,1 14-2,7-9 0,-13-8-2,4 13 0,5-6-1,-9-6-2,13 7 2,-15-1 3,9-4 2,-3 9 3,-11 3 0,9-2 0,-4 16 0,-9-2 7,-1-2-1,15 7 0,-8 4 3,-4-7 2,9 16-2,0-6-2,0 4 0,-3-1 0,12-3 2,-7 4 0,3 9 1,-6 6-3,12-16-1,5 16-2,-14-1 0,-2-18-2,0 13-1,0-7-1,-5-3 0,16 7 1,-22-7-2,4-4-8,9 3-14,-11-4-13,-4 11-19,-3 0-70</inkml:trace>
        </inkml:traceGroup>
        <inkml:traceGroup>
          <inkml:annotationXML>
            <emma:emma xmlns:emma="http://www.w3.org/2003/04/emma" version="1.0">
              <emma:interpretation id="{1728F9A1-E552-4E2C-A5EE-63246DD8C1E1}" emma:medium="tactile" emma:mode="ink">
                <msink:context xmlns:msink="http://schemas.microsoft.com/ink/2010/main" type="inkWord" rotatedBoundingBox="20093,16624 23976,16558 23992,17498 20109,17564"/>
              </emma:interpretation>
              <emma:one-of disjunction-type="recognition" id="oneOf13">
                <emma:interpretation id="interp61" emma:lang="tr-TR" emma:confidence="0">
                  <emma:literal>arasındadır.</emma:literal>
                </emma:interpretation>
                <emma:interpretation id="interp62" emma:lang="tr-TR" emma:confidence="0">
                  <emma:literal>arasındadır</emma:literal>
                </emma:interpretation>
                <emma:interpretation id="interp63" emma:lang="tr-TR" emma:confidence="0">
                  <emma:literal>arasındandır.</emma:literal>
                </emma:interpretation>
                <emma:interpretation id="interp64" emma:lang="tr-TR" emma:confidence="0">
                  <emma:literal>arasındandır</emma:literal>
                </emma:interpretation>
                <emma:interpretation id="interp65" emma:lang="tr-TR" emma:confidence="0">
                  <emma:literal>arasındalar.</emma:literal>
                </emma:interpretation>
              </emma:one-of>
            </emma:emma>
          </inkml:annotationXML>
          <inkml:trace contextRef="#ctx0" brushRef="#br0" timeOffset="120835.0003">12911 3453 334,'-2'0'0,"-3"2"21,7 11-21,-8 3 18,10-3 6,-8 10-6,4-8-5,4-5-2,7 14-7,-9-15 1,3-5 1,2 12 0,-1-14-2,10 1-3,-14 12-1,2-16 0,1-3 4,-1 8-2,-6-4-1,2-7-2,5 14 2,-8-11 4,3-11-3,9 15-2,-2-24-2,0 12 2,4 7-2,2-15 0,-6 2-3,8 8-2,-10-17-3,10 3 1,3 11-1,-7-10 4,2 3 4,1 13 3,-12-3 0,9 5 4,-13 10 3,4-10 1,2 5-1,5 8 1,2-11 0,7 13 0,2 4 2,0-11-2,0 17-2,7-9 0,-5 4-1,3 0 0,6 9-2,-9-7-3,5 9 0,8-4-1,-13-6 0,-6 11 0,4 5 0,-5-15-15,-15 19-14,0-9-28,-15 6-79</inkml:trace>
          <inkml:trace contextRef="#ctx0" brushRef="#br0" timeOffset="122655.5298">13919 2819 116,'0'0'19,"0"0"6,-4-12 10,13 12-2,-14-3-4,1 1-2,4 7-2,0-10-5,0 10-8,4 4-4,-8-6 7,-1 4 5,8 15-3,-3-9-1,11 10-5,-5 5 0,1-4-1,6 4 0,5 6 0,-2-1 0,-1-1-2,10 12-2,-12-10-2,3 4 0,6-3-2,-4-4 0,-12-9 0,16 26-1,-17-24 0,13-4 1,-9 9-1,-3-13 0,3 4 0,-2 1-1,-14-13 0,18 2 0,-4-3 1,-20-9-1,13 4 0,8 6 1,-14-16-1,10 11 0,-2-3 0,-8-5-2,12 5 1,-6 10 0,-13-23-1,13 11-1,-2 2 0,-18-10-2,18 2 0,-7 6 0,-7-9-1,7 3-4,-6-4-1,-10-5-1,1 10 2,2-3 1,-1-14 1,1 9 1,-2 3 1,-7-1 1,2 4 3,11-8 1,-13 2 1,18 9 0,-10 6 0,6-8 1,-6 16 2,1-8 4,7 6 3,4 0-1,-1-3-1,-3 3-1,4 14-4,0-14 1,0 2 0,11 14-1,-5-3 1,-10-19 0,24 27 0,-27-8-1,20-11 1,-2 9-1,0-12 0,0-5 0,7 24-2,-1-24 0,14 0 1,-6 12 2,10-12-1,3 3-1,19-6 0,-12-7 0,6 3-2,6 4 0,-3-3 0,-8-6 0,12 14 0,-12-14 1,1 9-2,-5 8-3,-11-7 2,2-3-3,3 15 0,-19-15-1,14 10-1,2 2 1,-8-19-3,4 17 1,6-3-1,-9-9 1,5 4-1,3 3 0,-6-5 5,1-7-1,16 14-2,-10-9-1,3 3-2,-1-1 2,-3 0 1,3 2 1,8 6 1,-19-13 2,7 5 1,12 12 1,-21-28 2,5 26-1,8-6 0,-17-15 0,18 8 0,-12 1 0,-1-11 1,6 9-1,-9-1 0,-2-8 0,9 8 0,-5 5 0,-20-12 1,14 17-1,-18-12 1,9-1-1,-1 11 0,-1-9 0,-16-4 3,18 15-3,-14 0 2,-15 0 0,20 2 3,-9 1 3,-18 2 4,20 7 2,-8 8 1,-8-16-1,28 17 0,-32-13-1,11 7 0,21 17-2,-21-14-1,3-3-3,15 11 1,2-11-4,-2-5 1,9 16-2,2-23-1,-11 9 0,25 17 0,-16-24-1,0-5-1,18 11 0,-18-8 0,9-2 0,15 13 1,-19-22-1,28 8 0,-6-6 0,-5-4 0,7-3-6,8 6 1,-14-17-1,-1 7 0,13 7-1,-21-4 1,1 1-1,7 6 0,-13-17 1,11 12 0,-6 9 4,-8-11 1,8 14 2,-14 5-2,0-16 1,-9 11 0,22 6 0,-13-1 0,2-1 5,9 9 2,-13-13 0,15 11 0,-8 1 0,-3 1-1,11 2 0,1 11-1,-14-28-1,20 24 0,-7-1-1,-2-13-1,0 8 0,3-3 0,-8-12-2,1 18 0,2-11 0,-7-8 1,-2 10-1,11 0 0,-15-25-6,17 22-2,-13-1-4,0-6-2,9 4-6,0-8-6,-7 4-10,11 4-19,5-11-8,-13 4-6,12-1-3</inkml:trace>
          <inkml:trace contextRef="#ctx0" brushRef="#br0" timeOffset="123633.9727">15217 3460 108,'-7'-7'0,"14"14"114,-10-12-69,-6 5-3,14 8-5,-10-16-6,5 11-8,7 2-7,-5-3 0,-2 1-1,0 13-3,0-18-4,7 17-1,2-5-1,-9-10-1,9 2 0,15 14-2,-17-22 1,8 7-2,8 9-1,-17-20 1,14 13-1,-2-3 0,2-6-1,-2-7 0,11 6 0,-14-12 0,21 9-5,-23-10-2,7-6-4,-2 21-1,-7-3-1,-7-13 2,1 16 0,-3-3 1,-15-14-3,11 22 1,-16-9 4,-2-8 4,-7 22 2,-2-10 2,0 5 0,1 7 0,-10 1 4,2-13 2,1 27 2,4-17 3,-7-4 2,5 19 1,8-20 0,-2 8-1,12 8-1,13-6-5,-5-2-2,7 20-1,-11-13 0,15-7-1,5 11-2,-9-9 0,14 2-1,3 2 1,-12-14-1,17 10 1,-2-3-1,0-20 1,4 16-1,1-6 0,-1-9 0,3 7 0,4-1 0,-11-21-7,13 13 2,3 6-2,-16-25-1,11 10-3,-7 7-2,-1-23-2,-3 22-3,-7-10 5,0-6 3,-2 15-3,-2-11-9,-7-17-3,7 20-2,7-18-1,-14-2 2,3-3 9,-8 7 9,6-2 7,-6 8 1,-1 0 0,-7 8 22,6 12 1,-1 3 5,-3 0 1,2 14-4,0-10-2,-4 7-6,11 12-5,-15-10 0,15 6 1,-2 9-1,-5-1-2,5 1 2,-1 10-3,-1-9 0,8 4-2,-8 9 0,6-6-2,14 5 1,-16-2 1,6 8-1,8-3-1,-14 3 0,4 0-1,3-1-1,2 6-1,-9-12 0,9 6 0,-7 8-1,0-23-1,7 18 0,-11-2 0,15-19 0,-8 11 1,-5-1-1,11-11 0,-7 1 0,7 0 0,-4-4 0,4-1-1,0-6-1,0-4-2,0 3 0,5-3 0,-1-5-2,14-1 0,-9 0-2,-11-13 0,16 3 2,-5 1-2,2-13-1,-11 20 0,-2-17-4,6 1 2,5 9 3,-9-11 2,3 1 6,-12 18 0,-4-3 0,4 0 6,-4 9 2,2 5 2,0-20 3,4 24-2,-8-4-2,2-16-2,8 28 0,-10-14 0,6-8-2,-2 22 1,0-4 2,0-7-1,0 12-2,2 3 0,0-4 1,14 8-1,-25-14 0,22 0-3,-8 11 0,2-6 0,-7-10-1,11 14 0,-11-11-1,4-2 0,5 5 0,-11-16 0,2 8 0,6 7 0,-6-10-11,5-5 1,2 13-7,-7-16-3,8 8-5,6 7-7,-3-17-5,4-5-11,5 19-10,-6-22-3,-3 3 0,13 10-15</inkml:trace>
          <inkml:trace contextRef="#ctx0" brushRef="#br0" timeOffset="124018.535">16236 3357 158,'2'2'0,"-2"-2"98,-2-6-61,4 10-3,-4 3-2,2-14 2,2 14-3,1 9-8,-8-16-3,12 15-3,-3-1-5,3 6-3,4 4-1,2-9-1,-10 1-1,19 17-2,-15-17 0,4-6 0,2 15 0,-6-15 0,-7-9 0,6 2-2,1 7 1,-18-18-1,15 16 1,-8-16 1,6 3 3,-2 10 1,0-11-3,-11-4-4,11 10 0,-16-14-1,10 3 0,-3 1 0,-4-6 0,8-3 0,-8 5 0,6-5-1,-4-3 0,7 3-2,-5-10 1,11 2 0,5 13 1,-16-11 0,29 1 1,-14 13 0,10-14-2,-7 15 1,20-9 1,-14-8-1,14 11 1,0 5-1,-2-14 1,-10 17 0,8 1 1,-7-15-1,4 22-1,-2-7 1,-11-6-3,17 13-6,-8 0-2,-5-2-4,1 12-3,1-5-2,-4-3-5,14 8-7,-21 2-17,7 0-24,-4 8-13,-7-7-30</inkml:trace>
          <inkml:trace contextRef="#ctx0" brushRef="#br0" timeOffset="124238.9174">16687 3605 375,'-2'0'0,"9"8"55,-21-13-34,16 10 4,10-5 3,-17-10-3,12 17-4,-3-7-5,-10-10-9,14 8-5,8-1-2,-7-7-1,13 10 0,-9-6 2,-8 6 0,8 0-2,-6 3-32,-9-3 1,2 2-14,2 6-59,-11-15-138</inkml:trace>
          <inkml:trace contextRef="#ctx0" brushRef="#br0" timeOffset="118479.0895">10394 3455 128,'0'-12'25,"18"3"8,-18-1-6,0-7-6,6 17-3,-10-5 1,2-9-2,2 9 0,-5-3-2,-1-4-4,-3 13-2,7-8 0,-14-3-1,12 2-1,-5 3-2,-11-2 1,13 12 2,-11-5-1,-2 5 1,-2 5 3,0-4 0,4 0 1,-2 15-2,-2 1-1,0-10-2,4 13 1,5-4-1,-3 3-1,12 11 0,-12-17-3,16-2 0,7 10-1,-1-10 0,-3-1-1,3 5 0,10-18 0,-12 10-2,14 1 1,-11-11 0,13 1 1,-7 4-1,5-19 2,-5 4-2,9 6 0,-8-13 0,3-4-4,1 14 2,-2-14-3,-3-1 1,9 10-1,-6-9 0,-5-1-1,9 7 2,-11 0 2,4 1 0,-2 5 2,-13-3 0,6 8 0,1 4 0,-5-9 0,0 4 3,2 11 1,-4-8 3,2-8-1,0 18 1,0-15-2,0 5-1,0 3-2,7-1 0,-12 11 2,16 3 2,-6-16 0,-8 10 0,12 15-1,-7-19-1,5 4-1,4 13 0,-6-22 0,10 9-2,-10 6 0,10-11-1,-10 5 1,15 0-1,-14-17 0,8 17 0,-5-10 0,2-3-13,6 3 0,6 0-3,-14-10-5,11 0-7,-3 5-9,-8 2-11,-2-10 3,8 8 6,-3-22 4,-4 20 2,10-4 5,-9-14 21,-7 19 7,7 5 0,-7-4 17,3 7 12,-7-2 0,-1-2-3,1 2-4,2 5-4,0-20-1,9 27 7,-7-2 4,3-12-4,4 12-6,-1 8-3,-1-8-4,13 4-2,-7 0-1,-4-8 1,11 9 0,-6 1-3,-14-21 1,22 28-3,-22-14 0,13-2 1,-8 1-1,-5 2-1,4-15 0,-2 20-1,1-20 0,-6 12 0,10-7 0,-14 1 0,7 2-2,-2-1 1,2 3-1,0-12 1,2 14 0,-2-7 0,0-11 1,0 15 0,0-4 0,-6-11-1,3 8 0,1-12-1,-2-2 0,4 7-1,0-4 0,4-20-1,-2 19-1,7-14-2,-9-9-1,9 11 1,0-4 0,-4-5 1,3 18 2,1-15-1,-4 6 3,6 20 0,2-13 0,-8-1 0,1 16 1,-1 2-1,-5 3 0,2-2-2,9 4 2,-11-12 0,9 18-5,0-6-2,0-9-2,6 17-2,3-13-2,-2 3-4,6 6-4,0-9-14,-6 0-11,6 11-9,2 2-16,-4-10-21</inkml:trace>
          <inkml:trace contextRef="#ctx0" brushRef="#br0" timeOffset="118989.98">11691 3357 126,'0'-4'32,"-9"-2"-7,0-14 7,1 22-9,-10-13-2,0-2-2,0 22 1,-6-15 0,-9 13 5,13 5 0,-9 0 2,-11-2-4,26 19-2,-21-14-4,10 6 0,1 4-3,6-1-4,-4-5-2,13 11 0,0-9-1,0-9-3,5 15 0,4-7-2,0-12-2,13 19 1,-13-26-1,5 3 0,8 8 0,-6-14 0,2-1 0,6 3 0,-4-5 0,11-11 0,3 3-5,-1 1 1,-4-7 0,5 9-2,-1-19-2,3 11 0,6-2-2,-17-9-3,6 10 2,7 9 2,-14 3 5,-6-8 0,-2 17 2,-9-4 1,4 7 1,0-8-1,-4 3 1,2 0 0,11 8 9,-20-6-1,18 8 0,-5 0 0,-6 1 2,7-1 1,3 7-4,-10-7-1,11 2-2,7 9-2,-5-11-1,-7-3-1,12 8 0,-7-3 1,4-7-1,-4 14 0,6-17-24,-3 8-8,1 17-27,-18-20-47,14 11-62</inkml:trace>
          <inkml:trace contextRef="#ctx0" brushRef="#br0" timeOffset="120084.988">12242 3184 152,'9'-2'0,"-18"-6"58,18 5-27,-18 6-12,2-11-3,10 5 0,1 3-1,-17-5-1,11 0-1,-3 13 0,-8-16 0,11 16 2,-14-8 0,1 0-3,-1 10-3,-6 8 0,-5-15-2,7 12-2,9 1 0,-16-16-2,14 17 1,-3-12-1,-1-5-1,14 17-1,-1-6-1,-3-17 0,7 12 0,3 8 0,-6-24-1,10 23 1,6-3-1,-13-15 0,11 8 1,12 13 1,-6-22-1,6 12 0,6 7 0,-23-8 1,25 0-1,-2 7 0,-22-4 0,17 3 0,5 6 0,-22-19 0,8 17 1,10 6-1,-23-11 0,11 6 0,-2-3 0,-13-1 0,9-2 0,0 2 0,-14-7 0,11 15 0,-13-17 2,1 0-2,5 7 2,-1-3 0,-14-7 0,11 7 0,-8 5-2,-5-9 0,2-3 0,3 2 2,-5-2-3,4-2 2,1 9-1,-19-8 0,14-3 0,2 12-5,-10-16-1,3 13-3,25-5 1,-20 5-1,9-1-4,18 2-5,-25-6-9,11 9-5,16 6-8,-20-15-15,31 12-19</inkml:trace>
          <inkml:trace contextRef="#ctx0" brushRef="#br0" timeOffset="120426.5905">12511 3304 271,'0'4'0,"0"-14"18,9 10-6,-9 7 12,0-12 6,-2 10 5,8 8-5,-6-13-10,3 14-4,5 13-2,-12-13 0,15 8-2,-2 7-3,-5-14-2,5 14-2,9-3 1,-14-16-3,8 19-1,-6-15-1,5-11 0,-2 21 0,-4-13-1,1-14 0,-1 16 0,-1-8 0,-8-5-7,13 10 0,-9-17-2,-14 9-4,28 1-8,-17 2-12,-3-5-23,12 4-24,-1-3-28</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4:14.177"/>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8187F3B2-88FE-4672-8C92-F498BE27C0E7}" emma:medium="tactile" emma:mode="ink">
          <msink:context xmlns:msink="http://schemas.microsoft.com/ink/2010/main" type="writingRegion" rotatedBoundingBox="632,14468 1740,17984 1154,18169 46,14653"/>
        </emma:interpretation>
      </emma:emma>
    </inkml:annotationXML>
    <inkml:traceGroup>
      <inkml:annotationXML>
        <emma:emma xmlns:emma="http://www.w3.org/2003/04/emma" version="1.0">
          <emma:interpretation id="{E6CA2256-B7C3-44FC-8E47-4D739366F3E1}" emma:medium="tactile" emma:mode="ink">
            <msink:context xmlns:msink="http://schemas.microsoft.com/ink/2010/main" type="paragraph" rotatedBoundingBox="632,14468 1740,17984 1154,18169 46,14653" alignmentLevel="1"/>
          </emma:interpretation>
        </emma:emma>
      </inkml:annotationXML>
      <inkml:traceGroup>
        <inkml:annotationXML>
          <emma:emma xmlns:emma="http://www.w3.org/2003/04/emma" version="1.0">
            <emma:interpretation id="{0AADDA05-4954-4151-A7FE-DE3A013DCF38}" emma:medium="tactile" emma:mode="ink">
              <msink:context xmlns:msink="http://schemas.microsoft.com/ink/2010/main" type="line" rotatedBoundingBox="632,14468 1740,17984 1154,18169 46,14653"/>
            </emma:interpretation>
          </emma:emma>
        </inkml:annotationXML>
        <inkml:traceGroup>
          <inkml:annotationXML>
            <emma:emma xmlns:emma="http://www.w3.org/2003/04/emma" version="1.0">
              <emma:interpretation id="{C41EBD28-19A1-40DF-BAAD-1FE690512B16}" emma:medium="tactile" emma:mode="ink">
                <msink:context xmlns:msink="http://schemas.microsoft.com/ink/2010/main" type="inkWord" rotatedBoundingBox="673,14460 1232,16506 852,16610 292,14564"/>
              </emma:interpretation>
              <emma:one-of disjunction-type="recognition" id="oneOf0">
                <emma:interpretation id="interp0" emma:lang="tr-TR" emma:confidence="0">
                  <emma:literal>"z.</emma:literal>
                </emma:interpretation>
                <emma:interpretation id="interp1" emma:lang="tr-TR" emma:confidence="0">
                  <emma:literal>"z"</emma:literal>
                </emma:interpretation>
                <emma:interpretation id="interp2" emma:lang="tr-TR" emma:confidence="0">
                  <emma:literal>"z".</emma:literal>
                </emma:interpretation>
                <emma:interpretation id="interp3" emma:lang="tr-TR" emma:confidence="0">
                  <emma:literal>"z...</emma:literal>
                </emma:interpretation>
                <emma:interpretation id="interp4" emma:lang="tr-TR" emma:confidence="0">
                  <emma:literal>"z""</emma:literal>
                </emma:interpretation>
              </emma:one-of>
            </emma:emma>
          </inkml:annotationXML>
          <inkml:trace contextRef="#ctx0" brushRef="#br0">-446 615 109,'0'15'15,"2"-15"-4,-11-5-2,16 10-2,-7 2 0,-5-17 2,10 8 0,-5 7-1,4-3-2,-6 1 0,2-3-1,-2 11-2,4-11-1,-2 7-1,0 8-1,-2-7 0,-5-6-17,12 11-10,-3-3-12</inkml:trace>
          <inkml:trace contextRef="#ctx0" brushRef="#br0" timeOffset="1130.2287">-462 661 117,'0'10'18,"0"0"-1,2-4-1,7 17-7,-6-16-4,-6 6-4,19 7-1,-23 2 0,7-9-15,0 8-8,7 4-3</inkml:trace>
          <inkml:trace contextRef="#ctx0" brushRef="#br0" timeOffset="1306.5189">-408 1036 111,'6'9'5,"10"-3"-2,-23-5-2,5 8-1,11 2 0,-5-6 0,-6 1 0,2 6 5,11-10 4,-13 4 3,6-6 1,3 8 2,-11 2-3,-1-10-3,10 7-6,3 1-3,-5-2 0,-3 7 0,11-3-35,-5 2-8</inkml:trace>
          <inkml:trace contextRef="#ctx0" brushRef="#br0" timeOffset="917.724">-388 69 186,'0'5'0,"4"-5"42,-4-5-25,-2 7 2,2-2-1,2 4-7,-2-10-7,0 11-3,0-4-1,-2-7 0,4 4-2,-2 9-1,4-4-2,-10 0-3,4 17-5,-3-5-9,-10 9-12,3-11-21</inkml:trace>
          <inkml:trace contextRef="#ctx0" brushRef="#br0" timeOffset="-205.8052">-360 154 144,'5'0'0,"-12"-4"55,5 6-44,6 3 0,-4-5 1,0-5 1,-8 5 0,12 0-1,-8 0 1,10-2-2,-1 4-3,-8 3-3,-5-10-3,8 5 0,6 10-3,-6-12-1,-15-1-12,10 23-5,-6-2-4,-4-4-5,6 4 1,-2 2-2,6-2 6,-15 1 4,20 2 3,-2 1 9</inkml:trace>
          <inkml:trace contextRef="#ctx0" brushRef="#br0" timeOffset="1498.6285">-162 1539 232,'0'0'0,"-2"5"19,2 0-15,4 0 4,1-2-1,-7 6-2,2-3-1,8 0-1,1-1-1,-9 5-2,20 9 0,-11-14 0,5 9-12,-6-7-12,1 13-11,7-5-18</inkml:trace>
          <inkml:trace contextRef="#ctx0" brushRef="#br0" timeOffset="1703.1959">122 1992 110,'0'2'0,"9"1"12,-2 12-9,2-13 4,0 3 2,2 9 1,-2-7-1,-3-9 2,1 12-1,2-5-4,-2-5-5,2 2-1,2 3 0,-5-1 0,14 0 0,-9 6-36,14-6-6</inkml:trace>
        </inkml:traceGroup>
        <inkml:traceGroup>
          <inkml:annotationXML>
            <emma:emma xmlns:emma="http://www.w3.org/2003/04/emma" version="1.0">
              <emma:interpretation id="{497B2DB3-770E-4FC5-88B4-5B367757C467}" emma:medium="tactile" emma:mode="ink">
                <msink:context xmlns:msink="http://schemas.microsoft.com/ink/2010/main" type="inkWord" rotatedBoundingBox="1528,17311 1740,17984 1154,18169 942,17495"/>
              </emma:interpretation>
              <emma:one-of disjunction-type="recognition" id="oneOf1">
                <emma:interpretation id="interp5" emma:lang="tr-TR" emma:confidence="0">
                  <emma:literal>W</emma:literal>
                </emma:interpretation>
                <emma:interpretation id="interp6" emma:lang="tr-TR" emma:confidence="0">
                  <emma:literal>Ü</emma:literal>
                </emma:interpretation>
                <emma:interpretation id="interp7" emma:lang="tr-TR" emma:confidence="0">
                  <emma:literal>w</emma:literal>
                </emma:interpretation>
                <emma:interpretation id="interp8" emma:lang="tr-TR" emma:confidence="0">
                  <emma:literal>u</emma:literal>
                </emma:interpretation>
                <emma:interpretation id="interp9" emma:lang="tr-TR" emma:confidence="0">
                  <emma:literal>U</emma:literal>
                </emma:interpretation>
              </emma:one-of>
            </emma:emma>
          </inkml:annotationXML>
          <inkml:trace contextRef="#ctx0" brushRef="#br0" timeOffset="20883.7116">580 3069 108,'7'2'11,"-5"-2"3,-4-5-2,-1 3-1,10 4 0,-9 1-2,2-6-1,0-4-2,0 9 1,0 3-2,0-10 2,0 8 1,4-6-2,-8 11 4,4-16 0,0 8 0,0-5 1,0 10-1,0-5 1,0-5-1,0 8 0,2 4 1,-2-14-2,0-2 0,-2 15-2,2-8 0,2 7-1,0-14 0,-8 9-1,6 6 1,2-8 1,0 2 0,-4-4 0,2 10-1,0-6 0,-2-5 1,-1 4-2,8 5 1,-10-10-1,-1-2 0,1 3 0,8 10 0,-12-10 0,11-7-1,-9 4 2,-4 8-1,11-4-1,-11-8 0,11 7-2,-13 2 2,2 3-1,8-10 1,-14-5-2,14 22 0,-10-6-2,2-12 0,0 3 3,-9 8-3,2 8 0,7-12 3,-9 4-2,-4 11-2,6-8 2,4-6 1,-3 6-2,1 3 0,3-4 1,-5 6-1,2-6 0,-1 6 0,6 4 1,-7 2 0,9-6-1,-7 4 0,8-1-1,-4 2 2,4-1-1,-6-4 0,10 11 0,-1-2 0,-8-13 0,9 13 0,-8 2 0,10-6 0,0-1 1,-11 11 0,10-2-1,6 2 0,-8-9 2,7 9-2,-4 3 1,11-11-1,-9 2 1,2 2-1,9-6 0,-11-1 0,7 4 1,2 2-1,0 1 0,2-7 0,0 7 0,2-12 1,1 13-1,-5-11 0,11 4 0,-9-7 0,4 11 0,3-7 0,6-2 0,-17 2 0,18 1 0,1-6 0,-8 0 1,4-2-1,-4 9 0,0-7 0,6-5 0,-8 0 0,4 6 0,-9-3 0,7 2 0,-1-9 0,-3 3 0,6 1 2,4 1-3,-15-7 2,9 0 0,-3 3-1,3-2 0,-9 3 0,7-8 1,-8 10-1,8-13 0,-7 13 0,0-6 0,2-2 0,-7 3 0,7 0 0,-13 5 0,13-7 0,-13 9 0,-5-9 1,5 9 0,4-9-1,10 3 0,-26-6-1,10 3 0,2-6 1,-1 6-1,1 5 0,-9-14 0,4 10-2,3-4 1,-16-1-1,13-4 0,-8 2 1,6 7 1,-5-7 1,1-3-1,0 6 1,4 3 0,-4 2 0,4-5 0,-2-2 1,4 15-1,0-18-1,-8 5 2,4 5-1,2 2 0,4-2 1,-6 4 0,-7-6 0,16 12 0,-7-13-1,-4 11 0,4-6 0,2 6 0,-1-1 0,3-4 0,-6-3 0,9 10 0,-3-5 0,5-3 3,0 6-2,0-3 1,0 0-2,0-3 0,5 3 0,-10 10 1,10-17-1,-3 12 0,-9-10 0,12 5-1,-3 0 1,5 0 0,-7 0 4,4 0-3,9 7 1,-6-1-2,2-1 2,0-5-2,4 3 0,5 2 2,-5-8-1,-2 11 0,16-6 0,-18-2 0,20-7-1,-11 4 1,-1 1 0,3 2 1,-4-8-1,4 3-1,-7 2 2,9-2-1,-15 2 0,-7-2 0,2 8 0,-2-6-2,0 6 2,0-6-1,-4 11 0,4-11 0,-2-2-8,-1 8 0,3 7-3,3-15-6,-12 5-12,0 2-22,7 7-49,-9-4-37</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7:59:55.083"/>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3F2049BF-70B3-45C5-A9E5-92E0FBC3EC09}" emma:medium="tactile" emma:mode="ink">
          <msink:context xmlns:msink="http://schemas.microsoft.com/ink/2010/main" type="writingRegion" rotatedBoundingBox="18467,12017 18368,15320 17559,15295 17658,11993"/>
        </emma:interpretation>
      </emma:emma>
    </inkml:annotationXML>
    <inkml:traceGroup>
      <inkml:annotationXML>
        <emma:emma xmlns:emma="http://www.w3.org/2003/04/emma" version="1.0">
          <emma:interpretation id="{556F49E4-D9B6-4919-B429-0AA71C4DA707}" emma:medium="tactile" emma:mode="ink">
            <msink:context xmlns:msink="http://schemas.microsoft.com/ink/2010/main" type="paragraph" rotatedBoundingBox="18467,12017 18368,15320 17559,15295 17658,11993" alignmentLevel="1"/>
          </emma:interpretation>
        </emma:emma>
      </inkml:annotationXML>
      <inkml:traceGroup>
        <inkml:annotationXML>
          <emma:emma xmlns:emma="http://www.w3.org/2003/04/emma" version="1.0">
            <emma:interpretation id="{DED17481-FE59-4734-88FD-7DF8BE3DBC68}" emma:medium="tactile" emma:mode="ink">
              <msink:context xmlns:msink="http://schemas.microsoft.com/ink/2010/main" type="line" rotatedBoundingBox="18467,12017 18368,15320 17559,15295 17658,11993"/>
            </emma:interpretation>
          </emma:emma>
        </inkml:annotationXML>
        <inkml:traceGroup>
          <inkml:annotationXML>
            <emma:emma xmlns:emma="http://www.w3.org/2003/04/emma" version="1.0">
              <emma:interpretation id="{AD3EB837-5512-4F67-9A94-9D8B65A49107}" emma:medium="tactile" emma:mode="ink">
                <msink:context xmlns:msink="http://schemas.microsoft.com/ink/2010/main" type="inkWord" rotatedBoundingBox="18467,12017 18368,15320 17559,15295 17658,11993"/>
              </emma:interpretation>
              <emma:one-of disjunction-type="recognition" id="oneOf0">
                <emma:interpretation id="interp0" emma:lang="tr-TR" emma:confidence="0">
                  <emma:literal>morali}</emma:literal>
                </emma:interpretation>
                <emma:interpretation id="interp1" emma:lang="tr-TR" emma:confidence="0">
                  <emma:literal>*r</emma:literal>
                </emma:interpretation>
                <emma:interpretation id="interp2" emma:lang="tr-TR" emma:confidence="0">
                  <emma:literal>rot</emma:literal>
                </emma:interpretation>
                <emma:interpretation id="interp3" emma:lang="tr-TR" emma:confidence="0">
                  <emma:literal>itti</emma:literal>
                </emma:interpretation>
                <emma:interpretation id="interp4" emma:lang="tr-TR" emma:confidence="0">
                  <emma:literal>morali.</emma:literal>
                </emma:interpretation>
              </emma:one-of>
            </emma:emma>
          </inkml:annotationXML>
          <inkml:trace contextRef="#ctx0" brushRef="#br0">240 1078 107,'4'0'0,"-15"-5"23,16 3-22,-5-4 1,4 6 1,-8-5 4,8 5 4,-4-3 7,2 6-3,-2 0-2,-2 1-5,4-6-3,-2 0 0,3 2 0,-6 0-1,3-6-1,0 4 0,7-3 2,-14 5 4,7 5 0,7-5-2,-5 5-3,-4-5-3,-5 5-2,7-5 0,7-2-2,-14 4 6,5-2 4,-2 0-5,10 0 0,-8 0-2,-2 2 1,13-4-1,-9 2 0,-3 0 0,3 5-6,9-10 2,-11 5 2,-5 0 0,10 0 0,-6-2-4,3 4-5,0-2-8,-2 5-9,-2-2 3,1 0-6,-12 4-1</inkml:trace>
          <inkml:trace contextRef="#ctx0" brushRef="#br0" timeOffset="609.3344">278 1070 121,'0'0'21,"2"-5"4,-4 7 2,-1-6 2,6 4-3,3 0-2,-21 2-3,15-4 0,-2 12-2,2-10 0,-5 10-2,-2 3-1,7-8-3,-15 9-4,2 1 0,6-3-2,-4 14 1,-3-13 3,3 11-3,-2 4-1,-14 1 0,12-6 0,-3 5 0,2-4 1,3 6 0,4-16 0,-2 11-1,-2 1 0,4-2 0,5-2-1,-5 10-1,-14-11-1,19 0-1,2 2-2,-5-8 1,-4 3-1,9-5 2,-3-1-2,-8-1 1,2 7 0,2-11 1,-11 15-1,11-2 1,-9 1 2,7-1-3,-2-4 1,-7 10-1,13-3 0,-4-18 1,4 0-2,-1 1-2,8 9 1,-3-12 0,-3-3 0,6 2 0,2-2 0,-7 3 0,8-1-1,-3 8 1,6-7 0,-12-3 0,12 1 0,-10-5-1,2 8 1,4-8 0,-4 4 0,4 0-7,-2-7-1,7 7-3,-14-5-2,16 5-1,0-13-5,-3-4-9,5-15-19,-6 11-35,2-10-22</inkml:trace>
          <inkml:trace contextRef="#ctx0" brushRef="#br0" timeOffset="2174.8163">-282 929 116,'-9'0'0,"9"-2"3,2 2-7,5-6 3,-7 12 2,-2-12 1,4 9 9,-2-8 3,-7 3 6,5-5-4,4 7 0,-4 2-2,2-4 1,0 2-1,0 0 1,0 0 1,9 2 0,-16-7 4,1 15 2,10-10-3,-4-7-3,0 7-3,-4-5-1,-3-4-1,9 20-2,-4-13-1,9 4 0,-1-4-1,-10 4-2,6 1 1,-2-3-2,0 7 1,0-14 1,0 7-1,-4 2 2,8-4-1,-4-1-1,0-8-2,0 17-1,-4 2 0,10-11-1,-1 6 1,1-3 1,5-3 0,-11 6 1,7-6 0,2 6-2,-5-11 1,10 2-1,-5 5 1,11-4-2,-7 0 2,7-1-2,0 3 0,0 3 0,-2-7 1,2 7-1,-3 0-1,-5-13 0,3 16 0,-2-8 2,1 2-3,-1-2 2,-4 0 0,4 1 0,-4-3 0,2 9-1,-2-4 0,0 2 1,2-3-1,-4 3 0,0 0 2,4-5-1,-3 5-1,-5-2 0,10-3 0,-2 5 1,-9-8 0,16 8 0,-13 3-1,3-6 0,4 6 0,-6-3 0,5 0 0,-8 0 0,5 0 0,-8 7 0,16-14 0,-16 9 0,0 1 0,16-8 0,-12 7 0,-4-2 0,13-2 1,-17 2-1,11 7 0,-3-9 0,-4 2 0,0 5 0,7-5 1,-14 5-1,7-15-1,0 17 1,4-17 1,-8 13-1,4-6 0,0 3 0,-4 0 1,4 3 0,4-6 0,-4 3-1,0 8 1,4-13 0,-6 15 1,-4-15-1,10 10 0,-8-13 1,4 13 0,-3-12-1,-8 4-1,11 8 0,-13 3-1,8-11 1,-12 8 0,-1 8 0,-2-12 0,7 9 0,-5-10-1,4 8 0,-6-1 1,1 3 0,1-10-1,2 0-1,-2 0 3,10 4 0,-10-2-2,13-2 2,-8 0-1,4 3 0,5-2 0,-3 8 0,3-12 0,-5 6 0,-7-6 0,9 13 0,-1-17 0,-1 7 0,0 0 0,2 1 0,-8 5 0,10-1-1,-2-5 1,-6 3 0,11 6 0,-3-9 0,-1 0 0,-1 2 0,5 4 0,-5-9 0,5 6 0,-5 1 0,1-11 0,-1 7 0,14 5 0,-14-3 0,5 1 0,2-3 0,-7 5 0,5-3 0,-3 1 0,3 1 0,2-4 0,-6-3 0,12 2 0,-12 5 1,8-4-1,-13-13 0,9 26 0,2-22 0,-7 18 0,7-12 0,0 6 1,0 5-1,0-13 0,0 5 0,0 0 0,0-3 0,0 3 0,-5-7-1,10 5 1,2 2-1,-12 2 1,3-2-1,2 0 1,7 0 0,-1 0-2,-4-7 3,9 8 0,-6-1 0,8-6-1,3-4 0,-3 10 0,0-7 1,5 0-1,-7-3 0,3 1 0,3 2 0,-1 4 0,-9-2 0,-3 0-25,5 3-3,-11 9-18,-7-2-37,2 4-39</inkml:trace>
          <inkml:trace contextRef="#ctx0" brushRef="#br0" timeOffset="-534.8604">-273 1218 103,'-2'-3'8,"-1"-5"-3,6 8 3,-6-9-3,3 13-2,-2-8-1,4 3 2,1 6 1,-1 0 2,0 0-1,-6-10 4,-1 0-3,12 5 0,-7-5 1,-5 5 3,5 0 0,5-5 2,-7 8 2,4-1 1,2-2-2,-10 1-2,10-1 2,-4 7 4,-7-15 0,16 9-2,-15-4-4,6 5 1,2-2 2,-7-5 0,10 8-3,-3-3-2,-6 3-2,6-6 0,-2 3-1,-2-3 1,2 6 0,0-7 0,-3 0-1,6 4 1,-3 4 0,-3-3-1,8 2-2,-5-1-1,-2-4 0,2 2-1,2 2 0,-4-8-1,2 7 1,2-2-1,-4 1 1,4-4 0,-4 8-2,10 0 2,-5-7-1,-10 6-1,11-6-1,-10 6 0,12-11 0,-8 13 0,2-10 1,9 10 1,0 0 0,9 5 1,-1 1 0,-3 2 0,10-4 0,-8-3 0,-5 10 1,13-8-1,-1 0-1,-3 4-1,4 4 1,-2 1-2,7-3 1,-2 6 0,2-2-1,0-5 0,2 5 1,-14-11-1,12 3 0,-2 9 0,6-19 0,-11 13 0,3 0 0,-7-3 0,-3 2 0,-6 5 0,13-9 0,-11 2 1,-4-4-1,0-1 0,2-3 0,0 8 0,-3-10 0,5 8 0,-2-2 0,0 4 0,4-5 0,-13 8 0,11-2 0,-4-7 0,4-8 0,-9 8 1,-2-8-1,5 0 0,2 9 0,-5-1 0,0-5 0,9 7 0,-4-11 0,-1 10-2,-8-8 1,4 8-2,-6-7 0,2-3 0,2 7 1,0-5 1,2 3-1,-4 0 0,4 0 0,-9 3-1,16-6 1,-15 11-3,3-10-3,-1-1-4,-5-4-12,-7-9-16,-6-2-26,0 17-24,-7-13-24</inkml:trace>
          <inkml:trace contextRef="#ctx0" brushRef="#br0" timeOffset="-4794.2042">9 53 105,'7'-3'5,"-21"3"1,16 0-1,7 0 2,-18 0 0,5 0 0,13 0-1,-7 0 1,-9 3-1,14-6 0,-5 3 0,-6-5 0,-3 5 1,14-5 1,-7 11 0,-5-9 2,14 0-2,-9-1 0,-2 11-1,0-11-2,-3 4 0,5-5-1,0 10 1,5-13 0,2 11 0,-12 2 1,7-8 0,1 6-1,-6-8 0,3 10 2,0-10 0,0 2-1,-4 8 1,4-2-1,0-3 0,7-5 0,-14 7 0,7-4 0,0-1 0,9 3-1,-11 0 0,4 8-1,-7-16 1,5 8 1,0 3 1,-4-6-1,8 3-1,1 5-1,-14-5 0,18 3-1,-11 1-1,4-11 1,-7 14 1,10 0 1,-1-7-1,-2 13 1,10-13 0,-12 16 2,6-11 0,-6 10-2,9 2 0,0-7 0,-9-3 0,2 13 0,5-8 0,-7 2-2,0 2 0,2-1 1,-2 3-2,2-5 0,9 12 0,-15-11 0,4 8-1,9-5 0,-9 3 1,6-7-1,-3 2 0,-3 0 0,0-1-1,9-4 1,-9 5-1,2-7 0,-2-2 0,9 1 1,-14 3-1,7-10 0,-4 3 0,4-6 0,3 6 0,-12-2 1,12-1-1,-8 3 0,8-3 0,-3-4 0,-2 1 1,-4 6-1,1-6 0,10 1 0,-9 4-1,-3-2 0,10 0 0,-7 0 1,-1-13-1,1 4 1,4 0-1,-6-1 0,2-5 1,4 10 0,-9-11-1,-2-2 0,9 13 0,-8-8-1,3-5 1,-1 11 1,1-2-2,3-9 1,6-8-1,-10 9 1,6-3 1,2-4 0,-7-5-2,8 2 1,-6 3 0,3 5-1,5-4 3,-1 5-2,-8 11 2,4-3-1,-5 1 0,10 4 0,-5 2 0,0-12 0,0 15 0,-9 0 0,16-11 1,-10 15 0,6-7 0,-3 1 2,-3 7 0,-3-3-1,12 3 1,-6-5-5,5 18 3,-3 13 5,-2 4 2,0 10-2,0-10 1,0 8-3,0-2 2,0-8 1,0-1-1,2-1-1,-4 5 1,2-2-2,0-7 0,0-2-2,0-2 0,0-3 0,-2-4-1,9-3 1,-10-3-2,1 5 0,4-12 0,-4 2 1,2-10-1,0 8 1,0-1 0,0-2-1,0-5 0,2 8 1,-2-1-1,-2-10-5,2 5 3,2-4-1,-2-1 1,-2-7 0,4 1-1,-2-8 0,0-4 1,-2-1 0,4 7 0,-2-1 0,0-8-1,-4 4 0,6-1 0,-2 9 2,-2-2-1,9-3 0,-10-2 1,3 6 0,0 11 0,0-19 1,9 14 0,-18 7 0,16-10 0,-14 15 0,10-5 0,-6 5 0,10 0 1,-14 0-1,7 4 5,7-3-2,-7 8-4,-7-5-1,10 10 4,-6 11 3,3 1-1,0-1 0,0-2-1,-2-6 1,2 3-3,5-2 2,-5 2-1,6-7 0,-15 1-1,18 3 0,-9-7 0,-6-10 0,12 8-1,-8-8 0,2 3 1,2-3-1,-2 7 1,9-11 0,-13 1 0,1 0 0,3 4 0,3-6 1,-8 9-2,12-8 0,-9 1-5,4-8 4,-2-9 1,-9-4-2,22-4-1,-22-1 0,12-8 0,-6 3-1,3 3 2,5 2 0,-14 15 2,5 3 0,-1 1 0,1 4 0,-3 8 0,9-4 3,-11 8-3,9-7 0,9 6-5,-13-3 2,-12 2 2,12 3-7,-7-2-15,4 12-20,5 0-61,-12 8-112</inkml:trace>
          <inkml:trace contextRef="#ctx0" brushRef="#br0" timeOffset="5040.5696">36-99 105,'2'7'4,"0"-4"-2,0 5 1,5-2 0,-9 0-1,6 2-2,9-3 0,-10 11 0,1-11 0,-6 8 0,2-1-15</inkml:trace>
          <inkml:trace contextRef="#ctx0" brushRef="#br0" timeOffset="5868.642">53-274 149,'-2'5'0,"2"2"68,2-21-60,3 25-2,1-3 11,-6 4 6,9 1-2,0 2 0,2-2-4,-6 9-5,-3-10-4,16 12-2,-14-4 1,12-1-4,-10-4-2,3 2 1,-7-3-2,5-2 0,-2 2-29,-1-4-25,-8 10-51</inkml:trace>
          <inkml:trace contextRef="#ctx0" brushRef="#br0" timeOffset="14711.9622">80-1382 103,'0'10'22,"-7"-16"7,7 6 6,9-4-5,-15 2-7,3 4-6,12-2-2,-11 0 1,-5-2 0,14 2-3,-3 0-4,-1 2 3,-14-7-1,22 8 1,-18-8-1,9 5 0,-4 0-2,4 0-4,0 0-2,-10 0 0,16-3-2,-12-2 0,0 3 0,4 2 0,-3 5 1,3-3 0,0-9 0,-6 4 0,8 1-2,-18-3 1,16 3-1,0 2 1,0-6-1,0 2 2,-2 8 2,0-8 1,-3 2 2,8 8-1,-3-12-2,0 3 0,-3 13-1,8-15 0,-10 0-1,3 10 0,4 0 0,1-10 0,-10 0 0,16 8 0,-9-6-1,-2 6 1,-3-6-1,12 8 1,-7 0-1,-2-6 1,2 2 0,-5 6 1,5 3 2,0 2-1,0-3 2,5 11 0,-10-8-2,12 7 1,-9-4 1,-1 5-2,12 1 0,-11 3 0,9-6 0,-3 9-1,7-2-1,-2 6-1,-4-8 1,-1 11-1,-2-11-2,5 7 2,-3-4-1,1-2 2,-10 4-1,5-5 0,0-1 0,0 3 0,0-2 1,3-5-1,-1-4-1,7 3 0,-14-9 1,10 5-1,-1-8 0,3 3 0,-12-11 0,10 16 0,-3-8 0,-11 0 0,18-10 0,-7 11 0,-2 4 0,9 3 0,-13-11 0,6 1 0,-2-1 0,7 7 0,-7-3 0,2 8 0,-4-14 0,10 5 0,-8-5 1,5 10-1,-5-10 0,-5 2 0,10-2 0,-10-2 0,14 2 0,-18 4 0,14-2 1,-7-2-1,11-6 1,-14 8 0,1-2-1,4-5 0,-3 3-20,1-13-6,-2-4-34,4-16-80</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00:13.897"/>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DD804F43-1667-4876-AED4-F7975594923D}" emma:medium="tactile" emma:mode="ink">
          <msink:context xmlns:msink="http://schemas.microsoft.com/ink/2010/main" type="writingRegion" rotatedBoundingBox="15451,11559 17859,11491 17889,12551 15481,12619"/>
        </emma:interpretation>
      </emma:emma>
    </inkml:annotationXML>
    <inkml:traceGroup>
      <inkml:annotationXML>
        <emma:emma xmlns:emma="http://www.w3.org/2003/04/emma" version="1.0">
          <emma:interpretation id="{25BE2E32-F1CB-480B-87DF-8EB2C2330E22}" emma:medium="tactile" emma:mode="ink">
            <msink:context xmlns:msink="http://schemas.microsoft.com/ink/2010/main" type="paragraph" rotatedBoundingBox="15902,11466 17494,11596 17436,12315 15844,12186" alignmentLevel="2"/>
          </emma:interpretation>
        </emma:emma>
      </inkml:annotationXML>
      <inkml:traceGroup>
        <inkml:annotationXML>
          <emma:emma xmlns:emma="http://www.w3.org/2003/04/emma" version="1.0">
            <emma:interpretation id="{2FB3BAF0-B918-441C-B848-AFE6A12F2467}" emma:medium="tactile" emma:mode="ink">
              <msink:context xmlns:msink="http://schemas.microsoft.com/ink/2010/main" type="line" rotatedBoundingBox="15902,11466 17494,11596 17436,12315 15844,12186"/>
            </emma:interpretation>
          </emma:emma>
        </inkml:annotationXML>
        <inkml:traceGroup>
          <inkml:annotationXML>
            <emma:emma xmlns:emma="http://www.w3.org/2003/04/emma" version="1.0">
              <emma:interpretation id="{889467BC-FF84-4E44-8FD5-86D77CD70597}" emma:medium="tactile" emma:mode="ink">
                <msink:context xmlns:msink="http://schemas.microsoft.com/ink/2010/main" type="inkWord" rotatedBoundingBox="15902,11466 17494,11596 17436,12315 15844,12186"/>
              </emma:interpretation>
              <emma:one-of disjunction-type="recognition" id="oneOf0">
                <emma:interpretation id="interp0" emma:lang="tr-TR" emma:confidence="0">
                  <emma:literal>Hata</emma:literal>
                </emma:interpretation>
                <emma:interpretation id="interp1" emma:lang="tr-TR" emma:confidence="0">
                  <emma:literal>trata</emma:literal>
                </emma:interpretation>
                <emma:interpretation id="interp2" emma:lang="tr-TR" emma:confidence="0">
                  <emma:literal>Hatta</emma:literal>
                </emma:interpretation>
                <emma:interpretation id="interp3" emma:lang="tr-TR" emma:confidence="0">
                  <emma:literal>Hatan</emma:literal>
                </emma:interpretation>
                <emma:interpretation id="interp4" emma:lang="tr-TR" emma:confidence="0">
                  <emma:literal>Hasta</emma:literal>
                </emma:interpretation>
              </emma:one-of>
            </emma:emma>
          </inkml:annotationXML>
          <inkml:trace contextRef="#ctx0" brushRef="#br0">51 12 106,'-3'-11'32,"3"12"14,0-4 0,-13 3-9,6 0-18,1 11 3,1-1 2,-1 5-2,-3-1-2,9-2-1,2 7-2,-6 4-1,6-5-3,-2 14 0,2-8-1,-4-3-1,6-6-2,1 4 0,6 4-3,-11 3 0,2-11-1,7 4-2,-7-4 1,9 6-1,-11-9-1,7 8 0,-9-6 0,11 12-1,-9-16 0,0 8 0,11-11-1,-20 12 1,20-14-1,-13 5 0,4-5 0,7 0 0,-14 11 0,14-11 0,-9 0 0,9 4-8,-4-9-2,-5 8-3,6-6-3,-8-2-11,4 4-11,-2 2-20,5 2-11,4 3-11,-23-5-16</inkml:trace>
          <inkml:trace contextRef="#ctx0" brushRef="#br0" timeOffset="-658.3874">-169-74 108,'4'-5'0,"-4"3"3,2-1-5,1 6 2,-8-6 0,7 6 0,-2-3 0,3 0 0,-3-5-4,0 7 4,0-2 0,-5 5 1,10-10 1,-8 10 0,6-10 0,-3 5 3,0 5 3,-7-10 1,9 8 2,-6-6-2,1 13-2,6-12-4,-6 4 0,-3-4-1,12 4 3,-12-2 3,10 9 6,-2-4 1,-4-3 2,4 3 1,3 3 3,-5 2-2,2 6-1,-6 2 4,6 10-3,-4-6-1,-1 1 0,8 10-4,-7-10-5,4 11 1,-7-6 0,10-2 0,-5-4-2,2 11-2,5-13-2,-9 9 1,6 2-1,-2-9-1,5 5 0,4-5-2,-11-1 2,0-4-2,-4-2-1,12 2 0,-12-12 0,4 6 1,2-3-1,-2-8 0,-2 2 0,4-2-11,3 3-2,-8-8-4,3 5-4,7-3-16,-5-12-18,1 4-24,-12 1-26</inkml:trace>
          <inkml:trace contextRef="#ctx0" brushRef="#br0" timeOffset="-343.7215">-220 346 129,'4'-11'0,"1"6"29,-3 5-2,2-5 6,5 5-4,-4-5-5,3 3-3,3 2-7,-6-3 1,15-2-1,-5 5-2,5-4-3,-6-1-2,4 1-1,4 0-1,0-2-2,0-4-1,-8 0 0,1-5 0,12 10 1,-7-11-1,-7 16-1,5-18 0,-7 16-2,-7-3 2,10 5-1,-12-5 0,-6 7 0,6 1 0,-11-3-20,0 0 5,7-3-8,-18 11-13,2-3 1,5-3 3,-3 6-5,9-11 0,-10 15-5</inkml:trace>
          <inkml:trace contextRef="#ctx0" brushRef="#br0" timeOffset="954.161">428 387 125,'16'-14'23,"-18"12"2,10-8-8,-10-5 3,16 11 4,-12-8-6,0 2-5,2-4-1,-1 1-4,-3-3 1,0 4-3,2 2-2,-4-3-2,2-1 2,-7-3-1,7 9-3,-9-5 0,2 10 0,-4-2 6,9-2 3,-9 2 1,9 7 0,-11-2-5,1 0 3,-8 10 1,12 0 4,-12-6-4,8 11 0,-10-5 3,2 4-1,11 1 2,0 0-5,-2 3 1,2-10-3,14 4-1,-14-7-1,7 9 1,4-1 0,-2 3 0,0 1-1,2-7-1,7 9-2,-4-6 0,-3-3-1,4 1 0,-1-9 1,4 3-1,0 0 0,-9-2 0,4-1 0,-4 6 1,2-13-1,9 10 0,-4 1 0,-7-6-1,2-4-1,3 4 1,15-5-1,0-2-1,-14-6 0,12 6-3,-2-12-4,-3 4 3,5 6-3,-9-6 4,8-5 0,-17 12-4,12-6 3,-1-4 5,-9 6 1,2 9 0,-6 1 1,7-6 1,-5 11-1,0-6 1,0 3 0,-3 0 3,6-2 0,-8-2 0,10 0 0,-10 4 0,5 3 0,0-6 0,0 3-1,-7 0 0,10-2 0,1 4 0,-2 2 0,-4-4-1,2 6 0,0-6 1,11 10 1,-17 0 1,10 2-1,7-1 1,-6 9-2,-1 1 0,-4-7-1,7 10 0,-5-9-1,7 6 1,-7-2-2,2-12 0,-4 6 0,9-8 0,-2 7 0,-7-8 1,-4-4-1,15 1-2,-14 8-3,6-9-6,-1 0-3,-7 0-6,5-3-8,5 8-20,-7-5-10,2-5-13,2 5-38</inkml:trace>
          <inkml:trace contextRef="#ctx0" brushRef="#br0" timeOffset="1848.0592">584 231 110,'0'-3'0,"2"1"16,0-6 1,0 11 3,3-8 1,13 0 5,-16 2 0,13 1-3,-15-8-4,14 6-4,-10 10-1,-4-11-3,11 4 0,-4-4-3,-11 8-2,8-3 0,-4-8 2,0 16 4,0-8 1,0-3 1,-2 3-1,4 3 1,-2-6-2,4-2-2,5 15-1,0-20 1,-7 18 0,14-11 0,-5-2-4,7 0-1,-7 3-1,9 2-1,-2-8-3,-3-4 1,12 0-1,-12 7 0,19-7-1,-21-1 2,5 3 0,2 2-2,-9 3-10,-11-3-8,9 11-15,-20-3-14,11 2-21,-16 8 7,3 16-36</inkml:trace>
          <inkml:trace contextRef="#ctx0" brushRef="#br0" timeOffset="1407.2401">790-86 202,'0'7'0,"-13"9"72,-3 11-40,8 3 5,-4-4-9,4 3-4,-6-6-2,8 5-5,6-12-1,0 10-3,0-11-1,2 8 0,2-2-3,-4 6-2,9-8-3,-4 15 1,1-9-1,-6 5 0,0 1-1,5-3 1,6-3 2,-22-4-3,17 3-1,5-7-1,-13 7-1,2-17 0,11 11 2,-4-13-2,-5 14 0,-4-23 0,13 13 0,-9-2-2,1 2-2,8-10 0,-7 2-2,21-2 0,-10-2-2,-8 7-2,11-8-5,-7-3-1,9 9-4,-14-2-2,-12-10-7,30 8-8,-31 2-4,14 0 0,-9-14-9,9 10-25</inkml:trace>
          <inkml:trace contextRef="#ctx0" brushRef="#br0" timeOffset="2881.5261">1095 344 123,'6'0'0,"-8"-2"5,9-3-5,4 2 3,-9 1 8,7-6 8,-5 8 1,12-16 0,-3 16 3,-4-13-6,2 11-3,-11-8 1,9 6 0,-4-3-1,1-11-9,-3 16-2,5-11 0,4 2 3,-21 1 3,20-5-2,-7 4-3,-6-2-3,0 6-1,4 2 0,-9-3 0,12 3 0,-7 1-2,-10 4-3,6 0 5,-5 0-3,2 7-1,-9 3 5,0-5-1,12-3 0,-21 11 0,9-6 1,5 9 15,4-8-3,-11-1 3,0 15 3,11-7-3,-11 11 0,-4-9-3,19 5-2,-1-5-3,-3 8-1,-2 5 2,17-15-2,-10 4-1,2-4-3,13-8 1,-16 10-3,16 0 1,-6-17-1,-1 5-1,1 0 0,4-1 0,-7-10 0,7 6 0,6-5 0,-8-3 1,8-2-1,1-6 3,8 1-3,-6-4 0,-7-1-4,3-4 1,6 7-2,6 4-2,-19-13 0,6 7 1,-2 2 0,-2-2 0,11 7 1,-15-1 1,-5 3 2,4 6 2,5-1-1,-13 5 1,8 0 0,-4 0 0,0 0 9,-9 5-1,9-12-2,-9 7 1,14 10-1,-12-6 3,7 6 0,11 7 0,-11-8-2,0 7-2,9 5-1,-7-3 0,7 2-1,2-3-2,-4-2 0,13 12-1,-20-9 0,20-3 0,-16 0-14,12-3-11,4-7-31,-5 2-85</inkml:trace>
        </inkml:traceGroup>
      </inkml:traceGroup>
    </inkml:traceGroup>
    <inkml:traceGroup>
      <inkml:annotationXML>
        <emma:emma xmlns:emma="http://www.w3.org/2003/04/emma" version="1.0">
          <emma:interpretation id="{CD3F39F2-8ACC-4128-9CC6-ACFC7ED7D7F3}" emma:medium="tactile" emma:mode="ink">
            <msink:context xmlns:msink="http://schemas.microsoft.com/ink/2010/main" type="paragraph" rotatedBoundingBox="15473,12335 17881,12267 17889,12551 15481,12619" alignmentLevel="1"/>
          </emma:interpretation>
        </emma:emma>
      </inkml:annotationXML>
      <inkml:traceGroup>
        <inkml:annotationXML>
          <emma:emma xmlns:emma="http://www.w3.org/2003/04/emma" version="1.0">
            <emma:interpretation id="{A2A17DC0-AAA0-4AAB-B31C-58C8D7229C02}" emma:medium="tactile" emma:mode="ink">
              <msink:context xmlns:msink="http://schemas.microsoft.com/ink/2010/main" type="line" rotatedBoundingBox="15473,12335 17881,12267 17889,12551 15481,12619"/>
            </emma:interpretation>
          </emma:emma>
        </inkml:annotationXML>
        <inkml:traceGroup>
          <inkml:annotationXML>
            <emma:emma xmlns:emma="http://www.w3.org/2003/04/emma" version="1.0">
              <emma:interpretation id="{76F14832-B70F-4A0A-B389-F05F26EA9C1B}" emma:medium="tactile" emma:mode="ink">
                <msink:context xmlns:msink="http://schemas.microsoft.com/ink/2010/main" type="inkWord" rotatedBoundingBox="15473,12335 17881,12267 17889,12551 15481,12619"/>
              </emma:interpretation>
              <emma:one-of disjunction-type="recognition" id="oneOf1">
                <emma:interpretation id="interp5" emma:lang="tr-TR" emma:confidence="0">
                  <emma:literal>sima</emma:literal>
                </emma:interpretation>
                <emma:interpretation id="interp6" emma:lang="tr-TR" emma:confidence="0">
                  <emma:literal>hama</emma:literal>
                </emma:interpretation>
                <emma:interpretation id="interp7" emma:lang="tr-TR" emma:confidence="0">
                  <emma:literal>Lima</emma:literal>
                </emma:interpretation>
                <emma:interpretation id="interp8" emma:lang="tr-TR" emma:confidence="0">
                  <emma:literal>#ima</emma:literal>
                </emma:interpretation>
                <emma:interpretation id="interp9" emma:lang="tr-TR" emma:confidence="0">
                  <emma:literal>Sima</emma:literal>
                </emma:interpretation>
              </emma:one-of>
            </emma:emma>
          </inkml:annotationXML>
          <inkml:trace contextRef="#ctx0" brushRef="#br0" timeOffset="-7448.5851">-409 712 109,'0'-5'18,"-2"10"-6,4-5-1,-2 0 1,0-8-5,0 16-2,0-16 0,0 6-3,4 4 0,-2 1 3,-4-8 2,4 5-1,-2 0-1,0 0-2,3 2-1,-1-2 1,5-5 0,-7 5-1,0 3-2,0-6 2,2 6 0,-2-3 4,4 2 3,1-4 0,-5-1 0,0 3 1,0 3-1,0-3-1,-5-3 1,10 3 0,-5 0 0,-5 0 0,5-2 0,-2 4-2,2-2 0,0 0-1,0 3 0,-4 2-2,-8 5-1,4-3 0,3 4 0,-17 4 0,11-10-1,4 8 2,-11 0 1,10 7 1,-8-16-2,5 11-1,-2-5 0,-1 8 0,3-12-3,4-1 0,-1-5 2,1 6-1,2 0 0,8-8 0,-6 4 0,-5-2 0,12 0 0,-6 3-1,0 6 1,-3-9-1,-2-2 0,3 4 0,4 3 0,0-3 0,2-2 0,-8 0 0,12 6 1,-6-14 0,0 10 2,0 4 0,-2-12-1,4 12-2,-4-12 0,2 14 0,2-13 0,9 10-1,-20-7 1,12 2 0,3 2-1,-1-4 1,4 4 0,-7 6 3,13-8-1,-6-10 1,9 7-1,-2 0 0,-3 3 1,5 6-1,-1-6 1,-8-6-1,9 12-1,-11-6 1,13-13 0,0 15 0,-11-2-1,-9 3-1,13-6 0,-13 6 0,4-3 0,-6 0 0,2 0-1,0 0-2,-2 8-3,2-11-2,2 10-3,-11 3-5,7-10-13,-2 19-9,-1-12-15,1 2-30</inkml:trace>
          <inkml:trace contextRef="#ctx0" brushRef="#br0" timeOffset="-5179.9369">-289 843 103,'0'-3'17,"-2"11"0,4-16-1,-4 8 1,8 9-1,-12-10-1,6 1-2,2-8-2,-2 8-2,-2 8-2,8-7 0,-4-2 3,1 2 1,10-1-1,-9 2 3,3-2-4,-7 0-2,20 7 0,-15-7 1,8 0-2,-4 0 1,6-7-2,1 7 2,4-2-2,-5-9 1,8 6-2,-10 5-1,7-8 1,2 6-2,-6-6 3,-3 3-1,5 5 1,-12-5-1,14 10-2,-11-10 1,5 5-1,3 0 1,-10-4-1,2 4-1,11-2 1,-9 2 1,5 0-1,-7 2-2,4-2 1,5-2-1,4-3 0,-18 5 0,25 2 1,-13-7-1,-5 5 0,9 0 0,-9-5 0,-2 0 0,-7 8 0,14 4 0,-3-7 0,-2 0 0,-4 0 0,2 3 0,2-3 0,4 0 2,1 0 0,-10 0-1,10 0 0,-7-8-1,9 13 0,-14-7 0,16-3 1,-2 2-1,-5 0 1,7 3 0,0-7-1,0 4 0,-7 6 0,3-6 0,4 9 0,-11-12 0,15 6 0,-13 6 0,3-12 0,-5 6 0,4 13 0,-2-16 1,-2 6 0,7-6 0,-5 6 0,-3 2 0,1 0 1,20-5-2,-20 0 2,16 8-1,-12-8 0,2-5-1,1 2 2,6-2-1,-2 8 0,0-1-2,-9-4 2,7-9 0,-2 14-1,-1-3 0,1 0 2,-7 0-2,6 0 0,-6-7 1,7 14-1,-14-2 0,13-10 0,-4 5 0,5 0 0,-9 3 0,4-6 0,9 6 0,2-11 1,-11 8-1,7 5 1,0-10 0,-7 5 1,-2 0 0,0 8 1,6-11-1,-8 3 1,8 3-1,-15-1 0,14 1-1,-3 4 0,-2-12-1,6 5 1,-10 5-1,3-5 0,-1 8 0,4-16 1,-6 8-1,4 0 0,2-5 0,-9 10 1,7-10-1,-3 10 0,3-10 0,0 13 0,-4-16 0,-1 8 0,1 8 0,-1-16 0,5 18 0,-7-6 0,3-8-1,-3 8 1,-2-3 0,4-2 0,-4 1 0,5 8 0,8-15 0,-13 16 1,4-11-1,3 2 0,2 0 0,-5-8 0,5 9 1,2-1-1,1 0 0,-10-7 1,11 9-2,-6-7 1,-3 5 0,-6 0 0,4-5 1,5 3-1,-7 4 0,9-4 0,-11 9 0,2-17 0,2 20 0,2-15 0,1 3 0,1 2 0,-1 0 0,-3 10 0,7-20 0,-7 10 0,-2-3 0,7 6 0,-3-3 1,5 0-1,0-3-1,-9 6 1,7-3 0,-7 0 1,0-3-1,11 11 0,-11-11-1,0 3 1,0 0 0,0 3 0,0-6 0,0 13 0,11-17 0,-7 9 1,1-2-1,-3 3 0,0-6 0,11 3 0,-6-5 0,-5 13 0,14-8 0,-14 0 0,0 0 0,12 0 0,-10 0 0,9-3 0,-13 1 0,12 2 0,-8 0 0,3 2 0,-10-4 0,6 4 0,-3-2 0,4 0 0,-8 3 0,1-16 0,8 23 1,-5-12-1,-2 2 1,4 2-1,-4-2 0,6 0 0,-11-7 0,7 17 1,-2-15-1,2 5 0,-6 2 2,8-2-1,0-2-1,-6 2 0,8-5 0,-8 10 0,-5-10 0,22 2 0,-17 1 1,-5 12-1,15-15 0,-3 0 0,-15 7 0,15-4 0,-6 2 0,12 2 0,-15-4 0,3 2 0,1-3 0,7 8 0,-8-7 0,-3 2 0,15 0-1,-9-3 1,0 3-1,0 3 0,0-6-1,4 3 2,-4 0-1,9 5 1,-9-5 0,4 0 0,-1-2 0,1 4 0,-8-4 0,13 2 0,-5-8 0,-2 13 0,0-2 0,5-11 0,-9 8 0,4-8 0,7 8 0,-13 3 0,1-6 0,14 3 0,-8 8 0,-8-10 0,10 4 0,-5-4 0,6 2 0,-10 2 1,11-7-1,-5 5 0,7 3 0,-12-9 0,-1 9 0,15-6-1,-13 0 1,0 6 0,4-3-1,0-5 1,-4 10 0,4-5 0,-6 0 0,-3 0 0,16 0 1,-14 0-1,5 0 1,-6 6-2,6-12 0,-5 6 0,5 0 0,-6-5 1,-5 0 0,6 15-1,3-20 1,-7 15 0,0-10 0,2-3 0,-1 8 0,-8-5-1,5 5 2,2-5-1,-4 5 0,8-2 0,-15-1 1,16-5-2,-12-5 1,3 13 0,8 0 0,-3-10 1,8 5-1,-16-2 0,16 3 0,-7 10 2,-1-22-2,14 20 0,-19-8 1,13-1 0,-7 5 1,16 2 1,-18-2 1,16 0-1,-7-2 1,-5-1-2,12 6 0,-16-3-1,9 2-1,9-4 0,-9 4-1,5 1 0,-10-6 1,12 3 0,-1 3 0,3-3 0,-9-5 1,11 7-1,0-2 0,5-2 0,-5 2 0,2-8 3,5 3-3,-4 3 0,-3 4 2,-5-7-2,5 10 0,-4-7 1,2 7-1,-9-3 1,9 3 0,-7-7 0,3 7 0,6 4 0,-5-18-1,8 21 0,-21-12 0,18 3 0,-6 6 0,-1-7 0,3 8 0,-14-7-1,16-3 1,-9 7 0,4-4-1,-10 8 0,3-4 0,-1 1 0,0 4 2,-5-1-1,-9 2 0,13 4 1,-12-2-1,3 2 0,-3-7 0,12 12 0,-6-16 0,4 4 0,-8 2-3,13-2-1,-5-10-4,7 0-1,-5 10-6,3-13-5,9 6-5,-12-3-8,5 1-7,-6 5-10,1-2-18,21-8-24</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00:19.969"/>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AE4CEA1E-D554-42F6-A9C6-A7B2CCFAD92D}" emma:medium="tactile" emma:mode="ink">
          <msink:context xmlns:msink="http://schemas.microsoft.com/ink/2010/main" type="writingRegion" rotatedBoundingBox="13763,10995 15121,10335 15444,10998 14086,11658"/>
        </emma:interpretation>
      </emma:emma>
    </inkml:annotationXML>
    <inkml:traceGroup>
      <inkml:annotationXML>
        <emma:emma xmlns:emma="http://www.w3.org/2003/04/emma" version="1.0">
          <emma:interpretation id="{40A9D1EB-7572-4C4E-9951-F7FC9997D1E4}" emma:medium="tactile" emma:mode="ink">
            <msink:context xmlns:msink="http://schemas.microsoft.com/ink/2010/main" type="paragraph" rotatedBoundingBox="13763,10995 15121,10335 15444,10998 14086,11658" alignmentLevel="1"/>
          </emma:interpretation>
        </emma:emma>
      </inkml:annotationXML>
      <inkml:traceGroup>
        <inkml:annotationXML>
          <emma:emma xmlns:emma="http://www.w3.org/2003/04/emma" version="1.0">
            <emma:interpretation id="{B8039D0D-02F1-46A6-A8D3-EF8AC7927E22}" emma:medium="tactile" emma:mode="ink">
              <msink:context xmlns:msink="http://schemas.microsoft.com/ink/2010/main" type="line" rotatedBoundingBox="13763,10995 15121,10335 15444,10998 14086,11658"/>
            </emma:interpretation>
          </emma:emma>
        </inkml:annotationXML>
        <inkml:traceGroup>
          <inkml:annotationXML>
            <emma:emma xmlns:emma="http://www.w3.org/2003/04/emma" version="1.0">
              <emma:interpretation id="{F8BF57D8-5F2C-4DAA-887F-E3822835FD28}" emma:medium="tactile" emma:mode="ink">
                <msink:context xmlns:msink="http://schemas.microsoft.com/ink/2010/main" type="inkWord" rotatedBoundingBox="13763,10995 15121,10335 15444,10998 14086,11658"/>
              </emma:interpretation>
              <emma:one-of disjunction-type="recognition" id="oneOf0">
                <emma:interpretation id="interp0" emma:lang="tr-TR" emma:confidence="0">
                  <emma:literal>ad</emma:literal>
                </emma:interpretation>
                <emma:interpretation id="interp1" emma:lang="tr-TR" emma:confidence="0">
                  <emma:literal>m d</emma:literal>
                </emma:interpretation>
                <emma:interpretation id="interp2" emma:lang="tr-TR" emma:confidence="0">
                  <emma:literal>w d</emma:literal>
                </emma:interpretation>
                <emma:interpretation id="interp3" emma:lang="tr-TR" emma:confidence="0">
                  <emma:literal>*d</emma:literal>
                </emma:interpretation>
                <emma:interpretation id="interp4" emma:lang="tr-TR" emma:confidence="0">
                  <emma:literal>şad</emma:literal>
                </emma:interpretation>
              </emma:one-of>
            </emma:emma>
          </inkml:annotationXML>
          <inkml:trace contextRef="#ctx0" brushRef="#br0">17 439 103,'-2'2'8,"6"-4"3,-6-2 2,4 5 1,3-1-1,-10 5-2,5-7 1,-2 4 1,-9-7-2,16 5-1,-8 0-3,1 0 0,-2 0 0,1 0 0,3 3 2,3-11 1,-8 16-1,10-8-1,-1-3 0,1 3 5,-5 0-1,0 0-5,0-5 0,6 5 1,-12 5-3,-1-12 0,7 6 0,0 1-3,2 0 1,0-5-1,-6 5 0,8-5 0,-1 5 1,3-5 2,-6 2-2,-6-3 4,17 2-2,-11-2-1,0-7 3,-3 8 0,1-12 0,0 6-3,2-2 0,0-7 0,2 14 1,3-17-2,-3 7-1,-4 9 0,19-3-1,-17-3 0,9 7-2,11-12 1,-13 8 0,2-7 0,4 16 1,-2-12 2,0 1-3,-2 5 2,5 1 1,-3-5 2,0 8-2,2-10 0,0 10-2,-1 1 2,5-8 0,-1 17 1,-1-14-2,-1 4 0,8 6 0,-13-6 0,13 3 1,-4 0 0,-9 3 1,15-3-2,-4-10 0,-2 20 0,-2-10-1,-3 0 0,7 0-1,2-5 0,-11 7 0,-9 1 1,21-3-1,-10 2 0,-6-4 1,13 2-1,-20 0 1,2-5 0,4 7 0,3 1 0,-13-11-1,4 16 0,9-16 2,-14 6-1,-4 2 2,14 0 2,-10 0 0,3-3-1,4-1-1,-4 1-2,9 3 0,-18-9-1,6 9 0,-4-7 0,5 2 0,0-8 0,-16 13 0,8-11 0,8 8 0,-23-4 0,19 7-2,-8-5 2,7 0 0,-9 2-1,9 3 1,-13-7 0,16 9 0,-8-4 0,5 2 0,5-5 0,-12 2 0,1 5 0,4-2 0,-3-5 0,3 5 0,-7-3 1,12 3-1,-3 0 2,4 0-1,14 3 0,-13 0 0,13-3-1,-20-6 0,17 9 0,-6 0 0,5-9 1,-10 12-1,10-6 0,-16 2 0,13-10-2,-2 8 2,9 6 0,-14-6-1,10 3 1,10-1 1,-8 3-1,0 3 0,2-3 1,6 0 0,-13-5-1,21 2 0,-23 1 1,13-6-1,5 1 0,-5 7 1,0-13 1,16 8-1,-13-7 1,8 4-1,1 6 1,-5-8-1,4 2-1,-2 6 0,-6-6 1,-1 11-1,1-8 0,-9 0 1,-5 7-1,18-7 0,-18 5 0,-4 0 1,6-5 0,10 3 0,-12 1 0,2-2 0,5 3 0,2 0 0,-11 0-1,7 0 0,6-2 0,-15 7 0,4-8 0,3-2 1,-5 1 0,-7 2 1,11-1 1,-15-1 2,11 6-2,-6-5 1,3 3-2,-1 3 1,4-1 1,-20 2-1,16-4-2,-1 7 1,-4-8-2,-2 2 0,-2 3 3,6 1-3,-6-2 0,2 4 0,-3-6 0,3 7 0,9-6 0,-2 2 0,-3-8-2,7 6-3,0-9-9,-5 4-6,25-4-6,-22 2-2,18 2-15,-3-4-19,7 0-53</inkml:trace>
          <inkml:trace contextRef="#ctx0" brushRef="#br0" timeOffset="2207.2591">1150-628 103,'0'-8'11,"-4"8"1,6 7 0,-4-14-1,4 10 0,-2-3 1,-2 0 1,2 4 2,4 2 1,-6-6-4,4-5-1,5 5 1,-18-5 0,11 10 1,0-15 0,-3 6-1,6 13-1,-3-14 1,-3 10-2,10-5 0,-9 0 2,4 5-1,0-10 5,-6 15 0,-1-25 0,8 20 0,-1-8-3,-4 3-1,-3 3-2,7-8-1,-2 5 0,0 2-2,0 1-1,0 2-1,3-6 1,-1 7 0,-2-11-1,0 4-1,0-6 0,0 10 1,0-3-1,-2-6 1,4 3 0,-4 9 0,2-8-1,4 11-1,-6-9-2,11 10 2,-7-10 1,-11 3-1,9 10-1,7-12 1,-1 9 1,-8 5-1,0-5 1,11 9 0,-9-3 0,2 1 1,3-2-1,1 9-1,3-1 1,-2 0-2,6-1 1,-4-1-1,-5 1 0,5 1-1,0-7 0,-7-1 0,3 6 1,10-6 0,-17 7-1,7-7 0,4 1 1,-3-4-1,-6 8 0,11-3 0,-13-2 0,15-3 0,-24 4 0,22-6 0,-11-3 0,3 5 0,-1-3-1,0-3 0,-2 4 0,5-9 0,-5 3 1,6 2-1,-8-6 0,-2 3 0,19 7 0,-17-8 0,4 5 1,-9-4-1,16 0 0,-13-6 0,6 6 0,0 1 0,-2-4 0,7 5 0,-11 2 0,6-4 0,0-3 0,0 7 0,-2-12 0,2 8 0,-6-3 0,4 0 0,0 0 0,-2-5 0,4 7 0,-2-2 0,2 0 0,-4 3 0,2-6-1,0 6 0,2-3 1,-2 0-1,-2 2 0,2-7 1,-2 3 0,0-3 0,2 15 0,0-18 0,0 6 0,0 2 0,4 10-1,-13-13 0,9 1 0,-9-6-1,3 11 0,-6-6 2,4-11-1,5 11 0,-1-7 1,-3-2-2,-8 9 1,12-5 0,-1-1 1,-7 6-1,13-10 1,-6 13-1,-3-1 0,11-10 1,-17 9 0,13-8 0,-7 0-1,1 5 0,1-1 0,1 6 0,-5 0 0,7-7-1,-7 9 1,2-4 0,-2-8 0,3 17 0,1-17 0,-4 8 0,0-6-1,1 8 1,-4-7 1,6 12-1,1-14 1,1 13-1,-9-8 1,6-1 0,7 5-1,-9 2 1,-2 1-1,4-3 1,1-3 0,-1 3 0,0 0 0,-8-5-1,10 8 0,-12-1 1,8-2-1,-9-5 0,-2 13 2,13-4-2,-8 11-1,-3-13 3,9 3-2,-2 8 1,6-6-1,-10-7 1,8 11-1,3-4 1,-5 1-1,4 0 0,5-7 1,3 4 0,-6 5-2,6-4 2,-3-2 0,4 6 0,-2 4 0,3 0 0,1-11 0,-6 9 1,0 3 0,9-5-1,2 1 0,-2 1 0,-6-2 0,8-2 2,0 6-2,-5 3 1,1-4 0,0-5 1,-7 0 0,4 9-1,1-3 0,6-7 0,-9 3-1,5-2 0,-5-3 0,20 1 0,-17-6 0,-3 8 0,16-3 0,-14-5 1,16 7-1,-7-14 0,3 2 0,-1 3 1,12-1-1,-14-4 1,5 0-1,0 9 1,4-18 0,3 15-1,-14-4 0,4-5 0,3 6 0,-5-6 0,3 8 0,-1-16 0,3 10 1,0 0 0,2-12-1,2 11 0,-11-3 0,7-1-1,-9 8 3,2-2-4,-4 6-6,-7-12-5,2 13-11,-11-10-22,-9-6-28,-4 15-84</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09:15.589"/>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ED9F56EA-E310-49DE-A859-EF508C1A0BE9}" emma:medium="tactile" emma:mode="ink">
          <msink:context xmlns:msink="http://schemas.microsoft.com/ink/2010/main" type="writingRegion" rotatedBoundingBox="9330,8202 15799,8300 15780,9534 9312,9437"/>
        </emma:interpretation>
      </emma:emma>
    </inkml:annotationXML>
    <inkml:traceGroup>
      <inkml:annotationXML>
        <emma:emma xmlns:emma="http://www.w3.org/2003/04/emma" version="1.0">
          <emma:interpretation id="{87008E74-5EE2-4C7A-A0E0-25ECA77A2973}" emma:medium="tactile" emma:mode="ink">
            <msink:context xmlns:msink="http://schemas.microsoft.com/ink/2010/main" type="paragraph" rotatedBoundingBox="9330,8202 15799,8300 15780,9534 9312,9437" alignmentLevel="1"/>
          </emma:interpretation>
        </emma:emma>
      </inkml:annotationXML>
      <inkml:traceGroup>
        <inkml:annotationXML>
          <emma:emma xmlns:emma="http://www.w3.org/2003/04/emma" version="1.0">
            <emma:interpretation id="{6926992C-3DD3-4F2F-8703-F88164ED6810}" emma:medium="tactile" emma:mode="ink">
              <msink:context xmlns:msink="http://schemas.microsoft.com/ink/2010/main" type="line" rotatedBoundingBox="9330,8202 15799,8300 15780,9534 9312,9437"/>
            </emma:interpretation>
          </emma:emma>
        </inkml:annotationXML>
        <inkml:traceGroup>
          <inkml:annotationXML>
            <emma:emma xmlns:emma="http://www.w3.org/2003/04/emma" version="1.0">
              <emma:interpretation id="{6B2CBB2C-915C-4CC7-9B4D-C1857CAB92D2}" emma:medium="tactile" emma:mode="ink">
                <msink:context xmlns:msink="http://schemas.microsoft.com/ink/2010/main" type="inkWord" rotatedBoundingBox="9310,8312 11616,8289 11627,9418 9322,9441"/>
              </emma:interpretation>
              <emma:one-of disjunction-type="recognition" id="oneOf0">
                <emma:interpretation id="interp0" emma:lang="tr-TR" emma:confidence="0">
                  <emma:literal>*d</emma:literal>
                </emma:interpretation>
                <emma:interpretation id="interp1" emma:lang="tr-TR" emma:confidence="0">
                  <emma:literal>(F d</emma:literal>
                </emma:interpretation>
                <emma:interpretation id="interp2" emma:lang="tr-TR" emma:confidence="0">
                  <emma:literal>(Ede</emma:literal>
                </emma:interpretation>
                <emma:interpretation id="interp3" emma:lang="tr-TR" emma:confidence="0">
                  <emma:literal>(.F d</emma:literal>
                </emma:interpretation>
                <emma:interpretation id="interp4" emma:lang="tr-TR" emma:confidence="0">
                  <emma:literal>('F d</emma:literal>
                </emma:interpretation>
              </emma:one-of>
            </emma:emma>
          </inkml:annotationXML>
          <inkml:trace contextRef="#ctx0" brushRef="#br0">56 120 103,'-5'-9'7,"3"7"1,0 2 2,2-2 0,-5 4-2,3-10 2,0 14-5,0-6 3,8 0 3,-12 2 1,8-4-1,-4 4 1,2-4 2,0 2-5,0-6-1,-5 6 1,12-2-1,-18 4 0,6-2-1,1 0 1,2-7 2,-1 14-1,3-14-1,-13 4 1,20 6-3,-14-3 1,12 0 0,-5 0 1,2-5 0,-2 7-1,0-2 1,4-4 2,-8 8 0,8-8 0,-4 6-1,-4-4-1,4 2-2,0-3-1,-7 8-2,9-5 0,1-5-2,-6 8 0,8-3 1,-7 2 0,2-4 0,6 2 1,-4 2-1,-2-2 0,9 0-2,-9-2 2,-4 4-2,6-4 0,0-1 0,1 6 2,8-1 0,-11-4 0,11 2 1,4 0-2,-1-3 2,-5 3-1,15 0 1,-8 3 2,6-3-1,-2-3-2,11-2 0,-11 5-1,-5 0 1,8-4-2,-8 4 1,5-3-1,-2 6 0,4-3 0,-11 0 0,5 0 2,6-3-3,-6 3 1,15 3 1,-16-6-1,10 1 0,10-6 0,-10 6 0,-3-8 1,2 9-1,1-8 0,-14 9 0,15-6 0,-14-2 1,3 3-1,3 0 1,-3 0-1,-1 1 0,-3 4 0,2 0 0,-4-3 0,-2 3 0,-3-2 0,1 0 0,8 8 0,-9-8 0,3 2 0,2 0 0,-2-2 0,8 4 0,-10-2 0,6 0 0,-11 0 0,2 0 1,0 0-2,7 0-2,-9 2-7,-2-2-5,2 0-3,-2 1-9,4 3-8,-9-4-7,0-5-7,-10 10-27,3 0-29</inkml:trace>
          <inkml:trace contextRef="#ctx0" brushRef="#br0" timeOffset="-736.7771">42 195 107,'0'-7'6,"0"14"-3,-6-10 0,6 3-2,0 0 0,-7 0 0,16-1-2,-5 1-3,-6-8-7</inkml:trace>
          <inkml:trace contextRef="#ctx0" brushRef="#br0" timeOffset="1549.1773">176-328 122,'-7'-2'0,"3"2"40,-3 2-24,0-7 6,1 10-4,-3-5 3,9-2 4,0-1-2,2 3-3,-2 0-2,2 5-4,0-7-1,1 2-1,-1-3 1,-4 1-2,13 7-2,-20-10 0,2 7 0,14-2-1,-7-5 1,0 3-3,-2 2 1,8 5-2,-6-8-2,0 6 1,9-3 1,-7 5 0,-4-5-1,4-3-1,-6 6-1,6-6 0,-2 1-1,9 7 1,-7-8 1,12 1 1,1 2-1,-4-3-1,11 3 0,1-3 2,1 4 0,-8-12-3,10 8 2,-10 3 1,4 0-2,4 3 2,-6-6-2,2 11 0,9-18 1,2 20-1,-7-18-2,3 11 0,-7-3 1,11-5-1,-4 7 1,-9-7 1,2 5-1,2 0 2,-7 0-2,-6-5 0,2 5 2,-8 3-1,8-3-1,-11 0-1,4-3 1,-4-4-1,0 12 0,5-5 1,1 2-1,-4 1 0,-6-3-2,4 0-4,0 2-4,0 3-3,-2-12-2,-3 7-8,3 2-9,4 6-6,-6 2-5,2-9-15,6 6-13,-8 1-29</inkml:trace>
          <inkml:trace contextRef="#ctx0" brushRef="#br0" timeOffset="624.9465">451-118 120,'-2'-8'0,"2"10"31,2-2-14,-4-2-2,-3-3 0,10 8 1,-1-9 1,-8 1 1,13 3-4,-11-3-1,-1 5-1,3-7-4,0 5-3,9-2 1,-18 4 3,7-7 1,4 10-2,1-3 2,-8 0 1,3 4 0,-3-4 0,10 4-2,-3-2-3,-2 0-2,-7-4-1,7 6 1,7-4 1,0 5 2,-7-5 0,-5 0 0,5 0-1,-2 3-1,2-3 0,-2 5-1,11 3 0,-18-4 1,22 7 0,-13-1 0,11 5 2,-11-2 0,7 8-1,-7 13-1,9-10-1,-9 3 1,13-2-2,-8 6 0,-3-3 1,-4-1 1,10 9 0,1-7-3,-9 2 2,-2-1-2,9-3 0,-3-6 1,-4 10-1,2-1 1,1-9-2,3 1 0,-3-7 1,1 2-2,-4-3 0,-2-9 1,4 10-1,-2-10 0,4-5 0,-4 7 1,-4-12-1,4 8-11,4-6-3,-8 1-1,11 4-2,-10-4-8,3-6-20,-15-4-57,8-14-44</inkml:trace>
          <inkml:trace contextRef="#ctx0" brushRef="#br0" timeOffset="-11270.0822">-242-601 113,'0'0'10,"-2"2"-1,4-2-1,-4 0-1,4 0-1,-4-2 3,4-1 2,-2 8 0,-7-5 1,14-2 0,-7 2 1,2-3-1,-6 1 1,4 2 3,2-3-1,-4 13-3,2-20-1,0 7-1,-7 6-2,14-3 2,-7 0 0,0 0 3,-5-3-2,5 3 1,-4 3 1,4-6-3,-2 9 0,6-10 1,1 4-2,-14 4 0,9-13-1,4 9-1,-8 5-1,4-5-1,0 0-1,-5 4-1,10-8-1,-10 10 1,10-3 0,-5-3 0,0 0 0,-14 2 2,14 11-1,-6-3 0,-5 1 2,8-1-1,-6 13 0,-4-5 0,6 8-1,1-3 1,-12 2 0,7 5-1,0 1-1,-3-1 1,1-1-1,-5 2 1,3 0-2,-1 8 1,-1-5 0,10 0-1,-4-7-1,11-3 1,-16 2-2,18 7 2,-10-15-1,5 21 0,6-16 1,-12 13-1,9-10 0,0 9 0,0-5-1,0-4 1,11 4 0,-11-1-2,9 0 2,-5 3-1,9-1 0,-6-9 2,4-1-2,-4-4 0,11 5 0,-7-2 0,4-2-1,-6-8 1,7 8 0,-7-9-1,4-4 0,-11-3 1,14 1 1,-16-1-2,6-2-13,-3 3-2,-6-8-8,3 7-2,-4-2-7,4-12-21,-11-10-78</inkml:trace>
          <inkml:trace contextRef="#ctx0" brushRef="#br0" timeOffset="3461.4084">1691-532 120,'-3'-3'16,"-3"-4"-1,6 4 1,-9-2 1,13 5 4,-10-5-3,6 5-2,0-2-2,-3-1-1,1 11-1,4-16 1,-2 8-1,-2 0 0,2-2 1,0-1-5,-2-1-2,-5 3 0,7-3 0,-2 2 0,-9-3 0,15-5 0,1 5 0,-3 2 0,-4 3 1,11 3 2,-14-6 3,10 6 0,-10-3 2,3 2-2,-5-2 0,7 0-3,-4 0-3,8 0-3,-8-2-1,6 4-1,3-2-1,-10 3 0,7 4-1,7-4 2,-13 7 2,15 4 0,-13-7 0,6 12 0,-13-9-1,14 5 1,-1-2 1,-4 7-1,0 4 1,5 2-1,-1 6 0,7-5 0,-4 4 0,2 6 0,-14 1-1,19-1-1,-14-7 0,8 6 0,-5-7-1,3-3 1,1 3 0,-3 14-1,-4-18 0,12-5 0,1 3 1,-9-13-1,1 15 0,-3-11 0,7-4 0,-7 2 1,-2-6-1,0-8 0,-7 9 1,21-7-1,-21 5 0,7-2 0,2-6 0,3 3 0,-3 3 0,2-6 1,-4 6-1,-6-3 2,8-8-2,-2 11 0,0-3 1,-2-3 1,-3 3-1,5 0 1,0 5-2,5-7 1,-5 2 0,-2 0 0,10 0 1,-14 0-2,8-3 1,-6 6 0,6-6 0,-4 3-1,-5 0 0,14 0 0,-10 0 0,-1-2 0,8 4 0,-8-9 0,4-1 0,-13 2 0,13-4-4,0 3 2,-9-5 0,2 6 0,3-5 1,-8 5 0,4-4 0,-1-8 0,4 4-1,-6 7 1,2-6 0,-2 6-1,-2-6 0,4 0 1,-15 10-2,8-12 0,-2 5 1,3 9 1,-5-7-1,6 1 0,-6 2 1,11 2 1,-11-2 0,9 8 0,-4-1-4,4-4 4,0 7 0,2-3-1,-2-2 2,-3 5-2,3-7 1,-2 9 0,8-4 0,-17 2 1,18-4 0,-10 2 0,8 2-1,-3-3 0,0 8 6,2-5-4,7-5 2,-11 3-2,9 2-1,0 1-1,-3 1 0,1 3 0,4 3 2,-5 8 0,1-8 1,4 3-1,4 4 0,-12 2-2,16-8 0,-5 2 1,-3 3-1,-3-8 0,6 5 0,-10-11 0,14 0 2,-3 3-2,-2-1 0,3 0 0,1-5 1,1 1 0,0 9-1,2-7 0,6 0 1,-8 3-1,11-11 1,-1 8-1,1-6 0,4 1 1,1-6-1,5 3 1,8-7 0,-9 0-1,4 8 1,4-3-1,-8-4 0,2-1 0,-9 7 0,2-9 1,0 12-1,-15-3 0,0 6-1,-3-6-11,-4 6-3,4-6-7,-4 3-15,5 5-22,-5-5-45,4 3-59</inkml:trace>
        </inkml:traceGroup>
        <inkml:traceGroup>
          <inkml:annotationXML>
            <emma:emma xmlns:emma="http://www.w3.org/2003/04/emma" version="1.0">
              <emma:interpretation id="{9569573F-7964-41C5-AFF5-1F79CBBD3973}" emma:medium="tactile" emma:mode="ink">
                <msink:context xmlns:msink="http://schemas.microsoft.com/ink/2010/main" type="inkWord" rotatedBoundingBox="12469,8322 14947,8348 14937,9236 12460,9210"/>
              </emma:interpretation>
              <emma:one-of disjunction-type="recognition" id="oneOf1">
                <emma:interpretation id="interp5" emma:lang="tr-TR" emma:confidence="0">
                  <emma:literal>kadar)</emma:literal>
                </emma:interpretation>
                <emma:interpretation id="interp6" emma:lang="tr-TR" emma:confidence="0">
                  <emma:literal>kadar</emma:literal>
                </emma:interpretation>
                <emma:interpretation id="interp7" emma:lang="tr-TR" emma:confidence="0">
                  <emma:literal>Kadar)</emma:literal>
                </emma:interpretation>
                <emma:interpretation id="interp8" emma:lang="tr-TR" emma:confidence="0">
                  <emma:literal>kadarı</emma:literal>
                </emma:interpretation>
                <emma:interpretation id="interp9" emma:lang="tr-TR" emma:confidence="0">
                  <emma:literal>katar)</emma:literal>
                </emma:interpretation>
              </emma:one-of>
            </emma:emma>
          </inkml:annotationXML>
          <inkml:trace contextRef="#ctx0" brushRef="#br0" timeOffset="4916.3324">2652-532 104,'7'2'16,"-7"-2"3,-9-2 3,14 2-1,-12-3-2,3-2-4,4 10 0,2-12 3,2 14-2,-8-7-3,10 3-3,-6-1 1,3 2-1,3-8-1,-15 10-2,9-3-2,0-6 0,0 3 2,0 3-2,3-6 1,-6 13 1,6-10 0,-6 4 1,12 0 1,-6-2-1,1 9 3,5 7 4,-11 7-2,4-1-3,-4 4 0,2 9-3,0-4 2,-3 0-4,-1 4 0,4 7 1,13-15 0,-13 12-1,9-10-2,-9 4 1,7-3-1,2 1 0,-7-3-2,2 8 1,5-9-1,-6 2 0,-1-4 1,9 4-2,-9-16 0,-4 7 1,13-7 0,0 8 0,-22-8-1,18-8 0,-7-6 0,0 8 0,0-4 0,2-3 1,-4-2-1,4 0 0,-2 0 0,0-6 0,2 6-7,0 4 0,-4-2-2,-2-8-7,-1-4-15,-4 2-26,3-14-16,-10 8-7,3-8-5</inkml:trace>
          <inkml:trace contextRef="#ctx0" brushRef="#br0" timeOffset="5559.0094">2981-144 170,'0'-2'0,"-2"2"29,6-3-26,-8-1 6,6 8 9,-2-4 8,-4-4 4,15 6-5,-13-2-4,2 2-5,0-4-3,4 2-1,-8 0-2,1 0-4,6-2-4,-8 2 0,5 2-1,0 0 2,0-2 2,0 0-1,0 8-3,-6-6 2,-10 9 2,7 4-2,-15 3-1,-1 8 0,-10-11-2,4 14 0,6-9 2,7-8 1,1-3-4,3 6 1,3-4 0,-7-4 2,7 4-2,-4-6 0,-3 6 3,0-3 0,12-1 0,-8-1 1,8-4-2,3 0 0,6 8-2,-6-7 1,8-10-1,-7 11 0,4-8-1,-2 11 0,2-10-2,-4 3 1,2-4 1,0 12 2,0-9 0,9 1-1,-3 8 2,-1-3-1,-3-5 1,7 10-1,-9-5 0,7 5 1,6-4-1,-4-6 1,0 5 0,0 10 0,6-15 1,10 10-1,-5-10 1,0 9 0,11-4 1,-18-2 1,18 2-1,-7-10 0,-6 10-1,0-5 1,4 2 0,0-2-2,1 0-1,1 3 0,-13-8-1,0 10 0,12-8 2,1 6-3,-26-3 2,20-3-1,-3 3 0,1-2 1,-1-3-1,-4 2 0,-2 3 0,2-2 1,5-3-1,-5 1-13,11-4-5,-15 3-2,-1 0-10,10 5-17,-9-10-9,-1 8-17,8 2-18</inkml:trace>
          <inkml:trace contextRef="#ctx0" brushRef="#br0" timeOffset="6249.9734">3674-3 136,'7'-17'21,"0"9"3,-7-5-6,2 0 6,2-2 4,-1 4-1,-8 1-9,7 0 2,-2 7 0,-6 1-5,1-3-3,-4-3-7,3 10 1,-3-12-2,-7 12-3,7 4 1,-11-4-1,0 9 3,-4-9-2,-3 6 10,7 9 1,-2-8-2,-11 4-2,13-3 3,11 8 0,-11-3-1,7 2-3,-1-7-2,-1 10-1,1-9 0,17 6-2,-15-7-1,10 2 1,0 1-3,-2-3 0,-1-2 1,10-1-1,-5-4 0,0 4-1,8 7 1,-10-10 2,13-2-1,-11 12-2,7-19 2,-5 12-1,-2-2-1,7-7 1,-5 12-1,11-8 1,-8-2 0,10 3 0,-10-1-3,13-2-1,-1-5 0,-1-10-2,4 10 1,9-12-3,-7-2-3,2 1 5,1-2-2,-10-7 1,-6 14-1,-2-12-1,2-2 1,-5 2 3,-4-1 4,7 11 2,-9 9 0,0-2 1,2-2 5,4 10 4,-13-2 0,14 9-4,-8-9-3,3 7-3,0-10 0,0 15 0,3-13 0,-6 8 1,8 4 2,-12 4 3,7 10 1,0-8-2,5 3 0,-5-7-1,8 4-1,1 4-1,-4-2 1,-1-3-2,3 1 0,4 1 0,-7 2-2,1 3 1,4-6 0,2-8-1,0 8 1,-4-1-1,6-1 0,-9-8 0,7 7 0,-6-12-12,4 4-1,-5-4-7,-4 1-5,5-1-11,-3 0-25,11-2-4,-6-11-29</inkml:trace>
          <inkml:trace contextRef="#ctx0" brushRef="#br0" timeOffset="6999.9098">4192-557 229,'-2'-14'0,"4"6"26,2 1-4,-1 19 0,-3-14 0,-3 2 1,8 6-3,1 7 5,-8 12 2,4-7-7,-2 11-5,-4 0-2,4 4 0,9-1-3,-9 3-3,2-2 1,7-9-2,4 9-2,-17 0 2,15-4-1,-7 2-2,-1-2 1,12-1-3,-15-2 1,5-5 0,6 12-1,-7-10 0,5-4-1,-2 6 0,6-14 2,-4 3-2,-9 0 0,7-14 0,-7 11 0,-7-5 0,14-6 0,-7 2 0,-5 6 0,23-8 1,-18 2-1,0 0 0,2-2 0,3 0 1,-10-2-1,3 2 1,-7 0 1,9 0-3,0-2-1,0 4 0,0-2 0,0-2-1,-11-1-1,6-7-4,-8 5 0,-7-4 3,11 5 1,-4-6 1,-5 4-2,14-4 1,-14 6-3,2-11 1,1 1-3,6 7 0,-9-13 3,0 9 2,-4 3 0,-2 1-4,-1 2 5,-8 2-1,-5 3 0,5 10 3,6-2 1,-10-3 0,17 6 2,4 1-1,0-4 1,-1-1-1,6-3 2,6 2 0,-8 11 3,8-9-4,5 0 0,0-3 1,5 12 0,-7-5 3,8 1 2,3-1-2,2 1 0,-2-13-4,4 15 1,7-2 0,-13-7 1,9-4 1,10 1-2,1-3 2,0 0-2,-3 0 0,3 0-1,-5-5 0,7 5-1,-9-9 0,0 4 1,4 3-2,1-8 0,-5 7 0,4-9 1,5 11-1,-9-6-1,7 1 1,-5-11 0,4 14-11,-10-6 1,-3 9-4,7-12-5,-9 8-6,7-2-3,0 6-13,-7-8 0,5 11 3,6-3 4,0-3 10,-17 6-13,12-6 7,-3 6 8,-1-3 9,-4-3-9</inkml:trace>
          <inkml:trace contextRef="#ctx0" brushRef="#br0" timeOffset="7640.2276">4940-114 127,'16'-7'28,"-14"-8"-3,18 5-6,-9-3 0,0-1 1,-6 2 2,-3 17 3,-2-10-3,0 5-5,-7-9-5,-4 2-12,-6 7 0,-10-3 0,7 6 8,0-10 1,-7 16-4,3-4 3,2 1 1,2 6-2,4-6 1,-22 9 2,12-9 1,-5 12-2,-5 3 1,16-11 2,-9 2-3,14-2 0,1 2-1,12 5-1,-5 1-2,7-2-2,-8 6 1,8-15 0,6-4 0,-12 16-2,6-6 0,0-12 1,0 5 0,17 4 0,-19 0-1,9 1-1,2-4 0,-7-2 1,2 3-2,-8-6 1,8 6-1,1 0 0,-5-6-2,2-7 2,16 13-1,-7-6 0,9-4 0,0 2 1,2-8 0,-9 1 0,5-7-5,0 0 2,-5-1-2,7-8-2,-2 5-1,2-6 0,-11 4-2,4-3 4,1 0 1,-1 8 3,-9 11 2,-10-1 1,8 5 0,-7-5 0,3 13 3,-4-11 0,12 3 0,-10 0-1,8 5 1,1-5-2,-1 0 0,-4 0-1,-2-2 0,-3 2 0,3 2 1,9 2 2,-5 4 2,5-1 0,2 3-1,4 4 0,-2-7 1,0 6-3,-15 2-1,13-8 1,-7 10 0,16 8-1,-18-18-1,4 12 0,16-3-1,-13 7 0,8-7 1,-13 1-2,7-1 2,-4-3-1,-12 2-5,20-1-3,-13-4-2,7 0 0,-7-3-5,13-3-7,-8-2-7,6 3-13,0-7-7,-4-3 3,8-6-19,10-12-32</inkml:trace>
          <inkml:trace contextRef="#ctx0" brushRef="#br0" timeOffset="8093.3191">5294-61 194,'-5'0'0,"7"2"49,-4-4-35,4 2-1,-2 2 5,-2-2 2,4 0 0,3 10-4,8 3 2,-11-5-5,5 0 1,0 7-4,-7-4 3,9-1-3,-14 13 0,14-6 1,-7 2-1,-2 3-3,5 1 0,4-6-1,-7 4-2,-2-3 0,9-6-2,-14 0 2,8-7-4,-6-5 1,6 2 0,-6 3-1,1-5 1,4-2 1,3-3 0,-5 10 0,-2-10 2,10 2-1,-12-2 2,2-1-1,-3-7-3,8-4-1,-6 2 0,-1-16 0,2 7-3,-7 8-2,13-14-3,-15 2 1,11 8 2,-9-2 4,9 6 0,-6 1 1,8 2 0,-7 4-2,23-1-1,-13-5 1,6 4 1,-2-1-1,-1-3 3,6 5-1,-5 2 0,-7 1 0,7-3-1,-7 6 1,11 8 0,-4-4-2,-2-7 2,-3 10-1,12-3 0,-12-3 1,12 1 0,-5 2 0,9-3-13,-16 0-1,14 5-8,-9-2-14,-9 1-8,16 2-15,-10-6-23,-6 16-10</inkml:trace>
          <inkml:trace contextRef="#ctx0" brushRef="#br0" timeOffset="8517.8251">5634-617 146,'0'-5'0,"6"-3"40,1 16-37,0-1 28,8-1 3,-2 9-1,1 3-3,4 8-2,-1 0 0,8 4-5,-12 3-3,11 4-2,-10 8-3,15 1-3,-7 1-4,-4 9-2,2-9-1,-3 5 1,-3 1 2,-14 0-1,20-11-2,-16 6-1,1 1 0,1-5-3,-6-2-1,-2 4 0,-2-2 1,4-8-1,-11 5 0,4-17-20,-4-2-12,4 0-28,-13-2-62</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00:34.652"/>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25B1EB7B-3D6C-4E05-AB78-EA8877B08B01}" emma:medium="tactile" emma:mode="ink">
          <msink:context xmlns:msink="http://schemas.microsoft.com/ink/2010/main" type="writingRegion" rotatedBoundingBox="20952,1622 24422,1656 24411,2736 20942,2703"/>
        </emma:interpretation>
      </emma:emma>
    </inkml:annotationXML>
    <inkml:traceGroup>
      <inkml:annotationXML>
        <emma:emma xmlns:emma="http://www.w3.org/2003/04/emma" version="1.0">
          <emma:interpretation id="{FE353130-91A1-4F27-979A-A0806EBAD403}" emma:medium="tactile" emma:mode="ink">
            <msink:context xmlns:msink="http://schemas.microsoft.com/ink/2010/main" type="paragraph" rotatedBoundingBox="20952,1622 24422,1656 24418,2007 20949,1973" alignmentLevel="1"/>
          </emma:interpretation>
        </emma:emma>
      </inkml:annotationXML>
      <inkml:traceGroup>
        <inkml:annotationXML>
          <emma:emma xmlns:emma="http://www.w3.org/2003/04/emma" version="1.0">
            <emma:interpretation id="{79B788A5-3C61-49E4-B00A-6678075A182C}" emma:medium="tactile" emma:mode="ink">
              <msink:context xmlns:msink="http://schemas.microsoft.com/ink/2010/main" type="line" rotatedBoundingBox="20952,1622 24422,1656 24418,2007 20949,1973"/>
            </emma:interpretation>
          </emma:emma>
        </inkml:annotationXML>
        <inkml:traceGroup>
          <inkml:annotationXML>
            <emma:emma xmlns:emma="http://www.w3.org/2003/04/emma" version="1.0">
              <emma:interpretation id="{5490A33B-9DCE-4D40-8519-A9CC69067255}" emma:medium="tactile" emma:mode="ink">
                <msink:context xmlns:msink="http://schemas.microsoft.com/ink/2010/main" type="inkWord" rotatedBoundingBox="20952,1622 24422,1656 24418,2007 20949,1973"/>
              </emma:interpretation>
              <emma:one-of disjunction-type="recognition" id="oneOf0">
                <emma:interpretation id="interp0" emma:lang="tr-TR" emma:confidence="0">
                  <emma:literal>un</emma:literal>
                </emma:interpretation>
                <emma:interpretation id="interp1" emma:lang="tr-TR" emma:confidence="0">
                  <emma:literal>#n</emma:literal>
                </emma:interpretation>
                <emma:interpretation id="interp2" emma:lang="tr-TR" emma:confidence="0">
                  <emma:literal>en</emma:literal>
                </emma:interpretation>
                <emma:interpretation id="interp3" emma:lang="tr-TR" emma:confidence="0">
                  <emma:literal>on</emma:literal>
                </emma:interpretation>
                <emma:interpretation id="interp4" emma:lang="tr-TR" emma:confidence="0">
                  <emma:literal>in</emma:literal>
                </emma:interpretation>
              </emma:one-of>
            </emma:emma>
          </inkml:annotationXML>
          <inkml:trace contextRef="#ctx0" brushRef="#br0">15 45 111,'0'3'23,"-2"-3"0,4 0-8,-4-5-2,2 5-1,-3 0-1,1 2-2,0-4 0,-5 2-1,7 0-2,-2 0 1,11 2 1,-18-4 2,18 2 0,-11 0-1,4 0 0,-9-4 2,7 8-1,0-4 0,5-4-2,-3 4 0,0-4-2,-4 8-1,2-4 0,0-4-2,-9 8 0,16-5 0,-7 2-1,2-1 0,-9-1-1,14 1 1,-7 5 0,0-9 1,0 4 0,0 0 1,-2-1 0,-3 6 0,14-5-1,-9 2 1,9 1-1,-7-3-1,3 10 1,12-4-1,-21 2 1,15 0-1,-4-8 0,2 18 0,6-1-1,-1-7 1,3-5-1,-6 9 0,7-2 0,-18-4-1,11-3 0,-2 11 0,-2-8 0,8-6 1,-8 6 0,15-1-1,-8-6 0,-3 2 0,-7-3 0,9 7 1,-13-2 0,9 0 1,0 3-1,16-1 1,-21 0-2,9 3 1,-4-10 0,5 7-1,-19-2 0,23-2 2,-11-3-2,2 7 2,8-7 0,10 0 2,-5 4 0,-8-4-3,10-6 2,-13 11-2,7-8-1,0 1 0,2 4 0,-5-4 3,10 7-3,-10-10 0,3 11 0,-7-4 0,7 2 0,-7 2 2,13-6-2,-8 2 0,-3 4 1,21 4 0,-10-10-1,5 2 1,-7-2-2,16 5 2,-16-10 0,-2 5-1,2 3 0,3-3-1,-1 0 2,3-3 0,-5 3-2,-2 0 1,2-5 0,0-5 0,-6 20 1,6-17-1,-6 4 0,1 3 0,-3-3 0,6 6 0,0-10 0,-7 3 0,3 4 0,-1-6 0,3 2 0,4-3 0,5-7 0,-5 10 0,-4-12 1,-3 8-2,12-4 1,-2-1 0,-12-3 0,11 6 2,-6-11-3,0 6 2,-9 15-1,-3-5 0,3 5-1,-9-2 1,0-5 0,5 9 0,10-6 0,-15 1 0,11 6 0,-2-6 0,2 3 0,9 0 0,-22 0 0,27 0 0,-10-1 0,7 1 0,5 1 0,-3-1 0,1 5 0,-3-11 1,-6 19-2,1-18 1,1 14 0,-7-4 0,5 5 0,-7-7 1,-3 7-1,-1 1 0,13-3 0,-12-6 0,-1 11 1,4-7-2,-9 1 1,4-4 0,-4 4 0,0-2 0,7 5 0,-12-6 0,10-1 0,-12-2 1,14 5-2,-7-2 1,0-4 0,4 11 0,-13-8 1,9-1-2,9 6-1,-13-11 1,-7 7 1,15-5 0,-8 2-1,1 1 1,3 3 0,0-16 0,-2 15 2,-5 3-1,7-4-1,0-11-3,7 0-1,-5 10 2,3-9 0,-7 2-1,13-10 0,0 1 2,-2 1 1,8-8-1,-3 4-1,-1 12 2,-4-12 0,9 14 1,2-14-1,-11 5 0,6 10 0,-4-15 0,3 16 0,-10-8-1,12 9 1,-5 0 0,4-5-2,-1 13 2,-1-6 0,5 2 2,-12-3-1,14 14 1,-15-4-1,8-11 1,0 13 0,5-1 1,-9-9 0,13 8 1,1-3-2,-1-6 0,2 3 1,-4 3-1,-4-5 0,8 0 0,5-3 1,4 5-1,-8-3 0,4-4 0,-7 12-1,7-5 1,-7-8 0,-2 8 0,4-2-1,-4 4 0,-2-7 0,13 3 0,-4-6 0,-3 3 0,-8 0-1,8-7 1,1 2 0,-3 0 0,0 2 0,9 6 1,-11-16-2,16 13 0,-12-2 5,-4-2-3,14-3-1,-14 4 1,8-7-1,17 0 2,-7 5-1,-3-11 1,5 8 1,-4 6-2,-3-12-1,-9 4 1,-8 5-1,8 0-1,-1-5 2,-6 3-2,8 6 0,-7-9 1,4-3-1,-9 6 0,-13 0-4,0-5-12,5 2-13,-3-9-40,-9 0-96</inkml:trace>
        </inkml:traceGroup>
      </inkml:traceGroup>
    </inkml:traceGroup>
    <inkml:traceGroup>
      <inkml:annotationXML>
        <emma:emma xmlns:emma="http://www.w3.org/2003/04/emma" version="1.0">
          <emma:interpretation id="{1568C3A1-1EA1-438D-A6AB-93CE5D936BFA}" emma:medium="tactile" emma:mode="ink">
            <msink:context xmlns:msink="http://schemas.microsoft.com/ink/2010/main" type="paragraph" rotatedBoundingBox="23295,2155 22941,2884 22370,2607 22724,1878" alignmentLevel="2"/>
          </emma:interpretation>
        </emma:emma>
      </inkml:annotationXML>
      <inkml:traceGroup>
        <inkml:annotationXML>
          <emma:emma xmlns:emma="http://www.w3.org/2003/04/emma" version="1.0">
            <emma:interpretation id="{422DAE87-56D1-4F48-B429-25F6DB024DA3}" emma:medium="tactile" emma:mode="ink">
              <msink:context xmlns:msink="http://schemas.microsoft.com/ink/2010/main" type="line" rotatedBoundingBox="23295,2155 22941,2884 22370,2607 22724,1878"/>
            </emma:interpretation>
          </emma:emma>
        </inkml:annotationXML>
        <inkml:traceGroup>
          <inkml:annotationXML>
            <emma:emma xmlns:emma="http://www.w3.org/2003/04/emma" version="1.0">
              <emma:interpretation id="{4CBC6157-B14B-4444-B503-C860DF4D664A}" emma:medium="tactile" emma:mode="ink">
                <msink:context xmlns:msink="http://schemas.microsoft.com/ink/2010/main" type="inkWord" rotatedBoundingBox="23295,2155 22941,2884 22370,2607 22724,1878"/>
              </emma:interpretation>
              <emma:one-of disjunction-type="recognition" id="oneOf1">
                <emma:interpretation id="interp5" emma:lang="tr-TR" emma:confidence="0">
                  <emma:literal>w</emma:literal>
                </emma:interpretation>
                <emma:interpretation id="interp6" emma:lang="tr-TR" emma:confidence="0">
                  <emma:literal>N</emma:literal>
                </emma:interpretation>
                <emma:interpretation id="interp7" emma:lang="tr-TR" emma:confidence="0">
                  <emma:literal>U</emma:literal>
                </emma:interpretation>
                <emma:interpretation id="interp8" emma:lang="tr-TR" emma:confidence="0">
                  <emma:literal>W</emma:literal>
                </emma:interpretation>
                <emma:interpretation id="interp9" emma:lang="tr-TR" emma:confidence="0">
                  <emma:literal>u</emma:literal>
                </emma:interpretation>
              </emma:one-of>
            </emma:emma>
          </inkml:annotationXML>
          <inkml:trace contextRef="#ctx0" brushRef="#br0" timeOffset="2348.1569">2056 376 116,'0'0'24,"0"-2"0,-2 2 2,2 0 0,-2-3-1,4 6-3,-2-3-4,-4-3-1,4 3-2,2-5-1,-4 3-1,8 7-2,-8-3-3,4-2-2,-4 0-1,4-2 1,-4-1 0,4 3 1,-4-2 1,4 2 0,-2 2 0,0-4 1,0 4-1,0 1 1,5-6-1,-10 8 1,10-10 0,-16-1-1,22 10-1,-11 1 0,-5-10-1,5 15 1,5-20-1,-5 10 1,-7 0-1,5 0 0,6-3 0,1 6 1,-5-1 0,-5-2 0,3 5-2,4-5-1,-4-5-1,4 5 1,5 5-1,-14-7-2,12 7 0,-10-3-2,5 11 2,2-9 2,-4 16-1,-2 5 2,2-12-2,4 10 2,-4 8-1,2-12 1,0 6-2,-12-4 2,6 3-1,6 6 0,-5-8-2,3 0 1,2 1-1,5-4 0,-5 1 0,2 4-1,0-7 0,-6 7 0,4-2 2,4-3-2,-4 6 0,4-5 0,-4 3 1,-4-11-1,2 2 0,15-13 0,-17 8 0,4-2 0,9-4 0,-18 4 0,13 1 0,1-3 0,-5-5 0,0 5 0,2-5 0,-4-3 0,2 12 0,0 1 0,0-10 0,4 0 0,-6 0 0,2-2 0,-2-1 1,2 8-1,0-5 0,2 0 0,0 0 0,0 3 0,-6-3 0,4-3-2,0 1 0,-2 2 1,2 2 0,2-4 0,-4 7 0,2-3 1,0-4-1,0 2 0,0-3 1,0 1-1,0-6 0,0 13 1,0-2-1,0 2 1,0-10-1,0 5 1,-3-3 0,6 1-1,-3-3 0,0 7 1,0-7 0,0 15-2,0-24 0,-16 17 0,18-23 1,-6 17 0,4-7 0,-7 4 0,5-4 0,0 14 0,-5-18 1,0 12 0,5-6 0,-7-9-1,0 5 1,-2 2-1,2-3 1,7 5 0,-7-2 0,5 8 0,-5-15 0,0 10 0,-11 2 0,13-5 0,3 6 0,0-8 0,-5 7 0,0 2 0,4-7 0,-6-2 0,5 1 0,-10 6 0,5-5 1,4 5-1,3-7 1,-1 12-2,-15-7 1,16-1 0,-7-2 0,-5 8-2,3-7 2,6 15 0,-2-6-1,-4 0 1,4-2 0,0 9 0,-11-18 1,0 25-2,5-9 2,-10 7 1,3-7-1,9 7 0,2-7 1,-14 15 1,10-18-2,1-1 1,12 12-1,-7-3 1,0 9-2,5-9 0,-5 4 0,-4 4 1,6-9-2,0 2 2,3 6-1,-3-3 0,7 2-3,0 1 3,2-7-1,-4-3 0,13-1 1,-4 7 0,2-3 0,2 2 1,7 7-1,-3-11 0,-1 4 0,10-8 0,-8 6 1,1-5-1,10 5 0,-14-5 0,14 4 0,-14-4 0,12 0 1,-7-5-1,8-10 0,1 6 1,-3-1-1,5 2 1,0 3-1,-7-7 1,7-1-1,-2-10 0,0 0 2,-5 8-2,7 1 0,-14-3 0,5 7 2,13 0-2,-19 2 0,-3-10 0,-4 13 0,1-18 1,1 18-2,-2 4-2,-5-3-12,-2-2-11,-2 1-16,-2 0-11,-14-9-83</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21.917"/>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31305A8E-7FA0-4C9B-B5C1-95817A6A342D}" emma:medium="tactile" emma:mode="ink">
          <msink:context xmlns:msink="http://schemas.microsoft.com/ink/2010/main" type="writingRegion" rotatedBoundingBox="14953,13079 17673,13992 17268,15197 14548,14284">
            <msink:destinationLink direction="with" ref="{9CF4D1A4-3AE2-4FFF-A137-81B28EB4E1F2}"/>
            <msink:destinationLink direction="with" ref="{318996B2-A088-483F-BB1E-538759C4445B}"/>
            <msink:destinationLink direction="with" ref="{B59583DB-3F94-41C2-8FB2-1E250A20BCD9}"/>
          </msink:context>
        </emma:interpretation>
      </emma:emma>
    </inkml:annotationXML>
    <inkml:traceGroup>
      <inkml:annotationXML>
        <emma:emma xmlns:emma="http://www.w3.org/2003/04/emma" version="1.0">
          <emma:interpretation id="{2E1B93C1-2B65-46AA-9ED6-4EE967417A32}" emma:medium="tactile" emma:mode="ink">
            <msink:context xmlns:msink="http://schemas.microsoft.com/ink/2010/main" type="paragraph" rotatedBoundingBox="14953,13079 17673,13992 17268,15197 14548,14284" alignmentLevel="1"/>
          </emma:interpretation>
        </emma:emma>
      </inkml:annotationXML>
      <inkml:traceGroup>
        <inkml:annotationXML>
          <emma:emma xmlns:emma="http://www.w3.org/2003/04/emma" version="1.0">
            <emma:interpretation id="{DE2704E3-D160-42F4-BFCB-5FCBC72EE5C2}" emma:medium="tactile" emma:mode="ink">
              <msink:context xmlns:msink="http://schemas.microsoft.com/ink/2010/main" type="line" rotatedBoundingBox="14953,13079 17673,13992 17268,15197 14548,14284"/>
            </emma:interpretation>
          </emma:emma>
        </inkml:annotationXML>
        <inkml:traceGroup>
          <inkml:annotationXML>
            <emma:emma xmlns:emma="http://www.w3.org/2003/04/emma" version="1.0">
              <emma:interpretation id="{1785C699-A389-47EA-9926-9EC2B9A273CC}" emma:medium="tactile" emma:mode="ink">
                <msink:context xmlns:msink="http://schemas.microsoft.com/ink/2010/main" type="inkWord" rotatedBoundingBox="14953,13079 17673,13992 17268,15197 14548,14284"/>
              </emma:interpretation>
              <emma:one-of disjunction-type="recognition" id="oneOf0">
                <emma:interpretation id="interp0" emma:lang="tr-TR" emma:confidence="0">
                  <emma:literal>zan</emma:literal>
                </emma:interpretation>
                <emma:interpretation id="interp1" emma:lang="tr-TR" emma:confidence="0">
                  <emma:literal>zar</emma:literal>
                </emma:interpretation>
                <emma:interpretation id="interp2" emma:lang="tr-TR" emma:confidence="0">
                  <emma:literal>zam</emma:literal>
                </emma:interpretation>
                <emma:interpretation id="interp3" emma:lang="tr-TR" emma:confidence="0">
                  <emma:literal>zayıf</emma:literal>
                </emma:interpretation>
                <emma:interpretation id="interp4" emma:lang="tr-TR" emma:confidence="0">
                  <emma:literal>zaten</emma:literal>
                </emma:interpretation>
              </emma:one-of>
            </emma:emma>
          </inkml:annotationXML>
          <inkml:trace contextRef="#ctx0" brushRef="#br0">91 373 119,'-9'0'21,"7"2"-2,-12-2 0,14-6 7,0 2-11,-4 0 5,2-2-3,0 4 1,2-5-2,-3-5-3,6-2-6,-3 7 5,4-8-5,-2-8 6,7 7-1,16-13-2,-5 9 2,6-14 0,12 4-1,-7 5-2,9-5 6,0-1 0,13 7-5,-17 12-1,4-1-2,0 7-2,-9-4 1,5 20-1,-8-7-3,-8 10-1,11 2 1,-15 2-1,4 14 2,-16-10 0,10 27 0,-10-5 1,-13 5 0,5 11 0,-16 6-2,-5 0 0,-15 1-2,1-6 0,-10-4 1,2 4 1,-4-3 0,9-5-3,4 1 2,-9 5 0,10-24-1,-1 14 1,0-6 0,11-11 0,-4 0 0,-2-3 0,15-7-1,3-6 0,-1-8 2,14 3-2,4-10 0,-2-3-3,9 3 1,-7 0 0,3 3 1,3-6 1,6 10-2,4-7 3,-10-2-2,12 4 1,14-4 3,-14 4-1,4-9 1,7 4 0,3-1 0,1 2 0,10-8 0,8 0-3,-2 1 2,11 2-2,-8-8 0,10 2 1,-17 6 0,8-7-2,-4 9 2,-4-13-2,-14 12 1,-2-1-1,0-6-19,-17 8 3,-10 0-5,-13 5-8,5 5-8,-7-5-29,-5 0-17,-10 10-30</inkml:trace>
          <inkml:trace contextRef="#ctx0" brushRef="#br0" timeOffset="378.4457">9 767 294,'-14'-7'0,"19"7"58,-12-5-37,14 0-6,6 5-3,-8-8 1,-1 8 6,16-2 0,4-6 1,14 8-3,-2-10-5,-5 12-2,24-14 0,1 6-2,-9 9 1,4-16-2,2 4 0,-9-1-1,8 7-1,-4-11 0,1 3-1,-9-6-2,-4 6 1,-10 5-3,-3-4 0,-1-1-3,-15 11-11,4-4-10,-7 4-10,-2-6-24,-2 12-72,0-4-61</inkml:trace>
          <inkml:trace contextRef="#ctx0" brushRef="#br0" timeOffset="1409.464">1635 809 122,'0'-3'0,"-5"1"53,10 4-25,-14 1 1,7-3-1,2 0-1,-9 6-1,-7 6 3,5 6-2,-7-7-5,-2 7-7,-4 0-1,-3 2-6,1 7 0,-19-1-3,16 5 2,-13-13-2,11 5-1,-5 0 2,1-2 0,15-1-3,-16-15 1,16 14-1,-4-9 0,-5 0 1,11-8-3,-4 3 0,13-5 0,-4-2-1,0-8 1,1 10-1,15-15 0,-6 1-7,3-8-2,5-10 1,-3 6 0,20-9 3,-2 11 2,-15 6 2,10-2 1,-6 13 0,5-10 0,-8 12 0,14-4-1,-11 5 1,4 2 2,-2 1-2,5-9 4,0 7-2,-3 3 1,0-5-1,5-2-1,-5 0 2,7 1 0,-13 6 1,-3-4 0,-1 8 0,-3-1 1,13 4 1,-11 6 0,3 2 2,-8-2 2,6 16-1,-3 1 1,2 5-1,0-7-2,9-5-4,-4 12 0,0-11-1,13-3-1,-18-1 0,11 2 0,-4-3 0,4-5 1,1 9-1,1-10-1,-4 0 0,7 2 0,-5-9 0,3 4 0,-7 3 0,2-13 0,-4 3 0,-1-6-9,-6 10-3,2-17-9,-2 8-3,0-3-17,0-14-73,0-4-89</inkml:trace>
          <inkml:trace contextRef="#ctx0" brushRef="#br0" timeOffset="2050.023">2008 742 127,'-2'-2'24,"6"-6"7,-6 0 2,9 8 0,-7-5 4,0 5-2,0 3-6,-3 1-11,6-6-5,-6 7-1,3 6 3,-2 4 4,2 9-5,0 3-4,-4 2 0,4 7-1,-2-12-2,-1 10 1,-12 4 0,6-1-3,-4-1 2,-5 6-3,-2 6 1,-2-12 0,-3 9 0,-6 0 1,4-6-2,10-6 1,-8 16 1,7-13-2,-6 3 1,11-9-2,2 5 0,-7 1-2,13-7 0,-6-9 0,9-1-2,-2-2 1,6-9 0,-2 3 0,0-11-10,0 1-3,2-2-4,-2-1 0,9-5-6,-20 7-4,20 0-2,-5 0-6,-6-2-20,6-23-24,-8 14-22</inkml:trace>
          <inkml:trace contextRef="#ctx0" brushRef="#br0" timeOffset="2537.7483">2168 1179 223,'-9'-13'0,"9"11"34,4-6-22,-4 2 2,20-7 1,-11-3 3,9 6 6,2-5-7,7-2 2,-9 5-7,-1-8 0,10 13 2,0 2-2,-19-4-2,8 4 0,2 0-3,0 8-1,-1-6 2,-10 6-1,4 4 1,-2-4-2,-2 5-3,-3 7 2,-4 5 1,-4 2-1,1 4 1,3-1-1,-11 0 0,0 6-1,7-1-1,-16-5-1,11 4 2,-2-6-3,4 7 0,0-8 1,-10 1 0,10-3 0,3 3 1,-3 1-2,-6 1 0,15-4 1,-9 0-2,5-5 1,2 2-1,2 3 2,-2-6-2,0-2 0,9-3 0,-9-2 0,2 0 1,7-3-1,0-3 0,4 6-1,3-8 2,6-3-1,5-4 0,13-1 0,-16 3 0,10-8 1,3-5-8,-8 6-6,-9 0-12,5 0-12,-5 9-29,-12-2-84</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25.378"/>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9CF4D1A4-3AE2-4FFF-A137-81B28EB4E1F2}" emma:medium="tactile" emma:mode="ink">
          <msink:context xmlns:msink="http://schemas.microsoft.com/ink/2010/main" type="inkDrawing" rotatedBoundingBox="14592,12644 14614,14698 14168,14703 14146,12648" semanticType="verticalRange" shapeName="Other">
            <msink:sourceLink direction="with" ref="{31305A8E-7FA0-4C9B-B5C1-95817A6A342D}"/>
          </msink:context>
        </emma:interpretation>
      </emma:emma>
    </inkml:annotationXML>
    <inkml:trace contextRef="#ctx0" brushRef="#br0">-329-545 176,'-11'-2'0,"-2"4"40,-3 8-23,3 5 8,-1 14 4,-10 2 1,6 1 3,-2 21-5,9 0-5,-9 12-1,2 22-2,5 6-3,-3 13-3,-4 15-1,12 0-3,-4 4-2,-1-4-3,2-19 0,15-2-3,1-13 0,2-4 1,4-7 1,-5-10 0,19 2 1,-19-13-1,17-4-3,-8 4 0,5-13-1,-9 1 0,7-8 0,2-2 0,7-4 0,-7-5 0,6 2-31,8-16 3,17-5-20,4-7-37,16-7-47</inkml:trace>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26.256"/>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318996B2-A088-483F-BB1E-538759C4445B}" emma:medium="tactile" emma:mode="ink">
          <msink:context xmlns:msink="http://schemas.microsoft.com/ink/2010/main" type="inkDrawing" rotatedBoundingBox="17598,12517 18299,14376 17869,14538 17168,12679" semanticType="verticalRange" shapeName="Other">
            <msink:sourceLink direction="with" ref="{31305A8E-7FA0-4C9B-B5C1-95817A6A342D}"/>
            <msink:sourceLink direction="with" ref="{C06BBFB5-1387-4155-AE7A-D2AC5C82EEA2}"/>
          </msink:context>
        </emma:interpretation>
      </emma:emma>
    </inkml:annotationXML>
    <inkml:trace contextRef="#ctx0" brushRef="#br0">2479-540 212,'13'10'0,"14"9"49,-9 7-27,13 9 1,-9 2-1,22-1-2,-17 5 2,15-1 3,-8 11-3,-3 1-1,18 5-3,-3 0-3,5 0 0,-2 6-3,-2 0-2,6 4-5,-8-3 1,3-4 1,-1 13-1,-7-17 1,-4 24-2,-12-30 0,-2 17-1,-6-8-1,-12-4 0,1-1 0,-5-6-1,-5 7 1,-1-13 0,-14 14 0,0-15-1,0 3-1,4-2 0,-11-7-2,10-1 2,-19-8-1,29 3 0,-13-10-28,12-4 3,3 2-4,-13-1-14,18 2-16,-4-3-32,-7-10-39</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26.959"/>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7DC79FD0-7C6C-4E2E-8E25-98A8130FA646}" emma:medium="tactile" emma:mode="ink">
          <msink:context xmlns:msink="http://schemas.microsoft.com/ink/2010/main" type="writingRegion" rotatedBoundingBox="18256,13555 21091,12351 21484,13276 18648,14479"/>
        </emma:interpretation>
      </emma:emma>
    </inkml:annotationXML>
    <inkml:traceGroup>
      <inkml:annotationXML>
        <emma:emma xmlns:emma="http://www.w3.org/2003/04/emma" version="1.0">
          <emma:interpretation id="{8CDA513E-37EF-4923-8C6B-D1286D797C77}" emma:medium="tactile" emma:mode="ink">
            <msink:context xmlns:msink="http://schemas.microsoft.com/ink/2010/main" type="paragraph" rotatedBoundingBox="18256,13555 21091,12351 21484,13276 18648,14479" alignmentLevel="1"/>
          </emma:interpretation>
        </emma:emma>
      </inkml:annotationXML>
      <inkml:traceGroup>
        <inkml:annotationXML>
          <emma:emma xmlns:emma="http://www.w3.org/2003/04/emma" version="1.0">
            <emma:interpretation id="{D2543C87-98B4-403B-928A-65367E6A62E1}" emma:medium="tactile" emma:mode="ink">
              <msink:context xmlns:msink="http://schemas.microsoft.com/ink/2010/main" type="line" rotatedBoundingBox="18256,13555 21091,12351 21484,13276 18648,14479"/>
            </emma:interpretation>
          </emma:emma>
        </inkml:annotationXML>
        <inkml:traceGroup>
          <inkml:annotationXML>
            <emma:emma xmlns:emma="http://www.w3.org/2003/04/emma" version="1.0">
              <emma:interpretation id="{AFDB76AF-7782-40D4-B637-7C9FEC080281}" emma:medium="tactile" emma:mode="ink">
                <msink:context xmlns:msink="http://schemas.microsoft.com/ink/2010/main" type="inkWord" rotatedBoundingBox="18256,13555 21091,12351 21484,13276 18648,14479"/>
              </emma:interpretation>
              <emma:one-of disjunction-type="recognition" id="oneOf0">
                <emma:interpretation id="interp0" emma:lang="tr-TR" emma:confidence="0">
                  <emma:literal>XA</emma:literal>
                </emma:interpretation>
                <emma:interpretation id="interp1" emma:lang="tr-TR" emma:confidence="0">
                  <emma:literal>im</emma:literal>
                </emma:interpretation>
                <emma:interpretation id="interp2" emma:lang="tr-TR" emma:confidence="0">
                  <emma:literal>kıpa</emma:literal>
                </emma:interpretation>
                <emma:interpretation id="interp3" emma:lang="tr-TR" emma:confidence="0">
                  <emma:literal>ki</emma:literal>
                </emma:interpretation>
                <emma:interpretation id="interp4" emma:lang="tr-TR" emma:confidence="0">
                  <emma:literal>k, n</emma:literal>
                </emma:interpretation>
              </emma:one-of>
            </emma:emma>
          </inkml:annotationXML>
          <inkml:trace contextRef="#ctx0" brushRef="#br0">3763 264 195,'2'-15'0,"11"15"43,-6-3-27,0 3 11,10-2 5,-12 14-3,4 6 3,4-2-2,0 8-7,-1 3-3,5 7-2,6 1-4,3-2-3,-1 5-1,4-6-4,-9-1-1,8 4-1,-3-12-1,2 6 0,-5-4-1,2-4 0,3-4-2,-12-2 0,1 2 0,-5-3 1,-9-12-1,0 3 0,3-2-5,-7-6-1,2 1-1,-5-1-1,10 6-3,-5-1-5,-3-9-11,-3 2-24,6-1-21,-20-11-10,20 6-12</inkml:trace>
          <inkml:trace contextRef="#ctx0" brushRef="#br0" timeOffset="330.0163">4094 324 120,'2'-14'0,"-4"-3"31,-9 12-3,20-5 14,-12 6-10,8-4-4,-3 1 4,7 7 1,-11 2-8,-1-4-2,-1 2-7,8 5-8,-6 0-2,-4-3 0,8 17 4,-15-4-1,10 0 0,-10 4 0,-3 0 3,1-4-3,15 3-1,-11-8-3,9 10 1,-12 8-3,8-8 2,-1 5-2,-2-4 1,-9 8 1,7 6-1,-9 5 0,-7-3-1,5-6 0,-4 6-1,1-9 1,5 6-2,-6-5-1,8-2 0,0-8 0,5-1 0,4-5 0,7-3 0,-1-12-20,8 8-2,-7-2-5,6 1-9,5-8-14,-2 6-31,10-2-45</inkml:trace>
          <inkml:trace contextRef="#ctx0" brushRef="#br0" timeOffset="3491.3086">5289-5 132,'0'-2'0,"-11"-1"43,20-4-8,-16 7-6,5-3-2,-3 1-7,5 2 2,0-3-2,0-2-2,-6 5-3,17-4-2,-11 2 0,0 4 2,2-9-2,0 9-2,3 1-1,-10 3-2,-4-6-3,16 0-3,-5 18 4,7-1 7,-11 12-2,11 15-2,-5 4-3,-4-3-1,7-1-2,-5 10 2,5-3-3,2-3 0,-9-10-1,0 16 1,-5-18-1,10-2 0,-19 5 0,3-1-1,-9-9 0,-6 2 2,6-2-2,-5-11 2,-1 0-1,1-3 1,-4-2-1,5-13-2,-1 11 2,-4-11 0,9-6-1,-11 1 1,9-10-1,0 5-3,2-19 1,0 10-1,0-4 2,0-12 1,0-2-1,7-4 0,-5 3 1,0-16 0,14-5 0,-3 5-6,-4 3 3,4-8 0,7 14 2,-18 2 1,14 0 0,0 4 0,-8 7 0,6 3 0,6 4 1,0-1-1,-2 3 0,6-3 0,-4 7 0,13-1 0,-4 10 1,7-6-1,-5 1 0,13-1 3,5 4-1,5-2 1,14 6 1,10-2 1,9 0 1,6 3 0,3 2 0,10 6 1,-15 3-1,16-4 2,4 0-2,-11 2 1,2-4-2,-2-3 0,7-1 0,-5-2-1,0-2-2,5 3 0,-14-5 1,-6-3-2,-7 3 0,-7-2-2,-4-6 2,-14 8 1,-8 4-2,4-8 0,-26 16 0,-5-10 1,6 10-2,-12-5-4,6 7-3,-5-5-9,-15-7-18,0 10-8,-17 0-21,-6 16-46,-3 11-19</inkml:trace>
          <inkml:trace contextRef="#ctx0" brushRef="#br0" timeOffset="4930.7912">5258-95 105,'7'0'14,"-14"-15"-1,7 9-3,0 1 0,0 9 3,4-18-2,-4 11-2,0 3 3,3 0 3,-10-2 2,9 1 1,-4 4-1,2-10-1,0 7-1,4 0-1,-4 4-1,-2-8-1,4 8-3,-6-8-1,4 8 0,-2-8-2,4 4 2,-2-3 3,2-1 2,-4 11-1,2-16 0,2 9-1,3 0-2,-8 0-2,1 2 0,4 1-2,-2-6-3,5 10-2,-7-7 0,4 4-5,-2 9 6,4 0 1,3 3 0,-1 7-1,1-5-1,4 6 0,0-1 1,-2 2-1,2 3-22,-6 6-17,-1 5-28,-6 6-27</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0:57.076"/>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1B944A5B-B56B-4B64-86AC-AB0988CFDEDA}" emma:medium="tactile" emma:mode="ink">
          <msink:context xmlns:msink="http://schemas.microsoft.com/ink/2010/main" type="writingRegion" rotatedBoundingBox="3289,14108 3171,12613 4008,12547 4126,14042"/>
        </emma:interpretation>
      </emma:emma>
    </inkml:annotationXML>
    <inkml:traceGroup>
      <inkml:annotationXML>
        <emma:emma xmlns:emma="http://www.w3.org/2003/04/emma" version="1.0">
          <emma:interpretation id="{C57EF467-D87C-44BC-89E7-35DB3AB3F227}" emma:medium="tactile" emma:mode="ink">
            <msink:context xmlns:msink="http://schemas.microsoft.com/ink/2010/main" type="paragraph" rotatedBoundingBox="3289,14108 3171,12613 4008,12547 4126,14042" alignmentLevel="1"/>
          </emma:interpretation>
        </emma:emma>
      </inkml:annotationXML>
      <inkml:traceGroup>
        <inkml:annotationXML>
          <emma:emma xmlns:emma="http://www.w3.org/2003/04/emma" version="1.0">
            <emma:interpretation id="{A61F3304-17F2-491E-B41E-5DEF83E2D8C3}" emma:medium="tactile" emma:mode="ink">
              <msink:context xmlns:msink="http://schemas.microsoft.com/ink/2010/main" type="line" rotatedBoundingBox="3289,14108 3171,12613 4008,12547 4126,14042"/>
            </emma:interpretation>
          </emma:emma>
        </inkml:annotationXML>
        <inkml:traceGroup>
          <inkml:annotationXML>
            <emma:emma xmlns:emma="http://www.w3.org/2003/04/emma" version="1.0">
              <emma:interpretation id="{583DA815-D43F-4FF3-83C8-F876168EC0C0}" emma:medium="tactile" emma:mode="ink">
                <msink:context xmlns:msink="http://schemas.microsoft.com/ink/2010/main" type="inkWord" rotatedBoundingBox="3289,14108 3171,12613 4008,12547 4126,14042"/>
              </emma:interpretation>
              <emma:one-of disjunction-type="recognition" id="oneOf0">
                <emma:interpretation id="interp0" emma:lang="tr-TR" emma:confidence="0">
                  <emma:literal>*</emma:literal>
                </emma:interpretation>
                <emma:interpretation id="interp1" emma:lang="tr-TR" emma:confidence="0">
                  <emma:literal>=</emma:literal>
                </emma:interpretation>
                <emma:interpretation id="interp2" emma:lang="tr-TR" emma:confidence="0">
                  <emma:literal>ş</emma:literal>
                </emma:interpretation>
                <emma:interpretation id="interp3" emma:lang="tr-TR" emma:confidence="0">
                  <emma:literal>€</emma:literal>
                </emma:interpretation>
                <emma:interpretation id="interp4" emma:lang="tr-TR" emma:confidence="0">
                  <emma:literal>Ş</emma:literal>
                </emma:interpretation>
              </emma:one-of>
            </emma:emma>
          </inkml:annotationXML>
          <inkml:trace contextRef="#ctx0" brushRef="#br0">1 1 116,'0'2'27,"0"3"-7,2-10-3,3 10-2,-5-5-3,-5 0-1,3 0-1,4-5 0,-2 5-1,0-2-1,5 4 0,-10-2 0,5 8 0,2-18 0,-6 10-1,4 0-1,2-5 1,-4 12-1,2-2 1,11-2 3,-15-6 0,-3 6 0,7-11-2,2 13-1,-4-5-1,6 3 1,-8-1 0,6 1 1,-2-6 0,2 3 1,-6-5-1,4 5 0,0-2 0,0 4-2,7 1-2,-14 4-1,11 4 0,-4-8 1,0-1 0,5 19 1,4 2 2,-3 6 0,-6 14-2,9-5-1,-2 0-2,-7-2 0,2-2 0,0 7 0,1 1 2,5-1-2,-5 2 1,6-1-1,-3 10 0,-1-16 2,-3 5-2,5-9-2,1-4 1,-3 1 0,-1-9 0,3 4-1,-3 5 2,1-14-1,-10 0-1,10-6 1,-12 1-1,9 2 0,-2 3 1,-2-4-1,2-6 1,-11 8-1,9-9-6,0 6-1,-7-5 1,7-10-3,-3 10-5,-2-10-5,1-3-12,4 2-13,-10-17-2,10 2-5,-2-10-11,10 1-14</inkml:trace>
          <inkml:trace contextRef="#ctx0" brushRef="#br0" timeOffset="606.908">310 91 107,'0'-8'15,"0"8"-3,0-7-1,2 4-5,-13 3-1,11-5-4,0 3 0,-7-9-1,7 3 3,2 8 3,-6 0 1,4-8 1,18 1-2,-18 9 0,2-13 1,-4 6-1,4 0 1,-13 5 0,22-12 1,-9 9 3,-2 8 2,-2-2 3,2-1 3,-2-7 12,6 15-3,-6-5-7,2 4 1,-2 16-4,-5 1-2,3-3-3,4 3-3,-5 0-2,10 1-1,-1-5-1,5 7 0,-9 2 0,7 16-1,-1-8 1,3 12-2,0-1 2,-7-4-2,9-4 0,-4 6 0,-5-4-1,3 6 2,-10-8 0,12-1-2,2-7 1,-14 0 0,12-7-1,-9 4-1,2-12-2,2-6 1,-4-1-2,8 5 1,-10-12 0,4-7 0,7 4-2,-14-2-2,0-2-2,16 4-1,-9-4 1,-2-1 0,2 8-1,4-7 0,-8 4-4,4-4-2,0 4-6,0-4-5,-2 2-19,-3 0-35,-4 2-31</inkml:trace>
          <inkml:trace contextRef="#ctx0" brushRef="#br0" timeOffset="1374.9275">-123 840 293,'2'7'0,"-2"-4"37,0 9-34,15 7 2,-6-1 6,-2-2 2,6-1 1,-8 7-1,17-4-2,-18 7-1,3 1-1,15 10-2,-4-6 1,-7 9 0,5-5-3,1 2-1,1 0 2,2 0-1,-2-1 0,-3-5 1,-6 4 0,7-11-1,-5 0-1,-2 2-1,-2-15-2,1 9-1,-8-14 1,0 4-1,12-7 0,-19-2 0,14 3 0,-7-8 0,-3 7 0,3-13 0,0 6 0,11 5-1,-6-9 1,13-13 2,-1-11-2,-6-5 1,16 4 0,-5-15-1,3 15 0,6-2 1,-11-5-1,0 1 3,7-1-2,-7-5 1,6 7 0,-1-7 0,1 4 0,8-3 1,-8 10-1,3 2 0,-9 1 0,13 4-1,-17 1-1,-7 10 0,0 6 0,2 4 0,-7 10-10,-8 1-3,8-3-6,-8 4-9,8-4-15,-10 20-44,6 7-53</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4:20.479"/>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F5F34095-7B53-49D5-842C-0F98C4C85378}" emma:medium="tactile" emma:mode="ink">
          <msink:context xmlns:msink="http://schemas.microsoft.com/ink/2010/main" type="writingRegion" rotatedBoundingBox="815,13808 9736,13949 9664,18472 744,18331"/>
        </emma:interpretation>
      </emma:emma>
    </inkml:annotationXML>
    <inkml:traceGroup>
      <inkml:annotationXML>
        <emma:emma xmlns:emma="http://www.w3.org/2003/04/emma" version="1.0">
          <emma:interpretation id="{B8819B85-E1EE-4B8F-9F8B-0CA2FA15E907}" emma:medium="tactile" emma:mode="ink">
            <msink:context xmlns:msink="http://schemas.microsoft.com/ink/2010/main" type="paragraph" rotatedBoundingBox="800,13954 7835,13728 7851,14204 815,14430" alignmentLevel="1"/>
          </emma:interpretation>
        </emma:emma>
      </inkml:annotationXML>
      <inkml:traceGroup>
        <inkml:annotationXML>
          <emma:emma xmlns:emma="http://www.w3.org/2003/04/emma" version="1.0">
            <emma:interpretation id="{27B73557-FDC8-4638-A581-6EB29750DECD}" emma:medium="tactile" emma:mode="ink">
              <msink:context xmlns:msink="http://schemas.microsoft.com/ink/2010/main" type="line" rotatedBoundingBox="800,13954 7835,13728 7851,14204 815,14430"/>
            </emma:interpretation>
          </emma:emma>
        </inkml:annotationXML>
        <inkml:traceGroup>
          <inkml:annotationXML>
            <emma:emma xmlns:emma="http://www.w3.org/2003/04/emma" version="1.0">
              <emma:interpretation id="{941E2924-4400-484C-88D3-BAABFB048836}" emma:medium="tactile" emma:mode="ink">
                <msink:context xmlns:msink="http://schemas.microsoft.com/ink/2010/main" type="inkWord" rotatedBoundingBox="801,14198 1687,13975 1750,14225 864,14448"/>
              </emma:interpretation>
              <emma:one-of disjunction-type="recognition" id="oneOf0">
                <emma:interpretation id="interp0" emma:lang="tr-TR" emma:confidence="0">
                  <emma:literal>:</emma:literal>
                </emma:interpretation>
                <emma:interpretation id="interp1" emma:lang="tr-TR" emma:confidence="0">
                  <emma:literal>?</emma:literal>
                </emma:interpretation>
                <emma:interpretation id="interp2" emma:lang="tr-TR" emma:confidence="0">
                  <emma:literal>"</emma:literal>
                </emma:interpretation>
                <emma:interpretation id="interp3" emma:lang="tr-TR" emma:confidence="0">
                  <emma:literal>~</emma:literal>
                </emma:interpretation>
                <emma:interpretation id="interp4" emma:lang="tr-TR" emma:confidence="0">
                  <emma:literal>r</emma:literal>
                </emma:interpretation>
              </emma:one-of>
            </emma:emma>
          </inkml:annotationXML>
          <inkml:trace contextRef="#ctx0" brushRef="#br0">5-2264 291,'0'-8'0,"-5"4"41,-8 4-40,11 0 0,-5-3-1,7 13 1,2-10-2,-13-3-1,2 7-11,9 0-9,-4-2 1,-14 2-7,14 1-9,-10-8-6,-1 6-6</inkml:trace>
          <inkml:trace contextRef="#ctx0" brushRef="#br0" timeOffset="-7485.2137">-113-1990 111,'-7'-2'6,"5"2"-8</inkml:trace>
          <inkml:trace contextRef="#ctx0" brushRef="#br0" timeOffset="-201.0001">631-2396 305,'-13'-7'0,"-11"9"17,-5-2-17,6 5 1,10 8-2,2-11-5,2 1-12,-9 3-12,7-3-8,-2 0-1,-7 6 8,4-9 8,3 0 9,-7-5-3</inkml:trace>
          <inkml:trace contextRef="#ctx0" brushRef="#br0" timeOffset="-6758.1371">-215-2209 184,'-9'-8'0,"7"13"41,0-10-26,6 5 0,-4 3 6,-2-1-4,0-7-2,4 0-2,0 10-2,5-7-6,-14 2-4,7-4-1,0 10 0,0-11 0,0 8-8,0-3-5,-2 2-12,0-2-10,4 5-10,-11 8-14</inkml:trace>
          <inkml:trace contextRef="#ctx0" brushRef="#br0" timeOffset="136.7557">-237-2187 177,'-11'-1'0,"8"-3"43,-1 4-37,0 4-6,15-10 0,-14 6-70</inkml:trace>
        </inkml:traceGroup>
        <inkml:traceGroup>
          <inkml:annotationXML>
            <emma:emma xmlns:emma="http://www.w3.org/2003/04/emma" version="1.0">
              <emma:interpretation id="{F4696DF6-075D-498F-B245-D5BE84B5502E}" emma:medium="tactile" emma:mode="ink">
                <msink:context xmlns:msink="http://schemas.microsoft.com/ink/2010/main" type="inkWord" rotatedBoundingBox="2535,13899 4904,13823 4909,13964 2540,14040"/>
              </emma:interpretation>
              <emma:one-of disjunction-type="recognition" id="oneOf1">
                <emma:interpretation id="interp5" emma:lang="tr-TR" emma:confidence="0">
                  <emma:literal>n.</emma:literal>
                </emma:interpretation>
                <emma:interpretation id="interp6" emma:lang="tr-TR" emma:confidence="0">
                  <emma:literal>55.</emma:literal>
                </emma:interpretation>
                <emma:interpretation id="interp7" emma:lang="tr-TR" emma:confidence="0">
                  <emma:literal>s".</emma:literal>
                </emma:interpretation>
                <emma:interpretation id="interp8" emma:lang="tr-TR" emma:confidence="0">
                  <emma:literal>55..</emma:literal>
                </emma:interpretation>
                <emma:interpretation id="interp9" emma:lang="tr-TR" emma:confidence="0">
                  <emma:literal>55 s.</emma:literal>
                </emma:interpretation>
              </emma:one-of>
            </emma:emma>
          </inkml:annotationXML>
          <inkml:trace contextRef="#ctx0" brushRef="#br0" timeOffset="-813.3744">3175-2507 353,'0'-10'0,"-16"3"0,16 14-7,-2-9-4,-7-1-13,7 3-9,-9 0-19,-7 8-4,-9-3 15</inkml:trace>
          <inkml:trace contextRef="#ctx0" brushRef="#br0" timeOffset="-618.7601">2386-2511 289,'-18'-18'0,"5"18"16,-5-4-18,3 8 0,-3-4-9,2 0-6,-4 5-16,-4 0-18,-5 3 0</inkml:trace>
          <inkml:trace contextRef="#ctx0" brushRef="#br0" timeOffset="-1011.6332">3841-2452 225,'-20'-9'0,"20"7"19,-20 4-18,9 1-1,0-6 0,9 6 0,-3-3-8,-6-3 4,5-4-3,-1 12 1,-6-10-2,6-3 0,-11 3-16,16 8-8,-27-3-8</inkml:trace>
          <inkml:trace contextRef="#ctx0" brushRef="#br0" timeOffset="-411.4699">1666-2507 301,'-6'-2'0,"-12"-11"28,14 16-25,6-1-1,-13-7-1,-3 16 0,8-11-2,-5 2-15,0 6-8,-21-4-2,15 2 1,-1-1-5,-9 3-12,3-3-2</inkml:trace>
        </inkml:traceGroup>
        <inkml:traceGroup>
          <inkml:annotationXML>
            <emma:emma xmlns:emma="http://www.w3.org/2003/04/emma" version="1.0">
              <emma:interpretation id="{AF6846EA-F2A6-49B6-AA3B-C196E63699D0}" emma:medium="tactile" emma:mode="ink">
                <msink:context xmlns:msink="http://schemas.microsoft.com/ink/2010/main" type="inkWord" rotatedBoundingBox="5693,13836 7850,13943 7846,14044 5688,13936"/>
              </emma:interpretation>
              <emma:one-of disjunction-type="recognition" id="oneOf2">
                <emma:interpretation id="interp10" emma:lang="tr-TR" emma:confidence="0">
                  <emma:literal>~</emma:literal>
                </emma:interpretation>
                <emma:interpretation id="interp11" emma:lang="tr-TR" emma:confidence="0">
                  <emma:literal>:</emma:literal>
                </emma:interpretation>
                <emma:interpretation id="interp12" emma:lang="tr-TR" emma:confidence="0">
                  <emma:literal>?</emma:literal>
                </emma:interpretation>
                <emma:interpretation id="interp13" emma:lang="tr-TR" emma:confidence="0">
                  <emma:literal>]</emma:literal>
                </emma:interpretation>
                <emma:interpretation id="interp14" emma:lang="tr-TR" emma:confidence="0">
                  <emma:literal>o</emma:literal>
                </emma:interpretation>
              </emma:one-of>
            </emma:emma>
          </inkml:annotationXML>
          <inkml:trace contextRef="#ctx0" brushRef="#br0" timeOffset="-1865.947">6778-2372 253,'-9'-14'0,"5"12"42,4 4-18,-3-7-2,-8-2-8,11 2-9,-4 7-5,-1-7 0,-6 0-18,7 8-6,-10-6-11,-8 0 3,13 3-22,-8 6-17</inkml:trace>
          <inkml:trace contextRef="#ctx0" brushRef="#br0" timeOffset="-1635.1271">6196-2447 331,'-9'-9'0,"2"-8"9,5 9-8,-5 13 1,12-10 1,-18 3-3,13-6 0,-9 8-10,-5-3-12,1-2-5,2 7 1,0-9-2,-11 4-5,-5 3-10</inkml:trace>
          <inkml:trace contextRef="#ctx0" brushRef="#br0" timeOffset="-1418.8868">5621-2444 279,'0'-8'0,"-9"11"18,2-6-15,0-1 0,7 8 1,0-4-2,-17 0-1,8-6-1,4 6 0,-15-3-21,2 1 2,7-11-4,-9 13-7,-13-2-4,9 2-3,-5-3 3</inkml:trace>
          <inkml:trace contextRef="#ctx0" brushRef="#br0" timeOffset="-1212.3001">4894-2501 333,'-7'-10'0,"3"7"10,2 6-10,-9-11 0,4 10-5,-4 4-5,-11-4-9,8-2 2,-10-5 4,6 8-1,-8-3-2,-3-3-11,-2-2-6,-3 2-1,3-2-5</inkml:trace>
        </inkml:traceGroup>
      </inkml:traceGroup>
    </inkml:traceGroup>
    <inkml:traceGroup>
      <inkml:annotationXML>
        <emma:emma xmlns:emma="http://www.w3.org/2003/04/emma" version="1.0">
          <emma:interpretation id="{40CE67F0-D2E7-4810-841E-E9F7C2315565}" emma:medium="tactile" emma:mode="ink">
            <msink:context xmlns:msink="http://schemas.microsoft.com/ink/2010/main" type="paragraph" rotatedBoundingBox="7739,16670 8006,14465 8341,14505 8073,16711" alignmentLevel="3"/>
          </emma:interpretation>
        </emma:emma>
      </inkml:annotationXML>
      <inkml:traceGroup>
        <inkml:annotationXML>
          <emma:emma xmlns:emma="http://www.w3.org/2003/04/emma" version="1.0">
            <emma:interpretation id="{34F81C85-311C-475A-888B-AC7D8C67F805}" emma:medium="tactile" emma:mode="ink">
              <msink:context xmlns:msink="http://schemas.microsoft.com/ink/2010/main" type="line" rotatedBoundingBox="7739,16670 8006,14465 8341,14505 8073,16711"/>
            </emma:interpretation>
          </emma:emma>
        </inkml:annotationXML>
        <inkml:traceGroup>
          <inkml:annotationXML>
            <emma:emma xmlns:emma="http://www.w3.org/2003/04/emma" version="1.0">
              <emma:interpretation id="{103D98B6-D77D-4A71-9894-E162D1D3B0CB}" emma:medium="tactile" emma:mode="ink">
                <msink:context xmlns:msink="http://schemas.microsoft.com/ink/2010/main" type="inkWord" rotatedBoundingBox="7739,16670 8006,14465 8341,14505 8073,16711"/>
              </emma:interpretation>
              <emma:one-of disjunction-type="recognition" id="oneOf3">
                <emma:interpretation id="interp15" emma:lang="tr-TR" emma:confidence="0">
                  <emma:literal>"</emma:literal>
                </emma:interpretation>
                <emma:interpretation id="interp16" emma:lang="tr-TR" emma:confidence="0">
                  <emma:literal>w</emma:literal>
                </emma:interpretation>
                <emma:interpretation id="interp17" emma:lang="tr-TR" emma:confidence="0">
                  <emma:literal>~</emma:literal>
                </emma:interpretation>
                <emma:interpretation id="interp18" emma:lang="tr-TR" emma:confidence="0">
                  <emma:literal>v</emma:literal>
                </emma:interpretation>
                <emma:interpretation id="interp19" emma:lang="tr-TR" emma:confidence="0">
                  <emma:literal>u</emma:literal>
                </emma:interpretation>
              </emma:one-of>
            </emma:emma>
          </inkml:annotationXML>
          <inkml:trace contextRef="#ctx0" brushRef="#br0" timeOffset="-2821.9881">6673 252 258,'0'3'0,"7"-11"58,-14 6-44,14 4-6,0-9-2,-12-6-3,14 11-3,11-3 0,-13-9 0,11-4-4,4 2-9,-9 4-3,3-7-1,-3 9-13,-8 2-7,-5-2-13,-9 5 0</inkml:trace>
          <inkml:trace contextRef="#ctx0" brushRef="#br0" timeOffset="-2562.6983">7007-201 305,'-5'-9'0,"7"1"37,5-2-15,-11 10-9,1-11-9,-1-1-7,8 7-6,3-19-1,-5 4-2,5 7 0,9-8-1,-5-10-1,2 0 0,5 1-9,-9 13-13,-5-9-20,5 14 5</inkml:trace>
          <inkml:trace contextRef="#ctx0" brushRef="#br0" timeOffset="-2327.3219">7076-837 170,'-5'-17'0,"3"-3"14,13 8 0,-11-1-5,-2-10-6,8 11-3,-6-15 1,14 23-1,-16-16 1,6 3 0,12-2-2,-21-2 0,16-4-12,-6 11-9,-3 4-4,-4-8-18</inkml:trace>
          <inkml:trace contextRef="#ctx0" brushRef="#br0" timeOffset="-2102.399">6964-1783 181,'3'-20'0,"-14"3"14,-3 2-9,21 2-5,2-5 0,-11-6-16,8 17 0,-6-14 1,0 1-3,0 10 0</inkml:trace>
        </inkml:traceGroup>
      </inkml:traceGroup>
    </inkml:traceGroup>
    <inkml:traceGroup>
      <inkml:annotationXML>
        <emma:emma xmlns:emma="http://www.w3.org/2003/04/emma" version="1.0">
          <emma:interpretation id="{B0D7747D-FCDF-441F-B2AD-3D3C76195F0A}" emma:medium="tactile" emma:mode="ink">
            <msink:context xmlns:msink="http://schemas.microsoft.com/ink/2010/main" type="paragraph" rotatedBoundingBox="1884,16684 7469,16772 7461,17284 1875,17196" alignmentLevel="2"/>
          </emma:interpretation>
        </emma:emma>
      </inkml:annotationXML>
      <inkml:traceGroup>
        <inkml:annotationXML>
          <emma:emma xmlns:emma="http://www.w3.org/2003/04/emma" version="1.0">
            <emma:interpretation id="{19BCE2C0-7603-4F1C-8A8F-647B8D8354B7}" emma:medium="tactile" emma:mode="ink">
              <msink:context xmlns:msink="http://schemas.microsoft.com/ink/2010/main" type="inkBullet" rotatedBoundingBox="1884,16684 2131,16687 2130,16788 1882,16784"/>
            </emma:interpretation>
            <emma:one-of disjunction-type="recognition" id="oneOf4">
              <emma:interpretation id="interp20" emma:lang="tr-TR" emma:confidence="0">
                <emma:literal>.</emma:literal>
              </emma:interpretation>
              <emma:interpretation id="interp21" emma:lang="tr-TR" emma:confidence="0">
                <emma:literal>~</emma:literal>
              </emma:interpretation>
              <emma:interpretation id="interp22" emma:lang="tr-TR" emma:confidence="0">
                <emma:literal>\</emma:literal>
              </emma:interpretation>
              <emma:interpretation id="interp23" emma:lang="tr-TR" emma:confidence="0">
                <emma:literal>-</emma:literal>
              </emma:interpretation>
              <emma:interpretation id="interp24" emma:lang="tr-TR" emma:confidence="0">
                <emma:literal>z</emma:literal>
              </emma:interpretation>
            </emma:one-of>
          </emma:emma>
        </inkml:annotationXML>
        <inkml:trace contextRef="#ctx0" brushRef="#br0" timeOffset="-4379.381">822 273 261,'-2'0'0,"-2"-5"20,8 8-20,7-1 0,-4-2 0,2 3 8,13 12-6,-11-11-2,2-2 0,7 11 0,7 2-17,-11-8 1,1-3-1,15 18-3,-4-14-13,1-2-7</inkml:trace>
      </inkml:traceGroup>
      <inkml:traceGroup>
        <inkml:annotationXML>
          <emma:emma xmlns:emma="http://www.w3.org/2003/04/emma" version="1.0">
            <emma:interpretation id="{9488736A-1372-47AE-A27D-FD61E412E57D}" emma:medium="tactile" emma:mode="ink">
              <msink:context xmlns:msink="http://schemas.microsoft.com/ink/2010/main" type="line" rotatedBoundingBox="2834,16802 7468,16876 7461,17284 2827,17211"/>
            </emma:interpretation>
          </emma:emma>
        </inkml:annotationXML>
        <inkml:traceGroup>
          <inkml:annotationXML>
            <emma:emma xmlns:emma="http://www.w3.org/2003/04/emma" version="1.0">
              <emma:interpretation id="{F02FCF16-5B5C-4D95-ACA9-F57C7035B926}" emma:medium="tactile" emma:mode="ink">
                <msink:context xmlns:msink="http://schemas.microsoft.com/ink/2010/main" type="inkWord" rotatedBoundingBox="2834,16802 7468,16876 7461,17284 2827,17211"/>
              </emma:interpretation>
              <emma:one-of disjunction-type="recognition" id="oneOf5">
                <emma:interpretation id="interp25" emma:lang="tr-TR" emma:confidence="0">
                  <emma:literal>E-</emma:literal>
                </emma:interpretation>
                <emma:interpretation id="interp26" emma:lang="tr-TR" emma:confidence="0">
                  <emma:literal>E.</emma:literal>
                </emma:interpretation>
                <emma:interpretation id="interp27" emma:lang="tr-TR" emma:confidence="0">
                  <emma:literal>Er</emma:literal>
                </emma:interpretation>
                <emma:interpretation id="interp28" emma:lang="tr-TR" emma:confidence="0">
                  <emma:literal>==:</emma:literal>
                </emma:interpretation>
                <emma:interpretation id="interp29" emma:lang="tr-TR" emma:confidence="0">
                  <emma:literal>u...</emma:literal>
                </emma:interpretation>
              </emma:one-of>
            </emma:emma>
          </inkml:annotationXML>
          <inkml:trace contextRef="#ctx0" brushRef="#br0" timeOffset="-4185.6794">1762 644 186,'20'10'0,"-16"-3"59,16-2-40,-8 8 1,16-5-2,-19-11-3,18 12-6,-5 5-6,3-7-3,-14-7 0,4 9-28,7-1 0,-4-6-16,-13-7-24</inkml:trace>
          <inkml:trace contextRef="#ctx0" brushRef="#br0" timeOffset="-3965.7643">2186 782 283,'0'0'0,"11"0"6,-13 5-6,9-5 0,15 6 2,0 4-1,-2-29 0,7 14-2,2 5-10,-5-7-9,1-8-6,-3 10-13,-2-5-10</inkml:trace>
          <inkml:trace contextRef="#ctx0" brushRef="#br0" timeOffset="-3738.2455">2953 563 256,'4'5'0,"-4"-13"6,11 21-3,3-8 4,6-8-2,-5 11-2,-4 2-3,11-10 0,-6 3 0,2 2-16,-1 3-1,-8-5-1,7-8-10,-5 10-13,5 2-14</inkml:trace>
          <inkml:trace contextRef="#ctx0" brushRef="#br0" timeOffset="-3513.8105">3746 718 220,'13'0'0,"11"0"17,8 3-8,-1 4 6,-5-7 1,8 0-9,1 14-6,-8-13-1,-3-1 0,5 0-20,7 16 0,-12-13-4,-6 2-13,26 2-3</inkml:trace>
          <inkml:trace contextRef="#ctx0" brushRef="#br0" timeOffset="-3277.6675">4979 733 238,'24'-7'0,"-24"17"36,4-10-22,23-5 3,-22 2 3,21 11-3,-10-6-9,-1-12-5,10 13-2,-3 4 0,13-14-1,-12-3 0,14 0-16,-3 6-1,-5-9-8,-3-4-12,5 2-4,3 11-3,-14-10 3</inkml:trace>
          <inkml:trace contextRef="#ctx0" brushRef="#br0" timeOffset="-3043.2541">6096 482 261,'9'6'0,"-9"-3"17,2-9-13,11 6 4,5 1 2,2 1 0,-7-10-2,5 6-6,16 9-1,-14-14-1,-3 4 0,8 3 0,-1 7 0,-6-17-7,-5 10-17,23-2-11,-36 7-1,13-15-11,-2 5 6</inkml:trace>
        </inkml:traceGroup>
      </inkml:traceGroup>
    </inkml:traceGroup>
    <inkml:traceGroup>
      <inkml:annotationXML>
        <emma:emma xmlns:emma="http://www.w3.org/2003/04/emma" version="1.0">
          <emma:interpretation id="{8F140102-BDB5-444A-8109-7356550B3AF6}" emma:medium="tactile" emma:mode="ink">
            <msink:context xmlns:msink="http://schemas.microsoft.com/ink/2010/main" type="paragraph" rotatedBoundingBox="1924,17120 9689,17282 9664,18472 1899,18310" alignmentLevel="2"/>
          </emma:interpretation>
        </emma:emma>
      </inkml:annotationXML>
      <inkml:traceGroup>
        <inkml:annotationXML>
          <emma:emma xmlns:emma="http://www.w3.org/2003/04/emma" version="1.0">
            <emma:interpretation id="{D3BC2194-E45A-48C6-9557-A6E571225741}" emma:medium="tactile" emma:mode="ink">
              <msink:context xmlns:msink="http://schemas.microsoft.com/ink/2010/main" type="inkBullet" rotatedBoundingBox="1919,17369 2542,17382 2527,18122 1903,18109"/>
            </emma:interpretation>
            <emma:one-of disjunction-type="recognition" id="oneOf6">
              <emma:interpretation id="interp30" emma:lang="tr-TR" emma:confidence="0">
                <emma:literal>A</emma:literal>
              </emma:interpretation>
              <emma:interpretation id="interp31" emma:lang="tr-TR" emma:confidence="0">
                <emma:literal>H</emma:literal>
              </emma:interpretation>
              <emma:interpretation id="interp32" emma:lang="tr-TR" emma:confidence="0">
                <emma:literal>A*</emma:literal>
              </emma:interpretation>
              <emma:interpretation id="interp33" emma:lang="tr-TR" emma:confidence="0">
                <emma:literal>AZ</emma:literal>
              </emma:interpretation>
              <emma:interpretation id="interp34" emma:lang="tr-TR" emma:confidence="0">
                <emma:literal>Az</emma:literal>
              </emma:interpretation>
            </emma:one-of>
          </emma:emma>
        </inkml:annotationXML>
        <inkml:trace contextRef="#ctx0" brushRef="#br0" timeOffset="15343.7107">1082 1051 110,'-2'-5'21,"4"0"3,9-5 6,-15 7 1,8-2-5,3-1-5,-14 8-5,7-9-1,5 7 4,-3 4 3,-4-8-2,-9 8-2,17-4-3,-3 5-2,-10 0-4,7 5 6,-13 23 5,1 6-6,-1 0-3,-16 0-4,12 6 0,10-3-2,-9-8-1,-4 2 1,16 0-2,-1-5 0,-6-3-1,0 1 0,5-2 0,-1 6 0,0-7-1,-2-11 0,9 9-2,-9-7 2,16 3-1,-18-6 0,7-7 0,4 1 0,0 2 0,-3-10 0,1 0-6,7 0 1,-10 0 1,5-5-1,2 5-2,-4 2-2,4-2-1,-8 3 1,-8-3-1,14 4-2,-2 8 0,-11-12 1,8 4-3,3-4-3,0 4 1,4-2 3,-6-9 1,4-2-6,2 5-9,5-5-4,-5-11-10,4 4-3,6-4 2</inkml:trace>
        <inkml:trace contextRef="#ctx0" brushRef="#br0" timeOffset="16147.2727">882 1424 247,'3'-1'0,"-6"2"32,10-1-30,-5-1 3,5 2 9,0-2 7,4 8 7,2-4-6,7-1-4,-2-14-1,13 12 0,-2 1 0,-3-2-3,-3-2 1,12 6-4,-2-6-2,-4 7-3,-4 0-2,-1-4-1,5-4-2,-4 4-1,-8 4 0,-8-8 0,9 4 0,-7 11-34,-15-16-26,12 10-82</inkml:trace>
        <inkml:trace contextRef="#ctx0" brushRef="#br0" timeOffset="15791.5536">1058 1016 111,'4'-10'0,"3"3"30,-7 0-23,-5-1-2,10 6 1,4-2 3,-16-7 8,5 11 7,9 0-5,-3 4 0,-2-17-3,-8 18 0,10-5 1,5 4 1,-14-4 4,3 4 0,18-1 2,-7 17-4,-7-17-6,0 12-5,14 9-1,-1-12-1,-6 7-2,-4-7-1,8 7 0,5 4-1,-12 0 0,5-6 1,3 4-1,8-5 0,-9 8 1,-13-5 0,14 9-1,1-3 0,1 3-1,-14-7 0,18 1 0,-16 2-1,16 7 0,-13-6 0,2-3-1,2 5 0,7-2 0,-7-5 1,-9 6-1,11-6 0,-4-3 0,2-2 0,-8-3 0,3-3-9,8 1 1,-14-3-2,-7 3-2,16-7-3,-11-3-6,-5 14-9,3-18-11,-19 28-13,21-29-21,-11 12-34</inkml:trace>
      </inkml:traceGroup>
      <inkml:traceGroup>
        <inkml:annotationXML>
          <emma:emma xmlns:emma="http://www.w3.org/2003/04/emma" version="1.0">
            <emma:interpretation id="{DB088420-94A1-4C20-A785-F303C45EEFE3}" emma:medium="tactile" emma:mode="ink">
              <msink:context xmlns:msink="http://schemas.microsoft.com/ink/2010/main" type="line" rotatedBoundingBox="3231,17147 9689,17282 9664,18472 3206,18337"/>
            </emma:interpretation>
          </emma:emma>
        </inkml:annotationXML>
        <inkml:traceGroup>
          <inkml:annotationXML>
            <emma:emma xmlns:emma="http://www.w3.org/2003/04/emma" version="1.0">
              <emma:interpretation id="{F123374A-5F21-4869-9BED-1DA17A21B19E}" emma:medium="tactile" emma:mode="ink">
                <msink:context xmlns:msink="http://schemas.microsoft.com/ink/2010/main" type="inkWord" rotatedBoundingBox="3224,17482 4538,17510 4523,18212 3209,18185"/>
              </emma:interpretation>
              <emma:one-of disjunction-type="recognition" id="oneOf7">
                <emma:interpretation id="interp35" emma:lang="tr-TR" emma:confidence="0">
                  <emma:literal>alt</emma:literal>
                </emma:interpretation>
                <emma:interpretation id="interp36" emma:lang="tr-TR" emma:confidence="0">
                  <emma:literal>at</emma:literal>
                </emma:interpretation>
                <emma:interpretation id="interp37" emma:lang="tr-TR" emma:confidence="0">
                  <emma:literal>art</emma:literal>
                </emma:interpretation>
                <emma:interpretation id="interp38" emma:lang="tr-TR" emma:confidence="0">
                  <emma:literal>ait</emma:literal>
                </emma:interpretation>
                <emma:interpretation id="interp39" emma:lang="tr-TR" emma:confidence="0">
                  <emma:literal>aft</emma:literal>
                </emma:interpretation>
              </emma:one-of>
            </emma:emma>
          </inkml:annotationXML>
          <inkml:trace contextRef="#ctx0" brushRef="#br0" timeOffset="17985.785">2351 1365 103,'-3'4'25,"3"-9"-1,-2 6-4,-2-2 1,-3 1-1,-4 5-4,7-5-3,-8 0-1,8 13 2,-12-6 2,-4 6 3,12-5 3,-8 0-2,-2 4-1,7 5-1,-4-7-3,6 5-1,-11-2-1,15-3-1,1 7-3,-5 0-3,5-2-2,1 6-2,6-13-1,-6 12 1,3-6-1,11 3 1,3-2 0,-8 1 1,-1-8-1,8 7 0,-2 1 0,3-3-1,-3-7-1,2-4 0,11 8 1,-12-8-1,-1-4 1,-5 4-1,19-6 3,-10-6-3,8-4 0,-8-3 0,3-2 0,2-1-1,-9 4 1,2-4-5,-6-7 1,2 12-1,-2-6-2,-7 4-2,0-5 0,-5-3-2,-2 12-2,3-5-1,0-7 3,-16 19 4,15-9 3,-4 4 2,-11 3 2,9-4 0,2 9 3,-6-3-2,-1 3 0,-2 7 1,-4-3-2,15 6-3,-13-7 4,12 2 3,-10 8-1,16-7 1,-14 2 0,7 6 0,0-6-1,9 7 3,-20-8-1,16 2 0,-3 6 0,7-5-4,-4-9 0,8 7-1,-2 2 0,1-3 2,-1 13 0,-2-12 0,9 14 0,-3-8 0,-1 3-1,8-6 0,-4-2-1,-2 6 0,8-2 0,-1-5 0,-8-5 0,16 8 0,-8-11 0,1 1-4,-1-1 2,-3-4 0,11 4-4,-6-10-4,-12-5-2,18 1-4,-11 10-1,0-10 1,-6 2 6,10-5 3,-3 12 3,-12-2 3,4-2 1,-4 7 0,4-5 0,5 10 0,-9-5 2,0 5 4,-4 1 2,-1 3 1,5-4 1,0-6 3,-4 12 2,17-4-1,-19 1-4,8 2-2,-11-10 1,16 16 1,-5 0 3,2 6-2,-8-2-4,11-2-2,-5 2-2,7 2 0,-12 3-1,6-8 1,8 14-1,-7-18-1,5 16 0,-5-7 0,8-3-1,-4 8 0,-5-12 1,-6-3-1,10 5 1,-2-2-2,-5 0 2,4-1-1,-4-9 0,4 14-2,-6-18-5,7 6-6,-5-4-4,2 6-2,-2-8-8,0 1-8,0 2-9,2 1-12,-2-15-31</inkml:trace>
          <inkml:trace contextRef="#ctx0" brushRef="#br0" timeOffset="18360.4364">2713 1157 233,'6'-3'0,"-12"3"32,8 5-26,-4 3 10,8-6 7,-1 11 5,-5-2 0,7 2-4,-7-2-7,-3 3-3,8 11-2,-1 4 1,7-2-4,-8-4 1,1 5-1,3 1-3,-1 3-2,1-11-1,-5 3 0,7 1-1,-2-2 0,-1-6-1,-6 7 0,5 6 1,-5-11-1,4 7 0,1-9-1,-10 5 0,16-2 0,-11-2 0,-2-8 0,2 5-6,2-13-6,1 1-9,-6 0-6,6-6-10,-1 6-16,0-13-5,2-3-21</inkml:trace>
          <inkml:trace contextRef="#ctx0" brushRef="#br0" timeOffset="18687.27">2973 1089 279,'6'-5'0,"-3"22"26,-1 0-1,2 14 3,3-7-5,-3-4-2,-1-1-1,10 17-7,-4-1-6,4-9-1,-2 3-1,0 5 1,0 2 1,-2-5 0,-2-1-2,8 13-1,-6-2 0,0-21-1,-9 14-1,5-3-1,6-11-1,-2 4 0,-12-7 1,6-3-1,-3-2 0,2 6 0,2-9-9,-1-3-8,-8 4-6,7-3-9,-2-3-17,-6 0-13,6 1-10,-7-3-27</inkml:trace>
          <inkml:trace contextRef="#ctx0" brushRef="#br0" timeOffset="19016.7047">2977 1469 208,'-2'-2'0,"4"4"47,-4-12-28,4 14 0,-2 0 7,0-9 4,-2 2-4,6 3-6,7 0-8,-6-6-1,4 5 6,11 1 0,-2 1-1,2 3-5,-5-4-3,7 2-4,3-2-1,-1 8-1,-2-12-2,21-2 1,-12 2-1,6-4 1,1 2-1,-9-13-4,7 12-6,-8 4-7,-1-4-16,-7 1-24,-15 6-51</inkml:trace>
        </inkml:traceGroup>
        <inkml:traceGroup>
          <inkml:annotationXML>
            <emma:emma xmlns:emma="http://www.w3.org/2003/04/emma" version="1.0">
              <emma:interpretation id="{8FA8CA61-F2EB-426D-AEB5-0EE0E9E6CF8F}" emma:medium="tactile" emma:mode="ink">
                <msink:context xmlns:msink="http://schemas.microsoft.com/ink/2010/main" type="inkWord" rotatedBoundingBox="5156,17188 9689,17282 9664,18472 5132,18377"/>
              </emma:interpretation>
              <emma:one-of disjunction-type="recognition" id="oneOf8">
                <emma:interpretation id="interp40" emma:lang="tr-TR" emma:confidence="0">
                  <emma:literal>sinirin,</emma:literal>
                </emma:interpretation>
                <emma:interpretation id="interp41" emma:lang="tr-TR" emma:confidence="0">
                  <emma:literal>sinirine</emma:literal>
                </emma:interpretation>
                <emma:interpretation id="interp42" emma:lang="tr-TR" emma:confidence="0">
                  <emma:literal>sınırı, L,</emma:literal>
                </emma:interpretation>
                <emma:interpretation id="interp43" emma:lang="tr-TR" emma:confidence="0">
                  <emma:literal>sınırı, 21</emma:literal>
                </emma:interpretation>
                <emma:interpretation id="interp44" emma:lang="tr-TR" emma:confidence="0">
                  <emma:literal>sınırı, "</emma:literal>
                </emma:interpretation>
              </emma:one-of>
            </emma:emma>
          </inkml:annotationXML>
          <inkml:trace contextRef="#ctx0" brushRef="#br0" timeOffset="20264.0777">4361 1279 164,'-2'-6'0,"-3"2"66,1 4-38,-5 1-8,7 2-9,-18 3-1,13 0 1,-4-2 1,0 1 3,0 5-2,0-7 0,4-6-2,7 6 0,-15 2-4,6 0-1,4-3-1,7 1-1,-4 10 1,-11-5-3,-9-3 0,6 16 0,16-3 0,-18-8-1,7 3-1,0 0 1,2 6-1,3-12 0,6 7 0,-3-10 0,14 2-2,-2-1 2,-9 1-1,14-2 2,1 3 0,5 6-1,2-16 0,-2 15 2,-13-2-2,17-3 0,-1-2 0,-6 5 1,-8 1-1,14-8 0,-6 9 0,3-7 2,-15 0-2,1 3 1,6-4 1,-4 6-1,-8-5 2,5 2-1,-5 3 1,0-10 0,-2 10-1,2-10 0,-7 6 4,5-3-2,-5-1 1,0 3-1,-1 3-1,-10-3-2,9 4 0,-9-8 0,-9 3-1,7-4 0,9 5 2,-6-4-2,-10 3 0,-9-2-1,25 1 1,-9-6 0,-6 1-7,3 9-1,1-22-4,18 19 0,4-8 0,-16 4-7,14-2-5,6 2-7,10 0-20,-10 0-5,-2-4-14</inkml:trace>
          <inkml:trace contextRef="#ctx0" brushRef="#br0" timeOffset="20642.4056">4623 1410 279,'2'4'0,"-6"-4"53,4-4-44,2 8 4,-4-5 2,11 2 3,-11-1-1,6 0-5,-2 4-2,14 1-2,-14 7 0,2-8-1,8 9-1,-10-8 0,4 5 2,1 7-2,-7-17-2,5 11 0,3 2 0,-5-4-2,-1-2 0,-2 3-1,0-1 0,4 3-1,-4 1 0,0-3 1,9 5-1,-7-1 0,-2-4-11,-8 0-3,12 1-4,-4 1-3,2 1-7,-11 1-14,5-7-10,2-3-15,-1 7-29</inkml:trace>
          <inkml:trace contextRef="#ctx0" brushRef="#br0" timeOffset="21202.1492">4950 1453 311,'0'10'0,"13"7"11,-6 3 7,-3-1 3,1 1-5,-1-10 0,0 4 3,-4-2-5,5 1-5,6 1-4,-9-2-2,3-12 1,4 15 0,-9-5-1,2-1 1,-4-9-2,4 2 0,-4 6-1,4-11 0,-4-2 0,4 8 1,-2-8 1,-5 7 0,8 1-1,-3-6 0,0-4-4,0 7-6,0-21-7,0 6-1,11-12 3,-7 5 1,5 3-3,0-10-3,-5 7 1,1 1 5,4 1 5,8-7 3,-3 17 3,-5-8 1,6 8 0,-4 5 0,5-3 0,-3 2 0,-8-2 0,15 6 0,-20-3 5,17 2-1,-1 6 2,-9-6 1,1 8 2,-1 3 1,-2-8 2,1 19 1,-6-14 0,9 2-2,-4 12-1,-1-7-1,0 15-2,-8-11-2,4-1-1,2 2 0,7 5-2,-7-2 0,1-8 0,1-1-1,5 4 0,-7 2-1,0-7 1,-2-8-1,3 13 0,-3-5 0,4 6 0,-6-13 0,2 14 0,-2-8 0,2 5-7,2 8 0,-7-13-4,5-1-7,-2 8-2,-2-11-11,4-1-9,-3-8-7,3 5-1,3-2-16</inkml:trace>
          <inkml:trace contextRef="#ctx0" brushRef="#br0" timeOffset="21484.9261">5529 1387 228,'5'5'0,"4"5"74,-14-15-60,5 7 3,0 7 11,-4 3 0,13 6-7,-3-9-5,-8 1-3,2 2-4,7 4 0,-5-6 0,0 0 0,12 9-3,-12-6-1,5 3-1,4 1-1,-16-2 0,16 4-2,-15-6 0,13 3 0,-11-4-1,2 1 0,4 1 1,-6 6-1,2-15 0,0 7-4,0-6-4,0 2-8,-5 2-7,1-6-13,-7-4-21,20 6-13,-12-6-24</inkml:trace>
          <inkml:trace contextRef="#ctx0" brushRef="#br0" timeOffset="21950.7378">5820 1445 275,'0'7'0,"0"-10"24,5 16-6,8-6 9,-11 1 2,1-5-6,3 11-3,5-3-7,-2 3-5,0 1 0,-2 0-1,15 1-2,-22 4-2,9-3-1,-5-5 0,-4 3 1,16 1 0,-14-11 1,0 8-2,-2-11 0,3 7 0,-1-5-2,7 0 1,-20-2-1,13-8 0,0 15 2,3-9 0,-12-9 0,5 13 0,4-9 0,-7 2-2,10-3 0,-14 1-6,0-13 1,2 11 1,10-9 1,-10-2-1,5-6 0,-5-2 0,14 9 1,-9-3 2,2-2 0,6 5 0,-6-4 2,18 3-1,-16 2 0,5-4-1,8 6 0,10 9 1,-21-10 0,7-4 0,5 9 0,4 3 1,-5 2-2,-3-9 1,-4 9 0,-1-5 0,11 5 0,-11 3 0,-1-5 0,1 5-1,6 2-1,-4-4-9,-11 5-8,4-1-10,-2 0-12,9 17-2,-7-15 2,-11 8-7,9 9-14</inkml:trace>
          <inkml:trace contextRef="#ctx0" brushRef="#br0" timeOffset="22338.4888">6471 1242 261,'3'0'0,"-3"0"67,4-1-43,-13 1 1,16 1-2,-9 10-5,15 11 4,-22-3-5,22 12-2,-4-1-1,7-3-1,-5 19-2,-2-21-1,-11 7-1,28 2-2,-17 2-2,-2-11-1,2 4-3,-7-3 0,13-6-1,-10-7 0,-3 3 0,2-6-13,-4-7-14,0 9-10,3-12-32,-3 4-68</inkml:trace>
          <inkml:trace contextRef="#ctx0" brushRef="#br0" timeOffset="23222.581">7033 1544 337,'-2'3'0,"-2"-1"20,4-7-20,4 15 0,1 1 14,-1 2 5,-6 2-3,8-1-4,1 3-5,-2 7-2,6-7 1,-16 5 1,14 0 0,0 4-3,-5-3 0,-6 9-2,-2-5-2,-1-7 0,3 3 1,-11 5-1,6-14 0,0 3-12,-1 9-4,-8-13-11,3 3-14,2-7-13,-3 7-14,12 3-24</inkml:trace>
          <inkml:trace contextRef="#ctx0" brushRef="#br0" timeOffset="24045.5158">7540 862 285,'-2'-13'0,"-1"11"25,12 12-7,-9-15 3,5-3-2,-10 11 3,14 2-4,-4 12 2,-1 5-2,12 1-8,-10 20 0,3 7-1,0-16-1,-7 2 0,9 0-2,-6 2-2,-3 4 0,5-3 0,-7-13-1,0 8 0,2-2 0,-2-11-1,-5 8 2,5-6-3,-6 8 1,1 3-1,1-16 0,4 12 0,-13-16-1,13 5 0,-7 3 1,14-14-1,-16 4 0,13-5 0,-2-7 0,-4 5 0,7-3-1,-12 3 1,14-5 0,-7 0-1,4 3 0,-4-1 1,2-7-1,9 13 1,-4-3-1,-3-10 1,12 7 0,2-2 0,-7-5 1,7 10 0,-5-10-1,3 13 0,-3 2 6,7-10-3,-2 2 1,2-2-1,4 4 0,-4 1-2,-2 0 1,0-9 1,-3 13 0,5-18 0,0 9 1,0-4-2,-4-2-1,-1 6 0,3-5-1,0-2 1,-12 4-1,1 3 0,0 0 0,-3 0 0,-6-5-8,2 5-1,-7 0-4,5 0-3,7 0-5,-10 0-5,1 0-13,-1-5-27,5 10-19,2-5-25</inkml:trace>
          <inkml:trace contextRef="#ctx0" brushRef="#br0" timeOffset="24556.2287">8311 1612 121,'-3'-5'0,"8"7"44,6-2-14,7-2 2,-12 2-2,6-10 1,-6 6-4,7 3 3,5-13-8,-11 9-2,-5-14-1,9 4-6,5 3-4,-7-5-1,2-3-1,-11 8 0,2-3-3,16-6 0,-14-1-2,-4 5-1,0 3 0,2 4 0,3-9-1,-5-1 0,-2 15 0,2-6 0,2 1-1,2 0 0,-4 5 0,-6 5 1,8 8 0,7-11-5,-16 6 1,5-3 2,2 15 4,9 6 11,-7 1-4,-4 15 1,11 8 1,-16 3-1,20 0 0,-4 6-1,-7-12 0,7 7-2,-2 0-1,0-7-2,-10-4-1,8-13 1,8 8-1,-2-5 0,-15 3-2,13-14 0,-14 2-1,19-10 0,-3 11 0,-20-10 1,13-4-2,-4 2-6,9-6-7,-9 6-10,-6-6-7,1 11-29,3-5-67</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37.446"/>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3D26797F-E9B8-4561-81A4-F375D5B5D10D}" emma:medium="tactile" emma:mode="ink">
          <msink:context xmlns:msink="http://schemas.microsoft.com/ink/2010/main" type="writingRegion" rotatedBoundingBox="15811,15319 17673,15531 17522,16864 15659,16653"/>
        </emma:interpretation>
      </emma:emma>
    </inkml:annotationXML>
    <inkml:traceGroup>
      <inkml:annotationXML>
        <emma:emma xmlns:emma="http://www.w3.org/2003/04/emma" version="1.0">
          <emma:interpretation id="{79997529-6E1F-4905-B062-B7395041123B}" emma:medium="tactile" emma:mode="ink">
            <msink:context xmlns:msink="http://schemas.microsoft.com/ink/2010/main" type="paragraph" rotatedBoundingBox="15811,15319 17673,15531 17522,16864 15659,16653" alignmentLevel="1"/>
          </emma:interpretation>
        </emma:emma>
      </inkml:annotationXML>
      <inkml:traceGroup>
        <inkml:annotationXML>
          <emma:emma xmlns:emma="http://www.w3.org/2003/04/emma" version="1.0">
            <emma:interpretation id="{71327FEC-6946-45F3-8C63-57CC5902CFC5}" emma:medium="tactile" emma:mode="ink">
              <msink:context xmlns:msink="http://schemas.microsoft.com/ink/2010/main" type="line" rotatedBoundingBox="15811,15319 17673,15531 17522,16864 15659,16653"/>
            </emma:interpretation>
          </emma:emma>
        </inkml:annotationXML>
        <inkml:traceGroup>
          <inkml:annotationXML>
            <emma:emma xmlns:emma="http://www.w3.org/2003/04/emma" version="1.0">
              <emma:interpretation id="{16B6D55A-FB09-4397-9CAD-F812FD77C7CA}" emma:medium="tactile" emma:mode="ink">
                <msink:context xmlns:msink="http://schemas.microsoft.com/ink/2010/main" type="inkWord" rotatedBoundingBox="15811,15319 17673,15531 17522,16864 15659,16653">
                  <msink:destinationLink direction="to" ref="{08FC310F-56D1-4623-A518-9F6A350A1F42}"/>
                  <msink:destinationLink direction="from" ref="{08FC310F-56D1-4623-A518-9F6A350A1F42}"/>
                </msink:context>
              </emma:interpretation>
              <emma:one-of disjunction-type="recognition" id="oneOf0">
                <emma:interpretation id="interp0" emma:lang="tr-TR" emma:confidence="0">
                  <emma:literal>*n</emma:literal>
                </emma:interpretation>
                <emma:interpretation id="interp1" emma:lang="tr-TR" emma:confidence="0">
                  <emma:literal>bin</emma:literal>
                </emma:interpretation>
                <emma:interpretation id="interp2" emma:lang="tr-TR" emma:confidence="0">
                  <emma:literal>tin</emma:literal>
                </emma:interpretation>
                <emma:interpretation id="interp3" emma:lang="tr-TR" emma:confidence="0">
                  <emma:literal>$n</emma:literal>
                </emma:interpretation>
                <emma:interpretation id="interp4" emma:lang="tr-TR" emma:confidence="0">
                  <emma:literal>ps</emma:literal>
                </emma:interpretation>
              </emma:one-of>
            </emma:emma>
          </inkml:annotationXML>
          <inkml:trace contextRef="#ctx0" brushRef="#br0">164 50 172,'-9'-9'0,"2"-6"23,3 10-8,-1 3 4,1-10-1,-7 10 4,22 2 2,-24-3 0,22 1-5,-18 9-3,24-7-4,-17 0-4,0 2-1,6 8 0,-10 7 9,1-6 2,-2 13 0,1 11-5,-8-16-1,12 17-1,-7-16 1,7 11-4,-2-11-1,-5 12-2,7-10 0,-1 4 0,-1-5 0,4 1 0,-16 0 0,5 4 1,5 11 0,1-4-1,-1 4 2,1 9 0,7-5-2,1 3 1,3 0-2,8-3 0,-12 11-2,9-8 2,-9 6-2,11-1 2,-15 4 0,7-6-3,-8-6 1,8-6 0,-1-3 0,-8-5-1,8 4 0,-4-9 0,0 2-1,9-1 1,-9-11-1,-4-3 1,4-9-1,-9 0 0,11 2 0,-4-4 1,2 2-1,0 5 0,-5-10-3,-1 15 2,-3-5 0,4 0 0,-3 9-2,-12-9 1,15 7-2,-8-12-1,15 3-1,-6 2-3,4-8-3,0 6-3,0-6-3,2 3-3,-4 3-4,6-3-13,5 0-8,-7-3-10,11-18-4,5 3-30</inkml:trace>
          <inkml:trace contextRef="#ctx0" brushRef="#br0" timeOffset="-671.8119">-658 345 146,'0'-4'0,"-9"6"53,7-2-31,4 0 1,-4-5-4,2 5-4,2-3 0,3 13 1,-3-7 0,2 4 8,5 0-6,-4 8 2,-1-5-2,7 16-1,20 6 2,-9-11-3,-2 23-2,20-4-1,-11 11 1,9 5-3,2-5-4,2-4-1,3-1-3,4 11 2,-5-15-2,3 6 0,-3-4 0,-4 0 0,9-11-1,-14-1 0,5-1 0,-4 0-2,-9-13 0,-10 8 0,1-11 0,-2 1 0,-7-6 0,-12 0 0,1-10-6,2 5-2,-4 6 1,-7-6-2,2 3-4,-16-8-3,5 2-8,-6-4-12,-1-1-13,3 3-13,1-15-23,10-3-18</inkml:trace>
          <inkml:trace contextRef="#ctx0" brushRef="#br0" timeOffset="1002.1005">488 546 324,'-9'12'0,"5"11"42,-9 11-27,4 2 4,6 1-2,12-7-3,-9-1 2,11-4-3,-6 1-1,6-1-1,-2-3-1,-2 1-2,-3-4-1,5 9-2,-9-5-2,7 1-2,-7-4 3,0-3-1,4 2 1,-11-14 0,14 3 1,-14-3-1,10-3-1,-12-4 0,11 2-2,-2 2 1,-2-7-1,2 3 1,-7 4 0,3-2-1,12-10-2,-12 3-5,-7-10-1,4 0 1,3-7 1,6 2-2,-9-9 1,-8-8 1,15 5 0,-2-10 0,-5 11-2,2-4 3,5 4-1,9-12-4,-6-4-1,14 11 1,-12 0 1,17 1 2,-18-1 4,12 9 1,4 5 0,-7 3 1,5 0 0,-11 9 0,17-8 0,-13 9 0,16-1 1,-3 1-2,-4 6 2,-4-3 0,6 11 2,-9-3 1,3 5 3,6-5-2,-6 11 2,6 0 2,0-1-2,-6 1-2,4 5-1,4-1 1,-10 4 0,8-4 0,-7 4 1,5-2-2,0 5 1,2-5 0,-10 12 0,8-5-1,-5 1 2,-4 8-1,9 0 0,-15-1 0,8-3 0,-2 1-1,-9-6-1,-2 5 1,7-2 0,-7 2 0,0-7-2,9-3 0,-14 4 0,12-2-1,-14 0-1,14 3 1,-7-12 0,0 9-2,5 2 2,-10-2-1,3-1 0,-7-1 0,9-4-13,-7-5-1,7 9-6,-4-7-9,4-4-9,-5 3-21,1-5-53,4-5-43</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06.935"/>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C06BBFB5-1387-4155-AE7A-D2AC5C82EEA2}" emma:medium="tactile" emma:mode="ink">
          <msink:context xmlns:msink="http://schemas.microsoft.com/ink/2010/main" type="writingRegion" rotatedBoundingBox="2531,14391 9832,14249 9869,16179 2569,16321">
            <msink:destinationLink direction="with" ref="{318996B2-A088-483F-BB1E-538759C4445B}"/>
          </msink:context>
        </emma:interpretation>
      </emma:emma>
    </inkml:annotationXML>
    <inkml:traceGroup>
      <inkml:annotationXML>
        <emma:emma xmlns:emma="http://www.w3.org/2003/04/emma" version="1.0">
          <emma:interpretation id="{48BE2E59-4EC7-4A6B-BEBC-EFE8BC8DF33B}" emma:medium="tactile" emma:mode="ink">
            <msink:context xmlns:msink="http://schemas.microsoft.com/ink/2010/main" type="paragraph" rotatedBoundingBox="2531,14391 9832,14249 9869,16179 2569,16321" alignmentLevel="1"/>
          </emma:interpretation>
        </emma:emma>
      </inkml:annotationXML>
      <inkml:traceGroup>
        <inkml:annotationXML>
          <emma:emma xmlns:emma="http://www.w3.org/2003/04/emma" version="1.0">
            <emma:interpretation id="{89C4673A-3EFB-42C1-98A7-FECBA84A9A92}" emma:medium="tactile" emma:mode="ink">
              <msink:context xmlns:msink="http://schemas.microsoft.com/ink/2010/main" type="line" rotatedBoundingBox="2531,14391 9832,14249 9869,16179 2569,16321"/>
            </emma:interpretation>
          </emma:emma>
        </inkml:annotationXML>
        <inkml:traceGroup>
          <inkml:annotationXML>
            <emma:emma xmlns:emma="http://www.w3.org/2003/04/emma" version="1.0">
              <emma:interpretation id="{AC42605A-72D1-4586-8382-EC870894C506}" emma:medium="tactile" emma:mode="ink">
                <msink:context xmlns:msink="http://schemas.microsoft.com/ink/2010/main" type="inkWord" rotatedBoundingBox="2495,14925 4645,14757 4733,15874 2583,16042"/>
              </emma:interpretation>
              <emma:one-of disjunction-type="recognition" id="oneOf0">
                <emma:interpretation id="interp0" emma:lang="tr-TR" emma:confidence="0">
                  <emma:literal>ata</emma:literal>
                </emma:interpretation>
                <emma:interpretation id="interp1" emma:lang="tr-TR" emma:confidence="0">
                  <emma:literal>ta</emma:literal>
                </emma:interpretation>
                <emma:interpretation id="interp2" emma:lang="tr-TR" emma:confidence="0">
                  <emma:literal>ara</emma:literal>
                </emma:interpretation>
                <emma:interpretation id="interp3" emma:lang="tr-TR" emma:confidence="0">
                  <emma:literal>atma</emma:literal>
                </emma:interpretation>
                <emma:interpretation id="interp4" emma:lang="tr-TR" emma:confidence="0">
                  <emma:literal>fa</emma:literal>
                </emma:interpretation>
              </emma:one-of>
            </emma:emma>
          </inkml:annotationXML>
          <inkml:trace contextRef="#ctx0" brushRef="#br0">125 2246 233,'-6'7'0,"6"-4"59,-3 17-45,1 6 8,-7 11 7,3-2-3,1 18-1,1-13-8,2 5-4,-5-12-2,18 21-4,-11-15-2,7 7 2,-3-2 0,9 0-2,-1 9-2,-1-15 2,2 11-3,-11-3 1,16-5-1,-18-2 0,16 0-1,-8 0-1,6-9 0,-5 13 0,-3-18 0,-4 9 0,5-13 0,-7 11-15,0-10-2,-11-5-5,22-11-12,-20-1-16,3 7-4,1-22-11,-8 16-36</inkml:trace>
          <inkml:trace contextRef="#ctx0" brushRef="#br0" timeOffset="328.1094">-172 2873 214,'-11'-26'0,"4"13"30,2-7-14,3 14-1,7-4 4,4 7 3,-18 3 6,13-2-3,-4 2-8,2-3-8,7 8-4,-2 0 5,11-2 2,-5 4-1,5-3-2,11 1-2,-7 8 0,2-13-2,3 0 1,0 7-1,13-11-2,-12 11 0,12-5-3,-6-7 1,1-5 0,3 3-1,-7-5 0,7 0 1,-7-9-1,11 3-8,0-8-2,-10 6-6,-4-1-10,10-4-8,-11 16-15,2-1-7,-12 4-6,-5 12-8</inkml:trace>
          <inkml:trace contextRef="#ctx0" brushRef="#br0" timeOffset="908.6966">692 2814 162,'9'20'35,"-3"-4"3,8 12-6,-12-17 0,11 15-2,-2-8 2,0 3-6,3-15-5,-5 3-5,6 11-3,-8-7-2,6 3-1,-2-6-2,3-3-1,-6-2-1,1 4-2,2-1 0,-6-1-2,2-12 0,8 10 0,-10-7-1,-3 2 0,9 0-1,0-13 1,-4 4 0,15-6-1,-9 0 0,9-6 0,-6-4-5,2-9-4,-3 11-1,1-10-5,2 1 2,-5-2-3,-11-7 0,-2 7-2,-13 9 3,4 11 4,-7-11 2,3 11-2,-9 1 5,0-10 2,-7 18 2,7-5 0,-14 3 1,5 4 2,4 16 11,-2-6-1,-6 4 10,4 7 4,11 6-5,-5 6-6,1 8-3,-1 7 0,1 0 0,8-3-3,5-2-2,2-14 0,5 5 0,0-6-6,6-6 4,7 1-2,-7-8-2,-2 5 0,11-7 0,-7 0-1,14-10 1,-2 6 0,-3-10 0,14 2-2,-5-3 0,16-8-2,-5-8 1,9-7-5,5 7-2,-7-10-6,-7 0-2,12 1 0,-21 6 5,3-5 6,-18 10 3,11 6 1,-7 4 3,-22 9 0,18 7 0,-9-12 0,2 5 0,-2 13 13,2-13 0,5 11-1,-7-1 0,4 1 1,1 7 1,2-3-2,1-10-3,8 16 1,0-2-2,1 8-1,1-13-2,-7 14-3,14-7 0,-5 5-1,4-11-1,-6 8 0,6-2-26,7-4-25,-8 7-74</inkml:trace>
          <inkml:trace contextRef="#ctx0" brushRef="#br0" timeOffset="-315.5633">-657 3144 157,'5'-3'0,"8"-7"22,-6 10-21,13-15 8,-5 7 11,3-2 3,-2-16-1,4 13-4,-5-6 0,5 4-6,5-8-3,-3 3 0,-7 5 0,-6-4 0,-6 9-4,5-9 0,-16 5-1,5 1 2,-6 5-1,-6-6-4,-1 2-1,-1 4 0,-6 2-2,-1 9-1,-3-8 2,-2 5 1,0 5 0,-2 1 0,7-2 0,11 9 6,-3-13 2,-4 14 0,7-4 3,2 8-3,-12-5 2,15 12 0,1 2 0,0-2 0,5 3-3,2 9 1,-2-9-3,4-3-2,-2-11 0,4 0 1,-1-4-2,1 7 0,7-12 0,-9 4-1,3-5 1,2-4-3,4 6 2,6-6-1,-10 12 1,0-12-1,11 3 0,-3-6 0,1-2 0,6-2 1,-2-7-1,6-2-10,-6-9 4,5 1-4,-3 2 2,0-7-4,1 9 3,-15 1-1,12-9 1,-8 15 3,5-9-1,-12 5 3,13-5 4,-14-9-2,14 8 4,-16 9-3,11 3 2,-15 4 4,4 0 4,-4 6 2,2 9 5,-2-11-5,2 3-3,2 5-5,-4 8 0,2-13 0,4 17 3,1-8 1,-1 2-3,1 14 0,-5-11-1,0 8-1,2-3-1,2-4 0,1 11 0,1-3 0,-3 1-2,1-4 2,14-3-1,-16 8 0,9-3-7,-9-17-6,3 17-8,-1-6-10,-2-11-18,1 0-13,1 2-18,-6-9-27</inkml:trace>
        </inkml:traceGroup>
        <inkml:traceGroup>
          <inkml:annotationXML>
            <emma:emma xmlns:emma="http://www.w3.org/2003/04/emma" version="1.0">
              <emma:interpretation id="{ED0C867C-1F12-435F-99E7-AB8847C1965D}" emma:medium="tactile" emma:mode="ink">
                <msink:context xmlns:msink="http://schemas.microsoft.com/ink/2010/main" type="inkWord" rotatedBoundingBox="5113,14263 9860,14262 9861,16231 5114,16232"/>
              </emma:interpretation>
              <emma:one-of disjunction-type="recognition" id="oneOf1">
                <emma:interpretation id="interp5" emma:lang="tr-TR" emma:confidence="0">
                  <emma:literal>(sapma)</emma:literal>
                </emma:interpretation>
                <emma:interpretation id="interp6" emma:lang="tr-TR" emma:confidence="0">
                  <emma:literal>(sapma</emma:literal>
                </emma:interpretation>
                <emma:interpretation id="interp7" emma:lang="tr-TR" emma:confidence="0">
                  <emma:literal>(sapmak</emma:literal>
                </emma:interpretation>
                <emma:interpretation id="interp8" emma:lang="tr-TR" emma:confidence="0">
                  <emma:literal>(sapman</emma:literal>
                </emma:interpretation>
                <emma:interpretation id="interp9" emma:lang="tr-TR" emma:confidence="0">
                  <emma:literal>(mal sap</emma:literal>
                </emma:interpretation>
              </emma:one-of>
            </emma:emma>
          </inkml:annotationXML>
          <inkml:trace contextRef="#ctx0" brushRef="#br0" timeOffset="2894.5338">2067 2033 133,'2'-2'26,"-2"-8"0,-4 12-6,1-12-2,3 10 2,-13-2 4,9-2-5,1 4-6,1 0 3,-11 6-4,13-1-2,-16 1 1,1 22 8,-10 3-1,1-6-1,-1 14-2,1 2-2,-3 0 1,-2 1 0,12-1-3,-12 6-1,13 10 0,7-5-4,-4 17 1,9-3 0,6-5-2,11 8-2,-8-7 0,1-7-1,10 0-1,-10-6-1,12-1 0,-4-1 0,3-14 0,1 0 1,2-7-1,-11-2 0,11-4 0,-16-1 1,16-9-1,-11 0-5,5-6-4,-12-4-3,4 7-3,-1-7-9,10 0-10,-12 0-19,-1-4-34,11-3-94</inkml:trace>
          <inkml:trace contextRef="#ctx0" brushRef="#br0" timeOffset="3819.8285">2695 2173 147,'-17'-7'0,"14"4"57,-5-3-35,-6-2 6,3 16-3,-7-8-5,-8 9-1,-1 3-3,-8 11 5,3 3-4,-12-5 0,11 13 0,-18 3-1,8 3-1,8 2-4,1-1 1,6-8-3,8 4-1,9-7-3,-7-10-4,18 2-1,0 1 0,0-11 0,11 7-2,0 1 2,-2-11 0,6 6 0,10-5 0,-10-4 0,14 9 0,0-5 0,0-3 1,0 5-1,6 3 1,-1-8 0,-5 9 0,8 4-1,-8-12 0,0 16 2,-7-7-2,3-3 1,-5 7-1,0 4 0,-7-7 1,-13 10-1,11-16 0,-11 23 1,-6-19-1,-1 6 0,-6 0 1,-1 4 0,-10-6 1,-1-7-3,-4 4 2,-2-1 0,-2 0 2,4-6-4,-13-1 2,11-4 1,-7-3-2,-4-4 0,4 1 1,-4-7-1,2 2 0,-2-3 1,17-3-2,1 0 0,6 2 1,9 5-13,7-2 2,2 4-11,2 2-14,3 1-10,17-5 9,7-1-2,6 10-1,1-8-8,4 3-1</inkml:trace>
          <inkml:trace contextRef="#ctx0" brushRef="#br0" timeOffset="4444.7825">3066 2892 175,'16'-14'0,"-9"-4"37,13 0-29,-9-2 5,6 1 1,-1-7-1,-9 13-6,-5-7 3,2 11-4,-4-3 0,-2 4-4,-5 1-2,-6-4 3,9 6-1,-3 5 1,-17 5-3,1-5 0,1 11 19,-7 6 3,-2-7 3,0 12-3,7-6-4,-1 4-1,-1-3-4,3 5 0,6-1-2,-3 0-1,6 2-4,-6 5 1,14-10-4,1-1-1,1 2-1,8-1 1,-4-5 0,-2 0-2,6 4 1,10-8-1,-5-4 0,-3 3 1,3 2-1,2-8 0,3-2 0,3 3 0,1-3 0,11-8 0,-5-4 0,14-5 0,-2-5-7,-1 1 1,-1-12-3,6 14-4,-16-17-5,5 19 0,-9-2 6,-7-1-2,5-1 2,-5-1 1,-4-1 2,-7 9 5,3 0 4,-5 4 0,0-1 1,0 8 1,-11-2 9,15 5 8,-6 0-2,0 0 0,-3 3-3,5-8-5,5 5-2,-5 2-2,0 1-2,0-1 1,2 0 0,5 8 0,-3 2 2,7 4-1,0-6-1,5 8 1,-12-2-2,7 4 0,-2-2-1,14-7 1,-19 5-2,16 2 0,-11-3-1,9 8 1,-7-8-2,0-6 2,-5 1-1,-1 3 0,2-3-5,4-8-3,-5 4-5,-6 2-6,11-1-5,1-2-4,-10-2-14,16-1-10,-12-12-1,14 0-9,-6-1-5</inkml:trace>
          <inkml:trace contextRef="#ctx0" brushRef="#br0" timeOffset="4979.4901">3697 2919 135,'3'6'41,"14"-1"5,-21 5-11,11-2-4,4 11-8,-5 1 3,-1-2-3,8 17-5,-6-1-2,-12 5 1,12 3-4,2-1-2,-3-2-2,-6 5 0,7 1-3,-2-8 0,-3 6 1,16-11-2,-25 5-1,7 1-1,7-13-2,-5 7 0,-2-12-1,0 3 0,0-18 0,0 5 1,-2-10 0,2 4 0,-5-9 0,10 5 1,-5-2 0,0-8 0,-12-2-4,6-19-8,-5 1 1,2-4 1,2-13 4,-4-7 0,-5 0-5,10-6-2,-7-2-4,-12-12-6,14-2 0,-11-1 2,4 3 1,2 4 12,8 2 2,-6 15 5,28 6-1,-14 10 4,6 3 1,5 14-2,7-1-2,0-7-2,6 12 2,-8 5 4,13 5 5,-14 2 1,12 10-1,-3-3 0,5 2 1,-7 12-4,5-1-2,-9 7-1,0-2-1,4 13-1,0-13 1,-20 12 0,12-2 1,-5-2 0,-5-6-2,0 5 1,-12-2-1,-1-5-1,9 2 0,-20-12 2,17 10 0,-12-7 0,-1-5 1,1 8-1,-14-2 0,11 4-3,-9-6 3,5 0-3,-13 0 0,10-1 0,-8-4 2,2 3 0,4-1-3,12-2 2,-10-6-2,14-2 2,0 0-2,4-5-8,1 8-6,6-8-4,4 5-11,3-15-13,2 1-6,20-4-3,-9-3-9,13 4 0</inkml:trace>
          <inkml:trace contextRef="#ctx0" brushRef="#br0" timeOffset="6183.0558">5428 2922 169,'18'-7'0,"6"-14"48,-8 11-26,12 0-1,-10 3-2,9-13-7,-7 2 0,-5 1-2,-1-2 0,6-2-3,2 3 1,-9-1 2,3-8-3,-1 6-2,-6 13-3,-4-9 0,-1 10-2,-2 0 0,-8 2 0,1 0 0,-6 2 2,-2 6-4,-7-3-3,4 0 5,-2 20 0,-4-11 0,0 8 15,-11 2-6,4 1 4,-2 6 3,4-3 2,-2 15-3,-4-9-3,2 2 1,0 1-4,8-1 0,6-6-3,1-6-2,12-7-1,4 1-1,0 0-1,2-13-1,-2 13 1,2-6-2,7 2 1,0-4-1,11-4 1,-13-2-1,6 2-1,16-2 0,-5-10-1,-4 3-2,11-4-3,-2-1 1,7-5-4,-3 3 1,-6 1-2,-1-1-3,-6-1-1,-9 1-3,3-8-1,-3 12 1,-11-10 4,4 11 8,-1-8 4,5 3 3,-8 15 2,3-4 3,-8 4 5,16 0 5,-11 2 0,0 4 1,5-6-1,-1 4-2,3 3-1,-5-1-2,11 9 2,-1-12-4,-10 7-3,7-3-1,2 7-3,4-1 0,-1-1-1,14 4 0,-14-11-5,6 8-11,-9-2-7,7 4-12,-7-7-25,-9 7-18,14-2-38</inkml:trace>
          <inkml:trace contextRef="#ctx0" brushRef="#br0" timeOffset="6542.3777">5779 1663 271,'20'-2'0,"-3"21"28,21 7-6,0 15 10,11 8 2,-11 9-10,8 5-7,-6 6-2,7 17 4,-7-6 1,-2 7-4,4-3-5,0-6-1,-11 9-2,9 5-1,-2-13-4,-14-10-2,7 11 0,-17-18 0,12 11 1,-21-14-2,8 13 0,-8-16-25,-5-1-7,-20 15-32,2-5-79</inkml:trace>
          <inkml:trace contextRef="#ctx0" brushRef="#br0" timeOffset="5620.0656">4279 2780 138,'14'7'0,"-3"-1"79,-7-6-33,16 12-3,-15-3-3,10 9-7,-17-6-9,13-6-3,-2 17-6,-5-18-3,-4 14-1,5-4 1,-1 0-4,-6 1-1,6-1-2,-8-9-2,8 9-1,-6-7-1,4-8 0,-4 2-1,-2 1 1,6-6-1,-6-4 0,8 12 0,-4-8 0,2-2-2,-2 5-4,9-15-2,-4-9-3,8-4-3,2 4 2,-12-1 1,12 6-1,-4 0 3,-2-3 1,-9 12 6,14 7 1,-8-4 1,-6 4 1,5 6 2,-5-1 0,4 0 1,7-6 1,-6 11-1,1-10 4,17 6 0,-10 2 0,-6-2 1,6-1-1,-2 6 0,-4-4 0,10 2-1,-3-2-3,1 6-1,-6-7 1,11 9-3,-15-6 1,6-1-1,2 0-1,5 0 0,-12 1 1,3 3-1,11-14 1,-15 7-1,17-4 0,-13-8 0,4 0-8,5-4 3,-9 4-3,11-10 1,-13 6 1,6-9-1,-2 13 2,-11-10 2,4 6 0,1-4 1,-3 0 2,-2 0-1,11 6 2,-15 12-1,10-8 2,-10 16 0,15-13 3,-11 12-1,7-2 2,-5 3 1,13 0 0,-12 5-1,12-3 0,-6 7-2,2-9 0,3 11-1,1-9 0,1 0 0,-7 6-1,6-6 0,-13-3-1,9 17 0,-2-16-1,-2 8 1,2 9 0,-7-14-1,0 10 0,-4-3 1,11 7-1,-16-6 0,5-7-10,0 1-1,-7 10-9,5-8-15,-1 4-17,-2-6-31,7 0-10</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05.149"/>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CE3F631D-37CE-431F-A660-AA614A89C5C8}" emma:medium="tactile" emma:mode="ink">
          <msink:context xmlns:msink="http://schemas.microsoft.com/ink/2010/main" type="writingRegion" rotatedBoundingBox="1714,16039 1356,11395 2055,11341 2414,15985"/>
        </emma:interpretation>
      </emma:emma>
    </inkml:annotationXML>
    <inkml:traceGroup>
      <inkml:annotationXML>
        <emma:emma xmlns:emma="http://www.w3.org/2003/04/emma" version="1.0">
          <emma:interpretation id="{9A908C94-24B1-47CA-89C2-F612D994E64B}" emma:medium="tactile" emma:mode="ink">
            <msink:context xmlns:msink="http://schemas.microsoft.com/ink/2010/main" type="paragraph" rotatedBoundingBox="1714,16039 1356,11395 2055,11341 2414,15985" alignmentLevel="1"/>
          </emma:interpretation>
        </emma:emma>
      </inkml:annotationXML>
      <inkml:traceGroup>
        <inkml:annotationXML>
          <emma:emma xmlns:emma="http://www.w3.org/2003/04/emma" version="1.0">
            <emma:interpretation id="{88A1B9C1-C6F2-49D0-A418-F1E337FFDF5A}" emma:medium="tactile" emma:mode="ink">
              <msink:context xmlns:msink="http://schemas.microsoft.com/ink/2010/main" type="line" rotatedBoundingBox="1714,16039 1356,11395 2055,11341 2414,15985"/>
            </emma:interpretation>
          </emma:emma>
        </inkml:annotationXML>
        <inkml:traceGroup>
          <inkml:annotationXML>
            <emma:emma xmlns:emma="http://www.w3.org/2003/04/emma" version="1.0">
              <emma:interpretation id="{0785F17C-2DE4-412E-9A2D-8C717469A7F0}" emma:medium="tactile" emma:mode="ink">
                <msink:context xmlns:msink="http://schemas.microsoft.com/ink/2010/main" type="inkWord" rotatedBoundingBox="1714,16039 1607,14647 2306,14593 2414,15985"/>
              </emma:interpretation>
              <emma:one-of disjunction-type="recognition" id="oneOf0">
                <emma:interpretation id="interp0" emma:lang="tr-TR" emma:confidence="0">
                  <emma:literal>d,</emma:literal>
                </emma:interpretation>
                <emma:interpretation id="interp1" emma:lang="tr-TR" emma:confidence="0">
                  <emma:literal>F</emma:literal>
                </emma:interpretation>
                <emma:interpretation id="interp2" emma:lang="tr-TR" emma:confidence="0">
                  <emma:literal>do,</emma:literal>
                </emma:interpretation>
                <emma:interpretation id="interp3" emma:lang="tr-TR" emma:confidence="0">
                  <emma:literal>de,</emma:literal>
                </emma:interpretation>
                <emma:interpretation id="interp4" emma:lang="tr-TR" emma:confidence="0">
                  <emma:literal>€</emma:literal>
                </emma:interpretation>
              </emma:one-of>
            </emma:emma>
          </inkml:annotationXML>
          <inkml:trace contextRef="#ctx0" brushRef="#br0">-1681 2201 142,'0'-20'0,"-2"7"38,7-1-28,6 2 4,2-1-1,-11 5 3,9-17 7,-11 16-3,14-1-2,-8-1 2,3 7-5,-15-6-5,17 2 0,-9 5-2,-2 0-1,0-1 2,2 14-1,0-13 1,-4 5 0,2 7-2,2-9 1,7 21 1,-9-11 4,7 23-1,-9-2 0,8 18-2,-1-6-2,-7 25-2,6-1 0,-2-7-1,3 11-2,6-6-1,-9 10 2,0-17-4,3 11 2,-3-19-3,-2 6 2,0-1 0,-5-9 0,8 5-1,-8-7 0,3-2 0,0-3 1,-1 15-1,-5-32 1,1 16-1,3-6 0,-1-3-1,-6-3-4,0-3-4,11-8-3,-18-5-7,23-4-9,-8 8-8,1-5-6,2-6-12,-2-3-5,0-2-15</inkml:trace>
          <inkml:trace contextRef="#ctx0" brushRef="#br0" timeOffset="407.8666">-1672 2790 161,'-9'-15'0,"-2"17"70,7-2-37,8-5-9,-6 10-1,4-2-7,0-8-6,3 7-3,-3 6 4,11-6 4,1 4 2,6-4-2,6 3-2,6-5-2,-1 10 0,4-10-3,1-5-2,13 3 0,-9-6 0,-5 6-2,3-19-1,4 16-1,0-3 1,-8-9-3,1 0 0,10 0 1,-23 6-2,7-2 2,-7 11-2,-2-3-13,-16 2-5,10 3-6,-12-10-10,0 15-10,-6-12-11,6 9-9,-15-13-15</inkml:trace>
          <inkml:trace contextRef="#ctx0" brushRef="#br0" timeOffset="736.8157">-1108 2193 219,'-6'-27'0,"-5"5"44,-3 5-33,17 8 8,-6 2 7,-1-8-5,4 12-4,4-2 8,-4 13-1,0-11-10,0 6-8,-2-1-1,7 24 7,1 7 5,-6 11-1,7 4-3,-7 22-3,7-7-4,-5-3 0,7 7 3,-5-8-3,-4 3-3,9-8 2,-7-1-2,-2 0-1,7-9 1,-14 5 0,14-15-3,-16 9 0,11-4 3,0 0-2,-6 2-1,6-12 0,3-1 0,-3-9-1,0 11 1,-4-11-1,4-2 1,-4 5-24,9-7 6,-14-4-9,0 4-12,9-5-22,10-3-20,-17 2-25</inkml:trace>
        </inkml:traceGroup>
        <inkml:traceGroup>
          <inkml:annotationXML>
            <emma:emma xmlns:emma="http://www.w3.org/2003/04/emma" version="1.0">
              <emma:interpretation id="{D7F213EB-A720-47A8-831E-85AE2B218F07}" emma:medium="tactile" emma:mode="ink">
                <msink:context xmlns:msink="http://schemas.microsoft.com/ink/2010/main" type="inkWord" rotatedBoundingBox="1525,11993 1479,11385 2011,11344 2058,11952"/>
              </emma:interpretation>
              <emma:one-of disjunction-type="recognition" id="oneOf1">
                <emma:interpretation id="interp5" emma:lang="tr-TR" emma:confidence="0">
                  <emma:literal>g</emma:literal>
                </emma:interpretation>
                <emma:interpretation id="interp6" emma:lang="tr-TR" emma:confidence="0">
                  <emma:literal>.</emma:literal>
                </emma:interpretation>
                <emma:interpretation id="interp7" emma:lang="tr-TR" emma:confidence="0">
                  <emma:literal>*</emma:literal>
                </emma:interpretation>
                <emma:interpretation id="interp8" emma:lang="tr-TR" emma:confidence="0">
                  <emma:literal>ğ</emma:literal>
                </emma:interpretation>
                <emma:interpretation id="interp9" emma:lang="tr-TR" emma:confidence="0">
                  <emma:literal>!</emma:literal>
                </emma:interpretation>
              </emma:one-of>
            </emma:emma>
          </inkml:annotationXML>
          <inkml:trace contextRef="#ctx0" brushRef="#br0" timeOffset="127247.3023">-1756-954 107,'0'-2'12,"-2"2"5,-3-5 1,16 10-1,-11-11 3,0 7 2,-4-2 2,8-3 3,-2 8-2,-6-4-3,4-4-3,2 8-3,-2-4 0,-2-4-2,4 4 2,-2 5-2,0-6-1,0-3-2,0 4-1,5 0-1,-10 0-1,5-8 2,7 15-1,-7-6 0,-2-7-2,2 4-1,2 7-1,2-10-1,-8 7 2,8-9 0,3 4-1,-5 1 0,0-11-1,3 7-1,-1 3 0,1-12-1,-5 8 0,2 2 0,7-14 0,-9 7 0,-5-1 1,14 4-1,-4-6 0,-1 8-1,-2-3 0,3 1 0,-5 4-1,4-7 1,-6 7 0,11-5-1,-9 8 2,-2-6-2,2 1 2,9 7-2,-12-5 1,-1 0 0,13-3-1,-9 3 0,-2-5 0,8 1 0,-1 5 0,-5-6 0,-2 9 0,2 1 0,4 1 3,-8 2-2,1-7 0,8 5 0,-3 2 0,-6-6-1,8 3 0,-6 4-3,-3-5 1,-1 1 1,8 7 1,2-4 0,-8-3 0,8 0 0,1 0 1,-3 0-1,-9 0 1,7 0-1,5 1 1,-7-1-1,2 0 1,2-1-2,-4-2 1,-1 7 0,3 6-2,7-4 1,-7 10 0,2-3 0,-4 11 1,2 1 0,0-4 4,0-1-2,4 1-1,-1 3 0,-1-4 0,0 4 0,-2-2-1,2 2 2,-2-3-2,5-3 0,1-1 2,-3 7-2,-3-11 0,2 0 1,-4 3 0,4 2-1,0-6 0,3-4 0,-3 18 1,7-14-1,-9 1 0,-5 1 0,7-2 0,-2 4 1,5-12-1,-16 12 0,15-3 1,-4-4-1,-6-9 0,12 10 0,-12 0 1,14-10-1,-19 1 1,16 3-1,-1-2 1,-10-9-1,1 12 0,12-3 0,-3-8 2,-10 5-1,12 1-1,-10 0 1,2 0 1,2 1-1,0-2-1,6 1 1,-12 0-1,1-9 1,7 18-1,3-9 0,-10-5 0,5 1-1,3 13 0,-6-12-2,-6-9 0,9 12-1,0 5-1,-4-12 1,-9 4 0,13-4 0,-3 7 0,-1-2 2,-7-7 1,6 18-1,5-14 0,-8 1 1,-4 3-1,6 8 1,-5-17 0,-3 14-1,10 0 0,-3-2 1,-11-4 1,12 4-1,4 3 0,-7-5 1,-5 4 0,12-8 0,-2 11-1,-12-4 1,14-3 0,-14 4-1,16 4 2,-6-6-1,8-8 1,-13 15 0,13-8 2,-4-5 0,4-2 0,-2 15-1,4-12-1,-8-3 0,8 10 1,1-4-2,-5 0 1,7 0 1,8 2 1,-10 2 1,15-5-1,-9 1 1,6 5-2,6-10 0,-3-4 1,-3 9 0,6-1-1,-3 1 1,0-5 1,2-3 1,7 8-3,-7-11 3,0 3-3,7 6 2,4-3 0,-19 0-1,10-3 3,5 11-4,-13-6 0,1-5 1,-8 13-2,16-2 1,-14-11-1,-7 13-1,3-13 0,2 16 2,-14-16-2,1 11 2,8-3-1,-8 5-2,2-13-7,-3 19-7,-6-8-7,-13-3-6,1 1-10,-8 15-2,7-1-20,-14-1-65</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34.753"/>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B59583DB-3F94-41C2-8FB2-1E250A20BCD9}" emma:medium="tactile" emma:mode="ink">
          <msink:context xmlns:msink="http://schemas.microsoft.com/ink/2010/main" type="inkDrawing" rotatedBoundingBox="13948,15232 20709,14782 20716,14889 13955,15339" semanticType="underline" shapeName="Other">
            <msink:sourceLink direction="with" ref="{31305A8E-7FA0-4C9B-B5C1-95817A6A342D}"/>
          </msink:context>
        </emma:interpretation>
      </emma:emma>
    </inkml:annotationXML>
    <inkml:trace contextRef="#ctx0" brushRef="#br0">10592 2684 121,'5'-2'9,"-10"4"2,8 1-3,-6-6-2,6 1 0,-3-1 0,-3 1 2,15-1 1,-17-7 7,10 5 4,-10 1-1,14 1-2,-9-6-4,2 9-2,5-5 0,-7 5-3,7 5 0,-7-5-1,4 0 1,5-5 2,-5 5-1,3 0-2,6 0 2,5 4-1,-5-13 0,3 6 0,2 1-5,0-6 1,-3 8-1,9 3 1,1-7 1,-3 8 0,9-7 2,-9 3 0,7 5-1,-6-2-1,17 4-2,-18 0 0,4-6-1,-6 4 0,14 5 1,-10-13-1,1 6-1,17 3 0,-27-8 1,28-1-2,-8 2 1,-4-2 1,14-4 0,-12 2 0,7 5-2,-5-15 2,12 20 1,-9-8-2,0 6 1,-3 2 0,1-10-1,6 2 0,-11 3-1,13 0 0,5-10 1,-20 9 0,16-1 0,-12 2-2,7-7 1,-11 4 0,9 5 1,-5-4-1,-6 2 1,10-8-1,-6 18 0,14-12 1,-16-1 0,11 3-1,-9-5 1,7 0-1,-3 8 0,5-17 0,-9 14 1,-2-3-1,7 3 0,-12-5 0,7 5 0,2 0 0,-10 0 0,12 5 0,-8-13 1,2 6 0,0 0-1,-3-4 2,8 6-2,-3 0 0,-5-10 4,-6 10-2,3-4 1,1 1 1,7 0-3,-4-7 1,-1 10-1,1-3-1,13 1 0,-11-6 0,2 1 1,7 8-1,-9-7 0,-3 12 2,-3-6-3,3 0 1,-10-1 0,10-2 0,-6 11 0,0-13 0,-11-2 0,18 7 0,-7-2 0,7 4 0,-1-7 1,-4-5-1,7 10 1,2 3-1,1-13 0,-4 12-1,-8-7 1,-2 8 0,7-8 1,-14 5-1,2-5 0,3 2-1,-1 8 1,-6-10 1,9 3-1,-12 2 0,19 0 0,-5-1 0,9-7 0,-5 11 0,7-3 0,-6-10 0,4 10 1,-5-13-1,9 6 0,-2 6 0,-2-7 0,5 3-1,-1-2 2,7 4-1,-9-4 0,7 2 0,-3 1 0,3 5 0,-7-6 0,0 5 0,5-6 0,-1 3 0,-12 2 0,6 7 1,-5-6-2,14-5 2,-16 10-2,11-5 2,-11 0-2,7 4 2,0-4 0,-2 0-1,0-4-1,10-12 2,-12 20-1,13-17 1,-14 23 0,7-10-1,-9-1 0,3 1 1,-1 1-1,1-6 1,-3 5-1,0 8 0,0-12 1,5 10-1,-3-12 0,1 7 0,10-6 1,-4 9-2,5-4 2,-12 4-2,7-2 2,-2-2-1,-2 4 0,9-8 0,-8-1 0,1 5 0,-4-10 0,8 15 0,-15-1 0,8-10 0,-10 6 0,4 6 0,-2-2 0,-9-2 0,17-2 0,-1 5 0,4 5 0,-12-11 0,17 2 0,-3-1 1,-2 0-2,-5-5 1,1 9 0,-3-10 0,-7-4 0,-8 12 1,20-4-1,-16 2 0,9-10 0,-7 10 0,3 0 0,-1-3 0,-4 3 0,7 5 0,-13-5 0,6-2 0,2 2 0,11 2 0,-15-7 1,16 0-2,-16 5 1,13 0 0,-2-3 0,9-7 0,-9 2 0,2 8 0,7-7 0,0 10 0,6-13 0,-6 7 0,4-1 0,-10 0 0,8 3 0,-20 1 0,15-5 0,-6 1 0,-4 3 0,-3 1 0,3-10 0,2 10 0,-5 0 0,5-3 0,-7 3 0,9-3 0,2 6 0,-6-3 0,6 0 1,-4 0-1,2 0 0,-3-3-1,6 3 1,-12-8 0,11 11 0,-9-11 0,9 6 0,-8-8 1,10 10-1,-6 7 0,0-7 2,-3-10 0,3 10-1,7 0 1,-6 0-1,4 5 2,-3-5-1,-3-9 1,3 9-1,3-10 1,-8 10 1,7 0-2,3-7 0,-1 2 0,1-15-1,-12 22-2,0-7 2,3 5 0,2-3-1,-1 6-1,3-6 2,-4 6-2,-16-11 2,9 5-1,4 3 0,-13 0 0,9 0 0,-13 0 0,13-5 0,-9 10 0,11-7 0,-16-1 1,12 8-1,-9-5 0,-1 0 0,3 0 0,3-2 0,-10 7 0,11-5-5,-10 0-10,-1 2-7,-15-9-10,9 12-29,-21 6-46,1 6-40</inkml:trace>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39.511"/>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08FC310F-56D1-4623-A518-9F6A350A1F42}" emma:medium="tactile" emma:mode="ink">
          <msink:context xmlns:msink="http://schemas.microsoft.com/ink/2010/main" type="inkDrawing" rotatedBoundingBox="16475,15297 18136,15178 18177,15750 16516,15869" semanticType="callout" shapeName="Other">
            <msink:sourceLink direction="to" ref="{16B6D55A-FB09-4397-9CAD-F812FD77C7CA}"/>
            <msink:sourceLink direction="from" ref="{16B6D55A-FB09-4397-9CAD-F812FD77C7CA}"/>
          </msink:context>
        </emma:interpretation>
      </emma:emma>
    </inkml:annotationXML>
    <inkml:trace contextRef="#ctx0" brushRef="#br0">13149 2972 109,'-4'-5'0,"-1"-2"43,-1 2-32,6-5 2,-2-5 3,4 12 1,4-9-3,-8 6 3,4 4 2,3 2 2,-5-15-4,4 11-2,1-4-3,4 1-2,-7 2 2,11-3 1,-2-3-3,9 6-2,-13-4 3,11 6-1,4-4-4,-15 0-3,-1-3-1,-6 2 0,2 8-1,7-5 0,-4-3 2,-3 8 3,5 6 2,-7-6 3,2 2-3,7-7-2,-5 13 0,5-11 0,2 3 1,14 0-2,-12 0-1,11 0 0,-1-2-4,5-4 2,12 6-2,-2-7 1,0 4 0,0 6 1,2-8-1,4 2 4,-4 3-3,-7 1 2,10 1-1,-14-2-1,11 5 0,-7-2-1,-4-6 1,4 0-1,3 9 1,-10-12-1,10 1 0,-14-5 0,11-5 0,-8 5 1,-1 6-3,-4-6 1,7 2 0,4 6 2,-7 2-2,-4-15 0,9 20 1,-2-10-1,-3-3 2,1 0-3,4 3 1,-5-5 0,1 7 2,-5-6-2,0 6-1,4 3 1,-2-14 0,0 6 1,3-2 0,-7-1-2,-7 5 1,9-4 0,-7 4 0,-6 8 1,-7-7-2,9 10 1,-9-7 0,-5 8 0,12-6-1,-14-4 1,7 8 1,7 0-1,-7-8 0,-7 10 0,14-12-1,-9 7 0,2 9 1,2 0 0,2-1 2,-4 6-1,9 6 1,-13-1 2,8 1 0,5 9 0,-9-3-1,0 3 1,7 1-1,-3-2-1,-4 2 0,0 3-2,13-19 0,-13 8 0,0-4 2,0-1-3,14-3 1,-14 3-4,11 6-7,2 1-4,-6-5-4,6 0-11,5-3-28,-2 5-78</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3:35.061"/>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6C36F460-A1F7-417C-A46E-4E2B17E6FA56}" emma:medium="tactile" emma:mode="ink">
          <msink:context xmlns:msink="http://schemas.microsoft.com/ink/2010/main" type="writingRegion" rotatedBoundingBox="12053,14268 11890,15645 11176,15560 11340,14184"/>
        </emma:interpretation>
      </emma:emma>
    </inkml:annotationXML>
    <inkml:traceGroup>
      <inkml:annotationXML>
        <emma:emma xmlns:emma="http://www.w3.org/2003/04/emma" version="1.0">
          <emma:interpretation id="{F38A819B-2659-4155-893A-B363C68407DF}" emma:medium="tactile" emma:mode="ink">
            <msink:context xmlns:msink="http://schemas.microsoft.com/ink/2010/main" type="paragraph" rotatedBoundingBox="12053,14268 11890,15645 11176,15560 11340,14184" alignmentLevel="1"/>
          </emma:interpretation>
        </emma:emma>
      </inkml:annotationXML>
      <inkml:traceGroup>
        <inkml:annotationXML>
          <emma:emma xmlns:emma="http://www.w3.org/2003/04/emma" version="1.0">
            <emma:interpretation id="{36485AEE-DB08-4DC2-B27D-8AFB571408FA}" emma:medium="tactile" emma:mode="ink">
              <msink:context xmlns:msink="http://schemas.microsoft.com/ink/2010/main" type="line" rotatedBoundingBox="12053,14268 11890,15645 11176,15560 11340,14184"/>
            </emma:interpretation>
          </emma:emma>
        </inkml:annotationXML>
        <inkml:traceGroup>
          <inkml:annotationXML>
            <emma:emma xmlns:emma="http://www.w3.org/2003/04/emma" version="1.0">
              <emma:interpretation id="{F4D53854-04B4-497F-85DC-71B82974C592}" emma:medium="tactile" emma:mode="ink">
                <msink:context xmlns:msink="http://schemas.microsoft.com/ink/2010/main" type="inkWord" rotatedBoundingBox="12053,14268 11890,15645 11176,15560 11340,14184"/>
              </emma:interpretation>
              <emma:one-of disjunction-type="recognition" id="oneOf0">
                <emma:interpretation id="interp0" emma:lang="tr-TR" emma:confidence="0">
                  <emma:literal>w</emma:literal>
                </emma:interpretation>
                <emma:interpretation id="interp1" emma:lang="tr-TR" emma:confidence="0">
                  <emma:literal>W</emma:literal>
                </emma:interpretation>
                <emma:interpretation id="interp2" emma:lang="tr-TR" emma:confidence="0">
                  <emma:literal>y</emma:literal>
                </emma:interpretation>
                <emma:interpretation id="interp3" emma:lang="tr-TR" emma:confidence="0">
                  <emma:literal>+</emma:literal>
                </emma:interpretation>
                <emma:interpretation id="interp4" emma:lang="tr-TR" emma:confidence="0">
                  <emma:literal>U</emma:literal>
                </emma:interpretation>
              </emma:one-of>
            </emma:emma>
          </inkml:annotationXML>
          <inkml:trace contextRef="#ctx0" brushRef="#br0">597 56 119,'-6'-5'19,"3"-2"-3,12 9-1,-4-11 4,-14 3 3,15 11-1,-12-10-4,6 4 0,-5 1-4,10 1-2,-7-10-4,4 9-2,0 8-1,-4-16-1,2 3-1,6 10 1,-8-10 1,-2-2 2,13 7 0,-12 2 0,1-9 1,4 7 1,-4 10 0,-2-18-1,4 6 1,9 7 0,-18-10-2,15 0 0,-6 12 2,-2-4-2,-4-6 0,8 8-1,-2-7-1,0-6 1,2 13 0,2-2 0,-8-11-1,0 8 0,12 8 0,-8-6 0,-6-12 1,10 10 0,-6 5 0,0-10 1,2 13-2,6-8 0,-17-5-1,18 2 0,-9 11 1,2-11-2,-7-2 0,16 8 0,-7 4-1,-13-9 1,18-1 0,-3 3 0,-8-2 0,2 4 0,4 1 0,4-6 0,-17 1 0,22 4-1,-13 3 1,0-12-1,4 7 1,-2 7 0,-6-14 0,10 14 0,3-7 0,-14-7-1,5 9 0,6-2 0,-13 0 0,7 5 0,7-5 0,-10 5 0,14-5 0,-16 5 1,7 3 0,-6-8 0,10 11-1,-2-3 1,-8-3-1,8 2 1,-2 8 0,2-5 0,-11 1 0,14 3 0,-5 0 1,-7-5-1,14 4 0,-12 7 0,5-15 0,-2 6-1,4 2 1,-8-1-1,8-4 1,0 6-1,-4 1 0,-5-5 0,14 6 1,-12 4-2,3-10 2,13 9-2,-15 1 0,2-10 0,2 11 0,4-10 2,-6-5-2,-3 13 0,19-13 0,-21 4 1,3-7 0,10 12-1,-6-4 0,-2-12 0,4 12 0,3-5 1,-12 1-1,9 6 0,5-8 0,-18-5 0,15 23 1,7-9-1,-17-7 1,8 6-1,2 5 2,-8 0-2,-7-6 1,20-3 0,-9 16 0,2-17-2,-2 3 2,4 6-1,-6-13 0,2 11 0,5 1 0,-1-9 0,-13 1 1,22 12-1,-10-15 0,-6 4 0,3 1 0,12 10 2,-26-7-1,16 3 0,5 5 0,-7-14 2,-9 6-2,9 4 0,-4-9 0,4-4 0,-2 24 0,4-15-1,-4-11 0,4 16 1,2-12-1,-13-6 0,9 19 0,5-3 1,-10-16-1,8 1 0,3 17 0,-12-18 0,3 7 0,6 3 1,3-7-1,-17-3 0,24 16-1,-24-21 1,14 5 1,-1 18-1,2-15 0,-10-9-1,12 12 1,-6 1 0,5-12 0,-12 10 0,11-4 0,-4-1 0,-8 2 0,23 6 1,-19-16-1,-3 11 0,14 4 0,-14-9 0,3 2 0,10 0 0,3 7 0,-16-17 0,3 15 0,15 5 0,-20-10 0,9-2 0,9 12 0,-16-13 1,3 6-1,8 2 0,-4 0 0,-8-6 0,10 8 0,4-4 0,-10-6 0,2 11 0,8-3 0,-14-10 0,10 12 0,11 6 0,-20-13 0,1 3 0,12 9 0,-8 1 0,-2-13 0,10 14 0,1-4 0,-16-9 0,9 9 0,11-3 1,-17-10-1,15 8 0,-9-2 0,-9 0 0,18-9 0,-9 11 0,0-7 0,-9-3 0,20 13 0,-13-9 0,-12-1 0,23 12 0,-9-9 0,-4 11 1,4-12-1,4 19 0,-13-14 1,18 8-1,-2-8 0,-14 2 0,12-4 0,-3 2 0,-9-7 0,9 4 0,3 4 0,-3-4 0,-15-10 0,19 14 0,-3 4 0,-12-20 0,18 10 0,-5 15 0,-11-23 1,1 11-1,15-3 0,-9-3 0,-3 3 1,6 5-1,-3-10 0,-3 8 0,3-3 0,3 0 0,-6-3 0,3 8 0,7-2 0,-14-8 0,7 5-1,5 7 1,-7-12 0,-7 8 0,18-3 0,-12 2 0,-3-9 0,12 12 1,-6-5-1,3-5 0,-1 5 0,-4 0 0,-1-3 1,12 11 0,-15-11 0,3-2-1,6 8 0,-1 2 0,-7-18 0,5 8 0,3 10-1,-12-13-1,15 6 0,-6 2 0,-11-13 1,7 3-1,6 2 0,-11-3 0,7-2-1,4 0 0,-2 3 1,-4-12-1,8 7-1,-4 5 1,0-7 1,0 3 1,5 9 0,-5-12 2,-5 8-2,14 9 2,-16-5-2,-8-8 2,30 8-1,-17 0 0,2-5 0,0 10 0,-2-3 0,-7-12 0,9 12 1,0-2-1,-9-7 0,11 8 0,5 1 0,-16-10 0,20 1 0,-22 12 0,9-11 0,2 1 1,-4 10-1,-1 0 0,-4-12 0,9 19 1,-2-18-1,0 5 1,0 3 0,-10-3-1,4-7 0,5 10 0,-1 3 0,-5-18 0,-2 18 1,9-5-1,-12-12 0,3 8 1,11 9 1,-11-1-1,-4-16 1,17 27-2,-16-8 0,8-9 0,1 10 0,-17-3 0,2-5 0,9 10 0,-5 1 0,-6-6 0,7 8-1,4 9 1,-12-22 0,15 10 2,5 3-2,-12-6-1,1-1 1,1 4 1,0 5-2,-1-12 1,14 22-1,-17-14 2,3-1-1,3 16 0,-2-8 1,0-8-1,1 20 0,1-14 0,5-3 1,-8 4-1,10 9 0,-5-21 0,-4 18 0,6-8 1,-4 1-2,2-1 1,7 3 0,-5-3 1,-4-7-1,13 17-1,-4-12 1,-5-6-2,5 10 3,2 0-2,-9-7 1,14 6 1,-1-1-1,-2-3 1,-4 4-1,4 0 0,5-6 0,-7 3 1,11 2-1,-11-3 0,5-4 0,-5 2 1,6 1-1,-8-1 0,11-3 0,-2 1 1,-3-3-1,7 5 0,5 2 1,-7-4 1,2-1-1,11 2 1,-9 1 0,3-2-2,8 7 2,-2-13-1,3-4 0,2 19 0,-1-19-1,3-3 0,11 3 2,-13 2-1,-1-2 0,3-3-1,-2 5 3,-7-3-1,22 0 0,-17 6 1,-1-11 0,11 10-1,3-4-1,-18-5 1,-6 6 0,14 5-2,-19-2 0,-6 0 0,1 3 0,-4 1 0,-7-9-17,3 8-6,-9-10-20,-16 2-31,0 5-80</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1:15.059"/>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A2C3C3EE-AE2E-426C-8011-43C8A2BDCA7F}" emma:medium="tactile" emma:mode="ink">
          <msink:context xmlns:msink="http://schemas.microsoft.com/ink/2010/main" type="writingRegion" rotatedBoundingBox="10176,15003 13004,15003 13004,15642 10176,15642"/>
        </emma:interpretation>
      </emma:emma>
    </inkml:annotationXML>
    <inkml:traceGroup>
      <inkml:annotationXML>
        <emma:emma xmlns:emma="http://www.w3.org/2003/04/emma" version="1.0">
          <emma:interpretation id="{DE13DDBF-F25A-4627-952B-57CB4A73B388}" emma:medium="tactile" emma:mode="ink">
            <msink:context xmlns:msink="http://schemas.microsoft.com/ink/2010/main" type="paragraph" rotatedBoundingBox="10176,15003 13004,15003 13004,15642 10176,15642" alignmentLevel="1"/>
          </emma:interpretation>
        </emma:emma>
      </inkml:annotationXML>
      <inkml:traceGroup>
        <inkml:annotationXML>
          <emma:emma xmlns:emma="http://www.w3.org/2003/04/emma" version="1.0">
            <emma:interpretation id="{E332142C-D991-4837-8DAC-388C1445B0EF}" emma:medium="tactile" emma:mode="ink">
              <msink:context xmlns:msink="http://schemas.microsoft.com/ink/2010/main" type="line" rotatedBoundingBox="10176,15003 13004,15003 13004,15642 10176,15642"/>
            </emma:interpretation>
          </emma:emma>
        </inkml:annotationXML>
        <inkml:traceGroup>
          <inkml:annotationXML>
            <emma:emma xmlns:emma="http://www.w3.org/2003/04/emma" version="1.0">
              <emma:interpretation id="{29DA0B89-2F52-4909-917F-E7CB2AF932B4}" emma:medium="tactile" emma:mode="ink">
                <msink:context xmlns:msink="http://schemas.microsoft.com/ink/2010/main" type="inkWord" rotatedBoundingBox="10176,15152 10709,15152 10709,15642 10176,15642"/>
              </emma:interpretation>
              <emma:one-of disjunction-type="recognition" id="oneOf0">
                <emma:interpretation id="interp0" emma:lang="tr-TR" emma:confidence="0">
                  <emma:literal>=</emma:literal>
                </emma:interpretation>
                <emma:interpretation id="interp1" emma:lang="tr-TR" emma:confidence="0">
                  <emma:literal>:</emma:literal>
                </emma:interpretation>
                <emma:interpretation id="interp2" emma:lang="tr-TR" emma:confidence="0">
                  <emma:literal>I</emma:literal>
                </emma:interpretation>
                <emma:interpretation id="interp3" emma:lang="tr-TR" emma:confidence="0">
                  <emma:literal>X</emma:literal>
                </emma:interpretation>
                <emma:interpretation id="interp4" emma:lang="tr-TR" emma:confidence="0">
                  <emma:literal>t</emma:literal>
                </emma:interpretation>
              </emma:one-of>
            </emma:emma>
          </inkml:annotationXML>
          <inkml:trace contextRef="#ctx0" brushRef="#br0">6816 2679 191,'0'-12'0,"2"12"74,3 2-67,-3-4-1,14 2 9,-3-3 1,9 8 3,-6-10-1,6-1-4,5 7-5,-1-5-1,12 1-1,-7-7-1,11 1-4,-6-5 0,2 9-2,-1-15 0,3 15 2,-6-9-1,-6 4-1,-5 5 0,-10-5-4,3 10-17,-16 2-10,6 6-18,-12 4-2,1-1-20</inkml:trace>
          <inkml:trace contextRef="#ctx0" brushRef="#br0" timeOffset="249.9675">6867 3040 283,'11'-7'0,"-11"9"32,5-4-26,8 2 9,-4 0 4,4 5 3,3-15 0,-1 7-4,8 1-2,-6-6-3,19 3-2,-9 0-1,6-8-5,-2 3-3,11 0-3,-13 2 2,2-1 1,-2 4-3,2-7-18,-4 2-23,6 7-66</inkml:trace>
        </inkml:traceGroup>
        <inkml:traceGroup>
          <inkml:annotationXML>
            <emma:emma xmlns:emma="http://www.w3.org/2003/04/emma" version="1.0">
              <emma:interpretation id="{FEB427DC-F322-4BAC-8D5A-A7F811536271}" emma:medium="tactile" emma:mode="ink">
                <msink:context xmlns:msink="http://schemas.microsoft.com/ink/2010/main" type="inkWord" rotatedBoundingBox="12326,15003 13004,15003 13004,15476 12326,15476"/>
              </emma:interpretation>
              <emma:one-of disjunction-type="recognition" id="oneOf1">
                <emma:interpretation id="interp5" emma:lang="tr-TR" emma:confidence="0">
                  <emma:literal>=</emma:literal>
                </emma:interpretation>
                <emma:interpretation id="interp6" emma:lang="tr-TR" emma:confidence="0">
                  <emma:literal>:</emma:literal>
                </emma:interpretation>
                <emma:interpretation id="interp7" emma:lang="tr-TR" emma:confidence="0">
                  <emma:literal>X</emma:literal>
                </emma:interpretation>
                <emma:interpretation id="interp8" emma:lang="tr-TR" emma:confidence="0">
                  <emma:literal>F</emma:literal>
                </emma:interpretation>
                <emma:interpretation id="interp9" emma:lang="tr-TR" emma:confidence="0">
                  <emma:literal>T</emma:literal>
                </emma:interpretation>
              </emma:one-of>
            </emma:emma>
          </inkml:annotationXML>
          <inkml:trace contextRef="#ctx0" brushRef="#br0" timeOffset="2333.7033">8982 2555 113,'-9'3'0,"14"-16"46,-5 12-9,-5-6-9,3 4-3,4-4 5,-4-1 7,0 1-1,4 2-9,-2 3-4,2-3 0,-9 8-6,25-8-6,-16 2-2,7-2 1,2 8-3,9-6 0,0 6-2,11-3-2,-4 2-1,9-7-1,4 13-1,-5-16 0,7 11 0,1-8 1,10-5-1,-13 0 0,-2-1 1,2 3-1,-7-4-2,3 3-5,-8-3-5,-3 14-10,-7-9-7,-14-3-13,9 12-7,-19 1-3,1-1-8,1 11-22</inkml:trace>
          <inkml:trace contextRef="#ctx0" brushRef="#br0" timeOffset="2599.3085">9113 2780 217,'-9'10'0,"-4"-7"41,8 2-22,12 2 3,-9-4 0,6-1 1,3 10 3,-3-5-3,7-2-8,1 3-1,8-1-2,-3 2 1,12-4 0,-4 0-3,4-3-4,-1 1-1,15-2-2,-15-5-2,8 2 1,4-6-2,-4 1 0,4 3 0,-9-3-5,6-1-17,-8-2-26,-4 8-28,-3-8-25</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4:09.482"/>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F7D7BA6F-587F-40FB-AF7B-723930A62E7A}" emma:medium="tactile" emma:mode="ink">
          <msink:context xmlns:msink="http://schemas.microsoft.com/ink/2010/main" type="inkDrawing" rotatedBoundingBox="3919,4684 8026,4466 8031,4547 3923,4765" semanticType="underline" shapeName="Other"/>
        </emma:interpretation>
      </emma:emma>
    </inkml:annotationXML>
    <inkml:trace contextRef="#ctx0" brushRef="#br0">2351 844 118,'-3'-3'14,"-1"0"-2,2 1-1,8 0-3,-8 2-1,2 0 0,2 0-1,-2-4-3,0 8-2,-2-12-1,11 13 0,-20-5 8,24-5 2,-15 13 5,-5-12 3,10 0 3,-6 9 0,1-12 0,7 9-3,-5-2-1,0 0-4,0 4-3,0-8 0,0 8-2,4-4 0,-4-4-1,7 2-2,-12 2-3,10 0 1,1-4 0,5 5 3,-6 2 0,-3-11 1,3 8-3,1 0 3,5 0 0,-4-2 0,-5-1-3,9 8 2,0-7-1,3 2-1,-3 6 1,4-15-1,-6 12-2,16-1 2,-19-7-2,14 5 1,5-5-1,-1 4 1,-6-1-1,4-2 0,9 0 1,-17-8-1,12 17 0,-1-8 0,-5-4 0,-2 10-1,2-6 0,4 0 0,-2 9-1,-2-12 1,2 12-1,-11-12 0,9 12 0,-13 1 0,13-20 0,2 23 1,-15-10-1,17 3 0,-10 2 1,4-3-1,4 1-1,-13-6 1,15 11 1,-6-12-1,0 0 0,13 14 1,-25-16-2,23 2 2,-7 8-1,3-4 0,-7 4 0,-9-8 1,13 11-1,-7-10 0,8-1 0,1 11 0,-11-14 0,14 14 0,-14-10 0,-2-1 1,12 10-1,-6-13 0,3 8-1,5 3 2,-14-12-2,18 16 2,-11-13-1,6 6 0,-8 3-1,-8-9 1,10 12 1,2-14-1,-4 15 0,6-9 0,-2 2 0,2-1 0,-4-1 0,13 1 0,-15-2 0,1-2 0,3 8 0,3-14 0,1 16 1,-11-12-2,12 6 2,-12-5-1,3-2 0,8 4 0,-15 3-1,13 3 2,-11-6 0,0-4-1,7 11 0,-9-8 1,15 1-1,-4 6 1,-4-1-1,11-4 0,-12-1 1,3 3-1,0-2 0,2 4 0,4 3 0,-10-14 0,3 13 0,6-8 2,-6 1-3,3 6 1,-2-11 0,-2 11 2,6-13-3,-11 1 1,11 25 0,-11-26 0,9 13 1,-4-2-1,-3-11 0,3 19 1,-1-18-1,3 9 0,-5 9 0,5-18 1,4 9 0,-11-1 0,14 1 0,-10 0-1,8 1 0,-12-2 0,0-2 0,11 6 0,-6-6 1,1 1-1,8 7 4,-1-10-4,5 7 0,-9-8 3,5 6-2,-1-2 0,-6-6-1,8 8 0,-8-7 2,9 2-1,2 7 1,-16-4-1,20-3 0,-8-3-1,-1 4 0,3 8 2,-5-8-2,5 4 0,-12-2 1,10 2-1,-10-5 0,5 5 0,11 0 0,-15-5 0,6 7 1,3-12 0,-1 13-1,9-6 1,-13 1 0,9-6-2,-9 8 2,7-5 1,0 3-3,-14 2 2,13 0-1,-17-4 0,11 4 0,5 4 0,-10-8 0,5 8 1,-2-10-2,15 12 1,-8-10 0,-7 2 0,17 2 1,-24-3 0,23 1-1,-19 4 0,-2-4 0,19 9 0,-28-17 1,18 13-1,3-6 0,-12 1 0,5 7 0,-3-8-1,8 1 2,-10 2 0,0 0-1,5 0 1,-2-5-1,-1 2 1,3 1 0,-9 4-2,6 1 1,-6-6 0,13 1 0,-17 2 0,17 0 1,-9-3-2,5-4 1,0 22 0,-11-23 0,17 6 0,-11 2 0,-4 0 0,11 2 0,-15-2 0,8-2 0,-2 2 0,0-3 0,3 3 1,-3-2-1,4 4 0,-13-4 0,10-1 0,8 3 0,-18 0 0,13 3 0,-10-6 0,-1 3 0,7 0 0,-6 0 0,6 0 0,-13 0 0,13-4 0,-11 2 0,13 2 0,-13 6 0,0-20 1,0 24-1,-2-12 0,-3 4-14,5 2-12,-20-8-11,-2-6-54,-20 15-107</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4:24.494"/>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913DFCA9-39E8-47E5-9361-42274758B472}" emma:medium="tactile" emma:mode="ink">
          <msink:context xmlns:msink="http://schemas.microsoft.com/ink/2010/main" type="writingRegion" rotatedBoundingBox="9993,3746 13538,4101 13379,5688 9834,5332"/>
        </emma:interpretation>
      </emma:emma>
    </inkml:annotationXML>
    <inkml:traceGroup>
      <inkml:annotationXML>
        <emma:emma xmlns:emma="http://www.w3.org/2003/04/emma" version="1.0">
          <emma:interpretation id="{90914856-8D4D-4313-A218-0C4751923C9C}" emma:medium="tactile" emma:mode="ink">
            <msink:context xmlns:msink="http://schemas.microsoft.com/ink/2010/main" type="paragraph" rotatedBoundingBox="9993,3746 13538,4101 13379,5688 9834,5332" alignmentLevel="1"/>
          </emma:interpretation>
        </emma:emma>
      </inkml:annotationXML>
      <inkml:traceGroup>
        <inkml:annotationXML>
          <emma:emma xmlns:emma="http://www.w3.org/2003/04/emma" version="1.0">
            <emma:interpretation id="{AFDBF60D-7E7F-40C2-A576-2313E5A86329}" emma:medium="tactile" emma:mode="ink">
              <msink:context xmlns:msink="http://schemas.microsoft.com/ink/2010/main" type="line" rotatedBoundingBox="9993,3746 13538,4101 13379,5688 9834,5332"/>
            </emma:interpretation>
          </emma:emma>
        </inkml:annotationXML>
        <inkml:traceGroup>
          <inkml:annotationXML>
            <emma:emma xmlns:emma="http://www.w3.org/2003/04/emma" version="1.0">
              <emma:interpretation id="{053B2381-10C5-4888-BBDA-BC62B415D091}" emma:medium="tactile" emma:mode="ink">
                <msink:context xmlns:msink="http://schemas.microsoft.com/ink/2010/main" type="inkWord" rotatedBoundingBox="9993,3746 13538,4101 13379,5688 9834,5332"/>
              </emma:interpretation>
              <emma:one-of disjunction-type="recognition" id="oneOf0">
                <emma:interpretation id="interp0" emma:lang="tr-TR" emma:confidence="0">
                  <emma:literal>veya</emma:literal>
                </emma:interpretation>
                <emma:interpretation id="interp1" emma:lang="tr-TR" emma:confidence="0">
                  <emma:literal>ruja</emma:literal>
                </emma:interpretation>
                <emma:interpretation id="interp2" emma:lang="tr-TR" emma:confidence="0">
                  <emma:literal>verya</emma:literal>
                </emma:interpretation>
                <emma:interpretation id="interp3" emma:lang="tr-TR" emma:confidence="0">
                  <emma:literal>veza</emma:literal>
                </emma:interpretation>
                <emma:interpretation id="interp4" emma:lang="tr-TR" emma:confidence="0">
                  <emma:literal>meya</emma:literal>
                </emma:interpretation>
              </emma:one-of>
            </emma:emma>
          </inkml:annotationXML>
          <inkml:trace contextRef="#ctx0" brushRef="#br0">8377 277 116,'-4'0'15,"10"0"-1,-3 2 6,1 2-6,1-4 0,-5 4-1,11 2 3,-16-6 0,12 0 2,-7 0-1,7 10-1,-10-14 5,12 12 7,-11-2-7,9 9 1,-10-20 0,12 25-3,-2-18-4,-3 12-4,10 6-3,-3-6 0,4 6-2,-4 4 1,23 1-2,-28-10-1,23 8 0,-6-1-1,5 3-3,-5-6 2,-6-6-1,6 7 0,-1-8-1,-4-8 1,-12 9-1,19-3 0,-19-13 1,10 13-1,-14-17 2,9 9 0,-15-12 4,13 0 3,0-4 0,-9-11-5,2 1-2,-2-9 0,9 2 0,-20-8 0,13 5-2,-13 1 0,13 0 6,-13 7-4,6 1 1,-8-1 1,6 7-3,7-1 1,-13 1-3,11 12 1,-3-8 0,1 17 0,0-8 0,12 6-1,-12 2-2,11 0-4,-12-2-4,12 2 2,6 8 7,5 13 0,-3-10 2,5 4 0,7 5 1,0 3-1,8-11 0,-6 5 0,5-7 1,-1 3-1,-6-2 0,19-7 0,-10 1 0,-5 1 0,4 2 0,8-10 0,-10 0 0,7-10 0,-13 12 0,4-14 2,-7 3-2,3-3 0,-10 2-3,-12-3 3,19 2-2,-17-4-2,-5-1 3,7-2-1,0-3-2,-7-2 0,-6 0-1,-3 4 0,0 13 2,-1-11 0,-10 10 0,2-3 3,-8 7-2,-10 1-1,3 4 5,3-2-1,1 13-1,2-6 0,3 8 4,7-8 0,-1 4 2,-2 11 0,12-12-3,-3 17 0,0 4 2,9-14-2,2 5 2,7 3-1,-2 6-1,6-2 1,-9-2-1,16-6 0,-4 4 1,-3-6-2,3-3-1,-1 2 1,1-3-1,0-5-1,-3 1 0,5-6 0,-5-3 0,2-2 1,17 3-1,-12-13 0,4 7-2,12-9-3,10-9-3,3-8-3,-2 3-1,6-2 0,-2-3 1,5 0-1,-16 10 1,4-9-2,-11 15 6,1-7 4,-5 6 1,-9 1 3,-14 10-2,3 4 2,4 7-1,-17-2 0,8 7 10,1 3 0,2 0 2,-10-1-1,10 9-2,-3-2 0,1 11-2,-5-10 1,4-1-2,-4-9-2,5 9-2,6-8 0,-7-5-1,10 6-1,-5-11 0,17 3 0,-19-10 0,31 6 1,-18-12-4,22-1 1,-9-13-3,5 5-2,2 2 0,-2-16 0,-3 16-1,3-12 4,2 8-2,0-4 2,0 6 0,-16 10 4,12 8 0,-29 4 0,26-2 0,-26 18 3,8-2 1,-15 3 1,27 1-1,-23 18 1,10 0-2,-3 1-1,0 8 0,9 9 1,-9-3-1,4 13 0,5-6-1,3 22-1,-17-7 2,21 3-2,-18-9 0,13 12 0,-26-11 0,21 0 0,-21-14 0,2 10 1,-14-11-1,9-10 0,-1 4 0,-15-5 0,3-12 0,-15-14 2,17 4 0,-11-7-1,3-7 2,-12-7-1,16 1 2,-18-9-3,17-7-1,-8-3 0,11-11 0,-4 1-6,-1-7 1,17-25-2,-6-1-1,10-2-2,-1-12 2,14 6 1,-4 1 2,21 8 3,-15-1 1,34 22-2,-16-14 3,6 19-2,1-9-4,19 6 1,1-4-2,-5 11-1,9-3 7,-7 3-2,1 4 0,-3-4 3,9 8-1,-18-9 1,18-4 0,-14 3 0,6 3-1,-10 1 1,2 5 0,-13-4 1,9 2-1,-20-1 0,2 4 1,10-4-1,-15-2 1,-1 9-1,-9-5 0,-7-3 0,-3 8 0,-1 0 1,-5-2 0,-9 11 2,-2-4-4,-9 3-1,-6 4 1,1 5 2,-8 6 7,5 7-1,-15 7 4,4-9-3,-1 15 3,6-1 1,-5 2-4,12 8 2,5 0-4,-2 2-1,15 10 1,-11-17-2,22 10 1,-13-2-3,23-3-1,1-2-1,-6-12 0,13 9 0,-7-14-1,14 5 1,-5-9 0,10-1 0,-3-10-4,22 5 0,-18-17 0,34 4-2,-9-18 1,22 11-5,-24-24-2,13 3 3,-7 5 0,5-5 5,-18 1-2,0 15 4,-16-9 3,5 4-2,-7 4 2,5 1-1,-9 12 2,-9 2 3,-1 6 3,-3 0 2,-1 6 0,-4-3 5,9 12-1,0 0-1,2 3-4,-4 14-1,11-7-2,4-12-4,-4 14-1,4 3-1,2 6 0,-6 1-20,6-12-21,1 21-33,-12-4-125</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4:06.386"/>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6AAD37DC-BA9F-4EFA-B400-36DD9858DDCA}" emma:medium="tactile" emma:mode="ink">
          <msink:context xmlns:msink="http://schemas.microsoft.com/ink/2010/main" type="writingRegion" rotatedBoundingBox="5465,2789 8678,6078 7550,7179 4337,3890"/>
        </emma:interpretation>
      </emma:emma>
    </inkml:annotationXML>
    <inkml:traceGroup>
      <inkml:annotationXML>
        <emma:emma xmlns:emma="http://www.w3.org/2003/04/emma" version="1.0">
          <emma:interpretation id="{382C5FA9-8501-4B41-B3D4-246F672CB602}" emma:medium="tactile" emma:mode="ink">
            <msink:context xmlns:msink="http://schemas.microsoft.com/ink/2010/main" type="paragraph" rotatedBoundingBox="5465,2789 8678,6078 7550,7179 4337,3890" alignmentLevel="1"/>
          </emma:interpretation>
        </emma:emma>
      </inkml:annotationXML>
      <inkml:traceGroup>
        <inkml:annotationXML>
          <emma:emma xmlns:emma="http://www.w3.org/2003/04/emma" version="1.0">
            <emma:interpretation id="{AC300DED-911E-427C-9763-770B31262A4D}" emma:medium="tactile" emma:mode="ink">
              <msink:context xmlns:msink="http://schemas.microsoft.com/ink/2010/main" type="line" rotatedBoundingBox="5465,2789 8678,6078 7550,7179 4337,3890"/>
            </emma:interpretation>
          </emma:emma>
        </inkml:annotationXML>
        <inkml:traceGroup>
          <inkml:annotationXML>
            <emma:emma xmlns:emma="http://www.w3.org/2003/04/emma" version="1.0">
              <emma:interpretation id="{1AFF1A6E-34B4-4C14-889C-0FD96E3A5EDC}" emma:medium="tactile" emma:mode="ink">
                <msink:context xmlns:msink="http://schemas.microsoft.com/ink/2010/main" type="inkWord" rotatedBoundingBox="5233,3015 6176,3981 5499,4644 4555,3678"/>
              </emma:interpretation>
              <emma:one-of disjunction-type="recognition" id="oneOf0">
                <emma:interpretation id="interp0" emma:lang="tr-TR" emma:confidence="0">
                  <emma:literal>M</emma:literal>
                </emma:interpretation>
                <emma:interpretation id="interp1" emma:lang="tr-TR" emma:confidence="0">
                  <emma:literal>p</emma:literal>
                </emma:interpretation>
                <emma:interpretation id="interp2" emma:lang="tr-TR" emma:confidence="0">
                  <emma:literal>m</emma:literal>
                </emma:interpretation>
                <emma:interpretation id="interp3" emma:lang="tr-TR" emma:confidence="0">
                  <emma:literal>P</emma:literal>
                </emma:interpretation>
                <emma:interpretation id="interp4" emma:lang="tr-TR" emma:confidence="0">
                  <emma:literal>D</emma:literal>
                </emma:interpretation>
              </emma:one-of>
            </emma:emma>
          </inkml:annotationXML>
          <inkml:trace contextRef="#ctx0" brushRef="#br0">3259-483 112,'5'7'13,"-5"-9"-3,-3-3 1,14 10 0,-19-10 2,12 5 2,5 0 4,-16-3-1,3 13 0,8-12 1,-4 4 6,2 6 2,-6 2-2,20 6-1,-16-3 2,-5 3-7,14 9-5,-13-6 0,4 14-2,4-11-2,-8 9-1,15 1 2,-16 0-3,19-2 0,-12 1-1,2 0-2,-8 5-1,6-12 0,-4 3-1,4-3-1,-2 2 1,0-7-2,0-1 0,-7-6-1,14 7 0,-23-14 2,21 2-2,-10 3 0,3-5 1,0-5 1,-2-2-1,6 4 0,0 1 1,-11-8 0,14 5 0,-5-5 0,-12 2-2,8-10 0,-3-1-3,7 0 0,-6-10-1,-3 2-1,9-12 0,-7-2-1,9 2 2,3 1-1,-5-11 1,20 15 1,-20-7 1,4 8-2,12-3 1,-7-6-1,15 17 1,-8-22-2,8 21 2,1-15 0,-17 3 2,19 12 1,-11-11 0,6 10 0,-4 17 0,-14-11-1,20 9 1,-12 2 0,-1-3 1,15 4 1,-19-8-1,15 9 2,-13 1-1,4-12 1,7 30-1,-11-21-1,11 5 0,-4 3-1,-7-3 0,0 12 2,0-7-1,-1 7 1,4 3 0,-8-2 1,5 10 0,-2-2 0,-1 3 1,3-2-2,-9-2 1,9 7 0,-2-11 0,-5 4 0,7 4 1,-3-4 0,1 5 2,-3 10-2,5 0 1,-4-5 0,-1 2-2,7-3 0,-8 10-1,1-6 0,-4-7-1,7 9 1,-14-7 0,18-1 1,-13 2-1,9 2 0,-12 2 1,5-12-1,9 3-1,-16 1 1,12-10-1,-7 11-1,4-10 0,0 1 0,-4-19 0,8 14 0,-8-7 0,2-3-11,16-4-3,-30 9-5,17-12-3,-6 9 0,1-3-10,0-1-15,-7 0-42,0 0-47</inkml:trace>
          <inkml:trace contextRef="#ctx0" brushRef="#br0" timeOffset="640.5774">4105 127 247,'-11'-5'0,"20"5"26,-13 0-27,4-4 1,9 4 0,-14-1 28,10 1-1,-3 0-2,-2-14-13,11 9-5,-11-8 4,9 0 0,0 9 1,-7-17-5,9 11-6,-2-12 1,2 1-1,9-1-2,-15 3 2,15-1 0,-18 1 0,7-4 0,-3 5 0,-3 1-1,1-10 0,0 12 1,-8-11-1,17 14-1,-17-2 1,8 4 1,3 10-1,-16-5 11,11 15-5,-4-18-4,-7 11-1,16 11-2,-14-2 2,9 21 20,-10 0-6,8 1-3,-3 5-3,-3-8 0,15 8 1,-9-3-4,4-5 3,7-2-2,-9 5-1,7-7 2,-4-7-2,4 6-1,-5 1-1,-2 0-1,9-6 0,-15-3-1,13-4 0,-3-2-1,-6-1-1,0 2 1,0-1-1,-2 0 1,2-15-1,-4 13 0,6-2-13,-2 7-3,-16-14-9,14 6-4,-11-7-22,6 5-51,-11-7-60</inkml:trace>
        </inkml:traceGroup>
        <inkml:traceGroup>
          <inkml:annotationXML>
            <emma:emma xmlns:emma="http://www.w3.org/2003/04/emma" version="1.0">
              <emma:interpretation id="{3CBD0088-61E6-40D1-B0EE-BEFFB1326F8B}" emma:medium="tactile" emma:mode="ink">
                <msink:context xmlns:msink="http://schemas.microsoft.com/ink/2010/main" type="inkWord" rotatedBoundingBox="7156,4519 8678,6078 7550,7179 6028,5621"/>
              </emma:interpretation>
              <emma:one-of disjunction-type="recognition" id="oneOf1">
                <emma:interpretation id="interp5" emma:lang="tr-TR" emma:confidence="0">
                  <emma:literal>net</emma:literal>
                </emma:interpretation>
                <emma:interpretation id="interp6" emma:lang="tr-TR" emma:confidence="0">
                  <emma:literal>i*</emma:literal>
                </emma:interpretation>
                <emma:interpretation id="interp7" emma:lang="tr-TR" emma:confidence="0">
                  <emma:literal>ret</emma:literal>
                </emma:interpretation>
                <emma:interpretation id="interp8" emma:lang="tr-TR" emma:confidence="0">
                  <emma:literal>net.</emma:literal>
                </emma:interpretation>
                <emma:interpretation id="interp9" emma:lang="tr-TR" emma:confidence="0">
                  <emma:literal>irk,</emma:literal>
                </emma:interpretation>
              </emma:one-of>
            </emma:emma>
          </inkml:annotationXML>
          <inkml:trace contextRef="#ctx0" brushRef="#br0" timeOffset="7984.692">5061 1139 116,'6'5'19,"-6"-6"-3,0 1-2,0 3 0,0-13 2,0 20 0,0-13 0,-2 4 1,4-6 1,-2 9 1,0-1-1,0-10 2,3 11 1,-6-4-4,3 1-2,0 1 0,0-4-1,0 11-2,0-12 1,5 21 3,-10-18 0,5 17-2,9-1-2,-4 2-2,-5 3-1,6 1-2,-3 10-1,-1-21 0,-2 14-2,2 14 0,-4-26-1,2 15 1,0-12-1,0 13 0,0-17 0,0 8 0,0-8-2,-5-2 1,5 10 0,-6-18-2,6 8 1,0-1 0,-11-14-1,22 17 1,-20-19-1,18 17 0,-18-20 1,9 15-2,0-10-1,-2 5 1,15 0-1,-24-9 0,15 8-1,-13-13-4,9-13-2,0-2-1,-2-5 4,4 10-1,-2-19 0,16 14 0,-29-6 2,13 7 2,17 13 2,-17-15 1,3 19 0,-1-21-3,11 11 0,-4 2 1,9-4 1,-9 5 0,4-6 2,5 9-1,-5-18-1,9 22 1,-6-14 0,-1 14 0,-4-2 0,3-5 0,1 19 0,-15-10 0,20 9 1,-24 0 2,8-2-1,5 12 1,-9-10 1,11 7 0,-11 7 1,14 1 1,-12-1-1,11 11 0,-4-17 1,-7 12 0,21 7-1,-17-10-2,10 2-1,-7 1 0,4-1 1,-2 3-2,7-6 1,0 7 1,-9-12-1,8 16 0,-10-12 0,6 10-1,-6-2 2,-7-4-1,4 4 0,-4-3 1,9 0-1,-15-1 0,10 4 1,-8-2-1,4 1 0,6 5 0,-12-15-1,14 19 0,-19-17 0,18 9-1,-7-11 0,2-2 0,-4 6 0,2-14 1,4 13-1,-6-15 0,2 2-16,7-4 1,-16-6-5,16 18-4,-7-20-2,2 15-14,-11-19-34,11 14-51</inkml:trace>
          <inkml:trace contextRef="#ctx0" brushRef="#br0" timeOffset="10173.9279">4912 2137 236,'-16'-6'0,"5"8"27,16 6-20,-8-16 6,3 12 4,0-10 2,3 6 3,1 2-3,-11-4-1,16 4-2,-9-9-2,-2 12-3,7-5-3,-5 0-3,6 0-2,-1-5 1,6 10 0,-11-10 1,24 10 3,-13-23 4,-2 18-4,9-3-2,-7-4-1,9 6 0,0-1-1,4-8-1,8 10 0,-6-3 4,16-7-1,-10 1-1,10 8-1,-5-8-1,12 7 1,-9-16-3,20 18 2,-20-8-1,9 3 0,-2 0 2,4 7-2,-4 1 2,-3-11-3,5 8 1,-11-5 0,2 10-1,-5-7 0,-4 4 1,-2-2 0,7-7-2,-1 7 3,-10-8-1,17 13-1,-2-5 1,-9 3 0,-7-3-1,7 0 1,9 7 0,-26-9 0,15 7-2,-9-5 2,9 5-2,-18-3 0,13-2 0,7 9 1,-6-12 0,-1 8-1,0-10 0,8 8 0,-6-9 1,-1 4-1,4 4-1,-12-7 1,8 7 2,-3-7-2,-6 10 0,10-10 0,-6 5 0,-7-5 0,5 3 0,0-1 0,-5 3 0,-2 5 0,3-15 0,4 13 0,-3-3 0,-6 0 0,11 0 0,-9-5 1,2 5-1,-4-8 0,5 8 0,-8 0 0,-8-2 0,11 4 0,2 1 0,-13 2 1,0-10-2,-1 0 1,6 7 0,-6 1 0,1-3-18,0-5 3,-5 10-7,-10-8-11,-15 8-32,-10 5-68</inkml:trace>
          <inkml:trace contextRef="#ctx0" brushRef="#br0" timeOffset="8531.5243">5798 1460 222,'0'0'0,"9"-9"25,-5 2-21,-1-1 10,3 3 3,10-2 8,-14-5 3,7 10-3,-9-12-9,11 5-8,0-4-2,-4-2 1,11 3 1,-18-9 1,15 10-2,-13-10-2,16 3-3,-13 6 2,-5-10-1,9 20 4,-9-12-1,8 14 6,-10-7-1,4 12-3,-4-10-2,4 2-4,5 6 1,-20-6-2,24 11 1,-16-13-2,3 10 0,2-3 0,-4-4-2,17 2 2,-26 0-2,24 3 0,-24-6 2,24 8 0,-11 6 9,0 6 0,2 0 0,-2 0 0,0 17 2,-5-10-3,10 19 0,-18-14-1,10 5-2,3 7 1,-9-11-2,21 11 2,-21-9-2,18 6-1,-1-9 0,-1-3 0,2 13-2,-9-16 0,13 10-1,-10-30 0,5 28 0,-5-23 0,1 3 0,-4-1 1,9-10-1,-11 10-11,2-16-8,6 9-10,-14-6-8,8 6-22,-3-3-64</inkml:trace>
          <inkml:trace contextRef="#ctx0" brushRef="#br0" timeOffset="11237.5434">5767 2341 238,'-9'-5'0,"14"17"59,-10 1-41,12-3 8,-9-4 4,13 7-5,-5-2 0,-3-4-5,12 17-4,-13-9-2,27 9-1,-20-4-3,16 5 0,-3-6-3,-11 5-1,13 0 1,-6-9 0,7 11-1,-5-7 2,6 1-2,-4-4 1,-4 4-1,-2-6-2,8-1 0,-6 5-1,-11-11-1,17 6 1,-8 0-1,-5-1-2,9-8 1,-3 4-1,-1 4 0,-12-12 0,10 10 1,-10-7-1,7 0 0,-6-6-17,-5 5 4,4-4-1,-6 2-2,2 3 2,2-6 1,-2 3-6,-9-3-12,5-14-26,2 0-32,-7 7 10,-2 0-4</inkml:trace>
          <inkml:trace contextRef="#ctx0" brushRef="#br0" timeOffset="10830.1284">5763 2332 271,'2'4'0,"-9"-2"34,5 11-6,9 4 6,-21-8-1,14 14-7,-9-7-6,12 15-3,-6-6-1,-1-1-4,0 10 1,4-7 0,-16-1-3,20 10-1,1-7-3,-10-1 1,5-1-2,5-2 1,-14-1-1,13 11-1,-4-6-1,0-8-1,-8 6-1,-1-5 0,4 4 1,7-14-2,-8 10 1,-1-9-1,14 1 0,-25-10 0,34 3 1,-32-2-1,23-2-9,-14-3-2,7 0-5,11 0-4,-22-10 1,22 10-3,-15 0-8,-3-9-28,-2-18-73,16-5-27</inkml:trace>
          <inkml:trace contextRef="#ctx0" brushRef="#br0" timeOffset="11706.2525">6276 2152 118,'0'0'0,"0"-4"48,4 4-14,-17-11-7,24 19-10,-15-22 0,8 14 0,-13-5-1,16 12-4,-9-7 1,2-2 0,4 2 1,-6 0 1,4 11 6,-6 2 8,6 8-4,-4 6-4,4 2-2,-2 12-4,0-4-2,0-1-1,-9-1 2,7 2-3,-3-5-1,12-7-1,-7 11-1,-7-10-2,16 0 1,-9 10-1,7-1 1,-12-8-3,16 11 0,-15-3-1,4-5-1,0 9-1,0-14-1,2 4 2,-2-7-2,0 11 0,-6-13 1,12-9-1,-8 9 0,0-1 0,6-19 1,-4 5-1,5-3-13,-12-2-4,9-5-6,-4 5-8,9 3-4,-16-17-27,-7-10-138</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4:49.052"/>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5112E3E8-C9A2-43A3-8786-FD7E34DF8218}" emma:medium="tactile" emma:mode="ink">
          <msink:context xmlns:msink="http://schemas.microsoft.com/ink/2010/main" type="writingRegion" rotatedBoundingBox="10831,14020 11189,14020 11189,15315 10831,15315"/>
        </emma:interpretation>
      </emma:emma>
    </inkml:annotationXML>
    <inkml:traceGroup>
      <inkml:annotationXML>
        <emma:emma xmlns:emma="http://www.w3.org/2003/04/emma" version="1.0">
          <emma:interpretation id="{A5715DC5-F5E0-4FA1-95B5-70A6FCCDD44B}" emma:medium="tactile" emma:mode="ink">
            <msink:context xmlns:msink="http://schemas.microsoft.com/ink/2010/main" type="paragraph" rotatedBoundingBox="10831,14020 11189,14020 11189,15315 10831,15315" alignmentLevel="1"/>
          </emma:interpretation>
        </emma:emma>
      </inkml:annotationXML>
      <inkml:traceGroup>
        <inkml:annotationXML>
          <emma:emma xmlns:emma="http://www.w3.org/2003/04/emma" version="1.0">
            <emma:interpretation id="{4CAAAD3B-85F2-4FB0-9528-5F5F0B05D033}" emma:medium="tactile" emma:mode="ink">
              <msink:context xmlns:msink="http://schemas.microsoft.com/ink/2010/main" type="line" rotatedBoundingBox="10831,14020 11189,14020 11189,15315 10831,15315"/>
            </emma:interpretation>
          </emma:emma>
        </inkml:annotationXML>
        <inkml:traceGroup>
          <inkml:annotationXML>
            <emma:emma xmlns:emma="http://www.w3.org/2003/04/emma" version="1.0">
              <emma:interpretation id="{510DE356-3508-41F1-9902-48C85F25F7A1}" emma:medium="tactile" emma:mode="ink">
                <msink:context xmlns:msink="http://schemas.microsoft.com/ink/2010/main" type="inkWord" rotatedBoundingBox="10831,14020 11189,14020 11189,15315 10831,15315">
                  <msink:destinationLink direction="with" ref="{F56613D6-C34E-4AB7-B315-22B1695F6B2D}"/>
                </msink:context>
              </emma:interpretation>
              <emma:one-of disjunction-type="recognition" id="oneOf0">
                <emma:interpretation id="interp0" emma:lang="tr-TR" emma:confidence="0">
                  <emma:literal>:</emma:literal>
                </emma:interpretation>
                <emma:interpretation id="interp1" emma:lang="tr-TR" emma:confidence="0">
                  <emma:literal>) :</emma:literal>
                </emma:interpretation>
                <emma:interpretation id="interp2" emma:lang="tr-TR" emma:confidence="0">
                  <emma:literal>4 :</emma:literal>
                </emma:interpretation>
                <emma:interpretation id="interp3" emma:lang="tr-TR" emma:confidence="0">
                  <emma:literal>) ;</emma:literal>
                </emma:interpretation>
                <emma:interpretation id="interp4" emma:lang="tr-TR" emma:confidence="0">
                  <emma:literal>4 ;</emma:literal>
                </emma:interpretation>
              </emma:one-of>
            </emma:emma>
          </inkml:annotationXML>
          <inkml:trace contextRef="#ctx0" brushRef="#br0">47 20 273,'-7'-10'0,"3"5"8,4 5-7,-2 5 0,2-10 0,-2 0-2,-7 8-8,2-3-2,7 5-5,-2-3-7,-7-2-12,4 8-5</inkml:trace>
          <inkml:trace contextRef="#ctx0" brushRef="#br0" timeOffset="238.81">-171 398 175,'0'11'0,"0"-9"22,-2 11-1,2-11-1,0-2 1,2 7 1,7-14 0,-18 7-2,9-3-5,9 4-5,2-1-4,-11 0-1,3 0-3,5 0-2,-8 2 0,3 11-9,-3-9-17,0 8-9,-9 4-12,0 2-23</inkml:trace>
          <inkml:trace contextRef="#ctx0" brushRef="#br0" timeOffset="472.3747">-311 1089 120,'5'6'0,"-5"8"31,9 1-7,-5-13 1,3 4-6,-5-8-2,0 6 0,5 6 3,-3-7-3,-1-6 0,-8 9-6,19-9 1,-21 10-2,14-11-1,-1 11-3,-1-10-5,-1 11-1,5-4 0,-5 1-4,-4 9-10,-4-3-7,2 5 0,2 9-7,-5-13-9,-1 13-5,8-4 1</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4:11.815"/>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07C5CF73-9048-4BE5-B6F7-EDCBB6D2BBB5}" emma:medium="tactile" emma:mode="ink">
          <msink:context xmlns:msink="http://schemas.microsoft.com/ink/2010/main" type="writingRegion" rotatedBoundingBox="5685,4968 7248,8921 6174,9346 4610,5392"/>
        </emma:interpretation>
      </emma:emma>
    </inkml:annotationXML>
    <inkml:traceGroup>
      <inkml:annotationXML>
        <emma:emma xmlns:emma="http://www.w3.org/2003/04/emma" version="1.0">
          <emma:interpretation id="{C157979E-E89C-41E7-92B3-FAF999921285}" emma:medium="tactile" emma:mode="ink">
            <msink:context xmlns:msink="http://schemas.microsoft.com/ink/2010/main" type="paragraph" rotatedBoundingBox="5685,4968 7248,8921 6174,9346 4610,5392" alignmentLevel="1"/>
          </emma:interpretation>
        </emma:emma>
      </inkml:annotationXML>
      <inkml:traceGroup>
        <inkml:annotationXML>
          <emma:emma xmlns:emma="http://www.w3.org/2003/04/emma" version="1.0">
            <emma:interpretation id="{624E286D-03F2-47C6-8AE1-EC68374FCBFB}" emma:medium="tactile" emma:mode="ink">
              <msink:context xmlns:msink="http://schemas.microsoft.com/ink/2010/main" type="line" rotatedBoundingBox="5685,4968 7248,8921 6174,9346 4610,5392"/>
            </emma:interpretation>
          </emma:emma>
        </inkml:annotationXML>
        <inkml:traceGroup>
          <inkml:annotationXML>
            <emma:emma xmlns:emma="http://www.w3.org/2003/04/emma" version="1.0">
              <emma:interpretation id="{FA112A70-74BA-411A-B9C4-2BFF14004E7A}" emma:medium="tactile" emma:mode="ink">
                <msink:context xmlns:msink="http://schemas.microsoft.com/ink/2010/main" type="inkWord" rotatedBoundingBox="5685,4968 6103,6024 5028,6449 4610,5392"/>
              </emma:interpretation>
              <emma:one-of disjunction-type="recognition" id="oneOf0">
                <emma:interpretation id="interp0" emma:lang="tr-TR" emma:confidence="0">
                  <emma:literal>f</emma:literal>
                </emma:interpretation>
                <emma:interpretation id="interp1" emma:lang="tr-TR" emma:confidence="0">
                  <emma:literal>7</emma:literal>
                </emma:interpretation>
                <emma:interpretation id="interp2" emma:lang="tr-TR" emma:confidence="0">
                  <emma:literal>d</emma:literal>
                </emma:interpretation>
                <emma:interpretation id="interp3" emma:lang="tr-TR" emma:confidence="0">
                  <emma:literal>j</emma:literal>
                </emma:interpretation>
                <emma:interpretation id="interp4" emma:lang="tr-TR" emma:confidence="0">
                  <emma:literal>P</emma:literal>
                </emma:interpretation>
              </emma:one-of>
            </emma:emma>
          </inkml:annotationXML>
          <inkml:trace contextRef="#ctx0" brushRef="#br0">3126 1746 138,'11'0'0,"-22"-5"54,18 0-46,-3 0 6,-8 3 1,10-7 0,-1-4 4,-1 3 2,16-6-3,-18 6-5,18-2-3,-13-15 1,11 17-1,-7-13-5,-5 3-1,8 3 0,-10-4-2,14 4 3,-9-11-1,6 7-1,-15 3 3,12-13 0,-1 21-2,-9 0 1,13 10 2,-19-14 3,6 12 0,-2 8 1,0-12-1,7 8-3,-16-2-4,13 8-2,-4-6-2,0 3 2,7 22 14,-7-10-1,0 24-3,5-7-2,-8 2-2,17 6-2,-30-15 2,32 22-1,-14-22 1,0 7-3,9 10 1,-15-20-2,15 14 3,-11-4-1,0-4-1,2 9 0,0-11-1,5 11-1,-25-18 1,32 9 0,-28 4-2,5-13 1,12 11-1,-10-17 0,5 8 0,-1-9-1,6-4 0,-17-2 0,19-6 1,1 11-1,-21-16-18,17 8 2,-2 0-6,-2-6-1,11 7-8,-16-11-13,12 10-19,-12-15-9,7 14-8</inkml:trace>
          <inkml:trace contextRef="#ctx0" brushRef="#br0" timeOffset="550.4339">3655 1976 181,'0'-18'0,"0"23"41,2-18-18,-4 6-12,24 7 1,-29-6 8,16 6 3,-7-2 1,3-3-1,4 8-4,-3 1 4,12 4-6,-9-6-2,11 4-1,0-1-5,11 3-1,2-3 1,-11-5-1,18 5 2,-4-13-2,6 1-2,0 7-1,1-10 1,-3 10-4,11-14 0,-2 12-1,-3-16-1,5 16 0,-13-7 0,-9 4 1,-2 6 0,-10-7-1,1 11-2,-11-4-5,-12-2-4,5 1-2,-6 5-7,1-3-3,3 1-3,-16 6 1,5 1-22,-9 0-14,-7 1-9,4-1-15</inkml:trace>
          <inkml:trace contextRef="#ctx0" brushRef="#br0" timeOffset="987.9012">4008 1646 236,'2'3'0,"-2"-3"53,4 5-33,-10-3-2,6-4 0,-2 4 5,-5 12 2,7-3-1,-2 3-5,2 6-4,2-4 0,0 13 0,-4-12-3,4 5-1,14 8-1,-14-12 0,5 10-1,-7-8 1,15 5-2,-15 0 0,4-2-1,5 1-1,-18 1-1,14-1-1,-14-2 0,16 7-2,-10-8 0,-1-1 0,2 5-1,2-13 0,4 6-1,-13-3 0,9-5 2,5 4-2,-10-1 0,14-1 0,-13-6 0,10 9-7,-8-7 0,2-1-3,14-2-9,-6 2-6,-1 3-5,0-13-19,8 6-33,-12-6-42</inkml:trace>
        </inkml:traceGroup>
        <inkml:traceGroup>
          <inkml:annotationXML>
            <emma:emma xmlns:emma="http://www.w3.org/2003/04/emma" version="1.0">
              <emma:interpretation id="{3FD85E32-BC74-49AB-BD5F-DD4353047A3D}" emma:medium="tactile" emma:mode="ink">
                <msink:context xmlns:msink="http://schemas.microsoft.com/ink/2010/main" type="inkWord" rotatedBoundingBox="6373,7777 6882,9065 6338,9280 5829,7992"/>
              </emma:interpretation>
              <emma:one-of disjunction-type="recognition" id="oneOf1">
                <emma:interpretation id="interp5" emma:lang="tr-TR" emma:confidence="0">
                  <emma:literal>~</emma:literal>
                </emma:interpretation>
                <emma:interpretation id="interp6" emma:lang="tr-TR" emma:confidence="0">
                  <emma:literal>-</emma:literal>
                </emma:interpretation>
                <emma:interpretation id="interp7" emma:lang="tr-TR" emma:confidence="0">
                  <emma:literal>\</emma:literal>
                </emma:interpretation>
                <emma:interpretation id="interp8" emma:lang="tr-TR" emma:confidence="0">
                  <emma:literal>.</emma:literal>
                </emma:interpretation>
                <emma:interpretation id="interp9" emma:lang="tr-TR" emma:confidence="0">
                  <emma:literal>_</emma:literal>
                </emma:interpretation>
              </emma:one-of>
            </emma:emma>
          </inkml:annotationXML>
          <inkml:trace contextRef="#ctx0" brushRef="#br0" timeOffset="69396.4056">4792 3906 106,'2'5'7,"0"-5"-1,-4-7 1,7 12-1,-10-13 1,10 11 1,-10-3 2,7-5 1,-4 7 2,0-2 1,6 3 1,-6-8 0,-2 2 1,4 8 2,4-10-1,-4 8 0,-4-3 0,4 0-3,-3 2-2,10-7 0,-18 18 0,13-21-1,-8 13 0,3-2 2,-1-11-1,6 18-1,-4-7-2,2-6 0,-13 13 0,13-7 0,-9 16 1,2-7 0,-9 8 1,10 6-3,-8-7-1,6 24 1,-8-11 0,7 7 0,2 5 1,-8 2-1,2 9-1,4-6-1,-2 2-1,-3 14 0,1-16 0,13 13-2,-11-13-1,6 8 1,-1-1 2,8-2-1,7 0-1,-9-5-1,9-7-2,-3 2 1,3 1 0,9-18-1,-7 2 0,5-5 0,-12-4 0,14-1 0,-3 4 0,1-8 0,-7 5 0,9-1 0,-1-4 0,3 1 1,-8 2-1,8 2 0,-5-7 0,-13 5 1,5-8-1,2 9 0,-5-9 0,3-3 0,-11-2-8,10 3-7,-10-8-11,6-2-12,-2 7-19,-4-8-53,-12-4-109</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4:03.316"/>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A69D7055-A434-48C4-A678-2691C082E048}" emma:medium="tactile" emma:mode="ink">
          <msink:context xmlns:msink="http://schemas.microsoft.com/ink/2010/main" type="writingRegion" rotatedBoundingBox="1568,3883 3283,3883 3283,4830 1568,4830"/>
        </emma:interpretation>
      </emma:emma>
    </inkml:annotationXML>
    <inkml:traceGroup>
      <inkml:annotationXML>
        <emma:emma xmlns:emma="http://www.w3.org/2003/04/emma" version="1.0">
          <emma:interpretation id="{05717942-4B9E-4E86-98CD-A6B37652641A}" emma:medium="tactile" emma:mode="ink">
            <msink:context xmlns:msink="http://schemas.microsoft.com/ink/2010/main" type="paragraph" rotatedBoundingBox="1568,3883 3283,3883 3283,4830 1568,4830" alignmentLevel="1"/>
          </emma:interpretation>
        </emma:emma>
      </inkml:annotationXML>
      <inkml:traceGroup>
        <inkml:annotationXML>
          <emma:emma xmlns:emma="http://www.w3.org/2003/04/emma" version="1.0">
            <emma:interpretation id="{4DB63BE3-D14D-4A2D-98B9-E568310DC5AC}" emma:medium="tactile" emma:mode="ink">
              <msink:context xmlns:msink="http://schemas.microsoft.com/ink/2010/main" type="line" rotatedBoundingBox="1568,3883 3283,3883 3283,4830 1568,4830"/>
            </emma:interpretation>
          </emma:emma>
        </inkml:annotationXML>
        <inkml:traceGroup>
          <inkml:annotationXML>
            <emma:emma xmlns:emma="http://www.w3.org/2003/04/emma" version="1.0">
              <emma:interpretation id="{54CB8658-B173-4E68-8817-12A0F1E7B172}" emma:medium="tactile" emma:mode="ink">
                <msink:context xmlns:msink="http://schemas.microsoft.com/ink/2010/main" type="inkWord" rotatedBoundingBox="2588,4348 3283,4348 3283,4690 2588,4690"/>
              </emma:interpretation>
              <emma:one-of disjunction-type="recognition" id="oneOf0">
                <emma:interpretation id="interp0" emma:lang="tr-TR" emma:confidence="0">
                  <emma:literal>~</emma:literal>
                </emma:interpretation>
                <emma:interpretation id="interp1" emma:lang="tr-TR" emma:confidence="0">
                  <emma:literal>n =</emma:literal>
                </emma:interpretation>
                <emma:interpretation id="interp2" emma:lang="tr-TR" emma:confidence="0">
                  <emma:literal>n ü</emma:literal>
                </emma:interpretation>
                <emma:interpretation id="interp3" emma:lang="tr-TR" emma:confidence="0">
                  <emma:literal>"</emma:literal>
                </emma:interpretation>
                <emma:interpretation id="interp4" emma:lang="tr-TR" emma:confidence="0">
                  <emma:literal>X</emma:literal>
                </emma:interpretation>
              </emma:one-of>
            </emma:emma>
          </inkml:annotationXML>
          <inkml:trace contextRef="#ctx0" brushRef="#br0">1024 473 114,'-11'-8'20,"18"8"-2,-14 2 4,3-6 6,11 6-4,-14-4-3,18 2 0,-18 0-3,7 0-3,9 4-2,-18-8 1,12 6-1,5 0 2,-19-2 2,25 3-4,-12 0 3,-2 1 3,22 6-6,-22 1-2,20-1-3,0 1 0,-11-1-3,24 0 2,-11-1-3,3-7 0,10 6-1,-17-6 0,24 8 1,-22-10-3,7-2 2,11 7-2,-12-18 2,6 13-2,-8-2-1,-2-6 0,18 8 1,-33-7-1,17 3 0,-1-1 0,-23 3-3,4 4-5,-2-7-8,-8 8-5,12 4 0,-10-12-5,2 5-12,-1 1-9,-10-1-14,2 4-28</inkml:trace>
          <inkml:trace contextRef="#ctx0" brushRef="#br0" timeOffset="453.1007">1076 730 119,'0'6'18,"-3"-12"-1,8 10 5,-7-4 8,-1 0 0,12 0-1,-18 0-4,14-4-6,-3 4-3,-2 0-4,4 0-3,-4-2-3,0 4 1,7-2 3,-7 0 1,11 6 10,5-6-4,-3 0-1,3 14-3,-3-15-2,16 11-2,-3-3-2,-3-2 0,14 7-1,-5-10 0,-4 1 1,12 2-2,-11-5 2,13 0-4,-4-5 0,-2 5 2,4 5-4,-14-13 2,6 16 0,-8-8-1,-4-4-1,2 3-1,-22 1 0,11-3 0,-2 13 0,-11-20 0,4 13 0,-2 4-25,-9-9 5,16 4-8,-14-2-10,-4 3-19,5-2-29,-17 5-51</inkml:trace>
          <inkml:trace contextRef="#ctx0" brushRef="#br0" timeOffset="-1267.6803">107 2 107,'-4'-4'13,"4"4"8,6 0 3,-17 0 0,13 7-2,1-7-1,-17 0-1,16 8-1,3-6 0,-16 8-2,9-10 1,2 12 0,-3-2 5,6 2-2,-10 11-3,5-7-1,2 10-3,-9 4 1,18 4-2,-16-3-1,7 2-1,7 18-2,-18-22-1,22 11-2,-11-2 1,-7-1-2,7-4-1,-7 1 1,-2-5-1,9 1 1,-4-7-3,-7 6 0,15-6 1,-8-10-3,-1 12 0,1-20 2,0 14-2,8-11 1,-17-6-1,24 6 0,-22-13 0,13 7 2,5-2 0,-14-5 0,7 5-1,7 0 1,-12-10 0,-2 13-2,5-11 0,-2-11-7,4 4 1,-5 0-1,-6-3 4,22-5-1,-13-11-1,15 11 0,-13-1-3,12-8 1,-6 0 5,5 9-5,3-6 5,-3-2-1,4-8 1,10 6-2,-7-8 2,-7-1 1,20 5-2,-9 2 2,2 7-1,-4 9 2,0-6-2,5 11 4,-16-3-1,6 9 1,-10 11-3,-5-6 2,2 3 1,2-2-1,1 7 0,1-5 0,-3 0 2,1 2-3,7 6 0,-4-2 2,13-5-1,-13 18 1,-7-12 1,13 17 0,5-4 3,-18 5 0,13 10 1,0 4-1,-8 2 1,8 0-1,-8-7-2,3 10-1,-3 0 1,2-3-1,6 0-1,-9-7 0,3-1 1,0 6 0,-10-15-1,10 13 1,-3-10-1,-15 1 1,18 1 0,-11-11-2,-5 0 1,11 9-1,-9-7 0,7 2-1,-13-6 2,15-11-2,3 17 1,-21-26-1,18 20 0,1-13 1,-6-8-1,3 17-1,-4-24-5,2 19-3,8-7-5,-8-7-5,7 12-6,-8-8-4,-3-2-21,10 5-62,-4-11-93</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1T08:25:12.263"/>
    </inkml:context>
    <inkml:brush xml:id="br0">
      <inkml:brushProperty name="width" value="0.07938" units="cm"/>
      <inkml:brushProperty name="height" value="0.07938" units="cm"/>
      <inkml:brushProperty name="fitToCurve" value="1"/>
    </inkml:brush>
    <inkml:brush xml:id="br1">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2AC90497-C97C-4DE6-81B7-8DE2CAFEE06F}" emma:medium="tactile" emma:mode="ink">
          <msink:context xmlns:msink="http://schemas.microsoft.com/ink/2010/main" type="writingRegion" rotatedBoundingBox="898,7458 24195,6871 24449,16922 1152,17510"/>
        </emma:interpretation>
      </emma:emma>
    </inkml:annotationXML>
    <inkml:traceGroup>
      <inkml:annotationXML>
        <emma:emma xmlns:emma="http://www.w3.org/2003/04/emma" version="1.0">
          <emma:interpretation id="{A75DA81C-C108-4F63-BD70-9424E67EB984}" emma:medium="tactile" emma:mode="ink">
            <msink:context xmlns:msink="http://schemas.microsoft.com/ink/2010/main" type="paragraph" rotatedBoundingBox="4297,8111 11059,7169 11305,8937 4543,9879" alignmentLevel="2"/>
          </emma:interpretation>
        </emma:emma>
      </inkml:annotationXML>
      <inkml:traceGroup>
        <inkml:annotationXML>
          <emma:emma xmlns:emma="http://www.w3.org/2003/04/emma" version="1.0">
            <emma:interpretation id="{1C62118B-F922-49A0-946E-2A835A30609D}" emma:medium="tactile" emma:mode="ink">
              <msink:context xmlns:msink="http://schemas.microsoft.com/ink/2010/main" type="line" rotatedBoundingBox="4297,8111 11059,7169 11305,8937 4543,9879"/>
            </emma:interpretation>
          </emma:emma>
        </inkml:annotationXML>
        <inkml:traceGroup>
          <inkml:annotationXML>
            <emma:emma xmlns:emma="http://www.w3.org/2003/04/emma" version="1.0">
              <emma:interpretation id="{175B964B-0628-4C83-960C-0D8E91793B6B}" emma:medium="tactile" emma:mode="ink">
                <msink:context xmlns:msink="http://schemas.microsoft.com/ink/2010/main" type="inkWord" rotatedBoundingBox="4330,8349 5527,8182 5667,9187 4470,9353"/>
              </emma:interpretation>
              <emma:one-of disjunction-type="recognition" id="oneOf0">
                <emma:interpretation id="interp0" emma:lang="tr-TR" emma:confidence="0">
                  <emma:literal>N,</emma:literal>
                </emma:interpretation>
                <emma:interpretation id="interp1" emma:lang="tr-TR" emma:confidence="0">
                  <emma:literal>Ne</emma:literal>
                </emma:interpretation>
                <emma:interpretation id="interp2" emma:lang="tr-TR" emma:confidence="0">
                  <emma:literal>w.</emma:literal>
                </emma:interpretation>
                <emma:interpretation id="interp3" emma:lang="tr-TR" emma:confidence="0">
                  <emma:literal>N.</emma:literal>
                </emma:interpretation>
                <emma:interpretation id="interp4" emma:lang="tr-TR" emma:confidence="0">
                  <emma:literal>Mit</emma:literal>
                </emma:interpretation>
              </emma:one-of>
            </emma:emma>
          </inkml:annotationXML>
          <inkml:trace contextRef="#ctx0" brushRef="#br0">114-1991 109,'-6'-5'23,"8"5"7,-6 4 5,4-8-4,-3 2-5,3-1-1,3 3 1,-6-6-5,6 15-2,-6-13-2,3 5-3,0-1 3,0-8 0,0 19-2,0-19-1,7 12-4,-14-3-2,7 2-4,3 7 0,-3 9 9,13 19 4,-18-1-6,12 6-3,-20-4 1,13 4-1,-2 2-1,-5-4-2,7-2 1,-7-6 0,1 9-2,6 1 1,-7-6-1,18-12-1,-27 5-1,25 2 0,-13-3 0,6-11-1,-4 10 0,2-9-1,-5 7 2,3-14-2,2 11 0,-2-9 1,-2-9-1,-5 7 0,4-1 1,5 1 0,-6-9-1,10 7 0,-15-7-8,11 4-2,7-7-4,-21-3-2,25 1-2,-17 4 0,15-4-5,-12-10-10,8-1-28,-7-10-35,2-14-24</inkml:trace>
          <inkml:trace contextRef="#ctx0" brushRef="#br0" timeOffset="390.5818">128-1928 192,'-7'-15'0,"14"21"64,-7-12-46,2 12-6,0-12 0,-6 6 5,10 6 7,-6-1 4,12 9 4,-10-4-7,-2 9-2,6 6-6,-1-7-2,6 10-2,-11 1-4,13-6-3,-4 9-1,13 0 1,-6 2 1,2-5-1,13-1-1,-5-1 0,6 5 0,-4-3-1,6-5-1,4 2 1,-18-10 0,13 12-1,-6-11 0,-3 12 0,-11-12-1,18-8 0,-11 16-1,-6-14-1,6 7 1,-7-11-1,-9 1 0,3-8 0,-7 5 0,5-3 0,-8-3-8,12 2-3,-18-2-7,20 8-2,-17-13 2,1 4-4,10 8-7,-14-17-23,18-12-34,-20 7-27</inkml:trace>
          <inkml:trace contextRef="#ctx0" brushRef="#br0" timeOffset="796.8123">688-2019 117,'-7'-20'0,"5"-4"27,13 3-15,-16-4 3,10 11 3,-7-8-3,8 5 0,3-3 6,-11 13 2,13 4-4,-15-4 3,8 12 4,-13-11-5,11 14-6,-2-3-2,-2 10 13,7 9 5,-28 15-7,21-3-4,-13 4-5,8 9-4,-4-1-1,-3 4 1,14-6-1,-11-2-3,16 4-1,-16-9 0,17 4-1,-10-5 0,8 0 0,1 4 0,-7-9-2,4 6 0,-11-8-2,22 0 1,-19 4-1,-10-13-1,20 3 1,-15-3 0,16 4 0,-30-11 0,21 10-1,-18-6 1,4 4 0,9-3 0,-9-8-2,9 0-6,-8-2-2,12-10-6,14-2-7,-18-6-5,18 12-11,-4-20-33,12-9-46,10-8-60</inkml:trace>
          <inkml:trace contextRef="#ctx0" brushRef="#br0" timeOffset="1827.729">1174-1696 121,'-4'0'25,"13"-2"3,-14-1 5,5 3 5,0 8-6,-4-4-3,-1-1-2,-10 11-2,-3 9 0,-7-5-3,10 2-2,-7 7-3,2-5-4,0-1-4,17 4-4,-3-1-2,-16-9-1,19-1-1,6 2 1,-23 2-2,24-13 1,-8 13-1,4-10 0,-7-6 0,9 11-20,-6-6-7,1-7-20,6 0-14,-17 3-29</inkml:trace>
          <inkml:trace contextRef="#ctx0" brushRef="#br0" timeOffset="1608.9862">954-1686 108,'0'0'24,"0"-2"7,-2 2-5,9-5-1,-7 5-1,2 0 1,9 4 2,-7-8-3,1 9 0,6 0-2,-7 0-1,-1-3-2,5 10-3,10 3-2,-13-3-1,6 4-3,-9-6-3,9 8 0,-6-2 0,12 4-1,-3-7-2,-10 0 0,18 5-2,-17-11 0,13 10-1,-16-12 0,2 5 0,5-9-1,-9 1 0,11 6 1,-9-8-1,1 5 0,1-5 0,-4 5-10,0-10-1,0 6-4,2-1-4,-4 4-3,7-9-6,-14 5-2,9-5-5,0-3-16,-7 6-8,14-7 7,-25 2 8</inkml:trace>
        </inkml:traceGroup>
        <inkml:traceGroup>
          <inkml:annotationXML>
            <emma:emma xmlns:emma="http://www.w3.org/2003/04/emma" version="1.0">
              <emma:interpretation id="{8FBA884D-E5F7-4FDF-92A5-04CFE4EDBB2F}" emma:medium="tactile" emma:mode="ink">
                <msink:context xmlns:msink="http://schemas.microsoft.com/ink/2010/main" type="inkWord" rotatedBoundingBox="6531,7799 11059,7169 11305,8937 6778,9568"/>
              </emma:interpretation>
              <emma:one-of disjunction-type="recognition" id="oneOf1">
                <emma:interpretation id="interp5" emma:lang="tr-TR" emma:confidence="0">
                  <emma:literal>zararı</emma:literal>
                </emma:interpretation>
                <emma:interpretation id="interp6" emma:lang="tr-TR" emma:confidence="0">
                  <emma:literal>zararla</emma:literal>
                </emma:interpretation>
                <emma:interpretation id="interp7" emma:lang="tr-TR" emma:confidence="0">
                  <emma:literal>zararlı</emma:literal>
                </emma:interpretation>
                <emma:interpretation id="interp8" emma:lang="tr-TR" emma:confidence="0">
                  <emma:literal>zara</emma:literal>
                </emma:interpretation>
                <emma:interpretation id="interp9" emma:lang="tr-TR" emma:confidence="0">
                  <emma:literal>zarı</emma:literal>
                </emma:interpretation>
              </emma:one-of>
            </emma:emma>
          </inkml:annotationXML>
          <inkml:trace contextRef="#ctx0" brushRef="#br0" timeOffset="13078.7042">3860-2083 213,'-9'-1'0,"22"-4"61,-8 2-39,8-2 1,2 5 4,-6-2 2,-2 7-6,4-3-2,11 7-2,-2 16-1,-2-12-1,0 8-4,2 5 0,0-6-5,4 6-1,-1-5-4,-1-6 1,-7 14-2,-1-19 1,3-2-1,8 13 1,-19-26-1,10 17-1,-5-7-1,-2-5 0,7 8 0,-16-16 1,0 13-2,6-10-13,-6 3 2,-2 4-2,2-2-8,0-7-3,0 2-25,0-14-30,-9 4-11,7 4-8</inkml:trace>
          <inkml:trace contextRef="#ctx0" brushRef="#br0" timeOffset="13285.2013">4211-2177 238,'-7'-10'0,"-6"20"73,6-10-47,-4 15 1,-5-1 7,-6 1-5,9 6-2,-12 4-4,1 12-6,4-11-4,9 2-3,-5 5-1,5-2-2,-7-2-2,18 2-4,-6-10 0,6 2-1,-2 1 0,4-9-13,4 3-10,-1-6-15,2 6-36,-5-9-58</inkml:trace>
          <inkml:trace contextRef="#ctx0" brushRef="#br0" timeOffset="14739.1199">5008-2432 258,'-2'-18'0,"6"15"59,-15 1-36,16-6 0,-10 6 2,3-3-2,2 8-2,0-3-3,-4 0-5,13 9-6,-12-9-4,3 3-2,0 17 5,-2-7 3,7 29 2,-3-11-3,2 5-2,9 3-1,-10 0 4,6 2 0,-3 8 0,3-13-1,13 15-1,-22-7-2,18-8-1,-9 14-1,-2-15-2,2-1 1,2-3-2,-20-11 0,13 9 0,-2-6 2,-2-8-1,-6-2 0,-10-12 0,14 19 0,-5-14 0,-17-6-1,19 8 0,-10-11 0,-7-2-3,-5 8-1,-2-16 1,0 0-1,0-4 1,-11-13 1,20 9 1,-17-13 0,8 4-1,7-3 0,-16-14-1,16 12 1,-3 0 2,12-2 0,-7 15-1,11-10 1,0-4 0,7 16 3,0-11-2,15 10-1,-6-12 0,4 2-2,9 2 3,-7-10-2,14 18 1,-3 1 0,-2 6-2,1 4 2,1 0-1,3 5 2,10 5 3,-8-11 0,-2 12-2,13 4 1,-4-10 0,-1 8 1,1-3-1,-5-4 0,18 15 0,-18-16 1,15 10 0,3 3 0,-13-8 2,21 12-1,-17-9 0,9 2 0,2 11-2,-24-18 0,15 9-2,-13 1 1,-4-8-1,-5 13-1,-9-13 0,-5 5 0,8-2 1,-14-9-1,6 14 0,-3-5-8,5-6-2,-5 8-7,6-10-7,-7 10-14,2-2-13,-6-6-44,2-4-84</inkml:trace>
          <inkml:trace contextRef="#ctx0" brushRef="#br0" timeOffset="15428.7146">5726-2900 202,'6'-5'0,"-3"0"64,8 10-55,-11-8 0,4 6 10,12 9 8,-14-2 10,16 17-6,-3-1-7,-13 1-5,23 13-3,-14 7 1,9-14 0,-2 23-6,-9-12 0,8 11-2,8-4-2,-5-4-1,4 10 0,1-11 1,-10-6-1,10 20 1,-3-17-3,-11 8-1,11-1 0,-17-4 1,15 3-1,-7-4 0,-11 5 0,0-10 1,-2 4-1,-11-11 0,5 11 0,-8-13-2,8-2 1,-8-1-1,-8-7 0,9-6 1,-9 16-3,-7-6 2,4-11 0,-1-7-8,6 15-2,-3-19-4,8 4-5,4-7-4,-3 0-1,1-17-12,4 0-31,-9 1-38,23-4-34</inkml:trace>
          <inkml:trace contextRef="#ctx0" brushRef="#br0" timeOffset="16131.8032">6172-3101 240,'11'-17'0,"-2"2"15,4 5-2,-1-6 6,8-1 0,-7 0 4,0 7 0,12-2-6,-1 7-2,3-3-4,-9 11 1,6-1 1,-11 16-3,7-6-2,-2 5 0,-2 13 3,-7-9-2,-3 5 3,1 3-2,-3 2-3,1 0 0,-5 4 0,-14-6-2,6 7 0,-10-2-2,-4-4-1,-1 5 0,-3-12 3,1 5-3,5-1-1,-2-5 0,6 2 1,3 4-2,-9-10 0,11 8 2,0-1-1,4-17 1,11 10-1,-6-5 0,11-3 1,-2 4-1,8-11-1,1 7 2,8-6 1,7-9 0,12 6 0,6-11-2,-5-6 0,5 12-1,-5-21 0,-8 15 0,2 2 0,-5-10 0,-11 23-10,3-22-9,-17 17-5,1 6-13,-9-7-17,-9 8-54,1 6-42</inkml:trace>
          <inkml:trace contextRef="#ctx0" brushRef="#br0" timeOffset="11547.745">3129-1797 171,'0'-11'0,"4"20"48,-1-18-22,-6 13-4,12-4-7,-24 0 9,28 0-1,-17 0-5,6 0-7,2 5-3,-13-10 1,9 5-1,-2 2 1,0 11 5,11 0 0,-20-8 0,6 10-1,1 4-2,-12-14-2,10 10-2,-17 6-1,8 3-2,1-9-3,-12 3 0,21 5 2,-28-5-2,4-2-1,18 2 1,-24-2 1,17 1-1,-20-2-1,18-5 0,2 4 0,-13-4 0,24-12 1,-10 7 1,3-5-2,3-5 0,5 7 0,6-9-9,-5-6 1,-6 2-4,11-14 0,0 9 1,7-9 2,2 8 0,-3-5-2,3 9 0,-2-3 3,2 1 4,4 9 3,-11-9 1,7 15 0,-9-13 0,9 16 2,9 1 1,-20-8 2,13 11 1,-9 0 1,5-6 0,-1 11 3,-6 0 0,14 3-1,-3-3-1,-14-6 0,19 4 0,-5 5 0,2 2-3,7-10 0,-6 8 0,10-7 0,-17 0 0,4-5-1,16 7 0,-19-5 0,10 5 1,-2-8-1,-10 7-1,10-4 0,-12 0 0,14 3-1,-11 3 1,0-9-1,1 5 0,-8-6-1,12 4-1,-10-4 0,0-1 1,7 9-1,-22-9 0,17 7-5,-4-9-5,-2 7-4,11-5-3,-18 1-9,7-1-15,-1 0-30,-14-1-31</inkml:trace>
          <inkml:trace contextRef="#ctx0" brushRef="#br0" timeOffset="12438.113">3444-1424 262,'9'-10'0,"-7"1"61,10-6-39,3 12-2,-10-7-5,17 4 0,0-13 2,-13 13-3,11-3-6,-2-1 2,-1 5 3,-6 5-1,1 0-1,1-2-3,0 9-2,1-2 0,-6 5 1,1-3-1,-4 0-2,4 1 2,-16 2 0,18-4-2,-11 1 0,9 11-1,-7 1 0,-13 1 0,16-7 1,-14 11-3,6-2 1,-3 2-2,-19 1 0,23-4 2,-20 9-1,6-7-1,3-2 0,-7 0 1,9-7 1,4 6-3,-11-12 2,12 5 0,1-8-2,3 0 2,9 3-1,-18 2-1,13-6 0,0 3 1,-2-2-1,16 0 2,-21-2-1,10 7 1,12 1 0,-12-12 1,15 2-1,-5-1-1,5 0 0,3 0 1,-14-3-1,13 3 1,2-3-1,-4 0 0,5-9-7,-14 12-7,2-3-11,-2 6-4,-11-8-20,7 5-41,-14-3-60</inkml:trace>
          <inkml:trace contextRef="#ctx0" brushRef="#br0" timeOffset="11985.2119">3373-1836 177,'-2'-2'0,"2"4"53,7-4-29,-14 12-3,0-10 16,18 20 10,-26-9-5,4 7-13,6 2-7,-4 1-3,5 0-2,11 0-3,-21-3-1,8 16-3,3-16-1,-5 15-2,5-7 0,-10 5 0,13-2-1,-2-6-1,-7 4 0,9 4 0,-20-1-2,20 0 1,-16 1-3,16-9 2,-4 5-1,-3-6-1,3 1 1,-5-5-2,7 1 0,4-5 0,-9-5 0,7 4 0,0 1 1,-2-9-2,-2 6-5,8-8-2,-11 6-4,12-11-7,-10-2-5,12 10-2,-11-5-16,-1-5-19,3 5-27,6-5-31</inkml:trace>
          <inkml:trace contextRef="#ctx0" brushRef="#br0" timeOffset="10248.9983">2316-2378 119,'-5'-5'0,"1"-4"41,13 7-33,-9-3 6,-2-8-2,6 11 2,3-6 8,-7-5 0,9 10-6,-12-12-2,15 13-3,-12-8 1,2 5 1,13 5 1,-15-19-3,16 19 0,-3-13-2,-2 10 1,5-5 5,6-2-3,-2 11-6,2-7-1,-13 5-1,11 2 3,-4-1-1,-3 0 2,-4 10-2,6-4 2,5 16-1,-13-11 1,6 15 0,1 8 0,-14-9 0,9 14-2,-12-6-2,-3-1-1,-3 14-1,-13-9 1,6 2-1,-4-4 3,-2 6-1,-3-9 1,1 1 0,0-2-1,8-4-2,-13-5 0,18 14 1,-11-17-1,13 4-1,-13-2 1,11-14-1,2 16-2,-2-17 2,2 2-1,9 2 0,-5-13-1,12 8-1,-5-2 1,3-3 1,-8 7-1,6-7 1,3 11 0,5-11 0,-6 0 0,10 2 0,-6 6 0,9-3 0,-9-2 0,11-3 1,-9 0-1,11 0 1,5 7-1,-9-12 0,2 3 0,4-1 1,-8-2-1,1 5 0,8-2 1,-5-4-2,9 6 1,-11-4 0,-1 4 0,-6 0 0,-11-3 0,16 0-19,-21 11 3,5-10-2,3 4-10,-6-4-3,6 12-10,-23-3-9,15 6-4,-15-2-1,3 0-16</inkml:trace>
          <inkml:trace contextRef="#ctx0" brushRef="#br0" timeOffset="10717.712">2223-2058 154,'-7'-2'0,"-9"-3"84,12-3-46,4 6-5,-7-5-3,3 7-10,4-5-3,-2 5 1,4-5-1,-4 10-2,2-1-4,2-15-4,-2 8-2,11 17 0,-11-18 3,27 9 4,-14-5 0,11 0-2,5 14-3,-2-14-1,2 8 2,4-1-1,3-12 2,-10 13 0,16-8-2,-4 0-1,-9 7-1,4-14 0,1 13-2,-10-1 0,7-11-1,-20 8 0,7-9-1,2 9 0,-13-7 0,4 8-2,7-3 2,-21-10-2,23 15-6,-17-15-5,1 15-4,5-5-4,-5-8-2,8 13-9,-17 0-13,10-7-28,1 23-16,-12-11-26</inkml:trace>
        </inkml:traceGroup>
      </inkml:traceGroup>
    </inkml:traceGroup>
    <inkml:traceGroup>
      <inkml:annotationXML>
        <emma:emma xmlns:emma="http://www.w3.org/2003/04/emma" version="1.0">
          <emma:interpretation id="{A908DC1F-A9E5-4963-893C-36B667CDC8AB}" emma:medium="tactile" emma:mode="ink">
            <msink:context xmlns:msink="http://schemas.microsoft.com/ink/2010/main" type="paragraph" rotatedBoundingBox="1461,9512 17336,8988 17363,9800 1488,10324" alignmentLevel="1"/>
          </emma:interpretation>
        </emma:emma>
      </inkml:annotationXML>
      <inkml:traceGroup>
        <inkml:annotationXML>
          <emma:emma xmlns:emma="http://www.w3.org/2003/04/emma" version="1.0">
            <emma:interpretation id="{D46E0471-0489-433B-BE2A-55A5083E4478}" emma:medium="tactile" emma:mode="ink">
              <msink:context xmlns:msink="http://schemas.microsoft.com/ink/2010/main" type="line" rotatedBoundingBox="1461,9512 17336,8988 17363,9800 1488,10324"/>
            </emma:interpretation>
          </emma:emma>
        </inkml:annotationXML>
        <inkml:traceGroup>
          <inkml:annotationXML>
            <emma:emma xmlns:emma="http://www.w3.org/2003/04/emma" version="1.0">
              <emma:interpretation id="{9B2BBEC6-924C-4FB8-BE67-2E6C1DE33F17}" emma:medium="tactile" emma:mode="ink">
                <msink:context xmlns:msink="http://schemas.microsoft.com/ink/2010/main" type="inkWord" rotatedBoundingBox="1461,9512 17336,8988 17363,9800 1488,10324"/>
              </emma:interpretation>
              <emma:one-of disjunction-type="recognition" id="oneOf2">
                <emma:interpretation id="interp10" emma:lang="tr-TR" emma:confidence="0">
                  <emma:literal>hür.</emma:literal>
                </emma:interpretation>
                <emma:interpretation id="interp11" emma:lang="tr-TR" emma:confidence="0">
                  <emma:literal>hüner</emma:literal>
                </emma:interpretation>
                <emma:interpretation id="interp12" emma:lang="tr-TR" emma:confidence="0">
                  <emma:literal>hüner.</emma:literal>
                </emma:interpretation>
                <emma:interpretation id="interp13" emma:lang="tr-TR" emma:confidence="0">
                  <emma:literal>Hüner.</emma:literal>
                </emma:interpretation>
                <emma:interpretation id="interp14" emma:lang="tr-TR" emma:confidence="0">
                  <emma:literal>E=</emma:literal>
                </emma:interpretation>
              </emma:one-of>
            </emma:emma>
          </inkml:annotationXML>
          <inkml:trace contextRef="#ctx0" brushRef="#br0" timeOffset="-11382.575">-1963-546 165,'-4'2'0,"-12"-14"69,12 12-46,-7-4 3,11 8 3,-16-14-3,14 10-1,2-10 0,2 14 2,-4-19-5,4 26-8,-4-15-6,7 4-4,-5-2-2,8 4-2,-1-4 2,15 4 2,-8 2 3,12 0-1,10 2 0,-7 0 1,2-6 0,11 6 0,11-1 0,-13-12-3,31 12 0,-19-14-1,12 13-2,-2-23 2,3 12-3,-23-10 0,13 17 1,-6-16-1,-11 12 0,-2-11 0,-10 12 1,-10 3-1,1-10-2,-10 11-2,0-2-3,-5 2-5,-13-2-1,13 2-7,-11 5-8,5 0-11,-21-3-3,3 27-6,-27-14-16,23 9-8,-21 1 2</inkml:trace>
          <inkml:trace contextRef="#ctx0" brushRef="#br0" timeOffset="-11085.7234">-1918-177 170,'-25'-3'0,"23"6"59,-11-3-42,13 0 9,-11 0 2,20 0 0,-14 0-1,12-3-7,-7 9-10,2-17 2,7 11-7,-2 5 4,10 8 9,-1-17 0,15 11-1,-4-4-4,13 4-2,9-14-3,-1 9-1,-10-7 1,11 12-2,-4-14-2,8 4-1,-11-1-1,9 4-1,-9-6 0,-4-4 0,-2 2-1,-7 1 0,4 4 0,-9-6 0,-6 7-11,2-3-10,-15 5-19,-3-5-42,9-5-48</inkml:trace>
          <inkml:trace contextRef="#ctx0" brushRef="#br0" timeOffset="-12040.5792">-2958-735 112,'0'0'0,"5"0"18,-7 0-10,4-5 8,-2 8 5,2-9-5,-6 2 0,8 4-2,3 2-2,-5-8-2,-2 4-5,0-3-2,0 5-1,2-5-1,3-3 0,-8-7 0,21 20 0,-27-15 2,18 1 1,-5 12 3,-8-8 3,8 10 1,-8-10-1,6 7-1,-8 1-3,10-8-2,-8 2-1,1 11-1,3-11 0,7 1 0,-7-6 0,0 16-2,0-18 1,4 12 0,-6-12 1,4 20 2,-2-15 2,-2 10 0,2-15 2,0 15 0,-2-5 0,4 0 1,-2-2 1,0 2-1,0 0 0,0 5-1,0-13-1,-2 18-1,6-12 0,-4-6 1,-2 13 0,2-5-1,2-2 0,-4 2-2,4 2 0,-2 3-1,-4-7-2,8 4-1,-1 8 0,-1 4 9,5 11-2,-3-11 0,3 11-1,-3-9-1,-2 18 0,7-12 1,-2 19 0,-3-22-1,-4 17-1,5-18 0,-1 23-2,-2-27 2,1 23-1,1-24-1,-2 19 1,-4-15-1,7 5 0,-10-13-1,7 16 0,-8-18 0,3 11 0,-3-8-1,6-10 1,2 4 0,-4-4-1,2 5 1,-7-10 0,14 10 1,-12-10 0,8 12 0,-3-14 0,-3 7 0,3-4 0,0 4-2,-4-5 0,-1-5 0,1-5-2,-5 7-1,11-20 0,-6 16 0,-1-15 0,10 6 1,-7-4 0,4 6-1,2-15 1,-4 8 0,7-9-2,9 16 1,-14-27-1,13 17-2,-6-7 1,11-10 2,-2 17-3,0-5 1,-3 7 4,5 3 0,-6 9 1,-1-1 0,-6 5-1,6-2 1,0 8 0,-2-10 0,-4 10-1,11-2 1,-14 13-1,-1-15 1,12 18-1,-15-15-1,13 16 1,-10-7-1,8 16 2,0-5 0,2 11 4,-2 1-1,3 5 0,-6-4 0,10 6 0,-9-3 0,4 4 1,-1-15-1,8 14 0,-12-1 0,8 3 1,-7-9-1,4 8 0,9-3 2,-17 5-2,4-6 0,-3 3 0,1 5-1,-2-10 0,6 3-1,-11-16 2,6 16-1,-12-18 0,1 8-1,10-13 1,-10 2-2,3-2 1,9-6-1,-14 4 1,9 6-1,-2-9 0,-2-3 0,-5 5 0,5-3-1,4 1-4,-6-2-5,6-5-4,0 4-8,1 0-4,-6-2-15,3 4-34,-2-4-45</inkml:trace>
          <inkml:trace contextRef="#ctx0" brushRef="#br0" timeOffset="-4320.7128">-590-420 114,'7'8'17,"-7"-8"-5,2-3-3,0 3 1,-2 0-2,-2 0-1,4-5-3,-6 13-1,8-11-1,-4 6 2,0-3 2,-6-3 1,6 3 3,2-2 0,-4 2 1,2 0 0,-2-5-1,2 5 1,0 7 0,6-19-2,-10 22-5,8-25 2,-10 25 0,10-19-1,0 18-2,-8-18-1,6 13-2,0-12 2,-2 12-1,0-4 0,5-1 0,-5 1 1,2-9-1,14 18 2,-16-19 0,15 17 2,-6-21-1,-5 19-1,10-10 2,-1 5 1,-2-7 0,0 7 0,7-8-1,-7 6 2,0 4-1,0-4-1,5 4 0,-9-7-1,13 10 0,-9-21 0,7 22-2,2-13 1,-5 8-1,-4-6 1,11 3-2,-4 4 2,-5-9 1,10 7-2,-3-5 1,-3 5 0,-3-10 0,10 12-2,-8-9 2,10 9-1,-6-18 1,-2 21-1,-4-5 1,6 0 0,0-5 0,-9 10-2,11-8 0,-9 3 1,3 3 0,1-6-1,6 3-1,-14-7 1,13 14 1,-9-12-2,7 3 1,-7-3 0,10 12 1,-10-12-1,0-2 0,5 9 0,-7-4 0,9 9 0,-6-19 0,-1 22 0,5-20 1,-1 15-2,-10-18 1,13 26 0,-11-21-1,4 11 1,-2-6-1,9-2 0,3 10 0,-3-12 0,2 7 1,-7-4-1,8 8 2,-6-13-1,10 8 0,-11-13 0,4 19-1,-7-12 0,11 2 0,-19 5 2,10-8-2,-6 13 0,-2-10 1,8 10-1,-15-14 2,11 18 0,-4-16-1,-2 9 0,8-4-1,-6 7 1,4-8-1,2 1 1,9-2-1,-8 4 0,6 2 1,2-10 0,13 14-1,-10-26 1,4 34 0,-5-32-2,9 18 1,-10-4 0,8 4 2,2-2-1,-9-3-1,12 5 0,-9 0 2,8 0-1,-8 0 0,8 2-1,1-2 0,-5 9 0,0-15 0,5 3 1,1 3-1,-3 0 0,-1 0 0,-6 0 0,8 3 0,-10-6 1,4 6-1,-5-9-1,7 12 1,-9-11 0,3 10 0,1-10 1,3-1-1,0 14 0,-4-10 0,-5 4 0,13-10 0,-13 13 0,7-10 0,-12 7 0,10-2 0,-3 4 1,4-14-1,3 10 0,-15 9-1,6-12 1,4 3 1,-4-6-1,2 16 0,-6-10 0,8 2 0,-8-4 1,6 2-1,-2 0 0,-4 2 0,6-4 2,-4 4-2,-3-2 0,1 0 2,1 0-3,-1 0 2,2 3-1,-3-9 1,3 14-1,-5-16 0,7 16 0,-4-13 0,4 8 0,0-6 1,-20 6-1,31-3 0,-20 0 0,11 0 0,-15-5 0,17 10 0,-8-10 0,2 12 0,-5-12 1,7 8 0,-9-3-1,14 2 0,-8 2 0,1-8 0,2 4 1,-9-2-1,20 12-1,-13-18 1,7 13 1,-10-5-1,12-5 0,-7 3 0,-2 4 1,6-2-1,-4 0 0,4 0 2,-1-2-2,5 9 2,-12-12-2,20 19 1,-19-28-1,14 22 0,-4-2 1,-5-10-1,9 9 0,1-6 0,-6 7 0,1-12 1,11 17-1,-10-16 0,17 10 0,-16-8 0,4 6 0,3-3 0,-3 5 0,2-5 0,3-2 0,2 6 0,-6-6 2,6 11-2,-9-11 0,9 4 0,-9 1 0,4-3 1,10 5-2,-5-3 2,-3-4 0,8 4-1,-1 2 1,1-10-1,4 3 1,-1-9-2,4 17 2,-8-12-2,5 7 2,-5-8-1,5 11 1,0-8-1,-11 3 0,8 6 0,-6-16 1,14 22-1,-16-22 0,15 18 3,-22-12-3,16 16 0,-12-8 0,14-8 2,-2 7-2,-3-2 0,5 7-1,-9-18 1,13 24 1,-17-24-1,17 14 0,-17-7 0,19 4 0,-8-8 1,-9 14-1,17-10 0,-15-1 0,9 6 1,-9-2-1,9-2 0,-5 3 2,7 1-2,-8-9 0,5 5 1,-5 2-1,5 0 0,1-1 0,-2-2 1,4 5-1,-4-9 0,4 9-1,-2-8 2,4 8-2,-15-16 1,2 16 0,6 0 0,1-1 0,-9-5 2,-3 3-2,3 1 2,9-21-1,-7 31 1,-2-19-2,-1 7 0,12 0 2,-4 4-1,-12-7-1,16 7 0,-11-5-1,-1 0 1,3 0 0,-6-5 2,6 12-2,-7-11 0,5 12 0,-3-13 1,1 7-1,-5-2 0,0-2 0,11-1 1,-11 3 0,14 8-2,-16-11 2,4 10-1,-4-14 0,15 12 1,-17-8-1,20 8 0,-23-13 0,16 18 2,2-5-2,-6-9 0,1 2 0,6 2 0,3 5 0,-12-10 0,8 12 0,0-12 0,0 13 0,3-9 1,-10 6-1,16-8 0,-13 11 1,-2-6-1,-1-7 0,10 16 1,-8-16-2,6 19 2,1-9 0,-8-2-2,10 2 1,-8-7 1,6 14-1,1-7-1,-1 2 1,-13-12 0,12 21 1,-6-17-1,-3 12 0,-1-12 0,7 12 2,-5-2-2,1-4 0,2 5 2,-3-7-3,3 8 1,-9-7 0,6 12 1,-21-11-1,21 10 0,-10-15 0,1 10 0,-1 0 0,-1-10 0,1 10 2,-7-10-2,10 15 1,-16-21 0,19 22 0,-27-19 0,20 16 0,-12-16-1,5 12 0,1-8 2,-5 7 0,5-6-2,-13 0 1,12 9 0,-5-11 0,-1 5-1,-9 0 0,7-1 2,0 2-1,4 5 0,0-6 0,-8-4 0,10 8 0,-26-4 0,33-4-1,-26 4 0,26 0 2,-22 0-2,5 0 0,12-2 0,-14 2 1,6-1 0,-7 1-1,13 3 0,-10-15 0,10 24 0,-15-19 0,9 11 0,-4-11 0,6 10 1,2 2-1,-4-3 0,4 2 0,-2-10 1,3 8-2,-1-4 1,9 4 0,-15-2 0,15 4 1,-13 0-1,7-8 0,-5 8 0,-2-8 0,13 10 0,-13-6 0,0 0 0,2 7 0,-5-5 0,12-4 0,-13 12 0,1-8 0,5-2 1,0 10-1,-11-12 0,18 10 0,-25-8 0,19 5 0,-21-6 1,18-1-1,-9 2 0,-5-2 0,10 4-1,-17-4-1,24 7-7,-24-13-6,12 13-8,-11-10-13,0 2-23,-20 1-60,2 4-100</inkml:trace>
          <inkml:trace contextRef="#ctx0" brushRef="#br0" timeOffset="46786.8913">9757-856 111,'-17'-9'20,"23"18"13,-6-11-6,-2-1-5,-2 3-1,10 3-1,-6-6-3,-4 3-2,6 0-3,0 3-4,-2-6-5,3 3-1,8 5 1,-7-5 3,5-5 4,15 1 0,-6 4-3,9 0-3,-9-10 1,11 13 3,-16-8 2,5 7-1,-1-4-2,3-3 0,-15 2 0,15 1 0,-2 2 0,-1-1-4,-14 2 1,14-2-1,-6 1-1,5-7 1,-7 10 0,11-9-1,-7 1 0,-2 2-1,7 3 0,-11-7 1,6 9-1,3-4 0,-7 2 0,-3-8-1,-1 9 1,10 13 0,-8-19 0,-5 13-1,20-8 1,-13 0 1,-2 2-1,13 2 0,7 1 0,-12-8 0,-4-3 1,14 9-1,-10-6 0,-2-6 0,10 9 3,-1-1-3,-15-8 1,10 3-1,1 11 1,-11-5 0,-7-6-1,6 10 0,6-2 0,-17-7 0,5 10-1,5-5 0,-5-5 0,2 10 0,2-5 0,1 1 1,-3-1-1,7 7 0,9 0 0,-3-14 1,1 7-1,6-7 1,-7 16-1,5-14 0,5 0 0,-5 10 0,4-10 0,-13-1 0,9 6 1,-6 0-1,-5-4 0,-3 8 0,3 0 0,-4-2 0,-5-7 0,4 11 1,7-12 0,-4 11 1,2-4 0,8-1-1,-14-3 0,17-5 0,0 8 1,-11 0-2,11-6 0,-14 6 0,14-8 0,-4 3 0,-7 0 0,6 8 0,-2-3 0,1-6 0,-3 6 0,4 6 0,-8-12 0,13 6 0,-13-2 0,6 4 0,-4-9 0,9 10 0,2-6 0,-5-2 1,-1 0-1,10 2 0,-11 3 0,5-5 0,0 7 0,-9-2 0,6-2 0,-6-11 1,2 18 1,-2 0-1,-4-17 1,6 19-1,2-7 1,-4-7 1,2 12-2,5-5 0,-3-3 1,7-7-2,-2 10 0,8 0 0,-17-7 0,11 0 0,5 12 1,-1-7-1,-6-1 0,6 3 0,-1-5 0,-12-2 1,13 14-2,-4-4 1,0-3 1,-13-3-2,17 3 1,-6 3 0,-5-3 1,1-3-1,-3 6 1,7-1-2,-5-7 2,9 5-2,-11 0 2,5-7-1,-5 12 0,9-10 0,-5 5 0,-1-3 0,10 6 0,-8-3 0,1-3 0,10-2 1,2 8-1,-5-3 0,1-5 0,-1 5 0,7-5 0,-13 0 0,2 7 0,7-5 0,-16 4 0,4-2 0,3-1 1,0 2-1,-14-3 0,12 3 0,2 5 0,-9-10 0,4 8-1,-2-6 1,11 6 0,-4-6 0,0 3 1,6 3-1,1-3 0,-12 0 0,5-3 0,6 6 0,-13-6 0,3 0 0,12 1 0,-1 4-1,-7-2 2,-7 3-1,13-3 0,-11-3 0,1 1 0,6 4 0,0-7 0,-7 3 0,7 2 0,0 2 0,-7-7 0,7 3 0,-4 4 0,-7 3 0,2-7 0,13-6 0,-8 6 0,-5 2 0,0 0-1,11 7 1,-4-7 0,-7-7 1,5 9-1,-5-4 0,0 4 0,0-2 0,-9 3 0,1-6-1,3 8 1,-4-12-2,14 9 0,-25-2-8,5 5-10,13 5-15,-14-7-23,-13 2-29,-2 16-90</inkml:trace>
        </inkml:traceGroup>
      </inkml:traceGroup>
    </inkml:traceGroup>
    <inkml:traceGroup>
      <inkml:annotationXML>
        <emma:emma xmlns:emma="http://www.w3.org/2003/04/emma" version="1.0">
          <emma:interpretation id="{2B28E8C0-E32C-4BD1-B22E-0A908A831D68}" emma:medium="tactile" emma:mode="ink">
            <msink:context xmlns:msink="http://schemas.microsoft.com/ink/2010/main" type="paragraph" rotatedBoundingBox="4395,9977 17063,9722 17107,11950 4440,12204" alignmentLevel="2"/>
          </emma:interpretation>
        </emma:emma>
      </inkml:annotationXML>
      <inkml:traceGroup>
        <inkml:annotationXML>
          <emma:emma xmlns:emma="http://www.w3.org/2003/04/emma" version="1.0">
            <emma:interpretation id="{F6406C0D-2600-44A4-8CB9-EC168EF3803E}" emma:medium="tactile" emma:mode="ink">
              <msink:context xmlns:msink="http://schemas.microsoft.com/ink/2010/main" type="line" rotatedBoundingBox="4395,9977 17063,9722 17107,11950 4440,12204"/>
            </emma:interpretation>
          </emma:emma>
        </inkml:annotationXML>
        <inkml:traceGroup>
          <inkml:annotationXML>
            <emma:emma xmlns:emma="http://www.w3.org/2003/04/emma" version="1.0">
              <emma:interpretation id="{24447BE5-7E94-4F62-A6F5-99CF0FD21E63}" emma:medium="tactile" emma:mode="ink">
                <msink:context xmlns:msink="http://schemas.microsoft.com/ink/2010/main" type="inkWord" rotatedBoundingBox="4399,10159 6299,10121 6326,11444 4425,11482"/>
              </emma:interpretation>
              <emma:one-of disjunction-type="recognition" id="oneOf3">
                <emma:interpretation id="interp15" emma:lang="tr-TR" emma:confidence="0">
                  <emma:literal>d'",</emma:literal>
                </emma:interpretation>
                <emma:interpretation id="interp16" emma:lang="tr-TR" emma:confidence="0">
                  <emma:literal>a".</emma:literal>
                </emma:interpretation>
                <emma:interpretation id="interp17" emma:lang="tr-TR" emma:confidence="0">
                  <emma:literal>d'n.</emma:literal>
                </emma:interpretation>
                <emma:interpretation id="interp18" emma:lang="tr-TR" emma:confidence="0">
                  <emma:literal>d2,</emma:literal>
                </emma:interpretation>
                <emma:interpretation id="interp19" emma:lang="tr-TR" emma:confidence="0">
                  <emma:literal>d'".</emma:literal>
                </emma:interpretation>
              </emma:one-of>
            </emma:emma>
          </inkml:annotationXML>
          <inkml:trace contextRef="#ctx0" brushRef="#br0" timeOffset="22834.3937">474 25 103,'0'7'28,"-15"-19"0,24 9-7,-5 3 1,-8-3-6,19 6-1,-15-9 0,-13 5 1,24 5-1,-18-17 5,16 8 2,-4 10-4,-12-2-1,7-8-2,7 12 2,-12-9-3,10 2-2,-1 10 8,-8-2 3,4 15 0,4 1-6,-8-14-5,15 28-3,-5-16-1,-12 5 0,21 7 0,-12 1-1,1-8 1,12 7-2,-12 7 0,14-8-1,2 9-1,-7-4-1,5 2 0,0-4 0,-18-15 0,15 17-1,-2-7-1,-10-14 1,14 12 0,-12-5-1,4-5 0,-5 6 0,3-14 0,-7 6 0,11-12 0,-15 5 0,4 2-1,2-10 0,-9 11 0,16 2 2,-9-14-1,-11 6-1,13-2 1,0-10 0,-13 5 0,22 5 0,-8-10 1,-8 0-1,3 18 1,4-21-1,-11 3 1,25 5-3,-25-2 0,-2-7-3,9-6-1,-18 1 0,11-2 2,-5 0-1,-1 1 0,1-3 0,1-3 1,-11 1 0,4 13 0,2-11 2,-11 3 0,9 10-1,-11-6-1,7 9 1,4-8 1,-9 7 0,0 1-1,-7 7 2,7-3 0,-2 8-3,-6 1 3,-6 2 0,28 2 0,-19 8 3,6-9-2,8 4 1,2 9 2,0-2-3,11-5 1,-8 13 0,-1-7 0,14-2 1,-5 7-2,1-14 1,10 2-2,-6 5 0,6-9 1,-1 5-1,-1-1 0,13-14 1,1 2-1,-7 1 1,11-1 0,2-2 0,5-5 0,8-2 0,-6-6 0,2 2 0,18-3 0,-22-7 1,19-4-3,-6 6 2,-13-3 1,13 9-3,-9-3 1,-9 3 1,5-4-2,-7 14-1,-9-14-9,-4 8-3,-1 4-4,-14-1-8,16 1-5,-5 0-18,-12 0-31,11 1-43</inkml:trace>
          <inkml:trace contextRef="#ctx0" brushRef="#br0" timeOffset="23805.0026">845-100 170,'-11'-15'0,"16"15"50,-10-14-22,3 4-9,13 8-1,-15-6 5,-3-2 6,20 2-10,-13-2-2,5 2-3,1-2-4,10-7-4,-9 0 0,19 12 0,-12-15-2,1 9 2,10 6 0,-10-10 3,5 8 0,-4 0 0,-10 7-1,3 3-3,-4-3-1,-8 4-2,19 3 0,-9 11 2,-5-8 0,5 8 1,-7 2 0,-3-3 1,10 3 0,-5-5-1,-13 8 1,24 12 0,-15-17-3,-4 3-1,12 10 0,-15-11-1,9 9 0,-2-2-2,-18-12 1,16 14 0,-7-4 1,-14-4-1,7 3 3,-8 2-3,3-16 0,12 9 0,-9 0 4,0-9-4,18 0 0,-13-3 0,4-2 1,8 8 0,-6-13 0,5 0-1,4 5 0,0-6 0,0 2-4,13-1 1,-19-5 3,3 12 0,15 2 0,-12-11 0,8 9 0,6-2 0,-12 0 1,14-5 0,6 5 3,-2-10 1,0 13-1,6-11 0,-1 3 1,-1 5-1,-4-5 0,11-5 1,-6 13 0,-1-18-2,5 12 0,0 6-1,-9-13 1,0 2-2,2 11 0,-9-16 0,3 16 0,-5-8-1,-9-3 0,1 11-2,-1-7-7,-7-1-9,14 5-9,-13 7-7,-3 1-13,7 1-48,-18 11-75</inkml:trace>
          <inkml:trace contextRef="#ctx0" brushRef="#br0" timeOffset="24838.0629">1625 616 130,'-2'0'36,"6"-2"-11,1-1-4,-16 6 2,15-8-1,-4 2-2,4 6-2,-8-6 3,6 3-3,0 3-3,3-8-4,-7 12-5,6-2 2,-2 0 8,12 4-1,-5 8-3,4-9 0,-2 13-4,5-6-1,1-1 0,-1 8-1,-1-3-1,-1-3 1,6-5-2,-7 1 0,3 3-2,-3-8 0,-2 4-1,-2-8 0,-2 12-1,-3-15 0,5 5 1,0-10-1,-3 12 1,-12-12-1,12 5-7,-6 3 0,3-6-3,-3 6-2,-3-6-4,3 3-5,0 5-3,7-10 1,-5 5-5,-4-10-9,2 10-17,5-12-16,-1 1 4</inkml:trace>
          <inkml:trace contextRef="#ctx0" brushRef="#br0" timeOffset="25072.4087">1887 606 105,'-4'-17'0,"4"15"59,6-3-26,-15 10 3,9-7-4,-4 4-10,4 2 4,-16 4-2,12-8-5,-5 22-1,-4-11 3,2 2-5,-5 8-1,5-6-4,0 9 0,4 1-4,-4-9 0,0 4-1,2-8-1,9 5-1,-13 3-2,13-7-2,-9-8 0,5 10 0,6-8 0,2 8-8,1-8-16,-5 1-15,-7-3-14,14 8-23,8 2-45</inkml:trace>
        </inkml:traceGroup>
        <inkml:traceGroup>
          <inkml:annotationXML>
            <emma:emma xmlns:emma="http://www.w3.org/2003/04/emma" version="1.0">
              <emma:interpretation id="{AD8D5A8C-8E7F-4214-A5A3-5AD143A9702D}" emma:medium="tactile" emma:mode="ink">
                <msink:context xmlns:msink="http://schemas.microsoft.com/ink/2010/main" type="inkWord" rotatedBoundingBox="6964,10310 11724,10214 11754,11670 6993,11766"/>
              </emma:interpretation>
              <emma:one-of disjunction-type="recognition" id="oneOf4">
                <emma:interpretation id="interp20" emma:lang="tr-TR" emma:confidence="0">
                  <emma:literal>(+7*</emma:literal>
                </emma:interpretation>
                <emma:interpretation id="interp21" emma:lang="tr-TR" emma:confidence="0">
                  <emma:literal>(evet</emma:literal>
                </emma:interpretation>
                <emma:interpretation id="interp22" emma:lang="tr-TR" emma:confidence="0">
                  <emma:literal>(ret</emma:literal>
                </emma:interpretation>
                <emma:interpretation id="interp23" emma:lang="tr-TR" emma:confidence="0">
                  <emma:literal>(inat</emma:literal>
                </emma:interpretation>
                <emma:interpretation id="interp24" emma:lang="tr-TR" emma:confidence="0">
                  <emma:literal>(unut</emma:literal>
                </emma:interpretation>
              </emma:one-of>
            </emma:emma>
          </inkml:annotationXML>
          <inkml:trace contextRef="#ctx0" brushRef="#br0" timeOffset="29329.9732">4197 665 197,'-6'-5'0,"10"10"85,5-8-64,-13 1 4,8 2 3,-4 0 6,-4 0-4,8 0-11,0 5-7,3-8-2,9 13 4,-3 0 0,7-1-2,2-8-5,3 8 1,-1-7 0,3 10-2,4-10 1,-4 1-1,8 4 0,1-3 0,-5-4-4,6-4 0,-5-6-1,-6 8-1,3-10 0,2 7 2,-11-2-2,2 2 0,-2 0 0,-11-8 0,0 13-9,-2-2-3,-16 1-6,11 2-4,-4 1-13,2 1-15,-9-6-44,7 3-44</inkml:trace>
          <inkml:trace contextRef="#ctx0" brushRef="#br0" timeOffset="29846.727">4937 570 317,'11'-3'0,"-9"-4"16,12-6-2,10 7 2,-6-16 0,-3 12 5,10-9-1,-12-5-8,12-6-6,-3 6-1,-9-2 6,12-1-7,-3 0 1,-18-6-4,21 8 0,-12-4 3,-6 13 2,-7-7 1,0 14 0,2-2-1,-4-3 0,6 14-1,-6-6-1,0 4 0,8 2-1,-12-10-2,-3 5 1,18 7 0,-16-8 0,5 6 1,6 6 0,-6-3-2,0-6 0,11 7-2,-14 5-1,3 3 3,4 16 9,-6 7-3,4 0-2,-5 5 1,1 3-1,4-4-1,2 19 0,-4-3-1,-9-14-1,24 15 0,-15-7-1,0-12 0,11 11 1,-12-20 0,6 15 0,10-11 0,-13 2-1,4-19 1,5 4-2,-9 2 0,9 2 0,-4-11 1,-5 2-1,9-8 0,-3 8 0,-1-14 0,-14 4-8,18-2-1,-14-2-3,3 0-4,11-2-2,-11 2-1,2 0-1,-7-2-11,5 0-20,-12-4-32,14 4-6,-11 4-4</inkml:trace>
          <inkml:trace contextRef="#ctx0" brushRef="#br0" timeOffset="30127.9412">5015 1020 170,'-16'6'0,"14"-12"91,-5 1-40,14 7-3,-16-2-4,7-10-11,6 8-9,-8 7-5,11-10-4,-10 12-6,1-9-3,0 2-1,15 0-2,-15 5-2,7-13 4,14 18 1,-1-12 2,0 7-2,13 1 0,0-12-2,-6 1 1,24 5 0,-14-10-1,1 6 1,8 1-1,-20 0-1,5 6-2,9-10 0,-13 9-1,-8-8 0,12 6 1,-2 0-1,-16-6 0,16-2-12,-14 6-11,-6-4-9,-5 8-17,-2-7-49,-11 5-103</inkml:trace>
          <inkml:trace contextRef="#ctx0" brushRef="#br0" timeOffset="30973.4349">5386-171 284,'15'-6'0,"-6"-2"26,-2 11-28,11 18 4,-9-4 33,8 2-3,8 19-1,-14 7-5,7 3-3,11 10-6,-14 0-2,10 2-2,12 5-3,-10 2-1,6-11 0,7 9-1,-11-10-1,2 2-1,7-8-1,-14 7-1,5-7 0,7-4-1,-23 1 0,3 3 1,-3-13-1,7 0-2,-20-4 1,-7 10-1,5-12-1,-16-1 1,1 10 0,-6-17-2,-1 7-14,-3 2-5,-8-3-13,-7-7-16,8 4-47,-4-1-91</inkml:trace>
          <inkml:trace contextRef="#ctx0" brushRef="#br0" timeOffset="27874.5279">2847-70 252,'6'-4'0,"-14"-3"36,8-3-27,2 15 11,-11-10-1,16 2-1,-10 3 0,-10-3 1,9 6-3,1 4-3,1-6-5,-7 4-1,3 15 0,-17-4 2,21 15 5,-11 10 0,-16 1 0,11 9-4,-9 5 2,-1-7-1,14 10 2,-8-1-2,-5-6-4,12 10 0,-3-2-1,9-4-2,9 4 0,-4-6-1,4 0-1,13-7-2,-4-3 1,0-8 0,13-6 0,3 1 0,-1 1 1,-4-5-1,0 1 0,-9-1-1,31-6 0,-22-8 1,5 11 0,-8-12-1,1 4 0,-7-11 0,18 8 1,-24-8-2,-3-3-1,13-2-5,-10 3-6,-10-3-5,8 0-9,-8-3 2,1 3-4,8-2-13,-22-11-47,16-3-42</inkml:trace>
          <inkml:trace contextRef="#ctx0" brushRef="#br0" timeOffset="28358.8666">3300 427 325,'4'0'0,"-17"2"51,29-2-40,-21-2 2,5 11-2,2-4 7,-6 10 3,-5 4 0,7 15-4,-7-9-5,7 6-1,4 5 1,-13 3 0,11-1-2,6-3-3,-12 4-2,6-9 0,-2 9-1,-3-9 1,10-4 0,-8-10-1,6 12-1,-3-17-2,11 12 0,-27-13-1,16 3 0,5-8 3,-10 5-2,10-8-1,-10-4 0,-2 4-9,5-2-4,7 3-2,-14-6-2,9 3-3,-13-7-11,4-3-21,0 3-21,0-9-7,-4-3-12,19 4 22</inkml:trace>
          <inkml:trace contextRef="#ctx0" brushRef="#br0" timeOffset="31804.0595">6519 606 300,'-3'-10'0,"-8"10"65,11 5-31,3-7-2,5-1-10,-12 3-5,4 0-2,-4-5-3,12 10-5,6-14-1,10 9 0,-6-10 0,22-2 1,11 9 1,2-4-4,-6-1 1,11 5-2,-9 9 2,-7-12-2,11 3 0,-6 11 0,-3-2-2,-6-1-1,2-3 0,-7-7 0,-8 8 0,6-1 1,-9 1-1,-4-8 0,4 2-7,-11-2-3,-6 0-4,4 2-5,-5 0-7,-11-4-14,14 2-26,-16 7-26,-2-17-43</inkml:trace>
          <inkml:trace contextRef="#ctx0" brushRef="#br0" timeOffset="28923.7388">3244 394 168,'-6'-8'0,"1"1"61,10 7-26,-5-5 0,2-3 1,0 8-4,-2-2 2,-4 4-8,10 2-8,-14-8-6,14 4-4,5 10 2,0 3 4,9-1-2,-4 12-2,2-8-1,13 9-1,-9 11-1,-4 1 1,11-6 1,-9 0-2,-5 5-3,19-7-1,-10 10 0,-8-9-1,15 1-1,-9-7 1,-4 1 0,-7-2-1,13-4 1,-8 1-1,-7-1 0,13 8 0,-20-10 0,16-1 1,-3 1-2,-8-2 0,-5 2 0,12-2 1,-8-5-1,3-8 0,-2 2 0,6 0 0,-11-4 0,12 0 0,-1-3 1,-6-2-1,2 0 1,-1 0 1,6-14-2,-3 11 0,-11-6 0,9-7 0,0-7-2,-3 3 2,-1-2 0,1-7-2,-3-1 2,1 6 0,-4-5 0,-7-1 0,10 8 0,-8-7 1,1-4-1,8 1 0,-17 1 0,17 4 0,-8 0 0,-1-4 0,3-4 1,2 9-1,-4 3 0,8-10 0,-6 11-1,9-5 0,-5-2 1,2 23-1,5-2 1,-9 2 0,5 17-4,-5-2-7,-14-8-7,30 9-5,-12 8 7,1 3 5,8 13-4,-13 3-10,0-8-6,11 15-20,-13 0-14,4-13-6,-2 23-25</inkml:trace>
          <inkml:trace contextRef="#ctx0" brushRef="#br0" timeOffset="32147.7858">6763 284 268,'-7'0'0,"1"-9"58,8 9-31,-2 0 0,0 0-4,2-5-4,7 10-4,-11-5-5,2 0-4,20 16 4,-7-8 4,-6 12 1,13-2-3,-14 4 1,3 0-2,7 6 2,-5 4-2,-4 12 1,2 0-2,-1-1-2,-8 4-1,7 5-3,2 2-1,-5-16-2,-1 4 0,6-4-1,-5-9 0,-2 10 0,7-15-11,-7 1-3,-2-8-9,11 4-11,-13-12-11,4 6-34,10 3-67</inkml:trace>
        </inkml:traceGroup>
        <inkml:traceGroup>
          <inkml:annotationXML>
            <emma:emma xmlns:emma="http://www.w3.org/2003/04/emma" version="1.0">
              <emma:interpretation id="{E5C9DD45-AECA-4CB6-BB01-06020B4C86BF}" emma:medium="tactile" emma:mode="ink">
                <msink:context xmlns:msink="http://schemas.microsoft.com/ink/2010/main" type="inkWord" rotatedBoundingBox="12343,9817 17063,9722 17107,11950 12388,12045"/>
              </emma:interpretation>
              <emma:one-of disjunction-type="recognition" id="oneOf5">
                <emma:interpretation id="interp25" emma:lang="tr-TR" emma:confidence="0">
                  <emma:literal>(Kizir</emma:literal>
                </emma:interpretation>
                <emma:interpretation id="interp26" emma:lang="tr-TR" emma:confidence="0">
                  <emma:literal>(Kizir)'</emma:literal>
                </emma:interpretation>
                <emma:interpretation id="interp27" emma:lang="tr-TR" emma:confidence="0">
                  <emma:literal>(zar,</emma:literal>
                </emma:interpretation>
                <emma:interpretation id="interp28" emma:lang="tr-TR" emma:confidence="0">
                  <emma:literal>[zar,</emma:literal>
                </emma:interpretation>
                <emma:interpretation id="interp29" emma:lang="tr-TR" emma:confidence="0">
                  <emma:literal>(zarı,</emma:literal>
                </emma:interpretation>
              </emma:one-of>
            </emma:emma>
          </inkml:annotationXML>
          <inkml:trace contextRef="#ctx0" brushRef="#br0" timeOffset="36236.1937">8156-361 111,'-2'-5'2,"6"2"3,-13-10 1,20 19-1,-8-9 1,-6-4 1,8 7-1,1 2-2,-12-14-3,10 19-1,-6-7 1,-2 0 0,8 0 3,-4 5 2,4-13 3,-8 8 4,2 8 3,-3-6 2,-6-4 3,11 14 3,-2-1-5,-14-11-2,16 16 3,-8-5-4,-8 2 0,9 9 1,1 0-1,-12-7 0,13 8-3,-6 9 4,-9-2-2,3 3 1,8 14 0,-7-16-4,-4 14-2,20 11-2,-13 0 0,4 8 1,5 16-2,-8-1 1,10-12 0,9 16-1,0-16 0,-12 3-1,23-3-2,-12-4 1,3-12-2,14 8 0,3-13-1,-8-7 1,2-5-2,4 1 0,-1-4 0,-8-15-1,12 5 0,-18-6 0,4-8 0,-6 5 1,6-12-10,-15 0-4,0 0-5,6-2-4,1-1-1,-14-11-12,20-8-50,-18 3-44</inkml:trace>
          <inkml:trace contextRef="#ctx0" brushRef="#br0" timeOffset="37175.8506">8520-16 267,'5'-7'0,"-12"-5"32,7 2-19,11 5 0,-9-9 0,16 7-1,-16-6 1,18 3 0,-11 2-1,20 5-4,-18-2 2,11-10 2,3 21-2,-3-2 0,2-4-3,-6 13 0,16-2 1,-12-6 1,-4 10 0,-1 11 0,3-14-3,-15 5-1,1 13 0,-1-7 2,4 4-1,-14 15 2,1-3-1,-5-8-1,4 9-1,-6-4-1,-2 3 0,-9 5-2,13-10-1,-11-7 1,13 4-3,-10 6 2,3-11 2,-4-7-2,12 8-2,-12-3 2,0-4 1,7 1-1,2-1 0,-2 1 0,-2-6 0,6-1 1,5-3-1,-9-1 0,13-6 0,-9-2-1,3 1 0,15 3 0,-15-8-1,4 7 0,6-2 1,-1 7 0,1-10-1,3 2 1,9 4 0,-2-2 0,10 1 2,-4-4-2,10-11 2,-8 16-2,12-13 0,-1 4 1,-4-7 0,9 3-2,-9 0 2,7 2-1,-9-2 0,-5-3 0,-4 10 0,5-10-2,-16 10-5,8-9-5,-12 9-5,-5 4-4,-2-4-3,4 5-12,-4-4-9,-9 5-18,-1-2 0,-5 12-17</inkml:trace>
          <inkml:trace contextRef="#ctx0" brushRef="#br0" timeOffset="37597.6824">8451 461 119,'-22'-20'0,"0"15"48,6 1-25,7-3 14,-15 1-2,26-1 0,-11 0 3,9 3-6,3 4-7,3 0-9,-8 0-10,2-4-2,18 12 4,-5-16 7,3 23 3,8-8 0,-2-1-2,5-2-5,6 2-1,-2 3 0,3-9 0,10 10-2,-6-8-1,0 3 0,15-12-3,-13 4 0,11-13-1,-13 13 1,11-14-4,-5-2 3,-2 9-4,3-12 1,-19 13 0,1-4 0,-11 11 0,-5 2-9,-9-10-3,0 15-3,-9-3-5,5 1-3,2-6-13,-4 13-21,-12 0-15,10 9-4,-5 2-24</inkml:trace>
          <inkml:trace contextRef="#ctx0" brushRef="#br0" timeOffset="38456.7441">9620 640 157,'0'-10'0,"2"4"66,-9 1-25,12 2-4,-5 3-7,-9-5-1,11 5 1,5 5-7,-21-10-6,12 3-5,9 7-5,-16 2 0,2-12 1,7 16 0,-13-6-1,6 13 1,-2 0-1,-4 10-1,-9-7 0,2 3-1,4 7 0,-17-6-1,4 9 0,-2 0-1,2-9 0,-6 1-1,8-2 1,-9 6-2,12-7 2,-9-4-2,4 6 0,0-9 0,2-1-1,7 2 0,0-10 0,7-2 0,-3 0 1,14-7-1,2-1 0,0-2 0,-2 0-9,2-11 1,0-4-3,0-1 1,2-2-1,16-11 0,-9 11 2,9-14 0,-5 25 1,0-12 1,9 4 5,-13-1-1,9 11 5,-7-4-2,0 14 0,3-1 1,-8 1 3,1 1 0,0 8 0,-5-12 1,9 18 0,-7-5 0,8-2 0,-12-4 1,13 8-1,2-2 0,-3 5-1,10-4 0,-7-7-1,-6 2 1,11 7 0,7-4 0,-18 6 1,15 0 0,-11-3-1,12-2 0,-16 6 2,11-4-2,0 0-1,-11 3 0,4-6-1,-4-2-1,6-2-1,-12-2 1,6 2-1,-5-5 1,5 0-2,-9 4-4,2-4-6,-9 3-4,3-5-2,13 4-4,-14 1-10,1-6-18,13 6-33,-14 1-15</inkml:trace>
          <inkml:trace contextRef="#ctx0" brushRef="#br0" timeOffset="38831.716">9862 652 292,'4'5'0,"-6"6"44,-16 3-16,7 2 3,2 17-1,-6-6-6,-3 2-6,7 10-4,-9-10-4,11 6 0,0-4 1,-2 3-3,4-1 1,-2 9 1,5-9-3,-11 9-1,8-4 0,9 4-2,-6-9-1,-12 1-1,29-3 0,-26-3-1,6-5-1,12 6 1,-7-11-1,-5-7 0,9 1 1,-4-4-1,-9-3 0,6 0-12,21-3-1,-18-4-6,-9 4-1,22-2-6,-11-7-12,0 2-28,9-18-32,6-3-43</inkml:trace>
          <inkml:trace contextRef="#ctx0" brushRef="#br0" timeOffset="39225.8294">9937 1032 257,'0'-6'0,"-2"0"66,9 1-32,13-5-11,-22 0-7,13 2 0,20-8-1,-7 15-5,-19-2-5,28 3 2,-13 3 0,-13-3 1,15 1-1,-11 15-1,-4-10 0,-7 8-2,11-4 2,-18 13 5,9-7 1,7 6-2,-18 7-1,5-14-1,4 14-1,-5-9-1,-1-1-1,-5 4-3,11-5 0,-5 2 0,-17-4-1,18 13 1,1-6-2,-12-8 2,4 14-2,-9-11 0,13-2 1,-13 11 0,27-10-1,-12-5 0,5 8 0,5-10 0,-10 0 0,3 5 1,13-1-1,0-5 0,-6 1 0,4-4 0,4 1 0,2-4-1,1 4 1,2-7-1,2-1-2,-7-8-4,16 8-3,-13-5-7,6-9-6,-9 5-9,5 2-20,-16-9-37,-9 9-40</inkml:trace>
          <inkml:trace contextRef="#ctx0" brushRef="#br0" timeOffset="40805.6804">10146 172 212,'-9'8'0,"0"-2"92,-2 17-52,-6-1-2,-17-8-6,19 15-8,-5-4-6,0-5-5,11 3-1,0-6-6,-7-7-1,10 0-2,6 8-3,-5-6 1,-1-9-2,10 10 0,-8-2 1,4-6 0,2 5-1,0 0 1,-4-5 0,-3 3-6,3 7-2,-2-12-6,-7 7 0,8 4-6,-5 4-8,-8-11-19,-2 14-7,12-1-5,-14-11-24</inkml:trace>
          <inkml:trace contextRef="#ctx0" brushRef="#br0" timeOffset="40555.68">9966 200 115,'0'2'0,"9"-7"36,-18 2-10,12 1-1,-3 4-1,-3-4 2,6 2-2,-10 0-3,7 0-8,7-6-3,1 14 2,-8-8 3,3 0 7,8 6-1,-9-4-1,7 0-5,2 8-3,0 2-2,-11-9 0,7 9-1,15 7-1,-22-12-1,9 3-3,9 14-1,-14-11-1,-4-2 0,16 9-1,-10-8 0,-4-3-1,3 6 1,13-2-1,-21-10 0,1 1 0,11 7-10,-9-6-3,-2-7-4,6 9-7,-4-2-3,-6-7-10,3 2-6,8 4 1,-21-14-9,12 6-41</inkml:trace>
          <inkml:trace contextRef="#ctx0" brushRef="#br0" timeOffset="42559.1334">10728-112 266,'9'0'0,"-7"-3"45,-2-2-24,0 0-6,5 11-1,-7-7 4,-1 1 2,8 11-6,-3-2 3,7 10 3,0 7-4,-3 4-3,6 1-2,-4 10-2,8 3 0,-3-8-2,5 4 1,7 9 2,-10-10-2,-4 5 0,14 2-1,-3-2-1,-22-6-1,20 1-2,2 9 0,-20-21-1,7 4 0,-7 3 0,3-8-1,-12-3 0,9-10 1,-8 5-2,-1-3 0,-9-1 2,-1-2-1,-1-2 1,-7 1-1,-1 3 1,-10-4-2,-1-2 0,-1-3-4,11-3 0,-4-4 4,7-3 0,-1-3-4,1-6 2,-10-7-4,14-1 4,0-11 0,-17 6-1,17-19-1,-3 7 0,1-12 1,-4-2 0,19 4 1,-18-8 1,19 16-1,4 2 2,-10-5-2,15 0 2,10 13-1,-6 1 2,4 5 1,-9 0-2,20 5 1,-11 4-1,3-9 0,1 16 3,12 2 0,-7-8 0,4 10-1,16-2 1,-13-5-1,6 2 0,23 16 0,-21-22 0,8 7-1,1 9 1,5-6 0,-16-5 1,18 8 1,-9 3-1,-10-2-1,5-3 2,-6 20 0,9-10 0,-8-10 1,-1 20-2,4-6 0,-8-2 1,-5-12-2,2 20-1,-8-9 2,8-10-1,-4 9 1,0 2-1,-4-7-1,-7 2 0,9 8 1,-7-15-2,-5 5 1,12 13-1,-16-21 0,-2 6 0,5 7 1,4-3-1,-14-4-15,1-3-2,15 15-5,-16-15-6,-1 0-7,12 10-2,-8-3-16,-7-2-36,7 5-40</inkml:trace>
          <inkml:trace contextRef="#ctx0" brushRef="#br0" timeOffset="43607.7852">11712-412 267,'7'0'0,"-9"2"72,0 3-74,6-10 3,3 11 11,-3 6 8,-2-12 9,-2 23-2,16-9-3,-5 17-4,-4-6-4,13 22-4,-3-9-2,-3 2-1,17 14-1,-9 0 0,-2-11-1,0 5-1,7 6 1,-7-3-1,-5-9 0,1 17 1,-3-15-1,-8 6-2,6-5-1,2 10-1,-17-6 0,15-4 0,-5-7 1,-6 11-1,-11-10 0,16-3-1,-8-7 0,-1-2 0,4-2 0,-4-5-1,-3 3 1,-6-10 0,8 2-1,-2-7 1,1 2 0,-1-8 0,3 2-2,-3 6-9,-4-10 0,4 0-1,1 3-3,-14-6 2,6 11-4,1-1 3,-9-12 0,4 13 1,0-11-7,0 13-8,1-17-14,10 12-19,-2-5-4,5-5-23</inkml:trace>
          <inkml:trace contextRef="#ctx0" brushRef="#br0" timeOffset="44562.9561">12101-590 176,'4'-9'0,"-1"1"40,8-4-18,9-3-1,-18 12 4,9-20 1,2 16-1,3-2-3,-12-4-3,12 7-1,-3 5 1,-4-9-4,2 11-3,5-1-1,-5 0-2,-2-3 1,11 10-2,-7 5-1,-6-9-1,4 4-1,9 8-1,-11-8-1,2 4 0,-2-1-1,-5 2 1,5 3 0,-4-5-2,1 17 1,-8-11 0,-7-6 0,9 24 0,-13-4 2,-12-9 0,-3 9 0,10 9 0,-7-16 1,-6-1-2,25 9 0,-19-6-2,14-14 0,-5 9 0,8 6-1,-12-18 0,8 6 0,8 6 2,4-10-2,-13-5 0,15 3 0,5 2 0,-12-8-1,3 6 1,17-8 0,-19 0 0,11-2 0,6 12 2,3-13 0,-3 6 1,7-6 0,4 11 1,-6-7-1,4 2 1,5 0 0,-3-3 0,12-3 1,-5 0-2,7 9-1,-20-13-1,10 4 0,8 6-1,-16-8 0,-2-5 0,8 7 0,-12 6 0,6-9 0,-20-4-6,20 18-3,-18-16-5,2 4-8,-1-2-6,6 14-12,-23-21-41,12 0-112</inkml:trace>
        </inkml:traceGroup>
      </inkml:traceGroup>
    </inkml:traceGroup>
    <inkml:traceGroup>
      <inkml:annotationXML>
        <emma:emma xmlns:emma="http://www.w3.org/2003/04/emma" version="1.0">
          <emma:interpretation id="{EF5212B3-6EE6-42AA-ABC8-57562850D349}" emma:medium="tactile" emma:mode="ink">
            <msink:context xmlns:msink="http://schemas.microsoft.com/ink/2010/main" type="paragraph" rotatedBoundingBox="1331,12904 21162,12775 21173,14486 1342,14615" alignmentLevel="1"/>
          </emma:interpretation>
        </emma:emma>
      </inkml:annotationXML>
      <inkml:traceGroup>
        <inkml:annotationXML>
          <emma:emma xmlns:emma="http://www.w3.org/2003/04/emma" version="1.0">
            <emma:interpretation id="{915C5D1A-4449-4985-85C3-D89FFB81F4C8}" emma:medium="tactile" emma:mode="ink">
              <msink:context xmlns:msink="http://schemas.microsoft.com/ink/2010/main" type="line" rotatedBoundingBox="1331,12904 21162,12775 21173,14486 1342,14615"/>
            </emma:interpretation>
          </emma:emma>
        </inkml:annotationXML>
        <inkml:traceGroup>
          <inkml:annotationXML>
            <emma:emma xmlns:emma="http://www.w3.org/2003/04/emma" version="1.0">
              <emma:interpretation id="{612704FF-C848-4225-8FB8-2A003AE5FC95}" emma:medium="tactile" emma:mode="ink">
                <msink:context xmlns:msink="http://schemas.microsoft.com/ink/2010/main" type="inkWord" rotatedBoundingBox="1332,13043 5459,13016 5466,14078 1339,14105"/>
              </emma:interpretation>
              <emma:one-of disjunction-type="recognition" id="oneOf6">
                <emma:interpretation id="interp30" emma:lang="tr-TR" emma:confidence="0">
                  <emma:literal>Notion</emma:literal>
                </emma:interpretation>
                <emma:interpretation id="interp31" emma:lang="tr-TR" emma:confidence="0">
                  <emma:literal>N_+::-r</emma:literal>
                </emma:interpretation>
                <emma:interpretation id="interp32" emma:lang="tr-TR" emma:confidence="0">
                  <emma:literal>Notu):</emma:literal>
                </emma:interpretation>
                <emma:interpretation id="interp33" emma:lang="tr-TR" emma:confidence="0">
                  <emma:literal>Notu)):</emma:literal>
                </emma:interpretation>
                <emma:interpretation id="interp34" emma:lang="tr-TR" emma:confidence="0">
                  <emma:literal>Notu')):</emma:literal>
                </emma:interpretation>
              </emma:one-of>
            </emma:emma>
          </inkml:annotationXML>
          <inkml:trace contextRef="#ctx0" brushRef="#br1" timeOffset="189253.168">-3013 2791 132,'-2'-12'0,"-5"9"47,5 6-35,8-3-2,-6-8 2,-4 10-3,2-6-4,13-7 3,-9 11 5,-4 2 1,6-4-3,-6-13-1,6 15-1,-4 0-1,5 0 2,-5-5 3,0 10 3,0-5 1,0-5 0,0 5 4,2 5-1,-9-5-3,12 7-6,-3-4 2,-4 13 1,4 11 1,5 2-2,-3 5-2,3 10-2,-9-7-1,8 8 1,-3 3-1,3 8-1,-4-2-1,5-7-1,-5-1-2,3 5 1,-7-12-2,6 7 0,-6 1 0,2-12-1,0 1 1,-5-4-1,5 0-1,-11-6 0,11 5 1,-9-6 0,3-14-2,1-1 0,7-2-5,-4-6-3,4-2-5,-6-2-2,4-3 0,0 12 2,4-17-1,-6 3-2,0-3-7,-7-21-21,-2-19-28,9-12-35,6-3 73,-4 5 20,5 4 5,-12 12 3,0-4 4,3 12 3,2 9 0,-9 9 4,8-7 4,-6-4 7,1 8 5,3-2 6,-6 8 6,7-1-2,-3-2 0,2 7-2,5-1-3,-4 9 2,8 3-3,-4-2-8,0 7-5,3-8-6,-1 8 0,5 9 5,8-13 5,-8 8-3,6 1-4,3 7-3,-3-7-1,-2-1-1,5 6 1,-1-7-1,-4 3 1,7-6 2,-11 5 0,13 0 0,-7 4-2,11 1 0,-8 7-1,13-4 1,-7 2-2,3 16 1,1-16-2,-6 6 1,-2 5-2,6-16 1,-6 9-1,2 5 0,2-2 0,-8-6 0,10 3 1,-6-11-1,0-3 0,-5 11 0,7-14 0,-13-4 0,8 4 0,-8-12-1,-5 3 1,0-3 0,1 7 0,8-7 2,-7 8-1,-4-17 3,5 0 0,-3-8-1,16-12-2,-12-10 0,5 3-1,-4 0 0,-5-8 1,3-4 2,-5 14-3,0-11 0,-3 6 0,6-10 0,-8 4 1,-1-5-1,-6 3 1,8 12-1,-5-4 0,-4 8 0,4 6 2,-7 4-2,12 7 4,-3 6-1,7 6 0,-6 12-2,14-6-2,-16-3-2,-1 4 0,15 5-5,-8-3-3,7 11 1,-12 8-1,5 8-2,4 5-6,18 4-8,-11 1-11,6 5-18,3-2-26,-5-4-8,1 8-23</inkml:trace>
          <inkml:trace contextRef="#ctx0" brushRef="#br1" timeOffset="189675.0125">-2185 3449 224,'11'7'0,"3"6"29,-8 2-9,6-7 5,-1-5-2,-11 4-1,11-2 3,2 5-3,0-7-2,1 3-2,-3-12-1,2 8-5,-2-4 0,0 4-3,9-4-3,-9-6-3,3 1 0,6 4 1,-14-4 0,14 2-3,5-4 2,-18-3 0,10-3-3,8 1 0,-3-4 1,-9 0-1,1-2 0,-8 8 0,-1-3 3,-5 13-1,0-11-4,-5-8-3,5 9-1,-6-1 1,3 4 1,-12-3 0,-5 12 4,4-7 0,-8 2-5,6 10 4,-13 4 1,9 1 0,-16-1 4,7-1-1,9-1 2,0 1-2,4 12-1,-11-17 2,11 7 0,5 0-4,6 0 2,0-6-1,5 7-2,-7-14 1,9 3 0,0 2 0,0 8-4,20-5-2,-13 5-1,11 4-2,-5-7-4,7 1-5,7-6-9,8 5-13,-4-7-12,0-3-7,-11-3-11,9-9-6</inkml:trace>
          <inkml:trace contextRef="#ctx0" brushRef="#br1" timeOffset="190268.6088">-1527 3285 264,'-13'-15'0,"10"5"57,6 10-24,5-1-5,-8 1-5,0 0-7,0-5-1,-2 7-2,4-4-5,18-3-1,-8 0 2,10 0 4,4 0-1,-8 2-2,9-4-3,4 3-1,-7 2 0,10-2-1,-21-5-1,7 2 1,2 7-2,-4 0-2,-2-5 1,8-3-1,-8 6-1,1-8 0,8 6 0,-12-4 0,7-2 0,-4 10-31,-3-5 4,-6-1-16,1 6-27,-3 0-28,6 11-27</inkml:trace>
          <inkml:trace contextRef="#ctx0" brushRef="#br1" timeOffset="189987.4895">-1418 2650 246,'-9'-26'0,"2"12"81,7 7-42,-2 1 2,4 6-5,-11 0-7,9 3-10,-4-8-7,4 10-5,-5 2-4,5 10-1,-2 0 1,-2 12 2,1 0 0,3 7-1,12-2 0,-6 8-3,8 6 3,-6-6-1,1 8-1,-2-2 2,9 6-2,1 6-1,1-12 0,-11 6 0,2-10-2,11-3 2,-14-4-1,8 6 0,-1-4-1,-2-16 1,-2 12 0,-5-12-10,-1 3 0,1-8-3,5 2-2,-7-9-1,-4 4-12,-5-5-6,-2-13-19,7 8-20,-18 2-18</inkml:trace>
          <inkml:trace contextRef="#ctx0" brushRef="#br1" timeOffset="190518.5905">-803 3089 338,'7'0'0,"-12"5"61,3 0-51,6-13 1,-8 8 2,8 0 4,-4 3-3,0-3-9,-4 0-5,8-3 0,-8 3-9,8 8-9,-8-3-20,6-3-23,-2 22-14,-6-3-31</inkml:trace>
          <inkml:trace contextRef="#ctx0" brushRef="#br1" timeOffset="191880.0307">-794 3138 156,'7'0'0,"-12"0"48,5-4-33,5 8 1,-8-4-2,3 0 0,-2-4 3,4 4-1,5 0-2,-7 0-3,0 6 0,2-8 1,5-2 0,-14 13 1,9-12-1,-2 6 0,5-3-1,-7 1-2,2-1 1,-3 2 0,3 3-3,3-1-3,-1 0-2,-2-8-2,-2 8 0,11-2 1,-12-7-1,3 5 1,7 0-1,-7-1 1,7-5-1,-1 1 0,5-5 1,3-1-1,-8 1 0,6 1 0,-6-1 0,-4 10 1,-2-3-2,5 6 1,-10-1 0,10-2 0,-12 3 5,5-8 1,2 10-2,-4 9 3,1-7 0,3 7 0,-6-8-2,6-2-2,0 3-2,6 1 0,-6-11 0,0 6-1,3-1 1,-3-7 0,0 8 0,4-6-1,-8 2 1,8 2-1,-8-8 0,4-4-14,6-7-10,12-3-14,-18 1-37,13 10-43</inkml:trace>
          <inkml:trace contextRef="#ctx0" brushRef="#br1" timeOffset="192664.6995">-710 3134 205,'-9'-10'0,"-6"9"42,15-4-30,-9 5 2,5-5-7,-3 5-5,7-3-3,-5 3-12,5 3-44</inkml:trace>
          <inkml:trace contextRef="#ctx0" brushRef="#br1" timeOffset="190674.8286">-730 3449 282,'7'0'0,"-3"7"48,10-7-7,-5 3-12,2-1-10,-11-2-2,0-2-3,4-1-5,-4 6-7,5-6-1,4 8-2,-3-10-33,-1 5-43,-3 8-68</inkml:trace>
          <inkml:trace contextRef="#ctx0" brushRef="#br1" timeOffset="192367.8466">-630 3500 150,'3'-5'0,"-3"2"33,0 6-14,-7-8 5,14 10 2,-14-10-1,-4 5 0,9 0 1,2-3-3,0-3-6,0 4-5,0-6 0,0-2-2,0 18 3,-5-10 0,5 4 0,5-2-1,-10 0-2,10-2-1,-5 6-4,0 4-1,-5-8-1,3 8-1,2 2-1,0-5 1,0 8 0,2-8-2,-6 1 2,4-10-2,2 11 1,-2-10-1,0-1 0,0 4 0,2 4 0,-2-10 0,0 12 0,5-10 1,-5-1 0,2 3 0,9-6 0,-7 3-1,3-2 0,2 2 0,-9-4 1,0 12-1,0-8 0,-7 13 1,7-8-1,0 0 0,-2 3 0,4-6-15,-8 3-1,10 3-14,-8-3-19,4 2-21,-7-4-31</inkml:trace>
          <inkml:trace contextRef="#ctx0" brushRef="#br1" timeOffset="194334.2634">305 2800 111,'7'-6'16,"-7"12"-1,-2-15 2,9 7-1,-14-8-2,2 10-1,10-6 0,-5 4 0,4 0-3,-1-1 1,-8 3 2,5-3-1,-2-5 2,2 3 1,-11 8 6,15-1-2,-4-4-4,-2 2 1,0 5 4,6-15-5,-10 10-2,19 2-1,-13 1-4,-7-3-4,5 7-2,11 4 3,-2 9 8,4 10 1,6 9-5,-1 2-2,6 11-1,5-6-2,0 10-1,-7-7 0,13-2 0,-9-5-2,-8-1-1,8 0 2,-13-5-2,3-2 1,-21 2-1,16-5 0,-22 3 2,13-3-2,-11-1 1,2-3 0,-5 3 0,-8-12 1,0 0-1,-7-7 0,-7-6 2,19-2-3,-19-10 0,14-3 2,-18-2-2,2-17-1,-4-6 1,2-4 0,-2-2 0,11 2 0,-5-11-1,3 4 0,-3-5 1,3-5 0,9-4-1,-1 12 1,-2-8 0,12 20 2,10-5-3,-6 14 2,11 10 0,9-7-1,-4 5 0,17-1-1,0 2 1,9-2 0,18 1-1,-16-1 1,3-1 0,15 11 3,-7 0-1,1 5 2,15-3 1,6-3-2,-8 11 5,9-15-1,6 12-2,-2 1 0,0-6-1,-6 8-1,-12 0 2,0 0 0,-15 5-1,0-7-2,-16 9 0,3-2-2,-1-5 2,-8 8-2,-8 2 0,-5-10 0,-6 0 1,6-5-2,1 5-6,-11 11-8,10-11-5,1 3-7,-6-1-3,2-4-16,-7-1-38,1 6-64</inkml:trace>
        </inkml:traceGroup>
        <inkml:traceGroup>
          <inkml:annotationXML>
            <emma:emma xmlns:emma="http://www.w3.org/2003/04/emma" version="1.0">
              <emma:interpretation id="{40AE2770-D3BD-4BCE-BB47-F0E40BA3991D}" emma:medium="tactile" emma:mode="ink">
                <msink:context xmlns:msink="http://schemas.microsoft.com/ink/2010/main" type="inkWord" rotatedBoundingBox="6812,12944 14427,12895 14437,14530 6823,14579"/>
              </emma:interpretation>
              <emma:one-of disjunction-type="recognition" id="oneOf7">
                <emma:interpretation id="interp35" emma:lang="tr-TR" emma:confidence="0">
                  <emma:literal>bilinmiyorsa,</emma:literal>
                </emma:interpretation>
                <emma:interpretation id="interp36" emma:lang="tr-TR" emma:confidence="0">
                  <emma:literal>bilinmiyorsa.</emma:literal>
                </emma:interpretation>
                <emma:interpretation id="interp37" emma:lang="tr-TR" emma:confidence="0">
                  <emma:literal>bitirmiyorsa,</emma:literal>
                </emma:interpretation>
                <emma:interpretation id="interp38" emma:lang="tr-TR" emma:confidence="0">
                  <emma:literal>bilinmiyorsa;</emma:literal>
                </emma:interpretation>
                <emma:interpretation id="interp39" emma:lang="tr-TR" emma:confidence="0">
                  <emma:literal>bilinmiyorsan,</emma:literal>
                </emma:interpretation>
              </emma:one-of>
            </emma:emma>
          </inkml:annotationXML>
          <inkml:trace contextRef="#ctx0" brushRef="#br1" timeOffset="201368.4688">2416 2530 190,'-7'3'0,"7"-13"53,-11 17-46,11-7 6,-7 4 5,7-1 1,-2 2-1,0 7 5,4 3 0,3 6 2,-8 8-7,3-3-1,9 7-1,9 14-2,-9-9-1,6 10-3,3 5-2,2 7-1,0-4-1,0-6 0,-9 1-2,-2 1 0,11-12-2,-9 7 1,-4-8 0,4-11-2,0 4 0,-6-6 0,-3 1-1,2-12 0,1-1 0,4-8 1,-16 2-1,7-3 0,4-5 1,-1-5-1,-10 9 0,16-12 0,-9 9 1,2-6-1,-2-5 0,0-20-8,11 5 2,-4-13 0,6 9 1,9-12 0,-4 5 2,-5 7 0,5 0 3,2 5-1,-9 12 0,3-7 1,-10 15 0,12 2-1,-7-2 1,-1 4 0,4 4 0,5 1 0,1-4 0,-13 8 0,15 1 2,-9 2-2,2 5 2,-2-4 2,9 10-2,-9-2 0,2 4 1,3-4-2,-9 15-1,2-18 0,-5 8 2,0-5-2,-10 4 0,6-7 1,-11-4 0,13-2 0,-11-3 0,-18 5 1,21-4-1,-30-9 1,5 8-2,-2-7 0,11 1 2,-7 7 0,4-10-2,-4-8 0,12 8 3,-10-10-4,5 9 2,-3-9 0,16 5-1,1 0 0,1 2-1,2 0-4,8-4-4,1 2-7,-4 2-13,13-10-21,-4 3-13,16-6 1,6 8-8,-7-7-7</inkml:trace>
          <inkml:trace contextRef="#ctx0" brushRef="#br1" timeOffset="201870.8753">3169 2825 340,'-13'-25'0,"4"-4"51,6 11-38,-5 3 9,10 2-4,0-6-7,0-4-1,-2 3 1,-2 10-3,9-4-4,-7 9-2,13-8-3,-11 6 0,3 11-2,4-4-17,-1-4-13,8 11-18,-9-9-19,2 7-10,6 10-22</inkml:trace>
          <inkml:trace contextRef="#ctx0" brushRef="#br1" timeOffset="201636.5171">3260 3053 283,'-2'-3'0,"4"-7"75,-11 25-65,13-15-3,-1 14 11,-1 8 5,5-3 2,-12-6-5,7 8-4,3 1-4,-5 2-4,11-6 0,-4-5-1,6 2-3,-2 8-1,-4-7-1,4-4-1,0-3-2,0 4 1,-9 4 0,5-8 0,-7-5-2,4 6-6,3-10-3,-5 8-6,-6 11-7,-5-9-6,7-5-15,-12 10-13,-3-6-13,5 5-20</inkml:trace>
          <inkml:trace contextRef="#ctx0" brushRef="#br1" timeOffset="202183.3645">3560 2499 348,'6'14'0,"-6"21"32,-8 7-7,10 6 4,-2-13-9,4 13-1,-4-14-2,14 7-3,-10-2-2,5 9 0,13-5-2,-11 1 2,11 7-3,-6-7-1,4 4-2,-2-10-4,-3-6 1,5 6-2,-11-18-2,-2 11 2,11-13 0,-14 6 1,1-3-1,-1-1 0,-4-3-2,2-5-7,-4 1-6,-2 2-8,4-7-6,-7 4-5,5 1-22,-3 9-33,-1-12-18</inkml:trace>
          <inkml:trace contextRef="#ctx0" brushRef="#br1" timeOffset="202699.7493">3917 2763 333,'-8'-35'0,"-1"6"40,13 3-27,3 6 9,4 6-6,2-6-9,-11 12 1,14-8-2,-3 8-2,-6 8-4,13-2 0,-9 4-3,5 8 1,8 7-4,-8 0-11,-1 10-11,3 6-12,-7-3-13,2 4-11,-4 2-15</inkml:trace>
          <inkml:trace contextRef="#ctx0" brushRef="#br1" timeOffset="202464.593">4002 3165 386,'0'-6'0,"9"6"32,-9-4-28,0 14 3,0-16 1,2 3 5,-2 12 3,4-13-6,1 9-2,6 8-1,11-7 1,-4 13-2,2-19 1,0 20-1,-9-3-1,16 1-1,-14-9-2,-2 3-1,5 8-1,-16-14 0,0 7 0,11-1 0,-9-1 0,-2-8 2,-4 9-3,1 1-8,3-2-3,0-6-3,-13 6-11,9-1-11,-10-5-18,3 3-27,-9-8-46</inkml:trace>
          <inkml:trace contextRef="#ctx0" brushRef="#br1" timeOffset="203043.4805">4386 3224 201,'0'15'0,"7"0"66,0 1-39,-3-11-7,0 12 0,-6-5 1,0-7 5,9-5-3,-14 5-6,14-3-5,-7 1-4,0-3-2,0 2-1,6-2-1,-3-5 0,-6 8-1,12-6-1,-9 1 0,7-3 0,8-8-1,-1-6 0,1 5-1,5-15 0,0 5 0,2-5-7,-2-8 4,-6 6-3,8-7 2,-4 8 1,-3 18 4,-1 0 2,-3 7 2,7 18 6,-7-7 0,9 14 7,0 6-1,6 11 4,-4 0-1,1 6-3,-1 3-5,5-10-3,-1 13-3,5-4-3,-4-8-1,-3-2-2,-8 6 0,8-6-3,-4 2-16,-2-11-12,7 0-19,-5 2-32,4-6-114</inkml:trace>
          <inkml:trace contextRef="#ctx0" brushRef="#br1" timeOffset="204326.8139">5110 3106 316,'3'-2'0,"5"4"20,4 8-15,-6-2 10,3 1 5,-4 1-2,-1-2 0,7 6-2,-11 4 1,2 3-5,12-5 1,-3-5-3,-2 7 0,2-4-2,-9 3-3,0-15-1,7 15-1,-11-16-1,15 13 0,-13-12-2,11 1 1,-20-6-1,14 6 0,-5-6 1,-2 3 0,2 3 0,0-3-1,-5-3 0,10-2-4,-5 0 0,0-5-1,-5-4-4,10 0 0,-5 0 2,0-1 4,4-4 0,-8-1 0,15 5 3,-9 3-4,-2-5 2,9 1 1,0 9 1,0-3 1,6-5-2,-6 13 1,2-5 0,-4-1 4,-3 6-3,5-6 1,0 6 0,4 2-1,5 2 2,0-2 0,0 3-1,2 4 2,-7 6-1,5 1 2,-7 1-2,7-5 0,-12 12-1,12-11 1,-2 3-1,-10 0 0,10-10-2,-5 9 1,-7-8 0,3 0 0,-11 5-1,13-7 0,-9 2 0,-5-5 0,10 0 1,-1 0-1,-6 0 0,4-5-5,5 5 1,4-8 0,13-10-2,-13-7-6,5-7-4,-1 14 1,5-5 4,-6 4 2,6-8 3,0 13 3,-3-3 2,-5 10 1,-1 1 0,-5 2-1,1 7 0,-3-6 2,-4 3 3,12 0 2,-4 4 0,-3-4 3,6-1 1,-7 7-2,3-12 0,2 10-3,4 6 0,-2-10 0,3 0 2,-3 10-3,4-5 1,-4 0-1,12 0 0,-10 12 0,5 2 1,-7-5 0,0 8 0,0 3 0,-2 3 0,-5-6-2,5 7 0,-9-10 0,5 0-2,-3-1 1,2 3-1,-4-11-1,0 4 0,5 6 0,-10-13 0,8-3 0,-3 4 0,0-5-19,-3 1 4,8 2-2,-3 1-7,-9-5-8,10-7-9,-1 5-11,-7-4 6,10-2-4,4-4-12,4-1 9</inkml:trace>
          <inkml:trace contextRef="#ctx0" brushRef="#br1" timeOffset="204576.8126">6299 3133 126,'11'-5'34,"-2"0"5,-5 5-4,1 1-5,-5-1-1,-3 4-2,6-9 4,-3 12-1,0-7-3,0 4-3,6 2-2,-6 3-4,5-2-2,-5 8-3,4-3-4,3 5-4,2-9 0,-9 15-1,6-13 1,6 5-3,-12-1 1,6 1-2,3-1 1,-9 3-2,5-2 0,-1-7 0,0 10 0,-4-8 0,-8 3-11,8-2-2,-9-1-3,2 4-13,3 3-13,-14-3-22,4-1-22,-6-3-44</inkml:trace>
          <inkml:trace contextRef="#ctx0" brushRef="#br1" timeOffset="204798.0666">6254 2885 423,'11'-29'0,"-17"16"16,12 3-1,-3-13-3,-1 9-5,13-1 1,-12 3-3,8 12-3,-9-6-2,7 3-2,0 9-1,0-1-7,4 13-6,-2-11-7,-4 25-17,-1-7-19,1-8-8,2 11-16,-5-7 2</inkml:trace>
          <inkml:trace contextRef="#ctx0" brushRef="#br1" timeOffset="205626.1309">6521 3183 145,'13'10'0,"7"12"64,-9-8-21,3 13-6,-10-13-7,16-4-2,-13 9 4,11-4-4,-14 6-4,5-22-5,-7 6-4,7 1-1,2 4-2,-6-8-6,3 3 0,-3-2-3,2 2 0,8-5-2,-2-3 1,3-2-2,8-12 1,-4 11 0,14-12-2,-5 3-2,-1-4-3,-1-3 0,0-2-5,-5 1 1,-9-2-2,1-2 7,-8 4 0,10 0 4,-16 11 1,0 10 0,2 0 0,-2 4 10,-2-2-5,2 0 0,0 7 1,11 4 4,-9 8-2,7 14 1,-7-1-3,9 11-1,5-12-1,4 18 0,-9-6-3,11 3-1,-8 3 0,3 8 1,1-1-1,-13-7 0,8 6 1,-6-14-1,-7 8 0,2 0 0,-4-8 2,-7 0-3,6-2 0,-17-2 1,5-2 0,-7-3-3,-1-6 1,1-6 1,5-6-1,-8-14 0,1 2-1,1-4 0,-1-7-2,-7-9 0,11 1 2,-5 1 0,5-9 2,5-7 0,4-5 2,-5-12-2,10 3-2,-3-13-1,6 8 2,15 4 2,-4 8 0,4 3 0,8-1 0,2 12 1,-4 4 2,10 4-2,-5-5-1,3 2 0,5 0 3,-2 2-4,2 4 0,7-1 2,-11-1-2,6 8 2,5-7 0,-9 6-2,6-6 1,3 7 0,0-6 0,0 5 1,-5-3-1,18-2 0,-18 6 0,-2-4 0,7 0 2,-7 3-4,-4 1 4,-16-4-2,-2 4 0,-9 1 0,13-9 0,-13 3 0,-4 11 0,4-15 0,-2 0 0,-5-4-1,-4 6-1,6-2-1,-19-4 0,15 10 0,-9 5 2,-4-12 0,-5 8 0,3 6 2,6 3 2,-8-1 1,1 9 1,1 1-2,13-6 2,-14 17 0,-1-9-1,12 0 1,-6 9-1,-2-7-1,15 1 2,1 5-2,1 4 0,-13-2 0,16-5 0,-11-5-1,8 13 0,-1-8-2,1-3 0,-1 2-1,12 3 1,1-10-10,4 1-3,2 4-1,12-4-3,-5-8-6,7 3-15,-1-9-37,1 4-21,13-11-40</inkml:trace>
          <inkml:trace contextRef="#ctx0" brushRef="#br1" timeOffset="206017.4778">7856 3149 373,'0'0'0,"-4"-5"40,17 10-32,-13 2 4,0 13 3,4-6 0,1 1-3,1 4-4,1 1 0,2-5-2,0-6 4,-2 10-1,4 0-1,-2-1-2,2-3-1,-2-2-4,2 0 0,-9-2 2,-4-6-1,6-6 2,-6 1-1,2 1 1,-5-1 0,1 0-2,0-1 1,8 1 1,0-4-3,-8 0 1,2-11-1,4 0-2,-4-1-3,-7-10 0,9 6-1,-7-4-1,-8-1-1,15-1 1,4 6 4,-11-4 1,16 7 2,-15 3-1,19 8 0,-9-2-2,3-4 1,9-1 2,-1-3-2,3 9 1,-5-8-1,7 5 0,-2-3-8,0 4-3,8-3-2,-3 4-4,1 3-4,-8 5-1,13-7-1,-16-2-10,5 4-3,-1 8-8,-5-1-16,10-9-12</inkml:trace>
          <inkml:trace contextRef="#ctx0" brushRef="#br1" timeOffset="206392.4353">8636 2773 137,'9'-7'48,"-7"7"-2,0-3-7,0 0 0,-6 6 4,4-6-5,-5 9-6,5-9-6,-9 11-8,-2-3-1,7 10-1,-21 2-5,5 8 0,3-2-2,6-9-3,-7 4-2,2 2 1,3-4-1,-3 13-1,12-14-1,2 18-1,4-18-1,2 4 0,1 6 0,2-4-1,4-3 2,-2 1-1,13-7 0,-9 9-1,9-6 1,-8 9 0,3-16 0,-1 14 1,-5-11-1,2 12 0,5-12 0,-9-8 0,0 14 0,-9-12 0,0 5 0,11-1 0,-11-4 0,2-3 0,-2 1 0,-13 7 0,6-2-5,-8 0 0,-5 9-4,6-12 0,-15 8-2,14-9-2,4-4 3,-3 7-5,-1-7-4,8 3-7,5-11-14,-2 6-25,1-6-10,6 2-34</inkml:trace>
          <inkml:trace contextRef="#ctx0" brushRef="#br1" timeOffset="206972.6507">8958 3296 196,'13'-4'0,"3"2"52,6-16-23,0 16-10,7-8-4,-7-1-5,7-12-4,0 15 3,9-12-3,-1-2-4,-10 2-1,4 4-1,-4 4 2,-12 2-1,14-9-1,-18 1 0,3 5-1,-5-5-2,-9 1-5,-5-2-2,3 4 3,-9-6-5,4 6-4,-11-2 6,-4 12 4,7-2 5,-12-3 0,-2 17 2,5-12 31,-10 19-8,10-8 5,-5 6-1,-4 5-1,-3-1-3,12 4 1,2-1-6,4-1-7,2 3-3,7-5-3,5 9-1,-3-7-1,7 3 0,-2-5 0,0 4-1,6-12 0,-2 4 0,1 1-3,-3-10 0,9 2 0,-5-2 0,5-1 0,0-2-1,2 10 0,4-10 1,3-5-3,9-2-3,-7 4-3,7 3-5,4-11-1,-3 1-9,-10-5 2,7 4-2,-8-3 2,-1-7 3,0 0 1,4-1 0,-3 5 3,1 4 13,-9-5 3,9 8 1,-14 7 14,-2-4 8,1 7 0,1-4 0,-8 4-4,4 0-3,0 4-1,6-2 1,-6 3-5,9-5-1,-4 8-3,1 2-1,8 3-1,-3 12-3,6-5 0,1 10-2,7-5-1,-14 4 0,13-3 0,-4 2 1,0-5-1,-11 6 0,7 0-5,-10-2-2,-10-2-2,6 0-3,-4 3-7,-5-9-10,-6 9-12,8-15-18,-1 16-15,-10-24-29</inkml:trace>
          <inkml:trace contextRef="#ctx0" brushRef="#br1" timeOffset="207175.7619">9993 3575 241,'9'27'0,"-7"2"57,3-9-36,-10 15-4,3 1-5,-14-7-5,7-1-1,-6 0-6,-10 9 0,-3-5 0,1 6-105</inkml:trace>
        </inkml:traceGroup>
        <inkml:traceGroup>
          <inkml:annotationXML>
            <emma:emma xmlns:emma="http://www.w3.org/2003/04/emma" version="1.0">
              <emma:interpretation id="{191FBC62-4F9A-4B2F-B86C-122F0573A520}" emma:medium="tactile" emma:mode="ink">
                <msink:context xmlns:msink="http://schemas.microsoft.com/ink/2010/main" type="inkWord" rotatedBoundingBox="15499,13030 18492,13011 18498,13975 15505,13995"/>
              </emma:interpretation>
              <emma:one-of disjunction-type="recognition" id="oneOf8">
                <emma:interpretation id="interp40" emma:lang="tr-TR" emma:confidence="0">
                  <emma:literal>ns,30</emma:literal>
                </emma:interpretation>
                <emma:interpretation id="interp41" emma:lang="tr-TR" emma:confidence="0">
                  <emma:literal>n730</emma:literal>
                </emma:interpretation>
                <emma:interpretation id="interp42" emma:lang="tr-TR" emma:confidence="0">
                  <emma:literal>M730</emma:literal>
                </emma:interpretation>
                <emma:interpretation id="interp43" emma:lang="tr-TR" emma:confidence="0">
                  <emma:literal>n&gt;,30</emma:literal>
                </emma:interpretation>
                <emma:interpretation id="interp44" emma:lang="tr-TR" emma:confidence="0">
                  <emma:literal>9730</emma:literal>
                </emma:interpretation>
              </emma:one-of>
            </emma:emma>
          </inkml:annotationXML>
          <inkml:trace contextRef="#ctx0" brushRef="#br1" timeOffset="208677.8793">11086 2888 253,'2'3'0,"3"-9"65,-3 12-67,-2 4 4,0 15 23,0 0 7,-9 13-8,4 2-1,5-4-7,0-2-8,-4 1-1,11-3 0,-10-5-2,6 6 0,6-13 0,-7 2-2,0 0-1,5-20-2,-5 5 0,-7-7 1,10 1-1,-5-1 3,0-1 0,0 1 0,0-4 1,0 8 0,2-28-4,-4 8 0,0-19-1,-3 4 1,12-3 0,-7 3-1,0-6-1,-2 4 0,-1-4-1,6 1-1,1 1 1,1 1 2,6 1-2,-5-7 0,12 2 0,2 4-1,7-2 0,-14 0 4,14 15-1,-10 8 0,3 6 1,-13 7 0,4 5 0,11 0 0,-15 7 8,13 12-2,-13 2 2,6 7 0,-2-7-2,5 6 0,-7 3 0,8-6-2,-3 2 0,6-6-1,-2 4 1,-1 5-1,1-3 0,4-6 0,-2 9 0,-2-12-1,-9 8 0,2-10 0,-4 7-1,-5 0 0,0-8 0,-2 2 0,-4 6-1,4-14 0,-7 6 3,-4-3-3,6-2 0,-12-6 0,17 2-9,-3-15-3,3 5-4,0 0-3,0-10-14,0 10-35,0-18-44,0-7-41</inkml:trace>
          <inkml:trace contextRef="#ctx0" brushRef="#br1" timeOffset="209272.6447">11810 2634 320,'20'4'0,"-20"11"5,-7 18 9,14-8 8,0-1-7,2-9-3,8-2 3,6 3-2,-3 4-1,4-8 0,7-2 1,2 2-4,7-1 1,0 1-2,3-2-3,1 7 0,-6-7-1,4 5-1,-11-7 1,7 0 0,-7-1 1,-11-4-3,-11 3-1,6 4-1,-10-9 0,4 6 0,-9-7 0,0-5 1,-3 7-1,8-2 2,-5 3-1,0-3-1,-7 2 0,-2 8 0,-13-2 1,-2 13-1,-12-6 2,7 1 0,5-1-2,-1 3 0,1 4 7,0 1-6,-5-7 4,4 15-3,-15-5-1,5 1 3,-1-4 0,1-3-2,4 4 0,-7-7-1,16 7-2,-3-11 2,12-3-2,11-7 0,-7 2-9,9 3-4,-3-6-7,1-4-12,9 4-19,-5 8-38,7-10-14,0-2-17</inkml:trace>
          <inkml:trace contextRef="#ctx0" brushRef="#br1" timeOffset="209616.3831">12481 3161 300,'7'-6'0,"-7"6"41,0 0-17,-12 10 4,6-10-2,-12 14-5,2-8 0,1 2-3,6 14-2,-9-11-3,9 14-2,-2-6-2,-4-2-2,1 7 0,3 2-5,-9 2 2,-4-6-2,4-5 1,0-2 1,0 5-2,2-10 1,-4 8-1,6-1 0,-6-9 0,7 5-3,-8 2 2,14-9 0,-2 2-1,-4-3 0,15-3-11,-5-4-4,10 9-6,-7-12-3,-1 8-14,-1-6-12,4 8-33,2-5-11,-2 5-23</inkml:trace>
          <inkml:trace contextRef="#ctx0" brushRef="#br1" timeOffset="210524.6996">12730 2779 224,'-3'-13'0,"6"0"31,-1 8-13,5-5-3,8-3-4,-8-3 5,13 1 8,9-9-1,-5 14-1,-6-2-7,11 3-1,-3-2-2,-3 1 1,5-1-4,-3 4-1,6 2-1,-4-5 1,-7 5 0,-3 5 0,6 0-2,-6 5-1,-10-5-3,2 5 0,0 0 0,-7 3 1,-2 3 1,0 6 2,-4-4-1,-7 21-1,-14-13-1,-2 10 0,10 2 0,-8-7-2,3-4 0,4 13 0,-6-12 0,6 6-2,-11-8 2,11-6-1,7 9 0,-6-7 0,8 2 1,-2-9-1,2 7 0,4-9 0,5 3-2,2-8 1,3 7 0,2 0 1,6 1 0,-9 0 0,10-2 0,1 1 0,3-1 0,-2 2 0,-1-1 1,1 2-2,1 1 2,1 1-1,2 3 1,-2-12-2,4 10 2,5-1-1,-9-2 0,-3 1 1,5-6-1,0 0 0,-11 0 1,-2 5-2,-1-2 2,-6-3-1,9 3 0,-11-10 0,4 7 1,-15-2-1,17 5 1,-17-7 0,2 8 0,-7-4-1,-2 8 0,7-8 2,-9-5-2,-1-4-3,8 9 0,4-7-1,-9 0-2,11-5-3,-7 3-1,1 0-3,4 4-5,-1-6-5,4 1-4,5-4-10,-5 7-8,8-8-4,0 8-22,11-10-29</inkml:trace>
          <inkml:trace contextRef="#ctx0" brushRef="#br1" timeOffset="210964.3081">13503 2936 392,'6'0'0,"3"10"22,-13 12-13,2 1 11,-3-5 2,1 8 0,-1-6-7,10 6-5,-7-6-3,4 2 1,0 1 0,2 10-2,-4-14 0,14 3-3,1-6 0,-1 2-1,-3 0-1,2-10 0,-2 2 0,14-5 1,-10 4 1,3-14-2,-3 2 0,10-3 0,8 6 1,-2-13-4,5-8 4,6-6-4,0 3 4,-6-8-4,6-1-1,-6 3 2,-10-5-2,-1 10 2,-10-11-4,-1 12 3,-12-11-1,2 14 3,-10 2 1,-10-1-2,-6 6 1,-3-3-1,-12-3 0,-6 4 1,-12-4 0,-3 6 1,3-1 1,-5 7 1,6-5-3,3 8 0,11 2-9,0 1-13,2 7-6,10 8-21,5 10-54,6 16-68</inkml:trace>
        </inkml:traceGroup>
        <inkml:traceGroup>
          <inkml:annotationXML>
            <emma:emma xmlns:emma="http://www.w3.org/2003/04/emma" version="1.0">
              <emma:interpretation id="{D89991D3-064E-4A16-85FE-2FE5D338DD0D}" emma:medium="tactile" emma:mode="ink">
                <msink:context xmlns:msink="http://schemas.microsoft.com/ink/2010/main" type="inkWord" rotatedBoundingBox="19476,12786 21162,12775 21168,13747 19482,13758"/>
              </emma:interpretation>
              <emma:one-of disjunction-type="recognition" id="oneOf9">
                <emma:interpretation id="interp45" emma:lang="tr-TR" emma:confidence="0">
                  <emma:literal>ise</emma:literal>
                </emma:interpretation>
                <emma:interpretation id="interp46" emma:lang="tr-TR" emma:confidence="0">
                  <emma:literal>jse</emma:literal>
                </emma:interpretation>
                <emma:interpretation id="interp47" emma:lang="tr-TR" emma:confidence="0">
                  <emma:literal>isi</emma:literal>
                </emma:interpretation>
                <emma:interpretation id="interp48" emma:lang="tr-TR" emma:confidence="0">
                  <emma:literal>is,</emma:literal>
                </emma:interpretation>
                <emma:interpretation id="interp49" emma:lang="tr-TR" emma:confidence="0">
                  <emma:literal>isl</emma:literal>
                </emma:interpretation>
              </emma:one-of>
            </emma:emma>
          </inkml:annotationXML>
          <inkml:trace contextRef="#ctx0" brushRef="#br1" timeOffset="212702.0448">15809 2799 285,'-5'-8'0,"-6"-4"24,11 17-3,-13-5-3,-3 5-2,-4 2 4,2 5 1,-2 0-2,3 7-5,1-9-5,3 5-1,6-1-3,9 1-5,-4 5 0,4-7 0,5 5 0,0-2 0,1 4 0,8-6 1,-7 3-1,6 5 0,3-2 0,7 6 0,-5 1 0,4-5 2,1 1-1,1-3 1,-4-3 1,3 3 1,-12-7-2,5-3-2,-11-2 1,-1 2-1,-6-10 0,5 0 1,-12 5-1,3-8 3,4 6-3,-12 3 2,-3 2-1,6-8-2,-15 0-2,15 9 0,-9-11-3,7 2-1,0-3-4,-5 3-9,5-2-10,2-3-16,-2 5-8,9 0-3,2-5-11,4 8 1</inkml:trace>
          <inkml:trace contextRef="#ctx0" brushRef="#br1" timeOffset="213110.3844">16048 3205 125,'18'-10'0,"4"5"47,10-12-16,-1 3 4,-11 1-4,13-5-4,-2 6-2,7-13-8,-14 9 1,10 6-3,-10-12-3,5 3-1,2-1-2,-2 1 0,-5-1-4,-2 5-1,-8-1 0,-5-2-3,2 11 2,-11-7-2,4 2 2,-13 5-2,0-5-1,3-3 0,-8 12-2,3-4 1,0 3 2,-13 4 2,2-2-3,2 7 0,-5 3 0,1 0-1,-1-3 3,-4 2-2,14 3 1,-7 2-1,8-7 0,1 7 0,2-1 11,0 4-4,11 4 0,-7 4 2,12-5-1,-8 17 0,12-11 0,-7 5-1,7 2 1,7 2 0,-7 0-1,11-5 1,-2-12-3,6 5 2,0 3 0,1-12-1,2 3-3,-3-1 0,5-11-2,2-1 0,4-2-1,1-5 2,2-11-3,-3 8-9,1-11-18,-7 10-10,-3-1-33,6-3-90</inkml:trace>
          <inkml:trace contextRef="#ctx0" brushRef="#br1" timeOffset="212092.7349">15144 2801 382,'9'4'0,"-13"-9"30,6 13-26,-9 9 2,14-3 10,-16 3 3,9 10-1,-4-1-6,10-1-3,-6 6-2,5 8-1,6-10 1,-2 1-3,0-4 0,2 1-3,4-5 0,-1-1-1,-8 3 0,8-14 0,-12 5 1,7-9-2,-5 6-9,-2-2-2,-6-2-4,-5 4-10,-6-3-9,1-2-21,-6 3-20,-6-5-24</inkml:trace>
          <inkml:trace contextRef="#ctx0" brushRef="#br1" timeOffset="212295.8391">15051 2474 395,'0'-31'0,"9"5"26,-7 6-25,5 12 1,11-7 1,6 5-4,-6-4 2,-7 12 0,7 4 0,-3 2-1,3 0 0,-5 2-19,5 10-10,-2 1-17,6 6-24,0 10-36</inkml:trace>
        </inkml:traceGroup>
      </inkml:traceGroup>
    </inkml:traceGroup>
    <inkml:traceGroup>
      <inkml:annotationXML>
        <emma:emma xmlns:emma="http://www.w3.org/2003/04/emma" version="1.0">
          <emma:interpretation id="{75403984-800F-45FD-B41E-CD60F7304002}" emma:medium="tactile" emma:mode="ink">
            <msink:context xmlns:msink="http://schemas.microsoft.com/ink/2010/main" type="paragraph" rotatedBoundingBox="1088,15006 24386,14418 24418,15722 1121,16310" alignmentLevel="1"/>
          </emma:interpretation>
        </emma:emma>
      </inkml:annotationXML>
      <inkml:traceGroup>
        <inkml:annotationXML>
          <emma:emma xmlns:emma="http://www.w3.org/2003/04/emma" version="1.0">
            <emma:interpretation id="{E3555DE2-4C4A-41C8-BE0F-049032E7E6B2}" emma:medium="tactile" emma:mode="ink">
              <msink:context xmlns:msink="http://schemas.microsoft.com/ink/2010/main" type="line" rotatedBoundingBox="1088,15006 24386,14418 24418,15722 1121,16310"/>
            </emma:interpretation>
          </emma:emma>
        </inkml:annotationXML>
        <inkml:traceGroup>
          <inkml:annotationXML>
            <emma:emma xmlns:emma="http://www.w3.org/2003/04/emma" version="1.0">
              <emma:interpretation id="{C9FC088E-2B83-4882-AAE9-52D68A615726}" emma:medium="tactile" emma:mode="ink">
                <msink:context xmlns:msink="http://schemas.microsoft.com/ink/2010/main" type="inkWord" rotatedBoundingBox="1090,15077 2263,15047 2284,15887 1111,15917"/>
              </emma:interpretation>
              <emma:one-of disjunction-type="recognition" id="oneOf10">
                <emma:interpretation id="interp50" emma:lang="tr-TR" emma:confidence="0">
                  <emma:literal>5</emma:literal>
                </emma:interpretation>
                <emma:interpretation id="interp51" emma:lang="tr-TR" emma:confidence="0">
                  <emma:literal>r</emma:literal>
                </emma:interpretation>
                <emma:interpretation id="interp52" emma:lang="tr-TR" emma:confidence="0">
                  <emma:literal>z</emma:literal>
                </emma:interpretation>
                <emma:interpretation id="interp53" emma:lang="tr-TR" emma:confidence="0">
                  <emma:literal>.</emma:literal>
                </emma:interpretation>
                <emma:interpretation id="interp54" emma:lang="tr-TR" emma:confidence="0">
                  <emma:literal>8</emma:literal>
                </emma:interpretation>
              </emma:one-of>
            </emma:emma>
          </inkml:annotationXML>
          <inkml:trace contextRef="#ctx0" brushRef="#br1" timeOffset="217823.9083">-2982 4812 120,'0'-3'19,"0"3"9,0-2-3,0-6 1,4 6-7,-8-8-3,8 10 1,-8 2 0,4-8-1,4 10 2,-4-8-2,0 4 2,-2 0 1,0 4-3,2-2-3,2-4-5,-2 12-1,2 5 1,7-5 8,0 6-2,0 8 0,2 11-1,5 4-5,-5-8-1,0 0-2,7 5 2,-10 3-3,4-8 1,3 1-2,-8-2 1,-1 1-2,-1 3 1,2-6-2,-12-3 0,10 1-1,-12 1 0,2-6 3,1 4-3,-5-9 0,-4 7 2,-5-10 0,9 7-1,-11-15-2,5 3 2,-10-6 2,7-4-3,-4 4 0,-2-17-5,-3 5 1,0 0 1,-13-8 1,14-7 1,1-4-1,1-1 2,-12-8 0,19 5-2,-12-16 2,9 2 0,0 5-2,11 1 2,2 6 0,1-2 0,8 4-2,0 9 3,16-2-2,-12-1 0,14 0 1,9 9-1,0-10 1,-2 9 1,-3-7-2,14 11 2,-7 0 1,11-6 2,-15 15 0,15-4-1,-6 10 3,10-10-1,1-5-1,-3 1 2,5 13 0,2-16-4,-11-3 3,14 12-1,-17 8 2,10-10-2,-5 7 2,3 8-1,-10-2 2,1 2-1,-9-4-3,8 1 2,-11 13-2,5-7 1,-13 2-2,-1-8-1,-1 0-1,-5 3 1,2 0-1,-7-3 0,3 1 0,0 7 0,1-10-14,-5 12-2,-3-12-3,6 8-9,-1 2-13,-10 3-21,3-5-83</inkml:trace>
        </inkml:traceGroup>
        <inkml:traceGroup>
          <inkml:annotationXML>
            <emma:emma xmlns:emma="http://www.w3.org/2003/04/emma" version="1.0">
              <emma:interpretation id="{5003DD1E-11D9-439D-BE27-65A678EC2D8C}" emma:medium="tactile" emma:mode="ink">
                <msink:context xmlns:msink="http://schemas.microsoft.com/ink/2010/main" type="inkWord" rotatedBoundingBox="2945,15328 6449,15023 6532,15981 3028,16286"/>
              </emma:interpretation>
              <emma:one-of disjunction-type="recognition" id="oneOf11">
                <emma:interpretation id="interp55" emma:lang="tr-TR" emma:confidence="0">
                  <emma:literal>yerine</emma:literal>
                </emma:interpretation>
                <emma:interpretation id="interp56" emma:lang="tr-TR" emma:confidence="0">
                  <emma:literal>gerine</emma:literal>
                </emma:interpretation>
                <emma:interpretation id="interp57" emma:lang="tr-TR" emma:confidence="0">
                  <emma:literal>yersi'</emma:literal>
                </emma:interpretation>
                <emma:interpretation id="interp58" emma:lang="tr-TR" emma:confidence="0">
                  <emma:literal>yerime</emma:literal>
                </emma:interpretation>
                <emma:interpretation id="interp59" emma:lang="tr-TR" emma:confidence="0">
                  <emma:literal>yersiz</emma:literal>
                </emma:interpretation>
              </emma:one-of>
            </emma:emma>
          </inkml:annotationXML>
          <inkml:trace contextRef="#ctx0" brushRef="#br1" timeOffset="219450.9652">-1472 4978 252,'9'0'0,"-9"4"43,-6-4-40,12 16 6,-6-3 10,-6 3 2,14 5 1,-8-3-2,9-1-5,7-6 0,2 19 3,-3-13-8,3-2-2,2 6-4,2-6-2,-6-3-1,-1-3 1,3 1-1,-2-7-2,-7 2 2,-1-10 1,8 2-2,-3 1 0,3-15 0,-1 12 2,10-10-2,-10-6 0,3 1-6,4-4 1,-11-4-2,9 3-2,-13 1 2,4 3 1,-4-2 1,-5 1 2,0 10 0,-4-13 3,7 23 0,-5 2 2,0 0 3,-3 0 0,6-1-3,-6 2-3,3 9 2,0 5 3,0 1 3,20 9-1,-20 3-1,14 12-1,-3-14 0,7 10-3,-3 10 2,10-7-2,-5 5 0,8-1-1,-8-4 1,3 5-1,-1-3 0,-7 0 1,1-1-1,-1-5 0,-12 2 1,-6 1-1,3-11 1,-6-4 0,-12 2-1,2 2 0,-8-4 2,-9-5-2,4-4 0,-4 8-4,-1-12 0,10-4 1,-1-7 2,-8-1-1,4-3 0,5-5 3,-5 0-2,13-9 0,-6 1 1,11 0 0,-5 0 0,5 2-3,7-4 4,4 4-2,4 1 0,7-5-1,5 0-3,2-5 4,6 5 1,1 1-1,3-9 1,10 17 0,-13-1 0,12-10 0,1 10 0,-4-13 1,1 11-1,1 2 0,1-7 1,-6-1-1,9 5 0,-15-4 0,10 3 0,-12-2 0,23 2 0,-21-5 0,4 7 0,2-2-1,-11-4 2,4 1-1,1 2 0,-17 6 1,4 1-2,-8 2 2,-4-4-2,-2 4 1,2 4-1,-2-6-1,-10 3-3,-8-3-4,9 5 0,-2-1 5,-5-4 0,-6 7 0,4-4 2,0-3 1,7 10 1,-10 2 0,1 6 0,2-1 6,11-1 2,-11-2 1,2 5 2,7-2 0,-4 13-2,6-8 0,-4 3-3,8-8-2,14 12 0,-13-2-2,-1-2 2,18 12-1,-8-20 1,4 14 3,-3-11-1,8 9-1,-3-5-1,7 3 0,-3-2 0,-6 0-1,18-4 0,-21 2-1,19-6 1,-12 1-2,5-3 1,2-1 0,2 6-2,-6-10 1,6 0-2,-2-14 2,9 13-1,-7-18 0,5 6-24,-1 6 5,-6-13-8,5 2-12,4-2-16,6 2-27,-24-2-24</inkml:trace>
          <inkml:trace contextRef="#ctx0" brushRef="#br1" timeOffset="219794.6919">-74 5174 177,'2'5'0,"-4"10"81,8-7-38,-6 1-4,7 6-5,-7-3-13,2 7 1,9-9-7,-4 7-1,-5-3-5,18-2-2,-18 0 0,14-1 0,-16 0-1,7-12-1,-7 7-1,-3-6 0,6 0 1,-3-5 0,-7 4 3,14 7 3,-7-8 0,-7 2-2,7-8-2,-16-2-4,14 5-3,-4-4 0,-6-4 0,6 5 1,-1-9-1,7 3 0,-9 0 0,5-7-2,2 1 1,2 1 0,0-4-1,4 0 0,-4 8 2,2 5 0,3-1 0,1-2 0,-3 10 0,1-7-1,-4 8 0,4 2 0,14-10-1,-11 4 2,11-9 0,-1 5-11,14 4 1,-15-2-3,8 8-4,-1-2-10,-6 1-9,1 7-17,7 4-14,-5 0-7,-3-5-26</inkml:trace>
          <inkml:trace contextRef="#ctx0" brushRef="#br1" timeOffset="220234.3924">479 4768 384,'4'-21'0,"3"6"38,-12 15-19,10-8-6,-10 8-8,10-5 0,-5 5-4,0 3 0,-5-3-2,12 0-9,11 12-6,-9 2-7,13 6-19,-9-1-42,-6 11-39</inkml:trace>
          <inkml:trace contextRef="#ctx0" brushRef="#br1" timeOffset="220044.6898">479 5083 325,'6'-2'0,"1"0"45,-7 12-37,0-7 13,0 14 2,5-7-3,6-5-3,-11 14-7,9 1-2,4-9-1,-6 4-1,4 4 0,-2-4-1,-1-5-2,-1 4-1,4-2-1,-2 2 0,2-7-1,-11 7 1,0-13 0,0 4-1,0 3 0,-7-8 0,3 11-14,2-1-5,-11 0-9,1 0-20,-8 6-33,5-8-17</inkml:trace>
          <inkml:trace contextRef="#ctx0" brushRef="#br1" timeOffset="220609.3519">907 5300 305,'-4'5'0,"13"-12"22,0 3-11,2-5 9,-11 1-4,11-2 2,-9 6-6,0-2-2,3-10-1,2 13-2,-5-7-3,9 3 0,-9-10-4,5 5 0,-5-3 2,11 1-1,-8-3-1,-1-1 0,1-1 0,12-7-3,-1 4 1,-5 8-3,7-6 3,-9 6 3,2 7-1,2-1 0,1 6 0,-14 2 3,8 2 1,4-1 3,-10 11 4,7-10 0,0 7 0,-1 7-4,-1-2-1,-5 0-1,9 6-1,0-9-3,-2 16 0,-6-8 0,8 1 0,-5 11 0,5-11-2,3 7 2,-5-5-2,2 10-9,-9-12-5,18 4-7,-18-9-7,12 1-15,-12-13-16,9 7-7,4-5-17</inkml:trace>
          <inkml:trace contextRef="#ctx0" brushRef="#br1" timeOffset="220999.9479">1587 5172 122,'18'-21'0,"6"3"45,-6 4-20,-4-1-7,1 2-5,10-2 5,-12 0 2,7 1 1,-2-1-9,4 4-1,0-2-6,-2 1 2,-7-1-4,3 4 0,-3-3-1,-13 4 0,7-2-2,-7-1 0,4 4 0,-8-8-2,-5 1 2,2 6 0,-6-2-6,6-5 1,-13 15 9,-2-2 2,7 2-1,-8 5 3,-8 7 5,-2 1 1,11-3 3,-5-4-2,7 7-3,-7-3 1,12-5-4,-10 3 2,8-1 1,3 1 3,14-3 0,-2-2-6,2-1-4,-2 12-1,11 2 3,0 2 1,-9-4 1,4 8-1,12-2 2,-7-1-3,2 8-1,4-10 0,3 3-1,0-7-3,-5 10 0,7-7-1,9 2-1,-9-1 0,7-14 1,13 0-1,-5 5 0,-6-8 1,15-5-2,-6 2-23,9-5-5,-12 0-16,8-2-52,-8 0-101</inkml:trace>
        </inkml:traceGroup>
        <inkml:traceGroup>
          <inkml:annotationXML>
            <emma:emma xmlns:emma="http://www.w3.org/2003/04/emma" version="1.0">
              <emma:interpretation id="{06447AD4-5311-480E-BA74-3296065DEBD4}" emma:medium="tactile" emma:mode="ink">
                <msink:context xmlns:msink="http://schemas.microsoft.com/ink/2010/main" type="inkWord" rotatedBoundingBox="7647,15699 7680,14947 8117,14966 8085,15718"/>
              </emma:interpretation>
              <emma:one-of disjunction-type="recognition" id="oneOf12">
                <emma:interpretation id="interp60" emma:lang="tr-TR" emma:confidence="0">
                  <emma:literal>S</emma:literal>
                </emma:interpretation>
                <emma:interpretation id="interp61" emma:lang="tr-TR" emma:confidence="0">
                  <emma:literal>s</emma:literal>
                </emma:interpretation>
                <emma:interpretation id="interp62" emma:lang="tr-TR" emma:confidence="0">
                  <emma:literal>5</emma:literal>
                </emma:interpretation>
                <emma:interpretation id="interp63" emma:lang="tr-TR" emma:confidence="0">
                  <emma:literal>Ş</emma:literal>
                </emma:interpretation>
                <emma:interpretation id="interp64" emma:lang="tr-TR" emma:confidence="0">
                  <emma:literal>}</emma:literal>
                </emma:interpretation>
              </emma:one-of>
            </emma:emma>
          </inkml:annotationXML>
          <inkml:trace contextRef="#ctx0" brushRef="#br1" timeOffset="222549.6884">3598 4598 140,'0'-6'0,"-14"6"14,21-7-3,-5-1 8,-11 1 5,7 4 3,0-8-2,4 3 0,-9 3 1,10 4 3,-10-13-9,9 18 1,-2-8 1,-9-1-6,9 10-2,-11-7-6,-2 9-5,-16-2 1,9 14-2,-16 1 1,-1 9 5,-1-4-2,13 8 0,-15-16 0,23 8-2,-1-2-2,5-10 1,6-4-3,-2 8 0,7-2 0,-5-1 0,7 1-2,7-5 2,-1 9 0,-3-9 0,8 3 0,2 0 0,5 4 0,-3-9 0,10-4 0,4 8 0,-5-7 1,5 9-1,-4-7 0,15 8 1,-16-2-1,5 4 3,-5 0-1,-6 8 0,4-4 1,-2-4-2,-11 5 2,2-6-1,0-4 1,-11 2 0,3-1 0,3-1 1,-6-4 1,-2-5 1,-7 15 0,5-18 1,-1 7 0,-15-4-1,-2 2-2,-5-3-4,-2 5 0,-2-5 2,-2 3-2,-11-2 1,15-1-1,0-4 0,-2-6-8,13-1-3,-13 9-3,15 0-5,5 0-6,-2 0-15,2 14-42,2 6-23,5 4-34</inkml:trace>
        </inkml:traceGroup>
        <inkml:traceGroup>
          <inkml:annotationXML>
            <emma:emma xmlns:emma="http://www.w3.org/2003/04/emma" version="1.0">
              <emma:interpretation id="{1F3CB39E-43BE-4A13-B562-5C2149E972AD}" emma:medium="tactile" emma:mode="ink">
                <msink:context xmlns:msink="http://schemas.microsoft.com/ink/2010/main" type="inkWord" rotatedBoundingBox="9020,14806 15026,14683 15052,15949 9046,16071"/>
              </emma:interpretation>
              <emma:one-of disjunction-type="recognition" id="oneOf13">
                <emma:interpretation id="interp65" emma:lang="tr-TR" emma:confidence="0">
                  <emma:literal>hesaplanır</emma:literal>
                </emma:interpretation>
                <emma:interpretation id="interp66" emma:lang="tr-TR" emma:confidence="0">
                  <emma:literal>hesaplanın</emma:literal>
                </emma:interpretation>
                <emma:interpretation id="interp67" emma:lang="tr-TR" emma:confidence="0">
                  <emma:literal>hesaplanan,</emma:literal>
                </emma:interpretation>
                <emma:interpretation id="interp68" emma:lang="tr-TR" emma:confidence="0">
                  <emma:literal>hesaplanan</emma:literal>
                </emma:interpretation>
                <emma:interpretation id="interp69" emma:lang="tr-TR" emma:confidence="0">
                  <emma:literal>hesaplanalar</emma:literal>
                </emma:interpretation>
              </emma:one-of>
            </emma:emma>
          </inkml:annotationXML>
          <inkml:trace contextRef="#ctx0" brushRef="#br1" timeOffset="226341.1499">7807 4335 161,'-13'0'0,"15"-5"90,-2 5-61,0 0-4,0 5-6,0 2 5,0 3 4,-13 3-4,26 0-6,-11 16 0,0-6-1,5 8 1,6-5-2,-6 8-3,0 5-2,11-3-3,-12-1-1,10 5-1,-7-3-2,-5-6 0,5 3-1,2-5 0,-11 5-2,11-9 0,-6 8-1,-5-9 1,4 2-1,-2 4 0,-4-11 1,2 2-1,-4-8-8,8 8-5,-2 0-2,5-9-5,-5-1-8,3 4-14,8-4-25,-2 2-17,-4-6-29</inkml:trace>
          <inkml:trace contextRef="#ctx0" brushRef="#br1" timeOffset="226935.3318">8482 4889 141,'16'-7'0,"-9"-3"17,13-1-5,-3-2 2,-14-2 1,1 10 2,-2-4 4,-6-1 0,4-7-2,-5 8-6,-6-1 1,0-5 0,-7 4-1,-8 6 2,6 2-2,-9 3 5,-11 8 3,7-8-1,-5 11-2,0 9 2,5-4-2,6 2-2,5 3-5,-3 7-3,19-7-3,-1 8-2,-2-12-1,5 2 1,6 1-1,5-4-2,-1-3 1,-1-6-1,10 7 0,-10-14 0,8 10 1,0-10-1,5 4 0,-2-14 1,10 0 0,3 5 0,7-12-1,-16 6 0,15-10 0,-10 0-15,4 8 9,-12-13-1,3 11 0,-6-11-1,-1 6 2,-2 1-3,-6-9 5,-5 22 2,11-3 3,-5 8-2,-12-9 1,12 10 0,-6 5 3,5-6-2,-10 2 2,12-2 2,-7 8 1,2-7 2,-2 9 1,9-5 0,2-2-1,-9 8 0,3 3 0,-1-8 0,10 0 0,-5 6-3,2-1 1,-5-5-2,8 8 0,-5-5 0,2 0-2,4 7 0,-1-8-2,1 5 1,-8-2-1,6 2 0,0-6 0,-6-1 0,0 8 0,-7-13-10,9 7-1,0-2-4,-5 0-5,3-3-2,4 5-7,-5-4-12,-3 7-21,6-17-6,6 7 0,-10 0 0</inkml:trace>
          <inkml:trace contextRef="#ctx0" brushRef="#br1" timeOffset="227185.3134">9013 4736 299,'0'0'0,"-2"0"79,2-2-58,5 4-3,-5-4-2,0 7 2,-5 3 1,10-4-2,-1 12-3,7-5-4,-11-2 0,0 3 0,5-4-1,-1 13-2,5-8-2,-5 2-2,-4-7-1,9 17 0,-4-15-1,1-3-1,-6 5 0,7-4 1,-3 3 0,1-7-1,-5-4 0,2 6 0,5 6-8,-7-12-4,6 8-5,-1-11-3,4 8-8,2-7-12,-7 4-18,21-7-22,-5-2-24</inkml:trace>
          <inkml:trace contextRef="#ctx0" brushRef="#br1" timeOffset="228366.1411">9067 4716 229,'4'-2'0,"-8"0"41,-1-4-17,5 3 0,-2 8-1,2-5-2,-4 0-8,8 0-5,-15-2 3,15 4 1,1 9 3,-3 2 4,2 3 0,-4 10-3,7-1-2,4 7-4,-11-5-1,5 2-3,-5 0 2,11-6-1,-5 0 0,-1-3-2,-5-6-1,4 1 0,3-5 0,-7 7-1,9-17 0,-9 4-2,-7-2-1,7-2 1,0-6 0,-2 10 2,2-8-1,2 4 1,-8 0-1,10 0 0,-4-6-1,-11-9 0,6 15-2,3-11 0,-11-9-1,11 6 0,-5-7-1,11 1-3,-10-3-1,10-3 1,-4 0 0,2 3 1,3 2 1,8 1 0,-6 6 0,2-6-1,6-4 2,3 4 0,-2 4-1,1-5 4,1 8 0,-9-9-1,13 12 1,-4 1 0,-5-1-1,-4 0 1,0 3 0,4 9 0,-8 6 0,4-3 4,-3 5-1,1 0 3,0 1 1,-7 11 1,6 1-2,-1-2 0,8-3-2,-13 7 1,5-5-2,-3-2 0,9 9 1,-9-17-2,3 10 1,-1 1 1,-4-4 0,11 0 1,-9 3 1,1 3-1,1-10-1,-4 8-2,2-3-1,1-11 1,-3 11-1,0-2-1,0-11 0,2 1 0,-7-1 1,10 0-1,-7-10 0,-1 10 0,8-5-5,-7-2-1,-1 7-1,3-10-2,5 1-1,-5 4-3,4 0-4,-4 0 1,-4-5-1,8-15-19,1-4-26,1 4-18,-1-4-5,1 9-19</inkml:trace>
          <inkml:trace contextRef="#ctx0" brushRef="#br1" timeOffset="227593.7699">9353 4774 345,'11'0'0,"-6"0"47,-3 0-33,-4 0-1,2 7 5,-5 4 3,10-11-6,-10 15-5,12-6-1,-7-3-5,7 10 4,-7-16-2,6 13 0,-6-6 2,11-4-3,-11 0 2,0 12 1,3-15-2,-1 15 0,0-8-1,0-6-1,-8 8-1,10 3 0,-2 2-1,3 0 0,-10 2 0,5-1-1,3-4-1,-6-1 1,3 0-1,-2-2 0,2-8 0,0-8 0,0 12 0,7-4 0,-14 4 3,7-8-2,2 0 0,-4 2 0,7 5 0,-8-3-2,8-1 1,-5-4 0,-7 5 0,14 5 0,-14-4-2,14-4 0,-9 3-1,-1-5-1,6 10 0,-6-5-2,6 0 0,-1 0 0,-9-8-1,7 11-2,-4-11-2,6 3 2,-4 5 0,2-11-2,-5 11-9,5-13-13,-4 6-22,-3 2-21,3-13-17</inkml:trace>
          <inkml:trace contextRef="#ctx0" brushRef="#br1" timeOffset="228655.9175">9558 4773 117,'6'-22'0,"8"15"35,-3 5-10,-2-6 5,-5-2-3,7 10 1,-4 0 3,-3-10-4,3 20 11,-7-10-7,4 0-2,-4 8 2,5-4-2,1 7-8,3 0-3,-4 5 0,-1 2-3,1-3-4,-3 1-1,2 4-2,12-1-1,-16-4 1,7 2-4,-3 2 0,9-4-1,-11-4-1,5-1-2,4 3 1,-11-3-1,11 0 0,-8-3 1,-1 2-1,0 4-8,5-13-3,-1 10-3,-6-9-6,-2 1-11,7 11-3,-3-12-19,0 3-34,-6 1-35</inkml:trace>
          <inkml:trace contextRef="#ctx0" brushRef="#br1" timeOffset="229062.1348">9986 4838 376,'-4'3'0,"8"-6"55,-1 11-52,-3 4 2,2-9 10,9 8 2,-4 6 0,-5-7-5,7 12-1,6-7-5,-6 6 0,9 4 2,2-18-1,-2 12 0,-5-3-3,2-3 0,-6 2 0,-4-4-1,4-11-1,-14 0-1,10 0 0,-3 3-1,-4 0 1,2-3 1,-3-6 1,6 14 0,-3-18-1,-5 10 0,-4-3-1,9-2-1,-6-1 0,1-9-3,-8 0-3,6 6 0,3-10-1,-1-6-1,-1 2 1,-1-12-1,0-7 2,-2 9-1,5-15 0,4 13 6,9 6 1,-7-3 0,9 7 0,3 7 0,-1 6 0,7 1 0,-7-9 7,3 20-3,6-5 0,-4 4 1,8 1-1,-3 1 2,8 14-4,2-8-3,3 3 1,-5-7 0,4 8 1,-4 6-5,9-7-11,-4-8-6,-7 13-23,4 0-38,-9 0-76</inkml:trace>
          <inkml:trace contextRef="#ctx0" brushRef="#br1" timeOffset="224006.073">4608 4381 233,'-9'-5'0,"12"0"47,3 2-38,-19 6 3,15-6 4,3 6 1,-5-3 4,0 7 6,6 13 2,-6 2-3,3 14-5,3 3-6,3 2-2,0 5-3,4-5-2,-2 7-3,7-7 0,-4 4 0,-3 0 0,6-6-1,-1-13 0,-3 9-2,-4-1 1,4-11-1,-10 7 0,6-11-1,-7 4-1,2-1 0,-4-4 2,0-6-2,0-4 0,-6 0 0,6-3 0,0 0 1,0-2-1,2-11-1,2 11-2,-8-8 0,4 5-1,-2-8-2,10-3 2,-5-3-3,-1-13-2,11-4 3,-2 3 0,-4 2 0,11-8-4,2 5 3,-9-3 1,4 13 2,-1 2 1,6 3 3,-14 9 0,12 0-1,-7 5 1,-6-3 0,6 10 0,-9-4 4,11 10 1,-6-2 1,-5 7 2,-2 0-1,3 0-1,-6-3-1,3 11-1,7-7-1,0 8-1,-3-18 0,-4 16 0,7 1-1,-3-7 0,3 1 0,-3 4-1,3-9 0,-5-3 1,0 0-1,5 0 0,-7-7 0,-4 0 0,10 3 1,-1-8-1,4 0-2,-5 0 2,14 0-1,-3-10-2,-1 2 0,8-4 0,0-6-1,9-3 3,-9 3-3,12-5 0,-1 5 1,-9-9-4,3 2 2,6 3-2,-13 5 2,12-9-1,-8 7 4,0-1-2,-6 2 3,-7 10 2,7-5-2,-18-2 2,5 3 0,-3 3-1,-2-6-2,-7 6 1,5 0-1,-5-4-2,-2 9 1,-4-9 0,2 8 0,0-2 2,4-6-1,-6 23 1,-3-7 2,-8 4 1,17 5 3,-20 11 3,10 0-2,-8-4 4,12 6-2,2-2-4,-2 0 2,1-2-1,8-1-1,-7-7 0,4 10 0,12-11-2,-3 1 1,-2 1 0,4-3-1,3-1 1,4 8 1,-11-12-1,7 4 1,-3 3-1,5-1-1,2-9 0,7 5-1,-5-3 0,9-5-1,-6 10 2,11-7-2,-5-11 0,7 1 0,-11 14 1,17-14-1,-17 7 0,2-3 1,-2 0-1,2 3-14,8 1 1,-10-2-4,7 4-9,-10-11-3,10 11-18,-5-1-22,-3-7-13,6 2-18</inkml:trace>
          <inkml:trace contextRef="#ctx0" brushRef="#br1" timeOffset="224461.351">6092 4784 248,'-13'5'0,"-5"-2"42,16 2-19,-7 0 1,-9 5 3,7-6-5,0 6-4,-5-5-2,-6 5-5,9-3-1,0 3 0,-10-4 0,10 7 0,-7 7-2,2-9-3,7-3 0,9-3-4,-2 5-1,4-4 0,0 6-1,6-4 1,1-1 0,0 3 0,1-10-3,17 8 3,-10-1 0,1-3 0,6 1 0,-11 0 0,11-5 0,-19 8 0,8-6 0,4 6 0,-6-5 0,2 4 0,-11 0 0,9-1 0,-13-2 0,2 9 2,4-8-2,0 0 0,-6 10 1,-5-15 0,4 13 0,-8-8 3,-5 10-3,-2 2-1,7-5 0,-9-4 1,8-1 0,3 4-2,2 2 1,-2-3 0,7-8-5,-3 1-6,14-1-7,-3-2-8,-2 9-8,3-9-6,1-11-3,1 11-2,15-8-12,-6-7-7</inkml:trace>
          <inkml:trace contextRef="#ctx0" brushRef="#br1" timeOffset="225008.1842">6383 4974 111,'40'-15'20,"-9"-7"-6,3 8 2,10-1 2,0-11-3,-6 11-2,0 6-1,-9-6-6,-9 3 0,-9 4-5,-7 7 1,-10 1 5,1 1 9,1-8 5,-9 8-9,-1-9-3,-1 11 1,-3-3 0,-4 0 1,4 4 4,0 2 0,-9-9-1,10 15 2,-10 0 3,-2 6 3,5-12-2,10 6-3,-8 6-2,7-9-4,6 11-2,-9-7-3,9 12 0,2-13 0,-1 8 0,3-10-2,-2 1-1,10 3-1,-6 3-1,3-7 0,0-10-1,7 13 1,-7-11-1,5 4 0,-1-4-1,5 0 1,-9-2 0,11-4 0,-4 16 0,6-24-1,5 16 0,0-18-3,2 6-3,4-5 0,11-3-2,-15-5 0,12 8-1,-10-2 0,4 8-2,-3 0-1,-6-3 4,10-5 2,-9 15-2,-14 0 7,7-5 2,-15 5 0,6 0 0,-4 2 3,2-4 8,-4 7 1,10-5 1,-15 0 0,7 0-1,7 3-2,-8 9-1,3-12-2,3 10-1,-1-5-1,0-1 0,2 6-3,5 0-1,-4 5 1,-3-7-3,7-7 2,-5 14-1,3-8 0,-3-3 0,-1-4-6,3 4-6,8 2-5,-10-6-4,12 13-11,-1-13-19,1 0-32,4 2-6,-7-2-18</inkml:trace>
          <inkml:trace contextRef="#ctx0" brushRef="#br1" timeOffset="225494.4759">7090 5097 209,'-3'17'0,"6"-3"89,1 4-46,3 5-6,-5-8-9,0 9-3,7 1-5,2-1-5,-11 3-3,2-1-2,9 11-3,-6-4-1,-3-4-2,3 2-1,-1-6 1,0-2-2,1-1 1,-5 5-2,2-16 1,-4 0 0,2 2 1,0-11-2,0 6 0,-5-8-1,10 0 0,-3-3 2,-4 3 0,-3 0-2,10 0 1,-5 0 0,2 0 1,-4-11-2,2-20 0,-5 1-12,10 0 7,-3-2-1,9-18 0,-11 9-3,11-11-3,-20-3-2,14-3-5,-10-7-4,1 10 2,2-11 9,0 7 4,-1 7 8,6 11 0,3 6 14,-12 8 4,10 1-5,-6 10-2,13-2 2,-7 18 2,-4-3-4,-2-1-5,11 11-4,-2-7 0,4 5 2,-5 0 2,19 7-1,-5 5-1,-7-2 0,5-1 0,9 11 0,-10-16 0,12 16 0,-11-19-1,6 19 1,-8-11-1,-5 6 2,-9-8-2,5 2-1,-7 1-1,-9-5 1,9 6-2,-11-11 1,-9 15 2,-16-1-1,21 1-2,-25-9 2,16 7-2,-8-8 0,-1-7-15,9 22-4,-3-20-6,5-1-22,-9 9-45,2-3-113</inkml:trace>
        </inkml:traceGroup>
        <inkml:traceGroup>
          <inkml:annotationXML>
            <emma:emma xmlns:emma="http://www.w3.org/2003/04/emma" version="1.0">
              <emma:interpretation id="{DE75FC57-9FA7-49D9-85E6-C595B9070952}" emma:medium="tactile" emma:mode="ink">
                <msink:context xmlns:msink="http://schemas.microsoft.com/ink/2010/main" type="inkWord" rotatedBoundingBox="15772,15116 16907,15088 16917,15463 15782,15492"/>
              </emma:interpretation>
              <emma:one-of disjunction-type="recognition" id="oneOf14">
                <emma:interpretation id="interp70" emma:lang="tr-TR" emma:confidence="0">
                  <emma:literal>ve</emma:literal>
                </emma:interpretation>
                <emma:interpretation id="interp71" emma:lang="tr-TR" emma:confidence="0">
                  <emma:literal>re</emma:literal>
                </emma:interpretation>
                <emma:interpretation id="interp72" emma:lang="tr-TR" emma:confidence="0">
                  <emma:literal>Ve</emma:literal>
                </emma:interpretation>
                <emma:interpretation id="interp73" emma:lang="tr-TR" emma:confidence="0">
                  <emma:literal>ze</emma:literal>
                </emma:interpretation>
                <emma:interpretation id="interp74" emma:lang="tr-TR" emma:confidence="0">
                  <emma:literal>Vl</emma:literal>
                </emma:interpretation>
              </emma:one-of>
            </emma:emma>
          </inkml:annotationXML>
          <inkml:trace contextRef="#ctx0" brushRef="#br1" timeOffset="231880.1544">11352 4729 172,'-4'-3'0,"4"-7"47,2 2-16,9 1-4,-17 4 1,12-2 3,-1-1-3,1 10-6,-3-8-4,6 13-2,-1 1 5,12 0-2,-6 3-1,-1 9-6,7 10-4,-11-9 1,9 9-2,-9-6-3,4-1 1,-2-1-1,-4-6-1,10 10 0,-5-5-1,-6-16-1,3 15-1,7-12 0,-10-4 2,-1 5-2,8-5 0,-8-2 0,-3-5 1,2-2-1,5-4 1,-4 12 1,-1-15 1,3-1-1,2-4-1,-5-13-1,3 7 0,-5 0 0,2-2 2,-10-6-2,8 1 0,-2 0 0,-9-3-1,7 8-2,-9-3-2,6 26-1,1-19-1,8 14-2,-10 3-5,12-1-8,-8 10-12,-2-4-22,12 0-22,-5 4 16,12 2-5,-6 6-5</inkml:trace>
          <inkml:trace contextRef="#ctx0" brushRef="#br1" timeOffset="232239.4883">11950 4974 152,'9'4'0,"11"4"28,-11-1-11,9-14 12,6-1-12,-2 2 0,0-15-2,-2 6-1,9-3-1,0-3-8,-2-4-3,11-1 0,-16 2 2,2 1 0,-8-2-3,-5 2 1,-2 4 0,-11 1 3,2 7 7,-5 4-1,-2-6-2,-6 3-1,2 4 1,-13-4-2,1 10 2,-14 7 1,12-2 4,-6-3 2,2 4 2,3 10 1,8-1-3,-7-9-5,12 16-2,-3 3-1,3-13 0,9 7 2,4 11-1,0 2-1,0-14 0,4 7 0,9-1 0,-1-8-3,3 1-1,1-2 0,6 2 0,-2-7-2,13-3 1,-6 1-4,8-5 2,3-4 0,2-1-1,9-10-12,-5 6-6,3-1-14,-16-1-12,5 2-30,-5 8-53</inkml:trace>
        </inkml:traceGroup>
        <inkml:traceGroup>
          <inkml:annotationXML>
            <emma:emma xmlns:emma="http://www.w3.org/2003/04/emma" version="1.0">
              <emma:interpretation id="{75A59F09-BC93-4981-AF5E-3B7F1D220FF3}" emma:medium="tactile" emma:mode="ink">
                <msink:context xmlns:msink="http://schemas.microsoft.com/ink/2010/main" type="inkWord" rotatedBoundingBox="19740,14550 21686,14501 21708,15383 19763,15432"/>
              </emma:interpretation>
              <emma:one-of disjunction-type="recognition" id="oneOf15">
                <emma:interpretation id="interp75" emma:lang="tr-TR" emma:confidence="0">
                  <emma:literal>formüllerde</emma:literal>
                </emma:interpretation>
                <emma:interpretation id="interp76" emma:lang="tr-TR" emma:confidence="0">
                  <emma:literal>formülerde</emma:literal>
                </emma:interpretation>
                <emma:interpretation id="interp77" emma:lang="tr-TR" emma:confidence="0">
                  <emma:literal>formüllerdi</emma:literal>
                </emma:interpretation>
                <emma:interpretation id="interp78" emma:lang="tr-TR" emma:confidence="0">
                  <emma:literal>formülerdi</emma:literal>
                </emma:interpretation>
                <emma:interpretation id="interp79" emma:lang="tr-TR" emma:confidence="0">
                  <emma:literal>formüllerce</emma:literal>
                </emma:interpretation>
              </emma:one-of>
            </emma:emma>
          </inkml:annotationXML>
          <inkml:trace contextRef="#ctx0" brushRef="#br1" timeOffset="234820.4896">15351 4626 324,'-7'0'0,"5"5"74,9 6-58,-5-1 9,-9 7 0,5 5-4,2-5-6,0 1-5,-11 3-5,15 3 2,-4-6-1,3-1 0,1-1-1,-2 0-1,3-13-2,1 17-1,-3-14 0,-3-6-1,8 5 0,-8 0 1,0-13-1,3 8 0,-3-2 1,0 2-1,9-6 2,6-17-4,1 7-4,-5-7-4,9-3-2,-5 4 0,-1-5 3,6 1-2,-5 4 1,-4 8 3,-2-4 4,-4 18 3,-5 0 0,2 0 0,-2 0 0,0 0 0,0 0 3,0 10 1,2-7 4,-4 9 1,4-12 0,-4 12-2,2-6-1,0 10-1,7-10 0,-7 7-1,0-6-1,6 3-1,-6-2 0,9-4-1,0 8 1,-2-7 0,-5-6-1,5 5-1,-3 3 0,3-4 1,2-1 0,4-2-1,-2-2 0,-2 2 0,15-8-7,-2-8-1,3 16-2,-10-13 0,5 5 2,-8-2-3,5-8-1,-8 1-1,2-1-2,-2 7 1,0-7 1,-7 6 7,7 8 6,-9 4 0,0-7 0,0 14 18,-2-9-6,4 4-1,-8-2 0,12 0-1,-8 0 0,0 4-3,4 1 2,0 10 2,0-5-2,1-3-2,6-3-2,-9 14-2,6-8 1,3-2 0,0 2-2,2 18 1,9-12-3,-13 2 0,4 0 0,0 2 0,2-8 0,-8 3 1,1-10-2,-6 5-2,9-4-4,-2 4-5,-9-3-2,2-2-2,-5 0-6,3 0-9,2 2-14,-2-2-21,-3-3-8,1 3-16</inkml:trace>
          <inkml:trace contextRef="#ctx0" brushRef="#br1" timeOffset="235461.0545">15957 4175 301,'7'0'0,"4"0"3,-9 0-3,1 2 0,-1 3 1,7 0 1,-5 0-2,12 10 1,6-10-1,-13 4 0,9 0 0,-1 4-31,3-15-22,-4 13-24</inkml:trace>
          <inkml:trace contextRef="#ctx0" brushRef="#br1" timeOffset="237400.6269">16066 4236 175,'-15'-3'0,"8"-4"64,3 7-41,1-3 8,6 3-1,-3-3 0,2 3-4,4 3-8,-6-6-10,3 3 0,3-4-4,-3 1 1,10 3 3,2-1 0,-3 1-1,-1-7-1,-9 7 2,18-7 0,-25 7 2,5 7 0,16 8 0,-16-5 2,0 11-2,0 3-2,2-11-1,3 15 0,-10-12-1,3 7-2,9-7-2,-3 11 0,-4-8-1,5-1-1,-8 3 0,6-11 0,5 4 0,-5-1 0,-1-3-18,2-3-1,3-6 0,2 6-6,-9 1-10,11-6-14,-9-4-27,5 9 0,-1-23-11</inkml:trace>
          <inkml:trace contextRef="#ctx0" brushRef="#br1" timeOffset="235226.695">16088 4708 235,'-2'-7'0,"4"2"76,1 2-29,-6 6-8,1-8-7,4 7-8,-2-2-10,-6 3-5,10 9-1,5-6 4,-9 9-1,0 0-4,-9-2-3,20 8 0,-8-16 0,3 1 0,-1 11-1,-1-11 0,5 1-1,-5-3-1,8-1 0,-12-3-1,28 0 1,-19 2-1,7 1 0,-3-6 1,9 3-1,-2 0-9,7-6-4,6 1 0,-8-6 0,6-6-9,-7 11 4,-10 1 0,1-16 1,-8 8-3,6-2-5,-13 5 3,7-1 4,-7-1 8,-2 2 7,2 0 4,-3 17 7,3-4 8,-4-8 2,0 7-2,10-8-2,-1 15-3,-10-9-3,5 5 0,7 7 1,-5-7-2,0 6-1,5 6-2,4-9 0,-13-1-2,13 10-1,-7-2 1,3 1-3,-3-6 1,1 3 0,4-4 0,0 8-9,-5-11-6,1 2-10,-3-3-17,-11 5-16,-4 0-21,6-3-34</inkml:trace>
          <inkml:trace contextRef="#ctx0" brushRef="#br1" timeOffset="235588.5418">16237 4270 178,'5'2'0,"10"6"107,-6 0-60,9 0-4,-11-1-15,-1-7-6,3 15-4,-7-6-7,5-9-5,2 8-6,2-1 0,5 3 0,-3 0-82,-9 9-57</inkml:trace>
          <inkml:trace contextRef="#ctx0" brushRef="#br1" timeOffset="237793.3788">16335 4260 172,'-7'-5'0,"14"-3"68,-11 2-46,6 11 9,-9-14-4,5 5-2,4 8 2,-4-4 0,0-6-6,8-2-3,-3 8-2,-3 0-3,-3-3-2,3 6-5,3-3-3,5-3 0,-12 6-2,11-10-2,-7 4 2,-3 2-1,8 1 2,-3-7-1,3 15 0,-8-8 1,1 0 0,2 3 0,0 4 1,2 7 6,5 1 3,-9 13-1,4-2-2,-2-2-2,0 6-2,0 1-1,9-12-1,-5 8-2,7-8 1,-2-3-2,-9 7 1,11-7-2,-8-4 2,-3-12-2,11 13-25,-9-11-3,9 6-12,-9-2-46,5-12-66</inkml:trace>
          <inkml:trace contextRef="#ctx0" brushRef="#br1" timeOffset="236307.2352">16686 4185 269,'0'2'0,"0"19"44,4-8-12,-4 34 4,-11-19-10,11 8-9,0 18 1,0-20-2,5 14 0,6 1-5,4-10-1,-3 8-1,8-1-2,-5-8-3,1-9 0,-8 16-1,6-17-1,4 5-1,-16-12 0,11 5-1,-11-3 0,7-7 1,2 2-1,-8-13 0,-6 1-12,-3 4 1,-1-13-1,5 10-5,-7-1-8,7-12-11,-18 6-18,6-7-17,-3-1-30</inkml:trace>
          <inkml:trace contextRef="#ctx0" brushRef="#br1" timeOffset="236603.8092">16953 4071 371,'4'5'0,"3"0"43,-5 12-40,-4 23 15,-1-7 5,-8 12-2,18-6-2,2 2-6,0 5-4,11-5-1,-5 3 1,12-3 0,-3 1-1,7 0 0,-11-12-1,12 6-4,-6 0 0,-1-9-3,-8 0 0,1-1-1,4-13 2,-13 1-1,2-1 0,-11 2 2,0-7-3,0-3-7,3-8-2,1 13-5,-6-12-5,2 17-5,-9-9-11,11-3-17,-8 7-31,-3 3-8,9-13-11</inkml:trace>
          <inkml:trace contextRef="#ctx0" brushRef="#br1" timeOffset="233145.418">13789 4480 159,'-6'-18'0,"6"-3"28,-9 7-3,13-6-1,-15-1-9,2 0 3,-4-9 4,-14 22-1,9-8-5,-8-2-2,1 3 5,5 5 5,-4 14-1,6-6-6,-9 10-5,16 2-9,-11 10 2,0 9 0,11 7 2,0 13 3,6 1-1,-4 6-1,14 7 0,4-15-1,11 9-1,-5-6 0,5-1-2,5-4 0,-3 8-1,5-10-1,-3-7-1,0 9 1,-6-12-1,13-3-1,-6 4 0,-12-16 0,5 1 0,-11 1 0,-1-3-3,-1-16-5,-8 8-3,6 4-1,-8-9-4,1-7-5,-18 2-5,13 0-16,-16 2-18,-6-12-22,0-2-29</inkml:trace>
          <inkml:trace contextRef="#ctx0" brushRef="#br1" timeOffset="233395.4118">13361 4787 221,'-16'-6'0,"18"-2"68,-4 8-32,4-5 5,-4 8-8,9-6-11,-1 3-2,1 3-5,13-1 7,7-1-3,6-1-3,7 4-6,11-9 0,-7 3-5,8-2-1,-10 4-2,2-4-1,3-2-1,-3-7 0,-4 3 0,-2 10-4,-7-8-11,-9-2-3,1 13-2,-12-8-11,4-1-15,-1 4-9,-1 8-7,-11-10-10,16 10-3</inkml:trace>
          <inkml:trace contextRef="#ctx0" brushRef="#br1" timeOffset="233788.1545">14285 4807 186,'4'9'0,"-2"-3"87,1 0-49,-8 9 5,14 0-8,-16-12 0,10 8-6,-8 4-3,5-13-8,-9 11-3,11 1-3,-2-7 0,0 6-4,0-10-2,0 12-1,-6-12-2,12 7 0,-3-10-2,-1 7 1,5-12-2,-10 3 1,12 4-1,-7 1 0,14-11 5,2 3-4,13-13 2,-7 8-5,7-20 1,-2 16 1,-9-12 0,9-4-6,-16 16-2,12-19 1,-10 16-1,1-3 2,-16-3-2,-7 5-3,14 3 2,-16-7 3,9 15-2,-15-8 3,6-1 1,-7-2 0,1 16 2,-10-3 1,-2-5 0,3 12 2,2-2-1,-3 8 1,-8-8 2,9 5 1,-7 0-3,11 2 0,-7 4-1,16-6 0,-5 0 0,5 13-4,4-21-4,1 17-12,4 4-9,4-16-1,0 13-8,-4-7-6,13 5 0,-4 0-6,-1-4-14</inkml:trace>
          <inkml:trace contextRef="#ctx0" brushRef="#br1" timeOffset="234147.5044">14804 4768 180,'18'-1'0,"4"2"84,3 9-46,8-4-3,-17 4-2,4 5-8,-16-5-5,10-3-5,-8 0 1,-1 8-3,4-9 1,-9 1-1,0-6-3,6 6-3,-12-4 0,12-6-3,-12 3 1,6 5 0,0-2 2,-3-3 3,-1-5-2,-3 5-2,-13-10-4,5 9-2,-3-2 2,0-1-1,5 1-1,-5-10 1,11 1 0,-6 8-1,9-21 0,-10 20 1,12-14-1,4 4-2,-8-7 0,12-2 0,1 13 0,4-17-2,2 14 0,7-8 0,0 8 1,-2 7 0,-2-11-2,-1 11 0,-8 3-2,11-3-4,-9 4-3,2 1-9,-2 2-7,10 2-16,-12-2-21,9 8-14,-10 2-28</inkml:trace>
          <inkml:trace contextRef="#ctx0" brushRef="#br1" timeOffset="238967.3388">17679 4809 113,'9'-3'25,"6"-11"3,-6 9 0,7 1-7,-3-5-5,7-4-3,0 5-7,-2 2-2,0-9-3,-5-3 0,3 12 0,-8-9 1,1 8 0,0-8 0,-7 6 0,1-1 4,-1-3 0,2 6 2,-15-2 0,11 2-4,-13-8-1,2 10 1,-3 1 3,-10-1 1,4 5 2,4-2 7,-15 4-1,16-2 0,-5 8 2,-5-7 1,12 1-5,-5-2 3,-2 10-4,-2 0-2,9 4 3,-3 1-2,-2 2-1,7 0-5,2-2 0,5 1 1,4 4 0,4-4 1,1 7-2,4-11 1,0-1 0,2 11-2,-2-12-2,11 10 1,4-8-2,-2 2 0,0-2 0,-4-9-1,0 2 2,11 0-3,-7-5 2,3 9-2,-3-18 0,-2 13 0,4-11-2,-2 0-8,5 7-7,-2-5-5,-1-10-4,7 9-3,-11-7-12,2 8-7,-2-5-10,0 0 4,5 4 1,-8-4-3,8 0-9</inkml:trace>
          <inkml:trace contextRef="#ctx0" brushRef="#br1" timeOffset="239264.1917">18265 4789 144,'0'5'0,"0"-2"104,7-3-59,-7 9-10,-2-9 1,6 6-9,-4-2-7,0 2-3,0 3-6,7-2 1,-12 11-1,17-18 0,-10 13 1,4 5-4,-6-11-1,0-4-5,-4-1 3,8 5-2,5-12 1,-15 12 0,6-14 2,0 8 0,0-2 2,-3 6 1,3-10-3,-4-2-2,0 0-3,4-1-1,-12-2 1,12 5-1,0-1 0,0-6 0,0-3 0,5 0-2,-5-14 1,9 15-4,0-12 0,2 1-2,-5-4 0,10-2-1,-9 8 0,13 5 0,-11-7 0,11 16-1,-5-8-6,-10 7-9,10 3-7,-4-3-13,0 10-7,5-11-4,-1 2-15,-3-3-12</inkml:trace>
          <inkml:trace contextRef="#ctx0" brushRef="#br1" timeOffset="240033.1037">18950 4105 347,'20'2'0,"-16"-2"63,-4 18-65,2 3 4,-4 8 39,0-7-19,8 1-2,-6 12-6,14 1-3,-8 3-2,14 2 1,-11 5-3,5-2-1,-1 5-1,0-6-1,3-1-2,-5 0 0,2-8 1,-6-4-1,0 8-1,10-20 0,-3 8-1,-8-3 0,1-7 0,2 3 0,0-4 0,-5-9 2,-4-1-1,5 7-1,-5-12 0,-3 5 0,8-7-4,-7 2 2,-1 0 1,1 2 0,0-2 0,-11-10-3,-3-2-6,-4 4 1,-4-13-3,2 7 5,-3 1-1,1-6-2,-3 5 4,0-1 2,3 5 2,2 6 0,-5-4 4,7 14-3,-2-14 0,2 13 2,9 0 3,-3-2 0,10-3 0,-7 11-2,9 2-1,-1-1 2,-5-1-2,3 11 0,-4 0 1,5 1 0,4 0 0,0-6 1,11 0-1,-11-2 1,18 3-1,-5-2 0,11 0 0,1-3-1,1-3 0,8-8 1,-1 1-3,7-6 2,-4 1-1,13-16 0,-14 12-1,9-2 2,-1-2-1,-1-7-1,0 1 0,7-2-2,-11-3-2,6 1 1,-6-6 0,-5 3-1,-6 2 3,0-8-4,1 4 0,-14 3 1,-8-3-3,-6-3-2,12 9 2,-10-3 3,-16 1 1,14 2 3,-6 7 0,-8 2 1,-3 2 0,6 11 1,-3-6 0,-15 11 4,3-6 3,8 11 1,-18-2 1,12 4 0,-3 8-1,7 0-1,14-7 2,-12 12-5,18-13 5,-2 17-3,-1-9-2,10 8 0,6-7 0,5 4 1,-2-3-2,13-12 0,-5 13-1,16-8-2,-9-10 0,14 7-2,3-5 2,4-5-1,5-5 0,3-5-33,2 10-1,1-12-15,-12 9-56,-11-2-123</inkml:trace>
        </inkml:traceGroup>
      </inkml:traceGroup>
    </inkml:traceGroup>
    <inkml:traceGroup>
      <inkml:annotationXML>
        <emma:emma xmlns:emma="http://www.w3.org/2003/04/emma" version="1.0">
          <emma:interpretation id="{7DEF1E94-D41D-42F6-8A92-70A87A0365F4}" emma:medium="tactile" emma:mode="ink">
            <msink:context xmlns:msink="http://schemas.microsoft.com/ink/2010/main" type="paragraph" rotatedBoundingBox="1509,16525 6619,16508 6622,17458 1512,17474" alignmentLevel="1"/>
          </emma:interpretation>
        </emma:emma>
      </inkml:annotationXML>
      <inkml:traceGroup>
        <inkml:annotationXML>
          <emma:emma xmlns:emma="http://www.w3.org/2003/04/emma" version="1.0">
            <emma:interpretation id="{95653D83-7A83-4042-B52A-50F62B1D28EE}" emma:medium="tactile" emma:mode="ink">
              <msink:context xmlns:msink="http://schemas.microsoft.com/ink/2010/main" type="line" rotatedBoundingBox="1509,16525 6619,16508 6622,17458 1512,17474"/>
            </emma:interpretation>
          </emma:emma>
        </inkml:annotationXML>
        <inkml:traceGroup>
          <inkml:annotationXML>
            <emma:emma xmlns:emma="http://www.w3.org/2003/04/emma" version="1.0">
              <emma:interpretation id="{233FCDF6-20CF-4ABA-BEAB-1F52CF7CC6CA}" emma:medium="tactile" emma:mode="ink">
                <msink:context xmlns:msink="http://schemas.microsoft.com/ink/2010/main" type="inkWord" rotatedBoundingBox="1509,16525 6619,16508 6622,17458 1512,17474"/>
              </emma:interpretation>
              <emma:one-of disjunction-type="recognition" id="oneOf16">
                <emma:interpretation id="interp80" emma:lang="tr-TR" emma:confidence="0">
                  <emma:literal>kullanalar.</emma:literal>
                </emma:interpretation>
                <emma:interpretation id="interp81" emma:lang="tr-TR" emma:confidence="0">
                  <emma:literal>Kullanalar.</emma:literal>
                </emma:interpretation>
                <emma:interpretation id="interp82" emma:lang="tr-TR" emma:confidence="0">
                  <emma:literal>kullanılır</emma:literal>
                </emma:interpretation>
                <emma:interpretation id="interp83" emma:lang="tr-TR" emma:confidence="0">
                  <emma:literal>kullanılır.</emma:literal>
                </emma:interpretation>
                <emma:interpretation id="interp84" emma:lang="tr-TR" emma:confidence="0">
                  <emma:literal>Kullanılır</emma:literal>
                </emma:interpretation>
              </emma:one-of>
            </emma:emma>
          </inkml:annotationXML>
          <inkml:trace contextRef="#ctx0" brushRef="#br1" timeOffset="241956.8907">-2916 6249 197,'5'-8'0,"-5"0"28,9 5-14,-3-9 8,-6 9 4,3-2 4,-10 10 2,11-10-8,1 8-3,-5-3-6,-2 2-3,6 1 1,5-1-1,0 3 2,-7 3-4,3 10 3,10-3-3,-6 19 3,0 0-1,0-3-1,4 15-4,-4-7 0,4 14-1,-2-7-2,1 0 1,1-2-3,-6 2 2,1-11-4,8 7 0,-12-3 0,-1-5 1,10-4 1,-13 1-2,4-1 0,-1-7 0,1-10 0,-2 2 0,-8 3 0,6-16-5,0 5-4,4-7-5,-4 7-3,5-4-3,-3 2-4,-4-10-9,4 12-4,-4-12-11,13-7-8,-9-2-16,5-9-24</inkml:trace>
          <inkml:trace contextRef="#ctx0" brushRef="#br1" timeOffset="242347.4866">-2422 6525 264,'6'3'0,"-6"-6"56,0 3-33,-9 8 0,7 2-2,-13-7 0,4 17-1,6-12-7,-15-2-3,0 14-4,7-5 1,-1 6-1,-6-13 0,-4 15-1,8-8-1,-1 2-3,-3 5 0,2-8 0,0 16 1,5-19-2,-5 7 0,7 0 2,-7-3-2,3-5 0,8 4 0,-13-10 1,18 15-1,-9-14 0,8-10 0,6 15 1,-6-15-2,8 10 0,-5-15-1,0 15 1,2 0 0,16-5 1,-5 3 1,9-3 0,5-1 0,2 5 3,9-4-1,-5-3 1,7 18 1,-2-13 1,-5 6-1,3-3 0,1-5 1,-5 18-3,3-12 0,-4-1-2,-6-5 1,3 5-2,-1-5 0,2 8-1,-9-5 1,0 10-44,-4 6-16,-5-4-53,2 10-70</inkml:trace>
          <inkml:trace contextRef="#ctx0" brushRef="#br1" timeOffset="249391.2498">-1869 6619 117,'-5'-4'12,"12"-10"-3,-7 14 0,-2 0-1,2-4-3,-5 2-1,5-2 0,7 0-1,-9 2-1,4 2 3,-2-4 2,0 10 6,0-12 1,0 6 1,0-10-2,0 10-2,0-2-4,-2-1 2,6 3 2,-4-2 0,-6-1 1,8 6 3,-9-6 2,7-5-5,7 8 1,-14 0 0,0-2 1,7 4-1,7-6 0,-11 6-2,4-7-2,4 8-3,-8-1-2,13-2-1,-14 10-2,10-2 1,-1 4 6,-6 14 3,2-1-2,0 0-3,0-5-1,6 7 0,6 0-1,-10-8 0,2 5 0,1-4-1,1 6 1,10-14-1,-12 5-1,14-1 0,-7-5 0,0 0 0,-6 4-1,1-20 0,5 22-1,-4-17 1,-5 0-1,3 6 0,-5 0 0,9-6 0,-3-12 1,1 12-1,4-2 1,0 2 0,11-8-1,1 1 0,-6 0 0,6 3 1,-8 5-2,-4-9-1,14 8-1,-14-8-3,11 16-1,-6-16 1,-5 13-5,-7-10-3,5 5-6,2-6 0,-11 6-8,2 0-8,-4 6-3,7-13 0,-8 4 0,3 3 5,5-7-4,4 2 1</inkml:trace>
          <inkml:trace contextRef="#ctx0" brushRef="#br1" timeOffset="249688.1029">-1469 6590 109,'11'-9'29,"-9"-11"3,0 12 12,-2-2-2,0 2 1,0 8 2,-4-5-1,8 3-11,-17 7-11,22 0-13,-20-10 1,4 15 1,-9-2 1,12 7 0,-3-5-2,7 5-2,-2-1-1,4 3-2,1 7 0,-1-15 0,4 11 0,3-3-1,-4-5 0,-5 5-1,11-3 0,-7-2 0,-2-2-1,5 4 0,-5-9-1,-4-2 0,7 9 0,-10-12 0,5 8-1,0-1 0,0-7 1,0 0-2,2 14-6,1-4-8,10 0-9,-11 4-3,5-7-12,11 3-16,-10 3-36,1-5-47</inkml:trace>
          <inkml:trace contextRef="#ctx0" brushRef="#br1" timeOffset="250393.5003">-1167 6223 108,'-2'0'35,"-1"-5"4,-1 5 3,11 5-3,-7-8-3,-7-2-3,11 8-7,-4-3-6,5 2 0,-10 3-3,5-2-1,0 8-1,3 1 2,1 1 0,-4 8-4,9 10-3,-9-9 1,13 10-1,-8-8 1,-1 6-3,-2 2-1,12-7-1,-12 7 0,4-5-2,1 4 1,2-7 0,0 5-1,-7 1-1,11-7 0,-13 9-2,5-9 1,-5 10-1,2-7 0,3-16-1,-5 19 0,0-19 1,0 4-1,-3 3 0,3-9 0,-2-1-9,4 4 0,1-8-3,-3 7-3,-7-10-4,11 2 0,-4 10 1,3-5-11,-6-7-5,3 0-9,7 4-10,-11-4 12,8-14-17,3 0-36</inkml:trace>
          <inkml:trace contextRef="#ctx0" brushRef="#br1" timeOffset="250799.734">-850 6196 166,'-2'2'0,"2"-2"63,2 5-37,-13 5 5,7-3 7,2 6 5,4 10-10,-2 6-8,-2-11-1,6 15-7,-4-3-1,9 3-3,-7-8-2,3 1-2,-3 8-1,2-13 1,1 4 0,6-4 0,-9 2-2,14-6 1,-8 11-3,-3-11 1,8 4-4,-4-3 2,-2-4-2,4 6 1,-7 2-1,12-8 0,-12-12-2,-1 16 0,-1-12 1,2 7-1,-4-11 1,2 3-2,7-2-5,-6 4-7,-6 2-4,8-9-5,-5 12-5,-5 6-6,8-9-7,-6 7-6,-6 15-9,5-7 8,-5 5-3,-2-1-12,4 4 4</inkml:trace>
          <inkml:trace contextRef="#ctx0" brushRef="#br1" timeOffset="251581.8338">-312 6706 174,'2'-5'0,"-2"3"50,0-1-22,0 11 3,-6-13-1,8-7 0,2 10-9,-2-8-7,7 0-6,-6 6-3,-1-17 2,-4 17 2,4-10-4,2 2-3,-4-1-2,0 7 1,2-5 0,-4 2-2,-7 2 2,3-1-2,1 3-5,-6 3 3,-7 2 3,12 7 0,-14-4 2,-5 9 1,1 4 2,-3-2 1,3 0 1,-3 3 2,7-10 3,2 11 0,7-8 0,0-2 2,0 13-3,2-6-3,5 9 0,4-7-2,0 5 1,2-5-2,9 12 0,-7-19-2,1 7 1,4-13-1,-3 14 0,3-13 0,-7-5 0,14 5-1,-16 0 0,7-10-1,-7 13 0,4-8-1,-2-8 1,7 8-1,0-3 0,4-2 0,-1-1 0,12-5-6,-4-6-1,0 0-4,9-9-3,-5 16 2,5-22 1,-9 15 0,-2-9 2,-9 6-4,-3-4 0,1 8-5,-5-21 1,1 20 4,-6-4 7,3 6 6,-2 2 0,2 7 11,-9-1 3,3 7-2,8 0 0,-2 0-1,-2 2-1,2 4 0,2-12-3,-9 20-1,12-14 0,-5 12 1,0-2 1,0-1 0,2 2 0,4 8-1,-3-5 0,8 1-2,-2 1 0,-5 10-1,7-13 0,-4 2 0,6-3-2,-4 7-1,4-4 1,-6-1-2,-2 1 1,3-8-1,-1-4 0,-5 4 1,3 2-1,-5-9 0,2 2-10,-4 8-2,4-10-4,0-2-6,0 2-4,-4 0-10,0 12-10,6-17-25,1 8-7,-10-1-18</inkml:trace>
          <inkml:trace contextRef="#ctx0" brushRef="#br1" timeOffset="252132.3804">39 6636 222,'4'0'0,"-4"-2"93,5 7-65,-5-10-11,-2 7 6,4 2 1,4 5 0,-6-9-5,0 12-5,14-2 0,-14 6-4,2 3-2,2-9-1,5 9-2,-6-2-1,3 2 1,-1-11-1,-3 2-1,-2 2-2,4-3 1,-4-7 1,0 1-1,0-3 0,0 0 0,-4-3-1,4 6 1,-7-6-1,12-3 0,-5 12 0,0-3 1,2-12-2,-7 9 0,1-7-11,6-11 1,-2 2-1,-2-2 1,11-8-3,-5 6-2,1-4 3,10 4 3,-17-1 5,9 14 3,-1-15 0,6 10 1,-10 4-1,4-8-1,8 6 2,-5 2 0,6-4 0,-4 6-1,3 1 2,-5 5 0,-5-2 2,14 2 1,-18 0-2,13 0 3,-2-5-2,3 10 0,-6-8 0,8 6 1,-16-3 1,11 2 0,-7 3 3,-1-2-1,8 2 0,0 13 0,-9-13 0,18 14-1,-18-7-2,9-4 0,-6 9 1,6 1-1,-11-8-1,9 7-1,-5 1 0,1 6 0,-7-7-3,4 4 2,-2-3-1,0 1 0,0-4 0,-2 2 0,6 2-10,-6 1-1,0-10-1,2 11 0,-5-21-3,10 11-6,-10-6-2,1-10-6,6 4-6,-4-5-7,8 8-10,-6-29-32</inkml:trace>
          <inkml:trace contextRef="#ctx0" brushRef="#br1" timeOffset="252444.87">661 6453 215,'0'5'0,"-5"-13"63,12 16-40,-9-10-3,0 6 4,-1 2 12,3 2-7,-4 7-5,8-3-4,-4 0-4,-11 3-1,11-2-4,0 5 0,7-3-1,-5-9-2,7 21-1,-13-18 1,8 9-2,3-2-1,-7-1-1,-2 5-1,-1-1-1,8 1-1,-5-4 0,9-4 0,-14 10-2,5-5 2,5-7-1,4 4 0,-9 6 0,4-10 0,-6-4-14,17 12 2,-21-22-3,12 4-2,-8 0-4,4-4-9,3 8-7,1-8-21,6-12-26,-4-2-42</inkml:trace>
          <inkml:trace contextRef="#ctx0" brushRef="#br1" timeOffset="252835.4652">930 6083 269,'-3'-5'0,"6"2"29,-3 11-18,0 4 15,0-4 11,0 17-6,4 5-5,-4-5-7,2 7-2,5-6-1,0 18-2,-7-11-2,4-2-1,1 9 0,8-1-3,-6-7-2,-3 11 1,7-11-1,-13-1-1,9 0-1,-1-6 0,-1 3-1,4 3-1,-9-8-1,11-1-1,-11 4 1,11-4-1,-9-5 0,5-4 1,-7 3-1,2-4 0,0-7-7,9 9-1,-11 0-2,7-5-3,-5-4 0,-6 2-2,10 3 1,-10-4-5,-3-4-8,16-2-7,-7 0-13,-4 0-8,7-4 2,-8 4-15,10-14-14</inkml:trace>
          <inkml:trace contextRef="#ctx0" brushRef="#br1" timeOffset="253117.2589">1290 6541 297,'-3'0'0,"6"0"56,-1 0-35,0 12 4,0 1 3,0-8-5,10 11-8,-1 2-3,-2-1 2,4 1-2,7-1-1,-9 3-2,7 12-1,0-6-4,-1 1 0,-12-3 0,6-6-1,-2-2 0,-5-1 1,-2-1-2,-2-2-1,5-8-1,-5 2 0,-5 4 2,5-5-2,0-5 0,-2 10-20,2-6 4,-2-12-3,2 16-2,-7-12-13,1-2-25,8-5-28,-4-4-28</inkml:trace>
          <inkml:trace contextRef="#ctx0" brushRef="#br1" timeOffset="253523.4643">1601 6639 219,'0'-7'0,"0"7"70,2 7-52,4-6 1,-3 8 0,1 3 3,-4-11 2,11 14-7,-6 0-2,8-3 0,-9 0-1,8 4-2,-8 9-4,5-8 0,11-5-4,-13 3-1,-3 0-1,5-4 0,-2-6 2,-5 3-3,0-1 2,-9-9-2,12 2 1,-5-5-1,0 14 1,0-9 1,0-2 0,-9-5 0,9 12 3,-9-20-5,7 12-1,-7-12 0,4 7 0,-8-5 0,6-2 0,-1 1-3,8-6 1,0-2-3,0-9 0,0 3 0,4 7 0,7-3 1,-9-2 3,9 5-1,3 3 3,-3-8-2,9 14 2,4-10-2,1 7 0,1-16 0,-10 24 2,8-12 1,-1 4-2,-1-4-2,-4 9 1,6-6 2,-6 7 0,0 0-1,-10 4 0,10-3-6,0 11-5,-7-3-3,-2 3-3,2 12-4,-4-1-12,4 6-11,-13 6-9,6 8-39</inkml:trace>
          <inkml:trace contextRef="#ctx0" brushRef="#br1" timeOffset="253773.4602">2096 6825 342,'11'0'0,"-4"-9"64,-5 9-45,2 6 9,-6-1 0,11-5-2,-5 3-2,3-3-5,-7 2-8,5 1 1,-1-8-3,0 7 0,-4-7-1,7 10-3,0-10-3,-7 0-1,6-2-1,3 12 0,-2-13 0,-5 11 0,5-14-13,-7 22-5,-7-6-13,3-5-18,-5 5-58,-7-10-155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4:53.345"/>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CE0F08FB-346D-4B7D-ACC3-1A7C2D603247}" emma:medium="tactile" emma:mode="ink">
          <msink:context xmlns:msink="http://schemas.microsoft.com/ink/2010/main" type="writingRegion" rotatedBoundingBox="18785,14495 18546,16540 18209,16501 18448,14455"/>
        </emma:interpretation>
      </emma:emma>
    </inkml:annotationXML>
    <inkml:traceGroup>
      <inkml:annotationXML>
        <emma:emma xmlns:emma="http://www.w3.org/2003/04/emma" version="1.0">
          <emma:interpretation id="{FC57DC09-C09A-439D-9C06-2C2A7C554956}" emma:medium="tactile" emma:mode="ink">
            <msink:context xmlns:msink="http://schemas.microsoft.com/ink/2010/main" type="paragraph" rotatedBoundingBox="18785,14495 18546,16540 18209,16501 18448,14455" alignmentLevel="1"/>
          </emma:interpretation>
        </emma:emma>
      </inkml:annotationXML>
      <inkml:traceGroup>
        <inkml:annotationXML>
          <emma:emma xmlns:emma="http://www.w3.org/2003/04/emma" version="1.0">
            <emma:interpretation id="{D383F614-E91F-4DCF-80B5-294F90CF9A87}" emma:medium="tactile" emma:mode="ink">
              <msink:context xmlns:msink="http://schemas.microsoft.com/ink/2010/main" type="line" rotatedBoundingBox="18785,14495 18546,16540 18209,16501 18448,14455"/>
            </emma:interpretation>
          </emma:emma>
        </inkml:annotationXML>
        <inkml:traceGroup>
          <inkml:annotationXML>
            <emma:emma xmlns:emma="http://www.w3.org/2003/04/emma" version="1.0">
              <emma:interpretation id="{2635095D-D536-478B-AE1F-2EBACB37260F}" emma:medium="tactile" emma:mode="ink">
                <msink:context xmlns:msink="http://schemas.microsoft.com/ink/2010/main" type="inkWord" rotatedBoundingBox="18785,14495 18546,16540 18209,16501 18448,14455"/>
              </emma:interpretation>
              <emma:one-of disjunction-type="recognition" id="oneOf0">
                <emma:interpretation id="interp0" emma:lang="tr-TR" emma:confidence="0">
                  <emma:literal>r-"</emma:literal>
                </emma:interpretation>
                <emma:interpretation id="interp1" emma:lang="tr-TR" emma:confidence="0">
                  <emma:literal>r."</emma:literal>
                </emma:interpretation>
                <emma:interpretation id="interp2" emma:lang="tr-TR" emma:confidence="0">
                  <emma:literal>Ei</emma:literal>
                </emma:interpretation>
                <emma:interpretation id="interp3" emma:lang="tr-TR" emma:confidence="0">
                  <emma:literal>Et</emma:literal>
                </emma:interpretation>
                <emma:interpretation id="interp4" emma:lang="tr-TR" emma:confidence="0">
                  <emma:literal>L."</emma:literal>
                </emma:interpretation>
              </emma:one-of>
            </emma:emma>
          </inkml:annotationXML>
          <inkml:trace contextRef="#ctx0" brushRef="#br0">142 1232 123,'0'14'11,"-2"4"-4,2-5-3,2-6-1,-4 0-2,0 8 0,2-15-1,0 7 1,-7-8-1,9 2 0,-2 4 0,0-1-14,3-8-19</inkml:trace>
          <inkml:trace contextRef="#ctx0" brushRef="#br0" timeOffset="209.299">120 1528 132,'2'13'23,"-2"-1"-1,-6-12 3,3 11 0,3-11-3,0 12-2,-2-6-6,-2-1-6,2 4-5,2-6-2,-5 9-1,3 3 0,2-7-9,-5-6-10,8 16-4,-12-3 7,20-3-1,-16-2-10,8 5 8,8-2 5,-11 2-8,4-5 5</inkml:trace>
          <inkml:trace contextRef="#ctx0" brushRef="#br0" timeOffset="463.1177">0 1943 251,'-11'0'0,"0"2"62,7-7-33,-12 5 2,3 5-5,-5 4 0,11-9-2,-8 8-5,6-11-6,4 3-6,1 0-4,-7 5-2,9-10-1,-10 3 0,10 4 0,-2 3-7,4-7-1,-14-1-6,10 1-4,-3 2-8,3 2-11,-16 6-10,18-3 1,-14 2 5,1 4 12,-1 2-4,7 7-1,-6-1-8</inkml:trace>
          <inkml:trace contextRef="#ctx0" brushRef="#br0" timeOffset="-364.7962">0 0 129,'0'14'0,"18"8"40,-11-16-15,-5 12-8,9-1-3,7-3-1,-7 1 0,2-7 2,-2-3-4,5 13-4,6 5-3,-4-19-3,-3 9 0,-10 5-2,8-4 0,-4 8-9,-2-12-3,-14 0 1,7 0 3,-11 11-1,6-6-2,3-6-6,-2 6-12,-7-2-15</inkml:trace>
          <inkml:trace contextRef="#ctx0" brushRef="#br0" timeOffset="-138.195">153 571 153,'0'11'0,"-6"4"30,8 4-8,2-2-6,-10 0-3,6-7-1,0-4-2,6 10-1,-6-5 0,0-1 0,0 0-2,0 4 0,12 1 3,-8 0-5,-8-6-4,4 10-1,-9-2 0,6 1 0,-3 2-16,1-2 0,1-8-5,-5 7-7,2 0-2,7 4 0,0-8 10,-2 2 4,2-1-2,11 3 7</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5:17.023"/>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F6E8CE44-B0C3-4A7A-959F-258D0821DE29}" emma:medium="tactile" emma:mode="ink">
          <msink:context xmlns:msink="http://schemas.microsoft.com/ink/2010/main" type="writingRegion" rotatedBoundingBox="11378,10267 11649,11755 11268,11824 10997,10336"/>
        </emma:interpretation>
      </emma:emma>
    </inkml:annotationXML>
    <inkml:traceGroup>
      <inkml:annotationXML>
        <emma:emma xmlns:emma="http://www.w3.org/2003/04/emma" version="1.0">
          <emma:interpretation id="{954C05F7-BE49-4691-B63C-17C7D1E06322}" emma:medium="tactile" emma:mode="ink">
            <msink:context xmlns:msink="http://schemas.microsoft.com/ink/2010/main" type="paragraph" rotatedBoundingBox="11378,10267 11649,11755 11268,11824 10997,10336" alignmentLevel="1"/>
          </emma:interpretation>
        </emma:emma>
      </inkml:annotationXML>
      <inkml:traceGroup>
        <inkml:annotationXML>
          <emma:emma xmlns:emma="http://www.w3.org/2003/04/emma" version="1.0">
            <emma:interpretation id="{D5D49A73-9252-405E-B521-442E0A3841D6}" emma:medium="tactile" emma:mode="ink">
              <msink:context xmlns:msink="http://schemas.microsoft.com/ink/2010/main" type="line" rotatedBoundingBox="11378,10267 11649,11754 11268,11824 10997,10336"/>
            </emma:interpretation>
          </emma:emma>
        </inkml:annotationXML>
        <inkml:traceGroup>
          <inkml:annotationXML>
            <emma:emma xmlns:emma="http://www.w3.org/2003/04/emma" version="1.0">
              <emma:interpretation id="{AC5A27DA-0A0A-4D6B-9F26-D395FB8323B5}" emma:medium="tactile" emma:mode="ink">
                <msink:context xmlns:msink="http://schemas.microsoft.com/ink/2010/main" type="inkWord" rotatedBoundingBox="11378,10267 11649,11754 11268,11824 10997,10336"/>
              </emma:interpretation>
              <emma:one-of disjunction-type="recognition" id="oneOf0">
                <emma:interpretation id="interp0" emma:lang="tr-TR" emma:confidence="0">
                  <emma:literal>i...</emma:literal>
                </emma:interpretation>
                <emma:interpretation id="interp1" emma:lang="tr-TR" emma:confidence="0">
                  <emma:literal>u...</emma:literal>
                </emma:interpretation>
                <emma:interpretation id="interp2" emma:lang="tr-TR" emma:confidence="0">
                  <emma:literal>ı"...</emma:literal>
                </emma:interpretation>
                <emma:interpretation id="interp3" emma:lang="tr-TR" emma:confidence="0">
                  <emma:literal>i"...</emma:literal>
                </emma:interpretation>
                <emma:interpretation id="interp4" emma:lang="tr-TR" emma:confidence="0">
                  <emma:literal>... ..</emma:literal>
                </emma:interpretation>
              </emma:one-of>
            </emma:emma>
          </inkml:annotationXML>
          <inkml:trace contextRef="#ctx0" brushRef="#br0">-131-5759 203,'-4'-12'0,"-5"9"77,20 0-70,-18 3-1,12 0 9,-1-5 1,-8-5-1,4 4 0,0 6-4,2-3-1,3 6-8,-8-13-2,3 7 0,-9-7-1,16 12-3,-9-2-4,2 8-6,0-8-10,-7-2-9,5 2-19,2 0-24</inkml:trace>
          <inkml:trace contextRef="#ctx0" brushRef="#br0" timeOffset="213.692">-275-5503 118,'0'5'0,"-4"-3"20,4 2-18,-3-8 1,-1 5 6,8-4 4,1 5 5,-7-7-4,6 10-8,-2-4-2,-2-2 3,7 2-4,-3-4-3,5 6 0,-11 7-30,4-1-5</inkml:trace>
          <inkml:trace contextRef="#ctx0" brushRef="#br0" timeOffset="418.1112">-346-5163 103,'0'-4'5,"4"8"-1,3-13-1,-7 14 6,0-5-3,7 5-5,-1-6-2,1 7-25</inkml:trace>
          <inkml:trace contextRef="#ctx0" brushRef="#br0" timeOffset="658.732">-200-4790 125,'0'5'0,"9"5"20,-11-7-18,11 0 8,-7-3 1,3 10 2,1 0 1,-3-10-8,-3 5-4,8-5-1,-5 5-1,3 3 0,3-4-34,0 1 2</inkml:trace>
          <inkml:trace contextRef="#ctx0" brushRef="#br0" timeOffset="885.8423">54-4386 118,'0'2'0,"0"3"12,11-2-9,-2 7 9,2-13 1,-7 9 1,-2-9 2,1 10 3,6-14-6,-1 12-3,-5-3-6,14-4-3,-8 7 0,0-5-2,2 3-9,5-6-21,4 14-8</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1100.67188" units="1/cm"/>
          <inkml:channelProperty channel="Y" name="resolution" value="1936.58398" units="1/cm"/>
          <inkml:channelProperty channel="F" name="resolution" value="1.20952E-6" units="1/dev"/>
        </inkml:channelProperties>
      </inkml:inkSource>
      <inkml:timestamp xml:id="ts0" timeString="2023-10-30T11:44:49.724"/>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F56613D6-C34E-4AB7-B315-22B1695F6B2D}" emma:medium="tactile" emma:mode="ink">
          <msink:context xmlns:msink="http://schemas.microsoft.com/ink/2010/main" type="inkDrawing" rotatedBoundingBox="11030,15693 11212,15835 11205,15844 11022,15703" semanticType="callout" shapeName="Other">
            <msink:sourceLink direction="with" ref="{510DE356-3508-41F1-9902-48C85F25F7A1}"/>
          </msink:context>
        </emma:interpretation>
      </emma:emma>
    </inkml:annotationXML>
    <inkml:trace contextRef="#ctx0" brushRef="#br0">-113 1675 129,'5'5'0,"1"5"18,3-5 2,-2-2 2,-1 11-4,-6-14-3,5 1 1,8 2 2,-8 11-1,4-8-6,2-2-6,0 8-1,7 1-3,-1-3-1,-3-7 0,-3 7 0,-2 0-33,6 3-14,-10 1-15</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31.10.2023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9.xml"/><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customXml" Target="../ink/ink4.xm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18.emf"/><Relationship Id="rId17" Type="http://schemas.openxmlformats.org/officeDocument/2006/relationships/customXml" Target="../ink/ink11.xml"/><Relationship Id="rId25" Type="http://schemas.openxmlformats.org/officeDocument/2006/relationships/customXml" Target="../ink/ink15.xml"/><Relationship Id="rId2" Type="http://schemas.openxmlformats.org/officeDocument/2006/relationships/image" Target="../media/image13.png"/><Relationship Id="rId16" Type="http://schemas.openxmlformats.org/officeDocument/2006/relationships/image" Target="../media/image20.emf"/><Relationship Id="rId20" Type="http://schemas.openxmlformats.org/officeDocument/2006/relationships/image" Target="../media/image22.emf"/><Relationship Id="rId29"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customXml" Target="../ink/ink8.xml"/><Relationship Id="rId24" Type="http://schemas.openxmlformats.org/officeDocument/2006/relationships/image" Target="../media/image24.emf"/><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26.emf"/><Relationship Id="rId10" Type="http://schemas.openxmlformats.org/officeDocument/2006/relationships/image" Target="../media/image17.emf"/><Relationship Id="rId19" Type="http://schemas.openxmlformats.org/officeDocument/2006/relationships/customXml" Target="../ink/ink12.xml"/><Relationship Id="rId4" Type="http://schemas.openxmlformats.org/officeDocument/2006/relationships/image" Target="../media/image14.emf"/><Relationship Id="rId9" Type="http://schemas.openxmlformats.org/officeDocument/2006/relationships/customXml" Target="../ink/ink7.xml"/><Relationship Id="rId14" Type="http://schemas.openxmlformats.org/officeDocument/2006/relationships/image" Target="../media/image19.emf"/><Relationship Id="rId22" Type="http://schemas.openxmlformats.org/officeDocument/2006/relationships/image" Target="../media/image23.emf"/><Relationship Id="rId27" Type="http://schemas.openxmlformats.org/officeDocument/2006/relationships/customXml" Target="../ink/ink16.xml"/><Relationship Id="rId30"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35.emf"/><Relationship Id="rId18" Type="http://schemas.openxmlformats.org/officeDocument/2006/relationships/customXml" Target="../ink/ink26.xml"/><Relationship Id="rId26" Type="http://schemas.openxmlformats.org/officeDocument/2006/relationships/customXml" Target="../ink/ink30.xml"/><Relationship Id="rId3" Type="http://schemas.openxmlformats.org/officeDocument/2006/relationships/image" Target="../media/image30.emf"/><Relationship Id="rId21" Type="http://schemas.openxmlformats.org/officeDocument/2006/relationships/image" Target="../media/image39.emf"/><Relationship Id="rId7" Type="http://schemas.openxmlformats.org/officeDocument/2006/relationships/image" Target="../media/image32.emf"/><Relationship Id="rId12" Type="http://schemas.openxmlformats.org/officeDocument/2006/relationships/customXml" Target="../ink/ink23.xml"/><Relationship Id="rId17" Type="http://schemas.openxmlformats.org/officeDocument/2006/relationships/image" Target="../media/image37.emf"/><Relationship Id="rId25" Type="http://schemas.openxmlformats.org/officeDocument/2006/relationships/image" Target="../media/image41.emf"/><Relationship Id="rId33" Type="http://schemas.openxmlformats.org/officeDocument/2006/relationships/image" Target="../media/image45.emf"/><Relationship Id="rId2" Type="http://schemas.openxmlformats.org/officeDocument/2006/relationships/customXml" Target="../ink/ink18.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34.emf"/><Relationship Id="rId24" Type="http://schemas.openxmlformats.org/officeDocument/2006/relationships/customXml" Target="../ink/ink29.xml"/><Relationship Id="rId32" Type="http://schemas.openxmlformats.org/officeDocument/2006/relationships/customXml" Target="../ink/ink33.xml"/><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28" Type="http://schemas.openxmlformats.org/officeDocument/2006/relationships/customXml" Target="../ink/ink31.xml"/><Relationship Id="rId10" Type="http://schemas.openxmlformats.org/officeDocument/2006/relationships/customXml" Target="../ink/ink22.xml"/><Relationship Id="rId19" Type="http://schemas.openxmlformats.org/officeDocument/2006/relationships/image" Target="../media/image38.emf"/><Relationship Id="rId31" Type="http://schemas.openxmlformats.org/officeDocument/2006/relationships/image" Target="../media/image44.emf"/><Relationship Id="rId4" Type="http://schemas.openxmlformats.org/officeDocument/2006/relationships/customXml" Target="../ink/ink19.xml"/><Relationship Id="rId9" Type="http://schemas.openxmlformats.org/officeDocument/2006/relationships/image" Target="../media/image33.emf"/><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42.emf"/><Relationship Id="rId30" Type="http://schemas.openxmlformats.org/officeDocument/2006/relationships/customXml" Target="../ink/ink32.xml"/></Relationships>
</file>

<file path=ppt/slides/_rels/slide15.xml.rels><?xml version="1.0" encoding="UTF-8" standalone="yes"?>
<Relationships xmlns="http://schemas.openxmlformats.org/package/2006/relationships"><Relationship Id="rId8" Type="http://schemas.openxmlformats.org/officeDocument/2006/relationships/customXml" Target="../ink/ink37.xml"/><Relationship Id="rId13" Type="http://schemas.openxmlformats.org/officeDocument/2006/relationships/image" Target="../media/image47.emf"/><Relationship Id="rId3" Type="http://schemas.openxmlformats.org/officeDocument/2006/relationships/image" Target="../media/image12.emf"/><Relationship Id="rId7" Type="http://schemas.openxmlformats.org/officeDocument/2006/relationships/image" Target="../media/image28.emf"/><Relationship Id="rId12" Type="http://schemas.openxmlformats.org/officeDocument/2006/relationships/customXml" Target="../ink/ink39.xml"/><Relationship Id="rId2"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36.xml"/><Relationship Id="rId11" Type="http://schemas.openxmlformats.org/officeDocument/2006/relationships/image" Target="../media/image46.emf"/><Relationship Id="rId5" Type="http://schemas.openxmlformats.org/officeDocument/2006/relationships/image" Target="../media/image13.emf"/><Relationship Id="rId10" Type="http://schemas.openxmlformats.org/officeDocument/2006/relationships/customXml" Target="../ink/ink38.xml"/><Relationship Id="rId4" Type="http://schemas.openxmlformats.org/officeDocument/2006/relationships/customXml" Target="../ink/ink35.xml"/><Relationship Id="rId9" Type="http://schemas.openxmlformats.org/officeDocument/2006/relationships/image" Target="../media/image2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customXml" Target="../ink/ink41.xml"/><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customXml" Target="../ink/ink43.xml"/></Relationships>
</file>

<file path=ppt/slides/_rels/slide18.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customXml" Target="../ink/ink49.xml"/><Relationship Id="rId18" Type="http://schemas.openxmlformats.org/officeDocument/2006/relationships/image" Target="../media/image60.emf"/><Relationship Id="rId26" Type="http://schemas.openxmlformats.org/officeDocument/2006/relationships/image" Target="../media/image64.emf"/><Relationship Id="rId3" Type="http://schemas.openxmlformats.org/officeDocument/2006/relationships/customXml" Target="../ink/ink44.xml"/><Relationship Id="rId21" Type="http://schemas.openxmlformats.org/officeDocument/2006/relationships/customXml" Target="../ink/ink53.xml"/><Relationship Id="rId7" Type="http://schemas.openxmlformats.org/officeDocument/2006/relationships/customXml" Target="../ink/ink46.xml"/><Relationship Id="rId12" Type="http://schemas.openxmlformats.org/officeDocument/2006/relationships/image" Target="../media/image57.emf"/><Relationship Id="rId17" Type="http://schemas.openxmlformats.org/officeDocument/2006/relationships/customXml" Target="../ink/ink51.xml"/><Relationship Id="rId25" Type="http://schemas.openxmlformats.org/officeDocument/2006/relationships/customXml" Target="../ink/ink55.xml"/><Relationship Id="rId2" Type="http://schemas.openxmlformats.org/officeDocument/2006/relationships/image" Target="../media/image52.png"/><Relationship Id="rId16" Type="http://schemas.openxmlformats.org/officeDocument/2006/relationships/image" Target="../media/image59.emf"/><Relationship Id="rId20"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54.emf"/><Relationship Id="rId11" Type="http://schemas.openxmlformats.org/officeDocument/2006/relationships/customXml" Target="../ink/ink48.xml"/><Relationship Id="rId24" Type="http://schemas.openxmlformats.org/officeDocument/2006/relationships/image" Target="../media/image63.emf"/><Relationship Id="rId5" Type="http://schemas.openxmlformats.org/officeDocument/2006/relationships/customXml" Target="../ink/ink45.xml"/><Relationship Id="rId15" Type="http://schemas.openxmlformats.org/officeDocument/2006/relationships/customXml" Target="../ink/ink50.xml"/><Relationship Id="rId23" Type="http://schemas.openxmlformats.org/officeDocument/2006/relationships/customXml" Target="../ink/ink54.xml"/><Relationship Id="rId28" Type="http://schemas.openxmlformats.org/officeDocument/2006/relationships/image" Target="../media/image65.emf"/><Relationship Id="rId10" Type="http://schemas.openxmlformats.org/officeDocument/2006/relationships/image" Target="../media/image56.emf"/><Relationship Id="rId19" Type="http://schemas.openxmlformats.org/officeDocument/2006/relationships/customXml" Target="../ink/ink52.xml"/><Relationship Id="rId4" Type="http://schemas.openxmlformats.org/officeDocument/2006/relationships/image" Target="../media/image53.emf"/><Relationship Id="rId9" Type="http://schemas.openxmlformats.org/officeDocument/2006/relationships/customXml" Target="../ink/ink47.xml"/><Relationship Id="rId14" Type="http://schemas.openxmlformats.org/officeDocument/2006/relationships/image" Target="../media/image58.emf"/><Relationship Id="rId22" Type="http://schemas.openxmlformats.org/officeDocument/2006/relationships/image" Target="../media/image62.emf"/><Relationship Id="rId27" Type="http://schemas.openxmlformats.org/officeDocument/2006/relationships/customXml" Target="../ink/ink56.xml"/></Relationships>
</file>

<file path=ppt/slides/_rels/slide19.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71.emf"/><Relationship Id="rId3" Type="http://schemas.openxmlformats.org/officeDocument/2006/relationships/image" Target="../media/image66.emf"/><Relationship Id="rId7" Type="http://schemas.openxmlformats.org/officeDocument/2006/relationships/image" Target="../media/image68.emf"/><Relationship Id="rId12" Type="http://schemas.openxmlformats.org/officeDocument/2006/relationships/customXml" Target="../ink/ink62.xml"/><Relationship Id="rId2" Type="http://schemas.openxmlformats.org/officeDocument/2006/relationships/customXml" Target="../ink/ink57.xml"/><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70.emf"/><Relationship Id="rId5" Type="http://schemas.openxmlformats.org/officeDocument/2006/relationships/image" Target="../media/image67.emf"/><Relationship Id="rId10" Type="http://schemas.openxmlformats.org/officeDocument/2006/relationships/customXml" Target="../ink/ink61.xml"/><Relationship Id="rId4" Type="http://schemas.openxmlformats.org/officeDocument/2006/relationships/customXml" Target="../ink/ink58.xml"/><Relationship Id="rId9" Type="http://schemas.openxmlformats.org/officeDocument/2006/relationships/image" Target="../media/image69.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7504" y="2636912"/>
            <a:ext cx="9001000" cy="1077218"/>
          </a:xfrm>
          <a:prstGeom prst="rect">
            <a:avLst/>
          </a:prstGeom>
          <a:noFill/>
        </p:spPr>
        <p:txBody>
          <a:bodyPr wrap="square" rtlCol="0">
            <a:spAutoFit/>
          </a:bodyPr>
          <a:lstStyle/>
          <a:p>
            <a:pPr algn="ctr"/>
            <a:r>
              <a:rPr lang="tr-TR" sz="3200" b="1" dirty="0" smtClean="0">
                <a:solidFill>
                  <a:srgbClr val="FF0000"/>
                </a:solidFill>
                <a:latin typeface="Times New Roman" pitchFamily="18" charset="0"/>
                <a:cs typeface="Times New Roman" pitchFamily="18" charset="0"/>
              </a:rPr>
              <a:t>İstatistiksel </a:t>
            </a:r>
            <a:r>
              <a:rPr lang="tr-TR" sz="3200" b="1" dirty="0" err="1" smtClean="0">
                <a:solidFill>
                  <a:srgbClr val="FF0000"/>
                </a:solidFill>
                <a:latin typeface="Times New Roman" pitchFamily="18" charset="0"/>
                <a:cs typeface="Times New Roman" pitchFamily="18" charset="0"/>
              </a:rPr>
              <a:t>Tahminleme</a:t>
            </a:r>
            <a:r>
              <a:rPr lang="tr-TR" sz="3200" b="1" dirty="0" smtClean="0">
                <a:solidFill>
                  <a:srgbClr val="FF0000"/>
                </a:solidFill>
                <a:latin typeface="Times New Roman" pitchFamily="18" charset="0"/>
                <a:cs typeface="Times New Roman" pitchFamily="18" charset="0"/>
              </a:rPr>
              <a:t>/Kestirim/Öngörü</a:t>
            </a:r>
            <a:endParaRPr lang="tr-TR" sz="3200" b="1" dirty="0">
              <a:solidFill>
                <a:srgbClr val="FF0000"/>
              </a:solidFill>
              <a:latin typeface="Times New Roman" pitchFamily="18" charset="0"/>
              <a:cs typeface="Times New Roman" pitchFamily="18" charset="0"/>
            </a:endParaRPr>
          </a:p>
          <a:p>
            <a:pPr algn="ctr"/>
            <a:r>
              <a:rPr lang="tr-TR" sz="3200" b="1" dirty="0">
                <a:solidFill>
                  <a:srgbClr val="FF0000"/>
                </a:solidFill>
                <a:latin typeface="Times New Roman" pitchFamily="18" charset="0"/>
                <a:cs typeface="Times New Roman" pitchFamily="18" charset="0"/>
              </a:rPr>
              <a:t>(Statistical </a:t>
            </a:r>
            <a:r>
              <a:rPr lang="tr-TR" sz="3200" b="1" dirty="0" err="1" smtClean="0">
                <a:solidFill>
                  <a:srgbClr val="FF0000"/>
                </a:solidFill>
                <a:latin typeface="Times New Roman" pitchFamily="18" charset="0"/>
                <a:cs typeface="Times New Roman" pitchFamily="18" charset="0"/>
              </a:rPr>
              <a:t>Estimation</a:t>
            </a:r>
            <a:r>
              <a:rPr lang="tr-TR" sz="3200" b="1" dirty="0" smtClean="0">
                <a:solidFill>
                  <a:srgbClr val="FF0000"/>
                </a:solidFill>
                <a:latin typeface="Times New Roman" pitchFamily="18" charset="0"/>
                <a:cs typeface="Times New Roman" pitchFamily="18" charset="0"/>
              </a:rPr>
              <a:t> veya Statistical </a:t>
            </a:r>
            <a:r>
              <a:rPr lang="tr-TR" sz="3200" b="1" dirty="0" err="1" smtClean="0">
                <a:solidFill>
                  <a:srgbClr val="FF0000"/>
                </a:solidFill>
                <a:latin typeface="Times New Roman" pitchFamily="18" charset="0"/>
                <a:cs typeface="Times New Roman" pitchFamily="18" charset="0"/>
              </a:rPr>
              <a:t>Prediction</a:t>
            </a:r>
            <a:r>
              <a:rPr lang="tr-TR" sz="3200" b="1" dirty="0" smtClean="0">
                <a:solidFill>
                  <a:srgbClr val="FF0000"/>
                </a:solidFill>
                <a:latin typeface="Times New Roman" pitchFamily="18" charset="0"/>
                <a:cs typeface="Times New Roman" pitchFamily="18" charset="0"/>
              </a:rPr>
              <a:t>)</a:t>
            </a:r>
            <a:endParaRPr lang="tr-TR"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465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72008"/>
            <a:ext cx="8964488"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10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7504" y="44624"/>
            <a:ext cx="8856984" cy="6555641"/>
          </a:xfrm>
          <a:prstGeom prst="rect">
            <a:avLst/>
          </a:prstGeom>
          <a:noFill/>
        </p:spPr>
        <p:txBody>
          <a:bodyPr wrap="square" rtlCol="0">
            <a:spAutoFit/>
          </a:bodyPr>
          <a:lstStyle/>
          <a:p>
            <a:r>
              <a:rPr lang="tr-TR" sz="2800" b="1" dirty="0">
                <a:latin typeface="Times New Roman" pitchFamily="18" charset="0"/>
                <a:cs typeface="Times New Roman" pitchFamily="18" charset="0"/>
              </a:rPr>
              <a:t>İstatistikte </a:t>
            </a:r>
            <a:r>
              <a:rPr lang="tr-TR" sz="2800" b="1" dirty="0" smtClean="0">
                <a:latin typeface="Times New Roman" pitchFamily="18" charset="0"/>
                <a:cs typeface="Times New Roman" pitchFamily="18" charset="0"/>
              </a:rPr>
              <a:t>güven </a:t>
            </a:r>
            <a:r>
              <a:rPr lang="tr-TR" sz="2800" b="1" dirty="0">
                <a:latin typeface="Times New Roman" pitchFamily="18" charset="0"/>
                <a:cs typeface="Times New Roman" pitchFamily="18" charset="0"/>
              </a:rPr>
              <a:t>aralığı (GA), </a:t>
            </a:r>
            <a:r>
              <a:rPr lang="tr-TR" sz="2800" b="1" dirty="0" err="1">
                <a:latin typeface="Times New Roman" pitchFamily="18" charset="0"/>
                <a:cs typeface="Times New Roman" pitchFamily="18" charset="0"/>
              </a:rPr>
              <a:t>anakütle</a:t>
            </a:r>
            <a:r>
              <a:rPr lang="tr-TR" sz="2800" b="1" dirty="0">
                <a:latin typeface="Times New Roman" pitchFamily="18" charset="0"/>
                <a:cs typeface="Times New Roman" pitchFamily="18" charset="0"/>
              </a:rPr>
              <a:t> </a:t>
            </a:r>
            <a:r>
              <a:rPr lang="tr-TR" sz="2800" b="1" dirty="0" smtClean="0">
                <a:latin typeface="Times New Roman" pitchFamily="18" charset="0"/>
                <a:cs typeface="Times New Roman" pitchFamily="18" charset="0"/>
              </a:rPr>
              <a:t>parametrelerini tahmin </a:t>
            </a:r>
            <a:r>
              <a:rPr lang="tr-TR" sz="2800" b="1" dirty="0">
                <a:latin typeface="Times New Roman" pitchFamily="18" charset="0"/>
                <a:cs typeface="Times New Roman" pitchFamily="18" charset="0"/>
              </a:rPr>
              <a:t>etmede kullanılan bir aralıktır</a:t>
            </a:r>
            <a:r>
              <a:rPr lang="tr-TR" sz="2800" b="1" dirty="0" smtClean="0">
                <a:latin typeface="Times New Roman" pitchFamily="18" charset="0"/>
                <a:cs typeface="Times New Roman" pitchFamily="18" charset="0"/>
              </a:rPr>
              <a:t>.</a:t>
            </a:r>
          </a:p>
          <a:p>
            <a:endParaRPr lang="tr-TR" sz="2800" b="1" dirty="0" smtClean="0">
              <a:latin typeface="Times New Roman" pitchFamily="18" charset="0"/>
              <a:cs typeface="Times New Roman" pitchFamily="18" charset="0"/>
            </a:endParaRPr>
          </a:p>
          <a:p>
            <a:r>
              <a:rPr lang="tr-TR" sz="2800" b="1" dirty="0">
                <a:latin typeface="Times New Roman" pitchFamily="18" charset="0"/>
                <a:cs typeface="Times New Roman" pitchFamily="18" charset="0"/>
              </a:rPr>
              <a:t>Tahminin güven düzeyini kullanarak bir parametre için belirlenen aralığa </a:t>
            </a:r>
            <a:r>
              <a:rPr lang="tr-TR" sz="2800" b="1" dirty="0">
                <a:solidFill>
                  <a:srgbClr val="FF0000"/>
                </a:solidFill>
                <a:latin typeface="Times New Roman" pitchFamily="18" charset="0"/>
                <a:cs typeface="Times New Roman" pitchFamily="18" charset="0"/>
              </a:rPr>
              <a:t>güven aralığı </a:t>
            </a:r>
            <a:r>
              <a:rPr lang="tr-TR" sz="2800" b="1" dirty="0">
                <a:latin typeface="Times New Roman" pitchFamily="18" charset="0"/>
                <a:cs typeface="Times New Roman" pitchFamily="18" charset="0"/>
              </a:rPr>
              <a:t>denir.</a:t>
            </a:r>
          </a:p>
          <a:p>
            <a:endParaRPr lang="tr-TR" sz="2800" b="1" dirty="0">
              <a:latin typeface="Times New Roman" pitchFamily="18" charset="0"/>
              <a:cs typeface="Times New Roman" pitchFamily="18" charset="0"/>
            </a:endParaRPr>
          </a:p>
          <a:p>
            <a:r>
              <a:rPr lang="el-GR" sz="2800" b="1" dirty="0">
                <a:latin typeface="Times New Roman" pitchFamily="18" charset="0"/>
                <a:cs typeface="Times New Roman" pitchFamily="18" charset="0"/>
              </a:rPr>
              <a:t>(1 – α)</a:t>
            </a:r>
            <a:r>
              <a:rPr lang="tr-TR" sz="2800" b="1" dirty="0">
                <a:latin typeface="Times New Roman" pitchFamily="18" charset="0"/>
                <a:cs typeface="Times New Roman" pitchFamily="18" charset="0"/>
              </a:rPr>
              <a:t>x100 % </a:t>
            </a:r>
            <a:r>
              <a:rPr lang="tr-TR" sz="2800" b="1" dirty="0" smtClean="0">
                <a:latin typeface="Times New Roman" pitchFamily="18" charset="0"/>
                <a:cs typeface="Times New Roman" pitchFamily="18" charset="0"/>
              </a:rPr>
              <a:t>= Güven aralığı</a:t>
            </a:r>
          </a:p>
          <a:p>
            <a:endParaRPr lang="tr-TR" sz="2800" b="1" dirty="0" smtClean="0">
              <a:latin typeface="Times New Roman" pitchFamily="18" charset="0"/>
              <a:cs typeface="Times New Roman" pitchFamily="18" charset="0"/>
            </a:endParaRPr>
          </a:p>
          <a:p>
            <a:r>
              <a:rPr lang="tr-TR" sz="2800" b="1" dirty="0">
                <a:latin typeface="Times New Roman" pitchFamily="18" charset="0"/>
                <a:cs typeface="Times New Roman" pitchFamily="18" charset="0"/>
              </a:rPr>
              <a:t>En çok kullanılan güven aralıkları %90, %95 ve %99’ dur.</a:t>
            </a:r>
          </a:p>
          <a:p>
            <a:endParaRPr lang="tr-TR" sz="2800" b="1"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α</a:t>
            </a:r>
            <a:r>
              <a:rPr lang="tr-TR" sz="2800" b="1" dirty="0" smtClean="0">
                <a:latin typeface="Times New Roman" pitchFamily="18" charset="0"/>
                <a:cs typeface="Times New Roman" pitchFamily="18" charset="0"/>
              </a:rPr>
              <a:t> = 0,05 ise GA % 95’dir. Yani, kitle parametresi (ortalama) % 95 ihtimalle bu aralıktadır. Veya, kitleden çektiğimiz örneklerin % 95’inin ortalaması bu aralıktadır.</a:t>
            </a:r>
          </a:p>
        </p:txBody>
      </p:sp>
    </p:spTree>
    <p:extLst>
      <p:ext uri="{BB962C8B-B14F-4D97-AF65-F5344CB8AC3E}">
        <p14:creationId xmlns:p14="http://schemas.microsoft.com/office/powerpoint/2010/main" val="343809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etin kutusu 3"/>
              <p:cNvSpPr txBox="1"/>
              <p:nvPr/>
            </p:nvSpPr>
            <p:spPr>
              <a:xfrm>
                <a:off x="107504" y="332656"/>
                <a:ext cx="8784976" cy="6058069"/>
              </a:xfrm>
              <a:prstGeom prst="rect">
                <a:avLst/>
              </a:prstGeom>
              <a:noFill/>
            </p:spPr>
            <p:txBody>
              <a:bodyPr wrap="square" rtlCol="0">
                <a:spAutoFit/>
              </a:bodyPr>
              <a:lstStyle/>
              <a:p>
                <a:r>
                  <a:rPr lang="tr-TR" sz="2800" b="1" dirty="0">
                    <a:latin typeface="Times New Roman" pitchFamily="18" charset="0"/>
                    <a:cs typeface="Times New Roman" pitchFamily="18" charset="0"/>
                  </a:rPr>
                  <a:t>Bir parametrenin bir aralık tahminin güven düzeyi, parametreyi kapsama olasılığıdır. 1 – </a:t>
                </a:r>
                <a:r>
                  <a:rPr lang="el-GR" sz="2800" b="1" dirty="0">
                    <a:latin typeface="Times New Roman" pitchFamily="18" charset="0"/>
                    <a:cs typeface="Times New Roman" pitchFamily="18" charset="0"/>
                  </a:rPr>
                  <a:t>α </a:t>
                </a:r>
                <a:r>
                  <a:rPr lang="tr-TR" sz="2800" b="1" dirty="0">
                    <a:latin typeface="Times New Roman" pitchFamily="18" charset="0"/>
                    <a:cs typeface="Times New Roman" pitchFamily="18" charset="0"/>
                  </a:rPr>
                  <a:t>ile gösterilir.</a:t>
                </a:r>
              </a:p>
              <a:p>
                <a:endParaRPr lang="tr-TR" sz="2800" b="1" dirty="0">
                  <a:latin typeface="Times New Roman" pitchFamily="18" charset="0"/>
                  <a:cs typeface="Times New Roman" pitchFamily="18" charset="0"/>
                </a:endParaRPr>
              </a:p>
              <a:p>
                <a:r>
                  <a:rPr lang="tr-TR" sz="2800" b="1" dirty="0">
                    <a:latin typeface="Times New Roman" pitchFamily="18" charset="0"/>
                    <a:cs typeface="Times New Roman" pitchFamily="18" charset="0"/>
                  </a:rPr>
                  <a:t>Burada, </a:t>
                </a:r>
                <a:r>
                  <a:rPr lang="el-GR" sz="2800" b="1" dirty="0">
                    <a:latin typeface="Times New Roman" pitchFamily="18" charset="0"/>
                    <a:cs typeface="Times New Roman" pitchFamily="18" charset="0"/>
                  </a:rPr>
                  <a:t>α </a:t>
                </a:r>
                <a:r>
                  <a:rPr lang="tr-TR" sz="2800" b="1" dirty="0">
                    <a:latin typeface="Times New Roman" pitchFamily="18" charset="0"/>
                    <a:cs typeface="Times New Roman" pitchFamily="18" charset="0"/>
                  </a:rPr>
                  <a:t>anlamlılık düzeyi adını alır.</a:t>
                </a:r>
              </a:p>
              <a:p>
                <a:endParaRPr lang="tr-TR" sz="2800" b="1" dirty="0" smtClean="0">
                  <a:latin typeface="Times New Roman" pitchFamily="18" charset="0"/>
                  <a:cs typeface="Times New Roman" pitchFamily="18" charset="0"/>
                </a:endParaRPr>
              </a:p>
              <a:p>
                <a:r>
                  <a:rPr lang="tr-TR" sz="2800" b="1" dirty="0" smtClean="0">
                    <a:latin typeface="Times New Roman" pitchFamily="18" charset="0"/>
                    <a:cs typeface="Times New Roman" pitchFamily="18" charset="0"/>
                  </a:rPr>
                  <a:t>Kitle ortalaması için güven aralığı aşağıdaki şekilde hesaplanır:</a:t>
                </a:r>
              </a:p>
              <a:p>
                <a:endParaRPr lang="tr-TR" sz="2800" b="1" dirty="0">
                  <a:latin typeface="Times New Roman" pitchFamily="18" charset="0"/>
                  <a:cs typeface="Times New Roman" pitchFamily="18" charset="0"/>
                </a:endParaRPr>
              </a:p>
              <a:p>
                <a:r>
                  <a:rPr lang="tr-TR" sz="2800" b="1" dirty="0" smtClean="0">
                    <a:latin typeface="Times New Roman" pitchFamily="18" charset="0"/>
                    <a:cs typeface="Times New Roman" pitchFamily="18" charset="0"/>
                  </a:rPr>
                  <a:t>GA</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tr-TR" sz="2800" b="1" dirty="0" smtClean="0">
                    <a:latin typeface="Times New Roman" pitchFamily="18" charset="0"/>
                    <a:cs typeface="Times New Roman" pitchFamily="18" charset="0"/>
                  </a:rPr>
                  <a:t>Nokta Tahmincisi</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tr-TR" sz="2800" b="1" dirty="0" smtClean="0">
                    <a:latin typeface="Times New Roman" pitchFamily="18" charset="0"/>
                    <a:cs typeface="Times New Roman" pitchFamily="18" charset="0"/>
                  </a:rPr>
                  <a:t>Hata Marjı</a:t>
                </a:r>
              </a:p>
              <a:p>
                <a:endParaRPr lang="tr-TR" sz="2800" b="1" dirty="0" smtClean="0">
                  <a:latin typeface="Times New Roman" pitchFamily="18" charset="0"/>
                  <a:cs typeface="Times New Roman" pitchFamily="18" charset="0"/>
                </a:endParaRPr>
              </a:p>
              <a:p>
                <a:endParaRPr lang="tr-TR" sz="2800" b="1" dirty="0">
                  <a:latin typeface="Times New Roman" pitchFamily="18" charset="0"/>
                  <a:cs typeface="Times New Roman" pitchFamily="18" charset="0"/>
                </a:endParaRPr>
              </a:p>
              <a:p>
                <a:r>
                  <a:rPr lang="tr-TR" sz="3200" b="1" dirty="0">
                    <a:latin typeface="Times New Roman" pitchFamily="18" charset="0"/>
                    <a:cs typeface="Times New Roman" pitchFamily="18" charset="0"/>
                  </a:rPr>
                  <a:t> </a:t>
                </a:r>
                <a14:m>
                  <m:oMath xmlns:m="http://schemas.openxmlformats.org/officeDocument/2006/math">
                    <m:acc>
                      <m:accPr>
                        <m:chr m:val="̅"/>
                        <m:ctrlPr>
                          <a:rPr lang="tr-TR" sz="3200" b="1" i="1">
                            <a:latin typeface="Cambria Math"/>
                          </a:rPr>
                        </m:ctrlPr>
                      </m:accPr>
                      <m:e>
                        <m:r>
                          <a:rPr lang="tr-TR" sz="3200" b="1" i="1">
                            <a:latin typeface="Cambria Math"/>
                          </a:rPr>
                          <m:t>𝒙</m:t>
                        </m:r>
                      </m:e>
                    </m:acc>
                  </m:oMath>
                </a14:m>
                <a:r>
                  <a:rPr lang="tr-TR" sz="3200" b="1" dirty="0">
                    <a:latin typeface="Times New Roman" pitchFamily="18" charset="0"/>
                    <a:cs typeface="Times New Roman" pitchFamily="18" charset="0"/>
                  </a:rPr>
                  <a:t>  </a:t>
                </a:r>
                <a:r>
                  <a:rPr lang="tr-TR" sz="3200" b="1" dirty="0" smtClean="0">
                    <a:latin typeface="Times New Roman" pitchFamily="18" charset="0"/>
                    <a:cs typeface="Times New Roman" pitchFamily="18" charset="0"/>
                  </a:rPr>
                  <a:t>-  </a:t>
                </a:r>
                <a:r>
                  <a:rPr lang="tr-TR" sz="3200" b="1" dirty="0">
                    <a:latin typeface="Times New Roman" pitchFamily="18" charset="0"/>
                    <a:cs typeface="Times New Roman" pitchFamily="18" charset="0"/>
                  </a:rPr>
                  <a:t>(z</a:t>
                </a:r>
                <a:r>
                  <a:rPr lang="tr-TR" sz="3200" b="1" baseline="-25000" dirty="0">
                    <a:latin typeface="Times New Roman" pitchFamily="18" charset="0"/>
                    <a:cs typeface="Times New Roman" pitchFamily="18" charset="0"/>
                  </a:rPr>
                  <a:t>α/2 </a:t>
                </a:r>
                <a:r>
                  <a:rPr lang="tr-TR" sz="3200" b="1" dirty="0">
                    <a:latin typeface="Times New Roman" pitchFamily="18" charset="0"/>
                    <a:cs typeface="Times New Roman" pitchFamily="18" charset="0"/>
                  </a:rPr>
                  <a:t>)*(</a:t>
                </a:r>
                <a14:m>
                  <m:oMath xmlns:m="http://schemas.openxmlformats.org/officeDocument/2006/math">
                    <m:f>
                      <m:fPr>
                        <m:ctrlPr>
                          <a:rPr lang="tr-TR" sz="3600" b="1" i="1" smtClean="0">
                            <a:latin typeface="Cambria Math"/>
                          </a:rPr>
                        </m:ctrlPr>
                      </m:fPr>
                      <m:num>
                        <m:r>
                          <m:rPr>
                            <m:nor/>
                          </m:rPr>
                          <a:rPr lang="tr-TR" sz="3600" b="1" dirty="0">
                            <a:latin typeface="Times New Roman" pitchFamily="18" charset="0"/>
                            <a:cs typeface="Times New Roman" pitchFamily="18" charset="0"/>
                          </a:rPr>
                          <m:t>σ</m:t>
                        </m:r>
                      </m:num>
                      <m:den>
                        <m:r>
                          <a:rPr lang="tr-TR" sz="3600" b="1" i="1">
                            <a:latin typeface="Cambria Math"/>
                          </a:rPr>
                          <m:t>√</m:t>
                        </m:r>
                        <m:r>
                          <a:rPr lang="tr-TR" sz="3600" b="1" i="1">
                            <a:latin typeface="Cambria Math"/>
                          </a:rPr>
                          <m:t>𝒏</m:t>
                        </m:r>
                      </m:den>
                    </m:f>
                  </m:oMath>
                </a14:m>
                <a:r>
                  <a:rPr lang="tr-TR" sz="3200" b="1" dirty="0">
                    <a:latin typeface="Times New Roman" pitchFamily="18" charset="0"/>
                    <a:cs typeface="Times New Roman" pitchFamily="18" charset="0"/>
                  </a:rPr>
                  <a:t>)</a:t>
                </a:r>
                <a:r>
                  <a:rPr lang="tr-TR" sz="3200" b="1" dirty="0" smtClean="0">
                    <a:latin typeface="Times New Roman" pitchFamily="18" charset="0"/>
                    <a:cs typeface="Times New Roman" pitchFamily="18" charset="0"/>
                  </a:rPr>
                  <a:t> </a:t>
                </a:r>
                <a:r>
                  <a:rPr lang="tr-TR" sz="3200" b="1" dirty="0">
                    <a:latin typeface="Times New Roman" pitchFamily="18" charset="0"/>
                    <a:cs typeface="Times New Roman" pitchFamily="18" charset="0"/>
                  </a:rPr>
                  <a:t>&lt; </a:t>
                </a:r>
                <a:r>
                  <a:rPr lang="tr-TR" sz="3200" b="1" dirty="0" smtClean="0">
                    <a:latin typeface="Times New Roman" pitchFamily="18" charset="0"/>
                    <a:cs typeface="Times New Roman" pitchFamily="18" charset="0"/>
                  </a:rPr>
                  <a:t>µ &lt; </a:t>
                </a:r>
                <a14:m>
                  <m:oMath xmlns:m="http://schemas.openxmlformats.org/officeDocument/2006/math">
                    <m:acc>
                      <m:accPr>
                        <m:chr m:val="̅"/>
                        <m:ctrlPr>
                          <a:rPr lang="tr-TR" sz="3200" b="1" i="1">
                            <a:latin typeface="Cambria Math"/>
                          </a:rPr>
                        </m:ctrlPr>
                      </m:accPr>
                      <m:e>
                        <m:r>
                          <a:rPr lang="tr-TR" sz="3200" b="1" i="1">
                            <a:latin typeface="Cambria Math"/>
                          </a:rPr>
                          <m:t>𝒙</m:t>
                        </m:r>
                      </m:e>
                    </m:acc>
                  </m:oMath>
                </a14:m>
                <a:r>
                  <a:rPr lang="tr-TR" sz="3200" b="1" dirty="0">
                    <a:latin typeface="Times New Roman" pitchFamily="18" charset="0"/>
                    <a:cs typeface="Times New Roman" pitchFamily="18" charset="0"/>
                  </a:rPr>
                  <a:t>  </a:t>
                </a:r>
                <a:r>
                  <a:rPr lang="tr-TR" sz="3200" b="1" dirty="0" smtClean="0">
                    <a:latin typeface="Times New Roman" pitchFamily="18" charset="0"/>
                    <a:cs typeface="Times New Roman" pitchFamily="18" charset="0"/>
                  </a:rPr>
                  <a:t>+  </a:t>
                </a:r>
                <a:r>
                  <a:rPr lang="tr-TR" sz="3200" b="1" dirty="0">
                    <a:latin typeface="Times New Roman" pitchFamily="18" charset="0"/>
                    <a:cs typeface="Times New Roman" pitchFamily="18" charset="0"/>
                  </a:rPr>
                  <a:t>(z</a:t>
                </a:r>
                <a:r>
                  <a:rPr lang="tr-TR" sz="3200" b="1" baseline="-25000" dirty="0">
                    <a:latin typeface="Times New Roman" pitchFamily="18" charset="0"/>
                    <a:cs typeface="Times New Roman" pitchFamily="18" charset="0"/>
                  </a:rPr>
                  <a:t>α/2 </a:t>
                </a:r>
                <a:r>
                  <a:rPr lang="tr-TR" sz="3200" b="1" dirty="0">
                    <a:latin typeface="Times New Roman" pitchFamily="18" charset="0"/>
                    <a:cs typeface="Times New Roman" pitchFamily="18" charset="0"/>
                  </a:rPr>
                  <a:t>)*(</a:t>
                </a:r>
                <a14:m>
                  <m:oMath xmlns:m="http://schemas.openxmlformats.org/officeDocument/2006/math">
                    <m:f>
                      <m:fPr>
                        <m:ctrlPr>
                          <a:rPr lang="tr-TR" sz="3600" b="1" i="1">
                            <a:latin typeface="Cambria Math"/>
                          </a:rPr>
                        </m:ctrlPr>
                      </m:fPr>
                      <m:num>
                        <m:r>
                          <m:rPr>
                            <m:nor/>
                          </m:rPr>
                          <a:rPr lang="tr-TR" sz="3600" b="1" dirty="0">
                            <a:latin typeface="Times New Roman" pitchFamily="18" charset="0"/>
                            <a:cs typeface="Times New Roman" pitchFamily="18" charset="0"/>
                          </a:rPr>
                          <m:t>σ</m:t>
                        </m:r>
                      </m:num>
                      <m:den>
                        <m:r>
                          <a:rPr lang="tr-TR" sz="3600" b="1" i="1">
                            <a:latin typeface="Cambria Math"/>
                          </a:rPr>
                          <m:t>√</m:t>
                        </m:r>
                        <m:r>
                          <a:rPr lang="tr-TR" sz="3600" b="1" i="1">
                            <a:latin typeface="Cambria Math"/>
                          </a:rPr>
                          <m:t>𝒏</m:t>
                        </m:r>
                      </m:den>
                    </m:f>
                  </m:oMath>
                </a14:m>
                <a:r>
                  <a:rPr lang="tr-TR" sz="3200" b="1" dirty="0">
                    <a:latin typeface="Times New Roman" pitchFamily="18" charset="0"/>
                    <a:cs typeface="Times New Roman" pitchFamily="18" charset="0"/>
                  </a:rPr>
                  <a:t>)</a:t>
                </a:r>
                <a:r>
                  <a:rPr lang="tr-TR" sz="3200" b="1" dirty="0" smtClean="0">
                    <a:latin typeface="Times New Roman" pitchFamily="18" charset="0"/>
                    <a:cs typeface="Times New Roman" pitchFamily="18" charset="0"/>
                  </a:rPr>
                  <a:t>  = 1- </a:t>
                </a:r>
                <a:r>
                  <a:rPr lang="el-GR" sz="3200" b="1" dirty="0">
                    <a:latin typeface="Times New Roman" pitchFamily="18" charset="0"/>
                    <a:cs typeface="Times New Roman" pitchFamily="18" charset="0"/>
                  </a:rPr>
                  <a:t>α</a:t>
                </a:r>
                <a:endParaRPr lang="tr-TR" sz="3200" dirty="0">
                  <a:latin typeface="Times New Roman" pitchFamily="18" charset="0"/>
                  <a:cs typeface="Times New Roman" pitchFamily="18" charset="0"/>
                </a:endParaRPr>
              </a:p>
              <a:p>
                <a:endParaRPr lang="tr-TR" sz="2800" b="1" dirty="0">
                  <a:latin typeface="Times New Roman" pitchFamily="18" charset="0"/>
                  <a:cs typeface="Times New Roman" pitchFamily="18" charset="0"/>
                </a:endParaRPr>
              </a:p>
            </p:txBody>
          </p:sp>
        </mc:Choice>
        <mc:Fallback xmlns="">
          <p:sp>
            <p:nvSpPr>
              <p:cNvPr id="4" name="Metin kutusu 3"/>
              <p:cNvSpPr txBox="1">
                <a:spLocks noRot="1" noChangeAspect="1" noMove="1" noResize="1" noEditPoints="1" noAdjustHandles="1" noChangeArrowheads="1" noChangeShapeType="1" noTextEdit="1"/>
              </p:cNvSpPr>
              <p:nvPr/>
            </p:nvSpPr>
            <p:spPr>
              <a:xfrm>
                <a:off x="107504" y="332656"/>
                <a:ext cx="8784976" cy="6058069"/>
              </a:xfrm>
              <a:prstGeom prst="rect">
                <a:avLst/>
              </a:prstGeom>
              <a:blipFill rotWithShape="1">
                <a:blip r:embed="rId2"/>
                <a:stretch>
                  <a:fillRect l="-1457" t="-1007"/>
                </a:stretch>
              </a:blipFill>
            </p:spPr>
            <p:txBody>
              <a:bodyPr/>
              <a:lstStyle/>
              <a:p>
                <a:r>
                  <a:rPr lang="tr-T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 name="Mürekkep 7"/>
              <p14:cNvContentPartPr/>
              <p14:nvPr/>
            </p14:nvContentPartPr>
            <p14:xfrm>
              <a:off x="174240" y="5216943"/>
              <a:ext cx="430560" cy="1284840"/>
            </p14:xfrm>
          </p:contentPart>
        </mc:Choice>
        <mc:Fallback xmlns="">
          <p:pic>
            <p:nvPicPr>
              <p:cNvPr id="8" name="Mürekkep 7"/>
              <p:cNvPicPr/>
              <p:nvPr/>
            </p:nvPicPr>
            <p:blipFill>
              <a:blip r:embed="rId4"/>
              <a:stretch>
                <a:fillRect/>
              </a:stretch>
            </p:blipFill>
            <p:spPr>
              <a:xfrm>
                <a:off x="169200" y="5210103"/>
                <a:ext cx="444600" cy="130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 name="Mürekkep 39"/>
              <p14:cNvContentPartPr/>
              <p14:nvPr/>
            </p14:nvContentPartPr>
            <p14:xfrm>
              <a:off x="290880" y="4999143"/>
              <a:ext cx="3188520" cy="1651320"/>
            </p14:xfrm>
          </p:contentPart>
        </mc:Choice>
        <mc:Fallback xmlns="">
          <p:pic>
            <p:nvPicPr>
              <p:cNvPr id="40" name="Mürekkep 39"/>
              <p:cNvPicPr/>
              <p:nvPr/>
            </p:nvPicPr>
            <p:blipFill>
              <a:blip r:embed="rId6"/>
              <a:stretch>
                <a:fillRect/>
              </a:stretch>
            </p:blipFill>
            <p:spPr>
              <a:xfrm>
                <a:off x="285120" y="4992303"/>
                <a:ext cx="3203640" cy="166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9" name="Mürekkep 68"/>
              <p14:cNvContentPartPr/>
              <p14:nvPr/>
            </p14:nvContentPartPr>
            <p14:xfrm>
              <a:off x="3899160" y="5047383"/>
              <a:ext cx="129240" cy="466560"/>
            </p14:xfrm>
          </p:contentPart>
        </mc:Choice>
        <mc:Fallback xmlns="">
          <p:pic>
            <p:nvPicPr>
              <p:cNvPr id="69" name="Mürekkep 68"/>
              <p:cNvPicPr/>
              <p:nvPr/>
            </p:nvPicPr>
            <p:blipFill>
              <a:blip r:embed="rId8"/>
              <a:stretch>
                <a:fillRect/>
              </a:stretch>
            </p:blipFill>
            <p:spPr>
              <a:xfrm>
                <a:off x="3894480" y="5040903"/>
                <a:ext cx="14040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 name="Mürekkep 91"/>
              <p14:cNvContentPartPr/>
              <p14:nvPr/>
            </p14:nvContentPartPr>
            <p14:xfrm>
              <a:off x="6555240" y="5205423"/>
              <a:ext cx="165240" cy="735480"/>
            </p14:xfrm>
          </p:contentPart>
        </mc:Choice>
        <mc:Fallback xmlns="">
          <p:pic>
            <p:nvPicPr>
              <p:cNvPr id="92" name="Mürekkep 91"/>
              <p:cNvPicPr/>
              <p:nvPr/>
            </p:nvPicPr>
            <p:blipFill>
              <a:blip r:embed="rId10"/>
              <a:stretch>
                <a:fillRect/>
              </a:stretch>
            </p:blipFill>
            <p:spPr>
              <a:xfrm>
                <a:off x="6550560" y="5200383"/>
                <a:ext cx="17640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3" name="Mürekkep 92"/>
              <p14:cNvContentPartPr/>
              <p14:nvPr/>
            </p14:nvContentPartPr>
            <p14:xfrm>
              <a:off x="3998520" y="3700623"/>
              <a:ext cx="195480" cy="531720"/>
            </p14:xfrm>
          </p:contentPart>
        </mc:Choice>
        <mc:Fallback xmlns="">
          <p:pic>
            <p:nvPicPr>
              <p:cNvPr id="93" name="Mürekkep 92"/>
              <p:cNvPicPr/>
              <p:nvPr/>
            </p:nvPicPr>
            <p:blipFill>
              <a:blip r:embed="rId12"/>
              <a:stretch>
                <a:fillRect/>
              </a:stretch>
            </p:blipFill>
            <p:spPr>
              <a:xfrm>
                <a:off x="3993840" y="3693063"/>
                <a:ext cx="20520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1" name="Mürekkep 100"/>
              <p14:cNvContentPartPr/>
              <p14:nvPr/>
            </p14:nvContentPartPr>
            <p14:xfrm>
              <a:off x="3970440" y="5650383"/>
              <a:ext cx="63720" cy="54360"/>
            </p14:xfrm>
          </p:contentPart>
        </mc:Choice>
        <mc:Fallback xmlns="">
          <p:pic>
            <p:nvPicPr>
              <p:cNvPr id="101" name="Mürekkep 100"/>
              <p:cNvPicPr/>
              <p:nvPr/>
            </p:nvPicPr>
            <p:blipFill>
              <a:blip r:embed="rId14"/>
              <a:stretch>
                <a:fillRect/>
              </a:stretch>
            </p:blipFill>
            <p:spPr>
              <a:xfrm>
                <a:off x="3965400" y="5645343"/>
                <a:ext cx="73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 name="Mürekkep 111"/>
              <p14:cNvContentPartPr/>
              <p14:nvPr/>
            </p14:nvContentPartPr>
            <p14:xfrm>
              <a:off x="4123080" y="5796183"/>
              <a:ext cx="4367880" cy="682200"/>
            </p14:xfrm>
          </p:contentPart>
        </mc:Choice>
        <mc:Fallback xmlns="">
          <p:pic>
            <p:nvPicPr>
              <p:cNvPr id="112" name="Mürekkep 111"/>
              <p:cNvPicPr/>
              <p:nvPr/>
            </p:nvPicPr>
            <p:blipFill>
              <a:blip r:embed="rId16"/>
              <a:stretch>
                <a:fillRect/>
              </a:stretch>
            </p:blipFill>
            <p:spPr>
              <a:xfrm>
                <a:off x="4117680" y="5790783"/>
                <a:ext cx="43822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9" name="Mürekkep 138"/>
              <p14:cNvContentPartPr/>
              <p14:nvPr/>
            </p14:nvContentPartPr>
            <p14:xfrm>
              <a:off x="4025520" y="3573543"/>
              <a:ext cx="2481120" cy="1531440"/>
            </p14:xfrm>
          </p:contentPart>
        </mc:Choice>
        <mc:Fallback xmlns="">
          <p:pic>
            <p:nvPicPr>
              <p:cNvPr id="139" name="Mürekkep 138"/>
              <p:cNvPicPr/>
              <p:nvPr/>
            </p:nvPicPr>
            <p:blipFill>
              <a:blip r:embed="rId18"/>
              <a:stretch>
                <a:fillRect/>
              </a:stretch>
            </p:blipFill>
            <p:spPr>
              <a:xfrm>
                <a:off x="4018320" y="3566703"/>
                <a:ext cx="2493000" cy="154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2" name="Mürekkep 141"/>
              <p14:cNvContentPartPr/>
              <p14:nvPr/>
            </p14:nvContentPartPr>
            <p14:xfrm>
              <a:off x="6779880" y="3191223"/>
              <a:ext cx="431280" cy="288720"/>
            </p14:xfrm>
          </p:contentPart>
        </mc:Choice>
        <mc:Fallback xmlns="">
          <p:pic>
            <p:nvPicPr>
              <p:cNvPr id="142" name="Mürekkep 141"/>
              <p:cNvPicPr/>
              <p:nvPr/>
            </p:nvPicPr>
            <p:blipFill>
              <a:blip r:embed="rId20"/>
              <a:stretch>
                <a:fillRect/>
              </a:stretch>
            </p:blipFill>
            <p:spPr>
              <a:xfrm>
                <a:off x="6770880" y="3181863"/>
                <a:ext cx="4496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 name="Mürekkep 142"/>
              <p14:cNvContentPartPr/>
              <p14:nvPr/>
            </p14:nvContentPartPr>
            <p14:xfrm>
              <a:off x="6678360" y="3547263"/>
              <a:ext cx="604800" cy="120240"/>
            </p14:xfrm>
          </p:contentPart>
        </mc:Choice>
        <mc:Fallback xmlns="">
          <p:pic>
            <p:nvPicPr>
              <p:cNvPr id="143" name="Mürekkep 142"/>
              <p:cNvPicPr/>
              <p:nvPr/>
            </p:nvPicPr>
            <p:blipFill>
              <a:blip r:embed="rId22"/>
              <a:stretch>
                <a:fillRect/>
              </a:stretch>
            </p:blipFill>
            <p:spPr>
              <a:xfrm>
                <a:off x="6670440" y="3539343"/>
                <a:ext cx="621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8" name="Mürekkep 147"/>
              <p14:cNvContentPartPr/>
              <p14:nvPr/>
            </p14:nvContentPartPr>
            <p14:xfrm>
              <a:off x="7112520" y="3591543"/>
              <a:ext cx="417600" cy="123840"/>
            </p14:xfrm>
          </p:contentPart>
        </mc:Choice>
        <mc:Fallback xmlns="">
          <p:pic>
            <p:nvPicPr>
              <p:cNvPr id="148" name="Mürekkep 147"/>
              <p:cNvPicPr/>
              <p:nvPr/>
            </p:nvPicPr>
            <p:blipFill>
              <a:blip r:embed="rId24"/>
              <a:stretch>
                <a:fillRect/>
              </a:stretch>
            </p:blipFill>
            <p:spPr>
              <a:xfrm>
                <a:off x="7107840" y="3582543"/>
                <a:ext cx="430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9" name="Mürekkep 148"/>
              <p14:cNvContentPartPr/>
              <p14:nvPr/>
            </p14:nvContentPartPr>
            <p14:xfrm>
              <a:off x="7079760" y="3683703"/>
              <a:ext cx="50040" cy="385920"/>
            </p14:xfrm>
          </p:contentPart>
        </mc:Choice>
        <mc:Fallback xmlns="">
          <p:pic>
            <p:nvPicPr>
              <p:cNvPr id="149" name="Mürekkep 148"/>
              <p:cNvPicPr/>
              <p:nvPr/>
            </p:nvPicPr>
            <p:blipFill>
              <a:blip r:embed="rId26"/>
              <a:stretch>
                <a:fillRect/>
              </a:stretch>
            </p:blipFill>
            <p:spPr>
              <a:xfrm>
                <a:off x="7070400" y="3677583"/>
                <a:ext cx="651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0" name="Mürekkep 149"/>
              <p14:cNvContentPartPr/>
              <p14:nvPr/>
            </p14:nvContentPartPr>
            <p14:xfrm>
              <a:off x="6895080" y="3750303"/>
              <a:ext cx="179280" cy="300240"/>
            </p14:xfrm>
          </p:contentPart>
        </mc:Choice>
        <mc:Fallback xmlns="">
          <p:pic>
            <p:nvPicPr>
              <p:cNvPr id="150" name="Mürekkep 149"/>
              <p:cNvPicPr/>
              <p:nvPr/>
            </p:nvPicPr>
            <p:blipFill>
              <a:blip r:embed="rId28"/>
              <a:stretch>
                <a:fillRect/>
              </a:stretch>
            </p:blipFill>
            <p:spPr>
              <a:xfrm>
                <a:off x="6887160" y="3742383"/>
                <a:ext cx="1962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1" name="Mürekkep 150"/>
              <p14:cNvContentPartPr/>
              <p14:nvPr/>
            </p14:nvContentPartPr>
            <p14:xfrm>
              <a:off x="7206120" y="3759303"/>
              <a:ext cx="191520" cy="233640"/>
            </p14:xfrm>
          </p:contentPart>
        </mc:Choice>
        <mc:Fallback xmlns="">
          <p:pic>
            <p:nvPicPr>
              <p:cNvPr id="151" name="Mürekkep 150"/>
              <p:cNvPicPr/>
              <p:nvPr/>
            </p:nvPicPr>
            <p:blipFill>
              <a:blip r:embed="rId30"/>
              <a:stretch>
                <a:fillRect/>
              </a:stretch>
            </p:blipFill>
            <p:spPr>
              <a:xfrm>
                <a:off x="7198920" y="3750663"/>
                <a:ext cx="208080" cy="251280"/>
              </a:xfrm>
              <a:prstGeom prst="rect">
                <a:avLst/>
              </a:prstGeom>
            </p:spPr>
          </p:pic>
        </mc:Fallback>
      </mc:AlternateContent>
    </p:spTree>
    <p:extLst>
      <p:ext uri="{BB962C8B-B14F-4D97-AF65-F5344CB8AC3E}">
        <p14:creationId xmlns:p14="http://schemas.microsoft.com/office/powerpoint/2010/main" val="1782595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7504" y="116632"/>
            <a:ext cx="2016224" cy="523220"/>
          </a:xfrm>
          <a:prstGeom prst="rect">
            <a:avLst/>
          </a:prstGeom>
          <a:noFill/>
        </p:spPr>
        <p:txBody>
          <a:bodyPr wrap="square" rtlCol="0">
            <a:spAutoFit/>
          </a:bodyPr>
          <a:lstStyle/>
          <a:p>
            <a:r>
              <a:rPr lang="tr-TR" sz="2800" b="1" dirty="0" smtClean="0">
                <a:solidFill>
                  <a:srgbClr val="FF0000"/>
                </a:solidFill>
                <a:latin typeface="Times New Roman" pitchFamily="18" charset="0"/>
                <a:cs typeface="Times New Roman" pitchFamily="18" charset="0"/>
              </a:rPr>
              <a:t>Örnek :</a:t>
            </a:r>
            <a:endParaRPr lang="tr-TR" sz="2800" b="1" dirty="0">
              <a:solidFill>
                <a:srgbClr val="FF000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620688"/>
            <a:ext cx="8938022"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59038"/>
            <a:ext cx="8928992" cy="401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275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2" y="188640"/>
            <a:ext cx="8856984" cy="2677656"/>
          </a:xfrm>
          <a:prstGeom prst="rect">
            <a:avLst/>
          </a:prstGeom>
          <a:noFill/>
        </p:spPr>
        <p:txBody>
          <a:bodyPr wrap="square" rtlCol="0">
            <a:spAutoFit/>
          </a:bodyPr>
          <a:lstStyle/>
          <a:p>
            <a:pPr algn="just"/>
            <a:r>
              <a:rPr lang="tr-TR" sz="2800" b="1" dirty="0">
                <a:solidFill>
                  <a:srgbClr val="FF0000"/>
                </a:solidFill>
                <a:latin typeface="Times New Roman" pitchFamily="18" charset="0"/>
                <a:cs typeface="Times New Roman" pitchFamily="18" charset="0"/>
              </a:rPr>
              <a:t>Örnek</a:t>
            </a:r>
            <a:r>
              <a:rPr lang="tr-TR" sz="2800" b="1" dirty="0">
                <a:latin typeface="Times New Roman" pitchFamily="18" charset="0"/>
                <a:cs typeface="Times New Roman" pitchFamily="18" charset="0"/>
              </a:rPr>
              <a:t> : Otomobil lastiği üreticisi bir fabrikanın yönetim </a:t>
            </a:r>
            <a:r>
              <a:rPr lang="tr-TR" sz="2800" b="1" dirty="0" smtClean="0">
                <a:latin typeface="Times New Roman" pitchFamily="18" charset="0"/>
                <a:cs typeface="Times New Roman" pitchFamily="18" charset="0"/>
              </a:rPr>
              <a:t>organı üretilen lastiklerin </a:t>
            </a:r>
            <a:r>
              <a:rPr lang="tr-TR" sz="2800" b="1" dirty="0">
                <a:latin typeface="Times New Roman" pitchFamily="18" charset="0"/>
                <a:cs typeface="Times New Roman" pitchFamily="18" charset="0"/>
              </a:rPr>
              <a:t>ortalama ömrünü km olarak </a:t>
            </a:r>
            <a:r>
              <a:rPr lang="tr-TR" sz="2800" b="1" dirty="0" err="1">
                <a:latin typeface="Times New Roman" pitchFamily="18" charset="0"/>
                <a:cs typeface="Times New Roman" pitchFamily="18" charset="0"/>
              </a:rPr>
              <a:t>tahminlemek</a:t>
            </a:r>
            <a:r>
              <a:rPr lang="tr-TR" sz="2800" b="1" dirty="0">
                <a:latin typeface="Times New Roman" pitchFamily="18" charset="0"/>
                <a:cs typeface="Times New Roman" pitchFamily="18" charset="0"/>
              </a:rPr>
              <a:t> istiyor. </a:t>
            </a:r>
            <a:r>
              <a:rPr lang="tr-TR" sz="2800" b="1" dirty="0" smtClean="0">
                <a:latin typeface="Times New Roman" pitchFamily="18" charset="0"/>
                <a:cs typeface="Times New Roman" pitchFamily="18" charset="0"/>
              </a:rPr>
              <a:t>Bu amaçla </a:t>
            </a:r>
            <a:r>
              <a:rPr lang="tr-TR" sz="2800" b="1" dirty="0" err="1">
                <a:latin typeface="Times New Roman" pitchFamily="18" charset="0"/>
                <a:cs typeface="Times New Roman" pitchFamily="18" charset="0"/>
              </a:rPr>
              <a:t>rassal</a:t>
            </a:r>
            <a:r>
              <a:rPr lang="tr-TR" sz="2800" b="1" dirty="0">
                <a:latin typeface="Times New Roman" pitchFamily="18" charset="0"/>
                <a:cs typeface="Times New Roman" pitchFamily="18" charset="0"/>
              </a:rPr>
              <a:t> olarak 32 lastik seçilmiş lastiklerin </a:t>
            </a:r>
            <a:r>
              <a:rPr lang="tr-TR" sz="2800" b="1" dirty="0" smtClean="0">
                <a:latin typeface="Times New Roman" pitchFamily="18" charset="0"/>
                <a:cs typeface="Times New Roman" pitchFamily="18" charset="0"/>
              </a:rPr>
              <a:t>ortalama ömrünün </a:t>
            </a:r>
            <a:r>
              <a:rPr lang="tr-TR" sz="2800" b="1" dirty="0">
                <a:latin typeface="Times New Roman" pitchFamily="18" charset="0"/>
                <a:cs typeface="Times New Roman" pitchFamily="18" charset="0"/>
              </a:rPr>
              <a:t>30000 km ve standart sapmasının da 1500 km </a:t>
            </a:r>
            <a:r>
              <a:rPr lang="tr-TR" sz="2800" b="1" dirty="0" smtClean="0">
                <a:latin typeface="Times New Roman" pitchFamily="18" charset="0"/>
                <a:cs typeface="Times New Roman" pitchFamily="18" charset="0"/>
              </a:rPr>
              <a:t>olduğu tespit </a:t>
            </a:r>
            <a:r>
              <a:rPr lang="tr-TR" sz="2800" b="1" dirty="0">
                <a:latin typeface="Times New Roman" pitchFamily="18" charset="0"/>
                <a:cs typeface="Times New Roman" pitchFamily="18" charset="0"/>
              </a:rPr>
              <a:t>edilmiştir. %99 güven düzeyi için istenilen </a:t>
            </a:r>
            <a:r>
              <a:rPr lang="tr-TR" sz="2800" b="1" dirty="0" err="1" smtClean="0">
                <a:latin typeface="Times New Roman" pitchFamily="18" charset="0"/>
                <a:cs typeface="Times New Roman" pitchFamily="18" charset="0"/>
              </a:rPr>
              <a:t>tahminlemeyi</a:t>
            </a:r>
            <a:r>
              <a:rPr lang="tr-TR" sz="2800" b="1" dirty="0" smtClean="0">
                <a:latin typeface="Times New Roman" pitchFamily="18" charset="0"/>
                <a:cs typeface="Times New Roman" pitchFamily="18" charset="0"/>
              </a:rPr>
              <a:t> yapınız</a:t>
            </a:r>
            <a:r>
              <a:rPr lang="tr-TR" sz="2800" b="1" dirty="0">
                <a:latin typeface="Times New Roman" pitchFamily="18" charset="0"/>
                <a:cs typeface="Times New Roman" pitchFamily="18" charset="0"/>
              </a:rPr>
              <a:t>.</a:t>
            </a:r>
          </a:p>
        </p:txBody>
      </p:sp>
      <p:sp>
        <p:nvSpPr>
          <p:cNvPr id="6" name="Metin kutusu 5"/>
          <p:cNvSpPr txBox="1"/>
          <p:nvPr/>
        </p:nvSpPr>
        <p:spPr>
          <a:xfrm>
            <a:off x="179512" y="2924944"/>
            <a:ext cx="4392488" cy="523220"/>
          </a:xfrm>
          <a:prstGeom prst="rect">
            <a:avLst/>
          </a:prstGeom>
          <a:noFill/>
        </p:spPr>
        <p:txBody>
          <a:bodyPr wrap="square" rtlCol="0">
            <a:spAutoFit/>
          </a:bodyPr>
          <a:lstStyle/>
          <a:p>
            <a:r>
              <a:rPr lang="tr-TR" sz="2800" b="1" dirty="0" smtClean="0">
                <a:solidFill>
                  <a:srgbClr val="FF0000"/>
                </a:solidFill>
                <a:latin typeface="Times New Roman" pitchFamily="18" charset="0"/>
                <a:cs typeface="Times New Roman" pitchFamily="18" charset="0"/>
              </a:rPr>
              <a:t>Çözüm :</a:t>
            </a:r>
            <a:endParaRPr lang="tr-TR" sz="2800" b="1" dirty="0">
              <a:solidFill>
                <a:srgbClr val="FF0000"/>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12" name="Mürekkep 11"/>
              <p14:cNvContentPartPr/>
              <p14:nvPr/>
            </p14:nvContentPartPr>
            <p14:xfrm>
              <a:off x="555840" y="3451503"/>
              <a:ext cx="6640560" cy="528120"/>
            </p14:xfrm>
          </p:contentPart>
        </mc:Choice>
        <mc:Fallback xmlns="">
          <p:pic>
            <p:nvPicPr>
              <p:cNvPr id="12" name="Mürekkep 11"/>
              <p:cNvPicPr/>
              <p:nvPr/>
            </p:nvPicPr>
            <p:blipFill>
              <a:blip r:embed="rId3"/>
              <a:stretch>
                <a:fillRect/>
              </a:stretch>
            </p:blipFill>
            <p:spPr>
              <a:xfrm>
                <a:off x="547560" y="3444303"/>
                <a:ext cx="66578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3" name="Mürekkep 62"/>
              <p14:cNvContentPartPr/>
              <p14:nvPr/>
            </p14:nvContentPartPr>
            <p14:xfrm>
              <a:off x="3060360" y="5160063"/>
              <a:ext cx="186480" cy="1489320"/>
            </p14:xfrm>
          </p:contentPart>
        </mc:Choice>
        <mc:Fallback xmlns="">
          <p:pic>
            <p:nvPicPr>
              <p:cNvPr id="63" name="Mürekkep 62"/>
              <p:cNvPicPr/>
              <p:nvPr/>
            </p:nvPicPr>
            <p:blipFill>
              <a:blip r:embed="rId5"/>
              <a:stretch>
                <a:fillRect/>
              </a:stretch>
            </p:blipFill>
            <p:spPr>
              <a:xfrm>
                <a:off x="3052080" y="5151783"/>
                <a:ext cx="204120" cy="150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Mürekkep 64"/>
              <p14:cNvContentPartPr/>
              <p14:nvPr/>
            </p14:nvContentPartPr>
            <p14:xfrm>
              <a:off x="2595960" y="5372463"/>
              <a:ext cx="4380480" cy="90360"/>
            </p14:xfrm>
          </p:contentPart>
        </mc:Choice>
        <mc:Fallback xmlns="">
          <p:pic>
            <p:nvPicPr>
              <p:cNvPr id="65" name="Mürekkep 64"/>
              <p:cNvPicPr/>
              <p:nvPr/>
            </p:nvPicPr>
            <p:blipFill>
              <a:blip r:embed="rId7"/>
              <a:stretch>
                <a:fillRect/>
              </a:stretch>
            </p:blipFill>
            <p:spPr>
              <a:xfrm>
                <a:off x="2590200" y="5363823"/>
                <a:ext cx="4395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7" name="Mürekkep 106"/>
              <p14:cNvContentPartPr/>
              <p14:nvPr/>
            </p14:nvContentPartPr>
            <p14:xfrm>
              <a:off x="4317480" y="4168983"/>
              <a:ext cx="2520360" cy="492120"/>
            </p14:xfrm>
          </p:contentPart>
        </mc:Choice>
        <mc:Fallback xmlns="">
          <p:pic>
            <p:nvPicPr>
              <p:cNvPr id="107" name="Mürekkep 106"/>
              <p:cNvPicPr/>
              <p:nvPr/>
            </p:nvPicPr>
            <p:blipFill>
              <a:blip r:embed="rId9"/>
              <a:stretch>
                <a:fillRect/>
              </a:stretch>
            </p:blipFill>
            <p:spPr>
              <a:xfrm>
                <a:off x="4311360" y="4161783"/>
                <a:ext cx="253188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4" name="Mürekkep 133"/>
              <p14:cNvContentPartPr/>
              <p14:nvPr/>
            </p14:nvContentPartPr>
            <p14:xfrm>
              <a:off x="5109120" y="5356983"/>
              <a:ext cx="150840" cy="674280"/>
            </p14:xfrm>
          </p:contentPart>
        </mc:Choice>
        <mc:Fallback xmlns="">
          <p:pic>
            <p:nvPicPr>
              <p:cNvPr id="134" name="Mürekkep 133"/>
              <p:cNvPicPr/>
              <p:nvPr/>
            </p:nvPicPr>
            <p:blipFill>
              <a:blip r:embed="rId11"/>
              <a:stretch>
                <a:fillRect/>
              </a:stretch>
            </p:blipFill>
            <p:spPr>
              <a:xfrm>
                <a:off x="5099760" y="5347983"/>
                <a:ext cx="165960" cy="68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0" name="Mürekkep 139"/>
              <p14:cNvContentPartPr/>
              <p14:nvPr/>
            </p14:nvContentPartPr>
            <p14:xfrm>
              <a:off x="7475400" y="5436183"/>
              <a:ext cx="174960" cy="555840"/>
            </p14:xfrm>
          </p:contentPart>
        </mc:Choice>
        <mc:Fallback xmlns="">
          <p:pic>
            <p:nvPicPr>
              <p:cNvPr id="140" name="Mürekkep 139"/>
              <p:cNvPicPr/>
              <p:nvPr/>
            </p:nvPicPr>
            <p:blipFill>
              <a:blip r:embed="rId13"/>
              <a:stretch>
                <a:fillRect/>
              </a:stretch>
            </p:blipFill>
            <p:spPr>
              <a:xfrm>
                <a:off x="7467120" y="5428983"/>
                <a:ext cx="18900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4" name="Mürekkep 143"/>
              <p14:cNvContentPartPr/>
              <p14:nvPr/>
            </p14:nvContentPartPr>
            <p14:xfrm>
              <a:off x="6688800" y="5394063"/>
              <a:ext cx="1667520" cy="45000"/>
            </p14:xfrm>
          </p:contentPart>
        </mc:Choice>
        <mc:Fallback xmlns="">
          <p:pic>
            <p:nvPicPr>
              <p:cNvPr id="144" name="Mürekkep 143"/>
              <p:cNvPicPr/>
              <p:nvPr/>
            </p:nvPicPr>
            <p:blipFill>
              <a:blip r:embed="rId15"/>
              <a:stretch>
                <a:fillRect/>
              </a:stretch>
            </p:blipFill>
            <p:spPr>
              <a:xfrm>
                <a:off x="6684120" y="5384703"/>
                <a:ext cx="1681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5" name="Mürekkep 144"/>
              <p14:cNvContentPartPr/>
              <p14:nvPr/>
            </p14:nvContentPartPr>
            <p14:xfrm>
              <a:off x="2304000" y="5964663"/>
              <a:ext cx="5817240" cy="371520"/>
            </p14:xfrm>
          </p:contentPart>
        </mc:Choice>
        <mc:Fallback xmlns="">
          <p:pic>
            <p:nvPicPr>
              <p:cNvPr id="145" name="Mürekkep 144"/>
              <p:cNvPicPr/>
              <p:nvPr/>
            </p:nvPicPr>
            <p:blipFill>
              <a:blip r:embed="rId17"/>
              <a:stretch>
                <a:fillRect/>
              </a:stretch>
            </p:blipFill>
            <p:spPr>
              <a:xfrm>
                <a:off x="2294280" y="5956383"/>
                <a:ext cx="58366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2" name="Mürekkep 151"/>
              <p14:cNvContentPartPr/>
              <p14:nvPr/>
            </p14:nvContentPartPr>
            <p14:xfrm>
              <a:off x="6214320" y="5338263"/>
              <a:ext cx="137160" cy="695520"/>
            </p14:xfrm>
          </p:contentPart>
        </mc:Choice>
        <mc:Fallback xmlns="">
          <p:pic>
            <p:nvPicPr>
              <p:cNvPr id="152" name="Mürekkep 151"/>
              <p:cNvPicPr/>
              <p:nvPr/>
            </p:nvPicPr>
            <p:blipFill>
              <a:blip r:embed="rId19"/>
              <a:stretch>
                <a:fillRect/>
              </a:stretch>
            </p:blipFill>
            <p:spPr>
              <a:xfrm>
                <a:off x="6205320" y="5329983"/>
                <a:ext cx="152280" cy="70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9" name="Mürekkep 158"/>
              <p14:cNvContentPartPr/>
              <p14:nvPr/>
            </p14:nvContentPartPr>
            <p14:xfrm>
              <a:off x="515520" y="4246023"/>
              <a:ext cx="1113840" cy="704160"/>
            </p14:xfrm>
          </p:contentPart>
        </mc:Choice>
        <mc:Fallback xmlns="">
          <p:pic>
            <p:nvPicPr>
              <p:cNvPr id="159" name="Mürekkep 158"/>
              <p:cNvPicPr/>
              <p:nvPr/>
            </p:nvPicPr>
            <p:blipFill>
              <a:blip r:embed="rId21"/>
              <a:stretch>
                <a:fillRect/>
              </a:stretch>
            </p:blipFill>
            <p:spPr>
              <a:xfrm>
                <a:off x="507960" y="4237383"/>
                <a:ext cx="112644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0" name="Mürekkep 159"/>
              <p14:cNvContentPartPr/>
              <p14:nvPr/>
            </p14:nvContentPartPr>
            <p14:xfrm>
              <a:off x="1877760" y="4212903"/>
              <a:ext cx="2059560" cy="731880"/>
            </p14:xfrm>
          </p:contentPart>
        </mc:Choice>
        <mc:Fallback xmlns="">
          <p:pic>
            <p:nvPicPr>
              <p:cNvPr id="160" name="Mürekkep 159"/>
              <p:cNvPicPr/>
              <p:nvPr/>
            </p:nvPicPr>
            <p:blipFill>
              <a:blip r:embed="rId23"/>
              <a:stretch>
                <a:fillRect/>
              </a:stretch>
            </p:blipFill>
            <p:spPr>
              <a:xfrm>
                <a:off x="1870200" y="4205343"/>
                <a:ext cx="207288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1" name="Mürekkep 160"/>
              <p14:cNvContentPartPr/>
              <p14:nvPr/>
            </p14:nvContentPartPr>
            <p14:xfrm>
              <a:off x="318960" y="5222343"/>
              <a:ext cx="1902960" cy="393840"/>
            </p14:xfrm>
          </p:contentPart>
        </mc:Choice>
        <mc:Fallback xmlns="">
          <p:pic>
            <p:nvPicPr>
              <p:cNvPr id="161" name="Mürekkep 160"/>
              <p:cNvPicPr/>
              <p:nvPr/>
            </p:nvPicPr>
            <p:blipFill>
              <a:blip r:embed="rId25"/>
              <a:stretch>
                <a:fillRect/>
              </a:stretch>
            </p:blipFill>
            <p:spPr>
              <a:xfrm>
                <a:off x="313560" y="5214423"/>
                <a:ext cx="191700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9" name="Mürekkep 168"/>
              <p14:cNvContentPartPr/>
              <p14:nvPr/>
            </p14:nvContentPartPr>
            <p14:xfrm>
              <a:off x="7381080" y="3864423"/>
              <a:ext cx="1495800" cy="742680"/>
            </p14:xfrm>
          </p:contentPart>
        </mc:Choice>
        <mc:Fallback xmlns="">
          <p:pic>
            <p:nvPicPr>
              <p:cNvPr id="169" name="Mürekkep 168"/>
              <p:cNvPicPr/>
              <p:nvPr/>
            </p:nvPicPr>
            <p:blipFill>
              <a:blip r:embed="rId27"/>
              <a:stretch>
                <a:fillRect/>
              </a:stretch>
            </p:blipFill>
            <p:spPr>
              <a:xfrm>
                <a:off x="7374600" y="3855783"/>
                <a:ext cx="151092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8" name="Mürekkep 177"/>
              <p14:cNvContentPartPr/>
              <p14:nvPr/>
            </p14:nvContentPartPr>
            <p14:xfrm>
              <a:off x="7525800" y="4162143"/>
              <a:ext cx="1253160" cy="371520"/>
            </p14:xfrm>
          </p:contentPart>
        </mc:Choice>
        <mc:Fallback xmlns="">
          <p:pic>
            <p:nvPicPr>
              <p:cNvPr id="178" name="Mürekkep 177"/>
              <p:cNvPicPr/>
              <p:nvPr/>
            </p:nvPicPr>
            <p:blipFill>
              <a:blip r:embed="rId29"/>
              <a:stretch>
                <a:fillRect/>
              </a:stretch>
            </p:blipFill>
            <p:spPr>
              <a:xfrm>
                <a:off x="7521120" y="4154583"/>
                <a:ext cx="1266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Mürekkep 180"/>
              <p14:cNvContentPartPr/>
              <p14:nvPr/>
            </p14:nvContentPartPr>
            <p14:xfrm>
              <a:off x="6649560" y="4556343"/>
              <a:ext cx="697320" cy="380880"/>
            </p14:xfrm>
          </p:contentPart>
        </mc:Choice>
        <mc:Fallback xmlns="">
          <p:pic>
            <p:nvPicPr>
              <p:cNvPr id="181" name="Mürekkep 180"/>
              <p:cNvPicPr/>
              <p:nvPr/>
            </p:nvPicPr>
            <p:blipFill>
              <a:blip r:embed="rId31"/>
              <a:stretch>
                <a:fillRect/>
              </a:stretch>
            </p:blipFill>
            <p:spPr>
              <a:xfrm>
                <a:off x="6640200" y="4549143"/>
                <a:ext cx="7135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2" name="Mürekkep 181"/>
              <p14:cNvContentPartPr/>
              <p14:nvPr/>
            </p14:nvContentPartPr>
            <p14:xfrm>
              <a:off x="4912560" y="4941903"/>
              <a:ext cx="3132000" cy="388800"/>
            </p14:xfrm>
          </p:contentPart>
        </mc:Choice>
        <mc:Fallback xmlns="">
          <p:pic>
            <p:nvPicPr>
              <p:cNvPr id="182" name="Mürekkep 181"/>
              <p:cNvPicPr/>
              <p:nvPr/>
            </p:nvPicPr>
            <p:blipFill>
              <a:blip r:embed="rId33"/>
              <a:stretch>
                <a:fillRect/>
              </a:stretch>
            </p:blipFill>
            <p:spPr>
              <a:xfrm>
                <a:off x="4903920" y="4933623"/>
                <a:ext cx="3149280" cy="406080"/>
              </a:xfrm>
              <a:prstGeom prst="rect">
                <a:avLst/>
              </a:prstGeom>
            </p:spPr>
          </p:pic>
        </mc:Fallback>
      </mc:AlternateContent>
    </p:spTree>
    <p:extLst>
      <p:ext uri="{BB962C8B-B14F-4D97-AF65-F5344CB8AC3E}">
        <p14:creationId xmlns:p14="http://schemas.microsoft.com/office/powerpoint/2010/main" val="358372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6" name="Mürekkep 55"/>
              <p14:cNvContentPartPr/>
              <p14:nvPr/>
            </p14:nvContentPartPr>
            <p14:xfrm>
              <a:off x="248400" y="385383"/>
              <a:ext cx="8641080" cy="4381200"/>
            </p14:xfrm>
          </p:contentPart>
        </mc:Choice>
        <mc:Fallback xmlns="">
          <p:pic>
            <p:nvPicPr>
              <p:cNvPr id="56" name="Mürekkep 55"/>
              <p:cNvPicPr/>
              <p:nvPr/>
            </p:nvPicPr>
            <p:blipFill>
              <a:blip r:embed="rId3"/>
              <a:stretch>
                <a:fillRect/>
              </a:stretch>
            </p:blipFill>
            <p:spPr>
              <a:xfrm>
                <a:off x="240120" y="377463"/>
                <a:ext cx="8658360" cy="4398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5" name="Mürekkep 214"/>
              <p14:cNvContentPartPr/>
              <p14:nvPr/>
            </p14:nvContentPartPr>
            <p14:xfrm>
              <a:off x="3289320" y="4054143"/>
              <a:ext cx="682200" cy="278280"/>
            </p14:xfrm>
          </p:contentPart>
        </mc:Choice>
        <mc:Fallback xmlns="">
          <p:pic>
            <p:nvPicPr>
              <p:cNvPr id="215" name="Mürekkep 214"/>
              <p:cNvPicPr/>
              <p:nvPr/>
            </p:nvPicPr>
            <p:blipFill>
              <a:blip r:embed="rId5"/>
              <a:stretch>
                <a:fillRect/>
              </a:stretch>
            </p:blipFill>
            <p:spPr>
              <a:xfrm>
                <a:off x="3283560" y="4046223"/>
                <a:ext cx="697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2" name="Mürekkep 231"/>
              <p14:cNvContentPartPr/>
              <p14:nvPr/>
            </p14:nvContentPartPr>
            <p14:xfrm>
              <a:off x="331560" y="3206343"/>
              <a:ext cx="3188160" cy="600840"/>
            </p14:xfrm>
          </p:contentPart>
        </mc:Choice>
        <mc:Fallback xmlns="">
          <p:pic>
            <p:nvPicPr>
              <p:cNvPr id="232" name="Mürekkep 231"/>
              <p:cNvPicPr/>
              <p:nvPr/>
            </p:nvPicPr>
            <p:blipFill>
              <a:blip r:embed="rId7"/>
              <a:stretch>
                <a:fillRect/>
              </a:stretch>
            </p:blipFill>
            <p:spPr>
              <a:xfrm>
                <a:off x="322200" y="3196263"/>
                <a:ext cx="320688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5" name="Mürekkep 254"/>
              <p14:cNvContentPartPr/>
              <p14:nvPr/>
            </p14:nvContentPartPr>
            <p14:xfrm>
              <a:off x="8179920" y="4051263"/>
              <a:ext cx="728640" cy="281880"/>
            </p14:xfrm>
          </p:contentPart>
        </mc:Choice>
        <mc:Fallback xmlns="">
          <p:pic>
            <p:nvPicPr>
              <p:cNvPr id="255" name="Mürekkep 254"/>
              <p:cNvPicPr/>
              <p:nvPr/>
            </p:nvPicPr>
            <p:blipFill>
              <a:blip r:embed="rId9"/>
              <a:stretch>
                <a:fillRect/>
              </a:stretch>
            </p:blipFill>
            <p:spPr>
              <a:xfrm>
                <a:off x="8174160" y="4043343"/>
                <a:ext cx="744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6" name="Mürekkep 255"/>
              <p14:cNvContentPartPr/>
              <p14:nvPr/>
            </p14:nvContentPartPr>
            <p14:xfrm>
              <a:off x="8232840" y="4540503"/>
              <a:ext cx="574560" cy="300960"/>
            </p14:xfrm>
          </p:contentPart>
        </mc:Choice>
        <mc:Fallback xmlns="">
          <p:pic>
            <p:nvPicPr>
              <p:cNvPr id="256" name="Mürekkep 255"/>
              <p:cNvPicPr/>
              <p:nvPr/>
            </p:nvPicPr>
            <p:blipFill>
              <a:blip r:embed="rId11"/>
              <a:stretch>
                <a:fillRect/>
              </a:stretch>
            </p:blipFill>
            <p:spPr>
              <a:xfrm>
                <a:off x="8225280" y="4533294"/>
                <a:ext cx="591480" cy="3179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Mürekkep 7"/>
              <p14:cNvContentPartPr/>
              <p14:nvPr/>
            </p14:nvContentPartPr>
            <p14:xfrm>
              <a:off x="378720" y="4936143"/>
              <a:ext cx="8637840" cy="1498680"/>
            </p14:xfrm>
          </p:contentPart>
        </mc:Choice>
        <mc:Fallback xmlns="">
          <p:pic>
            <p:nvPicPr>
              <p:cNvPr id="8" name="Mürekkep 7"/>
              <p:cNvPicPr/>
              <p:nvPr/>
            </p:nvPicPr>
            <p:blipFill>
              <a:blip r:embed="rId13"/>
              <a:stretch>
                <a:fillRect/>
              </a:stretch>
            </p:blipFill>
            <p:spPr>
              <a:xfrm>
                <a:off x="369720" y="4928583"/>
                <a:ext cx="8655480" cy="1511280"/>
              </a:xfrm>
              <a:prstGeom prst="rect">
                <a:avLst/>
              </a:prstGeom>
            </p:spPr>
          </p:pic>
        </mc:Fallback>
      </mc:AlternateContent>
    </p:spTree>
    <p:extLst>
      <p:ext uri="{BB962C8B-B14F-4D97-AF65-F5344CB8AC3E}">
        <p14:creationId xmlns:p14="http://schemas.microsoft.com/office/powerpoint/2010/main" val="356966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2008" y="465634"/>
            <a:ext cx="9036496" cy="3539430"/>
          </a:xfrm>
          <a:prstGeom prst="rect">
            <a:avLst/>
          </a:prstGeom>
          <a:noFill/>
        </p:spPr>
        <p:txBody>
          <a:bodyPr wrap="square" rtlCol="0">
            <a:spAutoFit/>
          </a:bodyPr>
          <a:lstStyle/>
          <a:p>
            <a:r>
              <a:rPr lang="tr-TR" sz="2800" b="1" dirty="0" smtClean="0">
                <a:solidFill>
                  <a:srgbClr val="FF0000"/>
                </a:solidFill>
                <a:latin typeface="Times New Roman" pitchFamily="18" charset="0"/>
                <a:cs typeface="Times New Roman" pitchFamily="18" charset="0"/>
              </a:rPr>
              <a:t>Ödev</a:t>
            </a:r>
            <a:r>
              <a:rPr lang="tr-TR" sz="2800" b="1" dirty="0" smtClean="0">
                <a:latin typeface="Times New Roman" pitchFamily="18" charset="0"/>
                <a:cs typeface="Times New Roman" pitchFamily="18" charset="0"/>
              </a:rPr>
              <a:t> : Bir çay makinasının (üretici firmaya göre) bardak başına verdiği çay miktarı 250 gram olması gerekmektedir. Bunun test etmek için makinadan 30 örnek (numune) alınmış ve ortalaması 248.9 gram, standart sapması 2.6 gram bulunmuştur.</a:t>
            </a:r>
          </a:p>
          <a:p>
            <a:endParaRPr lang="tr-TR" sz="2800" b="1" dirty="0" smtClean="0">
              <a:latin typeface="Times New Roman" pitchFamily="18" charset="0"/>
              <a:cs typeface="Times New Roman" pitchFamily="18" charset="0"/>
            </a:endParaRPr>
          </a:p>
          <a:p>
            <a:r>
              <a:rPr lang="tr-TR" sz="2800" b="1" dirty="0" smtClean="0">
                <a:latin typeface="Times New Roman" pitchFamily="18" charset="0"/>
                <a:cs typeface="Times New Roman" pitchFamily="18" charset="0"/>
              </a:rPr>
              <a:t>Buna göre, %95 güvenlik seviyesi ile makinanın doğru kalibre edilmiş olup olmadığını sınayın.</a:t>
            </a:r>
          </a:p>
        </p:txBody>
      </p:sp>
    </p:spTree>
    <p:extLst>
      <p:ext uri="{BB962C8B-B14F-4D97-AF65-F5344CB8AC3E}">
        <p14:creationId xmlns:p14="http://schemas.microsoft.com/office/powerpoint/2010/main" val="3091778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260648"/>
            <a:ext cx="8208912" cy="584775"/>
          </a:xfrm>
          <a:prstGeom prst="rect">
            <a:avLst/>
          </a:prstGeom>
          <a:noFill/>
        </p:spPr>
        <p:txBody>
          <a:bodyPr wrap="square" rtlCol="0">
            <a:spAutoFit/>
          </a:bodyPr>
          <a:lstStyle/>
          <a:p>
            <a:pPr algn="ctr"/>
            <a:r>
              <a:rPr lang="tr-TR" sz="3200" b="1" dirty="0" smtClean="0">
                <a:solidFill>
                  <a:srgbClr val="FF0000"/>
                </a:solidFill>
                <a:latin typeface="Times New Roman" pitchFamily="18" charset="0"/>
                <a:cs typeface="Times New Roman" pitchFamily="18" charset="0"/>
              </a:rPr>
              <a:t>Örnek Büyüklüğü</a:t>
            </a:r>
            <a:endParaRPr lang="tr-TR" sz="3200" b="1"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980727"/>
            <a:ext cx="8964488" cy="56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3" name="Mürekkep 2"/>
              <p14:cNvContentPartPr/>
              <p14:nvPr/>
            </p14:nvContentPartPr>
            <p14:xfrm>
              <a:off x="6332400" y="4320903"/>
              <a:ext cx="283680" cy="1187640"/>
            </p14:xfrm>
          </p:contentPart>
        </mc:Choice>
        <mc:Fallback>
          <p:pic>
            <p:nvPicPr>
              <p:cNvPr id="3" name="Mürekkep 2"/>
              <p:cNvPicPr/>
              <p:nvPr/>
            </p:nvPicPr>
            <p:blipFill>
              <a:blip r:embed="rId4"/>
              <a:stretch>
                <a:fillRect/>
              </a:stretch>
            </p:blipFill>
            <p:spPr>
              <a:xfrm>
                <a:off x="6324480" y="4312263"/>
                <a:ext cx="301320" cy="120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Mürekkep 23"/>
              <p14:cNvContentPartPr/>
              <p14:nvPr/>
            </p14:nvContentPartPr>
            <p14:xfrm>
              <a:off x="5573160" y="4156743"/>
              <a:ext cx="865080" cy="371520"/>
            </p14:xfrm>
          </p:contentPart>
        </mc:Choice>
        <mc:Fallback>
          <p:pic>
            <p:nvPicPr>
              <p:cNvPr id="24" name="Mürekkep 23"/>
              <p:cNvPicPr/>
              <p:nvPr/>
            </p:nvPicPr>
            <p:blipFill>
              <a:blip r:embed="rId6"/>
              <a:stretch>
                <a:fillRect/>
              </a:stretch>
            </p:blipFill>
            <p:spPr>
              <a:xfrm>
                <a:off x="5565240" y="4150983"/>
                <a:ext cx="8816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 name="Mürekkep 27"/>
              <p14:cNvContentPartPr/>
              <p14:nvPr/>
            </p14:nvContentPartPr>
            <p14:xfrm>
              <a:off x="5030280" y="3724023"/>
              <a:ext cx="518040" cy="388080"/>
            </p14:xfrm>
          </p:contentPart>
        </mc:Choice>
        <mc:Fallback>
          <p:pic>
            <p:nvPicPr>
              <p:cNvPr id="28" name="Mürekkep 27"/>
              <p:cNvPicPr/>
              <p:nvPr/>
            </p:nvPicPr>
            <p:blipFill>
              <a:blip r:embed="rId8"/>
              <a:stretch>
                <a:fillRect/>
              </a:stretch>
            </p:blipFill>
            <p:spPr>
              <a:xfrm>
                <a:off x="5023800" y="3714663"/>
                <a:ext cx="53388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6" name="Mürekkep 2055"/>
              <p14:cNvContentPartPr/>
              <p14:nvPr/>
            </p14:nvContentPartPr>
            <p14:xfrm>
              <a:off x="3355200" y="2989263"/>
              <a:ext cx="2329200" cy="408960"/>
            </p14:xfrm>
          </p:contentPart>
        </mc:Choice>
        <mc:Fallback>
          <p:pic>
            <p:nvPicPr>
              <p:cNvPr id="2056" name="Mürekkep 2055"/>
              <p:cNvPicPr/>
              <p:nvPr/>
            </p:nvPicPr>
            <p:blipFill>
              <a:blip r:embed="rId10"/>
              <a:stretch>
                <a:fillRect/>
              </a:stretch>
            </p:blipFill>
            <p:spPr>
              <a:xfrm>
                <a:off x="3345480" y="2983863"/>
                <a:ext cx="2347920" cy="423720"/>
              </a:xfrm>
              <a:prstGeom prst="rect">
                <a:avLst/>
              </a:prstGeom>
            </p:spPr>
          </p:pic>
        </mc:Fallback>
      </mc:AlternateContent>
    </p:spTree>
    <p:extLst>
      <p:ext uri="{BB962C8B-B14F-4D97-AF65-F5344CB8AC3E}">
        <p14:creationId xmlns:p14="http://schemas.microsoft.com/office/powerpoint/2010/main" val="329320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86209"/>
            <a:ext cx="9036496" cy="439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51520" y="2996952"/>
            <a:ext cx="5328592" cy="461665"/>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itchFamily="18" charset="0"/>
              </a:rPr>
              <a:t>Kitle </a:t>
            </a:r>
            <a:r>
              <a:rPr lang="tr-TR" sz="2400" b="1" dirty="0" smtClean="0">
                <a:solidFill>
                  <a:srgbClr val="FF0000"/>
                </a:solidFill>
                <a:latin typeface="Times New Roman" pitchFamily="18" charset="0"/>
                <a:cs typeface="Times New Roman" pitchFamily="18" charset="0"/>
              </a:rPr>
              <a:t>büyüklüğü N </a:t>
            </a:r>
            <a:r>
              <a:rPr lang="tr-TR" sz="2400" b="1" dirty="0" smtClean="0">
                <a:solidFill>
                  <a:srgbClr val="FF0000"/>
                </a:solidFill>
                <a:latin typeface="Times New Roman" pitchFamily="18" charset="0"/>
                <a:cs typeface="Times New Roman" pitchFamily="18" charset="0"/>
              </a:rPr>
              <a:t>bilinmiyorsa;</a:t>
            </a:r>
            <a:endParaRPr lang="tr-TR" sz="2400" b="1" dirty="0">
              <a:solidFill>
                <a:srgbClr val="FF0000"/>
              </a:solidFill>
              <a:latin typeface="Times New Roman" pitchFamily="18" charset="0"/>
              <a:cs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3" name="Mürekkep 2"/>
              <p14:cNvContentPartPr/>
              <p14:nvPr/>
            </p14:nvContentPartPr>
            <p14:xfrm>
              <a:off x="7543800" y="741344"/>
              <a:ext cx="1248120" cy="383400"/>
            </p14:xfrm>
          </p:contentPart>
        </mc:Choice>
        <mc:Fallback>
          <p:pic>
            <p:nvPicPr>
              <p:cNvPr id="3" name="Mürekkep 2"/>
              <p:cNvPicPr/>
              <p:nvPr/>
            </p:nvPicPr>
            <p:blipFill>
              <a:blip r:embed="rId4"/>
              <a:stretch>
                <a:fillRect/>
              </a:stretch>
            </p:blipFill>
            <p:spPr>
              <a:xfrm>
                <a:off x="7536600" y="735224"/>
                <a:ext cx="12632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212" name="Mürekkep 3211"/>
              <p14:cNvContentPartPr/>
              <p14:nvPr/>
            </p14:nvContentPartPr>
            <p14:xfrm>
              <a:off x="5310720" y="4749663"/>
              <a:ext cx="962280" cy="596520"/>
            </p14:xfrm>
          </p:contentPart>
        </mc:Choice>
        <mc:Fallback>
          <p:pic>
            <p:nvPicPr>
              <p:cNvPr id="3212" name="Mürekkep 3211"/>
              <p:cNvPicPr/>
              <p:nvPr/>
            </p:nvPicPr>
            <p:blipFill>
              <a:blip r:embed="rId6"/>
              <a:stretch>
                <a:fillRect/>
              </a:stretch>
            </p:blipFill>
            <p:spPr>
              <a:xfrm>
                <a:off x="5303160" y="4741023"/>
                <a:ext cx="97596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23" name="Mürekkep 3222"/>
              <p14:cNvContentPartPr/>
              <p14:nvPr/>
            </p14:nvContentPartPr>
            <p14:xfrm>
              <a:off x="5098680" y="4553463"/>
              <a:ext cx="162720" cy="739800"/>
            </p14:xfrm>
          </p:contentPart>
        </mc:Choice>
        <mc:Fallback>
          <p:pic>
            <p:nvPicPr>
              <p:cNvPr id="3223" name="Mürekkep 3222"/>
              <p:cNvPicPr/>
              <p:nvPr/>
            </p:nvPicPr>
            <p:blipFill>
              <a:blip r:embed="rId8"/>
              <a:stretch>
                <a:fillRect/>
              </a:stretch>
            </p:blipFill>
            <p:spPr>
              <a:xfrm>
                <a:off x="5089680" y="4548063"/>
                <a:ext cx="177480" cy="75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24" name="Mürekkep 3223"/>
              <p14:cNvContentPartPr/>
              <p14:nvPr/>
            </p14:nvContentPartPr>
            <p14:xfrm>
              <a:off x="6205680" y="4555263"/>
              <a:ext cx="313560" cy="679320"/>
            </p14:xfrm>
          </p:contentPart>
        </mc:Choice>
        <mc:Fallback>
          <p:pic>
            <p:nvPicPr>
              <p:cNvPr id="3224" name="Mürekkep 3223"/>
              <p:cNvPicPr/>
              <p:nvPr/>
            </p:nvPicPr>
            <p:blipFill>
              <a:blip r:embed="rId10"/>
              <a:stretch>
                <a:fillRect/>
              </a:stretch>
            </p:blipFill>
            <p:spPr>
              <a:xfrm>
                <a:off x="6199920" y="4549503"/>
                <a:ext cx="32868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25" name="Mürekkep 3224"/>
              <p14:cNvContentPartPr/>
              <p14:nvPr/>
            </p14:nvContentPartPr>
            <p14:xfrm>
              <a:off x="6655680" y="4598103"/>
              <a:ext cx="1003680" cy="480240"/>
            </p14:xfrm>
          </p:contentPart>
        </mc:Choice>
        <mc:Fallback>
          <p:pic>
            <p:nvPicPr>
              <p:cNvPr id="3225" name="Mürekkep 3224"/>
              <p:cNvPicPr/>
              <p:nvPr/>
            </p:nvPicPr>
            <p:blipFill>
              <a:blip r:embed="rId12"/>
              <a:stretch>
                <a:fillRect/>
              </a:stretch>
            </p:blipFill>
            <p:spPr>
              <a:xfrm>
                <a:off x="6646680" y="4588743"/>
                <a:ext cx="102276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26" name="Mürekkep 3225"/>
              <p14:cNvContentPartPr/>
              <p14:nvPr/>
            </p14:nvContentPartPr>
            <p14:xfrm>
              <a:off x="1165320" y="4536903"/>
              <a:ext cx="299160" cy="534240"/>
            </p14:xfrm>
          </p:contentPart>
        </mc:Choice>
        <mc:Fallback>
          <p:pic>
            <p:nvPicPr>
              <p:cNvPr id="3226" name="Mürekkep 3225"/>
              <p:cNvPicPr/>
              <p:nvPr/>
            </p:nvPicPr>
            <p:blipFill>
              <a:blip r:embed="rId14"/>
              <a:stretch>
                <a:fillRect/>
              </a:stretch>
            </p:blipFill>
            <p:spPr>
              <a:xfrm>
                <a:off x="1158840" y="4530063"/>
                <a:ext cx="31464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30" name="Mürekkep 3229"/>
              <p14:cNvContentPartPr/>
              <p14:nvPr/>
            </p14:nvContentPartPr>
            <p14:xfrm>
              <a:off x="5673960" y="5545983"/>
              <a:ext cx="653040" cy="480240"/>
            </p14:xfrm>
          </p:contentPart>
        </mc:Choice>
        <mc:Fallback>
          <p:pic>
            <p:nvPicPr>
              <p:cNvPr id="3230" name="Mürekkep 3229"/>
              <p:cNvPicPr/>
              <p:nvPr/>
            </p:nvPicPr>
            <p:blipFill>
              <a:blip r:embed="rId16"/>
              <a:stretch>
                <a:fillRect/>
              </a:stretch>
            </p:blipFill>
            <p:spPr>
              <a:xfrm>
                <a:off x="5667480" y="5538783"/>
                <a:ext cx="66924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31" name="Mürekkep 3230"/>
              <p14:cNvContentPartPr/>
              <p14:nvPr/>
            </p14:nvContentPartPr>
            <p14:xfrm>
              <a:off x="920880" y="5135583"/>
              <a:ext cx="2630880" cy="708480"/>
            </p14:xfrm>
          </p:contentPart>
        </mc:Choice>
        <mc:Fallback>
          <p:pic>
            <p:nvPicPr>
              <p:cNvPr id="3231" name="Mürekkep 3230"/>
              <p:cNvPicPr/>
              <p:nvPr/>
            </p:nvPicPr>
            <p:blipFill>
              <a:blip r:embed="rId18"/>
              <a:stretch>
                <a:fillRect/>
              </a:stretch>
            </p:blipFill>
            <p:spPr>
              <a:xfrm>
                <a:off x="912600" y="5129103"/>
                <a:ext cx="2648160" cy="723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35" name="Mürekkep 3234"/>
              <p14:cNvContentPartPr/>
              <p14:nvPr/>
            </p14:nvContentPartPr>
            <p14:xfrm>
              <a:off x="548640" y="4093383"/>
              <a:ext cx="302040" cy="1680120"/>
            </p14:xfrm>
          </p:contentPart>
        </mc:Choice>
        <mc:Fallback>
          <p:pic>
            <p:nvPicPr>
              <p:cNvPr id="3235" name="Mürekkep 3234"/>
              <p:cNvPicPr/>
              <p:nvPr/>
            </p:nvPicPr>
            <p:blipFill>
              <a:blip r:embed="rId20"/>
              <a:stretch>
                <a:fillRect/>
              </a:stretch>
            </p:blipFill>
            <p:spPr>
              <a:xfrm>
                <a:off x="539280" y="4083663"/>
                <a:ext cx="318600" cy="1696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36" name="Mürekkep 3235"/>
              <p14:cNvContentPartPr/>
              <p14:nvPr/>
            </p14:nvContentPartPr>
            <p14:xfrm>
              <a:off x="5022720" y="5324583"/>
              <a:ext cx="2432880" cy="179280"/>
            </p14:xfrm>
          </p:contentPart>
        </mc:Choice>
        <mc:Fallback>
          <p:pic>
            <p:nvPicPr>
              <p:cNvPr id="3236" name="Mürekkep 3235"/>
              <p:cNvPicPr/>
              <p:nvPr/>
            </p:nvPicPr>
            <p:blipFill>
              <a:blip r:embed="rId22"/>
              <a:stretch>
                <a:fillRect/>
              </a:stretch>
            </p:blipFill>
            <p:spPr>
              <a:xfrm>
                <a:off x="5017320" y="5315223"/>
                <a:ext cx="2447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37" name="Mürekkep 3236"/>
              <p14:cNvContentPartPr/>
              <p14:nvPr/>
            </p14:nvContentPartPr>
            <p14:xfrm>
              <a:off x="5937840" y="5467143"/>
              <a:ext cx="606600" cy="203400"/>
            </p14:xfrm>
          </p:contentPart>
        </mc:Choice>
        <mc:Fallback>
          <p:pic>
            <p:nvPicPr>
              <p:cNvPr id="3237" name="Mürekkep 3236"/>
              <p:cNvPicPr/>
              <p:nvPr/>
            </p:nvPicPr>
            <p:blipFill>
              <a:blip r:embed="rId24"/>
              <a:stretch>
                <a:fillRect/>
              </a:stretch>
            </p:blipFill>
            <p:spPr>
              <a:xfrm>
                <a:off x="5932080" y="5458143"/>
                <a:ext cx="618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41" name="Mürekkep 3240"/>
              <p14:cNvContentPartPr/>
              <p14:nvPr/>
            </p14:nvContentPartPr>
            <p14:xfrm>
              <a:off x="4030560" y="5125863"/>
              <a:ext cx="257760" cy="484200"/>
            </p14:xfrm>
          </p:contentPart>
        </mc:Choice>
        <mc:Fallback>
          <p:pic>
            <p:nvPicPr>
              <p:cNvPr id="3241" name="Mürekkep 3240"/>
              <p:cNvPicPr/>
              <p:nvPr/>
            </p:nvPicPr>
            <p:blipFill>
              <a:blip r:embed="rId26"/>
              <a:stretch>
                <a:fillRect/>
              </a:stretch>
            </p:blipFill>
            <p:spPr>
              <a:xfrm>
                <a:off x="4020840" y="5117943"/>
                <a:ext cx="27756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42" name="Mürekkep 3241"/>
              <p14:cNvContentPartPr/>
              <p14:nvPr/>
            </p14:nvContentPartPr>
            <p14:xfrm>
              <a:off x="3663720" y="5401983"/>
              <a:ext cx="1018080" cy="229320"/>
            </p14:xfrm>
          </p:contentPart>
        </mc:Choice>
        <mc:Fallback>
          <p:pic>
            <p:nvPicPr>
              <p:cNvPr id="3242" name="Mürekkep 3241"/>
              <p:cNvPicPr/>
              <p:nvPr/>
            </p:nvPicPr>
            <p:blipFill>
              <a:blip r:embed="rId28"/>
              <a:stretch>
                <a:fillRect/>
              </a:stretch>
            </p:blipFill>
            <p:spPr>
              <a:xfrm>
                <a:off x="3657960" y="5394423"/>
                <a:ext cx="1029960" cy="243720"/>
              </a:xfrm>
              <a:prstGeom prst="rect">
                <a:avLst/>
              </a:prstGeom>
            </p:spPr>
          </p:pic>
        </mc:Fallback>
      </mc:AlternateContent>
    </p:spTree>
    <p:extLst>
      <p:ext uri="{BB962C8B-B14F-4D97-AF65-F5344CB8AC3E}">
        <p14:creationId xmlns:p14="http://schemas.microsoft.com/office/powerpoint/2010/main" val="286389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7783" y="303468"/>
            <a:ext cx="5904656" cy="461665"/>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itchFamily="18" charset="0"/>
              </a:rPr>
              <a:t>Kitle </a:t>
            </a:r>
            <a:r>
              <a:rPr lang="tr-TR" sz="2400" b="1" dirty="0" smtClean="0">
                <a:solidFill>
                  <a:srgbClr val="FF0000"/>
                </a:solidFill>
                <a:latin typeface="Times New Roman" pitchFamily="18" charset="0"/>
                <a:cs typeface="Times New Roman" pitchFamily="18" charset="0"/>
              </a:rPr>
              <a:t>büyüklüğü N </a:t>
            </a:r>
            <a:r>
              <a:rPr lang="tr-TR" sz="2400" b="1" dirty="0" smtClean="0">
                <a:solidFill>
                  <a:srgbClr val="FF0000"/>
                </a:solidFill>
                <a:latin typeface="Times New Roman" pitchFamily="18" charset="0"/>
                <a:cs typeface="Times New Roman" pitchFamily="18" charset="0"/>
              </a:rPr>
              <a:t>biliniyorsa;</a:t>
            </a:r>
            <a:endParaRPr lang="tr-TR" sz="2400" b="1" dirty="0">
              <a:solidFill>
                <a:srgbClr val="FF0000"/>
              </a:solidFill>
              <a:latin typeface="Times New Roman" pitchFamily="18" charset="0"/>
              <a:cs typeface="Times New Roman" pitchFamily="18" charset="0"/>
            </a:endParaRPr>
          </a:p>
        </p:txBody>
      </p:sp>
      <mc:AlternateContent xmlns:mc="http://schemas.openxmlformats.org/markup-compatibility/2006">
        <mc:Choice xmlns:p14="http://schemas.microsoft.com/office/powerpoint/2010/main" Requires="p14">
          <p:contentPart p14:bwMode="auto" r:id="rId2">
            <p14:nvContentPartPr>
              <p14:cNvPr id="24" name="Mürekkep 23"/>
              <p14:cNvContentPartPr/>
              <p14:nvPr/>
            </p14:nvContentPartPr>
            <p14:xfrm>
              <a:off x="1411920" y="1615143"/>
              <a:ext cx="1478520" cy="87840"/>
            </p14:xfrm>
          </p:contentPart>
        </mc:Choice>
        <mc:Fallback>
          <p:pic>
            <p:nvPicPr>
              <p:cNvPr id="24" name="Mürekkep 23"/>
              <p:cNvPicPr/>
              <p:nvPr/>
            </p:nvPicPr>
            <p:blipFill>
              <a:blip r:embed="rId3"/>
              <a:stretch>
                <a:fillRect/>
              </a:stretch>
            </p:blipFill>
            <p:spPr>
              <a:xfrm>
                <a:off x="1406520" y="1605783"/>
                <a:ext cx="1493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3" name="Mürekkep 32"/>
              <p14:cNvContentPartPr/>
              <p14:nvPr/>
            </p14:nvContentPartPr>
            <p14:xfrm>
              <a:off x="3584520" y="1456383"/>
              <a:ext cx="1271520" cy="549720"/>
            </p14:xfrm>
          </p:contentPart>
        </mc:Choice>
        <mc:Fallback>
          <p:pic>
            <p:nvPicPr>
              <p:cNvPr id="33" name="Mürekkep 32"/>
              <p:cNvPicPr/>
              <p:nvPr/>
            </p:nvPicPr>
            <p:blipFill>
              <a:blip r:embed="rId5"/>
              <a:stretch>
                <a:fillRect/>
              </a:stretch>
            </p:blipFill>
            <p:spPr>
              <a:xfrm>
                <a:off x="3579480" y="1447743"/>
                <a:ext cx="1282680" cy="56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4" name="Mürekkep 53"/>
              <p14:cNvContentPartPr/>
              <p14:nvPr/>
            </p14:nvContentPartPr>
            <p14:xfrm>
              <a:off x="1735920" y="1169463"/>
              <a:ext cx="1320120" cy="1306800"/>
            </p14:xfrm>
          </p:contentPart>
        </mc:Choice>
        <mc:Fallback>
          <p:pic>
            <p:nvPicPr>
              <p:cNvPr id="54" name="Mürekkep 53"/>
              <p:cNvPicPr/>
              <p:nvPr/>
            </p:nvPicPr>
            <p:blipFill>
              <a:blip r:embed="rId7"/>
              <a:stretch>
                <a:fillRect/>
              </a:stretch>
            </p:blipFill>
            <p:spPr>
              <a:xfrm>
                <a:off x="1726920" y="1160823"/>
                <a:ext cx="1338840" cy="1325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 name="Mürekkep 60"/>
              <p14:cNvContentPartPr/>
              <p14:nvPr/>
            </p14:nvContentPartPr>
            <p14:xfrm>
              <a:off x="1694520" y="1899183"/>
              <a:ext cx="618120" cy="1429200"/>
            </p14:xfrm>
          </p:contentPart>
        </mc:Choice>
        <mc:Fallback>
          <p:pic>
            <p:nvPicPr>
              <p:cNvPr id="61" name="Mürekkep 60"/>
              <p:cNvPicPr/>
              <p:nvPr/>
            </p:nvPicPr>
            <p:blipFill>
              <a:blip r:embed="rId9"/>
              <a:stretch>
                <a:fillRect/>
              </a:stretch>
            </p:blipFill>
            <p:spPr>
              <a:xfrm>
                <a:off x="1688760" y="1890903"/>
                <a:ext cx="633600" cy="144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2" name="Mürekkep 61"/>
              <p14:cNvContentPartPr/>
              <p14:nvPr/>
            </p14:nvContentPartPr>
            <p14:xfrm>
              <a:off x="568440" y="1398783"/>
              <a:ext cx="613800" cy="340560"/>
            </p14:xfrm>
          </p:contentPart>
        </mc:Choice>
        <mc:Fallback>
          <p:pic>
            <p:nvPicPr>
              <p:cNvPr id="62" name="Mürekkep 61"/>
              <p:cNvPicPr/>
              <p:nvPr/>
            </p:nvPicPr>
            <p:blipFill>
              <a:blip r:embed="rId11"/>
              <a:stretch>
                <a:fillRect/>
              </a:stretch>
            </p:blipFill>
            <p:spPr>
              <a:xfrm>
                <a:off x="559080" y="1393383"/>
                <a:ext cx="632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0" name="Mürekkep 119"/>
              <p14:cNvContentPartPr/>
              <p14:nvPr/>
            </p14:nvContentPartPr>
            <p14:xfrm>
              <a:off x="396720" y="2595423"/>
              <a:ext cx="8391600" cy="3695040"/>
            </p14:xfrm>
          </p:contentPart>
        </mc:Choice>
        <mc:Fallback>
          <p:pic>
            <p:nvPicPr>
              <p:cNvPr id="120" name="Mürekkep 119"/>
              <p:cNvPicPr/>
              <p:nvPr/>
            </p:nvPicPr>
            <p:blipFill>
              <a:blip r:embed="rId13"/>
              <a:stretch>
                <a:fillRect/>
              </a:stretch>
            </p:blipFill>
            <p:spPr>
              <a:xfrm>
                <a:off x="387360" y="2587863"/>
                <a:ext cx="8406000" cy="3707640"/>
              </a:xfrm>
              <a:prstGeom prst="rect">
                <a:avLst/>
              </a:prstGeom>
            </p:spPr>
          </p:pic>
        </mc:Fallback>
      </mc:AlternateContent>
    </p:spTree>
    <p:extLst>
      <p:ext uri="{BB962C8B-B14F-4D97-AF65-F5344CB8AC3E}">
        <p14:creationId xmlns:p14="http://schemas.microsoft.com/office/powerpoint/2010/main" val="267421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2008" y="188640"/>
            <a:ext cx="9036496" cy="6124754"/>
          </a:xfrm>
          <a:prstGeom prst="rect">
            <a:avLst/>
          </a:prstGeom>
          <a:noFill/>
        </p:spPr>
        <p:txBody>
          <a:bodyPr wrap="square" rtlCol="0">
            <a:spAutoFit/>
          </a:bodyPr>
          <a:lstStyle/>
          <a:p>
            <a:pPr marL="457200" indent="-457200">
              <a:buFont typeface="Wingdings" pitchFamily="2" charset="2"/>
              <a:buChar char="§"/>
            </a:pPr>
            <a:r>
              <a:rPr lang="tr-TR" sz="2800" b="1" dirty="0">
                <a:latin typeface="Times New Roman" pitchFamily="18" charset="0"/>
                <a:cs typeface="Times New Roman" pitchFamily="18" charset="0"/>
              </a:rPr>
              <a:t>Örneklemeler ana kütle parametreleri hakkında bilgi </a:t>
            </a:r>
            <a:r>
              <a:rPr lang="tr-TR" sz="2800" b="1" dirty="0" smtClean="0">
                <a:latin typeface="Times New Roman" pitchFamily="18" charset="0"/>
                <a:cs typeface="Times New Roman" pitchFamily="18" charset="0"/>
              </a:rPr>
              <a:t>üretmek amacıyla </a:t>
            </a:r>
            <a:r>
              <a:rPr lang="tr-TR" sz="2800" b="1" dirty="0">
                <a:latin typeface="Times New Roman" pitchFamily="18" charset="0"/>
                <a:cs typeface="Times New Roman" pitchFamily="18" charset="0"/>
              </a:rPr>
              <a:t>seçilir.</a:t>
            </a:r>
          </a:p>
          <a:p>
            <a:endParaRPr lang="tr-TR" sz="2800" b="1" dirty="0" smtClean="0">
              <a:latin typeface="Times New Roman" pitchFamily="18" charset="0"/>
              <a:cs typeface="Times New Roman" pitchFamily="18" charset="0"/>
            </a:endParaRPr>
          </a:p>
          <a:p>
            <a:pPr marL="457200" indent="-457200">
              <a:buFont typeface="Wingdings" pitchFamily="2" charset="2"/>
              <a:buChar char="§"/>
            </a:pPr>
            <a:r>
              <a:rPr lang="tr-TR" sz="2800" b="1" dirty="0" smtClean="0">
                <a:latin typeface="Times New Roman" pitchFamily="18" charset="0"/>
                <a:cs typeface="Times New Roman" pitchFamily="18" charset="0"/>
              </a:rPr>
              <a:t>Örneklem istatistiği (örneklem ortalaması ve </a:t>
            </a:r>
            <a:r>
              <a:rPr lang="tr-TR" sz="2800" b="1" dirty="0" err="1" smtClean="0">
                <a:latin typeface="Times New Roman" pitchFamily="18" charset="0"/>
                <a:cs typeface="Times New Roman" pitchFamily="18" charset="0"/>
              </a:rPr>
              <a:t>st.</a:t>
            </a:r>
            <a:r>
              <a:rPr lang="tr-TR" sz="2800" b="1" dirty="0" smtClean="0">
                <a:latin typeface="Times New Roman" pitchFamily="18" charset="0"/>
                <a:cs typeface="Times New Roman" pitchFamily="18" charset="0"/>
              </a:rPr>
              <a:t> </a:t>
            </a:r>
            <a:r>
              <a:rPr lang="tr-TR" sz="2800" b="1" dirty="0">
                <a:latin typeface="Times New Roman" pitchFamily="18" charset="0"/>
                <a:cs typeface="Times New Roman" pitchFamily="18" charset="0"/>
              </a:rPr>
              <a:t>s</a:t>
            </a:r>
            <a:r>
              <a:rPr lang="tr-TR" sz="2800" b="1" dirty="0" smtClean="0">
                <a:latin typeface="Times New Roman" pitchFamily="18" charset="0"/>
                <a:cs typeface="Times New Roman" pitchFamily="18" charset="0"/>
              </a:rPr>
              <a:t>apması) </a:t>
            </a:r>
            <a:r>
              <a:rPr lang="tr-TR" sz="2800" b="1" dirty="0">
                <a:latin typeface="Times New Roman" pitchFamily="18" charset="0"/>
                <a:cs typeface="Times New Roman" pitchFamily="18" charset="0"/>
              </a:rPr>
              <a:t>kullanılarak ana kütle </a:t>
            </a:r>
            <a:r>
              <a:rPr lang="tr-TR" sz="2800" b="1" dirty="0" smtClean="0">
                <a:latin typeface="Times New Roman" pitchFamily="18" charset="0"/>
                <a:cs typeface="Times New Roman" pitchFamily="18" charset="0"/>
              </a:rPr>
              <a:t>parametreleri (</a:t>
            </a:r>
            <a:r>
              <a:rPr lang="el-GR" sz="2800" b="1" dirty="0">
                <a:latin typeface="Times New Roman" pitchFamily="18" charset="0"/>
                <a:cs typeface="Times New Roman" pitchFamily="18" charset="0"/>
              </a:rPr>
              <a:t>μ </a:t>
            </a:r>
            <a:r>
              <a:rPr lang="tr-TR" sz="2800" b="1" dirty="0">
                <a:latin typeface="Times New Roman" pitchFamily="18" charset="0"/>
                <a:cs typeface="Times New Roman" pitchFamily="18" charset="0"/>
              </a:rPr>
              <a:t>ve </a:t>
            </a:r>
            <a:r>
              <a:rPr lang="el-GR" sz="2800" b="1" dirty="0">
                <a:latin typeface="Times New Roman" pitchFamily="18" charset="0"/>
                <a:cs typeface="Times New Roman" pitchFamily="18" charset="0"/>
              </a:rPr>
              <a:t>σ </a:t>
            </a:r>
            <a:r>
              <a:rPr lang="tr-TR" sz="2800" b="1" dirty="0" smtClean="0">
                <a:latin typeface="Times New Roman" pitchFamily="18" charset="0"/>
                <a:cs typeface="Times New Roman" pitchFamily="18" charset="0"/>
              </a:rPr>
              <a:t>) hakkında </a:t>
            </a:r>
            <a:r>
              <a:rPr lang="tr-TR" sz="2800" b="1" dirty="0">
                <a:latin typeface="Times New Roman" pitchFamily="18" charset="0"/>
                <a:cs typeface="Times New Roman" pitchFamily="18" charset="0"/>
              </a:rPr>
              <a:t>genelleme yapma süreci, istatistiksel yorumlamadır</a:t>
            </a:r>
            <a:r>
              <a:rPr lang="tr-TR" sz="2800" b="1" dirty="0" smtClean="0">
                <a:latin typeface="Times New Roman" pitchFamily="18" charset="0"/>
                <a:cs typeface="Times New Roman" pitchFamily="18" charset="0"/>
              </a:rPr>
              <a:t>.</a:t>
            </a:r>
            <a:endParaRPr lang="tr-TR" sz="2800" b="1" dirty="0">
              <a:latin typeface="Times New Roman" pitchFamily="18" charset="0"/>
              <a:cs typeface="Times New Roman" pitchFamily="18" charset="0"/>
            </a:endParaRPr>
          </a:p>
          <a:p>
            <a:endParaRPr lang="tr-TR" sz="2800" b="1" dirty="0" smtClean="0">
              <a:latin typeface="Times New Roman" pitchFamily="18" charset="0"/>
              <a:cs typeface="Times New Roman" pitchFamily="18" charset="0"/>
            </a:endParaRPr>
          </a:p>
          <a:p>
            <a:pPr marL="457200" indent="-457200">
              <a:buFont typeface="Wingdings" pitchFamily="2" charset="2"/>
              <a:buChar char="§"/>
            </a:pPr>
            <a:r>
              <a:rPr lang="tr-TR" sz="2800" b="1" dirty="0" err="1" smtClean="0">
                <a:latin typeface="Times New Roman" pitchFamily="18" charset="0"/>
                <a:cs typeface="Times New Roman" pitchFamily="18" charset="0"/>
              </a:rPr>
              <a:t>Tahminleme</a:t>
            </a:r>
            <a:r>
              <a:rPr lang="tr-TR" sz="2800" b="1" dirty="0">
                <a:latin typeface="Times New Roman" pitchFamily="18" charset="0"/>
                <a:cs typeface="Times New Roman" pitchFamily="18" charset="0"/>
              </a:rPr>
              <a:t>, tanımlanan ana kütleden seçilen rastgele</a:t>
            </a:r>
          </a:p>
          <a:p>
            <a:r>
              <a:rPr lang="tr-TR" sz="2800" b="1" dirty="0">
                <a:latin typeface="Times New Roman" pitchFamily="18" charset="0"/>
                <a:cs typeface="Times New Roman" pitchFamily="18" charset="0"/>
              </a:rPr>
              <a:t>örneklemden hesaplanan istatistikler yardımıyla, ana </a:t>
            </a:r>
            <a:r>
              <a:rPr lang="tr-TR" sz="2800" b="1" dirty="0" smtClean="0">
                <a:latin typeface="Times New Roman" pitchFamily="18" charset="0"/>
                <a:cs typeface="Times New Roman" pitchFamily="18" charset="0"/>
              </a:rPr>
              <a:t>kütlenin uyduğu </a:t>
            </a:r>
            <a:r>
              <a:rPr lang="tr-TR" sz="2800" b="1" dirty="0">
                <a:latin typeface="Times New Roman" pitchFamily="18" charset="0"/>
                <a:cs typeface="Times New Roman" pitchFamily="18" charset="0"/>
              </a:rPr>
              <a:t>dağılım parametre </a:t>
            </a:r>
            <a:r>
              <a:rPr lang="tr-TR" sz="2800" b="1" dirty="0" smtClean="0">
                <a:latin typeface="Times New Roman" pitchFamily="18" charset="0"/>
                <a:cs typeface="Times New Roman" pitchFamily="18" charset="0"/>
              </a:rPr>
              <a:t>değerlerini araştırmak </a:t>
            </a:r>
            <a:r>
              <a:rPr lang="tr-TR" sz="2800" b="1" dirty="0">
                <a:latin typeface="Times New Roman" pitchFamily="18" charset="0"/>
                <a:cs typeface="Times New Roman" pitchFamily="18" charset="0"/>
              </a:rPr>
              <a:t>demektir</a:t>
            </a:r>
            <a:r>
              <a:rPr lang="tr-TR" sz="2800" b="1" dirty="0" smtClean="0">
                <a:latin typeface="Times New Roman" pitchFamily="18" charset="0"/>
                <a:cs typeface="Times New Roman" pitchFamily="18" charset="0"/>
              </a:rPr>
              <a:t>.</a:t>
            </a:r>
          </a:p>
          <a:p>
            <a:endParaRPr lang="tr-TR" sz="2800" b="1" dirty="0">
              <a:latin typeface="Times New Roman" pitchFamily="18" charset="0"/>
              <a:cs typeface="Times New Roman" pitchFamily="18" charset="0"/>
            </a:endParaRPr>
          </a:p>
          <a:p>
            <a:r>
              <a:rPr lang="tr-TR" sz="2800" b="1" dirty="0">
                <a:latin typeface="Times New Roman" pitchFamily="18" charset="0"/>
                <a:cs typeface="Times New Roman" pitchFamily="18" charset="0"/>
              </a:rPr>
              <a:t>Mesela</a:t>
            </a:r>
            <a:r>
              <a:rPr lang="tr-TR" sz="2800" b="1" dirty="0" smtClean="0">
                <a:latin typeface="Times New Roman" pitchFamily="18" charset="0"/>
                <a:cs typeface="Times New Roman" pitchFamily="18" charset="0"/>
              </a:rPr>
              <a:t>,    </a:t>
            </a:r>
            <a:r>
              <a:rPr lang="tr-TR" sz="2800" b="1" dirty="0" smtClean="0">
                <a:latin typeface="Calibri"/>
                <a:cs typeface="Times New Roman" pitchFamily="18" charset="0"/>
              </a:rPr>
              <a:t> </a:t>
            </a:r>
            <a:r>
              <a:rPr lang="tr-TR" sz="2800" b="1" dirty="0" smtClean="0">
                <a:latin typeface="Calibri"/>
                <a:cs typeface="Times New Roman" pitchFamily="18" charset="0"/>
              </a:rPr>
              <a:t> </a:t>
            </a:r>
            <a:r>
              <a:rPr lang="tr-TR" sz="2800" b="1" dirty="0" smtClean="0">
                <a:latin typeface="Times New Roman" pitchFamily="18" charset="0"/>
                <a:cs typeface="Times New Roman" pitchFamily="18" charset="0"/>
              </a:rPr>
              <a:t>ve </a:t>
            </a:r>
            <a:r>
              <a:rPr lang="tr-TR" sz="2800" b="1" dirty="0">
                <a:latin typeface="Times New Roman" pitchFamily="18" charset="0"/>
                <a:cs typeface="Times New Roman" pitchFamily="18" charset="0"/>
              </a:rPr>
              <a:t>s verilirse, </a:t>
            </a:r>
            <a:r>
              <a:rPr lang="el-GR" sz="2800" b="1" dirty="0">
                <a:latin typeface="Times New Roman" pitchFamily="18" charset="0"/>
                <a:cs typeface="Times New Roman" pitchFamily="18" charset="0"/>
              </a:rPr>
              <a:t>μ </a:t>
            </a:r>
            <a:r>
              <a:rPr lang="tr-TR" sz="2800" b="1" dirty="0">
                <a:latin typeface="Times New Roman" pitchFamily="18" charset="0"/>
                <a:cs typeface="Times New Roman" pitchFamily="18" charset="0"/>
              </a:rPr>
              <a:t>ve </a:t>
            </a:r>
            <a:r>
              <a:rPr lang="el-GR" sz="2800" b="1" dirty="0">
                <a:latin typeface="Times New Roman" pitchFamily="18" charset="0"/>
                <a:cs typeface="Times New Roman" pitchFamily="18" charset="0"/>
              </a:rPr>
              <a:t>σ </a:t>
            </a:r>
            <a:r>
              <a:rPr lang="tr-TR" sz="2800" b="1" dirty="0">
                <a:latin typeface="Times New Roman" pitchFamily="18" charset="0"/>
                <a:cs typeface="Times New Roman" pitchFamily="18" charset="0"/>
              </a:rPr>
              <a:t>değerlerini tahmin etmek. </a:t>
            </a:r>
          </a:p>
        </p:txBody>
      </p:sp>
      <p:graphicFrame>
        <p:nvGraphicFramePr>
          <p:cNvPr id="5" name="Nesne 4"/>
          <p:cNvGraphicFramePr>
            <a:graphicFrameLocks noChangeAspect="1"/>
          </p:cNvGraphicFramePr>
          <p:nvPr>
            <p:extLst>
              <p:ext uri="{D42A27DB-BD31-4B8C-83A1-F6EECF244321}">
                <p14:modId xmlns:p14="http://schemas.microsoft.com/office/powerpoint/2010/main" val="4123443430"/>
              </p:ext>
            </p:extLst>
          </p:nvPr>
        </p:nvGraphicFramePr>
        <p:xfrm>
          <a:off x="1403648" y="5805264"/>
          <a:ext cx="432048" cy="432048"/>
        </p:xfrm>
        <a:graphic>
          <a:graphicData uri="http://schemas.openxmlformats.org/presentationml/2006/ole">
            <mc:AlternateContent xmlns:mc="http://schemas.openxmlformats.org/markup-compatibility/2006">
              <mc:Choice xmlns:v="urn:schemas-microsoft-com:vml" Requires="v">
                <p:oleObj spid="_x0000_s1102" name="Denklem" r:id="rId3" imgW="139680" imgH="164880" progId="Equation.3">
                  <p:embed/>
                </p:oleObj>
              </mc:Choice>
              <mc:Fallback>
                <p:oleObj name="Denklem" r:id="rId3" imgW="139680" imgH="164880" progId="Equation.3">
                  <p:embed/>
                  <p:pic>
                    <p:nvPicPr>
                      <p:cNvPr id="0" name=""/>
                      <p:cNvPicPr/>
                      <p:nvPr/>
                    </p:nvPicPr>
                    <p:blipFill>
                      <a:blip r:embed="rId4"/>
                      <a:stretch>
                        <a:fillRect/>
                      </a:stretch>
                    </p:blipFill>
                    <p:spPr>
                      <a:xfrm>
                        <a:off x="1403648" y="5805264"/>
                        <a:ext cx="432048" cy="432048"/>
                      </a:xfrm>
                      <a:prstGeom prst="rect">
                        <a:avLst/>
                      </a:prstGeom>
                    </p:spPr>
                  </p:pic>
                </p:oleObj>
              </mc:Fallback>
            </mc:AlternateContent>
          </a:graphicData>
        </a:graphic>
      </p:graphicFrame>
    </p:spTree>
    <p:extLst>
      <p:ext uri="{BB962C8B-B14F-4D97-AF65-F5344CB8AC3E}">
        <p14:creationId xmlns:p14="http://schemas.microsoft.com/office/powerpoint/2010/main" val="334944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260648"/>
            <a:ext cx="9036496" cy="3477875"/>
          </a:xfrm>
          <a:prstGeom prst="rect">
            <a:avLst/>
          </a:prstGeom>
          <a:noFill/>
        </p:spPr>
        <p:txBody>
          <a:bodyPr wrap="square" rtlCol="0">
            <a:spAutoFit/>
          </a:bodyPr>
          <a:lstStyle/>
          <a:p>
            <a:pPr algn="just"/>
            <a:r>
              <a:rPr lang="tr-TR" sz="2400" b="1" dirty="0" smtClean="0">
                <a:solidFill>
                  <a:srgbClr val="FF0000"/>
                </a:solidFill>
                <a:latin typeface="Times New Roman" pitchFamily="18" charset="0"/>
                <a:cs typeface="Times New Roman" pitchFamily="18" charset="0"/>
              </a:rPr>
              <a:t>Örnek</a:t>
            </a:r>
            <a:r>
              <a:rPr lang="tr-TR" sz="2400" b="1" dirty="0" smtClean="0">
                <a:latin typeface="Times New Roman" pitchFamily="18" charset="0"/>
                <a:cs typeface="Times New Roman" pitchFamily="18" charset="0"/>
              </a:rPr>
              <a:t> : Bir </a:t>
            </a:r>
            <a:r>
              <a:rPr lang="tr-TR" sz="2400" b="1" dirty="0">
                <a:latin typeface="Times New Roman" pitchFamily="18" charset="0"/>
                <a:cs typeface="Times New Roman" pitchFamily="18" charset="0"/>
              </a:rPr>
              <a:t>tezgahta üretilen parçaların dış çaplarının standart sapması </a:t>
            </a:r>
            <a:r>
              <a:rPr lang="el-GR" sz="2800" b="1" dirty="0" smtClean="0">
                <a:latin typeface="Times New Roman" pitchFamily="18" charset="0"/>
                <a:cs typeface="Times New Roman" pitchFamily="18" charset="0"/>
              </a:rPr>
              <a:t>σ</a:t>
            </a:r>
            <a:r>
              <a:rPr lang="tr-TR" sz="2400" b="1" dirty="0" smtClean="0">
                <a:latin typeface="Times New Roman" pitchFamily="18" charset="0"/>
                <a:cs typeface="Times New Roman" pitchFamily="18" charset="0"/>
              </a:rPr>
              <a:t> =2.4 </a:t>
            </a:r>
            <a:r>
              <a:rPr lang="tr-TR" sz="2400" b="1" dirty="0">
                <a:latin typeface="Times New Roman" pitchFamily="18" charset="0"/>
                <a:cs typeface="Times New Roman" pitchFamily="18" charset="0"/>
              </a:rPr>
              <a:t>cm’dir</a:t>
            </a:r>
            <a:r>
              <a:rPr lang="tr-TR" sz="2400" b="1" dirty="0" smtClean="0">
                <a:latin typeface="Times New Roman" pitchFamily="18" charset="0"/>
                <a:cs typeface="Times New Roman" pitchFamily="18" charset="0"/>
              </a:rPr>
              <a:t>. Tezgahın </a:t>
            </a:r>
            <a:r>
              <a:rPr lang="tr-TR" sz="2400" b="1" dirty="0">
                <a:latin typeface="Times New Roman" pitchFamily="18" charset="0"/>
                <a:cs typeface="Times New Roman" pitchFamily="18" charset="0"/>
              </a:rPr>
              <a:t>üretiminden rastgele seçilen 16 parçanın dış çap ortalaması 3.2 cm </a:t>
            </a:r>
            <a:r>
              <a:rPr lang="tr-TR" sz="2400" b="1" dirty="0" smtClean="0">
                <a:latin typeface="Times New Roman" pitchFamily="18" charset="0"/>
                <a:cs typeface="Times New Roman" pitchFamily="18" charset="0"/>
              </a:rPr>
              <a:t>olarak bulunmuştur</a:t>
            </a:r>
            <a:r>
              <a:rPr lang="tr-TR" sz="2400" b="1" dirty="0">
                <a:latin typeface="Times New Roman" pitchFamily="18" charset="0"/>
                <a:cs typeface="Times New Roman" pitchFamily="18" charset="0"/>
              </a:rPr>
              <a:t>. %5 hata (%95 güven) seviyesinde örnek ortalaması (tahmin </a:t>
            </a:r>
            <a:r>
              <a:rPr lang="tr-TR" sz="2400" b="1" dirty="0" smtClean="0">
                <a:latin typeface="Times New Roman" pitchFamily="18" charset="0"/>
                <a:cs typeface="Times New Roman" pitchFamily="18" charset="0"/>
              </a:rPr>
              <a:t>edilen değer</a:t>
            </a:r>
            <a:r>
              <a:rPr lang="tr-TR" sz="2400" b="1" dirty="0">
                <a:latin typeface="Times New Roman" pitchFamily="18" charset="0"/>
                <a:cs typeface="Times New Roman" pitchFamily="18" charset="0"/>
              </a:rPr>
              <a:t>) ile </a:t>
            </a:r>
            <a:r>
              <a:rPr lang="tr-TR" sz="2400" b="1" dirty="0" err="1">
                <a:latin typeface="Times New Roman" pitchFamily="18" charset="0"/>
                <a:cs typeface="Times New Roman" pitchFamily="18" charset="0"/>
              </a:rPr>
              <a:t>anakütle</a:t>
            </a:r>
            <a:r>
              <a:rPr lang="tr-TR" sz="2400" b="1" dirty="0">
                <a:latin typeface="Times New Roman" pitchFamily="18" charset="0"/>
                <a:cs typeface="Times New Roman" pitchFamily="18" charset="0"/>
              </a:rPr>
              <a:t> ortalaması (gerçek değer) arasındaki farkın (yani hatanın) 1 </a:t>
            </a:r>
            <a:r>
              <a:rPr lang="tr-TR" sz="2400" b="1" dirty="0" smtClean="0">
                <a:latin typeface="Times New Roman" pitchFamily="18" charset="0"/>
                <a:cs typeface="Times New Roman" pitchFamily="18" charset="0"/>
              </a:rPr>
              <a:t>cm veya </a:t>
            </a:r>
            <a:r>
              <a:rPr lang="tr-TR" sz="2400" b="1" dirty="0">
                <a:latin typeface="Times New Roman" pitchFamily="18" charset="0"/>
                <a:cs typeface="Times New Roman" pitchFamily="18" charset="0"/>
              </a:rPr>
              <a:t>daha az olması için alınması gereken örnek hacmi ne </a:t>
            </a:r>
            <a:r>
              <a:rPr lang="tr-TR" sz="2400" b="1" dirty="0" smtClean="0">
                <a:latin typeface="Times New Roman" pitchFamily="18" charset="0"/>
                <a:cs typeface="Times New Roman" pitchFamily="18" charset="0"/>
              </a:rPr>
              <a:t>olmalıdır ?</a:t>
            </a:r>
            <a:endParaRPr lang="tr-TR" sz="2400" b="1" dirty="0" smtClean="0">
              <a:latin typeface="Times New Roman" pitchFamily="18" charset="0"/>
              <a:cs typeface="Times New Roman" pitchFamily="18" charset="0"/>
            </a:endParaRPr>
          </a:p>
          <a:p>
            <a:pPr algn="just"/>
            <a:endParaRPr lang="tr-TR" sz="2400" b="1" dirty="0">
              <a:latin typeface="Times New Roman" pitchFamily="18" charset="0"/>
              <a:cs typeface="Times New Roman" pitchFamily="18" charset="0"/>
            </a:endParaRPr>
          </a:p>
          <a:p>
            <a:pPr algn="just"/>
            <a:r>
              <a:rPr lang="tr-TR" sz="2400" b="1" dirty="0" smtClean="0">
                <a:solidFill>
                  <a:srgbClr val="FF0000"/>
                </a:solidFill>
                <a:latin typeface="Times New Roman" pitchFamily="18" charset="0"/>
                <a:cs typeface="Times New Roman" pitchFamily="18" charset="0"/>
              </a:rPr>
              <a:t>Çözüm</a:t>
            </a:r>
            <a:r>
              <a:rPr lang="tr-TR" sz="2400" b="1" dirty="0" smtClean="0">
                <a:latin typeface="Times New Roman" pitchFamily="18" charset="0"/>
                <a:cs typeface="Times New Roman" pitchFamily="18" charset="0"/>
              </a:rPr>
              <a:t> :</a:t>
            </a:r>
            <a:endParaRPr lang="tr-TR"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 y="3861048"/>
            <a:ext cx="8949411" cy="158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139952" y="4797152"/>
            <a:ext cx="4932040" cy="430887"/>
          </a:xfrm>
          <a:prstGeom prst="rect">
            <a:avLst/>
          </a:prstGeom>
          <a:noFill/>
        </p:spPr>
        <p:txBody>
          <a:bodyPr wrap="square" rtlCol="0">
            <a:spAutoFit/>
          </a:bodyPr>
          <a:lstStyle/>
          <a:p>
            <a:r>
              <a:rPr lang="tr-TR" sz="2200" b="1" dirty="0">
                <a:latin typeface="Times New Roman" pitchFamily="18" charset="0"/>
                <a:cs typeface="Times New Roman" pitchFamily="18" charset="0"/>
              </a:rPr>
              <a:t>parça örnek alınması gerektiği </a:t>
            </a:r>
            <a:r>
              <a:rPr lang="tr-TR" sz="2200" b="1" dirty="0" smtClean="0">
                <a:latin typeface="Times New Roman" pitchFamily="18" charset="0"/>
                <a:cs typeface="Times New Roman" pitchFamily="18" charset="0"/>
              </a:rPr>
              <a:t>görülür.</a:t>
            </a:r>
            <a:endParaRPr lang="tr-TR" sz="2200" b="1" dirty="0">
              <a:latin typeface="Times New Roman" pitchFamily="18" charset="0"/>
              <a:cs typeface="Times New Roman" pitchFamily="18" charset="0"/>
            </a:endParaRPr>
          </a:p>
        </p:txBody>
      </p:sp>
      <p:sp>
        <p:nvSpPr>
          <p:cNvPr id="3" name="Metin kutusu 2"/>
          <p:cNvSpPr txBox="1"/>
          <p:nvPr/>
        </p:nvSpPr>
        <p:spPr>
          <a:xfrm>
            <a:off x="35496" y="5766355"/>
            <a:ext cx="9036496" cy="830997"/>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itchFamily="18" charset="0"/>
              </a:rPr>
              <a:t>Ödev</a:t>
            </a:r>
            <a:r>
              <a:rPr lang="tr-TR" sz="2400" b="1" dirty="0" smtClean="0">
                <a:latin typeface="Times New Roman" pitchFamily="18" charset="0"/>
                <a:cs typeface="Times New Roman" pitchFamily="18" charset="0"/>
              </a:rPr>
              <a:t> : Aynı problem için kitle büyüklüğü N = 500 parça ise alınması gerekli örnek hacmini hesaplayınız.</a:t>
            </a:r>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71182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1543"/>
            <a:ext cx="8892480" cy="66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97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595700"/>
            <a:ext cx="8712968" cy="36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79512" y="150903"/>
            <a:ext cx="8352928" cy="523220"/>
          </a:xfrm>
          <a:prstGeom prst="rect">
            <a:avLst/>
          </a:prstGeom>
          <a:noFill/>
        </p:spPr>
        <p:txBody>
          <a:bodyPr wrap="square" rtlCol="0">
            <a:spAutoFit/>
          </a:bodyPr>
          <a:lstStyle/>
          <a:p>
            <a:r>
              <a:rPr lang="tr-TR" sz="2800" b="1" dirty="0" smtClean="0">
                <a:solidFill>
                  <a:srgbClr val="FF0000"/>
                </a:solidFill>
                <a:latin typeface="Times New Roman" pitchFamily="18" charset="0"/>
                <a:cs typeface="Times New Roman" pitchFamily="18" charset="0"/>
              </a:rPr>
              <a:t>Nokta Tahmini (Point </a:t>
            </a:r>
            <a:r>
              <a:rPr lang="tr-TR" sz="2800" b="1" dirty="0" err="1" smtClean="0">
                <a:solidFill>
                  <a:srgbClr val="FF0000"/>
                </a:solidFill>
                <a:latin typeface="Times New Roman" pitchFamily="18" charset="0"/>
                <a:cs typeface="Times New Roman" pitchFamily="18" charset="0"/>
              </a:rPr>
              <a:t>Estimate</a:t>
            </a:r>
            <a:r>
              <a:rPr lang="tr-TR" sz="2800" b="1" dirty="0" smtClean="0">
                <a:solidFill>
                  <a:srgbClr val="FF0000"/>
                </a:solidFill>
                <a:latin typeface="Times New Roman" pitchFamily="18" charset="0"/>
                <a:cs typeface="Times New Roman" pitchFamily="18" charset="0"/>
              </a:rPr>
              <a:t>)</a:t>
            </a:r>
            <a:endParaRPr lang="tr-TR" sz="2800" b="1" dirty="0">
              <a:solidFill>
                <a:srgbClr val="FF0000"/>
              </a:solidFill>
              <a:latin typeface="Times New Roman" pitchFamily="18" charset="0"/>
              <a:cs typeface="Times New Roman" pitchFamily="18" charset="0"/>
            </a:endParaRPr>
          </a:p>
        </p:txBody>
      </p:sp>
      <p:sp>
        <p:nvSpPr>
          <p:cNvPr id="5" name="Metin kutusu 4"/>
          <p:cNvSpPr txBox="1"/>
          <p:nvPr/>
        </p:nvSpPr>
        <p:spPr>
          <a:xfrm>
            <a:off x="107504" y="764703"/>
            <a:ext cx="8856984" cy="830997"/>
          </a:xfrm>
          <a:prstGeom prst="rect">
            <a:avLst/>
          </a:prstGeom>
          <a:noFill/>
        </p:spPr>
        <p:txBody>
          <a:bodyPr wrap="square" rtlCol="0">
            <a:spAutoFit/>
          </a:bodyPr>
          <a:lstStyle/>
          <a:p>
            <a:r>
              <a:rPr lang="tr-TR" sz="2400" b="1" dirty="0">
                <a:latin typeface="Times New Roman" pitchFamily="18" charset="0"/>
                <a:cs typeface="Times New Roman" pitchFamily="18" charset="0"/>
              </a:rPr>
              <a:t>Bir </a:t>
            </a:r>
            <a:r>
              <a:rPr lang="tr-TR" sz="2400" b="1" dirty="0" err="1">
                <a:latin typeface="Times New Roman" pitchFamily="18" charset="0"/>
                <a:cs typeface="Times New Roman" pitchFamily="18" charset="0"/>
              </a:rPr>
              <a:t>rassal</a:t>
            </a:r>
            <a:r>
              <a:rPr lang="tr-TR" sz="2400" b="1" dirty="0">
                <a:latin typeface="Times New Roman" pitchFamily="18" charset="0"/>
                <a:cs typeface="Times New Roman" pitchFamily="18" charset="0"/>
              </a:rPr>
              <a:t> örneklemden hesaplanan bir </a:t>
            </a:r>
            <a:r>
              <a:rPr lang="tr-TR" sz="2400" b="1" dirty="0" smtClean="0">
                <a:latin typeface="Times New Roman" pitchFamily="18" charset="0"/>
                <a:cs typeface="Times New Roman" pitchFamily="18" charset="0"/>
              </a:rPr>
              <a:t>X parametresini, ana kütle parametresi Y </a:t>
            </a:r>
            <a:r>
              <a:rPr lang="tr-TR" sz="2400" b="1" dirty="0">
                <a:latin typeface="Times New Roman" pitchFamily="18" charset="0"/>
                <a:cs typeface="Times New Roman" pitchFamily="18" charset="0"/>
              </a:rPr>
              <a:t>değerine eşit kabul eden </a:t>
            </a:r>
            <a:r>
              <a:rPr lang="tr-TR" sz="2400" b="1" dirty="0" err="1" smtClean="0">
                <a:latin typeface="Times New Roman" pitchFamily="18" charset="0"/>
                <a:cs typeface="Times New Roman" pitchFamily="18" charset="0"/>
              </a:rPr>
              <a:t>tahminleme</a:t>
            </a:r>
            <a:r>
              <a:rPr lang="tr-TR" sz="2400" b="1" dirty="0" smtClean="0">
                <a:latin typeface="Times New Roman" pitchFamily="18" charset="0"/>
                <a:cs typeface="Times New Roman" pitchFamily="18" charset="0"/>
              </a:rPr>
              <a:t> yöntemidir</a:t>
            </a:r>
            <a:r>
              <a:rPr lang="tr-TR" sz="2400" b="1" dirty="0">
                <a:latin typeface="Times New Roman" pitchFamily="18" charset="0"/>
                <a:cs typeface="Times New Roman" pitchFamily="18" charset="0"/>
              </a:rPr>
              <a:t>.</a:t>
            </a:r>
          </a:p>
        </p:txBody>
      </p:sp>
      <p:sp>
        <p:nvSpPr>
          <p:cNvPr id="6" name="Metin kutusu 5"/>
          <p:cNvSpPr txBox="1"/>
          <p:nvPr/>
        </p:nvSpPr>
        <p:spPr>
          <a:xfrm>
            <a:off x="108231" y="5264040"/>
            <a:ext cx="8856984" cy="1323439"/>
          </a:xfrm>
          <a:prstGeom prst="rect">
            <a:avLst/>
          </a:prstGeom>
          <a:noFill/>
        </p:spPr>
        <p:txBody>
          <a:bodyPr wrap="square" rtlCol="0">
            <a:spAutoFit/>
          </a:bodyPr>
          <a:lstStyle/>
          <a:p>
            <a:r>
              <a:rPr lang="tr-TR" sz="2000" b="1" dirty="0">
                <a:solidFill>
                  <a:srgbClr val="FF0000"/>
                </a:solidFill>
                <a:latin typeface="Times New Roman" pitchFamily="18" charset="0"/>
                <a:cs typeface="Times New Roman" pitchFamily="18" charset="0"/>
              </a:rPr>
              <a:t>Örnek </a:t>
            </a:r>
            <a:r>
              <a:rPr lang="tr-TR" sz="2000" b="1" dirty="0" smtClean="0">
                <a:latin typeface="Times New Roman" pitchFamily="18" charset="0"/>
                <a:cs typeface="Times New Roman" pitchFamily="18" charset="0"/>
              </a:rPr>
              <a:t>: Bir </a:t>
            </a:r>
            <a:r>
              <a:rPr lang="tr-TR" sz="2000" b="1" dirty="0">
                <a:latin typeface="Times New Roman" pitchFamily="18" charset="0"/>
                <a:cs typeface="Times New Roman" pitchFamily="18" charset="0"/>
              </a:rPr>
              <a:t>şirketin son üç aylık ortalama elektrik gideri = 425 TL </a:t>
            </a:r>
            <a:r>
              <a:rPr lang="tr-TR" sz="2000" b="1" dirty="0" smtClean="0">
                <a:latin typeface="Times New Roman" pitchFamily="18" charset="0"/>
                <a:cs typeface="Times New Roman" pitchFamily="18" charset="0"/>
              </a:rPr>
              <a:t>ve standart sapması </a:t>
            </a:r>
            <a:r>
              <a:rPr lang="tr-TR" sz="2000" b="1" dirty="0">
                <a:latin typeface="Times New Roman" pitchFamily="18" charset="0"/>
                <a:cs typeface="Times New Roman" pitchFamily="18" charset="0"/>
              </a:rPr>
              <a:t>s = 50 TL </a:t>
            </a:r>
            <a:r>
              <a:rPr lang="tr-TR" sz="2000" b="1" dirty="0" smtClean="0">
                <a:latin typeface="Times New Roman" pitchFamily="18" charset="0"/>
                <a:cs typeface="Times New Roman" pitchFamily="18" charset="0"/>
              </a:rPr>
              <a:t>olarak </a:t>
            </a:r>
            <a:r>
              <a:rPr lang="tr-TR" sz="2000" b="1" dirty="0">
                <a:latin typeface="Times New Roman" pitchFamily="18" charset="0"/>
                <a:cs typeface="Times New Roman" pitchFamily="18" charset="0"/>
              </a:rPr>
              <a:t>hesaplanmıştır. </a:t>
            </a:r>
            <a:r>
              <a:rPr lang="tr-TR" sz="2000" b="1" dirty="0" smtClean="0">
                <a:latin typeface="Times New Roman" pitchFamily="18" charset="0"/>
                <a:cs typeface="Times New Roman" pitchFamily="18" charset="0"/>
              </a:rPr>
              <a:t>Aylık ortalama ödeme tutarını tahmin ediniz </a:t>
            </a:r>
            <a:r>
              <a:rPr lang="tr-TR" sz="2000" b="1" dirty="0">
                <a:latin typeface="Times New Roman" pitchFamily="18" charset="0"/>
                <a:cs typeface="Times New Roman" pitchFamily="18" charset="0"/>
              </a:rPr>
              <a:t>(</a:t>
            </a:r>
            <a:r>
              <a:rPr lang="el-GR" sz="2000" b="1" dirty="0">
                <a:latin typeface="Times New Roman" pitchFamily="18" charset="0"/>
                <a:cs typeface="Times New Roman" pitchFamily="18" charset="0"/>
              </a:rPr>
              <a:t>μ = ?).</a:t>
            </a:r>
          </a:p>
          <a:p>
            <a:r>
              <a:rPr lang="tr-TR" sz="2000" b="1" dirty="0">
                <a:solidFill>
                  <a:srgbClr val="FF0000"/>
                </a:solidFill>
                <a:latin typeface="Times New Roman" pitchFamily="18" charset="0"/>
                <a:cs typeface="Times New Roman" pitchFamily="18" charset="0"/>
              </a:rPr>
              <a:t>Yanıt</a:t>
            </a:r>
            <a:r>
              <a:rPr lang="tr-TR" sz="2000" b="1" dirty="0" smtClean="0">
                <a:latin typeface="Times New Roman" pitchFamily="18" charset="0"/>
                <a:cs typeface="Times New Roman" pitchFamily="18" charset="0"/>
              </a:rPr>
              <a:t>: Nokta </a:t>
            </a:r>
            <a:r>
              <a:rPr lang="tr-TR" sz="2000" b="1" dirty="0" err="1">
                <a:latin typeface="Times New Roman" pitchFamily="18" charset="0"/>
                <a:cs typeface="Times New Roman" pitchFamily="18" charset="0"/>
              </a:rPr>
              <a:t>tahminlemesine</a:t>
            </a:r>
            <a:r>
              <a:rPr lang="tr-TR" sz="2000" b="1" dirty="0">
                <a:latin typeface="Times New Roman" pitchFamily="18" charset="0"/>
                <a:cs typeface="Times New Roman" pitchFamily="18" charset="0"/>
              </a:rPr>
              <a:t> göre cevap </a:t>
            </a:r>
            <a:r>
              <a:rPr lang="el-GR" sz="2000" b="1" dirty="0">
                <a:latin typeface="Times New Roman" pitchFamily="18" charset="0"/>
                <a:cs typeface="Times New Roman" pitchFamily="18" charset="0"/>
              </a:rPr>
              <a:t>μ = 425 </a:t>
            </a:r>
            <a:r>
              <a:rPr lang="tr-TR" sz="2000" b="1" dirty="0">
                <a:latin typeface="Times New Roman" pitchFamily="18" charset="0"/>
                <a:cs typeface="Times New Roman" pitchFamily="18" charset="0"/>
              </a:rPr>
              <a:t>TL.</a:t>
            </a:r>
          </a:p>
        </p:txBody>
      </p:sp>
    </p:spTree>
    <p:extLst>
      <p:ext uri="{BB962C8B-B14F-4D97-AF65-F5344CB8AC3E}">
        <p14:creationId xmlns:p14="http://schemas.microsoft.com/office/powerpoint/2010/main" val="344401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etin kutusu 3"/>
              <p:cNvSpPr txBox="1"/>
              <p:nvPr/>
            </p:nvSpPr>
            <p:spPr>
              <a:xfrm>
                <a:off x="467544" y="760636"/>
                <a:ext cx="8568952" cy="2308324"/>
              </a:xfrm>
              <a:prstGeom prst="rect">
                <a:avLst/>
              </a:prstGeom>
              <a:noFill/>
            </p:spPr>
            <p:txBody>
              <a:bodyPr wrap="square" rtlCol="0">
                <a:spAutoFit/>
              </a:bodyPr>
              <a:lstStyle/>
              <a:p>
                <a:r>
                  <a:rPr lang="tr-TR" sz="2400" b="1" dirty="0" smtClean="0">
                    <a:latin typeface="Times New Roman" pitchFamily="18" charset="0"/>
                    <a:cs typeface="Times New Roman" pitchFamily="18" charset="0"/>
                  </a:rPr>
                  <a:t>		Ortalama</a:t>
                </a:r>
                <a:r>
                  <a:rPr lang="tr-TR" sz="2400" b="1" dirty="0">
                    <a:latin typeface="Times New Roman" pitchFamily="18" charset="0"/>
                    <a:cs typeface="Times New Roman" pitchFamily="18" charset="0"/>
                  </a:rPr>
                  <a:t>	</a:t>
                </a:r>
                <a:r>
                  <a:rPr lang="tr-TR" sz="2400" b="1" u="sng" dirty="0" err="1" smtClean="0">
                    <a:latin typeface="Times New Roman" pitchFamily="18" charset="0"/>
                    <a:cs typeface="Times New Roman" pitchFamily="18" charset="0"/>
                  </a:rPr>
                  <a:t>St.Sapma</a:t>
                </a:r>
                <a:endParaRPr lang="tr-TR" sz="2400" dirty="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Kitle</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µ</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σ             </a:t>
                </a:r>
                <a:r>
                  <a:rPr lang="tr-TR" b="1" dirty="0" smtClean="0">
                    <a:latin typeface="Times New Roman" pitchFamily="18" charset="0"/>
                    <a:cs typeface="Times New Roman" pitchFamily="18" charset="0"/>
                  </a:rPr>
                  <a:t>(Bunlar kitle parametreleridir.)</a:t>
                </a:r>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Örnek		        </a:t>
                </a:r>
                <a14:m>
                  <m:oMath xmlns:m="http://schemas.openxmlformats.org/officeDocument/2006/math">
                    <m:acc>
                      <m:accPr>
                        <m:chr m:val="̅"/>
                        <m:ctrlPr>
                          <a:rPr lang="tr-TR" sz="2400" b="1" i="1">
                            <a:latin typeface="Cambria Math"/>
                          </a:rPr>
                        </m:ctrlPr>
                      </m:accPr>
                      <m:e>
                        <m:r>
                          <a:rPr lang="tr-TR" sz="2400" b="1" i="1">
                            <a:latin typeface="Cambria Math"/>
                          </a:rPr>
                          <m:t>𝒙</m:t>
                        </m:r>
                      </m:e>
                    </m:acc>
                  </m:oMath>
                </a14:m>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s</a:t>
                </a:r>
              </a:p>
              <a:p>
                <a:endParaRPr lang="tr-TR" sz="2400" b="1" dirty="0">
                  <a:latin typeface="Times New Roman" pitchFamily="18" charset="0"/>
                  <a:cs typeface="Times New Roman" pitchFamily="18" charset="0"/>
                </a:endParaRPr>
              </a:p>
              <a:p>
                <a:r>
                  <a:rPr lang="tr-TR" sz="2400" b="1" dirty="0">
                    <a:latin typeface="Times New Roman" pitchFamily="18" charset="0"/>
                    <a:cs typeface="Times New Roman" pitchFamily="18" charset="0"/>
                  </a:rPr>
                  <a:t>Örneğin, </a:t>
                </a:r>
                <a14:m>
                  <m:oMath xmlns:m="http://schemas.openxmlformats.org/officeDocument/2006/math">
                    <m:acc>
                      <m:accPr>
                        <m:chr m:val="̅"/>
                        <m:ctrlPr>
                          <a:rPr lang="tr-TR" sz="2400" b="1" i="1">
                            <a:latin typeface="Cambria Math"/>
                          </a:rPr>
                        </m:ctrlPr>
                      </m:accPr>
                      <m:e>
                        <m:r>
                          <a:rPr lang="tr-TR" sz="2400" b="1" i="1">
                            <a:latin typeface="Cambria Math"/>
                          </a:rPr>
                          <m:t>𝒙</m:t>
                        </m:r>
                      </m:e>
                    </m:acc>
                  </m:oMath>
                </a14:m>
                <a:r>
                  <a:rPr lang="tr-TR" sz="2400" b="1" dirty="0">
                    <a:latin typeface="Times New Roman" pitchFamily="18" charset="0"/>
                    <a:cs typeface="Times New Roman" pitchFamily="18" charset="0"/>
                  </a:rPr>
                  <a:t>  kitle ortalaması olan µ’nün bir nokta </a:t>
                </a:r>
                <a:r>
                  <a:rPr lang="tr-TR" sz="2400" b="1" dirty="0" smtClean="0">
                    <a:latin typeface="Times New Roman" pitchFamily="18" charset="0"/>
                    <a:cs typeface="Times New Roman" pitchFamily="18" charset="0"/>
                  </a:rPr>
                  <a:t>tahmincisidir</a:t>
                </a:r>
                <a:r>
                  <a:rPr lang="tr-TR" sz="2400" b="1" dirty="0">
                    <a:latin typeface="Times New Roman" pitchFamily="18" charset="0"/>
                    <a:cs typeface="Times New Roman" pitchFamily="18" charset="0"/>
                  </a:rPr>
                  <a:t>.</a:t>
                </a:r>
              </a:p>
              <a:p>
                <a:r>
                  <a:rPr lang="tr-TR" sz="2400" b="1" dirty="0">
                    <a:latin typeface="Times New Roman" pitchFamily="18" charset="0"/>
                    <a:cs typeface="Times New Roman" pitchFamily="18" charset="0"/>
                  </a:rPr>
                  <a:t>                 s  kitle </a:t>
                </a:r>
                <a:r>
                  <a:rPr lang="tr-TR" sz="2400" b="1" dirty="0" err="1" smtClean="0">
                    <a:latin typeface="Times New Roman" pitchFamily="18" charset="0"/>
                    <a:cs typeface="Times New Roman" pitchFamily="18" charset="0"/>
                  </a:rPr>
                  <a:t>st.sapması</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olan </a:t>
                </a:r>
                <a:r>
                  <a:rPr lang="tr-TR" sz="2400" b="1" dirty="0" err="1" smtClean="0">
                    <a:latin typeface="Times New Roman" pitchFamily="18" charset="0"/>
                    <a:cs typeface="Times New Roman" pitchFamily="18" charset="0"/>
                  </a:rPr>
                  <a:t>σ’nın</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bir nokta </a:t>
                </a:r>
                <a:r>
                  <a:rPr lang="tr-TR" sz="2400" b="1" dirty="0" smtClean="0">
                    <a:latin typeface="Times New Roman" pitchFamily="18" charset="0"/>
                    <a:cs typeface="Times New Roman" pitchFamily="18" charset="0"/>
                  </a:rPr>
                  <a:t>tahmincisidir.</a:t>
                </a:r>
                <a:endParaRPr lang="tr-TR" sz="2400" b="1" dirty="0">
                  <a:latin typeface="Times New Roman" pitchFamily="18" charset="0"/>
                  <a:cs typeface="Times New Roman" pitchFamily="18" charset="0"/>
                </a:endParaRPr>
              </a:p>
            </p:txBody>
          </p:sp>
        </mc:Choice>
        <mc:Fallback xmlns="">
          <p:sp>
            <p:nvSpPr>
              <p:cNvPr id="4" name="Metin kutusu 3"/>
              <p:cNvSpPr txBox="1">
                <a:spLocks noRot="1" noChangeAspect="1" noMove="1" noResize="1" noEditPoints="1" noAdjustHandles="1" noChangeArrowheads="1" noChangeShapeType="1" noTextEdit="1"/>
              </p:cNvSpPr>
              <p:nvPr/>
            </p:nvSpPr>
            <p:spPr>
              <a:xfrm>
                <a:off x="467544" y="760636"/>
                <a:ext cx="8568952" cy="2308324"/>
              </a:xfrm>
              <a:prstGeom prst="rect">
                <a:avLst/>
              </a:prstGeom>
              <a:blipFill rotWithShape="1">
                <a:blip r:embed="rId2"/>
                <a:stretch>
                  <a:fillRect l="-1139" t="-2116" b="-5291"/>
                </a:stretch>
              </a:blipFill>
            </p:spPr>
            <p:txBody>
              <a:bodyPr/>
              <a:lstStyle/>
              <a:p>
                <a:r>
                  <a:rPr lang="tr-T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 name="Mürekkep 5"/>
              <p14:cNvContentPartPr/>
              <p14:nvPr/>
            </p14:nvContentPartPr>
            <p14:xfrm>
              <a:off x="2703600" y="1317424"/>
              <a:ext cx="254880" cy="527400"/>
            </p14:xfrm>
          </p:contentPart>
        </mc:Choice>
        <mc:Fallback xmlns="">
          <p:pic>
            <p:nvPicPr>
              <p:cNvPr id="6" name="Mürekkep 5"/>
              <p:cNvPicPr/>
              <p:nvPr/>
            </p:nvPicPr>
            <p:blipFill>
              <a:blip r:embed="rId4"/>
              <a:stretch>
                <a:fillRect/>
              </a:stretch>
            </p:blipFill>
            <p:spPr>
              <a:xfrm>
                <a:off x="2694600" y="1308064"/>
                <a:ext cx="2732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Mürekkep 12"/>
              <p14:cNvContentPartPr/>
              <p14:nvPr/>
            </p14:nvContentPartPr>
            <p14:xfrm>
              <a:off x="4727880" y="1367104"/>
              <a:ext cx="244080" cy="477720"/>
            </p14:xfrm>
          </p:contentPart>
        </mc:Choice>
        <mc:Fallback xmlns="">
          <p:pic>
            <p:nvPicPr>
              <p:cNvPr id="13" name="Mürekkep 12"/>
              <p:cNvPicPr/>
              <p:nvPr/>
            </p:nvPicPr>
            <p:blipFill>
              <a:blip r:embed="rId6"/>
              <a:stretch>
                <a:fillRect/>
              </a:stretch>
            </p:blipFill>
            <p:spPr>
              <a:xfrm>
                <a:off x="4718520" y="1357744"/>
                <a:ext cx="262800" cy="492120"/>
              </a:xfrm>
              <a:prstGeom prst="rect">
                <a:avLst/>
              </a:prstGeom>
            </p:spPr>
          </p:pic>
        </mc:Fallback>
      </mc:AlternateContent>
      <p:sp>
        <p:nvSpPr>
          <p:cNvPr id="15" name="Metin kutusu 14"/>
          <p:cNvSpPr txBox="1"/>
          <p:nvPr/>
        </p:nvSpPr>
        <p:spPr>
          <a:xfrm>
            <a:off x="72008" y="3813140"/>
            <a:ext cx="8964488" cy="1200329"/>
          </a:xfrm>
          <a:prstGeom prst="rect">
            <a:avLst/>
          </a:prstGeom>
          <a:noFill/>
        </p:spPr>
        <p:txBody>
          <a:bodyPr wrap="square" rtlCol="0">
            <a:spAutoFit/>
          </a:bodyPr>
          <a:lstStyle/>
          <a:p>
            <a:r>
              <a:rPr lang="fi-FI" sz="2400" b="1" dirty="0">
                <a:latin typeface="Times New Roman" pitchFamily="18" charset="0"/>
                <a:cs typeface="Times New Roman" pitchFamily="18" charset="0"/>
              </a:rPr>
              <a:t>Varyansı en küçük olan nokta tahmini en etkin </a:t>
            </a:r>
            <a:r>
              <a:rPr lang="fi-FI" sz="2400" b="1" dirty="0" smtClean="0">
                <a:latin typeface="Times New Roman" pitchFamily="18" charset="0"/>
                <a:cs typeface="Times New Roman" pitchFamily="18" charset="0"/>
              </a:rPr>
              <a:t>tahmindir</a:t>
            </a:r>
            <a:r>
              <a:rPr lang="tr-TR" sz="2400" b="1" dirty="0" smtClean="0">
                <a:latin typeface="Times New Roman" pitchFamily="18" charset="0"/>
                <a:cs typeface="Times New Roman" pitchFamily="18" charset="0"/>
              </a:rPr>
              <a:t>.</a:t>
            </a:r>
          </a:p>
          <a:p>
            <a:endParaRPr lang="tr-TR" sz="2400" b="1" dirty="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Aritmetik </a:t>
            </a:r>
            <a:r>
              <a:rPr lang="tr-TR" sz="2400" b="1" dirty="0">
                <a:latin typeface="Times New Roman" pitchFamily="18" charset="0"/>
                <a:cs typeface="Times New Roman" pitchFamily="18" charset="0"/>
              </a:rPr>
              <a:t>ortalamanın </a:t>
            </a:r>
            <a:r>
              <a:rPr lang="tr-TR" sz="2400" b="1" dirty="0" err="1">
                <a:latin typeface="Times New Roman" pitchFamily="18" charset="0"/>
                <a:cs typeface="Times New Roman" pitchFamily="18" charset="0"/>
              </a:rPr>
              <a:t>varyansı</a:t>
            </a:r>
            <a:r>
              <a:rPr lang="tr-TR" sz="2400" b="1" dirty="0" smtClean="0">
                <a:latin typeface="Times New Roman" pitchFamily="18" charset="0"/>
                <a:cs typeface="Times New Roman" pitchFamily="18" charset="0"/>
              </a:rPr>
              <a:t>:</a:t>
            </a:r>
            <a:endParaRPr lang="tr-TR" sz="2400" b="1" dirty="0">
              <a:latin typeface="Times New Roman" pitchFamily="18" charset="0"/>
              <a:cs typeface="Times New Roman" pitchFamily="18" charset="0"/>
            </a:endParaRPr>
          </a:p>
        </p:txBody>
      </p:sp>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4413733"/>
            <a:ext cx="108012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8">
            <p14:nvContentPartPr>
              <p14:cNvPr id="18" name="Mürekkep 17"/>
              <p14:cNvContentPartPr/>
              <p14:nvPr/>
            </p14:nvContentPartPr>
            <p14:xfrm>
              <a:off x="5075640" y="1326063"/>
              <a:ext cx="560160" cy="165960"/>
            </p14:xfrm>
          </p:contentPart>
        </mc:Choice>
        <mc:Fallback xmlns="">
          <p:pic>
            <p:nvPicPr>
              <p:cNvPr id="18" name="Mürekkep 17"/>
              <p:cNvPicPr/>
              <p:nvPr/>
            </p:nvPicPr>
            <p:blipFill>
              <a:blip r:embed="rId9"/>
              <a:stretch>
                <a:fillRect/>
              </a:stretch>
            </p:blipFill>
            <p:spPr>
              <a:xfrm>
                <a:off x="5069880" y="1317063"/>
                <a:ext cx="574920" cy="183960"/>
              </a:xfrm>
              <a:prstGeom prst="rect">
                <a:avLst/>
              </a:prstGeom>
            </p:spPr>
          </p:pic>
        </mc:Fallback>
      </mc:AlternateContent>
    </p:spTree>
    <p:extLst>
      <p:ext uri="{BB962C8B-B14F-4D97-AF65-F5344CB8AC3E}">
        <p14:creationId xmlns:p14="http://schemas.microsoft.com/office/powerpoint/2010/main" val="166271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1520" y="260648"/>
            <a:ext cx="8640960" cy="584775"/>
          </a:xfrm>
          <a:prstGeom prst="rect">
            <a:avLst/>
          </a:prstGeom>
          <a:noFill/>
        </p:spPr>
        <p:txBody>
          <a:bodyPr wrap="square" rtlCol="0">
            <a:spAutoFit/>
          </a:bodyPr>
          <a:lstStyle/>
          <a:p>
            <a:pPr algn="ctr"/>
            <a:r>
              <a:rPr lang="tr-TR" sz="3200" b="1" dirty="0" smtClean="0">
                <a:solidFill>
                  <a:srgbClr val="FF0000"/>
                </a:solidFill>
                <a:latin typeface="Times New Roman" pitchFamily="18" charset="0"/>
                <a:cs typeface="Times New Roman" pitchFamily="18" charset="0"/>
              </a:rPr>
              <a:t>Güven </a:t>
            </a:r>
            <a:r>
              <a:rPr lang="tr-TR" sz="3200" b="1" dirty="0">
                <a:solidFill>
                  <a:srgbClr val="FF0000"/>
                </a:solidFill>
                <a:latin typeface="Times New Roman" pitchFamily="18" charset="0"/>
                <a:cs typeface="Times New Roman" pitchFamily="18" charset="0"/>
              </a:rPr>
              <a:t>Aralığı </a:t>
            </a:r>
            <a:r>
              <a:rPr lang="tr-TR" sz="3200" b="1" dirty="0" smtClean="0">
                <a:solidFill>
                  <a:srgbClr val="FF0000"/>
                </a:solidFill>
                <a:latin typeface="Times New Roman" pitchFamily="18" charset="0"/>
                <a:cs typeface="Times New Roman" pitchFamily="18" charset="0"/>
              </a:rPr>
              <a:t>(</a:t>
            </a:r>
            <a:r>
              <a:rPr lang="tr-TR" sz="3200" b="1" dirty="0" err="1" smtClean="0">
                <a:solidFill>
                  <a:srgbClr val="FF0000"/>
                </a:solidFill>
                <a:latin typeface="Times New Roman" pitchFamily="18" charset="0"/>
                <a:cs typeface="Times New Roman" pitchFamily="18" charset="0"/>
              </a:rPr>
              <a:t>Confidence</a:t>
            </a:r>
            <a:r>
              <a:rPr lang="tr-TR" sz="3200" b="1" dirty="0" smtClean="0">
                <a:solidFill>
                  <a:srgbClr val="FF0000"/>
                </a:solidFill>
                <a:latin typeface="Times New Roman" pitchFamily="18" charset="0"/>
                <a:cs typeface="Times New Roman" pitchFamily="18" charset="0"/>
              </a:rPr>
              <a:t> </a:t>
            </a:r>
            <a:r>
              <a:rPr lang="tr-TR" sz="3200" b="1" dirty="0" err="1">
                <a:solidFill>
                  <a:srgbClr val="FF0000"/>
                </a:solidFill>
                <a:latin typeface="Times New Roman" pitchFamily="18" charset="0"/>
                <a:cs typeface="Times New Roman" pitchFamily="18" charset="0"/>
              </a:rPr>
              <a:t>Interval</a:t>
            </a:r>
            <a:r>
              <a:rPr lang="tr-TR" sz="3200" b="1" dirty="0">
                <a:solidFill>
                  <a:srgbClr val="FF0000"/>
                </a:solidFill>
                <a:latin typeface="Times New Roman" pitchFamily="18" charset="0"/>
                <a:cs typeface="Times New Roman" pitchFamily="18" charset="0"/>
              </a:rPr>
              <a:t>)</a:t>
            </a:r>
          </a:p>
        </p:txBody>
      </p:sp>
      <p:sp>
        <p:nvSpPr>
          <p:cNvPr id="6" name="Metin kutusu 5"/>
          <p:cNvSpPr txBox="1"/>
          <p:nvPr/>
        </p:nvSpPr>
        <p:spPr>
          <a:xfrm>
            <a:off x="89756" y="1340768"/>
            <a:ext cx="8964488" cy="1384995"/>
          </a:xfrm>
          <a:prstGeom prst="rect">
            <a:avLst/>
          </a:prstGeom>
          <a:noFill/>
        </p:spPr>
        <p:txBody>
          <a:bodyPr wrap="square" rtlCol="0">
            <a:spAutoFit/>
          </a:bodyPr>
          <a:lstStyle/>
          <a:p>
            <a:pPr algn="just"/>
            <a:r>
              <a:rPr lang="tr-TR" sz="2800" b="1" dirty="0">
                <a:latin typeface="Times New Roman" pitchFamily="18" charset="0"/>
                <a:cs typeface="Times New Roman" pitchFamily="18" charset="0"/>
              </a:rPr>
              <a:t>Nokta </a:t>
            </a:r>
            <a:r>
              <a:rPr lang="tr-TR" sz="2800" b="1" dirty="0" err="1">
                <a:latin typeface="Times New Roman" pitchFamily="18" charset="0"/>
                <a:cs typeface="Times New Roman" pitchFamily="18" charset="0"/>
              </a:rPr>
              <a:t>tahminlemesi</a:t>
            </a:r>
            <a:r>
              <a:rPr lang="tr-TR" sz="2800" b="1" dirty="0">
                <a:latin typeface="Times New Roman" pitchFamily="18" charset="0"/>
                <a:cs typeface="Times New Roman" pitchFamily="18" charset="0"/>
              </a:rPr>
              <a:t> tahminin güvenilirliği hakkında bilgi vermez</a:t>
            </a:r>
            <a:r>
              <a:rPr lang="tr-TR" sz="2800" b="1" dirty="0" smtClean="0">
                <a:latin typeface="Times New Roman" pitchFamily="18" charset="0"/>
                <a:cs typeface="Times New Roman" pitchFamily="18" charset="0"/>
              </a:rPr>
              <a:t>. Güvenilirliği </a:t>
            </a:r>
            <a:r>
              <a:rPr lang="tr-TR" sz="2800" b="1" dirty="0">
                <a:latin typeface="Times New Roman" pitchFamily="18" charset="0"/>
                <a:cs typeface="Times New Roman" pitchFamily="18" charset="0"/>
              </a:rPr>
              <a:t>somut bir şekilde ortaya koymak için aralık </a:t>
            </a:r>
            <a:r>
              <a:rPr lang="tr-TR" sz="2800" b="1" dirty="0" smtClean="0">
                <a:latin typeface="Times New Roman" pitchFamily="18" charset="0"/>
                <a:cs typeface="Times New Roman" pitchFamily="18" charset="0"/>
              </a:rPr>
              <a:t>kavramı geliştirilmiştir</a:t>
            </a:r>
            <a:r>
              <a:rPr lang="tr-TR" sz="2800" b="1" dirty="0">
                <a:latin typeface="Times New Roman" pitchFamily="18" charset="0"/>
                <a:cs typeface="Times New Roman" pitchFamily="18" charset="0"/>
              </a:rPr>
              <a:t>.</a:t>
            </a:r>
          </a:p>
        </p:txBody>
      </p:sp>
      <p:sp>
        <p:nvSpPr>
          <p:cNvPr id="2" name="Metin kutusu 1"/>
          <p:cNvSpPr txBox="1"/>
          <p:nvPr/>
        </p:nvSpPr>
        <p:spPr>
          <a:xfrm>
            <a:off x="35496" y="3199616"/>
            <a:ext cx="9018748" cy="2677656"/>
          </a:xfrm>
          <a:prstGeom prst="rect">
            <a:avLst/>
          </a:prstGeom>
          <a:noFill/>
        </p:spPr>
        <p:txBody>
          <a:bodyPr wrap="square" rtlCol="0">
            <a:spAutoFit/>
          </a:bodyPr>
          <a:lstStyle/>
          <a:p>
            <a:pPr algn="just"/>
            <a:r>
              <a:rPr lang="tr-TR" sz="2800" b="1" dirty="0">
                <a:solidFill>
                  <a:srgbClr val="FF0000"/>
                </a:solidFill>
                <a:latin typeface="Times New Roman" pitchFamily="18" charset="0"/>
                <a:cs typeface="Times New Roman" pitchFamily="18" charset="0"/>
              </a:rPr>
              <a:t>Güven aralığı</a:t>
            </a:r>
            <a:r>
              <a:rPr lang="tr-TR" sz="2800" b="1" dirty="0">
                <a:latin typeface="Times New Roman" pitchFamily="18" charset="0"/>
                <a:cs typeface="Times New Roman" pitchFamily="18" charset="0"/>
              </a:rPr>
              <a:t>, istatistik biliminde bir </a:t>
            </a:r>
            <a:r>
              <a:rPr lang="tr-TR" sz="2800" b="1" dirty="0" err="1">
                <a:latin typeface="Times New Roman" pitchFamily="18" charset="0"/>
                <a:cs typeface="Times New Roman" pitchFamily="18" charset="0"/>
              </a:rPr>
              <a:t>anakütle</a:t>
            </a:r>
            <a:r>
              <a:rPr lang="tr-TR" sz="2800" b="1" dirty="0">
                <a:latin typeface="Times New Roman" pitchFamily="18" charset="0"/>
                <a:cs typeface="Times New Roman" pitchFamily="18" charset="0"/>
              </a:rPr>
              <a:t> parametresi için bir çeşit aralık kestirimi olup bir </a:t>
            </a:r>
            <a:r>
              <a:rPr lang="tr-TR" sz="2800" b="1" dirty="0" err="1" smtClean="0">
                <a:latin typeface="Times New Roman" pitchFamily="18" charset="0"/>
                <a:cs typeface="Times New Roman" pitchFamily="18" charset="0"/>
              </a:rPr>
              <a:t>çıkarımsal</a:t>
            </a:r>
            <a:r>
              <a:rPr lang="tr-TR" sz="2800" b="1" dirty="0" smtClean="0">
                <a:latin typeface="Times New Roman" pitchFamily="18" charset="0"/>
                <a:cs typeface="Times New Roman" pitchFamily="18" charset="0"/>
              </a:rPr>
              <a:t> (tahmini) </a:t>
            </a:r>
            <a:r>
              <a:rPr lang="tr-TR" sz="2800" b="1" dirty="0">
                <a:latin typeface="Times New Roman" pitchFamily="18" charset="0"/>
                <a:cs typeface="Times New Roman" pitchFamily="18" charset="0"/>
              </a:rPr>
              <a:t>istatistik çözüm aracıdır. Bir </a:t>
            </a:r>
            <a:r>
              <a:rPr lang="tr-TR" sz="2800" b="1" dirty="0" err="1">
                <a:latin typeface="Times New Roman" pitchFamily="18" charset="0"/>
                <a:cs typeface="Times New Roman" pitchFamily="18" charset="0"/>
              </a:rPr>
              <a:t>anakütle</a:t>
            </a:r>
            <a:r>
              <a:rPr lang="tr-TR" sz="2800" b="1" dirty="0">
                <a:latin typeface="Times New Roman" pitchFamily="18" charset="0"/>
                <a:cs typeface="Times New Roman" pitchFamily="18" charset="0"/>
              </a:rPr>
              <a:t> parametre değerinin tek bir sayı ile kestirimi yapılacağına, bu parametre değerini kapsayabilecek iki (alt ve üst sınır) sayıdan oluşan bir aralık bulunur.</a:t>
            </a:r>
          </a:p>
        </p:txBody>
      </p:sp>
    </p:spTree>
    <p:extLst>
      <p:ext uri="{BB962C8B-B14F-4D97-AF65-F5344CB8AC3E}">
        <p14:creationId xmlns:p14="http://schemas.microsoft.com/office/powerpoint/2010/main" val="325767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8884"/>
            <a:ext cx="8964488" cy="639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79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04664"/>
            <a:ext cx="8964488"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50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8600"/>
            <a:ext cx="89644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44845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616</Words>
  <Application>Microsoft Office PowerPoint</Application>
  <PresentationFormat>Ekran Gösterisi (4:3)</PresentationFormat>
  <Paragraphs>59</Paragraphs>
  <Slides>20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20</vt:i4>
      </vt:variant>
    </vt:vector>
  </HeadingPairs>
  <TitlesOfParts>
    <vt:vector size="22" baseType="lpstr">
      <vt:lpstr>Ofis Teması</vt:lpstr>
      <vt:lpstr>Microsoft Equation 3.0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maskan</dc:creator>
  <cp:lastModifiedBy>maskan</cp:lastModifiedBy>
  <cp:revision>75</cp:revision>
  <dcterms:created xsi:type="dcterms:W3CDTF">2023-10-27T11:43:43Z</dcterms:created>
  <dcterms:modified xsi:type="dcterms:W3CDTF">2023-10-31T10:12:36Z</dcterms:modified>
</cp:coreProperties>
</file>