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58" r:id="rId6"/>
    <p:sldId id="279" r:id="rId7"/>
    <p:sldId id="280" r:id="rId8"/>
    <p:sldId id="260" r:id="rId9"/>
    <p:sldId id="261" r:id="rId10"/>
    <p:sldId id="263" r:id="rId11"/>
    <p:sldId id="264" r:id="rId12"/>
    <p:sldId id="265" r:id="rId13"/>
    <p:sldId id="262" r:id="rId14"/>
    <p:sldId id="266" r:id="rId15"/>
    <p:sldId id="267" r:id="rId16"/>
    <p:sldId id="281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08.71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6778167D-0F1C-4F3F-B056-B873D9025D78}" emma:medium="tactile" emma:mode="ink">
          <msink:context xmlns:msink="http://schemas.microsoft.com/ink/2010/main" type="inkDrawing"/>
        </emma:interpretation>
      </emma:emma>
    </inkml:annotationXML>
    <inkml:trace contextRef="#ctx0" brushRef="#br0">170 82 104,'-4'-2'14,"1"-2"-2,2-1-2,2 3 1,-1-1-2,-3 1-3,6 0-2,-6-5-1,5 10 1,-4-3 4,1-3-1,2 3-2,1 0-3,-5 0-2,4 0 0,-2 0 0,1 0 0,0 0 7,-4 0 4,4 3-1,4-6 0,-8 3-1,2 0 0,1 0-1,0 0-1,1 0 0,-5 4-1,3-2 3,-8 1 1,4 0 2,2 0 1,1 6 2,-11-4 0,7 1 2,-6 4-2,6 5-2,-4-8 0,0 5-1,7 2-2,-5-3-1,-2 5-3,1-6 1,5 8-2,2-1 3,0 2-2,-3 0 0,5 0-1,-2 5-1,0-7-2,6 5 0,0 3-1,3-8 1,-4 8 0,7-7-1,-1 0-1,-1 3 1,5-8 1,-3 7-2,0-4 1,3 1 1,1 2-1,0-4 0,1 1-2,-2 0 1,1-2 0,1-5-1,-1-2 1,1-5 2,1 4-2,-4-3 0,6-9 2,-1 0 0,9-6 0,-4 1-1,2-1-1,-5-5 0,6-1 0,-3 1 3,-2 0-2,-2 0-1,-1-3 0,1 0 1,-3 2-1,-2-3 2,-1 5-1,-1 0-1,-1-3 0,-4 3 1,-5 3-1,7-3 1,-5-3-1,1-1 2,-1 5-1,-7-7-1,5 6 1,-3-8 0,-4 5-1,-2 2 2,0-6-1,-1 2-1,0-1 0,0 4 1,-4-2 0,1 8 1,-3-4 0,6 6-1,-6 0 2,2 6 0,-3 0-3,6-6 0,-6 7 2,3 0-2,2 3 0,-8-2-1,9 1 1,-5 7-2,1 0 3,-1 1-1,1-6-1,5 8 0,2-1-1,5 1-1,-3 6-8,6-4-7,-2 12 0,4-10-9,4 4-7,1 3-25,10 3-23,-3-4-29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6.89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67BAB8A-CF8F-4F35-AE0F-BA7E4D160232}" emma:medium="tactile" emma:mode="ink">
          <msink:context xmlns:msink="http://schemas.microsoft.com/ink/2010/main" type="inkDrawing"/>
        </emma:interpretation>
      </emma:emma>
    </inkml:annotationXML>
    <inkml:trace contextRef="#ctx0" brushRef="#br0">-1 517 103,'-1'-2'25,"2"2"-10,5-3-2,-8 3 0,9-5 2,-1 5 0,1-6-1,-4 0 1,7 3-4,-8-1 2,5-3 2,-1 3 0,7-9-2,-8 2-4,7-7 0,3 4-3,-8-8 0,10 8-1,-6-4 2,0-4-3,-4 0 3,9-1-1,-6 3-2,-5 2-1,5-7 0,6 6-1,-11-3-2,8-1 1,4 3-1,-9 2 0,-7-2 0,14 2 0,-6-3 0,-4 3 0,-3 3 0,14 1 0,-22 4 0,12-1 1,4 7-1,-19-1 0,8 6 5,2 0 3,-1-2 0,-1 1-1,1 0-3,0 1 0,-6-5-1,12 8 2,-6-1-4,-7-3-2,14 0-1,-7 0 0,-6 5 3,-1 1 2,7 4-4,-3-1 2,-5 6 5,8 2-2,-3 3 2,-1-2 0,-3 9 1,10 3-1,-15 1 0,11-2 0,-5 5 1,1 2-3,2-3 0,3 1-1,-4 1-1,-2-9 1,3 8-2,1-2 2,2-5-2,0 9 1,0-2 0,-2-6 0,2 8 1,2-1-1,-2-5 1,-5 3-1,11-4 0,-7-1-1,2-6 0,3 3-1,0-4 0,-5-1 3,0-4-2,9 3-1,-8-4 0,0-4 1,4 6-1,-5-4 0,4-3 2,-1 5-2,-3-3 0,0-4 0,-2 3 2,3-4-1,-3 2-1,-4-3 0,4 0 0,3-8 0,-5 6-8,5-4-3,-5 0-8,-6 3-19,4-1-35,1-8-35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1T07:08:56.056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E9C7C4-6DF4-40D1-99C5-219B9CA7881A}" emma:medium="tactile" emma:mode="ink">
          <msink:context xmlns:msink="http://schemas.microsoft.com/ink/2010/main" type="writingRegion" rotatedBoundingBox="4611,7504 19151,7005 19206,8601 4666,9101"/>
        </emma:interpretation>
      </emma:emma>
    </inkml:annotationXML>
    <inkml:traceGroup>
      <inkml:annotationXML>
        <emma:emma xmlns:emma="http://www.w3.org/2003/04/emma" version="1.0">
          <emma:interpretation id="{A67109C0-BD81-432C-9DE4-D1A7A2C309C8}" emma:medium="tactile" emma:mode="ink">
            <msink:context xmlns:msink="http://schemas.microsoft.com/ink/2010/main" type="paragraph" rotatedBoundingBox="4611,7504 19151,7005 19206,8601 4666,9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EE1908-DB22-4357-8398-84FF88362BC0}" emma:medium="tactile" emma:mode="ink">
              <msink:context xmlns:msink="http://schemas.microsoft.com/ink/2010/main" type="line" rotatedBoundingBox="4611,7504 19151,7005 19206,8601 4666,9101"/>
            </emma:interpretation>
          </emma:emma>
        </inkml:annotationXML>
        <inkml:traceGroup>
          <inkml:annotationXML>
            <emma:emma xmlns:emma="http://www.w3.org/2003/04/emma" version="1.0">
              <emma:interpretation id="{A6296A2A-92F3-4C71-AEEB-10C2694A6384}" emma:medium="tactile" emma:mode="ink">
                <msink:context xmlns:msink="http://schemas.microsoft.com/ink/2010/main" type="inkWord" rotatedBoundingBox="4626,7961 5747,7922 5769,8573 4649,8612"/>
              </emma:interpretation>
              <emma:one-of disjunction-type="recognition" id="oneOf0">
                <emma:interpretation id="interp0" emma:lang="tr-TR" emma:confidence="0">
                  <emma:literal>*r</emma:literal>
                </emma:interpretation>
                <emma:interpretation id="interp1" emma:lang="tr-TR" emma:confidence="0">
                  <emma:literal>15</emma:literal>
                </emma:interpretation>
                <emma:interpretation id="interp2" emma:lang="tr-TR" emma:confidence="0">
                  <emma:literal>15-</emma:literal>
                </emma:interpretation>
                <emma:interpretation id="interp3" emma:lang="tr-TR" emma:confidence="0">
                  <emma:literal>ü-</emma:literal>
                </emma:interpretation>
                <emma:interpretation id="interp4" emma:lang="tr-TR" emma:confidence="0">
                  <emma:literal>*g.</emma:literal>
                </emma:interpretation>
              </emma:one-of>
            </emma:emma>
          </inkml:annotationXML>
          <inkml:trace contextRef="#ctx0" brushRef="#br0">-4 43 24,'0'0'24,"0"0"-2,0 0 2,0 0 2,0 0 4,0 0-7,0 0 2,0-1-10,0 1-4,0-2-6,0 2-5,-1 0 0,1 0 4,0 0-3,0 0 0,0 0 1,0 0 0,0 0 1,0 0 4,0 0 1,0 0 2,0-1 2,0 1 8,0 0 3,0 0 3,0 0 0,0 0-3,0 0-3,0 0 0,0 0-3,0 0 1,0 0-6,0 0-2,0 0-2,0 0-3,0 0-3,0 0-1,0 0 0,0 0 3,0 0 11,0 0-7,0 0-1,0 0-3,0 0 2,0 0-2,0 0 5,0 0 4,0 0 3,0 0 6,0 0 4,0 0-1,-1 0-4,1 0 0,0 0-4,0 0-1,-3 0-1,3 0 0,0 0 2,0-1-1,0 1-2,0 0-2,0 0 0,0 0-2,0 0-2,0 0-2,0 0 2,0 0-1,0 0 1,0 0 0,0 0 1,0 0 0,0 0 3,0 0-2,0 0 1,0 0-4,0 0 0,0 0-2,0 0-1,0 0-1,0 0 0,0 0 0,0 0 0,0 0-1,0 0 0,0 0-1,0 0-1,0 0 0,0 0 0,0 0 0,0 0-2,0 0 0,0 0-1,3 0 0,1 5 2,-1 1 0,-1 4 1,5 0 0,3 2-1,-3 1 1,6 2 0,-7 2 0,5-2 1,-3 0-1,2 1 1,3-3-1,-6 1 1,3-4-1,1 1 0,-4-1 0,4 3 0,-4-2 0,2-1 0,-2 0 0,1-2 0,0 1 1,1-1-1,-4 1 0,4 0 0,-1-1 1,-2 0-1,2 0 0,-1-1 0,-2 0 1,-1 1-1,3 0-1,-3-1 1,4 0 0,-2 1 0,4 2 0,-7-1 1,2-2-1,0 1 0,-1-1 0,-1-2 0,-1 2 1,1-3-1,-1 1 0,2 0 0,-3-3 0,1 1 0,-2-1 0,0-2 0,0 1 1,1 1-1,-1 0 0,0-1 0,0-1 0,1 0 0,-1 0 1,0 0 0,0 0-1,0 0 0,0 0-5,0 0-3,0 0-9,0-1-7,-2-3-11,-1-2-28,-4 1-62,1-5-21,-1 1-36,2-2-14</inkml:trace>
          <inkml:trace contextRef="#ctx0" brushRef="#br0" timeOffset="631.7909">318-1 106,'0'0'57,"-1"0"-7,1 0-2,-2 0 9,-2 2 21,0 3-12,0 1-4,1 0 0,-4 2-2,1 4-6,-2-2-8,1 2-9,-5 3-5,3 1-2,-3-1-6,0 1 2,1 0-3,-1 2 0,1 1-8,-2-4 0,2 4-5,-1-1-3,3 0 3,2 1-3,-1-3 1,-1 1 0,4-1-4,-2-3 0,0 1 0,2-2-4,0 3 0,1-4 11,-1 0-9,1 0 0,-2-3 1,2 0 0,-1 0 0,-2 2-2,4-3-1,-3-4 0,5 0 3,-2-1-2,0-2 0,3 1-1,-1-1 0,-1 0 1,2 0-1,0 2-7,-1-2 3,0 1 0,-2 3-1,-3-4-1,3 3 2,1-2-3,-4 2 2,0-2 0,3 1-1,2-2-1,-5 0-1,5 0 2,0 1-1,-1-1-4,2 0-8,0 0-7,0 0-11,0-1-20,2-5-23,3-6-44,2-4-70,6-6-65</inkml:trace>
          <inkml:trace contextRef="#ctx0" brushRef="#br0" timeOffset="1617.2739">-78-156 8,'-3'0'0,"2"0"69,-3 0-37,-1 0-2,5 0 2,-4 0-2,4-1 6,0 1 10,0 0 0,0-2 5,-1 0-2,1 2-1,-2 0-3,2-1-1,0 1-1,0-1-8,0 1-4,0 0-3,0 0-4,0 0-6,0-2-5,2 2-4,3 0 2,4 0 5,-1 0-1,6 0-1,0-1-1,2 1-2,1 0 0,-1 0 3,0 0-2,1 1 2,4 1 2,-3-1-5,3 2 1,3 0-2,-3-3-2,3 0-4,-2 0 0,1 0 1,-1 0-1,1-1 1,-3-1-1,-1-1 1,-2 0-1,0 2-2,-3-2 2,0 1-6,-3 2 3,-1 0-1,-3 0 0,1 0 3,-5 0-3,2 0 0,-1 0 0,-3 0 0,2 0 1,-3 0-1,0 0 0,0 0 2,0 0-2,0 0 0,0 0-2,0 0-18,0 0-13,0 0-16,0 0-31,0 4-49,0 0-50,0-2-108</inkml:trace>
          <inkml:trace contextRef="#ctx0" brushRef="#br0" timeOffset="2384.7933">588 202 31,'0'0'0,"0"0"100,0 0-45,0 0 5,0 0 5,0 0-4,-2 0-8,-1 0 11,2 0-2,1 0 3,0 0-9,0 0-8,0 0-4,0-1-11,0-1-7,0 2-6,0 0-2,0 0-3,1 0 0,-1 0-3,3 0-4,0-1-2,4-1 3,4 0 4,1 0 6,3 0-2,2 1-6,1-1-1,2-1-1,-3 2-3,7-3 2,-3 1-4,-2-1 3,4 3-1,-4-2 1,4 1 0,2 0-2,0-1 0,-4 2-1,3-3-2,-5 2 0,0 0 4,-2 0-5,-3-1 2,-3 1-2,-2 2 1,-2-2-2,-2 2 0,-3 0 0,-1 0 1,-1 0-2,0 0-24,0 0-13,-1 0-15,-5 2-15,-2 6-33,-3 2-80,-3 3-112</inkml:trace>
        </inkml:traceGroup>
        <inkml:traceGroup>
          <inkml:annotationXML>
            <emma:emma xmlns:emma="http://www.w3.org/2003/04/emma" version="1.0">
              <emma:interpretation id="{4D7D62EA-B6BA-40F6-B948-E4BCCC7AA8B1}" emma:medium="tactile" emma:mode="ink">
                <msink:context xmlns:msink="http://schemas.microsoft.com/ink/2010/main" type="inkWord" rotatedBoundingBox="15005,7147 19151,7005 19201,8443 15055,8585"/>
              </emma:interpretation>
              <emma:one-of disjunction-type="recognition" id="oneOf1">
                <emma:interpretation id="interp5" emma:lang="tr-TR" emma:confidence="0">
                  <emma:literal>[taşlaşmaktakinin</emma:literal>
                </emma:interpretation>
                <emma:interpretation id="interp6" emma:lang="tr-TR" emma:confidence="0">
                  <emma:literal>[taşlaşmamıştakinin</emma:literal>
                </emma:interpretation>
                <emma:interpretation id="interp7" emma:lang="tr-TR" emma:confidence="0">
                  <emma:literal>"taşlaşmamıştakinin</emma:literal>
                </emma:interpretation>
                <emma:interpretation id="interp8" emma:lang="tr-TR" emma:confidence="0">
                  <emma:literal>[taşınama* + (taktini</emma:literal>
                </emma:interpretation>
                <emma:interpretation id="interp9" emma:lang="tr-TR" emma:confidence="0">
                  <emma:literal>[taşlaşmamağı (taktini</emma:literal>
                </emma:interpretation>
              </emma:one-of>
            </emma:emma>
          </inkml:annotationXML>
          <inkml:trace contextRef="#ctx0" brushRef="#br0" timeOffset="22985.0557">10468-621 494,'-1'0'0,"1"-1"75,0 1-72,0 0 2,0 0 13,0-2 15,0 2 8,0 0-6,0 0 3,0 0-7,0 0-7,0 0-6,0 0-3,0 0-7,-3 7-4,-4 0 2,0 5 3,-6 4 8,2 7-3,-5 3 2,1 2-3,1 3-3,-1 2 3,2 0 0,2 5-3,-1 0-1,3 3-3,3 0-3,3 0 2,2-3-1,1-1 0,0-3 1,1-3 0,5-1-1,-2-3-2,4-4 1,-1-2 1,5-4-3,-1-1-1,-3-1 0,5-4 0,1-2 2,-1-3-2,-1-3 0,1-3-43,-3 0-25,2-3-47,0-7-87,-5-3-87</inkml:trace>
          <inkml:trace contextRef="#ctx0" brushRef="#br0" timeOffset="24172.2969">10559-255 422,'-10'-5'0,"8"4"80,-1-1-40,1 2-6,2-1-4,0 0-4,0 1 2,2 0-2,1-2 0,2 1 5,8-2-10,4-1 15,9 3 5,0 0-4,3 1-12,-2 0-1,2 0-8,1 0-7,-5 0 0,2 0 2,-2 2-4,-1-2 0,-2 2-4,-2 0-1,-2-2 2,-1 3-4,-1-3 0,-5 0 0,-1 1-1,-2-1-33,-5 2-48,-2 0-84,-1-2-114</inkml:trace>
          <inkml:trace contextRef="#ctx0" brushRef="#br0" timeOffset="23703.5424">10889-607 420,'-3'6'0,"1"3"73,-5 4-54,-2 4 19,-3 1 8,2 3 7,3 1 8,-3 5-22,3-2 1,-2 4-8,1 2-6,1-1-1,4 4 2,-2-2-7,0 3-4,0-4-6,2-2-1,3-2-4,0-2-1,0 1-3,0-2 0,1-1 1,2-3-2,3-2 0,1-3 2,3 0-3,-2-2 1,6 0 0,-4-5-25,0-1-5,0-4-7,-5-3-19,2 1-42,-5-1-38,-2-1-53,0-6-144</inkml:trace>
          <inkml:trace contextRef="#ctx0" brushRef="#br0" timeOffset="35741.0629">11391-172 67,'0'0'55,"0"0"7,0 0-8,0 0 5,0-2-2,0 1-8,0-1 0,-2 1-9,2 1-3,-1 0 0,-2 0 2,-1 0-14,1 0-6,0 0-2,-1 0-8,-3 4-2,-3 3 1,0 1-5,-1 3 5,1-2-4,-1 2 4,0-2 3,2 2-1,-1-1 1,-1 0-1,4 1 5,-4-3 0,0 3-3,2 1-5,-5-1-2,2 0 1,-1-2-6,-1-1 0,0-2 8,4 0-6,-4 0 2,1-3-3,2 1 2,0-4 0,0 3-5,-1-3 4,1 0-2,4 0 1,-1 0-1,4 0 0,-1-4 1,0 1-1,2 0 0,2-3-11,-4 2 4,2-2 1,2-1 3,-3 2-1,2-2-2,2 1 0,0 1 1,0 2 4,0-2 1,0 0 0,0 2-1,0-4 0,2 3 1,2-3 0,2 3-7,1-4 2,-2 2 0,2 0 5,3 1 0,-3 1 0,3 2 0,-2-1-2,-1 3 4,-1-1 2,3 1 0,-4 0 1,5 0 0,-3 0 1,1 0-2,-1 0 2,3 0 0,-4 1 0,2 3 3,-2 1-4,2-2 2,-1 5 0,2-2 0,-1 2 0,5-2-3,1 0-1,0-1-1,3 0-2,-2-1 0,2 0 2,-1 0 1,-1 0-3,0-1 0,-2 1 5,1 0-4,-1 0 0,-2 1 0,-1-2 1,-5 2-3,2 0 2,-2-4-1,-1 3 1,0-2-1,0 1 0,0-1 0,4 0 0,-3 2-14,5-4-4,-3 2-6,6-2-9,-1 0-24,-1 0-33,1 0-38,-4 0-90,-2 0-43</inkml:trace>
          <inkml:trace contextRef="#ctx0" brushRef="#br0" timeOffset="36538.0685">11733-137 153,'0'-4'0,"0"4"16,0-2-7,0 2 5,0 0 4,0-1 1,0 1 15,0-4 17,0 4 10,0 0-8,0 0-5,0 0-13,0 0-9,0 0-4,0 0-6,-3 4 0,-1-1 7,0 4 1,0-1-6,-2-2-5,0 7-6,1-2 6,-1-1 0,-2 4 1,-1 2 0,-2 3 4,-3 1 10,1 4-3,-1-1-3,2 3-9,-6 0-1,2 0-3,-1 0-3,2-1 0,4 0-1,-3-2 0,1-2 0,-1 0 2,1-1-3,3 0-1,3-5 0,2 2-2,1-6 0,-1 3 1,1-1-2,1-3 0,0-3 1,2 0 0,1-3-2,-1 1 0,1-2 1,0-1-14,0 0 0,0 0-5,0 0-9,0 0-15,0 0-23,0 0-16,0 0-19,2-3-28,8-3-69</inkml:trace>
          <inkml:trace contextRef="#ctx0" brushRef="#br0" timeOffset="37086.8168">11718 172 308,'0'-3'0,"4"-2"121,-3 2-121,6-2 0,-2 2 12,3-3 0,-2 0 7,3 0 7,1 1 7,0 1-1,0 0 5,0 1-6,-2-2-4,3 2-2,-2-1 2,-1 3-11,2-1-4,-4 2 5,1 0-1,1 0-4,-1 2-3,-3-1-3,2 3-3,0-1 4,-2-2-1,1 4 4,0-1 0,0 2-2,-3-1-2,0 1-4,-2 3 2,0-1-2,0 1 0,-2 0 7,-5-1 7,-3 2-11,0 1 1,0 3-4,2-3 1,-2 2-3,1-2 0,1-1 3,2 2-2,1-6 2,1 4 0,1-3-3,3-1 0,-3-3 3,3 2-1,0-1 1,0-1-1,0 2-1,0-4 1,0 6-1,4-1 0,2-4 0,2 2 0,-1-1 9,3 1-6,-1-2-3,0 1-1,1-1 0,1-2 1,2 3-1,0-3-1,-1 1 1,0-1-19,-3 0-13,3 0-17,-3 0-56,-2-1-97,-5-7-192</inkml:trace>
          <inkml:trace contextRef="#ctx0" brushRef="#br0" timeOffset="38000.5038">11999-717 288,'0'0'0,"0"0"158,0 0-150,0 0-8,1 0 0,3 8 16,2-2 12,2 4 10,3 3 0,1 2-2,3 2 0,1 1 0,-4 2-4,5 0-10,0 3 1,3-2-2,-1 4 0,4 1 2,-4 3-4,2 0-4,-1 1-3,1 4 3,-1-1-4,-6 0-4,0-1 0,-6 1-1,3-2-2,-2 2-2,-2-6 1,-3 2 3,2 1-1,-2 0-1,0-4 0,-2 0 0,2-5-1,-4-3-1,0 0-2,1-5 0,-1 4 0,0-5 0,-5-1 0,-4 1-22,1-2 11,2-2-11,-4-1-20,5-1-24,-5-3-34,1-2-27,1-1-44,0-2-84</inkml:trace>
          <inkml:trace contextRef="#ctx0" brushRef="#br0" timeOffset="39041.3744">12858-345 385,'0'0'0,"0"0"103,-3 0-92,0 6 7,-2 3 14,0-3 0,-2 2-4,0 0-2,0-1-3,2-3 7,-2 5 9,2-1 6,0-1-1,-2 6-5,3 1-12,-3 0-6,0 0 2,1 1-9,-1-4-2,-2 6-5,2-1 1,-2 0-2,0-1 0,1 2-2,-3-4 1,1 1-2,0-3 2,1 0-4,2-3-1,2-1 0,-2 1 0,1-4-10,3-1-14,1-1-25,0 1-24,2-1-49,0-2-49,0 0-74</inkml:trace>
          <inkml:trace contextRef="#ctx0" brushRef="#br0" timeOffset="38728.8424">12649-339 358,'0'0'0,"2"0"65,3 0-46,0 3 22,4 3 10,-4-1-17,4 3-11,-2 3 13,-2-2 3,2 5-6,0-1-7,2 2 0,-5 1 2,7-1-8,-7 0-4,8-4-2,-5 4 0,3-4-3,-1 4-3,3-2-4,-1-2-1,-3-3 0,3 1-5,-2-1 4,-5-3-1,5 1-2,-5-2 2,1-1 1,-3 0-4,-1-3-23,-1 0-2,0 0-9,0 0 3,0 0 2,0 0-13,-4-5-45,-2 1-62,-2-3-63,1-1-9</inkml:trace>
          <inkml:trace contextRef="#ctx0" brushRef="#br0" timeOffset="41186.0905">13202-374 86,'-11'0'0,"1"0"97,-1 0-45,1 0 11,1 0-20,2-2-6,3 1-13,-2-3 14,1 1 11,2 2 3,-1 0-2,2-1 1,2 2-8,0-1-4,0 1-7,0-2-10,0 1-7,0 1-1,0 0-6,0 0-3,2 0-2,5 0 1,1 0 3,5 0 6,1-2 5,4 2 2,6 0-3,4 0 1,4 0-3,6 0-6,2 0 3,2 0-6,4 0-3,5 0-2,1 0 0,0 0-1,1-2 0,-1-2 2,1 0 1,-2-1 0,2 1-1,2 0 2,-9 2 0,3 2 0,-7 0-4,-6 0 0,-1 0 2,-9 0-2,2 0 0,-5 0 4,-3 0-3,-8 0 4,1 2-3,-3 0-1,-3 0 0,-2-2-2,-3 1 1,-1 2 0,-1-3 1,0 0-1,0 0 0,0 1-37,-1-1 0,-8 4-15,-1 1-49,-2 0-107,-1-2-155</inkml:trace>
          <inkml:trace contextRef="#ctx0" brushRef="#br0" timeOffset="42014.1876">13442-208 201,'1'-6'0,"1"0"124,-1 5-71,2-1 2,-3 2 6,0 0-11,0 0-11,1 0-7,-1 5 11,0 4 18,0-1-4,2 5-13,3 1-10,-5 3-8,2 5-4,-2-5-1,3 5 0,-1 1-4,1 0-3,3 3-5,-3-1-3,4 2 2,1-1-5,5 0 1,-8-2 1,7 1-3,-4-1 1,-1-1-1,3-1 0,-3-1 0,0-2-2,-2-1 0,2-1 2,-2-5-2,-1 0 0,-3-3 2,1 2-2,-1-3 0,-1-4 0,2 3 0,-2-3-14,1-1-2,-1-2-6,0 3-13,0-4-15,0 0-15,1 0-31,4-3-10,-5-5-40,0-8-118</inkml:trace>
          <inkml:trace contextRef="#ctx0" brushRef="#br0" timeOffset="42624.8036">13831-227 53,'0'-5'0,"0"2"98,0-1-26,0 1 1,0 1-10,0 0-22,0 2 0,0 0-2,0-4 4,0 1-6,0-2-7,0 3 7,0 1-2,0 1 2,0 0-4,-2 0-6,2 0-8,-2 8-6,0 6 8,-8 2 7,1 7 0,-1 0-8,-6-1-6,4 5-4,-2-3-2,4-1 3,0 0-2,-3 0 3,2 0-1,0 1 0,1-2-2,0 0 3,5-1-4,-4-2-4,2 0 1,-1 0 0,1-1-3,1 1-2,0-5 0,4 2 1,-5-2-1,4 0 2,-3-3-1,5 3-2,-2 0 1,-1-3 0,2-2 1,0 0-1,0-1 0,2-2 0,-1-3-1,-1 1 2,2-2-2,0-1-7,0-1 0,0 4-2,0-4 1,0 0 1,0 0 0,-1 0-2,0 0 0,-5 0-1,5 0 3,-2 0 0,0 0 2,3 0-6,-6 1-4,5 1-13,-1-2-6,2 0-1,0 0-21,0 0-16,3-5-16,3-1-20,1-5-43,1-1-4</inkml:trace>
          <inkml:trace contextRef="#ctx0" brushRef="#br0" timeOffset="40294.651">13821-1073 222,'4'-3'0,"-1"1"14,0 0-14,0-1 13,-2 3 15,-1-2 19,0 1 19,0-1 0,0 0-23,0-1-1,0 3 8,-4-2 0,0 1-15,1 1-12,-7-3-6,0 3-5,-5 0-9,-4 1-3,3 6 0,-4-1 4,-1 1-4,0 1 6,1 0-5,1-1 0,0 2 0,2-2 2,1 0-1,0 2-1,3-1 4,1-1-3,3 3-2,2-2 0,0-4 1,5 2-1,2 0 0,-2-2-7,2 6 7,2-6 0,2 3 0,1-2 0,7-1 0,3-1 4,3 0-4,5 1 0,1 0 2,0-1-2,-2-2 1,0 3-1,1-1 0,-2 1 1,-1 4-1,1-2 0,-3 1 0,0 2 0,-1 1 9,-4-1-4,-1 2-3,1-3 3,-5 1-3,1 1-1,-5-3 0,-1 3 0,-2-4 4,-1 1 4,0-2 8,-1 1 8,-2 1-1,-5-1-4,-2 1-4,0-1-4,-5 1 0,-2 0-5,-3 1 1,-1-2-5,1-1 2,-2 0 0,-1 0-1,-1-2-4,5 0 0,-1-1 0,5 0 4,-1-2-6,4 1 0,0-1-5,5 0-23,2 0-15,-1 0-10,6-3-46,0-2-70,0-1-126</inkml:trace>
          <inkml:trace contextRef="#ctx0" brushRef="#br0" timeOffset="43220.2562">13904 58 338,'0'4'0,"0"4"77,0 0-30,0-1-7,0 2-4,0-2 0,-2 3 1,-3-1 10,1 0-1,-1-1-2,3 2-8,-4-1-1,2 1-5,1 3-1,-3-2-11,1 0-2,1 0-2,2-3-2,-4-1-3,4-1-2,-1 0-4,0-5-2,3 4 0,0-5 0,0 0 0,0 0 0,0 0 2,0 0 0,0 0 1,1-6 1,2-4-5,6-1 0,-4-5-13,5-2 3,-1 0-3,0-3-3,1 0 2,1-2-1,-1 2 1,-1 1-1,1-1-2,2 3-4,2-2-2,0 2 6,-3 2 7,4 2 4,-3 2 6,-1 5 0,2 0-1,-6 3 1,1 4 0,-2 0 0,0 0 0,-2 0 8,-3 0 1,2 6 1,0-1 1,1 3 3,0 3-1,-1 1-3,0-2-2,1 3 2,-2 0 6,3 2-3,-3 1-2,-2 3 3,5 1 1,-2-2-6,0 5 0,0-5 1,-1 4-3,0-2 1,1-3 2,-1-1-2,1-1-2,0 3-1,-1-3-1,-2 1-3,1-3 0,2-1 0,0-1-1,-2-6 0,2-1-3,-3 0-12,0-1-9,0-3-15,0 0-5,-3 0-1,0 0-27,-4-3-90,-4-4-122</inkml:trace>
          <inkml:trace contextRef="#ctx0" brushRef="#br0" timeOffset="43985.8384">13845-226 91,'-3'0'0,"2"-1"46,-1-3-44,2 0 5,0 1-6,0 1-2,0-4-7,0 2 8,3 1 18,-2-1 18,1 0 18,1 2 15,-2 1-4,2 1-18,0 0-10,1 0-7,-1 0-2,-2 0-2,2 0-3,4 0-2,0 0-4,1 0-5,-1 0-4,0 0 1,3 0 0,4-1 6,2-2 3,2 1-1,2-1-5,4 1-1,-1 0 4,1-4 1,0 3-6,-1 2-1,-2 0-5,-2-2-1,2 3-1,-1 0 2,-3 0 4,0 0-1,0 0 1,-3 3 0,0-2 3,0 0-2,-6 1-4,3-1 1,2-1-5,-2 0 1,-1 0 0,-2 0 0,1 0-2,-2 0 0,-3 0 5,5 0-6,-5 0 2,0 0 1,4 0-3,-3-1 2,2-2-1,0 3 0,-2-1 1,2-2-1,-5 3-1,-1 0 2,2 0-2,0 0 1,-2 0 0,-1 0 1,2 0-1,-2 4 4,2 3 5,-2 2 6,2-1 1,-2 5 4,0 0 3,0 0-7,0 0-6,0-2-7,0 0-2,1 0 1,-1 0-3,3-1 2,-2-1-2,4-2-20,2 1-33,-3-3-35,7-1-109,-7-4-172</inkml:trace>
          <inkml:trace contextRef="#ctx0" brushRef="#br0" timeOffset="3636.5559">1683-273 242,'0'0'0,"0"0"54,0 0-28,0 0 13,0 0 0,-1 0-3,-5 0-11,2 0 4,1 5-11,-7 6 4,3 4 12,-4 0 8,0 1-1,0 2-5,2 3-8,1 2 2,1 2 0,0 7-3,2 6 4,1 3 5,3 4-4,-1 1-7,2 0-2,0 1-3,0-2-7,3-3-1,1-5-2,5-3-5,-4-4 1,4-3-2,-3-2 3,-1-5-5,1-4 1,-2-2-1,4-2-3,-2-2 1,4-6 0,-2 2-8,5-5-17,-3 1-18,1 0-44,2-2-80,-1-2-78,1-9-146</inkml:trace>
          <inkml:trace contextRef="#ctx0" brushRef="#br0" timeOffset="4434.4828">2090-231 107,'0'0'0,"0"0"116,0-1-64,0 1-2,0 0 1,0 0-4,0 3 10,-1 0 1,0 3 5,-2 6-13,-3 3-5,1 0-6,0 2-6,-3 3-8,4-4-2,-2 6-7,-1 0-2,4 0-2,-2 2-2,0 1 1,3-1 0,0 1-2,2 1-2,0-3-2,0 0-2,0-2-2,0 0 0,0-2 0,0-1-1,0-1 0,0-2 0,3-2 0,3-2 0,-2-1 0,1-2-1,3 1 1,-3-3-4,5-1-7,-4 2 0,3-6-11,0 1-5,2-1-6,0-1-9,-2 0-20,2 0-14,-7-3-22,5-4-46,-5-1-46</inkml:trace>
          <inkml:trace contextRef="#ctx0" brushRef="#br0" timeOffset="4840.6497">1842 103 292,'3'-2'0,"1"1"36,4-2-29,-2 3 29,5-1 28,2-2 5,5 1-2,0-1-15,3 0-5,0-1-10,0 3 5,3-4-13,-1 3-7,-1 2 2,-1-2-2,0 2-6,-1 0-5,-3 0-4,-2 0-2,2 2 0,-3 0-2,-1 0-4,-5-1 2,1 2-2,-4-1 2,4 1 1,-5-1-2,0-1 0,2 1-25,-3 0-21,0-2-50,-2 3-62,-1-2-103</inkml:trace>
          <inkml:trace contextRef="#ctx0" brushRef="#br0" timeOffset="5889.8158">2630 77 222,'1'0'0,"-1"0"102,3 0-87,-3 0 6,0 0 1,0 0 14,0 0 14,0 1-12,-3 1-5,-1 1-2,0 3-3,-6 2-2,3 4-5,-4-4-3,-3 2-6,1 0 1,-3 3-6,0 0-1,-1 2 3,-4 1-4,0-3 1,2 0 3,3 0-2,-4 0-1,3-1 3,0-2-2,3-2-4,3-2-2,1-1 2,6-1-6,0-3 6,4-1-5,-2 0-2,1 0-8,1 0-4,0-1-15,0-6 3,0-1 0,0-1 7,4-2 1,0 1 8,5 2 7,-7-3-7,4 3 3,0 1 0,-2-3 1,2 4 0,1 0 1,-2 0 5,4 3 4,-4 0-3,-1 0 2,-1 0 19,1 3-2,2 0 3,-5 0 1,7 0-2,-6 0 2,3 0-6,-3 4-3,4 1 1,-2-3 3,-1 0 2,1 2 5,3-3-6,-1 3-2,4 0-2,-3-1 0,3 1 0,-3-2-2,1 0 4,-1-2-5,4 6-4,-5-2-1,2-1 0,-4 4-1,3-3 1,-1 1 0,1 3 2,-1-1 0,-1 0-2,1 0-2,-2 0-3,0-2 1,3 3-1,-2-3-1,-3 0 0,5 0 0,-4-2 2,0 0-2,-1 0 0,-1-1 0,0-2 0,2 1-22,0-1-14,-2 0-28,1 0-40,-2 0-16,3 0-26,-2-3-36,2-1-47</inkml:trace>
          <inkml:trace contextRef="#ctx0" brushRef="#br0" timeOffset="6469.1168">2978 6 49,'4'-3'0,"-4"-1"36,6 4-9,-6 0 6,0 0 0,0 0 4,0 0 11,-3 3 38,-1 3-18,1-2-8,-7 5-2,5 2-6,-5-1 3,3 2-10,-3 3-12,1 2-6,-2 1-7,0 4-3,-2 2-6,1 1-5,-2-2-1,0 1 0,1 0 7,0-2 6,2 2 3,3-2-6,-4-2-1,5 1-2,-1-2 0,1-1-5,0 1-5,4-3-1,-1 1 0,-2-6-1,2 1 0,3-4 0,-1 1 1,1-3 1,1-3-2,0 0 0,0-3-13,0 0-8,0 0-9,0 0-18,0 0-14,0-5-21,4-2-5,0-7-59,6-3-58</inkml:trace>
          <inkml:trace contextRef="#ctx0" brushRef="#br0" timeOffset="7000.3162">3015 280 366,'0'0'0,"2"0"97,1 0-55,-3 0-17,2 0-7,-1 0-1,0-1 1,4-4-2,2 4 4,-2-5 8,6 0 10,-4 5-3,5-5-3,-2 5-11,-3-1-4,1-1-4,-1 1-1,1 2 1,-2 0-5,-2 0-2,3 4-1,-3-1 0,-2 2 3,2 1-1,0 3 4,-2-2-1,1 4 0,-2-2 2,-1-1-5,1 4-2,-1-4-2,0 1 2,0 2-1,0-4-1,-5 5-1,-2-1 1,1 1-1,-7 1 1,6-1-2,-1-3-1,1 2 0,0-2 4,6-3-4,-5-1 0,5 1 0,1 0 0,0-3 0,0 2-2,0-1-1,0-2 1,0 1 2,1 0 0,5-3-9,-4 4-7,10-1 8,-7-1-1,5-2 3,1 0 3,-2 0-4,5 0-1,0-5-5,1-2-7,-4-2-13,4 2-18,-6 3-21,3-2-21,-5 0-46,-3 1-62,-3-3-56</inkml:trace>
          <inkml:trace contextRef="#ctx0" brushRef="#br0" timeOffset="7581.719">3183-286 283,'11'11'0,"2"1"89,2 5-41,1 2 4,1 2-9,0-1-9,-1 4-4,1 3 7,0-2 4,3 1 4,-5 0-4,3-1-1,1-1-6,-2-1-2,-1 1-6,0-2-6,1 1-1,-2 3-2,-1-3-7,0-1 2,-1 5-1,-5-3-2,1 1-1,-5 1 0,0-2-2,-4 1-3,0 1-2,-4 0 1,-3-1-1,-3-3-1,-1 1 0,-3-6-66,0 4-16,-2-1-66,1-4-90,-5-1-189</inkml:trace>
          <inkml:trace contextRef="#ctx0" brushRef="#br0" timeOffset="8348.8015">3828-46 185,'1'0'0,"5"0"52,-3 0-1,2 0 14,4 0 2,-4 0-5,1-1-19,-1 0-2,0-1 3,3 1-3,-1 1-8,3 0 4,1 3 2,-1 6-11,5-2 0,-3 8 0,-1 1-4,3 2-8,-3 3-1,2 1-2,-1 1-4,1-5-1,-2 1-5,-1-4 0,3-2-1,-5 0-1,2-2-1,1-4 0,-6 1 2,3-3-2,-4-1 0,-2-1 1,-1-1-1,0-2 0,-1 0-23,0 0-3,0 0-9,-1 0-22,-3 0-13,-2-5-19,1 1-48,-1-3-25,-1 0 19,4-3-31</inkml:trace>
          <inkml:trace contextRef="#ctx0" brushRef="#br0" timeOffset="8645.6549">4103-33 264,'0'-2'0,"0"2"101,0 0-59,0 0-7,0 0-2,0 0-7,-3 3 24,-1 5-11,-6 4 3,-1-1 1,4 2 3,-6 4-5,-1-3-7,2 3-6,0 0-6,1-1 0,0 2 0,1 3-5,-3 0-3,2 2 0,-2-3-6,4 0-1,2-1-3,-3-1 4,6-3-4,-2-3-2,0-4 1,4-1-6,2-3 2,0-1-21,0-3-37,0 0-44,0 0-69,7-2-35,-2-10-170</inkml:trace>
          <inkml:trace contextRef="#ctx0" brushRef="#br0" timeOffset="10195.004">4925-567 79,'1'0'0,"-1"-2"52,0 2-33,2-1 8,-2-1 3,0-1 3,0 2 0,0 0-6,1-2 6,-1 3 11,0-2 2,1 2-6,-1-2-8,0 1-8,2-1-4,-2 1 4,0-1-4,0 0 2,-3 1-4,-1-1 1,0-1-12,-3 2 1,-2-1-9,2 2 2,-1 0 4,-2 0-1,1 0 4,1 0 2,0 0 2,-2 0-1,0 0 10,0 0 1,3 0-2,-1 0-6,1 0-1,-2 0-3,2 0-4,-3 0-2,5 0 3,-5 2-4,4-1 2,-2 2 1,2-1 1,2-1-3,-2 1 2,1 1-4,-1 0-2,2 2 0,0-1 4,0 4-3,1-2-1,-2 2 0,4-1 0,1 1 1,0-1 0,0-2-1,0 2 0,0 0-2,3 0 3,4 0-1,-3-1 0,3-2 9,0 3-4,-1 0-3,5-1 2,-1-4-2,-2 3-1,5-1 1,-2 0 1,0 3-2,1-1 0,-1 0-1,-1 2 0,-1-1 0,4 0 0,-2 3 0,1 0 1,-1-2-1,-1 3 0,-1-1 5,0 0 1,1-2-1,1 0 0,-4 0-3,1-1 0,-1 1 0,-1 0-1,1-1 0,-1 1 1,-3-4 2,4 3-2,-5-2 0,0-1-2,-1 0 0,-1 0 3,0 1-1,0 0 1,0-2 7,0 3 1,-3-1-1,-2 0-4,1 2 0,-2-3-3,-1 3 0,-2 1-2,0-3 2,-4 1 0,0-1-2,2 1-1,-2 2 0,1-5 2,-4 0-2,1 0 0,-1-1 4,1-2-4,0 0 0,-1 0 0,2 0 4,3-2-5,-3-1 2,1 0 1,1 0-3,-1-5-5,3 2-2,3 5-1,1-4 0,2 2-2,4 1-7,0 0-16,0 2-43,2 0-75,3 0-52,1 0-100</inkml:trace>
          <inkml:trace contextRef="#ctx0" brushRef="#br0" timeOffset="11149.9111">4431 63 166,'-5'0'0,"2"0"70,-1 0-53,3-1 13,-2-1-9,3 2-3,0-3-2,0 2 14,0 1 11,0 0 1,0 0 1,0 0-4,0 0-12,0 0 2,1 0 1,-1-2-2,2 2 1,1 0 1,-1 0 2,1 0-4,6 0-6,-4 0-2,4 0-2,3 0-1,0 0 4,6 0-6,2 2 0,-1-2 0,5 1-6,1-1-1,3 0 0,1 0 1,1 0-1,1-1-4,2-3 1,0 0-2,0-1 1,0 2 4,-2 2-1,-4 0-1,-2 1-3,0 0 1,2 0-2,-2 0 2,1-2-4,-3 2 0,1 0 3,0 0-3,0 0 2,-1-2-2,-2 0 0,0 2 0,-2-4 0,0 2 1,-3 0-1,0 0 1,-1 1-1,-1-3-1,-1 4 1,0-3 0,-2 3 0,0 0 3,2 0-3,-1 0 0,1 0 1,-2 0-1,0 0 0,1 2 1,0-1-1,0 0 0,-3 3 0,0-2 0,-1-2 0,2 0 0,0 0 0,0 0 0,0 0 3,-3 0-3,-2 0 4,-2 0-4,-3 0 0,0 0 0,0 0-34,0 0-9,-3 0-44,-7 0-94,-5 0-177</inkml:trace>
          <inkml:trace contextRef="#ctx0" brushRef="#br0" timeOffset="11947.229">4687 219 247,'0'-1'0,"0"1"105,3 0-67,-3 0-8,0 0 11,0 0 13,0 2-6,0 5 10,2 1 4,0 2-8,-2 1-10,0 4-13,0-1-7,0 6-4,3 0-1,1-1-6,5 2 2,-2-1-2,0 3 0,1 2 0,1-3-1,-2 2-4,3 1-3,-6 1 0,3-5-1,-1 4-1,-2-4 0,0-1 0,2 1 0,-4-3-1,1 0-2,-1-7 0,0 1 2,0-4 0,-2 2-1,0-3 0,0 2-1,0-4 0,0-2 0,0 2-12,0-3 3,0 1-4,0-2-7,0 2-8,0-3-2,0 0-10,0 1-15,0-1-30,0 0-8,0 0-4,0-5-13,0-8-65</inkml:trace>
          <inkml:trace contextRef="#ctx0" brushRef="#br0" timeOffset="12605.591">4958 264 121,'0'-4'0,"0"2"27,3 0-21,0-1 6,0 3 9,-2-2 14,-1-1 5,0 3-1,0 0 8,0 0-9,0 0-10,0 0 2,0 0-3,0 0-4,0 0 1,0 0 1,0 0-4,0 0-1,0 0 0,0 0-4,0 0-8,0 0-3,0 0-3,0 0 2,0 0 2,0 0 7,0 0 4,0 3 6,-1 4 3,-3 2 2,-1 4 3,-2 2-2,2 1-7,-2 2-5,1 1 0,-1-4-4,3 2 1,-2 0 0,2 2-2,0 0 0,-2-1 1,3 1 1,-1 0-2,0 2-1,0 1 1,1-1-2,-1 1-4,0 1 0,-1-6-2,-2 1-2,3-2-1,0-1 1,0 0 0,2 1 1,-3-2-2,0 0 0,4-1 0,-3 0 3,0-2-2,-2 1 1,2-2-1,-2-1-2,5-2 0,-2-4 0,2 0 0,1-1 0,0-2 0,0 0-10,0 0-1,0 0-3,0 0-5,0 0 1,1-8-4,2-1-23,1-5-41,0-2-39,3-3-21,0 2-15,-1-3-71</inkml:trace>
          <inkml:trace contextRef="#ctx0" brushRef="#br0" timeOffset="13293.0937">5057 512 484,'0'9'0,"0"2"53,-2 0-25,0 1-1,0 2 4,-2-2-8,1-1-9,0 3 1,0-5 12,1 2 7,-1-2 3,-1 1-3,1-2-12,1 2 0,1-1 0,-3-3-8,2 1-3,1-1-4,0 0-2,1-3-4,0-2 2,0 0-1,0 2-3,-2-3 2,2 0 2,0 0-2,0 0 1,0 0 1,0 0 1,0 0-2,0-4-4,0-2-5,0-5 3,0 1-3,2-1-2,0 0 3,1-1 1,1 1-5,2-4-1,0 4 2,-2-3 2,1 2-3,4-2-1,1-2-3,1 1-4,-1-3 1,1 2-2,0 2 2,-1 0 1,1 1 3,-1 1 7,0 3 5,0-3 2,-2 4-2,1 1 2,-5 0 0,3 5 0,-3-1 9,0 2 2,1 1 3,-3 0 3,3 0 1,-3 7-3,4-1-6,-2 1-3,0 0-3,3-1-1,-4 1 1,0 1 5,0 0 1,0 1 2,-1 0-2,3 2 2,-1-1 1,0 1-1,-1 3 2,0 2 2,0 0-3,-1 1-2,3 1-4,-3 1-2,1-6-2,-1 4-1,0-3 1,-2-2 1,0 1 2,0-2 0,0-3 0,2 4-3,-2-3-2,1 0 0,-1 0 0,0-3-1,3-2 0,-3-1 0,0-1-21,0-2-3,0 0-11,0 0-5,0-5-8,0-4-59,-6-6-79,2-2-83</inkml:trace>
          <inkml:trace contextRef="#ctx0" brushRef="#br0" timeOffset="14045.4775">4971 248 198,'1'0'0,"-1"0"174,0 0-142,2 0-6,-2 0-7,0 0 3,0 0 6,0 0-9,0 0-12,3 0-2,-3 0 6,1 0 8,3 0 8,-2 0-2,2 0-3,-1 0-1,1 0 0,4 0-5,-2 0 1,4 0 1,-3 0 3,4 0-2,-1 0 2,3 0 4,-2 0-2,4 0-3,1 0-6,-1 0-1,1-2-1,2 2-6,-3-1 4,3-1-6,4 2 2,-6-4-4,3 3 2,-4-2-4,1-1 0,2 4 0,-3-1 6,1 0-3,-1 1 0,5 0 1,-5 0 3,-2 0-5,-3 4-1,1-1-2,-1 1 0,-2-1 2,1 0 0,-1 2-1,-2-3 0,-1-1 0,-1 3 1,1-4-1,-1 3-1,-3-3 1,1 0 2,-2 0-1,1 0-1,1 0 0,-2 0 3,0 1-1,0-1 0,0 0 0,0 0 1,0 0 0,0 0 0,0 0-1,0 0-1,0 0 0,0 0 1,0 0 2,0 0-1,0 0-3,0 0 0,0 4-6,0-1 2,1 5 3,3 6 2,2-2 7,-1 5-4,0 2 2,0-4-4,1 3-1,1-2-1,1-2 0,-2-3 0,1 0-27,-4-2-46,2-1-93,-2-8-156</inkml:trace>
          <inkml:trace contextRef="#ctx0" brushRef="#br0" timeOffset="15297.1494">6238-330 429,'-7'0'0,"2"0"60,0 0-58,-2 0-1,4 0 4,-4 1 6,-2 0 3,1 3 0,1-2 15,-7-1 9,6 4 0,-5 1-12,-4 2-8,0 3-10,-7 0 3,-1 2 2,0 2-4,1 0 1,3-1-4,1 1-4,2-2 0,0 0-2,5-3 0,0 0 1,6-3-1,0 4 2,-1-2-2,2-5 0,4 1 2,-1-3-3,3 3-2,0 0-1,0-2-3,3 1 12,-1 3 3,4-2 3,0 5-1,3-1-4,-2 0 1,2 2 1,1 1-2,-1-1 2,6 3 1,-1 0 4,2-1 5,1 1 4,2 0-6,-1 2 1,1 2-1,0-2 2,5 4 1,-1-2-4,1-1-1,3 2-1,-3 0 0,1 1 0,-1-3-4,3 0-4,-8-4 0,1 2-2,-3-3 2,-5-5-1,-2 1-2,-5-2-1,-1-1-1,-3-1 0,-1-1 0,0-1-37,0 1-8,-5 0-33,-8 0-62,-1-3-138</inkml:trace>
          <inkml:trace contextRef="#ctx0" brushRef="#br0" timeOffset="16519.185">6714 369 393,'4'0'0,"-3"-4"52,2-1-43,3 0-1,-2-1-6,-1 1 2,2-2 12,-2-4 18,3 3 3,-4-4 6,3 1 2,-3 0-4,3-2-1,-1-4 0,0 2-12,0-4-1,2 0-12,0-3-3,-2-3-4,1-2 1,-2-4-2,3-5-1,-1-3 3,-2-3 8,1-3-8,1 3-6,-1-1-1,-1 2 4,1 7 5,-1 3 6,-2 8 1,3 2 2,-4 6-1,2 3-6,-1 1-8,1 2-2,0-3-3,0 2 0,-2 1 0,1-1 1,-1 2-1,2 0 0,-2 4 0,2 1 3,0 2 1,-2 1-3,3 0-2,-1 0 0,3 0-2,0 0 1,4 5 0,-2 1 0,2 0 1,0 2 2,-2 3-2,1-2 1,-2 0 0,1 3 0,0-1 0,1 1 0,-1-1 0,2 1 0,-2-2 0,1 1 0,-3 1 0,0-4 0,1 2 0,-3 0-1,-1-4 2,1 2 1,1 0-2,-1-2 0,-1 1-1,-1-3 1,0 0 1,2 0 0,-1-3-2,2 3-3,-1-2 1,1 1-3,1 0 1,1-3 1,0 0-2,2 0-2,-1 0 2,3-2-5,3-5 3,-4-2 0,1-2 0,3-3-1,-6 0 3,3-1-4,0-1-3,-2-3 2,5 4-2,-2-5 1,-4 3 3,3 3 3,-6 1 4,0 0 3,2 3-2,-3 3 2,-2 3-1,2-1 1,0 2 1,-2 3 2,-1 0 4,0 0 3,0 0 0,0 0-1,0 0-3,1 1-1,4 6 1,-4 2 5,3 1 2,5 5-5,-2 1-3,4-1 2,-3 3 2,4 1 1,-3-4-3,1 3 4,1-3-5,-2 3-1,-2-2-3,1-3-1,-2-2-1,1 1 0,0-4-2,-4 1-45,2-2-29,0-2-93,-4-5-201</inkml:trace>
          <inkml:trace contextRef="#ctx0" brushRef="#br0" timeOffset="17505.7657">8095-451 343,'0'0'0,"4"-2"160,-4 2-138,0 0 4,0 0 11,0 0 7,0 0 7,-4 9 2,-3 1-18,-5 5 1,0 7-6,-5-4-12,-2 2-10,2 4-1,-3-5-1,-4 4-2,6-3-2,-4 0 1,2 1 0,0-1 0,1-1 2,-1 0-4,2 0 1,1 2-3,1-3 2,2-4 1,5 3-4,0-5 2,-1-1 0,6 1 0,1-5 0,2 0-2,1-3 1,0 1 0,0 3 0,0-1 1,1 0 0,6 0-2,3-1 2,3-2 0,-2 2-2,5 1 2,2 0 2,0 1 0,3 1-2,3 2 0,-2-1 0,4 1 8,-7 1 3,5 1 8,-4 0 2,2 2-1,1 1-4,-1 0-1,-1 0-4,-4-2 0,0-1-3,-3 0-1,-1-4-1,-5 5-2,1-3-3,-5-3 0,0 1 0,-3-3 0,-1-3-2,3 3-32,-3 0-8,-3-1-30,-4-1-62,-2-2-152</inkml:trace>
          <inkml:trace contextRef="#ctx0" brushRef="#br0" timeOffset="18694.7077">8547-335 260,'0'-2'0,"0"-1"192,0 1-180,0 0-4,0 2-3,0 0-1,0-1 2,0-4-2,3 2 7,-2-3 7,4 3 10,-1 0-1,-1 0-5,0 1-2,-1 2 1,-2-1 0,0 1 0,3 0 1,0 0 6,0 1-5,1 7-2,0-1 5,3 4-2,0 3-11,4-1-4,1 3 1,2-1 0,3 3-2,-1 0 3,5 0 4,3 3 1,-1-3-3,1 1-5,-2 0-3,3 3 1,-4 0 4,3-4-2,-5 2-1,-1-5-5,-1 0-1,-3-2-1,0 0 0,-2-3 1,-6-1 0,4-1-1,-6-4 0,0 0 0,2 3 1,-3-3-1,-3-1 0,3 3 1,-3-5-1,0 3-8,0 0-13,0-3-6,0 2-4,0-2-15,-6-1-28,-3 0-50,1 0-36,-3-5-76</inkml:trace>
          <inkml:trace contextRef="#ctx0" brushRef="#br0" timeOffset="19132.1758">8977-366 320,'-6'-4'0,"1"4"38,0 0-6,-2 0-6,2 2 22,-4 3 13,2 2 10,-4 1 9,3 3 3,-5 4-17,0 0-17,1 1-8,-1 4-9,1-2-8,-2 1-7,1 1-1,-1 1-2,0-2-1,1 4 2,1-3-2,-3 1-2,4 1 2,-4-4-5,4 2 1,-3-2-1,1 1-3,3-3 0,-3 2-1,2-1-2,4-1 1,-3-4-2,1 3-1,3-3 0,-5-2 0,6 2 0,1-3-1,3-4 0,-2 1 1,2-4-26,1 2 1,0-2-13,0-2 0,0 0-3,1 0-16,2 0-17,0-5-12,1-6-29,7-2-72,-1-1-70</inkml:trace>
          <inkml:trace contextRef="#ctx0" brushRef="#br0" timeOffset="19743.9272">8551-570 36,'-2'0'0,"-3"0"84,1 0-22,0 0 2,1 0 16,3 0-5,-1 0-8,-1-3-11,2 1-6,0 1-4,0 0-8,0-1-9,0 2-4,0 0 3,0-1-11,2-1-7,1 0 2,6 2 4,0-1 6,2 1 3,3-2-2,0 2-4,2-1 3,3 1 1,5 0-7,-1-4-1,3 3-4,4-4-1,-1 2-2,-2 2 4,4-4-3,-3 2 5,3 3-6,-2-3 0,-1 2-2,-7 1 0,1 0-4,-8 0-3,-5 0 2,3 0 2,-10 0-5,-2 1-16,0 2-21,0 0-20,-1 5-40,-3 3-44,0-2-90,-6 0-231</inkml:trace>
          <inkml:trace contextRef="#ctx0" brushRef="#br0" timeOffset="20525.0842">9353-192 272,'-4'0'0,"0"0"37,-3 0-36,1 0 1,1 0-2,-2 4 0,2-4 1,4 0-1,-2 2 17,3-2 42,0 0 0,0 0-10,0 0-12,0 0-9,0 0 0,0 0 1,0 0-3,0 0-2,0 0-5,1 0 3,5 0 3,-2 0 8,6 0-3,3 0-1,1 0-7,5-2-3,7-2-2,-1 3 2,6-4-4,7 2-3,-3-2-4,0-1-2,6 0-5,-6-2 1,4 3 1,-2-1-3,-4-1 0,5 2 1,-8 2-1,-2 0 1,-6 0-1,-2 3 1,-5-2-1,-5 2 0,-6 0-1,-2 0-20,-2 0-16,0 0-9,-3 2-10,-4 1-1,-6 3-18,-3 1-29,-3-4-49,-3 2-55</inkml:trace>
          <inkml:trace contextRef="#ctx0" brushRef="#br0" timeOffset="20870.1452">9557-382 237,'-4'-3'0,"2"3"71,2-1-31,0 1 2,0 0-3,0 0 3,0 0 4,0 0-9,7 0-1,-1 1 20,2 11 7,-1-1-6,3 4-12,-3 4-11,3 2-6,-4-1-6,3 2 0,-3-1 4,4 2-4,-5 0-8,5-2-1,-3 0-1,2 0-3,-4-2-2,5-1-3,-6-2-2,1-1 0,2 1-1,-6-3-1,2 1 0,-3 0-41,0-2-9,0 2-37,-2-2-50,-3 0-42,-2 0-97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32:01.64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D9F9F40-53FF-408C-BB62-A29CE9901435}" emma:medium="tactile" emma:mode="ink">
          <msink:context xmlns:msink="http://schemas.microsoft.com/ink/2010/main" type="writingRegion" rotatedBoundingBox="1024,3754 24989,3466 25161,17792 1196,18079"/>
        </emma:interpretation>
      </emma:emma>
    </inkml:annotationXML>
    <inkml:traceGroup>
      <inkml:annotationXML>
        <emma:emma xmlns:emma="http://www.w3.org/2003/04/emma" version="1.0">
          <emma:interpretation id="{E4DC6C1C-21C8-4AE3-AAF3-99C14E1EF022}" emma:medium="tactile" emma:mode="ink">
            <msink:context xmlns:msink="http://schemas.microsoft.com/ink/2010/main" type="paragraph" rotatedBoundingBox="11138,3718 23392,2989 23494,4694 11240,5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FC3B001-BD29-483F-B2DD-C968354508D8}" emma:medium="tactile" emma:mode="ink">
              <msink:context xmlns:msink="http://schemas.microsoft.com/ink/2010/main" type="line" rotatedBoundingBox="11138,3718 23392,2989 23494,4694 11240,5423"/>
            </emma:interpretation>
          </emma:emma>
        </inkml:annotationXML>
        <inkml:traceGroup>
          <inkml:annotationXML>
            <emma:emma xmlns:emma="http://www.w3.org/2003/04/emma" version="1.0">
              <emma:interpretation id="{3B1ABF75-2AE0-4842-9AD6-4F99ABAB8D43}" emma:medium="tactile" emma:mode="ink">
                <msink:context xmlns:msink="http://schemas.microsoft.com/ink/2010/main" type="inkWord" rotatedBoundingBox="11138,3718 14000,3548 14101,5253 11240,5423"/>
              </emma:interpretation>
              <emma:one-of disjunction-type="recognition" id="oneOf0">
                <emma:interpretation id="interp0" emma:lang="tr-TR" emma:confidence="0">
                  <emma:literal>kaya</emma:literal>
                </emma:interpretation>
                <emma:interpretation id="interp1" emma:lang="tr-TR" emma:confidence="0">
                  <emma:literal>şuaya</emma:literal>
                </emma:interpretation>
                <emma:interpretation id="interp2" emma:lang="tr-TR" emma:confidence="0">
                  <emma:literal>'veya</emma:literal>
                </emma:interpretation>
                <emma:interpretation id="interp3" emma:lang="tr-TR" emma:confidence="0">
                  <emma:literal>Şuaya</emma:literal>
                </emma:interpretation>
                <emma:interpretation id="interp4" emma:lang="tr-TR" emma:confidence="0">
                  <emma:literal>furya</emma:literal>
                </emma:interpretation>
              </emma:one-of>
            </emma:emma>
          </inkml:annotationXML>
          <inkml:trace contextRef="#ctx0" brushRef="#br0">2 43 17,'0'0'20,"0"0"-3,0 0 2,0 0 9,-2-3-1,2 3 1,-2 0-1,2 0-7,0-2-2,0 0-2,0 2-4,0-2 6,0 0 3,0 2-2,0 0-6,0-2-6,0 2-2,0-3 6,0 3 53,0 0 5,0 0-27,0 0-13,0 0-5,0 0-5,0 0-2,0 0 0,0 0-2,0 0 1,0 0-3,0 0 1,0 0-4,0 0-2,0 0-3,2 0 0,-2 0-4,2 0 0,4-1 2,2-3 0,1 4 1,5-1 5,-4-5 0,1 3-2,5-2-2,-5 0 3,5 3-1,-7 2 0,-5 0-1,2 0-1,-4 5 2,2 2-1,4 2 1,-1-3-2,-5 5 0,2 0 0,2 3-2,-4-3-1,4 4 0,-3 4 2,-3-2 4,0 2-1,0-2 3,2-1 7,-2 3-4,2-1-1,-2 4-6,0-4 2,2 2-3,-2 0-2,2-2 0,0 3-1,-2-4 3,0 1-2,0 2 2,0 1 0,-2 2-1,-4-4 3,4 4-2,1-2-1,-5-2 0,4 0-2,2 3 3,0-4-4,0 2 0,0-6-1,0-1 0,6 1 0,-3-1 0,-3 1 0,2 0 1,2-2-1,2 1-1,4-4 1,-4 1-3,1 0 4,1-6-2,2 0 0,-1 1 1,-1-3-3,4 0 1,-3 0 2,3-2 0,-2 0-6,1 0 4,-3-8 1,2 3 0,-3 1 0,-3-1 1,-2 5 0,-2-2 2,0 2 0,0 0-1,0 0-2,0 0-4,-2 5-14,-6 6 13,-3 9 9,1 4-2,-5 3 0,1 3 5,5-2-6,-3 5 0,2-4 3,3 2 0,1 3-2,-2-2 2,4 1 0,-4 3-2,3 1 2,3-3-5,0-1 3,2 0 1,0 1-3,0-3 2,0 1 8,0-3-4,0 2-1,2-7 0,2-5 1,-1 4-2,-3-3 0,4 0 3,0 2 0,-4-6-2,0 2 3,0-5-1,0 5 0,-6-4-1,-1 8 0,-5-7 2,4 1-3,-1-3-4,-5 2 0,6-4 0,-3-1-85,5-2-36,2-6-149,-2-2-204</inkml:trace>
          <inkml:trace contextRef="#ctx0" brushRef="#br0" timeOffset="2142.7035">698 634 131,'2'-4'0,"0"0"68,2 0-30,-4 2 35,2 0-4,-2 2-13,2 0-6,3 0-3,-3 0 5,0 6 1,4 1-3,-2 2 6,4 7-16,-4 0-2,-1 6-10,7-1-4,-6 1-2,2 3-2,0 1 1,-5-3-6,5 1-4,0 1 2,-2-2-3,2 0-3,0-4-3,-3-2 0,3-2-3,4-5-1,-4-2 0,1-2-2,1-5 3,-2-1-2,2 0 2,1 0 1,3-1 1,-2-9 2,1-2 0,5-8 2,1-4-6,2-1 0,-3-2 1,-3 2-1,-1 0 0,-6 3 0,3-4-2,-3 5 2,0 6 0,-4-4-2,0 4-2,-2 1 2,0 1-3,0 8 2,0 2 1,-2-3 1,0 3 0,0-1-5,2 2 2,0 2-4,0 0-4,0 0-1,0 0-8,0 0-5,0 0-6,0 0 5,0 3 0,4 9 18,4-2 7,-3 2 1,-1 6 0,4 0-1,4-1 1,-5 1 0,9-2 1,1-3-1,-3-1 0,5-6 0,0 5 0,1-4 4,5-3 0,-2-2-1,0-2 1,4 0 0,-3 0-1,-3-2-1,-2-7 0,0 3 1,-5-3-2,0 2 0,1-4 0,-7-2-1,-1-1 0,1-2-6,-6 5-3,-2-3 6,0 3-4,0 5 3,-15 1-13,-3 0-20,-1 2 11,0 2 22,-3 1-2,1 0 7,4 4-2,-1 2 2,3-2-2,5 2 2,-3-3 0,7 3 0,-2 2 0,4-5-2,0 2 2,4 0 5,0 1 2,0 3 1,4 5 5,2-5 1,4 4 0,-1 1 0,1 1-2,2 1-2,-1-2 3,-1 1 3,3-3-1,5 1-4,-7-1-2,3 0-2,3 0-3,-5-4 2,0-4-2,3 2-2,-7-1-3,7-5 0,-3 4 3,1-4-2,7 0 0,-3-9-1,-2-1 0,11-5-2,-9-3 2,2 0-12,-1 0 1,1-4 1,-2 6-1,-1-2 7,-4 9-2,1-2 5,-7 6 0,5 3 0,-5 0-2,-4 2 2,2 0-3,0 0 1,-2 0 0,4 9 6,-2 5 5,-1-3 2,1 6-1,2-4 1,0 1 0,-2 0-2,3 1-3,3-1-3,0-1 1,1-3-3,1-2 0,0-2 3,5-2-2,2-2-1,1-2 0,-3 0 0,4-2 5,6-6-5,-2-7 0,1-2-7,6-2 5,-6-3-1,-1-3 3,0 3 0,-6 1-3,0 4 3,-5 10 0,-8 0-4,-4 7 5,-2 0-2,2 0-5,0 2-1,0 8 6,3 7-1,1 4 3,-4 3 0,0 5 1,-2 0 1,0 3-2,4-1 0,-2 2 0,7 0 2,-5 0-3,0-1 0,6-4 0,-6 5 3,0-4-2,1 0-2,-1 3 1,-4-3 0,0 2 4,0-6-3,-6-4-2,-5 7-10,-8-8 16,-3-6-1,-7 3-1,4-11 0,0-2-4,-2-3 2,0-1 2,0 0 2,2-1-2,3-6-2,1-5 2,0-2-1,4 1 2,3-2-2,6-1-2,2-5 0,6-2 0,0-4-7,0 2 2,12-5-4,4 2 4,7 3 3,8 0 0,-4 4 2,11-5 0,-7 8 0,6-2-3,2 2 4,1 1-2,3 4 0,-1 0 1,-5 5 0,2-7-3,-4 5 4,-1-2 1,-3 3-2,2-6 0,-4 5-2,-2-3 2,2 0 0,-2 1-1,-7-1 1,-1 5 0,-6-5 0,1 1 5,-1 4-7,-5-1 2,-2-4 0,2 4 0,-3-1-3,-5-1 3,0 3 0,-3 1 0,-11-2-1,-3 6 0,3-1-2,-5 2 1,1 2 0,1 0 2,-4 0 0,1 0 0,-1 0-2,0 2 3,2 5 3,1 4 2,5 0 0,-5 4-1,3 0 0,3 2 0,-3 1-2,7 7 1,-2-3 0,7 3-1,-1-4-2,2 2-1,-2-6 0,4 3 0,0-11 0,8 5-2,-3-3 2,5-4 0,-2 0-3,5-7 5,1 0 2,3 0-4,6-3 0,8-8 1,-4-5-2,0 1-2,4-6-1,-7 1 0,-3-4 2,-2 3 2,-5 0 0,1 3 0,1 5-3,-9-2 3,3 6 0,-6 4 0,-2 2 0,0 3 6,0 0-2,2 0 0,3 0 0,-1 6 4,0 5 2,4 4 1,-5 1 3,3 4 2,4-1-1,-1 3 0,5 2-6,1 1-4,1 2-4,-3 3 0,6-5 0,-1 3-2,3-3-42,4 2-36,-6-2-89,4-5-247</inkml:trace>
        </inkml:traceGroup>
        <inkml:traceGroup>
          <inkml:annotationXML>
            <emma:emma xmlns:emma="http://www.w3.org/2003/04/emma" version="1.0">
              <emma:interpretation id="{442608ED-C221-472C-A86E-47E80CC5092D}" emma:medium="tactile" emma:mode="ink">
                <msink:context xmlns:msink="http://schemas.microsoft.com/ink/2010/main" type="inkWord" rotatedBoundingBox="15059,3632 19741,3353 19802,4364 15119,4643"/>
              </emma:interpretation>
              <emma:one-of disjunction-type="recognition" id="oneOf1">
                <emma:interpretation id="interp5" emma:lang="tr-TR" emma:confidence="0">
                  <emma:literal>Bulantım!</emma:literal>
                </emma:interpretation>
                <emma:interpretation id="interp6" emma:lang="tr-TR" emma:confidence="0">
                  <emma:literal>Bulantım!!</emma:literal>
                </emma:interpretation>
                <emma:interpretation id="interp7" emma:lang="tr-TR" emma:confidence="0">
                  <emma:literal>ilahtım!</emma:literal>
                </emma:interpretation>
                <emma:interpretation id="interp8" emma:lang="tr-TR" emma:confidence="0">
                  <emma:literal>Bulamam!</emma:literal>
                </emma:interpretation>
                <emma:interpretation id="interp9" emma:lang="tr-TR" emma:confidence="0">
                  <emma:literal>ilahtım!!</emma:literal>
                </emma:interpretation>
              </emma:one-of>
            </emma:emma>
          </inkml:annotationXML>
          <inkml:trace contextRef="#ctx0" brushRef="#br0" timeOffset="3477.5097">3918-50 7,'8'-7'33,"-2"1"9,-4 2-10,0-2 18,1 4 13,-3-2 27,0 4 3,0 0-25,0 0-14,0 0-1,0 0 0,0 0-5,0-2-3,0 2 2,0 0-8,0 0-8,0 0-12,0 2-9,0 11-8,0 4 10,0 12 8,0 0-2,2 5-4,6 1-1,-2 4-3,0 1 0,3-4-3,-1 0-2,2-2 3,-1 0-4,3-2 1,0-4-1,1-1-1,-5-1-1,4 1-2,-7-3 0,-1-5 0,2 0 3,2-5-3,-6 1 0,2-8 0,-4 2 0,0-5-15,0-2-3,0-2-7,0 0-5,0 0-1,-6-4-10,-6-5-51,4 0-35,-5-9-3,3-3-3,-1 0 12,5-3 36,0-1 2,-2 4-3</inkml:trace>
          <inkml:trace contextRef="#ctx0" brushRef="#br0" timeOffset="3679.6191">3988 329 61,'-4'-8'78,"2"1"9,0 3 12,2 2-1,0 0-19,0 2-33,4-2-15,8-1-3,-3-1 5,7 2-5,-1-4-4,3 1 3,1 0-4,2 0 0,0 3 0,-3 0-1,1-3-4,2 2-2,1-3-3,-3 0-3,2 1-5,-1-2-3,-1 1 1,-4-3-3,-3 0 0,0 0 0,-5 0 0,3-1-25,-6-4-6,0 1-23,-2-8-27,1 0-17,3-4-11,-2-4-4,-2 2-29,0 0 28,-2 6 8</inkml:trace>
          <inkml:trace contextRef="#ctx0" brushRef="#br0" timeOffset="3915.8747">4336-69 15,'-8'-4'77,"0"4"6,4-4-5,4 2 1,0-5 7,-3 5-14,3 2-10,0 0-12,0 0-23,0 2-15,0 9-6,0 5 29,0 7 16,1 3-10,1 6-4,2 4-3,6 5 2,-6-5-7,4 6-4,-1-1-2,-1 0-5,0-1-7,4-2 1,-1-4-1,3-4-2,-1 3-3,3-6-1,-4-5-2,1 1-1,-5-4-2,0-7 0,0 1 3,-3-2-3,3-5-11,-6-2-8,0-2-8,0 0-18,2-2-12,2 0-12,4-2-1,-1-7-33,5-2-35,2-5-77,-1 4 35</inkml:trace>
          <inkml:trace contextRef="#ctx0" brushRef="#br0" timeOffset="4310.5882">4606 476 436,'0'0'0,"2"0"128,2 4-83,-2-1 7,0-1 3,4 5-16,-2-4-11,1 1 1,3 3-3,4-3-4,-3 0 1,5 4-1,1-5-2,-5 3-3,9-4-3,-1 0-5,-1-2-2,4 0-4,-7 0 0,5 0-1,-1 0-1,1-4 0,-2-2 1,-1-6-1,-1-4 0,5-1 2,-1-3-5,0-6-2,-5 5-4,-4 4-3,-9-2 3,-1 6 6,0-1 3,-7 1-2,-7 7-5,1-4-9,-7 3 2,-5 3 8,-2 0 0,4 4 2,-8 0 3,2 0 0,4 4 7,0 0-5,2 3 2,3-1-2,3-4 2,1 4-3,11-4 1,3-2-4,0 2-1,2 1-1,0 1 0,0 2 0,2 1-5,2 1-1,9-2-8,-5 3-5,5 0-4,-1-4-13,1 0-7,1-1-8,-2 1-3,1-2-2,-5 0-18,5-3-25,-3 0-40,2 0-2</inkml:trace>
          <inkml:trace contextRef="#ctx0" brushRef="#br0" timeOffset="4533.3258">5347 32 785,'0'0'0,"0"2"43,0-2-37,0 0 0,2 0-7,-2 0-2,3 2 6,-1 2 9,-2 1-4,0 5-16,0-5 2,0 7-3,0 1-16,0 3-7,-7 4-74,-3 1-51,0-1-86</inkml:trace>
          <inkml:trace contextRef="#ctx0" brushRef="#br0" timeOffset="4680.7572">5372 497 693,'7'0'0,"7"0"54,1 0-54,3 0 0,-5 0-5,1 0-19,-6 0-49,-6 0-43,-2 0-84,0 2-118</inkml:trace>
          <inkml:trace contextRef="#ctx0" brushRef="#br0" timeOffset="6200.4231">5926 704 426,'0'0'0,"0"0"82,0 0-67,0 0 9,2 0 12,2 0 10,0 0-5,-2 0 6,2 0-2,2 0 5,0-4-8,1 1-11,1-3-4,2-3-7,1-1-1,1-1-8,3-5 2,1-3-3,3-7-1,0 1-3,-3-2 1,1 1-3,-5-2-1,1-5 5,1 2-4,-4-4-2,-3-5 1,5-1-3,-4 1 0,-6 0 0,7-4-2,-3 0 3,-2 1-1,2 3 0,-4 1-3,0 3 3,-2 5 0,2 7 0,-2 3 2,1 8 0,1 3 1,-2 2 0,0 3 1,0 1 0,0 2 1,0 2-1,0 0 0,0 0-2,0 0-2,0 0 0,0 4-7,0 3-2,2 6 1,2 1 8,2 11 0,2-1 15,-4 1-12,-1 2-1,-1-2-1,8 1 0,-4-3 0,-2-5 0,3 2-1,-1-4 0,-2-5 1,0 2-1,4-7 0,-2-4 0,1 0 2,-1-2-2,2 0 0,1 0 0,5-2 0,3-8-12,3-5 1,-1-6 1,0-1-8,-1-9 4,5-1-4,-8 1 1,5-3 1,-5 4-2,-5 6 1,5 1 7,-5 8 9,-2 6 1,-4 5 0,-4 1 0,0 1 9,2 1-5,-2 1 0,1 0 0,-1 3 0,6 8 13,0 4 2,-2 2-2,0 0-2,0 1-3,1 6-3,1-6 0,2 4-4,0-3-1,3 0-3,-1-4 0,-2 1 0,-1 0 1,5-2-2,-4 1 0,-2-1 1,-3-1-1,-1 1-11,2 1-10,-2-2-6,-2 2-14,0 0-14,0 3-29,0 4-36,-8 3-11,-1-2-28,-5 4-78</inkml:trace>
          <inkml:trace contextRef="#ctx0" brushRef="#br0" timeOffset="6469.9996">7001 361 628,'12'-4'0,"9"2"72,4-1-45,0-1 17,2 0-24,-2-1-2,1 3 2,-3 0-5,2-2 6,-2 0-7,2-2-6,-2-1-2,3 5-1,-9-2 0,4 2-3,-7 0-4,-7 2-35,-3 0-24,-2 0-37,-2 2-36,0 4-3,-2 5-49,-13 3 8</inkml:trace>
          <inkml:trace contextRef="#ctx0" brushRef="#br0" timeOffset="6639.294">7069 564 352,'6'3'0,"1"1"41,5 0-4,3-1 20,3 1-19,1-2-6,4 0 8,-1-2 8,5 0 2,-2 0-13,0 0-13,6-4-15,0 0-6,2-3-3,3 3 0,-1-1-86,2-4-97,0-2-164</inkml:trace>
          <inkml:trace contextRef="#ctx0" brushRef="#br0" timeOffset="7587.9594">7817 647 291,'0'0'0,"2"0"95,0 1-79,2 2 24,-2 0 0,-2-3-12,1 0 5,-1 0 6,0 0 10,0 0 21,0 0-9,6 0-8,-2-7-5,4-6-9,2-1-14,1-6-5,3-5-4,3-2-5,-5 1-3,3-7-1,-3 2-1,1-5-3,-5-4-1,0-3 0,-1-2 0,-1-11-2,-2-2 0,2-1-5,-2 1-2,-2 2 3,-2 8 1,0 5 2,0 10 1,0 10 0,0 3-1,0 11 1,0 4 0,0 4 0,0 1 3,0 0 0,0 0-2,0 0-2,0 0 0,0 0 1,0 0-3,0 6 2,0 1 1,0 6 0,0 1 0,2-1 2,1 5-2,3 0 0,-4 2 3,6 5 2,0-2-1,-4-3-3,5 2 1,-1-8 0,0 3-2,-1-4 0,1-3 0,0 1 2,3-1-1,-5-3-1,4-5 0,0 0 0,-3 0 0,7-2-2,-1 0-1,5-4 0,-1-10-5,1 1-1,3-5-3,-2-7-2,-1 2-2,-9-2-1,3 5 5,-3-2 1,3 4 5,-10 0 5,6 3 1,-6 5 0,0 4 2,0-1-1,-2 3 5,1-1 7,-1 5-1,0 0 1,0 0-2,4 0-5,-4 0-2,0 0-3,0 0-2,0 5-4,2 3 5,4 3 0,0 3 9,4-3-6,-5 2-1,1 1 0,2-4-2,-4 9 0,3-5 1,1 0-1,0 1 0,-2 2-32,-4-2-2,0 5-16,-2 2-31,0 5-33,0 3 9,-2-2-10,-4 8-37,0-6-13</inkml:trace>
          <inkml:trace contextRef="#ctx0" brushRef="#br0" timeOffset="7926.805">8426 550 277,'2'7'0,"3"0"91,1 2-17,-2 0-9,-4 2-17,0-1-4,0-4 8,4 3-7,-2-3 0,2 1-13,0-2 0,0-1-3,3 1-2,-1-2-4,0 0 0,0 2-5,1-1-5,5-4-4,1 0-1,3 0 0,3-2-2,-1-9 3,-1 0-4,0-3 3,-1-3-2,-3-2-5,-5 0 2,-2 5 3,-4 0 9,-2 4 1,0 3 2,0-2-3,0-3-5,-8 3-6,0 0-1,-5 0-3,-3 3 0,-1-2 2,-4-1-4,0 2-3,-3 4 5,5 3 0,0-3-26,5 3-9,3 3-16,-1 5-28,4 9-36,4-3-67,1 5-29,3-5-84</inkml:trace>
        </inkml:traceGroup>
        <inkml:traceGroup>
          <inkml:annotationXML>
            <emma:emma xmlns:emma="http://www.w3.org/2003/04/emma" version="1.0">
              <emma:interpretation id="{86A4BEB7-8C7E-4A9D-9ECA-AFADD8BE07CD}" emma:medium="tactile" emma:mode="ink">
                <msink:context xmlns:msink="http://schemas.microsoft.com/ink/2010/main" type="inkWord" rotatedBoundingBox="20221,3701 23424,3511 23466,4221 20264,4411"/>
              </emma:interpretation>
              <emma:one-of disjunction-type="recognition" id="oneOf2">
                <emma:interpretation id="interp10" emma:lang="tr-TR" emma:confidence="0">
                  <emma:literal>=0,82</emma:literal>
                </emma:interpretation>
                <emma:interpretation id="interp11" emma:lang="tr-TR" emma:confidence="0">
                  <emma:literal>€0,82</emma:literal>
                </emma:interpretation>
                <emma:interpretation id="interp12" emma:lang="tr-TR" emma:confidence="0">
                  <emma:literal>--0,82</emma:literal>
                </emma:interpretation>
                <emma:interpretation id="interp13" emma:lang="tr-TR" emma:confidence="0">
                  <emma:literal>[2082</emma:literal>
                </emma:interpretation>
                <emma:interpretation id="interp14" emma:lang="tr-TR" emma:confidence="0">
                  <emma:literal>[0082</emma:literal>
                </emma:interpretation>
              </emma:one-of>
            </emma:emma>
          </inkml:annotationXML>
          <inkml:trace contextRef="#ctx0" brushRef="#br0" timeOffset="9446.2277">10148 127 478,'0'0'0,"0"0"54,0 8-47,0 7 30,-6 6 16,2 4 2,-3-1-14,7 1-5,0-5-6,0 2 1,0-1-5,7 0-7,-3-4-4,8-1-1,-1-1 5,5-4-2,-1-1-4,-1-3-1,3-2-1,2 1 0,1-6-3,3 0 1,-2 0-1,2 0-1,1-11 2,-1 1-7,4-5 3,-4-3-1,2 0-2,-7-5 2,3-1-3,0-3 1,-2-1-2,-3-1 0,-4 2 0,-9 3-6,-3-1 0,0 0 1,0 2 0,-9 2-5,-3-2-1,-7 2 0,-2 2 1,-3-1-3,1 5 2,-6-4 6,2 9 0,-2-4 4,-2 8-1,2 4 3,4 2 0,4 0 3,3 2-3,-1 7-1,6 4 0,-5 5-3,5 3 3,-1 2 0,6-2-4,-1 0 2,3 4 0,6-5-2,0 0 3,0 1-9,4 1-4,7-2-6,-1 7-9,6-6-13,1 3-28,0-1-41,-3-4-5,1 0-31,3 0-51</inkml:trace>
          <inkml:trace contextRef="#ctx0" brushRef="#br0" timeOffset="9724.9854">10788 398 558,'2'2'0,"3"-1"72,-3 8-29,4 3 26,-2 0-34,-2 1-21,4 3-5,-4 1 2,0 0-1,1-4-1,3 2-2,-2-5-4,0 3 1,-2 0 2,2-5-2,0 1-1,1-1-1,1-6-4,-4 1-16,-2 0-14,2-3-14,-2 2-30,0-2-7,2 0 10,4-14-51,4-6-84</inkml:trace>
          <inkml:trace contextRef="#ctx0" brushRef="#br0" timeOffset="10311.2815">11107 7 522,'-6'-5'0,"2"5"39,2 0-42,-10 7 1,-1 6 3,-1 1 2,1 1 7,7-1 4,6-3 6,0 0 9,0-1 7,12 1 0,-5 4 0,13-1-3,-1 4-8,6-6-11,4-4-5,2 5-4,-4-5 2,2 5 1,-2 1-2,-2 1 2,8 6 8,-6-6 2,-5 4-8,5 0-3,-10 4 1,2-3-3,-3 2-1,-9-3-2,7-5-1,-8 2 1,-4-8 1,-2 2-3,0-1 0,-2 1 1,-10-1 0,3 0 6,-13-2 2,-3 2-2,-6-2-2,2-3-1,4 1 1,-4-4-4,6-1 2,0 0-2,0-6-2,-1-3-7,3-7 4,-2-4-3,2-2 1,1 0 2,3-2 4,9-3 0,2 1-2,4-2 2,2 9 0,0 0 6,12 5-8,3-5-3,1-1 2,5 2 0,0 1 1,5 0 3,-3-4-2,4 4 2,2-6-1,0 5 0,-4 0 0,-4 4 0,-3 1 0,-11 4 0,1 5 0,-4-3 0,-2 6 3,-2-1-3,0-1 0,0-3 6,0-2-4,0-1 1,-6-1 1,-5 0 0,-1-1-4,-2-1 0,-3 0 1,-2 2-2,1 2 1,-1-1 0,2 1-4,3 3-9,-3 2-4,1 3-7,5 3-21,-1 13-34,2 2-34,-1 4 6,3 3-5,2 0-41,6 4-9</inkml:trace>
          <inkml:trace contextRef="#ctx0" brushRef="#br0" timeOffset="10765.3576">11833-27 611,'6'-22'0,"8"5"59,-1 2-40,3 2-13,-3-2-5,-1 2-1,1 0 0,5 1 13,3 2 14,0 3 5,1-3-1,-1 6-1,4 0-14,-6 1-1,3 3-1,-1 0 3,-6 3-7,1 5-6,-3 4 1,-7-1 0,4 5 2,-8 2 7,-2 2 0,0 4 4,-2-1-6,-10 9-5,2-2 2,-5 1-1,3 2-2,3-3-2,-9 1-1,7-1-1,-3-1-1,-1-3 2,7 2 1,-4-4 0,5 1-1,-5-3 2,6-4-1,4-2 0,0-3-1,2-1 1,0 1-2,0 1-2,10-2 0,2 1-3,5-7 2,4 0 2,1-3 1,5-1-3,4-2-3,0 0-5,1 0-5,-1 0-14,-2-2-30,2-2-58,-11-2-166</inkml:trace>
          <inkml:trace contextRef="#ctx0" brushRef="#br0" timeOffset="8475.1287">9094 245 426,'8'0'0,"0"2"38,9 2 3,-3-4-8,7 3 1,6-3-8,-4 0 3,6 0 5,2 0 4,-4 0-1,0 0-2,2-3-13,-2 2-1,2-4-10,2 2-6,-4-1-1,-1-2-2,-5 3-2,-4-3 0,-1 6 0,-9 0 0,-1 0-27,-4 0-12,-2 0-29,0 0-34,-6 6-16,-3 1-46,-13 0 31</inkml:trace>
          <inkml:trace contextRef="#ctx0" brushRef="#br0" timeOffset="8691.4237">9147 488 491,'7'0'0,"1"1"21,2 2 5,1 2 18,1-3 5,3 3 4,1-3-5,11-2-5,-2 0-6,6 0-2,2-7-6,2 2-15,-2-4-10,1 4 0,5-4-5,-6 6 1,2 1 0,-6-1-88,0 3-48,-6-2-95,-8-6-159</inkml:trace>
        </inkml:traceGroup>
      </inkml:traceGroup>
    </inkml:traceGroup>
    <inkml:traceGroup>
      <inkml:annotationXML>
        <emma:emma xmlns:emma="http://www.w3.org/2003/04/emma" version="1.0">
          <emma:interpretation id="{62A8375E-24A6-464B-A00D-A801D90F2ED3}" emma:medium="tactile" emma:mode="ink">
            <msink:context xmlns:msink="http://schemas.microsoft.com/ink/2010/main" type="paragraph" rotatedBoundingBox="15516,4840 23781,4967 23766,5962 15501,583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AB5C057-B9A7-4F79-9315-E1DA8684D5B0}" emma:medium="tactile" emma:mode="ink">
              <msink:context xmlns:msink="http://schemas.microsoft.com/ink/2010/main" type="inkBullet" rotatedBoundingBox="15514,4936 16784,4955 16770,5855 15501,5835"/>
            </emma:interpretation>
            <emma:one-of disjunction-type="recognition" id="oneOf3">
              <emma:interpretation id="interp15" emma:lang="tr-TR" emma:confidence="0">
                <emma:literal>H:</emma:literal>
              </emma:interpretation>
              <emma:interpretation id="interp16" emma:lang="tr-TR" emma:confidence="0">
                <emma:literal>111:</emma:literal>
              </emma:interpretation>
              <emma:interpretation id="interp17" emma:lang="tr-TR" emma:confidence="0">
                <emma:literal>311:</emma:literal>
              </emma:interpretation>
              <emma:interpretation id="interp18" emma:lang="tr-TR" emma:confidence="0">
                <emma:literal>HA</emma:literal>
              </emma:interpretation>
              <emma:interpretation id="interp19" emma:lang="tr-TR" emma:confidence="0">
                <emma:literal>He:</emma:literal>
              </emma:interpretation>
            </emma:one-of>
          </emma:emma>
        </inkml:annotationXML>
        <inkml:trace contextRef="#ctx0" brushRef="#br0" timeOffset="12184.2093">4372 1224 529,'0'0'0,"0"0"89,0 0-88,0 2-2,0 2-4,0 5 5,0 4 36,0-1-4,2 7 6,4 0 3,-4 3-2,8 7-1,-3 0-3,1 4-8,4 0-5,-6 0-8,3 1-3,-3 2-1,-2-3-1,-2-3 0,-2-3-2,0 0-2,0-4 0,0 3-2,0-8-2,0 2-1,0-6 0,0 4 2,0-11 0,0 6-4,-2-4-22,-4-1-9,0 0-13,-3-3-20,-1-1-9,-2-4-11,3 0-24,-1 0-37,4 0-25,2 0 12</inkml:trace>
        <inkml:trace contextRef="#ctx0" brushRef="#br0" timeOffset="12739.1491">4401 1678 153,'6'-8'0,"2"0"142,0 2-68,3 0-8,-3-3-4,-2 5-2,5 2-7,-7-1 4,2 1-2,4 0-10,-3 1-4,7-3-3,-4 1-8,7 0-9,-3 0-2,-1-4-4,5 5-1,-1 0-4,-4 1-4,1-5-2,0 3 2,-5-1-6,3 2 0,-6-3 0,5-2 3,-7 5-4,0-2-25,0 0 4,3-4-5,1 4-13,-2-9-8,6 2-18,-7 1-13,5-3-3,-2 4 5,0-3-4,1-5-7,-1 3 25,-4-4 13,5 3 16,-7 0 22,-2 1 10,0 0 4,0 0 12,-3 3 5,-3-2 3,4 4 20,-2 1 21,0 2-10,0-5-15,2 2 0,2 5 0,0-1-2,0 0-2,0 1 9,0 2 13,0 2-3,0 0-16,0 0-10,0 0-11,0 2-4,6 9 6,-2 1 13,2 5 0,0-1-8,-3 7-4,-1-3 1,2-1-1,-4 4-4,4-2-5,-2-3-2,8 6 0,-5-3 2,-3 2 3,6 1-3,-4 0-3,4 3-1,-4-6-2,-2 3-1,1-3-2,-3 2 1,0 1-1,0-4 0,0 0-1,2-1 0,0-4 0,2-1-20,-2 1-3,-2-2-5,0 2-13,0-2-17,0 7-15,0-2-31,-2 4-49,-2-5-14,0 2-60</inkml:trace>
        <inkml:trace contextRef="#ctx0" brushRef="#br0" timeOffset="13102.4787">4987 1942 574,'4'-9'0,"2"-2"12,7 5-5,-3-10 1,3 4 9,1-2 2,-4-5 12,-5 2 5,9 1-7,-8-3-10,5 0 4,-1 0-14,2 3 4,-5-4-10,5 8 0,-8-1 1,2 4-1,-2 5 2,-4 3 5,3 1 2,-3 0 2,0 0 3,0 3 0,0 10 8,0 4 4,-3 2-1,-1 4-11,4-1-4,0 0-1,0 0-4,0 1 0,0-2-2,2-1 0,5 4 1,-1-5 3,-2 1-5,2 2 0,2-6-3,-3 6-2,1-3 0,4-4 0,-4 0 0,-3 1 1,3-5-1,2 1 0,-2-3-19,-4-3-8,4 0-12,-6 0-18,1-2-25,1-4-62,-2-6-94,0-10-188</inkml:trace>
        <inkml:trace contextRef="#ctx0" brushRef="#br0" timeOffset="13672.958">5569 1771 677,'4'0'0,"2"0"100,1 0-90,7 0 1,-8 0-1,-1 0-15,3 5 0,-4-1 7,0 0-4,0 1-55,-2 0-85,-2 4-40,-4 2-66</inkml:trace>
        <inkml:trace contextRef="#ctx0" brushRef="#br0" timeOffset="13519.2003">5577 1416 788,'0'0'0,"3"0"108,-1 0-102,-2 0-1,0 0 0,0 0 1,0 0-2,0 2-8,0 0-12,0 3-19,0-4-13,0 9-11,-2-3-13,-1 7-15,-1-3-31,-2 6-72,0-2-41</inkml:trace>
      </inkml:traceGroup>
      <inkml:traceGroup>
        <inkml:annotationXML>
          <emma:emma xmlns:emma="http://www.w3.org/2003/04/emma" version="1.0">
            <emma:interpretation id="{BB36BE14-3CC6-401C-A59E-13673F266C58}" emma:medium="tactile" emma:mode="ink">
              <msink:context xmlns:msink="http://schemas.microsoft.com/ink/2010/main" type="line" rotatedBoundingBox="17409,4869 23781,4967 23767,5895 17395,5797"/>
            </emma:interpretation>
          </emma:emma>
        </inkml:annotationXML>
        <inkml:traceGroup>
          <inkml:annotationXML>
            <emma:emma xmlns:emma="http://www.w3.org/2003/04/emma" version="1.0">
              <emma:interpretation id="{078F2576-7E26-4E2F-869B-5F1AD56136F9}" emma:medium="tactile" emma:mode="ink">
                <msink:context xmlns:msink="http://schemas.microsoft.com/ink/2010/main" type="inkWord" rotatedBoundingBox="17409,4869 21085,4926 21070,5854 17395,5797"/>
              </emma:interpretation>
              <emma:one-of disjunction-type="recognition" id="oneOf4">
                <emma:interpretation id="interp20" emma:lang="tr-TR" emma:confidence="0">
                  <emma:literal>boz</emma:literal>
                </emma:interpretation>
                <emma:interpretation id="interp21" emma:lang="tr-TR" emma:confidence="0">
                  <emma:literal>boş.</emma:literal>
                </emma:interpretation>
                <emma:interpretation id="interp22" emma:lang="tr-TR" emma:confidence="0">
                  <emma:literal>boz.</emma:literal>
                </emma:interpretation>
                <emma:interpretation id="interp23" emma:lang="tr-TR" emma:confidence="0">
                  <emma:literal>bon.</emma:literal>
                </emma:interpretation>
                <emma:interpretation id="interp24" emma:lang="tr-TR" emma:confidence="0">
                  <emma:literal>baro.</emma:literal>
                </emma:interpretation>
              </emma:one-of>
            </emma:emma>
          </inkml:annotationXML>
          <inkml:trace contextRef="#ctx0" brushRef="#br0" timeOffset="15075.9917">6253 2028 393,'0'0'0,"2"0"71,0 0-37,0 0 3,-2 0 3,0 0 13,0 0 16,0 0-2,4-4-9,-2-2-11,4-3-10,-3-1-7,3-2-6,0-1-6,0-6-6,2 2-3,-3-2 1,3-5-5,0-3 1,0 2-4,3-6-1,-1-1-2,1-8 1,1 4 0,3-4 0,-1-2 1,-2-2-1,-1-5 0,-1 5-1,-2 7 1,-3-4 0,-1 12 0,0 2 0,-4-1 1,6 4-1,-6 2-1,2 3 1,-2 0 3,0 4-2,0 2 3,0 0 1,0 9 4,0-1 5,0 2 3,0 3-3,0 0-8,0 0-6,0 0 0,0 5-8,2-2-1,4 13 8,-3 0 2,5 3 6,-2 4-1,0-1-1,1-2 0,1-2-2,0 5 0,0-7-1,-1 1 2,-1-3-4,4 3 0,-4-11 2,-2 3-3,-1-3 2,3-1 1,-4-3-2,2 3 0,2-3-2,-2-2 3,3 0-2,3 0-3,0 0-2,1-11-2,3-3-5,-3-8 0,9-5-5,-3 2-4,1-9 1,-3 2 2,0 3 4,3-1-2,-5 7 6,-3 9 8,-4 2 3,-4 6 0,-2 4 8,0 2 4,0-1 1,0 1-2,0 0 0,4 0-5,-4 0-2,4 5 0,-1 7 8,-1-1 2,6 4-1,-4 0-4,2 0-1,1 3-4,-1 0-2,2-1-1,0 6 0,-1-7-1,3 8 0,-4-3-46,-4 2-6,-2 2-36,0 1-80,0-6-116</inkml:trace>
          <inkml:trace contextRef="#ctx0" brushRef="#br0" timeOffset="15979.9391">7303 1272 312,'0'-6'0,"0"1"163,0 3-104,0 1-2,0-3-4,0 4-11,4-2 4,-3 2 2,5 0-13,0 0-8,4 0-2,3 0-4,7 2-5,5 3-8,2 2-2,0 1 0,-2 6 4,4-3 0,0 3 0,2 0-1,2 3-1,-2-3-2,2 4 1,-3-3 1,-1 1-4,-1 2 0,-5 0-4,-2-4 0,-2-1 3,-3 0-3,-1-5 0,-5-4 2,2-2-2,-9 3 0,1-3 1,0 0 0,-4-2-1,0 0 0,0 0 1,0 0-1,0 2-2,-4 7-6,-3 3 11,-11 7-3,1 4 0,-3 4 5,-5 3-1,-2 1-4,0 0 0,-2-1 5,-2-1 0,2 0-1,-2-3 4,-2 4 1,-1 1 5,5-3 1,-2 1-3,4 0-2,2-2-1,7-4-4,1-3-3,5 0-4,2-4 3,5-6-2,3-1 0,2-2 1,0-2-25,0 1-16,11-2-9,5 1-8,3-5-19,10-5-86,4-14-150</inkml:trace>
          <inkml:trace contextRef="#ctx0" brushRef="#br0" timeOffset="16896.1614">8089 1990 293,'0'0'0,"0"0"150,6 0-85,-4 0 10,0 0 2,-2 0 5,0 0-15,2 0-12,2-3-3,0 0-11,-4-5-14,2-7-3,3-2-4,3-5-8,0-3-2,2-2-5,-1 2 2,-3-6-7,4-3 0,-4 0 3,1-4-3,1-2 0,2-5 1,1 2-1,1-4-2,-3 5 1,-1 1 1,0 0 0,-4 10-3,4 6 2,-5-4 1,-1 9 0,0 1-2,0 2 1,0 5-1,0 1 3,-2 5-1,0 3 0,0 3 0,0 0 0,0 0-1,0 0 1,0 0-7,0 0-2,2 5 0,4 10 5,-4 1 3,2 5 0,1 3 2,-1 1 7,4 0-4,-4 0 1,2-1-2,-1-8 0,-1 2-3,4-7 0,-4 5 3,6-8-2,-1-2 0,1-2 0,-2-2 0,-1-2 1,5 0-1,3 0 1,1-6-1,3-13 2,1 1-2,-1-6-1,-2-3 0,3 0-8,-1-1 2,0-3-1,-1-1-1,-3 3-1,-3 3 3,-1 7 3,-3 6-1,-6 9 5,0 4-1,-2 0 0,4 0 0,-4 0 0,0 0-5,0 2-2,4 7 6,5 5 2,-5-1 9,-2 4-5,4 0-2,-4 0-3,0-1 0,6 2 2,-3-7-2,3 12 0,-2-10 0,2-1 1,-3 4-1,3 1-22,-6 2-16,0 5-19,-2 1-10,0 2-25,0 4-23,-10 5 32,-1 5-27,-5-3-47,1 0-51</inkml:trace>
          <inkml:trace contextRef="#ctx0" brushRef="#br0" timeOffset="17228.3939">8772 1978 479,'2'4'0,"1"1"52,7 2 7,-10 0 7,2 4-19,0-5-4,4-3-10,0 1 5,-1 3-9,1-2-5,-2-1 1,6 0-3,-4-1-4,3-1-1,3-2-6,-1 0-3,3 0-2,-2 0 0,5-7-2,0-6 1,3 1 1,-1-5-3,-4 0-1,-3 0 0,-4 5 2,-6-1-2,-2 7 5,0-5 0,0 3 4,-2 2-1,-8-3-3,-3 2 1,-7 3 8,-3-2-13,2 1 1,-8 2 0,0 1-1,4 2-4,-2 0-5,5 0-29,7 0-1,-4 0-8,5 2-29,4 4-38,1 2-84,5 5-70,2 0-60</inkml:trace>
          <inkml:trace contextRef="#ctx0" brushRef="#br0" timeOffset="17783.3561">9452 1651 422,'6'0'0,"0"0"90,5 0-70,3 0 13,7 0 13,2 3 1,4-1 0,-2-1-8,3 1-5,-7 5-4,2-3-2,2 1-7,0 1-6,-2 0-7,1-3-3,-5 0 0,0 4-5,-3-5 0,3 2 0,-9-2 0,-3 3-27,-1-1-27,-4 0-36,-2 0-46,0 0-22,0 2-65</inkml:trace>
          <inkml:trace contextRef="#ctx0" brushRef="#br0" timeOffset="17987.3418">9560 1922 654,'0'0'0,"2"0"56,6 3-56,-6 1 21,8 0-1,-1 3-5,5-3 1,1 2-4,3-3 3,-1 0 2,4 2-2,1 1-7,-3-4-6,4-2-2,2 0 0,2 0-36,6-2-38,2-7-82,2-3-66,-3-5-141</inkml:trace>
        </inkml:traceGroup>
        <inkml:traceGroup>
          <inkml:annotationXML>
            <emma:emma xmlns:emma="http://www.w3.org/2003/04/emma" version="1.0">
              <emma:interpretation id="{B67F1511-770F-4A7C-9DAB-0A1AD9BD4BD8}" emma:medium="tactile" emma:mode="ink">
                <msink:context xmlns:msink="http://schemas.microsoft.com/ink/2010/main" type="inkWord" rotatedBoundingBox="21657,5036 23780,5069 23767,5877 21645,5844"/>
              </emma:interpretation>
              <emma:one-of disjunction-type="recognition" id="oneOf5">
                <emma:interpretation id="interp25" emma:lang="tr-TR" emma:confidence="0">
                  <emma:literal>0,82</emma:literal>
                </emma:interpretation>
                <emma:interpretation id="interp26" emma:lang="tr-TR" emma:confidence="0">
                  <emma:literal>O,82</emma:literal>
                </emma:interpretation>
                <emma:interpretation id="interp27" emma:lang="tr-TR" emma:confidence="0">
                  <emma:literal>082</emma:literal>
                </emma:interpretation>
                <emma:interpretation id="interp28" emma:lang="tr-TR" emma:confidence="0">
                  <emma:literal>0182</emma:literal>
                </emma:interpretation>
                <emma:interpretation id="interp29" emma:lang="tr-TR" emma:confidence="0">
                  <emma:literal>0=82</emma:literal>
                </emma:interpretation>
              </emma:one-of>
            </emma:emma>
          </inkml:annotationXML>
          <inkml:trace contextRef="#ctx0" brushRef="#br0" timeOffset="18670.125">10550 1580 492,'-6'2'0,"4"6"107,-6 5-75,3 6 0,-1 4 4,-4 2-4,6 0 7,4 1-5,2-1 1,10-2-1,-2 0-2,1 3-3,1-6-1,-1-1-5,7 3-8,-5-8-3,5 4 2,-1-8-1,0 0-3,1-3-1,-3 1-2,1-3-2,1-1 0,3-4-4,1 0 2,2-5 0,6-16 0,2 0 0,2-4 0,-2-8-3,-4-3 0,-2-2-11,-6 0 4,-5 2 2,-5 0-1,-1-2 1,-8 3-3,0-1-2,-11 6-1,1 0 1,-8 10 3,-1 0 1,-4 4-9,-12 5 16,2 6-2,-5 5-2,-1 0 4,2 0 2,2 3 0,-1 10-3,9 3 0,-2 4 1,4-4-5,5 6 5,9-4-1,-1 2 0,8-2-6,0 4 4,4-1-10,0 0-18,0 1 4,10 0-8,5-1-9,1 0-29,5 0-27,2-1-11,-1 5-39,3-8-61</inkml:trace>
          <inkml:trace contextRef="#ctx0" brushRef="#br0" timeOffset="18948.9475">11197 1893 568,'4'4'0,"-2"1"41,10-3 3,-2 10 10,1-3-15,-3 2-26,0 4-7,-1-5 9,1 3 9,0 0 9,0-1-3,-3 5-7,3-3-8,0 1-5,-4-3-4,-2 4-3,0-5 0,-2 3 1,3 3-3,-3-7-2,0-2-35,0-1-11,0-5-16,2 1-17,-2-3-24,0 0 30,6-16-66,-2-5-146</inkml:trace>
          <inkml:trace contextRef="#ctx0" brushRef="#br0" timeOffset="19603.6504">11569 1533 355,'-4'5'0,"0"-3"84,4 9-83,-2 1 7,-4-2 11,2 6 12,4-7 10,0 5-2,4-6 4,6 0 22,7 3-11,-1-3-22,-1 1-10,4-3-3,1 2 0,-1-3-4,0 7-2,3-8-1,-3 9 1,0 0 4,-1-3-5,-1 1-2,1 4-1,-5-3-5,4 5-2,-3 0-1,1 0 2,3-2-3,-8 4 0,-1-4 5,-5-1 0,0-4-1,0 1-1,0 0-1,-4-5 1,0-1 9,-4 0 9,-6-1-5,-3 1-6,-7-1-2,3 0-1,-4-2 0,-6-2-2,-1 0-2,3 0-1,-4 0-1,2 0-1,2-2 0,0-9 4,6 0 1,-3-3-1,7-5-4,5 0 0,-1 1 0,9-3 0,0 2 1,2 1 2,0 2-3,6-4 0,9 2-3,-1-1 2,-3 0-1,7 0 2,3 0 0,0 0 0,2-3-1,4 1 0,-3-6 1,3 5 0,-4-4 1,-2 3-2,-3 2 2,-3 2-1,-3 3 0,-7 2 0,3 5 0,-8 0 1,0 2-1,0 4 2,0-2-2,0 1 0,-4 1 0,-3 0-12,-1 0 2,-4-1 5,4-2 1,-3 1 3,1 1 2,-1 2-2,5-1 1,-6-1 0,3 2-5,-1 2-3,0 0 1,2 0-5,-3 0-3,1 6-3,2-3-13,-1 6-6,-1 3-8,2 3-7,3 2-1,-1-1-22,6 5-15,0-6-5,0 6-22,0 1-34,11-4 14</inkml:trace>
          <inkml:trace contextRef="#ctx0" brushRef="#br0" timeOffset="20065.1774">12147 1500 490,'3'-15'0,"3"-4"97,8 7-43,-5-6-17,7 7-29,1-5-7,1 1-1,-1 5 0,-1-1 4,1 2 15,0 3 18,-3 3 5,-1 1-12,3 2-5,-7 0-1,7 0-10,-3 7-2,-3 2-5,2 4 1,-5-3 0,-1 4-1,2 0-1,0 0 0,-8 6 1,0-4 5,0 7 6,0 1 0,0-1-4,-8 3-5,-4 2 0,3 1-1,-5 4-2,-3 1 1,1-3-2,3 4-2,-5-2 0,3-4-1,3-1-3,-1-6 1,7 1 0,2-6 0,4-3 3,0 0-2,0 0 3,0-6 2,0 5-3,6-2 1,0-4 1,9 0 0,-3-2-2,5 1-2,6-4 0,1-2 1,7 0-1,-1-4-2,5-5-3,2 2-2,-8 0-6,4 3-9,-8 0-12,-8-3-29,-7 3-42,-4 2-137,-6-4-247</inkml:trace>
        </inkml:traceGroup>
      </inkml:traceGroup>
    </inkml:traceGroup>
    <inkml:traceGroup>
      <inkml:annotationXML>
        <emma:emma xmlns:emma="http://www.w3.org/2003/04/emma" version="1.0">
          <emma:interpretation id="{5CE0143A-2928-463C-AE88-A9E667DF91E3}" emma:medium="tactile" emma:mode="ink">
            <msink:context xmlns:msink="http://schemas.microsoft.com/ink/2010/main" type="paragraph" rotatedBoundingBox="7443,6550 11696,6255 11794,7663 7541,79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AD06F6-8EB9-4892-B5C0-F323BB366680}" emma:medium="tactile" emma:mode="ink">
              <msink:context xmlns:msink="http://schemas.microsoft.com/ink/2010/main" type="line" rotatedBoundingBox="7443,6550 11696,6255 11794,7663 7541,7958"/>
            </emma:interpretation>
          </emma:emma>
        </inkml:annotationXML>
        <inkml:traceGroup>
          <inkml:annotationXML>
            <emma:emma xmlns:emma="http://www.w3.org/2003/04/emma" version="1.0">
              <emma:interpretation id="{E001C846-8DE9-4E4A-8B70-B33766B915AF}" emma:medium="tactile" emma:mode="ink">
                <msink:context xmlns:msink="http://schemas.microsoft.com/ink/2010/main" type="inkWord" rotatedBoundingBox="7443,6550 11696,6255 11794,7663 7541,7958"/>
              </emma:interpretation>
              <emma:one-of disjunction-type="recognition" id="oneOf6">
                <emma:interpretation id="interp30" emma:lang="tr-TR" emma:confidence="0">
                  <emma:literal>tenteli</emma:literal>
                </emma:interpretation>
                <emma:interpretation id="interp31" emma:lang="tr-TR" emma:confidence="0">
                  <emma:literal>tente.</emma:literal>
                </emma:interpretation>
                <emma:interpretation id="interp32" emma:lang="tr-TR" emma:confidence="0">
                  <emma:literal>tenine.</emma:literal>
                </emma:interpretation>
                <emma:interpretation id="interp33" emma:lang="tr-TR" emma:confidence="0">
                  <emma:literal>tserii0</emma:literal>
                </emma:interpretation>
                <emma:interpretation id="interp34" emma:lang="tr-TR" emma:confidence="0">
                  <emma:literal>tseriiO</emma:literal>
                </emma:interpretation>
              </emma:one-of>
            </emma:emma>
          </inkml:annotationXML>
          <inkml:trace contextRef="#ctx0" brushRef="#br1" timeOffset="30999.2975">-3429 2902 45,'2'-2'49,"-2"2"2,0-2-1,0 2-1,0 0-28,-2-2 24,-2 2-6,4-5-7,0 5-9,0-2-14,0 2 0,0 0-2,0 0 3,0 0 7,0 0 41,0 0-6,0 0-9,0 0-8,0-2-10,0 2 3,0 0 2,0 0 0,0 0-2,0 0-4,0 0-4,0 0-6,0 9-5,0 1 12,0 1 2,0 8-3,0-4-5,0 3-2,0 1-2,0 3 0,-2 3 1,2 0-3,0 0 0,0 4-3,0-3 1,-1 4 1,1-3-2,0 2 2,0-2-2,0 3 0,-4 2-1,4-3-2,0-6-2,0 5 1,0-7-1,-2 4-1,2-2 0,0-2 0,0-3 0,2-2 0,2-1 0,-1-9 0,7 3-3,-2-4 2,1 2-3,1-3 3,2-2-8,-1 1 0,1-3 1,-2 0-3,5 0 0,2 0 0,-1-5 1,-3-3-7,1 0-7,-4 1-9,-3 1-11,-1 4-25,-4-5-32,-2 1-19,0 4-22,-2-2-57</inkml:trace>
          <inkml:trace contextRef="#ctx0" brushRef="#br1" timeOffset="31353.7757">-3661 3367 277,'-2'-8'0,"2"1"40,0 2-29,0-2 32,2 3 4,0-3 4,0 3 9,4 0 1,-2-1-3,2 2-14,3 1-6,-3 1-6,10-2-5,-3 3-2,1 0-2,3-3-1,0 3-3,5 0-2,1-6-1,0 1-5,2-1 0,4 1-3,-2-3-1,0 5 0,-3-1-2,1-1-3,-2 3-2,-8 1 0,5-3 2,-5 4-2,-3 0 0,-5 0 2,-1 5-10,-4 2-36,0-3-11,-2 7-16,0 3-35,0 1-39,-2-1-63,-2-3-74</inkml:trace>
          <inkml:trace contextRef="#ctx0" brushRef="#br1" timeOffset="32033.0232">-2899 3350 175,'4'-10'0,"-4"6"40,4-3 10,-4 1 27,0 4 3,0 2 1,0 0-10,0 0 1,0 0-7,-4 0-33,0 0-16,-8 8-8,7 1 0,-7-2 1,2 0 4,-1 2-1,3-3 2,-4 1-1,3 2-5,1-2 3,-2 6-3,4-4-4,-3 3-2,5-1-1,-4-2 1,8-2-2,0 3 0,0-2 0,0-2-2,0-2 2,0 0-2,0-2 2,2 2-3,4 1 1,2-5-2,-1 3 3,-1 0-2,4-1 6,0 3 6,-1-1-2,3 1-1,1 2-3,-1 1 1,0-5 1,-3 2 1,-1 1-1,2-1-1,-7 2-1,5-3-1,-4 2-1,-2 1 1,-2 1-1,0-2 1,0-2 0,0 3 2,0-3 6,-4 5 0,-6 1-1,1 1-4,-5 0-1,-5 1 0,5 1-3,-3-3-1,0 0 0,-1 0 4,-1-1-4,3 1 0,5-7-16,-3 3-1,7-4-8,-1-2-10,2 0-13,2 0-32,2 0-44,2-2-15,0-7-64,6-5-31</inkml:trace>
          <inkml:trace contextRef="#ctx0" brushRef="#br1" timeOffset="32541.0512">-2737 3414 387,'0'0'0,"6"0"112,2-2-91,0 2 17,-1 0 0,3 0-6,-2 0 3,1 0 7,-1-2 1,8 2-2,-5 0-8,5 0-8,-1 0-3,2 0-7,3 0-4,-3 0-6,-1 2-2,3-2-2,-4 0 0,3 0 1,-3 0 1,3 0-3,1 0 0,-4 0 0,-1-4 2,-4 1-2,-3 1 3,-3 0-4,-2 2-11,-2 0-10,0-2-9,-2 0-8,-5 0-35,-5-3-24,-4 5 19,-1 0 8,-6 7-6,4-1-25,1 3 21,3 1 48,1 3 30,1-4 6,5 1 25,2 0 13,-2-4 15,4 6 2,3 0 4,-3-3-3,2 3-3,2 0-2,0-3-1,0 3-3,0-3-13,0 4-5,0 0-5,0 1-4,2-1-3,2 3-5,-1-5-3,-1 0 0,8 5-5,-6-3-2,0-1-1,0-2 1,1 4-5,1-4 0,-2 0 1,-2-2-1,0 3 2,4-2-2,-6-1 1,2-5-1,0 2-51,0-4-4,-1-1-37,1 0-47,2 0-19,-2-13-53</inkml:trace>
          <inkml:trace contextRef="#ctx0" brushRef="#br1" timeOffset="33042.4819">-2340 3626 601,'0'2'0,"0"9"45,0-2-10,0 5 9,0-3-2,0 0-13,0-1-12,0 0-6,0 1 1,0-3-1,0-2 3,1-2 1,-1 1-5,4-2-1,-4 3-6,0-5 0,0-1-1,0 0 0,0 0 0,0 0 0,0 0 1,0-7-2,0-1-2,4-7-6,2-7-7,2-5-10,3-1 5,1 1 5,-2 1 3,-3 1-2,-1 4 1,2 6 10,-4 3 0,0 6 4,1-1-3,5 3 1,-2 0 0,3-1 0,-1 1-2,0 1 2,-1-4 0,3 2 0,0 4 0,-3-4 13,1 5-4,-4 0 3,5 0 0,-3 0-2,0 0 0,1 0-4,-1 2 4,0 5-1,2-1 4,1 0-4,-3 0-1,2 3-2,-3 0 1,3 3 1,-2 1-3,-1-5 0,-1 2-3,-2 1 5,2 2-2,-2-1 1,0 1-2,-1 3 1,1 0 0,2-1-4,-4 1 0,4-3 0,-6 0 0,8 4 0,-5-3-1,-1-3 0,-2-5 2,0 1-1,2 0-1,0-5 0,0 4-31,-2-6 0,0 0-17,0 0-17,-2 0-44,-6-3-88,3-4-83</inkml:trace>
          <inkml:trace contextRef="#ctx0" brushRef="#br1" timeOffset="33390.2722">-2238 3617 242,'-6'-3'0,"4"1"103,-2 0-54,4 0-12,0 2 6,0 0 15,0 0-3,0 0-5,0 0-9,0-2-7,0 2-8,8 0 2,-2 0 3,0 0-2,5 2-1,-1 0-9,2 0-5,-1 0 0,1 1-5,-3 2-1,5-3 0,-2 0 0,-1 0-2,1-2-2,1 3-3,1-3 0,-1 0-2,1 0 2,-1 0 3,3-7-2,-5 0-4,-1-2-7,0 2-11,-4 1-13,-3-1-16,1 3-26,0 2-41,-4 2-16,0 0-56,0-4-52</inkml:trace>
          <inkml:trace contextRef="#ctx0" brushRef="#br1" timeOffset="33759.7336">-1882 3489 167,'5'-6'0,"-1"-2"77,0-1-26,4 3 15,-2-5-4,-2 6-7,3-2 8,1 3-2,-2-2 9,2 6-13,-5-1-15,3 1-6,2 0-6,-2 0-4,3 0-5,1 0-4,2 0-2,-1 0 2,3 0-4,-1 0-1,1 0 1,5 0-3,-5 0-2,5 0-2,0 0-3,1-2-1,-3-5 0,4 6 0,-3-3-4,-1 2 4,1 2-1,-7 0-2,3-2 2,-7-1-2,-1 3-14,-2 0-7,-4 0-14,0 0-10,0 0-11,0 0-14,0 0-25,0 0 6,-2 0-17,-2 7-2,-2-3-4,1 4 3,-1-5-9</inkml:trace>
          <inkml:trace contextRef="#ctx0" brushRef="#br1" timeOffset="33944.7815">-1554 3441 102,'0'0'0,"0"0"172,0 0-87,0 0-15,0 0-3,0 7 1,0 0 11,2 7-1,2-1-16,0 3-16,4 2-6,-5 5 3,5-1-8,-2 1 0,2 1-7,-1 1-4,-1-5 1,-2 2-3,-2-1-5,2-4-3,4-1-6,-3-4-3,-3 7-3,6-10-2,-6-1 0,0-1 0,0-3-27,-2-2-40,0-2-43,0-2-93,0-16-243</inkml:trace>
          <inkml:trace contextRef="#ctx0" brushRef="#br1" timeOffset="36751.9114">190 2657 6,'-2'-4'18,"-2"1"0,-2 0-2,4-1-7,-4 2 5,2-2 12,1-1 0,-5 3-1,0 0 0,6 0-1,-6 0-8,5 0 5,-3-4-1,2 4 0,4 1-4,-4 1 5,-2 0-8,2 0 3,-1-3-5,-3-2-4,2 5-4,-4 0-1,3 0-2,-5 5 0,2-2-1,-1 0 1,-3 0-6,5 4 4,-7-3 3,3 5-1,1-5 0,-1 3-3,1 0 4,-5 4-1,-1-2 0,1 1 0,-1 1 0,-1 2 0,4-2 0,-13 9 0,7-3 1,-2 2-1,2-5 0,3 4-3,3 2 1,-4-2 3,1 2-1,1-1 0,7 3 0,-5-2 0,3 2 3,2 5 0,3 0 2,-3 1 4,0 3 2,3 1 5,1-1 4,0-2-5,2 3-4,-4-3-3,1 2-4,3 0 1,-4 0-3,4-5 4,-2 3 4,6-6 1,-2 1 1,2 1-3,0-4-4,0 0 0,0 2 1,2-2 2,4 4-3,0-6 1,2 4-2,-1-1-2,-1 3-1,2 0 0,-4-5 1,4 2-1,1 0 2,3-7 1,-2 5 5,-1-3-5,3 0-1,-4-4 0,3 1-2,3-1 1,-1 1-1,3 1-2,-7-6-1,3 1 4,1 1 0,1-5 0,3 3 2,-3 1-3,1-1-1,1-1 0,-1 1 6,1-2-5,1 2-1,2-5 0,3 2-4,-5 1 4,2-1 0,-1-1-1,1-1 1,-1-4-9,3 0 5,-2 0 7,0 0-3,5-3 0,-3-1 3,-4-2-2,3 0 3,-5 3-1,1 0 1,-9 0-1,3 2 3,2 1-1,-3 0-3,1 0-1,2-3 0,-1-1 0,3-3 1,-1 2-2,1-4 0,3 0 3,4-5-4,1-1 1,-1 0 0,2-4 3,-2 4-3,1-1 1,-3 3-1,-2 1 0,-1 1 0,-3-2 2,-3 1-2,0 0 0,-1-7 5,1 5 2,-6-6 0,2-2 1,1-1 3,-3-2 1,0-2 3,2 0 4,2-4-9,-4-5-6,1 2 1,3-4-8,0-1 4,-6 4-2,0 3-13,0 4 15,-1 0-2,1 6 1,-2-1-1,0 6 1,0-5 0,-3 0 2,-3-3 0,2 1-1,-4-3 1,0 0 2,-3-3 3,1-2 1,-3 1 3,3 0-1,-5-7-5,-1 3-1,4-6-2,-9 0-1,4 6-2,-3 6 2,-1 1 3,2 7 14,-2 0 8,1 4-7,-1 2-10,-4 3-6,0 3-4,2-1 2,-4 5 0,1-1-3,5 0 4,-2 3-2,2 3 0,1-1-3,1 1 3,0 1-25,-3 7-37,9 8-59,-5-1-26,7 8-100</inkml:trace>
          <inkml:trace contextRef="#ctx0" brushRef="#br1" timeOffset="38756.5343">-1175 3365 153,'0'0'0,"0"0"67,0 0-56,0 0 8,0 0 15,0 0 21,0 0 4,0 0-6,0 0 5,0-2-7,0 0-13,0 0-6,0 0-4,0-5-4,0 4-6,2 0-4,4-5-1,-6-1 3,0-2 4,0 2 2,2-7-6,3 4-2,3 0-4,0-4-3,4 4 0,-5 1-1,5-1-2,-2 1 3,1 1-2,1-1 0,-3 5-1,-1 0 3,-2 1-3,0 1 1,3 0 0,5-1-1,-2 3-2,5-1-1,-4 1 1,-1 0-1,0 2-1,-1 0 0,1 0 3,1 0-2,-1 0 0,2 0 0,-3 4-1,6-2 0,-5 3 2,2 2-2,3-3 1,-7 1-1,3-3 0,1 4 2,-3-2-2,-1 0 0,-2 5 4,-1-8-1,-1 4 0,4 2-1,-2-1 1,1 1 0,-1 0 0,-4 0-2,6-1 0,-7 1 0,7 3 0,0-2 0,1-3 0,-3 4 0,4-6 0,-3 3 1,1 1-1,0-3 0,-1-2 0,-1 1 1,2-3 0,-1 0 0,-1 3 0,0-3-1,0 0 3,-3 1-2,3-1 2,-4 0 0,-2 0 0,4 0-1,0 2 1,-1-2-2,3 2-1,-2-2 0,0 0 0,-1 0 0,1 0-1,0 0 0,2 0 0,-2-2 2,-3 2-2,1 0 0,0-2 0,2 2 2,0-1-2,-2-2 0,0 0 2,-4 3 0,0-2-1,0 2 1,0 0 1,0 0 2,0-1 0,0 1-1,0-3 2,-2 1-2,0-1-3,-2-3-1,-2 2 0,0-2-3,-2 2 2,5 2 0,-5-5-2,2-2-2,0 0-1,-3-2-1,-1-1-1,2-1 1,0 4 1,3-4 1,-1 3 4,0-1-5,0 5 1,2-4 1,-3 1 1,1 3 1,0-3 1,2 3 0,-2 0 2,3 0-1,1 3 0,-2-3 0,2 2 0,-2-1 0,4 3 1,-6-2-1,4 4 0,2 0 5,-2 0-1,0 0 0,-1 0-1,1-1 0,0 1-1,2 0 0,-2 0 0,-2 0 2,2 0-2,0 0 0,2 0 1,-2 0-1,2 0 2,0 0-1,0 0-1,0 0 0,0 0-1,0 0 1,0 0 0,0 0 1,0 0-1,0 0 0,0 0 0,0 0 1,0 0-1,0 0 0,0 0 0,0 0-1,0 0 0,0 0-2,2 1 0,2 3 1,2 3 0,1-1 6,-1 1-4,2 2 0,2 4 0,-5-2 0,3 3 0,0 2 1,1-4 0,1 2-1,2-2 1,-3 4 0,1-7-1,-4-1 0,2 2 0,1 4-1,-3-4 1,4 2 0,-1 1-2,-1-2 0,4 1 1,-5-3-1,-1-3 1,2 3-1,-4-6 1,0 4-1,-2-3 0,-2 0 2,2 1-2,-2-3 0,2 2 0,1-4 1,-3 2-1,0 2 1,0-2-1,0 7 2,0-5-2,-3 0 0,-1 3 1,-2-1-1,2-3 1,2 5 0,0 0-1,-6-6 0,5 5 3,-5-2-3,0 4 2,-2-1-2,-1 1 0,-3 1 3,3 2-3,-1-2 0,-1-2 0,3 4 4,0-5 0,4-1-1,1 2-3,-1-7 0,4 2 2,0-3-2,0 2 2,2-2-2,0 0 0,0 0 0,0 0-26,0 0-8,0 0-17,0 0-45,0 0-111,0-5-227</inkml:trace>
        </inkml:traceGroup>
      </inkml:traceGroup>
    </inkml:traceGroup>
    <inkml:traceGroup>
      <inkml:annotationXML>
        <emma:emma xmlns:emma="http://www.w3.org/2003/04/emma" version="1.0">
          <emma:interpretation id="{0A6A8B92-2B38-45FE-AB9E-A0C8F6481C15}" emma:medium="tactile" emma:mode="ink">
            <msink:context xmlns:msink="http://schemas.microsoft.com/ink/2010/main" type="paragraph" rotatedBoundingBox="5080,10121 9087,9536 9286,10901 5279,114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A54FD9-9F88-41A7-A9EC-922CDFBA6F6D}" emma:medium="tactile" emma:mode="ink">
              <msink:context xmlns:msink="http://schemas.microsoft.com/ink/2010/main" type="line" rotatedBoundingBox="5080,10121 9087,9536 9286,10901 5279,11485"/>
            </emma:interpretation>
          </emma:emma>
        </inkml:annotationXML>
        <inkml:traceGroup>
          <inkml:annotationXML>
            <emma:emma xmlns:emma="http://www.w3.org/2003/04/emma" version="1.0">
              <emma:interpretation id="{D2AEC3DD-764A-4F87-87DB-6A1D8EB92577}" emma:medium="tactile" emma:mode="ink">
                <msink:context xmlns:msink="http://schemas.microsoft.com/ink/2010/main" type="inkWord" rotatedBoundingBox="5080,10121 9087,9536 9286,10901 5279,11485"/>
              </emma:interpretation>
              <emma:one-of disjunction-type="recognition" id="oneOf7">
                <emma:interpretation id="interp35" emma:lang="tr-TR" emma:confidence="0">
                  <emma:literal>LseAi0</emma:literal>
                </emma:interpretation>
                <emma:interpretation id="interp36" emma:lang="tr-TR" emma:confidence="0">
                  <emma:literal>lseAi0</emma:literal>
                </emma:interpretation>
                <emma:interpretation id="interp37" emma:lang="tr-TR" emma:confidence="0">
                  <emma:literal>lseAt0</emma:literal>
                </emma:interpretation>
                <emma:interpretation id="interp38" emma:lang="tr-TR" emma:confidence="0">
                  <emma:literal>LseAt0</emma:literal>
                </emma:interpretation>
                <emma:interpretation id="interp39" emma:lang="tr-TR" emma:confidence="0">
                  <emma:literal>LseAx0</emma:literal>
                </emma:interpretation>
              </emma:one-of>
            </emma:emma>
          </inkml:annotationXML>
          <inkml:trace contextRef="#ctx0" brushRef="#br1" timeOffset="44965.9683">-5176 6906 206,'4'-5'0,"-2"-2"64,5 3-10,-5-2 10,-2 1-7,4 1 10,-4 2-5,0 2-3,0 0 6,0 0-13,0 0-10,-6 0-14,1 0-18,1 6-6,-4 3-1,-2 0 0,5 0 0,-3 4 0,0-2-1,6-4 2,-2 2-1,2-2-2,0 2 1,1-7-1,1 2 0,0 1 0,0-2-1,0-1 0,3 7-1,-1-8 1,2 4 0,6-1-2,-4 1 3,1 1 1,5 2 1,-4-2-2,7 2 1,1 1 0,-7 4-2,7-2 0,-7 1 1,5 5-1,-4-7 2,3 3-2,-7-2 0,2-2 2,-6 3-2,0-1 0,0-5 3,-2 2 1,0 0 1,0-1 1,-4-1-1,2-1 3,-8 0 3,6 1-2,-4 1-1,-3 0-2,3-5-2,-3-1-1,1-1 1,-4 0-4,5 0 0,-3 0 3,-5 0-3,9 0-6,-4-5-10,3 0-16,3 1-9,-4 0-24,6-1-32,4 2-20,-2 3-19,2-4-47,0-1-27</inkml:trace>
          <inkml:trace contextRef="#ctx0" brushRef="#br1" timeOffset="45489.5268">-4925 6968 225,'6'-6'0,"6"-3"78,-3 2-30,5 1 3,-5 2 1,5 1 4,-4 3-6,3 0 4,-3 0 5,5 0-5,-1 0-23,-1 0-5,3 2-5,-1-1-7,3 0-5,-5-1 0,5 0-3,-5 0-1,-3 0-1,5 0-1,-5-1-2,2 1 0,-7-1 0,1-1 0,-2-1 0,-4 3-2,0 0-18,0 0-11,-4 0-13,-4 0-24,1 0-12,-7 6 1,-1 4 4,1-1 21,1 0 5,-3 1-6,10-5-1,-3 3 18,-1-4 12,6-4 23,0 2 4,0-2 21,-3 3 9,5-3 11,0 0 5,0 1-3,0 2 2,2-1 8,0 2-2,0 0-10,0 4-9,0 1 4,0 0-1,2 4-7,0-1-2,2 0-4,-2 5-1,3-1 0,-1 2-3,-4 0-2,4 0-3,-2 2 0,2-2-5,4 0-2,-4-5-2,-1 4-1,-1-6-2,0-1-2,2 1 1,4-5-1,-4 0-1,0 0 0,-2-6-20,0 0-21,-1 0-6,7 0-15,-4-9-7,-2-10-47,0 1-53,-2-3-84</inkml:trace>
          <inkml:trace contextRef="#ctx0" brushRef="#br1" timeOffset="45975.1144">-4558 7067 426,'0'1'0,"0"8"102,2 4-67,0-2-7,-2 1 2,0 1 7,0-3-9,0 3-2,0-2 3,4-1 0,0 3-4,0-5-4,-2 3 0,2-1-4,-4-1-6,0-4-2,0 1-4,0-4-2,0 0 1,0-2 1,0 0-3,0 0 1,0 0 2,0 0 1,0 0-1,0-7-10,0-6 4,0-3-11,4-9-8,3 1-2,3-3 2,-8 0 2,8 3-6,-5 3 1,-1 3 12,0 6 7,0-2 4,0 3 0,0 1 3,0-3-5,5 3-1,-1-1 2,0-2 0,5 6 1,-3 0 0,2 5 0,-7 0 0,7 2 10,-4 0 4,-3 0 3,5 0 4,-4 2-1,5 7-2,-5 2-2,0 5 0,4-7 0,-8 7-7,3-4-1,-3 3-2,8 0 1,-2-1 1,-2 4 0,3-2 1,-5 1-3,2 2-1,4-2-4,-7 2 0,3-2 0,-4-1 0,2 0-1,0-4 0,2 1 0,-4-5 1,0 4-2,0 0-11,-1-5-10,-1 1-5,0 2-10,0-1-8,-1-4-14,-7 0-33,-4-1-36,-1-3-53,-1-1-36</inkml:trace>
          <inkml:trace contextRef="#ctx0" brushRef="#br1" timeOffset="46276.0084">-4438 7104 428,'0'-2'0,"0"2"104,0-1-79,0 1-8,-2 0-2,2 0 0,0 0-3,0 0 0,0 0 0,6 0 9,0 0 11,4 1-3,-1 1-5,3-2-6,-2 0-4,3 0 1,-1 2-3,3-2-2,-1 0-2,-3 0-3,7 0-3,-7 0 0,1-5-2,-1 4 0,-3-4 0,6 0 0,-7 1 0,5 2-70,-4-1-4,-4 3-10,1 0 9,-3 0-14,2 0-10,-2 0-6,4 0-39</inkml:trace>
          <inkml:trace contextRef="#ctx0" brushRef="#br1" timeOffset="46767.5044">-4032 6974 264,'0'0'0,"2"0"186,0 0-117,0 0-7,0 0 1,2 0 5,0 0-22,0 2-17,1-2-5,5 0-5,0 0-1,1 0-4,1 0 0,1 0-3,1 0 2,-2 0-2,-1 0-6,1 0 0,1 0-4,-5 0 0,6-3 0,-9-1-1,-1 3 0,6 1 2,-8 0-2,0 0 0,2-2-6,-2 2-9,-1 0 0,1-4 1,-2 4-4,4 0-4,-4-4-1,2 4-2,-2-7-3,0 5-13,0-3-9,0 3 7,-8 0 9,7-1 0,-5 3-7,2 0 0,0 0 13,-4 0 20,6 0 9,-2 0 2,3 0 9,1 5 7,-2 2 15,2 2 6,0 1 2,0 5 2,0-1 2,0 5 3,0-1-6,2 7-11,1-5-3,3 3 1,6 3 1,-4-3-1,1 0 0,-1 3-4,-2-1-1,3-2-6,-3-3-3,-2 0-4,6-4-6,-5 2-3,-1-7-2,2-2 0,0 0 0,0-2-2,-2-5-46,-2-2-27,-2 0-70,0-15-119,0-8-265</inkml:trace>
          <inkml:trace contextRef="#ctx0" brushRef="#br1" timeOffset="42582.6875">-2221 6306 172,'-7'-10'0,"1"2"22,4-1-22,0 1 0,2 2 0,-2-1 0,0-2 0,2 5-2,-2-2 12,2 3 23,0-2 7,0 1-4,0 0 2,0-1-3,0 1-12,0 2-5,0-4-7,0 5-6,0 0-2,-2-1-1,-2-2 0,4 1 0,0-1 2,-2 2-1,0-3-1,1 1 1,-3 0-3,0-2 0,-4 2 1,2-5-1,-3 1 2,1 1-2,0 2 0,-3-1-2,1-6 0,-2-1-3,-1 6-2,-3-6 0,3 4 1,-3 2 5,3-2 1,-1 4 0,1 2 2,3 3 6,-2 0-5,1 0-2,-5 5-1,3 4 0,-5-1 2,1 6-2,-4-2 0,3-2 0,-1 3 0,4-3 1,-1 0-1,-3 5 0,3 0 1,1 0 1,-1 0-2,-1 4 0,-2-4 4,3 1 5,-3 1 3,7 0-1,1 0 0,1 2-1,0-1 0,5 4-1,-1-4 2,-6 4-1,10 1-3,-5-5 3,1 6-3,2 1-2,2-7 0,0 5-1,2-5 1,-2 3-1,0 4 3,2-4-2,0 2-1,0-1-2,0 3 0,0-4-1,0 3 2,0-4-2,2 2-1,2-1 0,-4 4 5,2-7-4,6 4 0,-5-1-1,3-3 0,-2 2 0,2-2 1,-2 4-1,-2-5 0,4 1 1,-5 3-1,5-5 0,2 4 1,-2-6-2,3 4 0,-1-2 0,0-1-1,7-2 1,-3 2-3,2-2-3,3-5 3,0 0 3,3 5-2,-5-4 1,4 0 2,-1 2 0,3-1 4,-2-2-5,-1-3 2,3 2 13,0-3-13,-1 0 1,1 1-3,-2-5 0,1 0 1,1 0 0,0 0 3,0 0-3,-3-2 0,1-2 1,-3 1-1,5 1 0,-4 0 2,3 1-1,-3 1-2,-2-6 1,1 4 0,-3-1 0,1-2-1,1-3 0,-1-4 2,3 1-2,1-2 2,-5-2 3,7 3-6,-1-1 0,-4-4 9,1 6-7,-5-2 0,1 1 0,2-7 3,-3 7-1,-3-3-3,2-2 2,-3 4-2,-1-7 2,2 0-2,-2 2 1,-4-5 1,-2 1 2,1-5-3,-1-3 0,0-5 0,2-4 1,-2-5-1,0 0 0,-2-9-6,-5-1-8,-3-1 1,4 0 2,-5 9 11,1 4 0,-5 6 0,5 11 3,-6 7 77,-1 2-25,-6 3-11,-4 3-13,-6 6-22,-2-2-4,2-3-4,0 2-1,2 0 0,4 2 3,-2-1-1,4 4-2,10-3 0,-1 1-44,3 2-35,1 2-51,3 0-52,-1 0-129</inkml:trace>
          <inkml:trace contextRef="#ctx0" brushRef="#br1" timeOffset="47742.3349">-3953 7030 75,'-1'0'0,"-1"0"71,2 0-33,-2 0-2,2 0-3,0 0 5,0 0 10,0 0 6,0-1-2,-4 1 1,4 0-2,0 0-2,0 0-1,0 0-5,0 0-12,0 0-5,0 0-1,0 0 1,0 0 2,0 0-4,0 0-1,0 0-5,0-2-3,0 2 0,0 0 0,0 0 0,0 0-3,0 0 0,0 0-1,0 0 1,0 0 0,0 0 2,0 0-2,0 0-3,0 0-1,0 0-1,0 0-4,0 0-3,0 0 0,0 0 1,0 0-1,0 0-1,0 0 1,0-2 0,4 2 0,-4-3-2,0 3 1,0 0 0,4 0 1,-3 0 0,5 0 0,-2 0 2,6 0 0,-1 0 1,3 0 2,-2 0-1,3 0 1,-3 0-1,5 0-1,1 0 1,-3 0 0,7 3-2,3-3 0,-2 0 1,4 0-2,0 0 1,-5 0-2,1 0 0,-2 0 3,3 0-2,-1-3 0,-2 3 1,-3-1 0,5 1 1,-8 0-2,-3 0-1,2 0 0,-6 0 4,-5 0-4,-1 0 0,0 0 3,0 0-2,0 0 1,0 0 1,0 0 0,-1 0-2,-1 0-2,-4 0-47,-6-3-7,-1 0-32,-1-2-96,-3-3-195</inkml:trace>
          <inkml:trace contextRef="#ctx0" brushRef="#br1" timeOffset="49199.5752">-3835 6684 6,'6'-5'32,"-2"5"5,-2-2 12,0 0 14,2 0-5,-4-2 10,2 2 8,0 0-14,2 2-3,-1 0-10,-1-2-4,-2 2-1,0-2-3,0 0-4,0 2-7,0-3-4,2-1-7,0-3-3,2-1-3,-2-2-1,4-3-4,1 3-1,1-4-4,4-2-2,-3 2 0,3-4-1,0 4 0,-1-3 1,-1 0 0,3 0 0,-1 1-1,0 0-1,-1 7 1,1 2 0,-1 1 0,-1-3 1,-2 5-3,2 1 0,-1 0 3,3 3-2,-1 0 1,3 0 0,1 0 0,3 0 0,-3 1-1,1 6 1,7-3 0,-2 5 0,8-3 0,-2-1 0,-2-2 0,-3 1 0,1 1 0,-2-1 0,0-2 0,-1 5 0,1-5 0,-8 4 0,3-2 0,-3 0 0,-1 2 0,-2 1 0,1 0-2,-5-3 2,-2 0 0,4 3 0,-4 1 0,1 0 0,-1-1-1,2-3 1,0-1 0,-2 3-1,-2-5 1,1 3-2,-1-4-3,4 7 2,0-5 0,-2-1-1,2-1 1,3 0 3,-3 0 0,0 0-5,4 0 2,-5 0-2,-1 0-1,6 0 1,-6 0 4,0 0-2,-4 0-1,0-1 1,0-1 0,0-1 0,0-3 1,0-1 1,0 2 1,-2-5 0,-2 1 0,4 0 0,-6-3-4,0 0-7,4-2-8,-2 2 1,3-1 0,-3 1 2,0 3 5,0-4 7,-2 4 4,4 4 0,-4 0 0,3 3 0,-3 2 2,6-2 7,0 2 2,-4 0-2,4-2-3,0 0-1,0 2 3,0 0-3,0 0-2,0 0 1,0 0 0,0 0-1,0 0 4,4 6 9,-2-4 2,3 1-3,1 2-2,-2-3 1,0 3-2,2-1 0,2-2 4,-1 2 3,5 1-8,-6-1-3,3 3 1,5-4 5,-3 3 2,1 3 0,0 0-5,-3 1 0,1 3-3,-6-2-3,2-2-4,-6 5 0,0 3 0,-2-1 0,-12 3 3,-7 8-2,-6 1-4,-6 1-44,-4 1-43,1-3-85,-5-2-165</inkml:trace>
          <inkml:trace contextRef="#ctx0" brushRef="#br1" timeOffset="44048.1069">-5739 6387 51,'0'-5'0,"0"1"34,0 2-5,0 2 7,0-5-4,0 4-3,0 0 4,0-2 2,0-1 8,0 4-6,0 0 0,0 0-2,-1 0-2,1 0-1,0 0-1,0 0-1,0 0 2,0 0 5,0 0-2,0 0 0,0 0-9,0 7-3,0 2 4,0 8 2,0 4-5,-4 4-6,0 3-6,2 0 0,-6 1-3,2 1 2,1 1 2,1-2 3,-4 3-3,4-1-2,2 1-1,0 1-2,0 1-2,0-2 2,0-1-5,2 3 2,0-7-3,0 1-1,0 2-1,0-7 0,0 2 3,0-4-3,6 4 0,0-4 0,4 1 0,-3-2-2,5-2 2,-2-4 0,1-3-2,-1-1 1,5 0 0,-5-1-2,6-7-3,-1 0 1,-3-2-6,3 0-2,1 0-4,-3 0-5,3-4-4,-5 0-13,-1-9-12,-6 5-32,5-1-28,-7-4-21,-2 4-38,0 0-32</inkml:trace>
          <inkml:trace contextRef="#ctx0" brushRef="#br1" timeOffset="44417.9541">-5986 6933 392,'0'-5'0,"0"1"44,0-1-37,6 1 17,0-5 16,-2 5 5,7 1-2,-7 1 0,2-3-6,5 3-5,-5-2-11,8-1-4,-7 1 2,11 0 0,-3-2-4,5 2 1,-1-3 2,2-1 1,0 1-6,3 3-3,1 1-4,0 0-4,0 1 0,-2-2-2,4-2 0,-2 1 1,-3 1-1,-1 1 0,0-1 0,-1 2-35,-1-1 0,2 1-17,-5-2-24,3 1-10,0 3-4,-1 0-23,-7 0-32,-1 3-13</inkml:trace>
        </inkml:traceGroup>
      </inkml:traceGroup>
    </inkml:traceGroup>
    <inkml:traceGroup>
      <inkml:annotationXML>
        <emma:emma xmlns:emma="http://www.w3.org/2003/04/emma" version="1.0">
          <emma:interpretation id="{C5B63E26-22CD-4332-A1C6-9AC7AF4BB574}" emma:medium="tactile" emma:mode="ink">
            <msink:context xmlns:msink="http://schemas.microsoft.com/ink/2010/main" type="paragraph" rotatedBoundingBox="1115,11297 24271,11019 24288,12457 1132,12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CA1206-85F0-44E1-BA07-CE0C5E4E11B9}" emma:medium="tactile" emma:mode="ink">
              <msink:context xmlns:msink="http://schemas.microsoft.com/ink/2010/main" type="line" rotatedBoundingBox="1115,11297 24271,11019 24288,12457 1132,12734"/>
            </emma:interpretation>
          </emma:emma>
        </inkml:annotationXML>
        <inkml:traceGroup>
          <inkml:annotationXML>
            <emma:emma xmlns:emma="http://www.w3.org/2003/04/emma" version="1.0">
              <emma:interpretation id="{27A1554B-75EA-49E7-B420-4C66ADA6E886}" emma:medium="tactile" emma:mode="ink">
                <msink:context xmlns:msink="http://schemas.microsoft.com/ink/2010/main" type="inkWord" rotatedBoundingBox="1120,11719 8084,11635 8092,12240 1127,12323"/>
              </emma:interpretation>
              <emma:one-of disjunction-type="recognition" id="oneOf8">
                <emma:interpretation id="interp40" emma:lang="tr-TR" emma:confidence="0">
                  <emma:literal>s=n=5D115=</emma:literal>
                </emma:interpretation>
                <emma:interpretation id="interp41" emma:lang="tr-TR" emma:confidence="0">
                  <emma:literal>S=n=5D115=</emma:literal>
                </emma:interpretation>
                <emma:interpretation id="interp42" emma:lang="tr-TR" emma:confidence="0">
                  <emma:literal>S=m=5D115=</emma:literal>
                </emma:interpretation>
                <emma:interpretation id="interp43" emma:lang="tr-TR" emma:confidence="0">
                  <emma:literal>S=A.=5D115=</emma:literal>
                </emma:interpretation>
                <emma:interpretation id="interp44" emma:lang="tr-TR" emma:confidence="0">
                  <emma:literal>$sDfn:nfIt.f</emma:literal>
                </emma:interpretation>
              </emma:one-of>
            </emma:emma>
          </inkml:annotationXML>
          <inkml:trace contextRef="#ctx0" brushRef="#br1" timeOffset="59964.525">-9765 8073 45,'0'-2'0,"0"2"115,0-2-62,0 0-7,0-2-12,0 2 1,0 0 4,0 0-2,0-3-4,0 1-6,0 2-2,0-2-4,0-1 4,0 3 5,0 0 0,0 2 4,0-1 2,-2 1-3,2 0 1,-5-2-6,5 2 0,-4 0-9,-2 0-5,0 0 3,-2 0 0,-1 2 6,-1 1-3,2-1-1,1 3-4,-5-1-3,4 2-4,-3-1-3,1-1-1,-2 2 1,5-2-3,-3 0 1,0-2 1,6 3 1,-5-3 0,1 0-1,2 2-3,-3 1 1,5 1 0,-2 2-4,2-2 4,-2 1-1,-1-1-2,1 6 2,0 0-1,0 4 0,-2-1 1,5-4-1,-1 3 2,0-3-1,2-5 0,2 2-1,0-2 0,0 1-2,0-1 2,4 3-2,3 1 2,-1-4 0,8 1-1,-3-3 1,3-2-1,-2 6 1,-1-6-3,5 3 3,-5-1 4,3 0 1,3-1 1,-5-1-1,-1 0-1,1 2 0,-2 3 0,1-4-2,-1 1 1,-1 3-1,3-5-1,-6 5 0,2-3 1,-1 1-1,-1 2-1,4-1 0,-1 3 4,-1-2-3,2 1 3,-10 1 1,4-4 1,-2 4-1,-2 1 0,4-4 3,-4-1-1,0 2 1,0-1-3,0 0-1,0 2 0,0-6 0,0 0 0,0 3 2,-4-3-1,0 2 0,-4 1 3,2 0-3,-3 2-3,-3-1 1,2 1 1,-9-1-3,5 2 2,-5-4-2,2 5 1,1-5-2,-3 3 0,2 5 6,-3-6-6,5-2 0,1 1 0,1-3 1,5 2-1,-2-2 0,3 1 1,3-3-1,-4 0-1,4 0 1,2 0-41,2 0 4,-2-5-14,2-3-22,4 1-88,12-7-118,1-1-54</inkml:trace>
          <inkml:trace contextRef="#ctx0" brushRef="#br1" timeOffset="60650.4963">-9051 8286 231,'3'-2'0,"-3"2"97,4 0-35,6 0 10,-2 0-2,1 0-11,3 0-5,-4 0-8,7 2-10,1 0-11,1-2 2,0 2-2,3-2-5,-1 0-6,0 0-6,1 0-2,-1 0-2,-2-4-2,-3 2-2,1 0 0,-5 2 1,-2 0-1,-4 0-38,0 0-20,-3 4-25,-1 3-33,0 2-29,-3 2-50</inkml:trace>
          <inkml:trace contextRef="#ctx0" brushRef="#br1" timeOffset="60866.713">-8982 8554 428,'2'0'0,"4"0"63,5-5-51,1 3 20,2-2 11,3-1-3,0 1-1,-1 0-5,1-2-3,1 2-9,3 0-7,-2-1-8,2 3-6,1-2 0,-3-3 1,-4 5-2,-3 0 0,0 2-105,-5 0 9,1 0-4,2 0-29,-2 0-17</inkml:trace>
          <inkml:trace contextRef="#ctx0" brushRef="#br1" timeOffset="61437.1506">-8414 8318 661,'2'2'0,"0"2"38,2 6-28,2 3 8,0-2 0,-2 3-4,1-1-3,1-4 3,2 3 12,-6-4 2,2 5-6,0-5-5,-1 3-7,1 0 0,-2-4-3,2 0-1,-4 2-3,0-7 0,2 2 0,-2-2-2,0-2 0,0 0 1,0 0 1,0 0 2,0 0 2,0-2-3,0-6-3,0-6-2,2-2-30,-2-1 12,2-5 8,0-5 7,0 5 0,0 0-1,2 2 3,-1 4 0,1 2 2,-2 6 0,0-1-2,8 2 3,-4 0-1,3-2 0,1 0-3,0 1 2,1 6 0,-5-4 2,6 6 6,-5 0 1,3-1 2,-2 1-1,3 0 1,-1 1-1,-4 7-2,5-2 4,-5 1-2,4-1-1,-1 3 3,-3-1-2,2 2 1,2-1-3,-5 3 0,5-1-2,-2 0 0,0 3 0,1 1 3,-5-1 1,0-1-3,0 5-2,-4 0 2,4 0-4,-4-2 1,2-1-1,-2-3-1,0 0 0,0-1 0,0-2 0,0-1-2,0 1-14,0-5 0,0 2-9,0-4-12,-2 2-21,2-1-16,-6 1-54,4-4-29,0 0-56,0 0-39</inkml:trace>
          <inkml:trace contextRef="#ctx0" brushRef="#br1" timeOffset="61738.1498">-7793 8433 446,'6'0'0,"1"-2"109,-3 1-44,6 1-2,-2-3-10,-1 3-7,5 0-16,-2-3 1,5 3-7,-3-3-6,3 3-2,1-2-2,-1-3-5,-5 5-6,3-2-1,-3 0-1,3 1-1,-5-2 0,4 3 0,-8-2 0,3 2-38,1 0-27,-4 0-50,0 5-55,-4-2-98</inkml:trace>
          <inkml:trace contextRef="#ctx0" brushRef="#br1" timeOffset="62170.5961">-7376 8406 443,'6'-6'0,"4"0"88,-2-3-53,1 3 2,3-5 1,1 1-12,-3-3-5,7-3-2,-5 0 4,0 1 0,3-3-1,-5 2-6,3-6-6,-1 3-3,-3 2 0,-1-3 1,-2 10 0,0-1 4,-4 2-1,-2 2-3,2 7 3,-2 0 0,0-2 3,0 2 1,0-3-5,0 3-4,0 0-2,0 0 0,0 0 2,0 0 7,0 0-4,0 0-2,0 0-5,0 0-1,2 5 1,1 6 4,1 3 6,2 1-3,-2 4-3,-2-2-2,4 2 1,1 1 0,-1 0-1,0 1 1,4 0 1,-3 2 0,1-2-1,2 5-2,-6-6 0,0 3-1,5 1 0,-3-5-2,-2-1 0,2 0 0,0-4 0,-3-1 2,1-2-3,-2-4-7,0-2-15,0-1-5,-2-2-10,0 0-19,0-2-16,0 0-28,2 0-19,0-4-41,-2-6-78</inkml:trace>
          <inkml:trace contextRef="#ctx0" brushRef="#br1" timeOffset="58275.2424">-9931 8084 159,'2'-2'0,"2"0"39,0-1-33,0-1 21,-3 0-7,1-2-1,2 4 8,2-2 0,-4-1-9,4 3 110,-4-4-66,0 1-18,-2 3-5,0 0 1,0 2 4,0-3 5,0 1-1,-2-1-6,-4 2-7,2 1-7,-2 0-10,0 0-7,-1 0-5,-3 0-3,0 1-1,1 9-2,-3-1 0,3 2-1,3 3 1,-4 1 0,4-1 0,0 1 2,1 1-2,-1-3 0,0-1-1,4 3 1,2-3 0,0-1 0,0 1-1,0-4 0,0 3-1,0-1 1,2-1-1,6-1-1,3-1-1,-1-2 2,4 0-1,1-1 1,-5 0 0,3 3 2,3 2 0,-3-2 0,3 4 0,3 2 0,-7 1 0,3-1-1,1-1 1,-3 1 0,-1 0 0,-1 2 0,1-3 0,-6 3 0,-2-2 0,1-5 0,-5-2 0,2-1-1,-2-1 1,0 0 1,0-2-1,0 0 7,0-2 6,0 0 5,-2 3 1,-7-3-6,1 0-3,-4 0-4,-1 0-1,-5 0 0,3-7-4,-4-1 2,5 0-1,-3-1-2,3 0 0,3 2 0,-3-2-6,8 4-2,-1 1-3,3 2-7,0 2-6,4 0-11,0 0-10,0 0-30,0 0-40,0 2-8,0 5 9,6-3-26,1 3-24</inkml:trace>
          <inkml:trace contextRef="#ctx0" brushRef="#br1" timeOffset="58961.6533">-9585 8168 393,'0'0'0,"0"-3"135,0 2-120,0 1 2,2 0 11,-2 0 11,6 1 4,-4 8 2,0 2-5,3 1 0,-1 4-9,2-2-8,-2 7 1,6-2-4,-3 0-6,-5 6 1,4-5-5,-2-2-6,0 3 2,2-6 2,-4 1-3,1-1 0,3 2-1,-4-4-1,-2-1-1,0 1 0,0-6-1,0-3 0,0 2 0,0-3 0,0-3 1,0 0 1,0 0 1,0 0-2,0-5-4,0-3-5,-2-12-17,-2 1-9,0-8 10,1 2 11,-5-4 5,-2-3-1,6 1-4,-7-3-6,3 2 6,2 9 5,0 0 7,6 8 0,0 3 2,0 0 1,0 3 0,0 2-1,0 1 0,0-1 3,0 1-1,0-2 0,0 7 1,0-1 0,2 2-1,2 0-2,2 0 0,0 0 3,3 7 3,7 3 1,3-1 2,1 1-5,1 3-2,0 0 0,4 1-3,-2-3 3,1 3-1,3 0 0,-8-4 2,2 4 3,-5 5-3,-3-2 2,1 3 1,-5 0 2,-1-2 0,-2 5-2,-2-4-2,-4 4 2,0-5 1,-4 3 5,-6-4-2,-1 4 4,-7-6-3,1 2 3,-2-4-3,-1 3-5,-3-1-4,0-1-1,2-1-2,1-8-1,3-1 0,5-2-18,1-2-11,1 0-20,0-6-14,1-3-44,1-9-82,4 5-62,-2-6-45</inkml:trace>
          <inkml:trace contextRef="#ctx0" brushRef="#br1" timeOffset="62471.1163">-6804 8338 365,'10'-7'0,"2"2"130,9-1-65,-4 2 7,5 1-3,-3-1 0,2 2-23,0-5-7,1 5-9,-3-1-5,-5 1-6,3-3-6,2 5-3,-5-2-4,-1 2-5,1 0-1,-4 0 0,-3 0 0,-1 0 0,-4 0-25,2 0-9,-4 2-20,0 3-22,0 0-21,0 4 2,-6-3-28,0 3-60,-7-5-42</inkml:trace>
          <inkml:trace contextRef="#ctx0" brushRef="#br1" timeOffset="62702.9446">-6678 8457 329,'0'4'0,"2"-1"147,6 2-78,1 1-2,-1-3 2,8-1-7,1-2-9,2 0-9,5 0-16,-1 0-4,2 0-5,0-5-11,6-1-5,-2 0-1,-6 1-3,2 2 1,-5-1 0,1 4-45,-4 0-46,-1 0-93,-12 0-174</inkml:trace>
          <inkml:trace contextRef="#ctx0" brushRef="#br1" timeOffset="65331.0563">-4824 8322 455,'9'0'0,"7"2"141,3 0-65,-3-2-3,1 0-18,-1 0-11,-7 0-7,7 0-9,-5 0-2,1-4-6,3 0-7,1-3-1,-7-2-5,7 5-2,-3 1-3,1 1-1,-2-3-1,-3 3 0,-5 2 0,6 0-7,-3 0-23,-5 0-23,6 0-33,-4 4-64,0 4-105,-2 1-105</inkml:trace>
          <inkml:trace contextRef="#ctx0" brushRef="#br1" timeOffset="66111.3246">-4198 8282 511,'0'-2'0,"0"-1"116,4-3-97,2-1 5,-2 0 11,1-4 6,-3-4-5,2-2-8,8 0-9,-6 1-2,7-1-8,-5-3-5,5-2-3,-5-2 0,4 1 0,-3 0-1,-5 3 0,6 0 2,-4 6-2,-4 5 0,1 5 14,-3 4 9,0-1 1,0 1-7,0 0-1,0 0-11,0 1-3,0 8 4,4 3 10,0 3 3,2 6-3,-2 0-1,0 2 1,3 2-4,-3-1 1,2 1-2,2 0 2,0 0-1,-5-2-5,1 0 1,0-2 1,2 0-4,-2-1-1,0 0-2,-2 0 0,3-2-1,-5 3 0,4-2 0,-2-2 0,-2-4-1,2 2 0,-2-3-28,0 1-11,0-1-23,0 1-19,0 0-76,0-5-153</inkml:trace>
          <inkml:trace contextRef="#ctx0" brushRef="#br1" timeOffset="64239.0839">-5949 8186 422,'6'-6'0,"-4"-2"79,-1 0-42,1-4 8,2 4 11,-4-1 2,4-2-5,4-4-18,-2-1-9,-1-2-6,5-2-2,-2 0-3,-2 2-5,5 0-2,-7 4-5,8 4 2,-6 0-1,-3 7 0,-1-2 2,-2 5 0,2 0 0,-2 0-3,0 0 1,0 0-3,2 0-2,-2 3 2,0 7 12,0 4 3,2-2-7,4 2-5,-2 3 1,0 4-1,-2 0-1,-1 0 1,3 4-2,2-5 2,0 1-1,-2 4 3,0-5 1,1 2 1,-3 1 0,0-2-3,0-2-1,-2 2-1,2-4-1,-2 4 0,2-6 2,0 4 0,0-4-2,0 0-2,0-5 0,2 2 2,-4-6-3,2 0 1,0-3 0,0-3-9,-2 0-15,0 0-4,0 0-18,1 0-18,-1 0-38,2 0-59,-2-2-21,2-5-79</inkml:trace>
          <inkml:trace contextRef="#ctx0" brushRef="#br1" timeOffset="64707.5923">-5464 8063 443,'0'0'0,"0"0"95,0 0-67,0 4 10,-4-2 11,0 4-7,2 3-12,-4 0-5,-1 3-1,5 1 3,0 0-5,0-1-8,2 1-3,0-1-1,0-4-2,0-1-4,0-1 1,4-1-2,2 0 1,1 4 2,1-3 2,-2-1 5,5 3-1,-5-2 0,8 3-2,-6-3-3,5 2 2,-3 0-1,3 1 2,3-2-1,-7 1 0,5 2-1,-2-1-1,-1 0 3,-5-3-5,6 3 3,-5 3-1,-1-1-1,0-1-2,-2-1 1,-4 3-1,0-3-1,0 3 0,0-4 0,0 2 0,0 1-1,0-2 0,-8-2-1,-2 0 1,-1 8 1,-3-6-3,-1 4 0,-5-1-29,-1-1 1,-2 1-9,2-4-19,1-1-23,-1-3-45,0-2-36,1-2-53,-3-2-41</inkml:trace>
          <inkml:trace contextRef="#ctx0" brushRef="#br1" timeOffset="64992.8953">-5435 8063 375,'8'-8'0,"5"1"116,-3 3-59,5-1 9,-7 1 4,4 1-8,-3 1-9,7-1-6,1 3-7,1 0-3,-5 0-10,5 0-10,-3 0-3,0 0-3,-1 0-3,3 0-4,-1 0-3,-7 0-1,7 3 0,-6-1-1,3 1 1,-5 4-31,5-1-13,-7 1-18,6 5-32,-4 5-38,3-3-11,-3 3-25,-2-1-22</inkml:trace>
          <inkml:trace contextRef="#ctx0" brushRef="#br1" timeOffset="66650.525">-3471 8275 674,'2'0'0,"2"0"86,3 0-86,1 0 0,4 0 8,1-2-2,1 2 3,3-4 6,2 2 8,3 2-1,-1-3-1,0 3-1,0 0-3,3 0-2,-1 0-9,4 0-4,0 0-3,-4 3 1,-2 1 0,3-4 1,-7 0-1,0 0-20,-5 0 2,-2 0-8,-3 0-20,-5 0-22,0 2-46,-2 0-19,0 5-64,-9-3-60</inkml:trace>
          <inkml:trace contextRef="#ctx0" brushRef="#br1" timeOffset="66835.4656">-3367 8511 693,'0'0'0,"4"0"70,4 0-60,3 2 9,-1-2 8,5 0 2,1 0-1,1 0-8,5 3-9,3-3-6,-4 0-4,6 0-1,-2 0 0,4 0 0,2-5-141,-4 3-96,-2-2-153</inkml:trace>
        </inkml:traceGroup>
        <inkml:traceGroup>
          <inkml:annotationXML>
            <emma:emma xmlns:emma="http://www.w3.org/2003/04/emma" version="1.0">
              <emma:interpretation id="{E285D83A-E290-4D5D-BA65-F6801C93B758}" emma:medium="tactile" emma:mode="ink">
                <msink:context xmlns:msink="http://schemas.microsoft.com/ink/2010/main" type="inkWord" rotatedBoundingBox="8627,11688 9851,11673 9863,12630 8638,12644"/>
              </emma:interpretation>
              <emma:one-of disjunction-type="recognition" id="oneOf9">
                <emma:interpretation id="interp45" emma:lang="tr-TR" emma:confidence="0">
                  <emma:literal>14,</emma:literal>
                </emma:interpretation>
                <emma:interpretation id="interp46" emma:lang="tr-TR" emma:confidence="0">
                  <emma:literal>14;</emma:literal>
                </emma:interpretation>
                <emma:interpretation id="interp47" emma:lang="tr-TR" emma:confidence="0">
                  <emma:literal>14)</emma:literal>
                </emma:interpretation>
                <emma:interpretation id="interp48" emma:lang="tr-TR" emma:confidence="0">
                  <emma:literal>Ih,</emma:literal>
                </emma:interpretation>
                <emma:interpretation id="interp49" emma:lang="tr-TR" emma:confidence="0">
                  <emma:literal>in,</emma:literal>
                </emma:interpretation>
              </emma:one-of>
            </emma:emma>
          </inkml:annotationXML>
          <inkml:trace contextRef="#ctx0" brushRef="#br1" timeOffset="68100.978">-2511 8205 311,'-2'0'0,"2"0"137,0 0-79,0 0-4,0 0 5,0 0 8,0 0-7,0 0-7,0 0-8,2-10-11,2 7-13,4-6-5,0 2-5,-1-5 0,5-3-4,-2 0-1,1-1-5,-1-5 1,2 4-1,-5 0 1,1 0 0,0 6-2,-4 2 0,0 2 3,-1 7-1,-3-2 1,0 2 0,0 0-3,0 0 0,0 0 0,0 0 0,0 0 0,0 0 0,0 0 0,0 0 0,0 0 3,0 0-3,0 0 0,0 0 0,0 0 0,2 0-4,0 6-1,2 4 6,0 3 10,2 4 0,-2 6 3,0 2-3,-1 4 3,1 2-2,2-3-1,0 2-4,2 0 2,-1-1 1,-1-1-2,2-1 0,0-7-5,-1-1 1,1 5-1,-2-9-1,2 3-1,-5-5 0,1-1-1,0-1 0,-2-1 1,2-4-1,-2 1 1,0-2-1,-2-1 1,4-2-1,-4-2-3,0 2-13,0-2-12,0 0-5,0 0-8,-2 0-22,-4-2-36,2-7-105,4-5-108</inkml:trace>
          <inkml:trace contextRef="#ctx0" brushRef="#br1" timeOffset="68740.1066">-1991 7970 474,'0'0'0,"0"2"167,0 11-119,0 5 16,-5 5 0,-1-1-14,2 3-16,-2-3-9,0 1-5,4-1-1,2 2 1,-4-3-4,3 2 2,-1-4-2,-2 2-1,4-2-4,0-2-1,0 4-3,0-6-1,2 1 0,2-3-5,-1 0 1,1-2-2,2 1 0,0-3 0,-2 1 0,2-2 0,5-4 0,-3 3 0,2-6 0,-1 5-3,1-6-9,1 0 6,1 0-2,0 0-4,3-3-1,-1-3-6,-3-3-7,1 6-7,-2-6-7,-3 1-8,3 1-6,-2 1-13,3-3 8,-3-1 7,0 1 10,-2 1 4,-1-4-4,1 3-1,-4 3 8,0-1 22,-2 0 14,0 3 2,0 1 18,0 3 17,0 0 6,0-2-3,0 2 7,0-5 1,0 3-1,0 2-8,0 0-4,0 0-1,0 0-7,0 0-8,0 0-6,0 0-5,0 0-5,0 4 0,0 4 9,2 3 13,4 0-2,-2 7-6,3-2-2,-1 3-2,2 5-1,0-2-1,-1 5 2,1-2-3,2 0-4,-3-3-5,1 1 1,-4-2-2,2-7-1,-2-1 0,0 1 1,-1-6-1,-1 4 1,0-5-1,-2-4-22,0 2-7,0-3-8,0-2-17,0 2-26,-4 0-42,-1-2-69,-3 0-102</inkml:trace>
          <inkml:trace contextRef="#ctx0" brushRef="#br1" timeOffset="69034.507">-1308 8563 613,'7'20'0,"3"5"196,-6-2-133,0 3-26,-4-1-9,0 0-12,0 0-8,0 1-6,-2-1-2,-8 0 0,1 4 0,-3-1-99,-7 2-99,-3-6-223</inkml:trace>
        </inkml:traceGroup>
        <inkml:traceGroup>
          <inkml:annotationXML>
            <emma:emma xmlns:emma="http://www.w3.org/2003/04/emma" version="1.0">
              <emma:interpretation id="{D01129C6-530B-4B7A-9E1E-C8021EB700AA}" emma:medium="tactile" emma:mode="ink">
                <msink:context xmlns:msink="http://schemas.microsoft.com/ink/2010/main" type="inkWord" rotatedBoundingBox="10867,11617 16839,11546 16848,12279 10876,12351"/>
              </emma:interpretation>
              <emma:one-of disjunction-type="recognition" id="oneOf10">
                <emma:interpretation id="interp50" emma:lang="tr-TR" emma:confidence="0">
                  <emma:literal>Kritiklikte:</emma:literal>
                </emma:interpretation>
                <emma:interpretation id="interp51" emma:lang="tr-TR" emma:confidence="0">
                  <emma:literal>Kritkmokla:</emma:literal>
                </emma:interpretation>
                <emma:interpretation id="interp52" emma:lang="tr-TR" emma:confidence="0">
                  <emma:literal>Krit'kmokla:</emma:literal>
                </emma:interpretation>
                <emma:interpretation id="interp53" emma:lang="tr-TR" emma:confidence="0">
                  <emma:literal>Krit'kinokla:</emma:literal>
                </emma:interpretation>
                <emma:interpretation id="interp54" emma:lang="tr-TR" emma:confidence="0">
                  <emma:literal>Krit'tnokla:</emma:literal>
                </emma:interpretation>
              </emma:one-of>
            </emma:emma>
          </inkml:annotationXML>
          <inkml:trace contextRef="#ctx0" brushRef="#br1" timeOffset="73653.5538">-274 8050 85,'0'0'0,"0"0"64,0-2-50,0-2 17,0 2-5,2-3 0,2 5 1,-3-4-4,-1 1-9,2 3-8,0-3-5,-2 3 0,0 0-1,0 0 0,0 0 2,0 0-2,0 0 16,0 0 10,0 0 4,0 0 3,0 0 4,0 0 4,0 0 2,0 0-2,0 0 1,0 0 3,0 0-3,0 0-12,0 0-9,0 3 1,0 9 6,6 1 3,-6 5-3,6-1-6,-4 4-6,0-1-4,0 0 0,0 3 0,3-2-1,-1 6 0,-2-7-2,4 2-1,-2-2-1,-2 3-1,4-8-3,-1 1 0,-1 0 1,0-2-1,2 0-1,-6 0 1,4-4-3,-4 0 0,2 1 3,-2-1-3,2-1 0,0-3 0,0 5 0,-2-1-31,0-1 1,0-3-12,0 2-17,-2-1-26,-2-1-29,2-4-11,0-2-37,2 0-34</inkml:trace>
          <inkml:trace contextRef="#ctx0" brushRef="#br1" timeOffset="74154.9491">97 8010 394,'0'4'0,"0"9"152,-6 4-114,-4 2 4,-5 8 18,3-2-18,-1-2-11,-3 1-5,1-3-1,1 2-3,-5-4 0,6 0-7,-3 1 2,3-2-2,-1 0-1,-3 0-5,3 2 1,-3-4-2,3 0-5,3-1 2,-5 0-4,4-5-1,7-1 0,-3 3 2,6-6-2,-6 3 0,6-7 1,2 2-2,-2-4 0,2 0 1,0 0 0,0 0-2,0 0 0,0 0-1,0 0-4,0 0-2,2 0-6,2-4 2,6 0 17,1 3 0,7-5-3,-3 0-1,5-1 0,-1 4 2,0-2-1,1 3 1,-7 2 4,7 0-2,-3-2 1,4 2-1,0 0 0,1 0-2,-1 0 3,2 0 0,-4 4-3,1 1-1,-3 4 2,3-6-4,-5 1 2,-1 2 0,1-3 1,-9-1-2,0 5 0,1-4 0,-5 2 0,0-4-36,2 2 4,-4-1-18,0 0-30,0 2-40,0-1-17,2-3-66,-2 0-41</inkml:trace>
          <inkml:trace contextRef="#ctx0" brushRef="#br1" timeOffset="74529.639">302 8439 471,'0'4'0,"2"-3"124,0 1-117,0 0 15,1-2 44,-1 7-5,0-5-9,2 4-18,4 2-4,0-1-6,-1 0-6,5 2 0,-4 0-3,1-3-3,-1 3-7,0 2 0,-2-6-4,-1-1 2,-1 1-2,-4-5 1,2 2 0,-2-2-1,0 0 1,0 0 1,0 0 1,0 0 3,0 0 3,0 0 1,0-4-3,0-5-7,-2-7-1,2 3 0,-4-5 0,4-3-1,0 1 1,0-3-2,0 3 0,0 1 2,0 7 0,0 2 0,4-1 0,0 5 0,0-6 0,4 7 0,-2 1 2,3-2-2,1 1 0,1-1 0,1-1 1,-2 4-2,3 1-1,1-3 2,-3 3 0,3 2-3,-2 0-4,-1 0-12,-1 9-13,-1 1-30,1 3-30,0 0-69,-6 3-53,-4-3-91</inkml:trace>
          <inkml:trace contextRef="#ctx0" brushRef="#br1" timeOffset="74803.3946">806 8331 656,'0'0'0,"0"0"114,0 0-85,0 0 10,0-2 6,0 2-9,0 0-11,0 0-8,0 2 0,6 5-4,2 2 1,-2 2-2,1 1-4,1 0-3,-4 3-1,2 0-3,0 3 1,-1-5 0,1-1-2,-2 4 0,2-1 0,0-1-1,-5-5 1,1 2 0,-2-2-33,0-2 7,0 2-20,0-5-15,-3 3-21,-9-5-46,2 2-19,-3-4-78</inkml:trace>
          <inkml:trace contextRef="#ctx0" brushRef="#br1" timeOffset="75003.9154">862 8084 582,'0'-20'0,"6"6"133,-4-1-77,6-3-5,-2 4 3,-3 4-12,3 1-17,0-5-8,4 6-11,-3-3-5,5 5-2,-6 2 2,5-1-2,-7 2 0,2 3-29,0 0-26,4 3-23,-7 6-44,-1 2-37,4 1-72</inkml:trace>
          <inkml:trace contextRef="#ctx0" brushRef="#br1" timeOffset="75610.8586">1088 8397 480,'-7'-5'0,"3"2"108,2-4-55,0 4-2,0-3-8,2 3-3,0 1-6,0-3 3,0 2-4,0 1-9,6 0-7,0 0-7,5-1 1,1 3 2,1 0 4,-1 0-6,2 0 4,3 0-3,-6 0-2,9 0-1,-7 0-5,5 0 1,-5 0-3,5 5 0,1-1-3,-2 0 2,1 0 1,-5 0-2,5-3 0,-5 5-20,5-3-2,-7 0-8,1-1-18,-2-2-14,-1 2-31,-3 1-36,6-1-30,-9-2-42,3 0-25</inkml:trace>
          <inkml:trace contextRef="#ctx0" brushRef="#br1" timeOffset="75304.8182">1129 7994 537,'0'2'0,"0"0"102,0 1-93,0 4 25,0 2 32,0 1-9,2 5-11,2 2-13,0 4-8,0-1-1,3 4 2,1 1-7,0 2-7,3 3 1,-3-3-4,2 1-1,-1-3-3,-5 2-2,4-2-1,0-1-1,-4-1-1,3 2 0,1 0 0,-2-3 0,4-1 0,-3-5 2,-3 1-2,2 2 0,-4-2 0,0-1-25,2-3 5,-4 0-10,0-3-16,0-1-12,-4-6-26,-2 5-38,-2-6-33,-1-2-85</inkml:trace>
          <inkml:trace contextRef="#ctx0" brushRef="#br1" timeOffset="76075.0741">1554 8073 586,'-7'-16'0,"3"3"201,4 2-120,-6 1-11,2 4-23,0-3-11,0 2-14,4 2-7,-2 2-10,2-3-3,0 4-2,0 2 0,-2 0-3,2 0-12,0 0-18,0 0-10,0 0-24,0 8-9,6 0-5,-2 5-24,2-1-44,-4-1-52,-2-4-34</inkml:trace>
          <inkml:trace contextRef="#ctx0" brushRef="#br1" timeOffset="76628.819">1554 8073 572,'138'-117'0,"-138"117"109,0 0-93,0 0 19,0 0 26,0 0-21,0 0-9,0 0-4,0 0 2,0 0-2,63 204-3,-47-169-7,-5 1-5,3-3-4,1-4-2,-3-2 0,3 0-2,-3-4-2,-2 1 1,-5-6-1,5 3-1,-8-3 1,2-2-1,-4 2 0,2-3-1,0-4 0,-2-2 1,0 0-1,0-6-8,2-1-9,0-2-1,-2 0-4,4 0-10,1-2-9,-1-8-7,8-7-4,-3 0-13,1 0 14,2-2 5,-1 2 24,-1 1 18,2 1 5,-3 0-2,1 5 2,0 1 0,-5 1 1,1 2 0,-2 1 14,-2 3 9,-2 0 8,0 2-2,2 0 8,-2 0 6,0 0 5,0 0-11,0 0-14,0 2-10,-2 5 2,-8 0-2,6 0 1,-1 4-3,-3-3-6,6 3-1,-4-2 0,4-4-1,2 2 3,0 3-1,0-6 1,0 4-1,0-3 0,6-1 1,4 2 1,-3 3-2,9-3 1,-3 3 6,9-3-2,3 1-8,0-2-1,0 0 0,4-3-1,2 0-2,-4 0 0,2-2-1,-2 2 1,-4 1-39,-3-1-2,-3 0-20,-3 0-48,-1 0-110,-5-2-180</inkml:trace>
          <inkml:trace contextRef="#ctx0" brushRef="#br1" timeOffset="75858.8232">1568 8273 508,'0'0'0,"0"0"150,0 2-119,0-2 9,0 2 21,0 3-8,0 6-12,0-2-10,0 7 0,0-3-6,0 3-12,0-3-1,0-1-7,4 3 0,3-1-2,-1-1-1,-4 0-1,4-5 0,-2 1-1,2-1 0,-4 3 0,-2-1 0,1-3 1,-1 1-1,0 2-30,0 1-2,0 2-19,0-3-17,-3-1-33,-7-1-30,2-1-26,-3-1-36,1-6-58</inkml:trace>
          <inkml:trace contextRef="#ctx0" brushRef="#br1" timeOffset="77525.5336">2720 8300 691,'4'5'0,"0"1"8,-1 3-10,-3 2 4,2 3 20,-2-3 1,2 3 3,4-2 0,-6 2 4,2 0 1,2-1-4,-2 1-5,2-3-6,-2-2-5,-2 1-5,0-4-3,0-4 0,2 1 2,-1-3-4,-1 0 1,4 0 1,-4 0 2,0 0 5,4-5 6,0-10-11,2 0-6,5-9-3,-3 1-3,6-3-1,-7 1-4,5 0-1,-4 3 1,3 1 3,-3 1 1,2 2 5,-2 4 2,-3 3 1,1 7 0,2 0-1,-2 3 0,-1 1 2,3 0 3,-8 0 3,8 0 3,-2 0-1,3 5 2,-1-1-1,0 7-1,3-3-5,-5 3 1,6 1 0,-4-4 0,1 3 6,-1 0-5,4 5 2,-7 0-2,1 0 1,6 4 0,-6-4-3,-1 3 1,5 1-1,-6-8-2,2 10 0,-1-13-1,3 6-2,-6-2 1,2-8 0,-4 1-42,4-2 5,-4-4-19,4 0-9,0 0-30,-1 0-20,3 0 27,6-4-7,-2-7 1,3 4-25,-3-3 2,7 2 2</inkml:trace>
          <inkml:trace contextRef="#ctx0" brushRef="#br1" timeOffset="77864.2516">3215 8437 13,'9'-4'77,"3"1"16,-4 3 0,-1 0 21,-1 0-20,0 0-7,2 0-2,-4 0-5,-1 1-22,-1 3-6,2 0-4,2 3-7,-2-5-15,2 1-7,-2 1-1,3-2-1,-1-1-1,0 4-2,4-5-4,-3 0-4,1 0-2,6 0-2,-1-2 1,-3-4-1,5 2 1,-5-3-2,0-2-1,-3 1 0,5-3 3,-8 1-3,2 1 0,-5-1 0,1-1 0,0-2-11,4-1 1,-6-1-1,0 3-1,0-1 1,-10 2 1,5-1-2,-5 3 1,2 3 3,-9-1 4,5 0 2,-5 2 0,-1 3 0,-1 2-2,0 0 4,-1 0 0,-3 7 16,2 5-9,2 1-5,-3 3 0,5-1-2,4 1 0,-1 2 0,6-2-2,4 0 2,-1 1-20,5-1-19,0-5-28,9 3-34,1-5-33,7-9-17,3 0-57</inkml:trace>
          <inkml:trace contextRef="#ctx0" brushRef="#br1" timeOffset="78544.2496">3638 7871 527,'-4'-6'0,"0"0"183,4 6-116,0 0-29,0 0-7,0 0-3,0 0-7,0 4-9,0 5 2,2 3 10,4 6 0,6 0-3,-7 5-4,3 2 0,6 3-2,-7-3-1,7 9-5,-8-3-3,-1 3 0,5 2-1,-4 0-1,-2-1-1,4 2 0,-8-3-2,0-1 0,0-4 0,1 0-1,3-4 0,-2-4 0,-2-4 0,2-5-1,-2-1-1,4-6-6,-2-5-6,2 2-3,-2-2-6,0 0-1,0-2 1,2-11 0,9-6-7,-3 1-20,5-11-16,1 7-8,-7-1 24,3 1 25,-2 1 14,-5 6 7,5-1 3,-4 3 2,2 0-1,-1 3 0,-1-1 0,2 3 4,-4 4 1,-2 0 12,0 4 10,-2 0 6,0 0 1,0 0-3,0 0 1,0 0 5,0 4-12,-2 0 0,-6 2 5,4 0-6,2 3-5,2-5-3,0 1-2,0 2-2,0-2-4,0 3 0,4-1 2,6 4 7,-5-4-3,1 4-2,4-2-1,-2 3 0,-5-1 1,9-5-6,-4 6 0,3-3-4,-3 4-1,4-1 0,-3 0-2,9-5 2,-1 1-2,1-2-3,3-6-14,0 0 0,8-6-13,0-4-16,10 0-18,-1-9-47,3-2-70,-4 2-99</inkml:trace>
          <inkml:trace contextRef="#ctx0" brushRef="#br1" timeOffset="79468.8941">4332 8156 322,'-2'-7'0,"2"1"192,0 1-130,0 5 13,0 0 1,0 0-3,2 0-19,4-3-17,-2 2-5,7-1 0,-3 1-6,5-2-8,-1 3-7,1 0-6,-5 0 0,8 0-3,-3 0 1,-3 0-2,9 0-1,-3-2 0,-1 2 0,6 0 0,1 0-3,-7 0-8,4 0-2,1 2-6,-3 4-11,-1 3-23,-5-1-23,3 5-28,-6 3-18,5-10-18,-3 7-18,1 1-11</inkml:trace>
          <inkml:trace contextRef="#ctx0" brushRef="#br1" timeOffset="79183.6313">4440 7871 498,'0'-2'0,"0"-1"160,0 3-114,0 0-6,0 0 1,0 0 5,0 0-10,0 0-9,0 0 0,0 0-6,4 3-9,-4 3-7,6 7 4,1 5 9,-3 4 3,0 3-4,0 0-2,2 5 0,-2 1 1,-2 1-4,2 2-1,-3 1-7,-1-1-3,2 2 2,0-7-2,0 3-1,4-8 0,-4-1 1,2-2-1,0-4 0,-4-1-1,6-3 2,1-1-1,-3 0 0,0-9-24,2 1-2,0 1-1,-3-3-4,1-2-3,-2 0-11,0 0-9,4 0-13,-4-11-40,0 0-31,0-1-43,-2-1-40</inkml:trace>
          <inkml:trace contextRef="#ctx0" brushRef="#br1" timeOffset="80017.1956">4831 8302 259,'9'7'0,"-3"2"220,0-1-126,2 0-18,-1 1 0,-5-3-14,8-1-11,-6 1-12,0-2-6,-1 0-5,5 0-7,0-3-4,-2 2-5,5 0-2,-3 0-4,-4 0-3,8-3 2,-5 0-3,5 0-1,-3 0 2,1 0 0,0-4 0,1-4 0,-1 3 1,0-5-4,-1 1 0,-3-2 0,6-5-3,-4 1-1,1 1-3,-3-6-5,0 3-3,0-2-14,-4 1 2,-2 5-5,0 1-2,0 1 9,-6 8 5,0-5 5,-4 1 1,-1 4 7,1 1 2,-4 2 6,-3 0 5,4 4 10,-5 4 4,-1 1 11,-2 4 6,-1 1 0,3 3-5,2 0-9,-1-2-4,7 3-8,-1-5-2,4 1-3,1 0-1,3-4-1,2 2 4,2-1-4,0-2-2,0-3 0,0 2-1,2-1 0,11-4 0,-7 4-2,8-4-1,-7-1-2,5 1 0,-2-3 1,7 0-1,0 0 0,-1 0 0,-1 0-2,1-3 0,-1 1 0,-5-3 1,3 3 4,-3-4 0,4 0 2,-5 3-1,3-3 0,-6 6-1,5 0 1,-5 0 2,-2 0 6,0 0-1,3 0-3,-1 0 0,-2 6-1,6 3 0,-4-3 0,-1 3 1,3 1-3,0-5-1,0 0 0,5 2 0,-3-5-33,5 5-19,1-7-64,-3 0-128,1-3-268</inkml:trace>
          <inkml:trace contextRef="#ctx0" brushRef="#br1" timeOffset="81969.2019">5644 8109 626,'0'0'0,"0"0"146,2 0-103,0 0 10,0 0-6,-2 0-14,0 0-13,0 0-10,0 0-5,4 0-3,0 0-2,-4 0 0,2 0 2,0 0-3,0 0-47,1 0-18,-1 4-46,0 5-64,0 3-44,-2-2-91</inkml:trace>
          <inkml:trace contextRef="#ctx0" brushRef="#br1" timeOffset="82138.6051">5666 8406 579,'0'4'0,"1"-2"111,3 2-105,0-1 27,2 1 19,-4 0-3,2-1-15,-2-2-10,2-1 0,-2 0-7,-1 0-11,-1 0-2,4 2-5,0-2-18,-4 2-37,0 2-64,0 1-92,0-3-158</inkml:trace>
        </inkml:traceGroup>
        <inkml:traceGroup>
          <inkml:annotationXML>
            <emma:emma xmlns:emma="http://www.w3.org/2003/04/emma" version="1.0">
              <emma:interpretation id="{359BF152-3A82-4CE8-B928-DD0A2ADEC987}" emma:medium="tactile" emma:mode="ink">
                <msink:context xmlns:msink="http://schemas.microsoft.com/ink/2010/main" type="inkWord" rotatedBoundingBox="17324,11103 21881,11048 21897,12457 17341,12511"/>
              </emma:interpretation>
              <emma:one-of disjunction-type="recognition" id="oneOf11">
                <emma:interpretation id="interp55" emma:lang="tr-TR" emma:confidence="0">
                  <emma:literal>tadilat</emma:literal>
                </emma:interpretation>
                <emma:interpretation id="interp56" emma:lang="tr-TR" emma:confidence="0">
                  <emma:literal>taşlat</emma:literal>
                </emma:interpretation>
                <emma:interpretation id="interp57" emma:lang="tr-TR" emma:confidence="0">
                  <emma:literal>tahsilat</emma:literal>
                </emma:interpretation>
                <emma:interpretation id="interp58" emma:lang="tr-TR" emma:confidence="0">
                  <emma:literal>tapışlat</emma:literal>
                </emma:interpretation>
                <emma:interpretation id="interp59" emma:lang="tr-TR" emma:confidence="0">
                  <emma:literal>t5(14ta=</emma:literal>
                </emma:interpretation>
              </emma:one-of>
            </emma:emma>
          </inkml:annotationXML>
          <inkml:trace contextRef="#ctx0" brushRef="#br1" timeOffset="88338.9295">7589 8419 457,'0'0'0,"0"4"101,0 3-78,0 0 16,0 2 25,0 0-8,0 3-14,0 1-11,2 1-1,5-5-4,-3 6-1,4-4-3,0-2-1,1 2-1,1 0-4,2 1-4,-1-3-1,-1-1-1,3-1-3,-1-4 1,0-1-3,-3 0 1,3 1-2,-10-3 0,6 0 0,-8 2-1,2-2-1,1 0 1,3 0 1,-6 0-1,2 0 2,2-7 1,0-2 0,2-4-3,-1-4-3,-1-2 0,0-2 1,0 2-1,-4-2-14,0 0 7,0-3-2,0 1-1,-6 1 0,0-6-1,-1 9 1,-3-2 3,0 8 3,1 2 2,-3 4 1,1 0-2,1 5 0,0 0 2,1 2 0,1 0-2,0 0 3,0 0 0,4 8-2,-3 2 2,1-1 0,-2 2 0,2 0-8,-1 5-4,5-3-7,0-1-12,0 3-4,0-2-12,2-3-11,-2-1-17,2 3-21,0-4-16,4-1-43,2-2 17</inkml:trace>
          <inkml:trace contextRef="#ctx0" brushRef="#br1" timeOffset="88755.7801">7964 8280 322,'0'0'0,"0"-3"131,0 3-97,0 0-9,0 0 15,0 0 8,0 5 5,0 1-7,-2 1-14,-2-2-11,4 4 0,0-5-2,0 3-5,0 2-1,0-2 1,0 4 1,0 0-3,6-1-4,0 1 0,-1-1-3,3 1 5,2-1 1,-4-1 1,1 5 0,5-4 2,-2-2-7,1 4-1,5-4-2,-3 1 1,6-1-2,-5 4 0,3-3 0,-1 2 1,1-2 0,-5-2-3,-1 2 2,1 0-4,-4 0 2,-2 0 0,-1-2-1,-3 1 0,0 1 2,0-4-2,-2 4 0,0 0 3,-6 2-1,-3-1-1,-3 0 2,-5 2-2,1 4-2,-5-1-16,-4 1-3,2-1-17,-4 2-8,1-4-21,-3-1-52,2-4-31,4-3-55,0-5-24</inkml:trace>
          <inkml:trace contextRef="#ctx0" brushRef="#br1" timeOffset="88987.2248">8014 8267 528,'6'-8'0,"2"5"81,1-1-46,1 4 13,0-2 8,-1 2-17,5 0-2,-1 0-2,7 0-3,1 0-10,2 0-8,-2 0-2,2 0-4,1-4 1,3 0-10,2 1 0,-2-3 2,-4 4-2,-2-2-77,-3 0-57,-5 0-103,-7-1-211</inkml:trace>
          <inkml:trace contextRef="#ctx0" brushRef="#br1" timeOffset="90197.1212">8774 7362 200,'0'-2'0,"0"2"37,-4 2-27,-6 8 0,0 5 30,-3 1 18,1 2-7,-1-4-3,3 6 3,-3 2-2,3 1-2,0 5 9,1 3-3,-3 4-1,8 0-8,-2 2-7,6 4-4,0-1-5,0 1-6,6-4 0,4 3-5,3 1-7,3-4-2,1-2-3,-1-1-1,-3-4 1,3-1 0,-5-5 1,-1-4-1,0-1 3,1-2-5,-7-3 0,2 1-1,0-10 0,-6 2 0,5-4-2,-5 1 0,0-2-10,0-2-10,0 0-9,0 4-10,0-4-19,0 0-29,0 0-60,0 0-41,0-10-63</inkml:trace>
          <inkml:trace contextRef="#ctx0" brushRef="#br1" timeOffset="90676.3733">9040 7886 283,'4'-11'0,"2"1"150,-2 0-106,2-6 11,-2 4-1,-3-3-8,5-3-7,4 0 0,-4-7-3,5 1-3,-1 1-8,2-5-9,-3 2-7,1-3-4,2 6-6,-5 6 2,1 3 10,-4 7 7,-2 6 5,-2-2 5,0 3-8,0 0-9,0 4-9,-4 10 3,-4 8 10,-3 7 4,-3 0 3,4 5-7,1-3-3,3 1 3,4 0-1,2-3 2,0-2-2,0-1-2,0 2-5,0-3 0,0-5-2,6-1-2,-4 2 2,5-3-3,-5 0-1,2 3 1,-2-4-2,2 4 0,-2-4 0,2-6 2,-4 3-2,4-7 0,-4 2 1,0-2-1,0-5-12,0 2-8,0-4-10,0 0-10,0 0-4,0 0-10,0 0-13,0 0-30,0-6-77,2-8-95</inkml:trace>
          <inkml:trace contextRef="#ctx0" brushRef="#br1" timeOffset="91077.2057">9408 7610 368,'0'0'0,"2"2"130,-2 7-76,0 3 10,0 5 4,0-2-15,-8 8-17,0-2-9,-2 1-2,5-2 2,-1 3-1,-2 0-8,2-1-4,-1-2-2,1 2 0,2 1-4,-2-2 2,0 0-2,4 1-2,-3-2 3,1-3-4,2 1-3,-2 0 2,0 0-2,4-5 0,0 2-2,0-7 0,0 1 0,4-5-2,0-2 1,4 1-4,1-3 7,3 0-1,1 0 0,1 0-2,1 0-5,1-3 2,1-1-6,-5 0-4,1-1-10,-1 1-9,-2-5-9,-1 4-7,-1-2-12,0 3-8,-1-2-9,-1 3-1,-4-1-14,0-1-34,0-2 12</inkml:trace>
          <inkml:trace contextRef="#ctx0" brushRef="#br1" timeOffset="91331.2521">9555 7926 386,'0'0'0,"0"0"153,-2 2-100,0 6 8,0 3 19,-4-1-19,4 5-19,2-2-8,0 3 7,0 2-9,0 5-7,0-2-6,2 4 0,4-2 0,-6 0-1,2-1-6,0 2-4,0-9 2,-2 4-6,0-6 2,0 4-3,1-2-1,1-3-1,-2-1 0,0-5-1,0-1 0,0-3-20,0 1-17,0-3-7,0 0-20,0 0-22,-3-8-79,-3-5-121</inkml:trace>
          <inkml:trace contextRef="#ctx0" brushRef="#br1" timeOffset="91879.5733">9599 7358 325,'12'8'0,"-1"11"76,3 6 11,1 2 15,-3 7-10,1 6-30,1 5-18,1-1 2,3 8-8,1-4-1,0 3-6,3-1 0,-9-3-10,-3 0-2,1-6-2,-5 1 0,-2-1-2,-2-1 0,-2-1-4,0-3-1,0 1-4,0-3-3,-2-4 0,0 2-2,2-6-1,-2 1 0,2-4 0,-6-4-25,6 0-22,-3-6-23,1-1-54,2-8-122,0-4-148</inkml:trace>
          <inkml:trace contextRef="#ctx0" brushRef="#br1" timeOffset="84212.9171">6197 8149 360,'-6'0'0,"6"0"130,0 0-72,0 0 15,0-2-11,0-1-16,6 2-11,10-4-6,7 1 9,6-2 9,6 2-11,5-2-6,3-5-8,1 2-8,-1-1-7,1 4 1,-5-1-2,-1-1 1,-5 0-1,-2 1 1,-4 1-6,0 2 0,-5 1 0,-5 1-1,-4 2 0,-7 0-67,-2 5-27,-4 5-48,-2 2-94,-15 1-201</inkml:trace>
          <inkml:trace contextRef="#ctx0" brushRef="#br1" timeOffset="83896.4337">6537 7504 433,'-4'16'0,"-3"6"72,-1 6-42,-2 2 20,-1 3-1,5 4 0,-2-7 0,0 6-11,5 0-7,-3-2-1,0 1-3,0 1 0,0 0 0,1-1-5,-3 4-2,2-5-1,2 4-7,0-4-3,-1-1-2,3 1-1,2-2-1,0-2-2,0-4-1,5 3-1,-1-4-1,2-3 0,0 1-3,3-7 5,3 3-4,4-4 2,-3-2 0,1-4-6,1-5-5,2 3-8,1-7-1,1 0-4,-3-3-5,3-8-10,-5 1-27,1-2-31,-3-3-37,-3-1-35,-3 0-37</inkml:trace>
          <inkml:trace contextRef="#ctx0" brushRef="#br1" timeOffset="87521.8279">7005 8324 162,'0'0'0,"0"2"95,0-2-50,0 0 17,0 5 1,0-5 3,0 5-5,0 2-3,0-3 0,0 5-2,0-1-15,0 4-7,0 4-6,0-2-6,0 1-3,0 7 3,0-7-3,0 7 2,2-2-2,-2 0-3,6-4-4,-2 2-2,-4-3 0,5 1-4,-1-2-2,2-3-1,2-4 0,-2-1-1,-4 1 0,5-4 0,-3 2-1,0-5 1,2 0-1,-4 0 1,5 0-1,-1 0 5,4-5 0,-2-3 0,5-7-1,-1-3-4,-1-5 1,5-1 0,-5-3-3,-1 0 2,2-6 0,-6 5-2,3-5-9,-1 4-1,-6 4 5,2 2 3,-4 10 2,0 1 1,0 3 0,-4 5-1,-4-3 1,-3 3-2,-1 2 1,-2 0 1,1 2 0,-5 0 0,3 0-1,-4 0 2,1 0 2,3 6 1,-1-2-5,5 3 2,-5-3-1,9 3 0,-1-2 0,2 2 0,0-1-5,4 1-7,0 2-11,2 1-6,0 5-11,0 1-7,2-1-11,4 1-24,2-3-29,0 6-21,-1-6-48,3-1-42</inkml:trace>
          <inkml:trace contextRef="#ctx0" brushRef="#br1" timeOffset="87861.8679">7336 8478 445,'1'0'0,"1"0"169,0 0-143,2 2 11,0 3 18,2-2-24,0 5-10,3 1-7,-1 4 1,-2-1 4,2-1 1,-3 2-4,1 2-3,2-1-4,-6 2-2,4-4-2,-2 5-2,-3-5-1,1-4 2,-2 5-3,2-7 0,-2 0 0,4-1 0,-2-1-2,-2-2 2,0 0-2,0-2-31,0 0-12,0 4-39,0-4-28,0 0-12,0-6-73,-2-3-52</inkml:trace>
          <inkml:trace contextRef="#ctx0" brushRef="#br1" timeOffset="92550.087">10192 7933 389,'6'0'0,"8"0"93,1 0-36,6 0 17,1 0-10,1 0-14,4 0-13,4 0-10,2 3 1,3-3-4,5 0-4,0 0-4,-3 0-7,-5 0-5,2 0-3,-2 0-1,-2-5 0,-8-3-1,-4 7 1,-3-3 0,-9 4-18,-1 0-7,-4 0-16,-2 0-27,0 0-35,-6 0-33,-3 4-57,-11 2-23</inkml:trace>
          <inkml:trace contextRef="#ctx0" brushRef="#br1" timeOffset="92803.9632">10227 8239 290,'0'7'0,"6"-1"121,9-1-53,-3 2-1,7-4-20,3-1 2,5-2 1,-2 0-4,4 0-6,-2-2-5,2-4-4,2 1-14,-6-1-9,4 0-4,-6 4-7,-2-1 5,1 1-4,-3 0-41,-2 0-51,-1-2-68,-7 2-113</inkml:trace>
        </inkml:traceGroup>
        <inkml:traceGroup>
          <inkml:annotationXML>
            <emma:emma xmlns:emma="http://www.w3.org/2003/04/emma" version="1.0">
              <emma:interpretation id="{CBCD6585-3F1A-42E6-9964-32EB29AEA9B6}" emma:medium="tactile" emma:mode="ink">
                <msink:context xmlns:msink="http://schemas.microsoft.com/ink/2010/main" type="inkWord" rotatedBoundingBox="22418,11297 24274,11275 24284,12162 22429,12184"/>
              </emma:interpretation>
              <emma:one-of disjunction-type="recognition" id="oneOf12">
                <emma:interpretation id="interp60" emma:lang="tr-TR" emma:confidence="0">
                  <emma:literal>1,761</emma:literal>
                </emma:interpretation>
                <emma:interpretation id="interp61" emma:lang="tr-TR" emma:confidence="0">
                  <emma:literal>1761</emma:literal>
                </emma:interpretation>
                <emma:interpretation id="interp62" emma:lang="tr-TR" emma:confidence="0">
                  <emma:literal>1÷761</emma:literal>
                </emma:interpretation>
                <emma:interpretation id="interp63" emma:lang="tr-TR" emma:confidence="0">
                  <emma:literal>1×761</emma:literal>
                </emma:interpretation>
                <emma:interpretation id="interp64" emma:lang="tr-TR" emma:confidence="0">
                  <emma:literal>1,7÷61</emma:literal>
                </emma:interpretation>
              </emma:one-of>
            </emma:emma>
          </inkml:annotationXML>
          <inkml:trace contextRef="#ctx0" brushRef="#br1" timeOffset="131750.6417">11284 8023 159,'-1'0'0,"1"0"65,0 0-61,-2 0 2,2 0 7,0 0 6,0 0 4,0 0 0,0 0 2,0 0-13,0 0-12,0 0 0,0-2 0,0 2 2,0 0-3,0 0 1,0 0 0,0 0 5,2 0 0,-2 0-4,1 0 6,-1 0 14,0 0 38,0 0-11,0-2-14,0 2-10,0-2-4,0 2 5,2 0 2,-2 0 8,0 0 0,2 0-7,-2-3-3,0-1-3,2 0-6,-2-4-5,4-1-4,-2 1-1,4 2 0,-2-7 2,2 2-2,3 1-3,-3-9 0,4 3-2,-1-2 0,-1 1-1,8-2 0,-11-3 0,7-2 0,-6 1 0,3-2-1,1 7 0,-6-3 2,2 9-2,-1 0 2,-3 2-1,-2 7 1,2 0 1,-2 3 5,0 0 4,0 0 0,0 0 1,-2 0-6,2 0-1,0 0-4,-2 0 0,2 0-2,0 0 2,0 5-2,0 1 0,0 3 1,0-1 0,0 0 0,0 1 0,0 1 0,4 3 0,-2 4 0,2 0 0,0 3 0,0 0 0,2 7 2,-2-4-2,-1 3 0,3-1 0,-4 0 2,-2-2 2,0 3 1,0-1 2,4 0-1,-2 2 0,0-3 0,-2 3 0,0-2-3,2-3 1,-2-4-3,2-1 0,2 0-1,-2-3 0,-2-3 2,1 0-2,-1-1 0,0-2 0,0-3 2,2-1-2,2-2 1,-4 3-1,2-3 0,-2 1 1,2-1-1,-2-2 0,2 2-22,-2 1-23,0-3-19,0 0-53,0 0-25,0 0-58,0-10-120</inkml:trace>
          <inkml:trace contextRef="#ctx0" brushRef="#br1" timeOffset="132014.8363">11683 8259 397,'0'0'0,"0"2"92,2 4-89,1 2 34,1-1 27,2 1 0,-2 2-14,-2 1-4,4-2-9,-6 2-6,4 1-4,1-1-5,-1 3-2,0-3-5,0-1-5,0 1-5,0-2-3,1-2-1,-5 7 0,0-7-1,0 0 0,0-3 2,0 0-3,0-1-23,0 0-23,0 6-30,0-9-82,-7 0-100</inkml:trace>
          <inkml:trace contextRef="#ctx0" brushRef="#br1" timeOffset="132852.8578">11741 7736 270,'-4'-3'0,"4"3"90,0-2-68,0-2 14,0 4 8,0 0 0,0 0-2,0-1 3,0-1 3,4-3-11,3 1-10,1-4-6,4 0-6,1 2-5,5-3 1,1 1-6,0 2 0,3-3-2,-1 5 0,-2-1 0,0 1-1,-1-2-1,1 5-1,-3-1 0,-1 2 0,-1 0 0,-7 0 0,1 0 0,2 7 0,-4 1 0,-1 4 0,3 4 0,-4-1 5,-4 0-1,4 4 2,-2-1 3,2 3 2,-4 0-4,0 2 4,0-4-1,0 0 1,0 4-6,0-1 0,0 1 2,0 4-4,0-4 1,0 1-2,5-1 0,-3-1 0,2 0 0,-2-1-1,0-6 1,2 3-1,-4-5 0,8 2-1,-6-6 0,1 7 1,-1-4-1,4 0 0,0 1 2,2-5-2,-6 2 0,2-2 1,-1 0 0,3 1-2,0-1 0,-4 0-7,0-3-25,2 1-9,0 1-26,-2-5-17,1 0-36,-3-2-39,0 0-22</inkml:trace>
          <inkml:trace contextRef="#ctx0" brushRef="#br1" timeOffset="133221.9178">11895 8071 110,'-4'0'0,"1"-2"82,3 0-32,0-2 29,0 4-3,0 0-18,0-2 15,0 2-5,0-2-3,3 0-17,5 2-11,2-2-4,5-1 2,3 1-3,5 0-9,-4-2-8,0 2-2,1-1 5,-3 1-2,1 0-2,-1-3-4,0 2-3,3 2-3,1-4-1,-6 1 2,5-1-6,-5 1 2,1-1 1,1 0-2,-1-4 0,-5 5 2,5-5-2,-7 5-12,1 0-10,-4-2-11,-2 1-10,1 1-34,1 2-44,-4-1-31,4 0-48,-6 1-9</inkml:trace>
          <inkml:trace contextRef="#ctx0" brushRef="#br1" timeOffset="133870.4486">12591 7578 219,'0'-4'0,"0"2"121,2 0-67,-2 2-5,0 0 3,0 0-4,-4 6-9,-4 7-1,1 4 12,-3 4-3,2 4-13,-1 2-11,-3 1-1,4-2 3,-3 4-7,3-5-1,-6 1 0,7 1-3,-5 1 3,2 0-4,-1-2-1,3 2-4,-3-1-1,5 1-1,0-1-1,0-5-5,4 0 0,2-4 2,0-2-2,2 1 0,10-2 0,-6-6 7,3 7 4,1-4-9,3-6-1,3 5 0,-1-9 2,7 4 0,1-6 1,4 0-2,-2-6 3,0-4-4,-2 4 0,2-3-1,-5-1 0,-3 2 0,-3-1-1,-5 2 0,3-1 0,-6-2 1,-2-1 0,-2 1 0,-1-1 0,-1 3 0,0-1 0,-1-3-4,-7 1 2,-8 0 0,7-1 0,-5-1 0,1 5 0,-1 0 1,-1 4 0,-5 4 0,1-1-1,2 1 0,-5 0 1,7 0-1,-3 0-3,1 3 1,2 0-4,5 6-5,-2-5-6,7 1-6,-1-3-12,4 2-13,2 0-26,0 4-27,0-1 2,0-1-3,6-2 2,1 1 20,9-1-9,-3-2-50</inkml:trace>
          <inkml:trace contextRef="#ctx0" brushRef="#br1" timeOffset="134324.5756">12895 7951 316,'5'-8'0,"9"3"86,-4-5-45,1 2 10,-5-1-2,4-3 1,-5-1 3,1 2-6,6-3-13,-4 1-14,1-5-5,1-2-6,-4 1-2,3-2-4,-3 0-1,-2-1-1,4 4 0,-6-1 1,2 4-1,-4 3 5,0 3 14,0 5 3,0 2-2,0 0-1,0 2-6,0-4-5,0 4-4,0 0 1,0 0-1,0 0 0,0 0-3,0 0-2,0 0 0,0 0-2,0 0 1,0 6 0,0 3 1,0-1 0,0 9 3,0-2-1,3 3 3,-1 3 5,0 3 5,6 4 2,-6 3-2,2 2 5,-2 3-2,0-1-5,-2 4 0,2 0-5,1 2 4,3-6 0,-2-1-2,2-1-6,-4-3 1,6-3-3,-3-3 1,-3-1-4,2-7 2,-2 0 1,-2-1-3,2-5 1,4-6 0,-2-2-36,0-2-26,-1 0-33,7 0-83,-8-18-216</inkml:trace>
        </inkml:traceGroup>
      </inkml:traceGroup>
    </inkml:traceGroup>
    <inkml:traceGroup>
      <inkml:annotationXML>
        <emma:emma xmlns:emma="http://www.w3.org/2003/04/emma" version="1.0">
          <emma:interpretation id="{D1EEB7BF-AA90-49C9-BD26-3F52B46E43DC}" emma:medium="tactile" emma:mode="ink">
            <msink:context xmlns:msink="http://schemas.microsoft.com/ink/2010/main" type="paragraph" rotatedBoundingBox="5722,12443 7684,12482 7672,13074 5711,130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673B6E-3634-4AB7-BA3D-2FC58C57CA8E}" emma:medium="tactile" emma:mode="ink">
              <msink:context xmlns:msink="http://schemas.microsoft.com/ink/2010/main" type="line" rotatedBoundingBox="5722,12443 7684,12482 7672,13074 5711,13035"/>
            </emma:interpretation>
          </emma:emma>
        </inkml:annotationXML>
        <inkml:traceGroup>
          <inkml:annotationXML>
            <emma:emma xmlns:emma="http://www.w3.org/2003/04/emma" version="1.0">
              <emma:interpretation id="{0447C091-3C64-4A4D-8F17-38CF98B94618}" emma:medium="tactile" emma:mode="ink">
                <msink:context xmlns:msink="http://schemas.microsoft.com/ink/2010/main" type="inkWord" rotatedBoundingBox="5720,12576 6297,12588 6288,13046 5711,13035"/>
              </emma:interpretation>
              <emma:one-of disjunction-type="recognition" id="oneOf13">
                <emma:interpretation id="interp65" emma:lang="tr-TR" emma:confidence="0">
                  <emma:literal>Ho</emma:literal>
                </emma:interpretation>
                <emma:interpretation id="interp66" emma:lang="tr-TR" emma:confidence="0">
                  <emma:literal>HO</emma:literal>
                </emma:interpretation>
                <emma:interpretation id="interp67" emma:lang="tr-TR" emma:confidence="0">
                  <emma:literal>Ha</emma:literal>
                </emma:interpretation>
                <emma:interpretation id="interp68" emma:lang="tr-TR" emma:confidence="0">
                  <emma:literal>He</emma:literal>
                </emma:interpretation>
                <emma:interpretation id="interp69" emma:lang="tr-TR" emma:confidence="0">
                  <emma:literal>H</emma:literal>
                </emma:interpretation>
              </emma:one-of>
            </emma:emma>
          </inkml:annotationXML>
          <inkml:trace contextRef="#ctx0" brushRef="#br1" timeOffset="303004.1975">-5423 8886 49,'0'-4'0,"3"2"-2,3-4 0,-2 5-3,-2-1-1,-2 0 6,2 1 0,-2-2 8,0 3 6,0 0 3,0 0 4,0 0 13,0 3 22,0 2-16,0 0-4,-2-3 12,0 1-1,0 0-5,0-1-1,0 1 2,2-3 0,0 1 5,0-1-3,0 0 5,0 3-4,0-3-15,0 0-11,0 1-8,0-1-5,0 7-1,0-3 4,0 9 10,0 1-5,0-3-2,0 5-2,0-5-3,2 4 0,0 0 1,-2 0 2,0 3-3,0-3 2,0 2 0,0 2 0,2 1 1,-2-2 1,0 3-6,0-2-1,0-1 0,2 2 0,0-7-1,0 3-2,-2-3 0,0 0-1,0-4-1,0 1 0,0-2 1,2-1-1,-2-2 2,2 2-2,0-5 0,-2 1 0,0 0 0,0-3 0,4 0 0,-4 0 0,0 0 0,0 0-9,0 0-4,0 0-5,1 0-5,1 0-9,0 0-9,0-4-5,2 2-26,-2 0-15,6 2-10,-6 0-14,0 0-13,-2 0 15,0 0-13</inkml:trace>
          <inkml:trace contextRef="#ctx0" brushRef="#br1" timeOffset="303358.5702">-5414 9143 378,'-2'0'0,"2"0"106,0 0-82,0 0-7,0-2 0,0 2-2,0-1-1,0 1-6,6-4 8,0 2-4,0-1 2,7-1 8,-5-2-4,5 3-1,-1 1 5,-2-2 3,1 3 0,-1-1 1,4 2-2,-3 0-3,5 0-6,1 0-2,-7 0 1,3 0-3,-3 0-4,1 0-2,-5 0-1,4-2-3,-4 2 1,-2 0-2,-3-1 0,1 1 0,-2-3 0,2 3-9,-2 0-18,0 0-15,4 0-15,-4 0-15,0 0-3,0 0 8,0 0-5,2-5-27,0-2-36,-2 0-34</inkml:trace>
          <inkml:trace contextRef="#ctx0" brushRef="#br1" timeOffset="303743.871">-5203 8919 23,'-2'-12'0,"2"3"52,0 3-19,0-3 22,0 8 10,0-1 6,0 0-5,0 2-19,-4 0-11,4 2-3,-2 6 4,2 7 9,-2 2 14,0 4 3,-2-1-17,2 0-14,-1 5-4,3-3 2,0-4-8,0 5-5,0-6 0,0 3-1,0-6-4,0 0-2,0 1-2,0 0 2,2-2-3,-1 3-2,3-5 0,-2 0-1,0 0-3,2-2 1,2-2-1,-6-1 0,2 3 0,0-6 0,-2 2-2,2 1 2,-2-1 0,0 1-1,0 1 0,0-2 0,0 0-3,0-1-3,0 0-11,-2-3-9,2 2-13,0 0-7,0 1-16,0-2-6,0 2-1,0-4 5,0 3-11,0-2-36,0-1-13,4 0 8</inkml:trace>
          <inkml:trace contextRef="#ctx0" brushRef="#br1" timeOffset="304238.9361">-5041 9210 236,'0'0'0,"0"2"109,0 3-73,2 2 11,2-4 10,-4 3 4,0-2-7,0 1-3,0-1 3,6 3-12,-4-1-14,2 1-10,0 3-4,-3-4-5,7 1 1,-6-5-2,0 0 2,2-1-2,-2 1 0,6 0-1,-3-1-2,1 3 1,0-4 0,2 0 0,-1 0-2,1 0-2,0-5-1,-2 1 1,5-1-1,-3-2 0,6 1-1,-5-5 0,3-1 1,-4-1 0,1-1-2,-3 0-1,0 4 1,-4-1-2,0-3 1,-2 5 1,0 1 1,0 2 0,0 1 0,-2 1 0,-2 2 1,-2-1-1,-2-1 0,1 0 0,-1 4 2,-2 0-2,2 0 0,3 0 7,-7 0-3,2 4 3,-1 3-3,1 2 0,2-1-3,-1 0 0,-3-2-1,6 3 0,-3 0 0,3-2 0,4-2 0,-2-3 0,4 0-25,0 0-25,0-2-54,2 0-57,6 0-37,5-2-74</inkml:trace>
        </inkml:traceGroup>
        <inkml:traceGroup>
          <inkml:annotationXML>
            <emma:emma xmlns:emma="http://www.w3.org/2003/04/emma" version="1.0">
              <emma:interpretation id="{9FBC38F2-0DC8-4C30-ADB5-92841EF5BF82}" emma:medium="tactile" emma:mode="ink">
                <msink:context xmlns:msink="http://schemas.microsoft.com/ink/2010/main" type="inkWord" rotatedBoundingBox="6670,12462 7684,12482 7673,13058 6658,13038"/>
              </emma:interpretation>
              <emma:one-of disjunction-type="recognition" id="oneOf14">
                <emma:interpretation id="interp70" emma:lang="tr-TR" emma:confidence="0">
                  <emma:literal>red</emma:literal>
                </emma:interpretation>
                <emma:interpretation id="interp71" emma:lang="tr-TR" emma:confidence="0">
                  <emma:literal>ned</emma:literal>
                </emma:interpretation>
                <emma:interpretation id="interp72" emma:lang="tr-TR" emma:confidence="0">
                  <emma:literal>Ped</emma:literal>
                </emma:interpretation>
                <emma:interpretation id="interp73" emma:lang="tr-TR" emma:confidence="0">
                  <emma:literal>nede</emma:literal>
                </emma:interpretation>
                <emma:interpretation id="interp74" emma:lang="tr-TR" emma:confidence="0">
                  <emma:literal>#edu</emma:literal>
                </emma:interpretation>
              </emma:one-of>
            </emma:emma>
          </inkml:annotationXML>
          <inkml:trace contextRef="#ctx0" brushRef="#br1" timeOffset="305325.854">-4472 9082 252,'0'0'0,"0"0"111,-2 0-76,2 0 9,0 2 23,-2 3 3,0 0-15,2 2-11,-2 1-18,2 4-8,0-1 0,0 2-3,4 0 5,-2-1-4,0-3-2,-1 4-2,5-3-2,0-4 0,-4 1 0,0-1 1,0 0-2,0-2 2,0-2-3,-2 0-2,0 0-4,0 3-1,0-1 0,6-2-1,-5 1 0,-1-1 1,0 0-1,0-2 0,0 0 2,0 0 0,0 0 0,0 0 1,0 0 0,4-7-1,-4-1 3,2-5-5,0-2 0,0-2-4,2 1 4,-4 1 0,2 0-1,4 6 1,-6-3-1,2 2 1,0 1-1,-2 1 1,3 0 0,-3-1 0,2 3 0,0 1 0,0 2 0,4 0 0,-4-3 0,2 4 0,0 0 2,-2-2 0,3-1 1,1 1-1,0 2 5,0-5 1,5 3-3,-1-2-1,2 0-1,-1 2-1,3-3 3,-1 5-1,1-7-2,-1 4-1,-3 5-1,2-2 0,-7 2 1,3 0-1,-4 0 0,2 0-1,-6 5-3,0-1-15,0 7-5,0 7-12,0-6-23,0 9-34,0 2-33,-2-1-36,0-1-79</inkml:trace>
          <inkml:trace contextRef="#ctx0" brushRef="#br1" timeOffset="305949.8852">-4117 9235 241,'4'0'0,"4"0"70,0 0-9,-1 0-11,5 0-11,-4 0-11,3-2 1,-1 2 9,3-4-3,-3-1 5,5-4-12,-3 2-7,-2 1-8,-1-1 1,-3 3-5,0-4-1,-2 7-4,-2-4 1,2 0 4,-4 3 5,2-4 3,-2 2 0,0-1-3,0 2-5,2-4-5,-2 2-1,0-3-1,0 3 0,0-1 0,-4 1 0,-4 0 1,6 3-1,-4 0-1,-3 1 2,5-2-3,-2 3 0,-2 0 1,2 0-1,-1 0 7,-3 0 4,4 3-1,-5 0 1,1 4-6,2 1 3,-2-1-3,5-2-2,3 0 2,-4-3-3,4 0 4,-2 1-1,4-2 1,-2 2-6,2-1 0,-2-2 0,2 4 2,0-1-2,0 4 0,0-1-1,0 3 1,0 1 1,0-1 0,2-1 0,4 3 0,0 1-2,-2-1 2,0 2 3,3-1-2,1 1 0,2-1 0,1 1 0,-3 0-1,4-5-1,-3-4 0,5-1 10,-6-2-3,5-1-1,3 0-4,-7 0 1,5 0 0,-3 0-2,3-1 1,-3-2-2,3-1 0,-4 0 1,-3 2-1,-1 0 0,4 0-14,-6-2 5,2-3-8,-3 3-11,5-5-13,-2 1-18,0-2-43,3-1-30,-3-6-36,-4 2-38</inkml:trace>
          <inkml:trace contextRef="#ctx0" brushRef="#br1" timeOffset="306714.4023">-3572 8768 343,'0'0'0,"0"0"70,0 0-60,0 0 18,0 0 30,0 2-1,0 0-3,0 7 7,0 4-7,4-1-14,0 5-6,-2 1-6,0 3-7,-2 5-4,0-4-1,0-2 0,6-3-4,-1 2-5,-3-4 1,4 3-1,0-2 0,0 0 0,-2-1-1,0-1-2,-1 1 0,5 3 0,-2-5-3,-2-3 1,-2 5-2,3-5 0,1 3 2,-4-1-1,4-1 0,-4-1-1,0-2 0,-2-1 0,0-5 0,0 0 0,4-2 0,-2 0 1,-2 2-1,0-2 2,0 0-2,0 0 3,0 0-1,0 0 0,2 0 2,-2 0-3,0 0 0,0-2-2,0-2-4,-4-3 1,-4 3 0,4-8 1,-2 5 1,-5 1 0,3 0 0,-2 4 0,1-2 0,1-1 0,-2 1-1,1 2 0,-3-1 0,0-3 2,3 0-3,-1 2-3,2-2 1,1 0 4,-1 3 2,2 1 0,0 2 0,-1 0-2,-1 0 2,2 0-3,-2 0 1,1 2 0,1 5 0,-2 1 1,0-1 2,-1 2-2,-3-4 1,4 4 0,3-2 0,-3-2 0,8-1 0,0-4 0,0 2 0,0 3-2,0-3 1,0 10 2,0-6 0,0 1 3,0 4 2,4-2 0,1-2-3,1-1 1,-2 5 1,0-4 0,8-2 2,-5 1 2,1-3 0,4-1 2,1 3-1,-1-3-4,1 0 2,-1-2-1,0 4-3,-1 1 0,1-3-4,-3 1 0,3-1 3,-2 0-3,3-2 0,-1 0 0,-1 0-45,3 0-54,-3-9-173,-7-11-334</inkml:trace>
        </inkml:traceGroup>
      </inkml:traceGroup>
    </inkml:traceGroup>
    <inkml:traceGroup>
      <inkml:annotationXML>
        <emma:emma xmlns:emma="http://www.w3.org/2003/04/emma" version="1.0">
          <emma:interpretation id="{B8F00E9D-9CC7-4EC3-AC3F-51866158756B}" emma:medium="tactile" emma:mode="ink">
            <msink:context xmlns:msink="http://schemas.microsoft.com/ink/2010/main" type="paragraph" rotatedBoundingBox="5297,13105 8175,12928 8246,14078 5368,142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F23BF3-3E90-4611-8E89-88AF4C22B0D5}" emma:medium="tactile" emma:mode="ink">
              <msink:context xmlns:msink="http://schemas.microsoft.com/ink/2010/main" type="line" rotatedBoundingBox="5297,13105 8175,12928 8246,14078 5368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BE15C082-2774-4CDB-8ACD-A0E23AB933E9}" emma:medium="tactile" emma:mode="ink">
                <msink:context xmlns:msink="http://schemas.microsoft.com/ink/2010/main" type="inkWord" rotatedBoundingBox="5297,13105 8175,12928 8246,14078 5368,14254"/>
              </emma:interpretation>
              <emma:one-of disjunction-type="recognition" id="oneOf15">
                <emma:interpretation id="interp75" emma:lang="tr-TR" emma:confidence="0">
                  <emma:literal>ak</emma:literal>
                </emma:interpretation>
                <emma:interpretation id="interp76" emma:lang="tr-TR" emma:confidence="0">
                  <emma:literal>Baş</emma:literal>
                </emma:interpretation>
                <emma:interpretation id="interp77" emma:lang="tr-TR" emma:confidence="0">
                  <emma:literal>ati</emma:literal>
                </emma:interpretation>
                <emma:interpretation id="interp78" emma:lang="tr-TR" emma:confidence="0">
                  <emma:literal>ant</emma:literal>
                </emma:interpretation>
                <emma:interpretation id="interp79" emma:lang="tr-TR" emma:confidence="0">
                  <emma:literal>ani</emma:literal>
                </emma:interpretation>
              </emma:one-of>
            </emma:emma>
          </inkml:annotationXML>
          <inkml:trace contextRef="#ctx0" brushRef="#br1" timeOffset="201561.8529">-4807 10282 137,'0'0'0,"0"0"57,0 0-55,0 3 8,0-3 11,0 4 7,0-3 8,6 1 16,-4 5-9,4-2-6,-2 1-8,-1 2 2,3 0-4,-4 4 0,2 0-1,-2-2 2,0 0 0,2 1-3,-2 1-6,3-3-6,1 0 0,-2-3 0,0-1-1,4-5 5,-2 5 1,-3 1-4,3-6-3,6 3-2,-4-3 1,3 0 2,-1 0-2,3-3 1,-3 1-4,3-7 0,1 6-5,-4-5 3,5-5 2,-1-2-3,-5-2 2,3 6-2,-2-9 1,-5 4-2,5 4 0,-8-5 0,0 4 2,-2-1 1,0 0-2,0 0 3,0 2-1,-4 0 1,-4-1-4,1 1 0,1 1 1,-6 2-1,3 0-3,-1 3 0,0-2 0,-1 2 0,1-1 0,-4 5 0,-3-2 3,5 4-3,-3 0 0,1 0-1,5 0 1,-3 0-1,6 2 1,-1 0-1,-3 2 1,4 3 0,0 5-1,-1-1-2,5 6 1,0-4 1,0 6-3,0-5 0,2 1 0,0 0-1,0-2 4,0 4 0,4-6-2,0 4-12,3-2-3,-1-5 0,-2 6-7,6-5-16,-3-7-18,1 7-31,2 0-13,-2-5-41,1-2-40</inkml:trace>
          <inkml:trace contextRef="#ctx0" brushRef="#br1" timeOffset="202032.3199">-4368 10231 287,'0'0'0,"0"0"99,2 0-74,0 0 13,-2 0 17,2 2-5,-2 3-12,0-1 0,4 5 24,-3-2-13,5 3-16,-4 2-8,0 0-5,4-3-10,-6 4 2,4-3-6,0-2 2,-2 3-6,1-2 0,-1-4-1,0 0 0,0-1 0,2 0 1,-4 3-2,2-3 0,0 4 0,0-4-16,-2 3-8,2 1-13,0-1-20,-2 0-29,0 2-3,0 2-30,0-4-52,-4-3-40</inkml:trace>
          <inkml:trace contextRef="#ctx0" brushRef="#br1" timeOffset="202533.7784">-4215 10145 236,'5'7'0,"-3"-2"34,0 6-11,0 0 30,0 0-1,2-3-6,-4 7 4,4-3 2,0 1-5,2 5-10,-1-9-7,-3 8-4,10-7-2,-4-1-8,-3 1-7,7-5 2,-6-2-1,7 1-2,-5-3-1,4 1 0,-3-2-2,-1 0 1,2 0-2,1-2 2,1-4 2,3-5-4,-5-4-2,2 3 1,-5-3 0,-5-1 3,6 0-7,-4 4 2,-4-7 2,0 8 0,0 1-2,-2-3 3,-4 4-2,0 1 2,-1-6-1,-3 3 4,6 2-1,-6-3-5,-1 1 0,1 7-2,-1-5 0,1 4 1,-2-4 0,5 5-1,-5 2 1,10 2-2,-6-3 2,6 3 0,-5 0 0,3 0-5,0 0 5,0 0 0,-2 3-3,2 2-2,1-2-8,3 6-10,0-6-19,0 6-11,0-5-7,0 3-6,0 1-5,0-3-12,0 4-24,0-6 0,7-3-65</inkml:trace>
          <inkml:trace contextRef="#ctx0" brushRef="#br1" timeOffset="203003.6887">-3837 9975 376,'0'-3'0,"0"3"95,0 0-63,0 0 6,-1 0 8,-1 0-16,-2 0-3,4 0-6,0 0-6,0 3-9,0-1-2,0 0-4,0 2 0,0 1 9,0-2 3,0 2-5,0 1 3,0-3 0,4 3 2,-2 0-5,1 1-2,7-4 3,-2 6 1,0-6 0,3 5 0,-1 0-1,-1-2-2,3 2 2,0 1-1,-3 0-1,3-6 2,1 3 0,-3 1 2,4-1-2,-7 2-2,5-2 0,-2-1 2,-3 1 0,1 3 0,0 0-3,3-4 0,-3 6-2,2-2-2,-4 2 1,-3-4-2,-1 2 0,-2 6 1,0-8-1,0 7 4,0-1-4,0-1 0,-2 3 2,-3-3-2,-7 6 0,2-4-9,3 0-5,-7 0-5,1-4-8,-1 1-13,-1-5-26,1-2-33,-3-4-34,5 0-73,-3-8-43</inkml:trace>
          <inkml:trace contextRef="#ctx0" brushRef="#br1" timeOffset="203219.8493">-3806 10015 506,'0'-11'0,"0"0"38,8 6-36,-2-6 7,4 0 20,-3 7 22,1-4 4,2 1-5,7-1-11,2-1-4,3 1-9,1 0-8,-2-3-11,2 0-5,-1 1-1,-3-1 1,2 3 2,-1-3-8,-9 5 4,1 5 0,-10 1-126,-2 1-66,-8 11-80</inkml:trace>
          <inkml:trace contextRef="#ctx0" brushRef="#br1" timeOffset="299179.5577">-5584 9381 153,'0'0'0,"0"0"69,0 0-54,0-2-1,0 2-3,0 0-4,0 0-2,0-1-2,-2 1 0,-2 0 0,2 0-2,2 0 1,-2 0 0,2 0 1,0 0 5,0 0-4,0 0 3,0 0 4,0 0 9,0 0 2,0 0 1,0 0 54,-1 0-10,1 0-27,0 0-15,-2 0-9,2 0-3,0 0 0,-2 0 2,2 0-1,0 1 0,-2-1-4,2 0-3,0 0-3,0 0-1,0 0 0,0 0 0,0 0-1,-2 2 1,0 0 2,-4 5 5,4-4 3,-2 1 0,2 5 1,-3 0-3,-5 2 0,6-2-3,-6 0-2,-1 4-1,5-3-3,-8-1 2,3 4 0,-3-1-1,1-2 0,1 1 3,1-1-2,1 1 1,-4-2-2,9-2 2,-7 0-3,4-3 1,2 5-1,-3 0 0,5-5-1,2 2 0,-2-4-2,0 0 2,-2 4-1,3-1 0,1 1 0,2-3 0,0 0 0,0 1 0,0-4 0,0 2 0,0 0-1,0 3 1,0-2-4,0 6 4,0-6 0,0 2-2,2-5 2,-1 2 0,3 1 0,2 1 0,2-2 0,-2 5 12,5-5-4,1 4 2,1-1 3,5-2 0,1 3-2,-1-3 0,-3 1-1,2 0 2,1 1-4,-3-3 1,-3 2-2,5-2-3,-9-2-1,4 0-2,-7 3 0,-3-3-1,4 0 0,-6 0 2,0 0-3,0 3-12,0-1-33,0 5-19,-8 6-25,5-5-108,-7 0-159</inkml:trace>
          <inkml:trace contextRef="#ctx0" brushRef="#br0" timeOffset="181397.9651">-5574 9808 64,'0'0'0,"0"0"62,0 0-50,0 0 3,0 0 1,0 0-7,0 0 3,0-2 0,0 0 0,0-1-6,0-1-7,0 2 1,0 1 0,0 1-2,0 0 2,0 0-1,0 0 1,0 0-4,0 0-4,0 0-5,0 1-9,0 4-18,0 8-18</inkml:trace>
          <inkml:trace contextRef="#ctx0" brushRef="#br1" timeOffset="301416.3439">-5416 9577 16,'-4'0'0,"4"0"129,0 0-80,0 0-17,0 0-12,0 0-11,0 0-4,0 0-1,0 0 1,0-2 4,0 2 9,0 0 4,0 0 11,0 0 8,0 0-6,0-4 1,0 4 2,0 0-4,0 0 0,0 0-1,0 0 3,0-1 0,0 1 3,4 0-6,-4 0-3,0 0-6,0 0-5,0 0-6,0 0-1,0 0-4,0 0 0,0 0-3,2-2-2,4 0 1,0 1 0,3 1 1,-1-4-1,0 2 4,2 1-3,-5-1 1,9-2-4,-4 2 1,5-5 0,4 2-2,-1 1 1,-1 2-1,1-1 1,1 0 2,-2-1-1,3 0-1,-1-3 3,-2 5-1,5 0 0,-3 2 1,0 0 0,-3 0-3,3 0 1,0 0-1,-1 0 2,-1-2-2,3 2 1,-5 0 2,0 0 0,3 0-3,-5 0 0,1 0 0,3 0 0,3 0-1,-3-4 1,4-2 0,1 3-1,-5 0 1,-2-2 0,3 1 0,1 2-2,0-3 0,-3 3 3,-3 0-2,7 0 4,-3 2-1,1-2 5,-3 2-2,-3 0-3,7 0-1,-2 0-1,3 0-1,1 0 0,2-2 1,2-1-1,-2 0 0,1-1 4,3 4-3,-6 0-1,2 0 1,0-2-1,2-3 0,-3 5 0,-3 0 1,4 0-1,-3 0 1,-1 0-1,4 0 2,-2 0-1,-1 0 2,1 0 0,0 0-2,-3 0 0,1 0 1,-4 0-3,3 2 0,3-2 0,-5 0 1,1 0 0,-2 0 2,-1 0-3,1 3 0,-1-3 1,-1 2-1,3-2 0,-8 2 4,3-2-6,-3 2 4,0 0 0,-1-2-1,1 0-1,6 1 0,-5-1 2,7 0-1,-1 0-2,-5 3 1,5-3 0,-3 0 3,-2 0-4,-5 0 2,7 0-1,-4 0 0,0 0 1,5 0-1,-5 0-1,3 4 1,-1-4 0,2 0 0,3 0 0,-5 0 1,7 2-1,-3-2 0,1 0 0,1 2 0,1-2 2,0 0-2,-3 0-2,0 2 2,3-2 2,-6 3-2,3-3 0,0 0 0,-7 0 0,5 0 0,-4 0 0,3 2 0,-3-2 0,0 0 0,1 0 0,-3 0 0,4 2 0,-1-2 0,3 0 0,-4 2 0,0 0 0,3 0 0,-3 3 0,0-5 0,1 0 0,1 1 0,2-1 0,-3 2 0,-1-1 0,-2 2 0,1 0 0,1-3 1,0 2-1,2 0 0,-3 0 0,-1 0 0,6-2 0,-5 0 1,3 2-1,0-2 0,1 5 2,-1-3-2,0 0 0,-1-2 0,1 0 0,0 0 0,-3 0 1,7 0-1,-6 0 1,3 0-1,-3 0 2,2 0-1,-3 0 0,1 0 1,-2 0-1,-2 0 0,0 0 0,0 0 0,-1 0-1,-1 0 0,-2 0 1,2 0-1,0 0 0,-2 0 0,2 0 0,-2 0 1,0 0-1,2 0 0,-2 0 0,6 2 0,-4-2 0,2 0 0,0 0 0,-4 0 0,0 0 0,0 0 0,0 0 0,0 0 2,0 0-1,0 0 1,0 0 0,0 0 1,0 0 0,0 0 1,0 0 0,0 0 0,0 0 0,-8-6-3,0-5-1,-5 0 0,5 1 0,-6-5-1,1 5 1,1-5-4,1 6-1,1 1 1,0 2 1,2-2 2,1 3-3,-1 3 0,2 0 3,6 0 0,-4 2 1,2 0 0,0 0-1,2 0 1,-1-3 0,-3 1 0,4 2 0,0 0-1,0 0 1,0 0 0,0-2-1,0 2 1,0 0-1,0 0 1,0 0 0,0 0 0,0 0 0,0 0-1,0 0 1,0 0 0,0 0 0,0 0 0,0 0 0,0 0-1,0 0 1,0 0 0,0 0 0,0 0 1,0 0-1,0 0 0,0 0 1,0 0-1,0 0 2,0 0-1,0 0 0,0-2 1,-2 1-2,-2-3 0,4 0 0,0 1 1,-2 1-1,2 1 0,-6-3 1,2 0-1,-2 3 0,1-7 0,5 3 0,-4 0 0,2-1 0,0 2 0,2 4 0,0-2 0,-2-1 0,2 3 0,0 0 0,-2 0 0,2 0-2,0 0 2,0 0 0,0 0 0,0 0-1,0 0 1,0 0-2,0 0 1,0 0-1,0 0-1,0 0 0,6 3 0,0 0 3,5 2 0,-1 2 0,2-2-1,-3 0 1,1 1 0,0 3-1,3 0 2,-3 0-2,5 2 1,-1 2 0,-1-5 0,3 5 0,-3 0 0,-1-3 0,-4 1 0,3-3 0,-3 0 2,0-2-2,-3-1 0,-1-1 2,2-2-1,0 0 0,-4 5 2,0-3-1,-2 0-1,0-1-2,2 2 2,0-1-1,-2 1 0,2-3 1,-2-2-1,0 0 1,0 0-1,0 0 2,0 0-2,0 2 0,0 3 0,-4-3 0,-2 5 3,-2 0-2,-3 0 1,-5 6-1,1-3 0,1 0-1,-1 4 0,3-1-15,0 5-3,-3-2-7,7 2-7,-5 0-8,3 2-16,-2-6-51,7 1-154,-5-11-254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34:47.4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FBBA93F-21B1-4EC9-AF0D-72591F7190D7}" emma:medium="tactile" emma:mode="ink">
          <msink:context xmlns:msink="http://schemas.microsoft.com/ink/2010/main" type="inkDrawing" rotatedBoundingBox="1101,13657 6740,13401 6872,16298 1233,16555" hotPoints="1505,16083 0,0 6471,15978" semanticType="enclosure" shapeName="RightTriangle">
            <msink:sourceLink direction="with" ref="{6930D0C3-93F6-48B3-B565-60824CE5D18F}"/>
            <msink:sourceLink direction="with" ref="{2E7D67EA-051F-4708-A125-CEAC100EFBBE}"/>
          </msink:context>
        </emma:interpretation>
      </emma:emma>
    </inkml:annotationXML>
    <inkml:trace contextRef="#ctx0" brushRef="#br0">34 223 27,'-2'-2'51,"0"0"-22,-2-1-10,4 1 2,-1 0 11,-3 2-10,2-2-8,-2-1-5,4 2 2,-4 1 4,2-2 1,2 2 9,0-3 9,0 3-1,0 0-11,0-1-9,0 1-7,-2 0 6,2 0 49,-2 0-10,2 0-18,-2 0-7,-2 0-7,4 0-1,0 0-2,0 0 0,0 0-7,0 0-2,0 0-2,0 0 1,0 0 2,0 0-3,0 0-3,0 0 1,0 0 8,0 0 3,6 0-3,-6 0 2,0 0-1,0-2-4,0 2 0,0 0 0,0 0 4,0 0 1,0 0 0,0 0 0,0 0 0,0 0 0,0 0-3,0 0-1,2 0 1,2 0 2,0 0 2,0 0-4,3 0-1,-3 0-3,4 0-2,2 0 0,-6 0 2,3 0-1,3 0-1,-4 0 0,2 0 2,-1 0-1,-1 0 0,4 0 1,-3 0-1,1 0 0,2 0 0,-2 0-2,1 0-1,3 0 1,1 0-2,-3 0 0,6 0-1,-3 0 0,-1 0 2,1 0-2,-1 0 0,-3 0 3,5 0-3,-4 0 0,-1 0 1,1 0-1,-2 0 4,-1 0-3,5 0 2,-4 0-2,1 0 1,1 0 0,0 0-2,-3 0 0,1 0 2,0 0-2,4 0 2,-5 0 0,1 0-3,4 0 2,-7 0 1,3 0 0,4 0 0,-5 0-1,-1 0-1,4 0 0,0 0 2,-1 0-2,3 0 3,1 0-2,3 0 2,-6 0-4,3 0 2,3 0-1,-5 0 1,3 0-1,-7 0 0,7 0 0,-4 0 0,1 0 3,1 0-3,-1 0 0,1 0 3,0 0 0,1 0 0,1 0 1,-3 0-3,1 0 0,-3 0 0,3 0 0,0 0 0,-3 0 1,5 0-1,-1 2 1,1-2-1,1 1 0,1-1-1,3 0 0,-5 3 1,3-3-1,2 0 0,-1 0 0,1 0 1,2 0-1,-1 0 1,-5 0 0,3 0-2,-5 0 0,6 0 2,1 0-1,-5 0 0,5 0 0,-3 0 0,4 0 0,-1 0 0,-1 0 0,0 0 0,1 0 1,1-3-1,0 2 0,-4-1 0,5 0 1,-7 2-2,3 0 1,-1 0 0,2 0 2,-1 0-2,1 0 0,0 0 0,-3 0 0,1 0 1,1 0 0,3 0-1,0-4 0,0 4 2,1-5-2,-3 5 0,0 0 2,5-2-2,-1 2 0,2-2 8,0-2-8,0 1 0,-2 0 0,4 2 1,2-3 1,0 3-2,-2-2 0,2-1-1,0 2 1,-3 0 0,3 2 0,0 0 1,-2 0-1,2-2 0,1-1 0,-4-1 0,1 4 0,4-2 3,-2 2-3,2 0 0,-1 0 0,-1 0 2,2 0-2,-2-2 2,2 2-1,0 0-1,0 0 0,-4 0 0,4 0 2,0 0-3,2 0 1,0 0 0,2 0 0,-1 0 3,1 0-2,6 0 0,-5 0 2,-3 0-2,4 2-1,-4-2 0,0 2 5,3-2-3,-5 0-1,4 0 1,-2 0 1,0 0-4,4 0 2,-6 0 0,1 0-1,-3 0 0,6 0 0,-4 0 3,2 0-2,-4 4 0,4-1 1,-4 1-1,6-2 1,-4 0-1,0 0 1,-1-2 0,-3 0-2,6 0 0,-6 0 1,4 0-1,-4 0 3,0 0-3,-1 0 4,1 0-2,-4-2 2,2 0 0,-2 0-2,2 0-1,4 0-1,-6 2 0,3-5 6,-1 3-6,-2-2 0,0 4 0,-2-2 1,-1-3-2,3 4 2,-2-1 0,2 0-1,2 2 2,-1 0-3,-3-2 2,2-1 0,-4 1-1,5 2 2,-3-2-2,0 2 0,0-4 3,1 2-3,-5-3 0,-1 3 2,1 0-1,2 0 0,-7 2 1,-2 0-1,5 0 1,-5 0-2,3 0 0,3 0 3,-7 0-2,5 0-1,-4 0 0,3 0 3,-1 0-2,3 0 0,-1 0-1,-5 0 0,7 0 3,-3 0-4,-3 0 1,5 0 0,-5 0 4,4 0-4,-9 0 0,9 0 0,-8 0 3,5 0-3,-3 0 0,4 0 2,-3 0-1,5 0-1,-4 0 0,3 0 0,1-2 1,1 2-1,4-2 0,-1 0 3,-3 1-3,-3-2 0,5 3 0,-3-2 0,-3 2 0,5 0 1,-6 0-1,3 0 0,3 0 1,-5 0-1,8-2 1,-7 0-1,2 2 0,1 0 3,-1 0-2,-3 0 0,1 0 0,-3 0-2,5 0 2,-4 0 0,7-3 0,-3 1-1,-5 2 0,5 0 5,-5-2-3,7 2 0,1 0 1,1 0-2,-5 0 2,8-2 0,1 2-1,-5 0 2,2 0-4,-3 0 0,-3 0 1,1-2-1,-2 2 3,-3-3-1,1 3 0,1 0 1,-3 0-1,0 0 0,-2 0-1,1-2 0,-1 0 0,2-1-1,-6 3 0,4-2 0,-2 0 1,-4 2-1,0 0 0,0 0-21,0-5-11,-4-2-17,-4-6-48,-4-1-44,-5-1-120,-6 5-177</inkml:trace>
    <inkml:trace contextRef="#ctx0" brushRef="#br0" timeOffset="3076.7581">69-65 62,'0'0'27,"0"0"-2,0 0-1,0 0-5,0 0-5,0-2-4,0 2-6,0 0 6,0-4 3,0 4 2,0-3 9,0 3 19,0 0 3,2 0-8,-2 0-7,0 0-1,0 0-6,0 0-5,2 0-7,0 0-6,-2 0 0,0 0 2,0 0 3,0 0 9,6 0 8,1 0 1,-1-2 2,-2 0-1,4 0-1,-1 2-5,3 0-3,0 0-2,-4 0-3,3 0-5,3 0 0,3 0-4,-5 0 2,2 0-3,-1 0 1,1 0-2,-1 0 1,-1-2-2,2 2 1,-1-5 2,5 1 1,-1 2-3,3-4 0,-3 2 0,0 0-1,5-1 0,-3 1-2,4-3-1,-1 1 2,1 4-1,-4-2-3,1 0 2,-3 3 0,-1-2-1,3 1 0,-5-3 1,5 1-1,-3 0 1,-3-2-1,3 0 2,1 2-2,1-3 0,3 0 0,-1-1 0,-3 2 3,4 2-3,-3-1 4,3 0-3,-1-3 0,1 1 1,-4 0-1,1 1 1,-1-3 1,5-2-3,-5 1 0,2-3 3,-1 1-2,-1-1 0,5 2-1,-7 2 0,1 0 3,-1 0 2,-3-2-3,5 4 0,-3-2 3,3 0-2,1-2-2,3 5 2,-3-3 0,1-5-2,-3 6 4,3-2-2,-3 0 0,-1-1-1,5 0-3,1 5 2,-2-5 1,-1 3-2,3 4 2,-4-7-1,3 2 0,-1 4 0,-3-4 0,1 0 0,3-2 1,-7 6 1,3-1 1,1-1-1,-1-2 0,1 1-1,1 3-2,-5-5 0,1 2 1,3-1-1,-3 3 1,2-6-1,3-1 2,-4 5-2,1-4 0,3-2 1,-3 3-1,1-1 0,1-4 0,-5 5 2,-1-1-1,2 3 1,-3 0-1,1-1-1,2-7 0,-5 6 6,5-4-4,-6 3-1,1-1 3,-1 1 1,-2 4-1,2-2 5,-2 0-2,4 1 1,-5-3 0,3 1-3,-2 2 1,-2 2-1,4-2-3,-4-6 0,4 5-2,-1-5 0,1 3 3,-2-3-2,0 1 2,4-1-6,-1-1 6,-1 0-4,4-3-1,1 3 2,-1-3 0,0 5 0,-1-3 2,-1 3-2,0-3-2,3 3 2,-3-6 3,4 6-4,-5-3-1,3-2 2,-2 2 3,-2 0-4,1 0-1,1 4 4,-2-6-2,2 7 0,1 0 0,-1-1 0,2-1-2,-3 2 2,1 0 0,4-1 0,-3-1 2,1 3-1,-4-6-2,4 3 1,-1-4 0,5 2 0,-3-1-2,3-2 2,-6 0 0,5 0 3,-7 0-3,9 0 1,-7 5-1,2-6 0,-1 4-2,5-3 3,-4 2-2,3-2 1,3 2-2,-7 2 1,7-1 2,-5 3 1,3 1-1,1-8-2,-1 6 1,1-3 0,1 3 2,-5 1-2,1-2 0,-2 9-1,1-5 1,3 0 1,-6 0-2,7 1 2,-7-5-3,7 7 3,-7-2-1,5-1 0,-5 2 2,4 3-2,-4-2 0,3-1 0,-3 3 0,0-1-1,1 1 1,-1 3 0,6-6 0,1 6 0,-5-5 2,7 7-2,-5-2 0,-1 3 5,5 0-4,-5 0 2,3 0 1,1 0-3,1 3-2,-1 2 2,3 4-2,3 0 2,-2-2 0,4 0-1,-1 2 0,-1 1 0,0-2 0,2-1 0,1 1 1,-1 3-1,0-1 0,0 1 0,-7 0-1,3-2 2,0 2-2,-1 5 2,-1-7 2,-5 7-3,5-3 0,-7-1 1,1 5-1,5-4 1,-7 2-1,7 0 0,-3 3 1,1-4-1,1 3 0,1 0 0,-4 2 1,1-2-1,-3 4 0,3-2 0,3 5 4,-7-1-3,7-3 1,-7-1-1,7 3 0,1-2-1,-5 3 0,1-4 0,1 4 1,-6 1-1,5-3 0,-5 0 2,9-3 1,-1 2-1,-5-1 1,7 0-1,-5-1 0,3 2 0,1-4 0,1 4 0,-3-4 0,-1-1 0,1-1 1,1 1-1,-5 0-1,1-1 1,1 2-2,-5-4 0,2 1 3,3-3-3,-1 3 0,-3 1 2,5-7-1,-2 6 2,1-3-3,3 0 0,-5 1 1,5 2-1,-3-4 0,-3-2 1,3 7-1,-3-6 2,6 2 0,-7-1 1,7 2 0,-3-4-1,-3 5-1,5 0 2,1-3 1,-7 3-2,7 1 0,-8-1 1,5 5 0,1-5-1,1 1 0,1 0-1,-1-3-1,-5 3 0,5-2 1,3-5-1,-7 6 0,5-1 0,-1-2 1,-1-1 0,1 2-1,3-3 0,-7 0 2,3 0-2,-1 6 0,-1-4 2,1-2-2,-1 2 0,1 0 2,1-3-2,-1 3 0,3-1 1,1 0-1,-7 1 0,5-2 0,-1-2 1,-4 2-1,5-1 0,-5 3 0,5-1 1,1 2-2,-5-1 2,7 0-1,-3-4 0,1 4 0,-5 2 0,5-3 1,-1 0-1,-3 1 0,3-6 1,1 5-1,-7-2 0,9 0 0,-3-1 2,-3 3 0,5-4-1,1 1 0,-3 1-1,1-2 0,-1 5 3,0-6-3,-1 4 0,0-2 0,1-2 0,-5 3 0,5-2 0,1-2 0,-9 5 1,5-1-1,-4-1 0,3-1 0,1 0 1,1 2-1,1 0 0,1-1 0,-3-1 0,0-2 2,-1 0-2,-1 3 0,5-3 1,-5 0-1,5-1 0,-1-1 0,-4 2 2,3-2-3,-1 3 1,-1-1 0,-1 2 0,2 0 0,-1 1 0,-1-1 0,1-2 0,-1 5 0,4 0 0,-5 0 0,7 2 0,-7-5 0,7 0 0,-3 0 1,-1 2-1,2-4 0,-3 3 0,1-1-1,-5-2 1,5 2 1,-6 1-1,4-2 0,1-3 0,-5 2 0,6 3 0,-5-3 0,3 1 0,-2 0 1,-4 0-1,3-3 0,-1 2 0,0-1 0,4-1 1,-3 0-1,1 0 0,2 0 1,-5 0 0,5 0 1,0 0-1,-1 3 2,1-3-2,2 0 0,-3 4-1,-1-1 0,6-1 3,-3-2-2,3 0-2,3 0 2,-3 1 0,-1-1-1,3 0 0,-1 0-1,-1 0 3,1 0-1,1 0-1,-1 0 1,-1-3-1,3-2 0,-4 3 1,-3-1-1,2 3-1,-6 0 1,-1 0 0,1 0 0,0 0 2,-6 0-3,0-1-1,0 1-14,0 0-17,0 0-15,-10 0-28,-1 0-38,-5 0-194,1 0-331</inkml:trace>
    <inkml:trace contextRef="#ctx0" brushRef="#br0" timeOffset="18832.4233">4068-2002 36,'2'-5'13,"0"3"-4,2 0-7,4-2-1,-4-3-1,-1 6 0,-1-2-8,0 3 5,0 0 0,-2 0 1,0 0 2,0-4 0,0 2 14,0 2 2,0 0 9,0 0-1,0 0 3,0 0 0,0 0 2,0 0 3,0 0-2,0 0-13,0 0-3,0 0 0,0 0 0,0 0 5,0 0 5,0 0 35,0 0-26,0 0-9,0 0-10,0 0-3,0 0 1,0 0-2,0 0 4,0 0-3,0 0 1,0 0 0,0 0 2,0 0-2,0 0-1,0 0 7,0 0-1,0 0-2,2 0 0,-2 0 2,6 6-5,-6-3 4,0 2-4,2 4 1,2 2-2,-2-3-2,1 2-2,-1 3 0,4-4-4,-4 1 2,0 3-1,0-2 2,0-1-2,0 1 0,0-1 1,0 2-1,0 1 0,3-1 1,-3 1 0,-2 0 0,2-1-1,0 1-1,0 1 2,-2-3-4,0 3 0,0-3 0,2 7-1,0-3 0,0 1 1,-2 1-1,2 0 3,-2-1-3,6 0 0,-6-1 2,0 1-2,0-2 1,0 2-1,0 1 2,0-5-2,0 3 0,0-3 0,0 3 2,2-2-3,-2 1 2,0 2-1,2-4 0,-2 3 1,2-4-1,-2-1 0,1-1 0,1 3 0,-2-4 0,2 3 0,0 1 2,-2-4-2,2 8 1,0-3-1,2-1 0,-2 3 0,0-5 0,-2 3 0,0 0 0,0 1 0,2-1 1,-2 1-1,0 3 0,0-2 3,0-1-2,0 2 1,0-5 1,0 1 0,0 2-2,0 3 4,0-2-2,0 2-1,0-2-1,0 1 1,0 2-1,0-2 0,0-1-1,0 4 0,0-4 0,2 4 1,-2-4-1,2 0 0,0 4 1,-2-3-1,0 2 0,2 0 0,-1-4 0,5 3 0,-4-2 0,0 2 1,0-2-2,0 1 2,0 0 0,0 0-1,0-2 0,2 8 0,1-5 0,-1 5 0,0 0 3,-2-1-2,-2 2 0,2-2 0,-2 3-1,0-4 0,2 3 3,0-3 0,2 5 0,-2-9 1,0 4 1,-2-4-3,2-1-1,0 4 1,-1-4-3,1 1 1,2 2 0,4 0 2,-6-1 0,2 0-1,-2-2 0,-2 1 2,2 2 1,0 0 1,1 0-3,1-4 1,-2 3 1,0-7-5,-2 5 2,0-2 1,0 1-2,0 2 4,0-2-2,0 1-2,0-2 0,0 1 4,-2 1-4,2-1 3,-2 1-2,2 3 0,0-4-2,0 0 2,0 4-1,0-2 0,0-1 0,2-1 0,-2 2 0,0-3 0,0 1 1,0-3-1,2 4 0,0 1 0,0 1 0,-2 0 0,0-7 0,2 3 0,-2-5 0,0 3 0,2-1 0,0 1 0,0 0 0,-2 1 0,6-1 0,-4 0 0,-1 3 0,1-3-1,2 1 2,-4-3-1,2 1 0,-2 1 0,2-1 0,0-2-1,6-1 2,-6 2-1,0 0 0,2 0 1,-4 2-1,0-3 1,1 4-1,1-3 2,0 1-1,4 3 0,-4-6-1,-2 6 0,2-3 0,-2-2 4,2-1-2,-2 0 2,0 0-1,2 2 2,0-3 0,-2-2 0,0 3-1,0 1 0,0-2-1,0 3-1,2-3-1,-2 2-1,0 1 0,0-5 1,0 0-1,0 1 0,0-3 0,0-2 0,0 6 1,0-2-1,0-2 0,0 7 0,0-7 0,0 2 2,0 0-2,0-2 0,0 1 0,0-1 0,0-1 0,0-1 0,0 0 0,0 0 0,0 0 0,0 0 0,0 0 0,0 0 0,0 0-7,0 0-7,0 0-4,0-8-12,0-9-40,-2-8-102,0-11-107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34:53.0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930D0C3-93F6-48B3-B565-60824CE5D18F}" emma:medium="tactile" emma:mode="ink">
          <msink:context xmlns:msink="http://schemas.microsoft.com/ink/2010/main" type="writingRegion" rotatedBoundingBox="4092,13629 4292,16382 3878,16412 3679,13659">
            <msink:destinationLink direction="with" ref="{1FBBA93F-21B1-4EC9-AF0D-72591F7190D7}"/>
          </msink:context>
        </emma:interpretation>
      </emma:emma>
    </inkml:annotationXML>
    <inkml:traceGroup>
      <inkml:annotationXML>
        <emma:emma xmlns:emma="http://www.w3.org/2003/04/emma" version="1.0">
          <emma:interpretation id="{E59F65F7-6331-422D-8A48-4D2C2D7F5AA4}" emma:medium="tactile" emma:mode="ink">
            <msink:context xmlns:msink="http://schemas.microsoft.com/ink/2010/main" type="paragraph" rotatedBoundingBox="4092,13629 4292,16382 3878,16412 3679,13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711A0-9550-4933-8E0C-C4BD53A85DEA}" emma:medium="tactile" emma:mode="ink">
              <msink:context xmlns:msink="http://schemas.microsoft.com/ink/2010/main" type="line" rotatedBoundingBox="4092,13629 4292,16382 3878,16412 3679,13659"/>
            </emma:interpretation>
          </emma:emma>
        </inkml:annotationXML>
        <inkml:traceGroup>
          <inkml:annotationXML>
            <emma:emma xmlns:emma="http://www.w3.org/2003/04/emma" version="1.0">
              <emma:interpretation id="{3022CB6E-94F4-4F94-BC5E-E6566AF88146}" emma:medium="tactile" emma:mode="ink">
                <msink:context xmlns:msink="http://schemas.microsoft.com/ink/2010/main" type="inkWord" rotatedBoundingBox="3920,13641 4064,15631 3913,15642 3768,13652"/>
              </emma:interpretation>
              <emma:one-of disjunction-type="recognition" id="oneOf0">
                <emma:interpretation id="interp0" emma:lang="tr-TR" emma:confidence="0">
                  <emma:literal>...u.</emma:literal>
                </emma:interpretation>
                <emma:interpretation id="interp1" emma:lang="tr-TR" emma:confidence="0">
                  <emma:literal>-u.</emma:literal>
                </emma:interpretation>
                <emma:interpretation id="interp2" emma:lang="tr-TR" emma:confidence="0">
                  <emma:literal>"u.</emma:literal>
                </emma:interpretation>
                <emma:interpretation id="interp3" emma:lang="tr-TR" emma:confidence="0">
                  <emma:literal>"...r.</emma:literal>
                </emma:interpretation>
                <emma:interpretation id="interp4" emma:lang="tr-TR" emma:confidence="0">
                  <emma:literal>Er</emma:literal>
                </emma:interpretation>
              </emma:one-of>
            </emma:emma>
          </inkml:annotationXML>
          <inkml:trace contextRef="#ctx0" brushRef="#br0">-7186 11600 487,'2'4'0,"2"3"35,-3 1-27,3 1-3,-4-1-4,0-4-2,4 1 1,-4 0 0,2 2-61,-2 1-31,0 3-24,0-3-18</inkml:trace>
          <inkml:trace contextRef="#ctx0" brushRef="#br0" timeOffset="-701.6731">-7281 9934 451,'0'0'0,"6"0"58,-2 0-57,0 0 0,-1 0 0,1 0 9,-4 0 1,6 0 3,-4 0 4,2 0-1,-2 0-10,0 0-5,-2 7-2,0 2 0,0 3-9,0 1-37,0 3-31,-2 4-48,-4 1-27,-2-2-30</inkml:trace>
          <inkml:trace contextRef="#ctx0" brushRef="#br0" timeOffset="-532.3978">-7202 10335 182,'2'8'0,"2"1"72,-2-4-46,-2 4-11,0 2-8,0-2-4,0-2-1,4 0-2,-2 1 0,-2 1 3,0-4-4,0 11 2,0-7-1,0-1 0,0 4-27,0 3-61,0-5-11</inkml:trace>
          <inkml:trace contextRef="#ctx0" brushRef="#br0" timeOffset="-332.0752">-7252 10811 209,'0'6'0,"0"0"133,0 5-94,0-1-13,0-1-15,0-3-7,0 0-2,0 3-1,2 0-1,0-4 0,2 4 3,0 2-3,-2-1 0,3 0-42,-1 8-42,-2-9-28,-2 9-39</inkml:trace>
          <inkml:trace contextRef="#ctx0" brushRef="#br0" timeOffset="-184.9303">-7260 11237 202,'0'9'0,"0"2"44,0 5-32,0-3-9,0 4-4,0-4-8,0-3-19,0 1-3,0-2 8,0 0-12,0 5-18,0-4-4</inkml:trace>
          <inkml:trace contextRef="#ctx0" brushRef="#br0" timeOffset="601.7952">-7184 11857 752,'-4'0'0,"4"-8"122,0 8-124,0 0-6,0 0 3,4 0 10,0 0 1,1 0-7,3 0-7,-2 6-17,-2 2-17,5 3-18,-3 0-32,-4 10-18,-2-3-98</inkml:trace>
        </inkml:traceGroup>
        <inkml:traceGroup>
          <inkml:annotationXML>
            <emma:emma xmlns:emma="http://www.w3.org/2003/04/emma" version="1.0">
              <emma:interpretation id="{D425CC29-54AB-47B3-B9BB-12D57020C613}" emma:medium="tactile" emma:mode="ink">
                <msink:context xmlns:msink="http://schemas.microsoft.com/ink/2010/main" type="inkWord" rotatedBoundingBox="4262,15977 4292,16382 3878,16412 3849,16007"/>
              </emma:interpretation>
              <emma:one-of disjunction-type="recognition" id="oneOf1">
                <emma:interpretation id="interp5" emma:lang="tr-TR" emma:confidence="0">
                  <emma:literal>°</emma:literal>
                </emma:interpretation>
                <emma:interpretation id="interp6" emma:lang="tr-TR" emma:confidence="0">
                  <emma:literal>O</emma:literal>
                </emma:interpretation>
                <emma:interpretation id="interp7" emma:lang="tr-TR" emma:confidence="0">
                  <emma:literal>o</emma:literal>
                </emma:interpretation>
                <emma:interpretation id="interp8" emma:lang="tr-TR" emma:confidence="0">
                  <emma:literal>0</emma:literal>
                </emma:interpretation>
                <emma:interpretation id="interp9" emma:lang="tr-TR" emma:confidence="0">
                  <emma:literal>@</emma:literal>
                </emma:interpretation>
              </emma:one-of>
            </emma:emma>
          </inkml:annotationXML>
          <inkml:trace contextRef="#ctx0" brushRef="#br0" timeOffset="1265.9451">-7148 12371 507,'-5'9'0,"1"3"77,0 3-68,0 7 4,0-4 13,-2 3 9,2-1-2,4 0 0,0 1-5,0-4 2,8 4-1,-2-1-11,2-2 2,1 1-6,-1-7-4,8 2 1,-9-5-5,7 0 1,-3-4 0,5 2-1,3-5 0,3-2 1,-3 0 1,0-10 2,2-4 1,1-6-5,-1-5-2,0-3-1,-1-2-1,-9-1 1,-1 4 0,-6 1 1,-4 2 1,-2 0-4,-12 1-2,-3-2 2,-8 6-1,0-2 0,-8 3 0,-2 7 9,0 2-5,-2 2-2,5 5-4,1 2-32,0 0-18,6 16-27,-6-3-88,5 5-92,3 6-153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34:51.37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E7D67EA-051F-4708-A125-CEAC100EFBBE}" emma:medium="tactile" emma:mode="ink">
          <msink:context xmlns:msink="http://schemas.microsoft.com/ink/2010/main" type="writingRegion" rotatedBoundingBox="7870,15792 5438,16122 5303,15127 7734,14797">
            <msink:destinationLink direction="with" ref="{1FBBA93F-21B1-4EC9-AF0D-72591F7190D7}"/>
          </msink:context>
        </emma:interpretation>
      </emma:emma>
    </inkml:annotationXML>
    <inkml:traceGroup>
      <inkml:annotationXML>
        <emma:emma xmlns:emma="http://www.w3.org/2003/04/emma" version="1.0">
          <emma:interpretation id="{524A5C49-635F-466B-8BEC-745A81A26287}" emma:medium="tactile" emma:mode="ink">
            <msink:context xmlns:msink="http://schemas.microsoft.com/ink/2010/main" type="paragraph" rotatedBoundingBox="7870,15792 5438,16122 5303,15127 7734,1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C5834-A5E2-4768-B770-BC002ACB619A}" emma:medium="tactile" emma:mode="ink">
              <msink:context xmlns:msink="http://schemas.microsoft.com/ink/2010/main" type="line" rotatedBoundingBox="7870,15792 5438,16122 5303,15127 7734,14797"/>
            </emma:interpretation>
          </emma:emma>
        </inkml:annotationXML>
        <inkml:traceGroup>
          <inkml:annotationXML>
            <emma:emma xmlns:emma="http://www.w3.org/2003/04/emma" version="1.0">
              <emma:interpretation id="{42F6EDC1-FA22-4CFC-BF8C-1076F2DD9669}" emma:medium="tactile" emma:mode="ink">
                <msink:context xmlns:msink="http://schemas.microsoft.com/ink/2010/main" type="inkWord" rotatedBoundingBox="7764,14942 7860,15797 7422,15847 7326,14991"/>
              </emma:interpretation>
              <emma:one-of disjunction-type="recognition" id="oneOf0">
                <emma:interpretation id="interp0" emma:lang="tr-TR" emma:confidence="0">
                  <emma:literal>i</emma:literal>
                </emma:interpretation>
                <emma:interpretation id="interp1" emma:lang="tr-TR" emma:confidence="0">
                  <emma:literal>V</emma:literal>
                </emma:interpretation>
                <emma:interpretation id="interp2" emma:lang="tr-TR" emma:confidence="0">
                  <emma:literal>T</emma:literal>
                </emma:interpretation>
                <emma:interpretation id="interp3" emma:lang="tr-TR" emma:confidence="0">
                  <emma:literal>İ</emma:literal>
                </emma:interpretation>
                <emma:interpretation id="interp4" emma:lang="tr-TR" emma:confidence="0">
                  <emma:literal>:</emma:literal>
                </emma:interpretation>
              </emma:one-of>
            </emma:emma>
          </inkml:annotationXML>
          <inkml:trace contextRef="#ctx0" brushRef="#br0">-3759 11762 523,'-4'-4'0,"4"2"108,0 0-88,6-2-2,9 0 9,-1 0 26,11-3-1,2 4-9,2-7-6,6 0-5,-4 6-5,5-6-10,-1 2-8,-4-1-2,-2-1-7,0 5 0,-4-4 1,-4 2-1,1 4-23,-9 1-32,-5 2-46,-8 0-94,-6 0-122</inkml:trace>
          <inkml:trace contextRef="#ctx0" brushRef="#br0" timeOffset="-254.074">-3583 11295 260,'5'-12'0,"1"2"165,-2 2-87,-2 2-11,2 1 3,-4 3-4,0 1-10,0 1-15,0 0-12,0 0-12,0 6-3,2 10 9,2 1 3,-4 8-1,0-3-10,0 3-4,-4 7 5,2 1 1,-2 3-4,-2 0 0,2 0-5,2 0-3,-1 0 0,3 0 1,0-3-1,0-1 1,0 1-4,3-5 0,7 1-2,-4 1 0,6-1 0,-3-3 0,3 1 0,-3-3 0,5 0-1,-4-6-4,5 0-7,-5-3-6,1 2-3,-1-2-4,-2-3-13,-2 1-9,-5-4-11,-1 0-26,0-2-37,0-1 1,-1-1-48,-7-3-72</inkml:trace>
        </inkml:traceGroup>
        <inkml:traceGroup>
          <inkml:annotationXML>
            <emma:emma xmlns:emma="http://www.w3.org/2003/04/emma" version="1.0">
              <emma:interpretation id="{6B4498DA-F4FE-43FB-978E-EBB18FBFF5A3}" emma:medium="tactile" emma:mode="ink">
                <msink:context xmlns:msink="http://schemas.microsoft.com/ink/2010/main" type="inkWord" rotatedBoundingBox="5209,15258 6338,14862 6626,15683 5497,16079"/>
              </emma:interpretation>
              <emma:one-of disjunction-type="recognition" id="oneOf1">
                <emma:interpretation id="interp5" emma:lang="tr-TR" emma:confidence="0">
                  <emma:literal>"da</emma:literal>
                </emma:interpretation>
                <emma:interpretation id="interp6" emma:lang="tr-TR" emma:confidence="0">
                  <emma:literal>"₺9</emma:literal>
                </emma:interpretation>
                <emma:interpretation id="interp7" emma:lang="tr-TR" emma:confidence="0">
                  <emma:literal>ara</emma:literal>
                </emma:interpretation>
                <emma:interpretation id="interp8" emma:lang="tr-TR" emma:confidence="0">
                  <emma:literal>orda</emma:literal>
                </emma:interpretation>
                <emma:interpretation id="interp9" emma:lang="tr-TR" emma:confidence="0">
                  <emma:literal>ring</emma:literal>
                </emma:interpretation>
              </emma:one-of>
            </emma:emma>
          </inkml:annotationXML>
          <inkml:trace contextRef="#ctx0" brushRef="#br1" timeOffset="25785.2189">-4627 11701 195,'8'0'0,"-3"7"49,3 2-5,-6 7 29,2-2-2,0 6-5,-4-4-13,0 6-5,0-4 1,0 2-9,0 3-7,0-4-10,-2 2-6,0-7-4,2-1-5,-2 0-3,0 4-5,-2-7 0,-2 5 0,1-2-149,-1-5-87</inkml:trace>
          <inkml:trace contextRef="#ctx0" brushRef="#br1" timeOffset="25600.3052">-4851 11662 347,'0'6'0,"-2"0"38,0 6-29,-6 1 28,-2 0 12,5 8-7,-1-7-10,-2 8-5,4-8-4,2 6 1,-2-4-5,-1 4-1,-3-2-5,2-1-1,2 0-3,0-2-6,-1-1-1,1-3-1,2 0-1,2 1 0,0-5-4,0-5-22,0 0-23,0-2-5,0 0-17,2 0-10,5-4-25,3-14 14,7-1-49</inkml:trace>
          <inkml:trace contextRef="#ctx0" brushRef="#br1" timeOffset="25052.0203">-5166 11546 280,'0'0'0,"0"0"45,0 0-44,0 5 3,-4 2 17,2 2 12,2-1-7,-2 2-1,0 5 1,0-4 3,-4 3-3,-2 2-6,3-3 1,-7 7-2,4-1-5,-5 0 1,5 4-3,0-2 2,-1-2-7,3 2-4,-6-1-3,7-2 0,-3-3 3,-2 4-4,6-4 1,0-1 0,2-5-4,2-2-9,0-1-24,0-5-9,0-1-20,0 0-14,6 0-40,6-10-7</inkml:trace>
          <inkml:trace contextRef="#ctx0" brushRef="#br1" timeOffset="24767.2979">-5251 11486 71,'-6'11'0,"0"-2"124,0-1-61,-3 4 11,5 1-19,-2-2-14,-4 3-6,6-1-6,-7-1-6,3 6 0,2-5 0,-5 5-5,5-3 0,-8 3-6,7 1 0,-7 1 0,2 5 4,-5 0-4,-2 2-3,3 2-2,1-4 2,-1 0-3,1-2 2,5-4-5,0 2-1,3-8 0,-3 3-2,4-7 0,2-3 0,1 0 0,3-5-10,0-1-38,0 0-24,0 0-1,3 0-16,3-1-28,10-13 6,-1-11-63</inkml:trace>
          <inkml:trace contextRef="#ctx0" brushRef="#br0" timeOffset="16225.9478">-5599 12028 1,'0'-2'31,"0"-1"-3,-2 1 1,0 0-6,-6-1-3,2 3 8,0-3 6,3 3 14,-9 0 13,8-4-13,0 4-5,-3 0-18,5 0-7,-2 0 1,0-2 2,0 2-2,-4-2 1,4 2 1,1 0-7,-1 0 4,-6 0 3,4 0 4,2 0 0,-1 2-3,-1-2-4,2 6-6,-2-2-2,6 2 0,-6 3-4,6-2 4,-4-3-5,2 3 4,2-4-3,0 3 3,0 1-1,0-1 6,0 3-2,6-2 2,-2 0-4,2-2-2,0-1-2,1-2 2,-1 0-1,-2 1 1,8-3 2,-3 0 0,3-3-2,-2-1-3,3-3 0,-3-2-3,3 2-1,-3-6 1,4 2-2,-7-3 0,3 3 4,-6 0-3,-2-1-1,-2 4 0,0-3-3,-4 1 4,0 3-2,-6 4 1,3-2 0,-7 5-7,3-2-2,-5 2 2,-3 0 14,3 0 3,5 0-6,-5 0-4,7 0 0,-3 2 17,4 3-10,0-2 0,3 3-4,3-2-2,0 3-2,2-1-4,-2 3 4,2 0 2,0 0 2,-2 0-1,2 0-4,0 0 2,0 0 0,2-2 2,0 2-2,2-3 2,0 0-2,3 0 0,-3-2 0,2 1 0,-2-1 4,5-2-2,-1 1 0,-2 1 1,2-3-1,-1 1-2,-5 0 0,8-2 2,-2 0-2,0-2 5,3-5-3,-1 0-2,1-4 0,-3-1 0,0 1 0,-4-2-2,-2 1-3,-2-1 1,0-2-2,0 2-1,0-1-4,-6-3 0,-4 7-1,2-1 1,-3 2 6,7 6 3,-2 3 0,-3-2 4,5 2 4,2 0-4,-4 0 0,2 0 7,-4 5-8,4 4 0,3 4-1,-3 1 0,2-1 8,2 2-3,0-3 0,0 1 2,0-2-3,0-1 3,0-1-2,0-1-3,2-1 0,2-2 0,-3-3 0,5 1-1,0-3 1,-2 0 0,2 1 0,0-1 2,3 0-1,1 0 1,5-6-1,1-4 1,-5 0-2,7-7-1,-3 2-2,-3 1 2,-1 3 1,-5 0 0,-2-1-4,0 3 1,-2 1 1,-2-3 2,0 3-1,-6 0 0,0 1-1,2 0 0,-3 2 0,-5-1 0,-5 1-1,3 1 1,-1 1 1,-3 3-1,1 0 0,5 0-2,1 0-2,5 3-35,-2 3-33,2 6-57,6 0-85,0-3-118</inkml:trace>
          <inkml:trace contextRef="#ctx0" brushRef="#br1" timeOffset="25330.74">-4996 11567 210,'0'4'0,"0"5"41,0 5-39,-4 3 12,0 1 26,-4 2 3,-3 1 6,5 0 1,-6 0-5,5 4-8,1-2-2,-4 0-6,2 1-6,-1-3-7,3-2-3,-2 4-4,-2-8 0,5 1-4,-3-2-2,0 0-2,6-3 0,0-1-1,-2 1 0,3-7-3,1 1-13,-2-2-37,2-3-12,0 0-33,2 0-12,5-3-7,7-13-65</inkml:trace>
          <inkml:trace contextRef="#ctx0" brushRef="#br1" timeOffset="24381.6848">-5364 11358 31,'0'0'33,"0"0"-9,0 0-14,0 0-1,0-2 6,0 2 5,0 0 3,2 0 3,-2 0 7,0-3-13,0 3 19,0 0-12,0 0-21,0 0 8,0 0-3,0 0-3,0 0 3,0 0 0,0 0 2,-2 0 2,1 0 1,1 0 7,0 0 6,-2 0-14,0 0-8,2 0-5,-4 0-3,-2 0 2,4 0 0,-4 7 0,0-1 0,-1 3 1,1-2 0,0 7 1,-4 3 0,3 6 3,-7 1 6,5-1-1,-7 5 0,-1-2-3,1 6-3,-1-3 0,-1 2-2,-1-3 0,2-2-1,-1-4 3,5-1 1,-1 0-3,-3 1 0,9-6-1,-2-1 1,5-1 1,1-3-2,2-2-1,0-2-1,2-5 0,0-2 0,0 0-14,0 0-23,0 0-18,0 0 14,4 0-13,2 0-7,9-7-21,4-4-22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" units="cm"/>
          <inkml:channel name="Y" type="integer" max="1652" units="cm"/>
        </inkml:traceFormat>
        <inkml:channelProperties>
          <inkml:channelProperty channel="X" name="resolution" value="100" units="1/cm"/>
          <inkml:channelProperty channel="Y" name="resolution" value="100" units="1/cm"/>
        </inkml:channelProperties>
      </inkml:inkSource>
      <inkml:timestamp xml:id="ts0" timeString="2023-12-12T08:28:27.0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8D12FED-C10B-4EFD-9A74-DA995A0594F5}" emma:medium="tactile" emma:mode="ink">
          <msink:context xmlns:msink="http://schemas.microsoft.com/ink/2010/main" type="writingRegion" rotatedBoundingBox="11301,20601 11316,20601 11316,20616 11301,20616"/>
        </emma:interpretation>
      </emma:emma>
    </inkml:annotationXML>
    <inkml:traceGroup>
      <inkml:annotationXML>
        <emma:emma xmlns:emma="http://www.w3.org/2003/04/emma" version="1.0">
          <emma:interpretation id="{1331843B-A842-4E1F-B544-EB4AE6AC5511}" emma:medium="tactile" emma:mode="ink">
            <msink:context xmlns:msink="http://schemas.microsoft.com/ink/2010/main" type="paragraph" rotatedBoundingBox="11301,20601 11316,20601 11316,20616 11301,20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D3E90-2221-4E89-9231-5E68867C3345}" emma:medium="tactile" emma:mode="ink">
              <msink:context xmlns:msink="http://schemas.microsoft.com/ink/2010/main" type="line" rotatedBoundingBox="11301,20601 11316,20601 11316,20616 11301,20616"/>
            </emma:interpretation>
          </emma:emma>
        </inkml:annotationXML>
        <inkml:traceGroup>
          <inkml:annotationXML>
            <emma:emma xmlns:emma="http://www.w3.org/2003/04/emma" version="1.0">
              <emma:interpretation id="{770B8D03-6E98-46FF-B0EB-487A8C37BB41}" emma:medium="tactile" emma:mode="ink">
                <msink:context xmlns:msink="http://schemas.microsoft.com/ink/2010/main" type="inkWord" rotatedBoundingBox="11301,20601 11316,20601 11316,20616 11301,20616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>158 16889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36:14.95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2461529-ED29-4AB4-8CA9-95778A256930}" emma:medium="tactile" emma:mode="ink">
          <msink:context xmlns:msink="http://schemas.microsoft.com/ink/2010/main" type="writingRegion" rotatedBoundingBox="3469,14596 12707,13463 13262,17989 4024,19122"/>
        </emma:interpretation>
      </emma:emma>
    </inkml:annotationXML>
    <inkml:traceGroup>
      <inkml:annotationXML>
        <emma:emma xmlns:emma="http://www.w3.org/2003/04/emma" version="1.0">
          <emma:interpretation id="{D00E31DA-4551-48CE-B171-8B108DD837B8}" emma:medium="tactile" emma:mode="ink">
            <msink:context xmlns:msink="http://schemas.microsoft.com/ink/2010/main" type="paragraph" rotatedBoundingBox="6282,14246 6767,17338 6154,17434 5669,143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471349-B0D2-43E2-96E3-70F747C03321}" emma:medium="tactile" emma:mode="ink">
              <msink:context xmlns:msink="http://schemas.microsoft.com/ink/2010/main" type="line" rotatedBoundingBox="6282,14246 6767,17338 6154,17434 5669,14342"/>
            </emma:interpretation>
          </emma:emma>
        </inkml:annotationXML>
        <inkml:traceGroup>
          <inkml:annotationXML>
            <emma:emma xmlns:emma="http://www.w3.org/2003/04/emma" version="1.0">
              <emma:interpretation id="{FB3FE453-7C39-43FD-A7EA-66B92348BE7C}" emma:medium="tactile" emma:mode="ink">
                <msink:context xmlns:msink="http://schemas.microsoft.com/ink/2010/main" type="inkWord" rotatedBoundingBox="6282,14246 6767,17338 6154,17434 5669,14342"/>
              </emma:interpretation>
              <emma:one-of disjunction-type="recognition" id="oneOf0">
                <emma:interpretation id="interp0" emma:lang="tr-TR" emma:confidence="0">
                  <emma:literal>Uo@ğrr</emma:literal>
                </emma:interpretation>
                <emma:interpretation id="interp1" emma:lang="tr-TR" emma:confidence="0">
                  <emma:literal>. #ö</emma:literal>
                </emma:interpretation>
                <emma:interpretation id="interp2" emma:lang="tr-TR" emma:confidence="0">
                  <emma:literal>o #ö</emma:literal>
                </emma:interpretation>
                <emma:interpretation id="interp3" emma:lang="tr-TR" emma:confidence="0">
                  <emma:literal>° #ö</emma:literal>
                </emma:interpretation>
                <emma:interpretation id="interp4" emma:lang="tr-TR" emma:confidence="0">
                  <emma:literal>- #ö</emma:literal>
                </emma:interpretation>
              </emma:one-of>
            </emma:emma>
          </inkml:annotationXML>
          <inkml:trace contextRef="#ctx0" brushRef="#br0">-4844 11924 206,'0'-2'0,"0"-1"40,0-2-29,0 3-4,0 0 0,-5 2-2,5 0 2,0-2 2,0 2-2,0 0 3,0-2 11,0 2 21,0 0 16,-2 0-23,2 0-9,0 0-6,0 0 1,0 0 3,-2 0-1,0 0-11,-2 0 1,2 0 1,-2 2-1,-2 2 1,4-2-1,-1 4-2,1-4-2,0 0 4,0 2 2,0 1-2,2 1-5,0 4 1,0 2 0,0 0 2,0 4-2,0-2-1,0-4-2,2 2-4,2-1-1,-2-2-2,1 1 1,-1-4 0,4 1 3,-2-5-3,-2 0 0,0 2 0,0-4 1,-2 0-1,2 0-14,-2 0 10,2 0 5,-2-4 3,2-7 2,-2-3-3,0-1-2,0-2-2,0 5-4,-2 1 2,-2-1 3,-2 5 0,-4 4 3,5-3-1,-3 4 0,-4 2-2,4 0 0,-5 0 0,3 0-1,-3 4 0,5 3 1,-4-5 0,-3 6 0,5 1 0,-1-3 0,5 3 5,0-4 4,0-2-3,-1 5 1,5 3-2,2 2 2,0 1-2,0-3-3,0 3 0,2-1-1,5-4-1,1 1 0,0-2 5,5-1-4,3-3 7,-5-3 3,7 3-1,-1-2-4,1-2-1,-1 0 1,-4 0-2,7 0-1,-5-2-1,-3-3 1,3 3-3,-3-5 0,-2-1 5,3-4-3,-3-1-1,3-1 0,-7-4-2,-2 0-8,-4 3 1,0-2 0,0 4-3,-4-2 3,-4 3 1,-3 3 2,3 3 3,-4 1 3,3 3 1,-5 2-2,5 0 0,-5 0 0,-1 0 3,3 5-3,-2 1 7,3 2-4,-1-3 5,3 2 0,-3-2 0,8 0 3,-2 1-3,-1 1 1,5-3-5,0 4-2,0 0-2,2 5 0,0-1-4,0 1 2,4 0 0,5-2 4,-1-1-1,0-1 1,3-5-1,-3 1 0,6 0 3,-5-1-1,5-4 1,-1 0 0,-3 0-1,4-6-2,-7-4 0,5 1 2,-2-6-1,-5-1 1,5-3-3,-4 0 0,-2-4-7,-2 1-2,-2 3-6,-4-4-8,-6 8 3,-7 1-12,-3 6-20,1 8-46,-4 0-25,0 21-34,-2 5-50</inkml:trace>
          <inkml:trace contextRef="#ctx0" brushRef="#br1" timeOffset="-56211.6181">-5304 11710 131,'0'0'0,"0"0"66,2 0-46,-2 0 3,0 0-1,0 0 5,0 0 5,0 0-1,0 0 6,2 0-1,-2-2 3,0-2 7,0 4 1,0-3-2,0 3-1,0-3-4,0-2-7,0-2-3,0-1-2,0-2-1,0-1-9,0-1 0,0 1-1,0-6-7,-2 2-4,-2-3-2,1 0-2,-5-2 1,4-9 1,-2 7 0,2-10-3,-3 1-1,5 3 0,2-1-1,0 2 1,0 1 0,0 1-2,2-2 2,7 2-2,-3-3 2,2 2-4,5 3 2,-5 3 0,6-4 1,-7 5 1,5 0 0,-2 0 0,1-1 0,-1-2 0,5 1 0,-3 1 0,-2 1 0,1 0 0,-1 1 0,3 4 0,-1-1 0,1 1 0,3-4 0,-4 2 0,3 3 0,-5-2 0,5 9 0,-5-2-1,-2-3 2,-3 2 1,5 1-2,0 0 0,3-5 2,-3 1-2,7-1 0,-1-4 0,-5 0 0,5 1 2,1 0-3,-7 3 1,1 6 0,-5-4 0,-4 4 1,0 3-1,2 0 7,-2 4-2,-2-1 0,0-2 1,0 2 1,0-2-2,0-1 0,-2-1-3,-4 1-2,0 0 0,2-1-4,-5 3 1,3-1-1,-2 1-1,-5 1-2,5 1 3,-4 0 2,3 0 1,-3 0 0,3 0 1,-3 0 0,4 0 0,-1 0 2,1 0-2,2 0 0,-2 0 2,4 0-1,1 0-1,-1 0 0,-4 0 0,6 0 3,2 0-4,0-4 2,0 2-2,0 2 2,0 0-2,0 0-3,0 0 2,0-2-1,0 2-2,2-1-1,6 1 3,1-3 1,5-2 1,-4 1 1,3-3 0,3 5-1,-7 1 1,7 1 0,-3 0-2,-1 0 2,1 0 0,-5 0 0,4 0 0,-5 1 0,-1 4 4,2 2-2,-2-1 2,-2 0 1,-1 3 1,5-4 1,-4 4 0,2 4 2,-4-6-2,2 2-1,-1 7-3,1-9-1,-2 4 0,-2 2-1,0-3 2,0 4-3,0 0 0,0-4 0,0 3 0,0 2-76,0-1-62,0 2-136,2-11-120</inkml:trace>
          <inkml:trace contextRef="#ctx0" brushRef="#br0" timeOffset="8453.1041">-4859 12038 227,'0'-2'0,"0"-4"14,0-1 95,-2 3-87,0-2-16,-2 0-5,0 2-2,4 1 2,-2-1 7,2 2 3,0 0 7,0-1 11,0 1 5,0-2-5,0 4-4,0-3-2,0 3 0,0-2-2,0 2-3,-2-3 1,1 1 1,-1 2 6,-4 0-2,4-2-10,-4 2-3,2 0-2,0-1 3,0 1 3,-5 0-6,1 0-4,0 0 1,-1 0 0,3 0-4,-6 0-1,8 0 0,-5 0-1,-3 1 0,6 1 1,3-2-1,-7 2 2,8 3 1,-2-5 3,2 2-5,2 5 0,0 0-1,0 4 0,0 3 0,0 3 9,6-3-2,6 2-1,-5-2-2,5 1-1,-1-2-3,1 3 0,0-5 4,1-2-4,1-1 4,-3-2-2,1 1-1,-2-3 2,-5-4 1,5 0 0,-4 0 2,5 0 1,-3-8 1,6-1-1,-5-8-4,3 0 0,-2-6-1,1-4-3,-5 2 2,-4 3-2,-2 4 1,0 5 0,0 4 2,-2 4-1,-4 0-2,-3 5 2,3 0 5,-10 0 1,7 0-7,-7 2 0,-3 5 0,-1 3 1,1 1 3,0-5 8,5 4-1,1-4-5,5 3 1,-2-3-5,7 3-2,-1-3 0,2 2 0,2 1-1,0-3 1,0 0 0,7-3 0,1 5 4,4-6-4,-1 2 0,5-4 0,-1 0 5,5 0-4,-3-6 5,0-3-3,-1-5 0,-1 1 0,-3 1 0,-6 3-4,-4-2-2,-2 1-17,0 2-30,0-1-44,-14 1-99,3 5-115</inkml:trace>
          <inkml:trace contextRef="#ctx0" brushRef="#br0" timeOffset="11662.2207">-4913 11413 3,'6'-2'7,"-3"-5"-5,1 2-3,0 2 0,-4-4-1,4 5-2,-4 0 0,0 1 4,0 1 0,0-2 0,0-1 6,0 3 2,4-2 4,-4 0 8,0 0 0,0 0 8,0 2 3,0 0 7,0-2-4,0 2-14,0 0 17,-4-3-4,4 3 1,0-2-8,-2 2-10,0 0-5,0 0-1,2 0-1,0 0-3,0 2-3,-2 3 1,2 1-1,-2-1 2,0 0 0,2 6 6,0-5 2,0 3 1,0 1 0,0-1-2,2 4-2,0-6 0,-2 6-2,2 0 1,-2-1 2,0 6-3,0-9 3,0 7-1,0-1-1,0-5-2,2 1 2,-2-1-3,2 0-1,-2 1-1,0 0-2,6-2 0,-4 7-1,0-7 1,0 3 0,2 1-2,-2 1 0,-2 3 2,3-5-2,-1 7 3,4-7-1,-4 2-1,-2 2 0,2-5-1,-2 2 0,2-4 3,-2-1 1,0 7-3,0-7 1,0 3-1,0-2 1,0 1 1,0-4 1,0 3-3,0-1-1,2 4 0,-2-3 3,0 1-2,0 1 0,0-5-1,0 3 0,0 1 3,0-2-1,0 1 1,2-1-1,-2 3 0,0-2-1,0 0 1,0-2 0,0-1 2,0 1-1,0-1 0,0 3 0,0 1 0,2-2 0,-2 1-1,0 1-3,0 1 2,0 0 2,0-5-1,0 2-2,4 0 0,1 1 2,-3-2-2,0 0 0,-2 4 2,4-2-3,-4 0 1,2 1 0,-2-4 0,4 3 0,2 0 2,-2 4-2,-1-4 0,1 2 0,-2-1 0,0-4 0,-2 1 1,0 2-1,2 0 0,4 0 0,-4-2 0,2-1 0,-4 4 0,2-5 0,-2 3 3,2-4 0,-2 1 0,2 2-1,-2-2 5,0-1-3,0 0-3,1 1 0,1 1 0,4 1 1,-4-1-2,0 3 0,0-4 4,0 2-4,0 0 0,0 2 0,2-2 4,1 1 0,-1-2-2,0 0-1,-4 3 0,2-5 1,-2 1-2,0-2 0,0 0 4,2 4-2,-2-6 1,2 3 1,-2 3 2,0-3-1,0 3-1,0-1 0,0 0-2,0 2 1,0 1-1,0-3 1,0 4-2,2-1 0,2 0 0,-2 2 0,-2-4 0,0 4-1,2-4 0,-2 1 2,2 2-2,-2-1 0,0-3 4,0 1 3,2-2 0,-2 2-2,1 1-2,-1-3-2,2 6 1,-2-4-1,2 4 1,0 1-1,4 1 2,-4 0-2,2 3 1,-2-2-1,2-1 1,-4-1-2,2 1 0,0 1 1,-1-4-1,3 4 0,-4-7 0,2 4 2,0-2-2,0 1 0,0 0 1,-2-1-1,2 0 4,0 3-3,-2 0 0,0 0 0,0-2 0,2 0-1,0 3 0,0-3 2,4 1 0,-5 0-1,3-4-1,0 4 0,-4-2 3,4 3-2,-2 1 0,6-2 0,-6 3 1,1-1 1,-1 1-1,0 1-1,4-6 0,-4 3-1,0-1 0,2-1 3,-2-5-3,2 3 0,-2-4 2,0 5-1,1-2 4,1 2-4,0-2 1,-2 2 0,0 1 0,0 0-1,-2 1 1,0-2 1,0 2 3,2-3-3,-2 4 0,2-1-1,-2 2 0,0-1-1,4-1 1,-4-3 1,0-2-1,0 3 0,0 3-1,0-3-1,0-3 0,0 3 0,0-3 1,0 2-1,2-2 0,0-1 0,1 3 0,-3-1 0,2-2 0,0 4 0,0-2 0,-2 1 0,0-2 0,2 2 1,0-1-1,2 2 0,-4-2 0,0 2 0,0-4 0,0 3 1,0-1-1,2-3 0,-2 5 0,2-6 0,0 0 0,-2 3 0,4-4 0,-4 4 0,0-2 0,3 2 0,-3 1 0,0 1 0,0 1 0,2-4 0,-2 2-1,0-3 2,2 2-1,2 2 0,0-4 0,-4 1 0,2-3 0,-2 0-1,0 1 1,0-3 0,0 0 0,0 0 0,0 2 0,2-2-14,-2 0 2,0 0-3,0 0-9,0 0-6,0 0-14,0 0-14,0-5-15,-4 3-24,-4 0-11,4 2-22,-1 0 7</inkml:trace>
        </inkml:traceGroup>
      </inkml:traceGroup>
    </inkml:traceGroup>
    <inkml:traceGroup>
      <inkml:annotationXML>
        <emma:emma xmlns:emma="http://www.w3.org/2003/04/emma" version="1.0">
          <emma:interpretation id="{03A9CD7A-E260-40A9-8C0C-356A44655311}" emma:medium="tactile" emma:mode="ink">
            <msink:context xmlns:msink="http://schemas.microsoft.com/ink/2010/main" type="paragraph" rotatedBoundingBox="4560,16504 5921,16176 6147,17112 4785,174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B4784A-5ED6-4D6C-B705-FBF991A240FC}" emma:medium="tactile" emma:mode="ink">
              <msink:context xmlns:msink="http://schemas.microsoft.com/ink/2010/main" type="line" rotatedBoundingBox="4560,16504 5921,16176 6147,17112 4785,17440"/>
            </emma:interpretation>
          </emma:emma>
        </inkml:annotationXML>
        <inkml:traceGroup>
          <inkml:annotationXML>
            <emma:emma xmlns:emma="http://www.w3.org/2003/04/emma" version="1.0">
              <emma:interpretation id="{74C3A8AC-0C1A-48DA-9B67-C9400DA575DF}" emma:medium="tactile" emma:mode="ink">
                <msink:context xmlns:msink="http://schemas.microsoft.com/ink/2010/main" type="inkWord" rotatedBoundingBox="4560,16504 5921,16176 6147,17112 4785,17440"/>
              </emma:interpretation>
              <emma:one-of disjunction-type="recognition" id="oneOf1">
                <emma:interpretation id="interp5" emma:lang="tr-TR" emma:confidence="0">
                  <emma:literal>1,761</emma:literal>
                </emma:interpretation>
                <emma:interpretation id="interp6" emma:lang="tr-TR" emma:confidence="0">
                  <emma:literal>1,561</emma:literal>
                </emma:interpretation>
                <emma:interpretation id="interp7" emma:lang="tr-TR" emma:confidence="0">
                  <emma:literal>1.561</emma:literal>
                </emma:interpretation>
                <emma:interpretation id="interp8" emma:lang="tr-TR" emma:confidence="0">
                  <emma:literal>1,361</emma:literal>
                </emma:interpretation>
                <emma:interpretation id="interp9" emma:lang="tr-TR" emma:confidence="0">
                  <emma:literal>1.361</emma:literal>
                </emma:interpretation>
              </emma:one-of>
            </emma:emma>
          </inkml:annotationXML>
          <inkml:trace contextRef="#ctx0" brushRef="#br2" timeOffset="-25537.6259">-6487 13189 20,'0'0'0,"0"2"44,0-2-29,0 0 12,0 0 9,0 0 7,2 0-19,-2 0-2,0 0 9,0 0 19,4 0-2,-2 0-8,-2 0 1,0 0-1,0 0-3,0 0-3,0 0-1,0 0 2,6 0 3,-4 0 2,0-5-6,0 3-6,0-2-5,0 2-5,3-7-6,3 1 0,0 0-7,4-3-2,-7-1 3,1 0-4,4-7 0,-4 5-1,-1-5 1,5 5-3,-6-1 2,0 7 1,-2-1-2,0 1 8,0 2-1,-2-3-2,3 3-1,5-1-4,-4 2 0,-2-2 0,2 1 0,0 1 0,-4 3 0,0 0 1,4 2-1,-4 0 0,0 0 0,0 0 0,0 0 0,0 0 0,0-2 0,0 2 0,0 0 0,0 0 0,0 6 0,1-1 2,1 5-1,2 2 2,-2-1 3,0 5 2,0 0-1,-2 1 2,2 4 2,0 0 2,-2 1-1,4 1-2,-4 3-1,4-3-1,-4 4 0,2-7 0,-2 2-1,0 3 1,0-5 0,0 1 0,0-2-2,0 0-1,0 1-1,0-6 0,0 6-3,0-9-1,0 0 0,0 0 1,0-3-1,0-2 1,0-1-1,0-1 0,2 0 0,-1-4-5,-1 3-12,4-3-8,-4 2-11,0-2-19,4 3-18,0-3-48,4 0-28,1 0-35,-3-1-33</inkml:trace>
          <inkml:trace contextRef="#ctx0" brushRef="#br2" timeOffset="-25243.2747">-6096 13326 381,'4'2'0,"-2"2"101,0 2-45,-2 3 22,2 0 19,-1 0-25,1-3-19,-2 3-12,0 0-10,0-3-3,0 3-7,2-2-4,0-2-8,-2-1 1,0 1-4,0-1-1,0-2-4,2 3-1,4-3 0,-4 1-1,0 0 1,0-3-14,-2 1-33,4-1-32,0 3-57,5-3-70,-7 0-91</inkml:trace>
          <inkml:trace contextRef="#ctx0" brushRef="#br2" timeOffset="-23632.2206">-5972 13062 225,'-2'0'0,"0"0"98,2 0-59,0 0 16,0 0-2,0 0-2,0-2-8,0 2-1,2-4-4,2 2-12,9-5-15,-5 2-6,7-4 2,-1 3-3,-3-1-3,3 0 2,1 2-3,-5-2 0,7 1 5,-7 2 0,4-1 3,-3 1 7,-1 4-2,1 0-2,-3 0 1,-2 2 3,2 5-1,-1-1-1,-1 5-1,2 1-4,-4 1-2,0 0-2,-2 1-1,-2-3 2,2 2-1,0-3-1,-1 1 0,5 3 3,-4-3 1,-2 4 0,0 1-2,2-5 3,0 3 0,-2-1 0,2 2 1,-2-2 4,0 4-4,0-1 1,0 0-3,0 0-2,0-5-1,0 0 1,0 1-3,0-4 0,0 1-1,0-3-1,0-2 0,2 0 1,0-2-1,0 1 0,0-3 1,-2 0-1,6 3 0,-6 0 0,3 4-7,1-4-5,-2 1-3,4-2-7,0 3-5,0-3-12,-4 2-26,1 0-49,1-1-22,-2-1-40,-2-2-22</inkml:trace>
          <inkml:trace contextRef="#ctx0" brushRef="#br2" timeOffset="-23237.6281">-5824 13263 165,'-3'0'0,"-1"-3"79,-2 3-54,-2 0 22,2 0 9,3 0-4,1 0 1,2 0 9,-2 0 1,2-2-7,0 2-14,0-2-11,4-1-5,-1 2-2,3-4-6,4 2 6,-1 1 1,3 0 0,-2-5 0,7 3-3,-1 2 0,-5 2-3,5-5-2,-3 5-6,-3 0-1,5 0-2,-7 0-1,6 0-2,-5 0-2,7 0-1,-1 0-1,-5-4 2,7 0-4,-5 3 2,-2-4 0,-5 1-1,5-1 0,-4 1 0,-2 2-10,3 0-11,-5 2-9,-2-2-8,2 2-15,-2 0-21,0 0-44,0 2-13,2 6 7,0 1-3,-2-1-28</inkml:trace>
          <inkml:trace contextRef="#ctx0" brushRef="#br2" timeOffset="-22428.7898">-5338 12972 49,'0'-2'52,"0"0"11,2 2-7,-2 0-12,0 0 5,0 0-9,0 0-2,0 0-6,1 0 1,-1 2 4,0-2-2,0 0-3,0 0 0,0 0 1,0 0 7,0 2 5,0 6-4,-1-2-2,-5 3-6,2-3-5,-2 3-4,-6 3-3,9-5-3,-7 8-1,2-3-5,-1 1-2,-3 5-2,4-6-1,-1 10 2,5-7-2,0 2 1,0 0 0,-2-1 1,6 4 0,-2-6-2,2 6 0,0-4-3,0-1 3,0 1-6,0-2 1,8 0 1,-2-1-2,0 2-1,3-2 0,-3-4 2,0 3-2,3-5 0,-1 0 1,4 2-1,-6-2 0,-1-3 0,5-3 1,-8-1-1,6 0 1,-4 0-1,5 0-1,-5 0 1,2-8 0,4-5 0,-5 2 0,1-4 0,-2 1-5,6 1 0,-4 3 4,-5-1-4,-1 3 2,2 2 0,-2-2-3,0 5 2,0-2 0,0 3 1,0-5-1,-2 5-1,1-5 3,-7 3-3,-4 2 0,6-1 0,1 1 5,-5-3 0,4 4-3,-5-1 2,1-1 1,-8 3 0,5 0-3,3 0-1,-1-3-1,5 3-1,2 0-1,0 0-3,2 0-10,0 0-11,-4 3-11,6 0-16,0 0-29,0 2-16,0-3-4,6 5-18,-2-5-25,-2 2-18</inkml:trace>
          <inkml:trace contextRef="#ctx0" brushRef="#br2" timeOffset="-21965.0902">-5172 13139 247,'4'-9'0,"3"0"69,-1 0-26,0-4-3,-2 5-9,4-4 3,-5 2-3,1-3-3,0 1-2,4-1 1,-4 2-1,-2-3-7,-2 5 11,2-2 2,0 1-8,-2 0-4,0 3 3,0 1 5,0 1-2,0 5-3,0 0-3,0 0-5,0 0-1,0 0-6,0 0 0,0 0-6,0 0-1,0 0-1,0 2 0,2 5 1,-2-3 0,0 1 5,1 5 0,5-2 1,-2 1 4,0 4 6,-2 3 1,0 6 0,0 0-2,-2 6-4,2-3 4,-2 2 0,0 1-5,0-3-2,2 3-1,3-3 1,-1-1-3,-4-2-1,6-3-4,-4-2 1,0 0-1,6-3 0,-6 1-2,0-4 0,1-3-24,-1 0-40,0-4-46,2-4-150,-4 0-260</inkml:trace>
          <inkml:trace contextRef="#ctx0" brushRef="#br2" timeOffset="-32769.7907">-5677 12603 17,'2'0'0,"-2"-2"59,2-1-50,2 3-2,-4-1 2,4-1 2,-4-1 1,2 0-2,0 2 0,0 1 2,-2 0 1,0 0 3,0 0-2,0 0-10,0 0 7,0 0 0,0 0-1,0 0 0,0 0 0,0 0 1,0 0 0,0 0-5,0 0 7,0 0 37,0 0-28,0 0-13,0 0-6,-2-2-2,2 2 3,0 0 0,0 0 0,0 0-1,-2-2-1,2 2-1,0 0 1,0 0-1,0-1-2,0 1-3,-2 0-2,2 0 3,0 0 0,0 0 2,0 0-2,0 0 1,-2 0 1,2 0 1,0 0 0,0 0 7,0 0 6,0 0 2,0 0 5,0 0-4,0 0-3,0-3-6,0 1-2,0 2-3,0 0-2,0 0 0,0 0-5,0 0 3,0 0 1,0 0-2,0 0 0,0 0-1,0 0 1,0 0 1,0 0 1,0 0 1,0 0 0,0 0 0,0 0 6,0 0 1,0-2 3,0 2-1,0 0 2,0-2 4,0 2-5,0 0-7,0 0-4,0 0-2,0 0-14,0 0-11,0 0-10,0-2-24,0 2-26,0 0 15,0 0-53</inkml:trace>
          <inkml:trace contextRef="#ctx0" brushRef="#br2" timeOffset="-28868.7558">-5665 12608 47,'0'0'34,"0"0"1,0 0-4,0-3-14,0 3 9,0 0 3,0-2 5,0 2 3,0 0-1,0 0-8,0-2-4,0 2 3,0-3 1,0 3 3,0 0 3,0 0-2,0-1-4,0 1 2,0-2 1,-2 2 3,2 0-5,0 0 1,0 0-2,0 0-2,0 0-2,0 0 0,0 0-4,0 0-2,0-3-1,0 3-3,0 0 0,0-3-4,0 3 1,0 0-6,0 0-1,0 0 1,0 0-5,0 0 0,2 0 2,-2 0-2,4 6 0,2 0 0,-3 1 4,5 2 0,-2 0-1,-4-3 0,8 2 1,-5 1-3,3 4 1,0-2 0,-2 1-1,-1-1 1,5 0-2,0-4 0,-4 4 1,1-4-1,-3-3 0,0 3 1,-2-5-1,2 3 1,-4-3-1,4 1 0,-2-1 0,0-2 0,-1 0 0,-1 0 0,0 2-20,0-2 6,0 0-8,2 0-5,0 0-5,0 0-4,-2 0-4,2 0-1,0-4 6,6-1-7,-2-2-16,-1-4 5,7 2-5,-6-4-7,0-1 6,1 3-10,-3-1 18,2 7 17,-6-7-1,2 5 7,2-3 13,2 3-3,-4-3 3,0 0 3,-2 1 9,1 4 1,1 4 4,0-1 2,-2-4-1,0 6-1,0 0-3,0 0 2,0 0 7,0-1 11,0-1 14,0-1 8,0 3-4,0-3-7,0-1 0,2 2 0,-2-2 2,0 1 5,0 1-1,0 2 5,0 0 4,0 0-4,0 0-1,0 0 2,0 0 0,0 0 0,-2 5-6,0 1 0,-3 4-2,1 2-1,-6 6-4,2-2-2,-1 3-4,1-2-10,-4-2-4,7-2-5,-1 4-2,0-3-2,2-1 0,4 2 0,0-5-7,0 3-36,10-3-53,-4-3-91,-1-7-184</inkml:trace>
        </inkml:traceGroup>
      </inkml:traceGroup>
    </inkml:traceGroup>
    <inkml:traceGroup>
      <inkml:annotationXML>
        <emma:emma xmlns:emma="http://www.w3.org/2003/04/emma" version="1.0">
          <emma:interpretation id="{C54EF5FC-BF65-4CF9-85C9-ED4EC3B501ED}" emma:medium="tactile" emma:mode="ink">
            <msink:context xmlns:msink="http://schemas.microsoft.com/ink/2010/main" type="paragraph" rotatedBoundingBox="3815,17417 13053,16284 13262,17989 4024,19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30E010-901F-49B8-87A7-2EE08F08CF17}" emma:medium="tactile" emma:mode="ink">
              <msink:context xmlns:msink="http://schemas.microsoft.com/ink/2010/main" type="line" rotatedBoundingBox="3815,17417 13053,16284 13142,17010 3904,18143"/>
            </emma:interpretation>
          </emma:emma>
        </inkml:annotationXML>
        <inkml:traceGroup>
          <inkml:annotationXML>
            <emma:emma xmlns:emma="http://www.w3.org/2003/04/emma" version="1.0">
              <emma:interpretation id="{CB841E37-5845-48F0-91D0-4690AC620946}" emma:medium="tactile" emma:mode="ink">
                <msink:context xmlns:msink="http://schemas.microsoft.com/ink/2010/main" type="inkWord" rotatedBoundingBox="3815,17417 6020,17147 6093,17741 3888,18011"/>
              </emma:interpretation>
              <emma:one-of disjunction-type="recognition" id="oneOf2">
                <emma:interpretation id="interp10" emma:lang="tr-TR" emma:confidence="0">
                  <emma:literal>Kritik</emma:literal>
                </emma:interpretation>
                <emma:interpretation id="interp11" emma:lang="tr-TR" emma:confidence="0">
                  <emma:literal>kritik</emma:literal>
                </emma:interpretation>
                <emma:interpretation id="interp12" emma:lang="tr-TR" emma:confidence="0">
                  <emma:literal>Kritik.</emma:literal>
                </emma:interpretation>
                <emma:interpretation id="interp13" emma:lang="tr-TR" emma:confidence="0">
                  <emma:literal>kritik.</emma:literal>
                </emma:interpretation>
                <emma:interpretation id="interp14" emma:lang="tr-TR" emma:confidence="0">
                  <emma:literal>#kritik</emma:literal>
                </emma:interpretation>
              </emma:one-of>
            </emma:emma>
          </inkml:annotationXML>
          <inkml:trace contextRef="#ctx0" brushRef="#br2" timeOffset="-18987.7766">-7306 13783 66,'0'-5'0,"0"0"88,0-2-54,0 1-13,0-1 23,4 3 7,-2-4 0,-2 0-5,4-1-5,-3 4-3,3-2-8,-2 5-6,-2-5-2,0 5-3,0 2 3,2 0 0,-2 0 2,0 0 4,0 0-9,0 9-6,0 3 13,0 9 8,0-1-3,0 4-1,0 1-5,0 2-8,0 0 2,0-5-1,0 1 0,0 3-1,0-5-2,2 2 0,0 3-4,0-8-1,0 5-3,2-3-1,-2-6-1,0 3 0,0-5-5,-2-1 0,0 6 2,0-7-2,0-1 0,0 2 3,0-4-5,0-3 4,0 1-4,2-3-11,-2 3-15,1-5-6,1 0-13,0 2-19,6-2-50,-2 0-24,2-11-9,3-10-59</inkml:trace>
          <inkml:trace contextRef="#ctx0" brushRef="#br2" timeOffset="-18436.0073">-7018 13785 196,'0'0'0,"0"0"202,0 0-144,0 0-5,-2 0-5,-8 2-4,5 2 3,-1 5 4,-4-4-10,6 2-10,0 2-8,-1-1-5,-1 1-4,0 1 3,0 0 1,-2 4-2,-1 0-1,1-3-5,-2 3-1,6-3-4,-3 4-2,-3-1-3,6 4 0,-4-6 2,-1-2-2,3 4 2,-4-7-3,6 1 2,1-5-2,1-1 2,2-1-1,-2 5 0,2-6 1,0 0-1,0 0 0,0 0-1,0 0 1,0 0 1,0 0-1,0 2 0,0-2-1,0 0 0,0 0 1,0 0-1,0 0 1,0 0 0,0 0 0,0 0-1,0 1 1,0-1 0,2 3 0,2-1 0,1 1 0,1 0 1,-2-1-1,2 0 1,3 3-1,1-1 2,2 0 4,-1-2-3,5 1 6,-1-2-4,-1-1 4,1 0-2,3 0-1,-5 0 1,1 0-1,5 3-2,-4-3 5,-1 2-2,0-2-4,-1 0 0,-3 2-4,3-2 2,-7 0 0,2 1-2,0 2-4,-3-3-8,-5 0-12,6 2-15,-4 0-7,6 0-18,-2 2-32,-3 3-20,7-5-11,-6 4-55,0-5-42</inkml:trace>
          <inkml:trace contextRef="#ctx0" brushRef="#br2" timeOffset="-18000.4939">-6776 14009 333,'0'-2'0,"0"2"111,0 0-72,0 0 7,0 0 3,0 0 0,0 0-4,0 0-7,0 0-10,0 5 10,3 3-5,1-2-9,-4 3-3,0 2-9,4-2-1,-2 1-1,0-1 1,-2-6 1,2 4-2,-2-5 1,2 0-3,-2 0-2,0-2-1,2 0-2,-2 0 3,0 0-3,0 0 6,0 0-1,0 0 4,0 0-4,0-2-3,0-2-1,0-3-4,0-2 0,-2-6 0,-2 2 0,4-2 0,-2 2 0,0 1-2,2-1 3,-2 7-2,0-2 0,2 1 1,-4-1 0,4 1 0,0 3 0,0-2 2,0 2-2,0 0-2,4-3 2,2 1 0,0 1 1,4-1-2,-1-4 0,3 3 2,-3 1-2,5 4 2,-4 0-2,3 2 1,-3 0 0,1 0 0,-5 0-13,2 0-9,2 0-3,-5 4-10,5 5 0,-4-1-2,-2 0-11,3 3-27,3-2-18,-2-1-9,0 2-29,-5-6-20,1-1-10</inkml:trace>
          <inkml:trace contextRef="#ctx0" brushRef="#br2" timeOffset="-17715.2123">-6417 13886 452,'0'0'0,"2"0"106,0 4-88,2-2 20,-4 7 25,2-1-7,-2-2-12,4 1-13,-1 4-2,-3-3-1,4 2-7,-2-1-4,4 2-5,-2-1-4,-4 0-1,2 6-3,0-7-1,0-2-1,-2 4 0,2 0-1,0-3-1,-2 2 0,0-1 0,0-4 1,0 2-1,0-1 0,0 3-25,-4 0-12,0-2-16,-2 0-39,-4 2-44,5-2-48,-7-7-62</inkml:trace>
          <inkml:trace contextRef="#ctx0" brushRef="#br2" timeOffset="-17484.2957">-6417 13745 474,'0'-15'0,"0"2"158,0 4-97,0-5-22,0 6-3,2-1 0,4 4-13,-2-2-8,-2 3-8,1-1-6,-3 3-1,0 2 0,2 0 0,2 0-43,2 0-15,-2 9-13,0 5-11,3 6-15,1 0-30,-6 4-28,2-5-62</inkml:trace>
          <inkml:trace contextRef="#ctx0" brushRef="#br2" timeOffset="-16765.698">-6142 14009 445,'-4'-9'0,"2"-2"123,0 5-58,0 1-5,0 2 5,2-1-7,0 2-13,0-1-8,0 3-6,0-2-10,0 0-9,0 2-3,0 0-7,0 0 0,0 0-2,0 0 0,0 0-1,0 0 1,0 0 0,0 0-1,0 0 1,0 0 0,0 0-2,2 0-1,4 0 1,5 0 3,-1-2 0,3 0-1,-3-3 0,4 3 0,-1 2 3,1-4-3,3-2-3,-1 4 4,-3 0-2,4 0 2,-1 0-1,-6 2 0,5 0 0,-7-2-8,5 2-1,-5 0-3,2 0-10,-4 0-12,-3 4-11,5 6-17,-4 1-14,0 4-6,0-2-23,-2 5-47,-2-6-26</inkml:trace>
          <inkml:trace contextRef="#ctx0" brushRef="#br2" timeOffset="-17097.7919">-6085 13739 181,'2'-2'0,"-2"0"98,0 2-51,0 0 9,0 0 0,0 0-1,0 0-11,0 0-5,2 8 5,-2 2 6,2 3-7,-2-1-7,0 1 2,0 5-3,0-2-9,0 5 0,0 0-2,0-2-3,0 4-1,0-6-5,2 4-4,0 1-1,-2 0 2,0-1-1,4-1-6,-4-2-2,4-3-2,2 0-1,-4-5 0,3 1 0,1-1 2,-2-1-2,2-5 0,-2 7 0,5-7 0,-3-1 0,0 0-6,6-3-13,-9 0 0,-3 0-13,2 0-8,-2 0-13,0 0-23,2 0-27,-2 0-27,0 0-40,-5-2-20</inkml:trace>
          <inkml:trace contextRef="#ctx0" brushRef="#br2" timeOffset="-16496.0679">-5766 13947 478,'0'0'0,"0"0"101,0 0-85,0 0-9,0 0 3,0 2-5,0 2 4,0 1 12,0-1 10,4 3-3,4-1-2,-4 2-6,0-2-7,0 5-3,-1-4-8,3 0-1,-4 2-1,0 2 0,-2-5 5,0 2-4,0-1 0,0 1 1,-2 1-4,-6-1-1,7 2-26,-3 1-53,0-3-42,0-4-65,-8-2-88</inkml:trace>
          <inkml:trace contextRef="#ctx0" brushRef="#br2" timeOffset="-16264.1308">-5710 13760 315,'0'-17'0,"0"-2"133,0 6-79,0 3-8,0-1 3,2 5 10,-2-1-3,2 2-15,-2 0-11,0 3-14,2 0-6,-2 2-7,0-2-2,0 2-1,0 0 0,0 0-51,0 0-14,0 0-11,0 11 19,0 3-1,2-1-37,-2 0-53,0-1-38</inkml:trace>
          <inkml:trace contextRef="#ctx0" brushRef="#br2" timeOffset="-15709.2819">-5543 13601 260,'4'0'0,"-4"0"154,0 0-96,1 8 7,-1-1-3,6 5-3,-6 6-11,4-3-6,6 8-6,-6 1-6,3 3 2,3 0-6,-2 4-1,-2 0-5,3-5-8,-3 1-2,-4-5 1,2-1-5,4-4 3,-5-3-2,1 1-1,-4-6 0,2-1-3,0-7-4,-2 6 2,0-7-1,0 5 0,0-3 2,2-2-2,2 0 0,-2 0-6,0 0-8,4-7-4,-1-1-2,5-4-4,0-8-2,3 4-5,-5 1 4,4 4 11,-7-6 10,1 7 2,4 0 5,-4 4-1,-2-1 0,-1 6 3,-3-3-3,0 2 0,0 2 40,0 0-17,0 0-6,0 0-2,0 0-7,0 0 0,-1 0-2,-1 0-5,0 0 1,2 0-3,-2 2 2,0 10-2,0-3 0,0 0 2,2-1 1,0 1 2,-2 1 2,2 1-1,0 0 2,4-3 1,4 0-1,3 1 8,3-3-3,1 1-2,5-5-5,3-2-3,2 0 0,4 0-2,-6-4 0,2-5-6,-4-2-13,-1-1-13,-1-1-15,-7 4-35,3-3-110,-15 1-133</inkml:trace>
          <inkml:trace contextRef="#ctx0" brushRef="#br2" timeOffset="-13302.0798">-6987 13785 23,'0'-2'44,"0"1"-11,4-4-1,-4-1-1,0 3-8,0 1 12,0-1 31,0 2-4,4-3-26,-4 0-3,0 3-5,1-1 13,-1-3-6,0 4-1,0-3-4,0 0-7,0 2-2,0-3 4,0 1-6,0 4 4,0 0-3,0 0-2,0 0-9,0 0-4,0 0-1,0 0 3,-1 0 1,-7 2-2,6 5-1,-2 1-1,-4-2 5,-1 3 3,5 1-2,-4-1 3,-4 1-1,7-4-1,-7 5 3,2-3-2,1 1-5,1 4 0,0-5-4,-1 2 0,1 1 0,-4-2-1,5-2 1,3 4-2,-6-4-1,4 6 0,4-8 0,-9 0 1,7 3-1,0-3 0,-2 1 4,4-4-4,-7 2 0,5 2 2,-2 1 0,-4 1 0,4 1 0,1-1-3,-7-2 1,8 3 0,2-5 0,-2 1 0,0-1 2,-1-3-2,3 1 0,0 0 0,0-2 1,2 4-1,0-4 1,0 0-2,0 0 2,-2 0-1,2 0 0,0 0 0,-2 0 0,2 1 0,0-1 0,0 0 0,0 0 0,0 0 0,0 0 0,0 0 0,0 0 0,0 0 1,0 0-1,0 0-1,0 0 1,0 0 0,0 0 0,0 0 1,0 0-1,0 0 0,0 0 2,0 0-1,0 0 1,0 2 0,0-2 1,0 0-1,-2 0 2,-2 0 0,0 0-2,2 0-2,0 0 0,2 0 6,0 0-1,0 0-3,0 0 1,0 0-2,0 0 0,0 0-2,0 0 1,0 0 0,2 0-1,2 0 1,4 0-4,-2 0 5,3 0 1,5 0-3,3 0 2,1 2 2,-1-1-5,-1 5 2,1-4 0,2-1 0,-1 2 1,1 2-1,-1-2 0,-5-1 5,4 3 1,-3-1-1,-4-2-1,1 2-2,-1-4 2,1 0 0,1 2 3,4 1 1,-3-2 0,-3-1-2,3 0-1,-7 0-1,-4 3-4,0-3 0,0 0 0,2 0-1,2 2 1,-5-2 0,3 0 0,-2 0-19,2 2-17,8 2-18,-3-4-41,7 4-102,-1-4-102</inkml:trace>
        </inkml:traceGroup>
        <inkml:traceGroup>
          <inkml:annotationXML>
            <emma:emma xmlns:emma="http://www.w3.org/2003/04/emma" version="1.0">
              <emma:interpretation id="{A29A7256-E9D6-4A05-9C7E-A5051F6DC618}" emma:medium="tactile" emma:mode="ink">
                <msink:context xmlns:msink="http://schemas.microsoft.com/ink/2010/main" type="inkWord" rotatedBoundingBox="6440,17148 8636,16879 8718,17553 6523,17822"/>
              </emma:interpretation>
              <emma:one-of disjunction-type="recognition" id="oneOf3">
                <emma:interpretation id="interp15" emma:lang="tr-TR" emma:confidence="0">
                  <emma:literal>7202</emma:literal>
                </emma:interpretation>
                <emma:interpretation id="interp16" emma:lang="tr-TR" emma:confidence="0">
                  <emma:literal>uzat</emma:literal>
                </emma:interpretation>
                <emma:interpretation id="interp17" emma:lang="tr-TR" emma:confidence="0">
                  <emma:literal>72.722</emma:literal>
                </emma:interpretation>
                <emma:interpretation id="interp18" emma:lang="tr-TR" emma:confidence="0">
                  <emma:literal>uzatır</emma:literal>
                </emma:interpretation>
                <emma:interpretation id="interp19" emma:lang="tr-TR" emma:confidence="0">
                  <emma:literal>uzatma</emma:literal>
                </emma:interpretation>
              </emma:one-of>
            </emma:emma>
          </inkml:annotationXML>
          <inkml:trace contextRef="#ctx0" brushRef="#br0" timeOffset="18249.3082">-3527 13456 415,'-8'0'0,"2"0"93,2-2-72,2 0 1,2 2 12,0-2 0,0 2 4,0-2-7,0-1-12,6 2-7,2-5-6,2-3-5,5 2 0,0-3 0,3-2-1,1 5 0,1-4 0,-3 4 1,4-3-1,-3 1 0,3 0 4,-6 3 0,1-6 3,1 9-4,-3-4-1,-5 5-1,3 2 0,-8 0 6,2 0-4,1 5 3,-1 5 11,2 3 13,-8 4-10,2 3-3,2 5-2,-2-5-1,-2 3-1,4 5-2,1-7-1,-1 4-2,4 0-3,-2-1 1,-1-6-2,-3 5-1,10-3 0,-8-2 0,2 2 1,1-4-1,-3 4 0,0-4-2,0 3 2,-2-4-1,0 2-1,2-5-2,-4 3 2,0-1 2,0-1-3,0 2 0,0-5 0,0 6-6,0-7-18,-4 2-12,2 2-4,-4-5-26,2 1-29,0-3-17,-3-1-49,-1-1-69</inkml:trace>
          <inkml:trace contextRef="#ctx0" brushRef="#br0" timeOffset="18634.2425">-3324 13697 471,'0'-7'0,"0"5"103,0 2-102,0-2-1,0 0 0,0-3 66,0 3-12,2 1-3,1 1-13,-1 0-8,2-2-4,0 2-2,4-5-7,2 3 0,-7 2-4,7 0-2,0 0 6,-1-2-1,5 0-5,-4 0-2,1-3-3,1 3 2,-3 0-1,3 2-3,0 0-1,3-2-2,-1 0-2,-3 2 1,3-2 0,-5 2 0,5 0-8,-6-4-15,1 4-10,-5 0-19,4 0-20,4 0-36,-5 0-18,3 0-26,-6 0-22,2 0-19</inkml:trace>
          <inkml:trace contextRef="#ctx0" brushRef="#br0" timeOffset="19135.5935">-2915 13429 311,'0'-7'0,"2"-4"116,2 0-94,0 2 11,2-2 10,0 2 1,1-3-1,3 4-6,-2 2-6,5-2-11,-1-1-3,0 3 1,-1-1 0,1 1 1,-5-2-2,7-1 5,-4 2-1,3 0-2,-1 5-1,-3 2-2,-3 0-5,4 0 4,-4 0-3,0 2 4,-3 7-2,5-2 1,0 4-5,-2-2-6,-2 3 0,1 3 1,-3 1-2,0 5-1,2-4 0,-4 6 0,0 1-1,0-3 0,0 2 0,-6 1 1,2-6-1,-3 1-1,1-2 0,0-1 0,0 2 1,-1-2-1,1-2 3,-2 4 2,0-8 2,2 6-2,3-2-1,1-1 0,0 0-2,2-3-1,0 1 1,0-3-2,0 0 0,6-3 4,-1 4-2,3-1-1,2-2 4,1-5-3,5 3 0,-3-3 0,7-1-1,-1 0 2,6 0 0,-2 0-3,4-5 0,4-2 2,-6 2-2,1-3-36,-7 4-28,0 3-69,-7 1-189</inkml:trace>
          <inkml:trace contextRef="#ctx0" brushRef="#br0" timeOffset="12201.4862">-4693 13452 188,'0'0'0,"0"0"94,0 2-91,0 5 2,0-1 22,0 1 17,0-2-3,0 2-8,0-3 4,0 0-1,0 5-7,0-1-2,4 5 4,0-5 11,-4 7 4,6 0-7,1 3-9,-3 0-8,2 2 1,2-4-5,-2-2-7,-3 1 0,1-4-2,2-1 3,2-2-6,-2-1-2,-2 2-2,3-7-2,-5 0 0,2-2 4,0 3-2,4 1-1,-1-4 3,-1 3 1,8-3 3,-7 0 0,1-3 0,4-1-5,-1-1 2,1-2 0,0-4-4,-3 3 6,-1-7-3,4 0 1,1 3 0,-1-7 0,1 5-1,-3-6 1,3 6-2,-7 1 1,6 3 4,-6-1 0,-2 2-1,3 1-1,-3 5-1,-4 1-2,2-1-2,-2 3 1,0 0-1,0-1-2,0-1-33,0 2-28,0 0-65,-4 0-109,-4 0-165</inkml:trace>
          <inkml:trace contextRef="#ctx0" brushRef="#br0" timeOffset="17299.5838">-4167 13580 35,'0'0'0,"2"0"77,-2 0-49,0 0 3,0 0-4,0 0-2,0 0 18,0 0 2,0-2-8,0 2-14,0 0-8,0 0-7,0 0 0,0 0-1,0 0 0,0 0 5,0 0 5,0 0 5,0 0-2,0 0 2,0 0 1,0 0 1,0 0 4,0 0-1,0 0 1,0-2-1,0 1-3,0-4-5,0-1-3,0-1-6,4-6-5,2-1-3,1-1-2,3-1 0,-2-1 2,7 2-2,-1-2 0,-5 3-1,7-2 1,-3 3 7,-1-1 0,1 3-3,-3 4 1,2-2 3,-5 2 2,1 1-1,0 4-2,-4 0 1,0 2-3,1 0-1,1 2 0,0 6 4,-2 4 8,2 4 5,-2 4-8,-1-2-8,1 5-1,-4-2-1,2 0-1,-2 2 0,0-4 1,2 2 0,-2 1 0,0-6 0,-2 5 2,-2-4-4,-1 0 1,-5-2-1,0 0 2,-1-3 0,1 3-2,-2-3 0,-5-1 1,5 2 2,-1-6-3,-1 0 1,3 2-1,-3 0-2,5-5-1,-3-1 1,4 1 1,-1-3 0,1 3 0,-2-4-1,-1 1 1,5-1 0,0 3 0,0-1 0,6 1-2,0-2 4,0-1-2,0 0 0,0 0-4,0 0 1,0 0 0,0 3-5,4-1 7,2 5 2,2-4 4,5 6 0,-5-6 0,5 0 3,-1 3 1,1-5 0,5 1 2,-3 0-1,3-2 1,1 0-3,2 0 0,-1-4-2,1-1 2,-2 1 1,-1 0-2,-5-2-1,-1 3-1,-3 0-3,-3 3-1,0-4 0,-2 4-1,0 0 0,0 0 0,-2 0 0,1 0 0,1 0-1,4 0 0,-2 0 1,-2 0 0,1 0-30,1 0 5,0 4-11,-2-4-29,-2 0-31,0 1-44,0-1-39,-2 0-43</inkml:trace>
          <inkml:trace contextRef="#ctx0" brushRef="#br0" timeOffset="17701.046">-3605 13754 369,'0'12'0,"2"-1"182,-2-3-107,6-2-2,-6 3-12,2-4-1,0 0-13,-2 0-9,4-2-3,-2 0-12,0 0-5,0-2-8,-2 1-5,0 0-3,0 2-1,2-3-1,1 3 0,-1-3 2,0 2-2,0-1 0,-2-2 0,4 2-20,-2-2-15,-2 0-26,0 0-23,0 0-50,0 0-41,0 0-66</inkml:trace>
        </inkml:traceGroup>
      </inkml:traceGroup>
      <inkml:traceGroup>
        <inkml:annotationXML>
          <emma:emma xmlns:emma="http://www.w3.org/2003/04/emma" version="1.0">
            <emma:interpretation id="{61FBCD28-3FB4-4365-94F8-371405193926}" emma:medium="tactile" emma:mode="ink">
              <msink:context xmlns:msink="http://schemas.microsoft.com/ink/2010/main" type="line" rotatedBoundingBox="4263,17779 8984,17694 8999,18523 4278,18608"/>
            </emma:interpretation>
          </emma:emma>
        </inkml:annotationXML>
        <inkml:traceGroup>
          <inkml:annotationXML>
            <emma:emma xmlns:emma="http://www.w3.org/2003/04/emma" version="1.0">
              <emma:interpretation id="{11EAFF6D-D98F-4088-A555-2FC9FAA1ED71}" emma:medium="tactile" emma:mode="ink">
                <msink:context xmlns:msink="http://schemas.microsoft.com/ink/2010/main" type="inkWord" rotatedBoundingBox="4266,17954 6042,17922 6051,18401 4275,18433"/>
              </emma:interpretation>
              <emma:one-of disjunction-type="recognition" id="oneOf4">
                <emma:interpretation id="interp20" emma:lang="tr-TR" emma:confidence="0">
                  <emma:literal>nokta</emma:literal>
                </emma:interpretation>
                <emma:interpretation id="interp21" emma:lang="tr-TR" emma:confidence="0">
                  <emma:literal>noktan</emma:literal>
                </emma:interpretation>
                <emma:interpretation id="interp22" emma:lang="tr-TR" emma:confidence="0">
                  <emma:literal>noktam</emma:literal>
                </emma:interpretation>
                <emma:interpretation id="interp23" emma:lang="tr-TR" emma:confidence="0">
                  <emma:literal>nokra</emma:literal>
                </emma:interpretation>
                <emma:interpretation id="interp24" emma:lang="tr-TR" emma:confidence="0">
                  <emma:literal>noktayı</emma:literal>
                </emma:interpretation>
              </emma:one-of>
            </emma:emma>
          </inkml:annotationXML>
          <inkml:trace contextRef="#ctx0" brushRef="#br2" timeOffset="-10594.634">-5694 14441 432,'-4'-5'0,"2"3"60,0 0-20,2 0 3,-2 0-3,2 0 8,0 2-2,0 0-10,0 0-6,0 0-14,0 0-9,2 0 0,6 0 2,5 0 8,-1 0-1,0 0-2,3 0-5,4-3-4,1-3-1,1 4-3,0-6-1,2-1 0,-1-2 1,-1 3-1,0 0 0,1-1-5,-3 3-7,-8 2-8,3 4-15,-6 0-11,3 0-22,-1 6-12,4 5-20,-7 1-19,3 5-12,-10 0-9</inkml:trace>
          <inkml:trace contextRef="#ctx0" brushRef="#br2" timeOffset="-10895.5587">-5547 14230 349,'0'8'0,"0"4"157,-2 10-92,-2 1-8,-2 2 2,0 0-19,1 1 1,1 1-5,0-2-10,2 0 0,-2 3-3,-4-1-4,8-3-8,0-1 1,0 2-2,0-6-2,0-3-5,2 4 1,4-8 0,-2 1-2,0 0-2,0-5 0,0-3 1,5 4-1,-3-4-6,0-3-1,2-2-2,-3 0-11,-3 0-12,2 0-9,2 0-17,0 0-27,0 0-25,-3 0-25,-1-7-49,-2 1-24</inkml:trace>
          <inkml:trace contextRef="#ctx0" brushRef="#br2" timeOffset="-10131.2414">-5221 14527 84,'2'0'0,"-2"-2"104,0-5-48,2-2-28,0 2-15,4-4-2,0-1-11,-2 1 0,0-5 6,-2 5 6,-2-4 2,0 4-1,0 4 13,0 4 18,0 1 2,0-3 5,0 5-16,-6 0-13,-6 0-6,4 0 1,-3 0 9,1 5 8,-5 0 9,5 4-7,-3 2-8,3 0-6,0-2 0,2 7-1,-3-1 3,5 0-4,-2 0 1,-1 3 2,3-4-5,2-3-2,4 2-4,0-3-4,0-4-3,0 3-3,2-5 0,2-2 0,0 1 3,-2-3-3,5 0-1,1 0-1,0 0 0,5 0 3,-3-5-5,2-4-1,3 1-3,-3-4 0,3 2-2,-1 0 1,-3 5 1,1-2 5,-4 2 1,-3 4 0,1 1 0,-2 0 1,2 0-1,-6 0 1,2 0-1,2 0 6,1 4 2,-3 0-1,6 2 1,-4-2-4,6 6-2,-5-5 2,-1 4-3,4-1-1,-2 0 0,0 3-11,-1-4-41,3 0-68,-6-4-162</inkml:trace>
          <inkml:trace contextRef="#ctx0" brushRef="#br2" timeOffset="-12336.7943">-6871 14434 323,'0'2'0,"0"8"125,0 3-122,0 0 11,0-1 39,0 6 1,0-6-22,0 5-5,0-5 2,4 0-1,-2 0-7,-2 0-8,2-6-4,-1 3-3,-1-2 1,0-5-2,2 2 1,-2-4-3,0 0 2,0 0 2,0 0 0,0 0 4,0 0 0,0 0-4,0-4-5,0-7-1,0-6-2,0 0-26,0-5 6,0 0 2,0 8 3,6-4 11,0 6 2,-4 1 4,2 0-1,2 4 0,1 0-1,1 1 1,6-3 0,-7 5 1,5-2 0,-4 5-1,-3 1 6,7 0 0,-6 0 4,4 4-1,1 1 4,1 1 0,-6 1-2,7-3-5,-7 4 0,0-4 1,7-2-2,-7 2-1,2 3 1,-1 2-2,-3-3-1,0 2 5,2 3 3,0-1 0,-2 1 2,-2 2-1,1 0-4,-1-1-1,6 0-2,-6-3-3,-2-1-1,0 3 0,2-7 0,0 3-1,0-7 1,0 0 0,0 0-52,0 0-4,1 0-33,3 0-33,4-4-39,0-5-39</inkml:trace>
          <inkml:trace contextRef="#ctx0" brushRef="#br2" timeOffset="-11998.4358">-6498 14543 290,'4'2'0,"0"0"149,-4 3-94,3-2-3,-1-2-6,0 1 2,0 4 1,6-3-11,-4-1-6,2 2 1,7-2-1,-5 0-11,4 0-3,-1-2-3,3 0 0,-3 0-2,3 0-1,-1-2 0,-3-3-2,-2-3-2,3-1 1,-3-1-3,2 0-3,-6-3-2,-1 4 0,-1-4 2,-2 4-2,0-3 0,0 1-2,-2 2 0,-3-2-1,-5 5 0,2-2-1,-5 4-1,1 0-1,-3-1 2,-1 3 1,3 2 2,-3 0 0,-1 0-3,5 0 3,-3 7 0,1-1-1,6 1-1,1 0 0,-1-1 1,4 8-7,-2-1-18,4-1-3,2 0-6,0-1-9,2 0-11,4 0-12,10-4-9,3 0-15,0-2-15,3-5-12,-9 0-21</inkml:trace>
          <inkml:trace contextRef="#ctx0" brushRef="#br2" timeOffset="-11234.856">-6083 14228 432,'0'0'0,"0"0"146,0 0-107,0 0 18,0 0 4,0 0-6,0 0-25,0 0-14,0 0-3,0 0 0,2 0-7,-2 0-4,2 0-2,0 4 0,-2 6 4,6 3 6,-2 10 8,-2-3-3,0 4 5,0 3-3,0 1-8,1 2-1,3-5-6,-2 4 5,-2-1-2,2-1 0,0 2-1,4-2-3,-5-3-1,3-3 0,-6 1 0,6-6 0,4-1 2,-8-5-2,3-1 0,-3-5 0,0-2 0,0 0-1,2-2-20,-4 0 7,4 0-5,2-8 0,-4-5-10,9-6-16,-3-1-27,-2-7-12,5 2 14,-5 0 11,4 0 12,0 3 4,-5-6 11,5 13 5,-4-3 0,-2 7 12,3 2 13,-3 3 4,-4 1 40,0 3 8,0 2 0,0 0-5,0 0-8,0 0-6,0 0-10,0 0-1,0 0-5,0 0-2,0 0-1,0 0 0,0 0 3,0 2 0,2 5 0,0-3-1,2-2 2,0 0 1,0 3 1,-4 0-3,0 0-2,0 3-5,0 3 0,0-2 2,-6 1 3,0 3-5,2-1 1,-7 2-4,3-1 5,0-4-2,-1 1-1,5-1 2,0-1 0,2-4-5,2 5 0,0-7-4,0 0 0,0 3 0,0-3 0,4 0 0,2 2 1,5-3 0,-1 4 2,5-1-2,3-2 2,-7 5-2,7-3-1,-5 0 0,-1 1 0,1-2 0,-1-3 1,1 2-1,-1-2 1,-4 0-1,-2 0-18,3 0-3,-3 0-17,0-2-9,2-1-28,-3-2-44,-3-3-31,0-3-57,-2 3-69</inkml:trace>
        </inkml:traceGroup>
        <inkml:traceGroup>
          <inkml:annotationXML>
            <emma:emma xmlns:emma="http://www.w3.org/2003/04/emma" version="1.0">
              <emma:interpretation id="{F414B859-7D91-4BCC-8952-DDEACBEB39ED}" emma:medium="tactile" emma:mode="ink">
                <msink:context xmlns:msink="http://schemas.microsoft.com/ink/2010/main" type="inkWord" rotatedBoundingBox="6832,17733 8984,17694 8999,18523 6847,18562"/>
              </emma:interpretation>
              <emma:one-of disjunction-type="recognition" id="oneOf5">
                <emma:interpretation id="interp25" emma:lang="tr-TR" emma:confidence="0">
                  <emma:literal>t5AT</emma:literal>
                </emma:interpretation>
                <emma:interpretation id="interp26" emma:lang="tr-TR" emma:confidence="0">
                  <emma:literal>ts TA T</emma:literal>
                </emma:interpretation>
                <emma:interpretation id="interp27" emma:lang="tr-TR" emma:confidence="0">
                  <emma:literal>ts TAT</emma:literal>
                </emma:interpretation>
                <emma:interpretation id="interp28" emma:lang="tr-TR" emma:confidence="0">
                  <emma:literal>ATAT</emma:literal>
                </emma:interpretation>
                <emma:interpretation id="interp29" emma:lang="tr-TR" emma:confidence="0">
                  <emma:literal>t5IAT</emma:literal>
                </emma:interpretation>
              </emma:one-of>
            </emma:emma>
          </inkml:annotationXML>
          <inkml:trace contextRef="#ctx0" brushRef="#br0" timeOffset="21304.1434">-4300 14371 86,'-2'0'0,"2"-2"122,0 2-65,0-1 25,0-2-6,0 3-3,0 0-5,0 0-2,0 0 0,-2 0-13,2 0-9,0 0-16,0 0-12,0 0-7,0-3-1,4 1-4,3 2 2,7-4 5,3 2 2,4-5 4,8 3-5,-1-2-7,1 3-2,0-2 5,1-2-4,-3 3 2,6-3-3,-4 0 1,-2-2-4,0 2 0,-11 5 1,-3 0-1,-9 2-32,4 0-19,-6 0-24,-2 2-32,0 9-13,0 3 4,0 2-51,-2 0-42</inkml:trace>
          <inkml:trace contextRef="#ctx0" brushRef="#br0" timeOffset="20787.0855">-4233 14020 186,'0'0'0,"0"0"181,0 0-136,0 0-24,0 0-4,0 0 1,0 0 2,2 0-2,0 1 8,0 3 10,2-3 8,0 8-1,-2-1-1,3-3-13,-1 4-3,-2 2-2,4 1 5,-4 1-1,2 2-3,2-1-6,-2 9-4,-4-1 0,0 0-1,0 2 1,-2 4-3,2-4-2,-4-1-3,0 2-1,2-1-2,2 1 1,0 0-2,0 0 0,0 2-2,2-7 0,8 0-1,-3-2 0,5-2 0,-6-2 1,1 0-1,5-5 0,-2 1 0,5-3 1,-3-1-1,-1-2 0,1-2-1,-2-2 1,-3 2-4,1-2 0,-2 0-2,5 0-1,-7 0-6,0 0-6,-2 0-11,0 0-9,0 0-21,-2 0-33,0 0-28,0 0-30,0 2-30,-4-2-73</inkml:trace>
          <inkml:trace contextRef="#ctx0" brushRef="#br0" timeOffset="21974.7735">-3591 14316 311,'0'-3'0,"0"1"111,-2 0-50,-2 2 0,2 0-6,-4 0-3,1 0 12,-1 0-18,-2 7-6,0-3-12,-1 5-10,-1-1-4,-2 0-2,3 3 1,-1 2-4,2-1-5,1-1-1,1 0 4,-2-5 0,8 4-1,0-1-2,0-3-4,0 2 0,0-4 0,0 1-2,0-1 3,0 2 3,2-3-2,4 1 0,2 0-2,-3-2 0,-3 3 3,6-5-3,0 1 0,-2 1 0,3 0 1,1 3 1,-4-1-2,-1 0 0,1-1 0,-2 3 0,2-3 0,0 2 0,-2-1 0,-2 0 0,1 2 0,-3-1 1,0 2-1,0-4 0,0-1 0,0 5 0,0-4 3,0 6-2,-5-4 1,-3 1 2,0 0-1,0-2-2,-5 3 4,5 0-3,-3-3 1,5-1-2,2-1-1,-8-2 0,10 2 0,-3-2-32,-1 0 2,4 3-9,2-3-26,0 0-42,0 0-10,0 0-5,0 0-34,0 0-14</inkml:trace>
          <inkml:trace contextRef="#ctx0" brushRef="#br0" timeOffset="22344.7166">-3407 14387 301,'7'-4'0,"-5"0"117,2 2-68,-2-1 9,0 2 4,6 1-3,-3 0-7,5 0 0,0 0-8,3 0-17,1 0-5,3 0-3,1 0-6,-1 0 4,0 0-2,1 1-3,1-1-7,2 0 0,-3 0-4,3-3 0,-4-3 1,3-3-1,-5 5 0,-1-3-1,-5 5 0,-1-4 1,-6 4-1,2 2 0,-4 0-32,0 0-3,0 0-12,-2 0-23,-6 0-38,-3 0-74,-5 0-39,3 8 39</inkml:trace>
          <inkml:trace contextRef="#ctx0" brushRef="#br0" timeOffset="22545.2184">-3222 14428 261,'0'4'0,"-2"0"178,2 2-98,0 3-11,0-1-10,0 3-6,0-1-13,0 4-4,-4 0-1,4-4-9,0 5-4,0-3-9,0 1-3,0-2-2,0-1-3,0 1 0,0-7-2,0 3-3,4-2 0,-4-3 3,0 3-3,2-3 0,2 2-13,-4 1-10,2 1-9,2-2-19,-4 3-27,0-4-20,2 4-14,-2-5-48,0 2-7</inkml:trace>
          <inkml:trace contextRef="#ctx0" brushRef="#br0" timeOffset="23062.546">-2990 14409 345,'4'3'0,"0"4"94,0 4-36,1-2-1,-3 3-2,6 1-7,-2 2-6,-2 0-8,0 0-4,-2 1-3,-2 0-4,0-5-2,0 4-3,0-5-7,0-6 1,0 7-2,0-7-1,0 1 0,0-3-1,0-2-4,0 0 0,0 0-1,0 0 1,0 0 1,0-2-2,0-5 1,0-6-4,0-3 0,5-8-32,-1-4 6,2-3-3,0 0-5,4 1 0,-1 3 10,1 2 13,-2 8 8,-3 8 2,7 0 2,-8 4 1,-2 1 1,0 1 0,0 3 1,3 0 2,1 0 4,2 0 0,-2 0 0,3 3 2,-5-1-2,4-2 2,0 0-5,-1 2 3,1-2 1,2 5-2,1 1 4,-1-1 0,0 4 2,-1-1-4,-3 4-3,2 4 1,0 2-2,-2 2-3,1-2-1,3 2 2,-6-4-3,4 4-1,-1-6 1,-3 3-1,-2-3 0,6-3-1,-8 3 0,2-5 2,0 2-2,-2-2 0,2-2 0,-2 0-23,0-1-3,0 3-6,-2-2-2,-6-3-23,0-1-44,-1-1-29,-3-2-63,2 0-37</inkml:trace>
          <inkml:trace contextRef="#ctx0" brushRef="#br0" timeOffset="23347.8047">-2916 14513 259,'0'-10'0,"0"9"126,0-1-78,0-1-6,0 3-6,5-3-5,5 0-5,0-3 5,1 3 9,1 1 1,3 2-8,-3 0-3,1 0-9,-1 0-4,2 0-3,-3 0-2,1 0-2,1 0 1,-3 0-8,3 0-1,-1 0-1,-4 0 1,0 2-2,-5-2 0,-1 3-30,4-3-32,-4 0-26,6 6-33,-4-6-28,-2 2-35</inkml:trace>
          <inkml:trace contextRef="#ctx0" brushRef="#br0" timeOffset="23648.7919">-2484 14371 260,'6'0'0,"2"0"183,0 2-115,5 0-13,-5 2 6,4-2-5,-3-2-11,3 0-7,1 0-3,1 0-8,1-2-6,1-2-9,3 0-4,-1-4 0,-1-1 0,0 0-3,3 5 0,1-5-3,0-3 1,-3 6 1,-5-1-6,1 4 2,-7-1 0,-1 4 0,-2 0 0,-2 0-23,-2 0-16,0 0-24,0 0-5,-6 5 16,-3 4-15,3-5-27,-6 3-37,6-3-9,-1-1-31</inkml:trace>
          <inkml:trace contextRef="#ctx0" brushRef="#br0" timeOffset="23817.5425">-2271 14338 258,'-4'3'0,"4"1"198,0 3-139,-2 4 2,0 3 5,0 3-2,2 4-20,0 4-13,0 3 3,0-1 5,0 1 0,2 3-3,2 1-6,0-3-8,2-2-5,-4-1-10,4-1-5,-4-5 1,-1 3-2,-1 0 0,0-7-2,0 3-70,4-4-59,-4-11-181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3:11.935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F682993-3EFE-4AC0-ACAF-F9AEEEA8E732}" emma:medium="tactile" emma:mode="ink">
          <msink:context xmlns:msink="http://schemas.microsoft.com/ink/2010/main" type="writingRegion" rotatedBoundingBox="6128,5773 16821,5610 16893,10342 6200,10504"/>
        </emma:interpretation>
      </emma:emma>
    </inkml:annotationXML>
    <inkml:traceGroup>
      <inkml:annotationXML>
        <emma:emma xmlns:emma="http://www.w3.org/2003/04/emma" version="1.0">
          <emma:interpretation id="{D653D280-74BB-49C8-BDBE-E75972D58FAF}" emma:medium="tactile" emma:mode="ink">
            <msink:context xmlns:msink="http://schemas.microsoft.com/ink/2010/main" type="paragraph" rotatedBoundingBox="6128,5930 16380,5120 16531,7026 6278,7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2D2E00-B56B-4479-A186-A801A4CAEA05}" emma:medium="tactile" emma:mode="ink">
              <msink:context xmlns:msink="http://schemas.microsoft.com/ink/2010/main" type="line" rotatedBoundingBox="6128,5930 16380,5120 16531,7026 6278,7837"/>
            </emma:interpretation>
          </emma:emma>
        </inkml:annotationXML>
        <inkml:traceGroup>
          <inkml:annotationXML>
            <emma:emma xmlns:emma="http://www.w3.org/2003/04/emma" version="1.0">
              <emma:interpretation id="{27143390-4B93-4150-981A-F66C158519BA}" emma:medium="tactile" emma:mode="ink">
                <msink:context xmlns:msink="http://schemas.microsoft.com/ink/2010/main" type="inkWord" rotatedBoundingBox="6128,5930 8869,5714 9020,7620 6278,7837"/>
              </emma:interpretation>
              <emma:one-of disjunction-type="recognition" id="oneOf0">
                <emma:interpretation id="interp0" emma:lang="tr-TR" emma:confidence="0">
                  <emma:literal>#veya</emma:literal>
                </emma:interpretation>
                <emma:interpretation id="interp1" emma:lang="tr-TR" emma:confidence="0">
                  <emma:literal>şuraya</emma:literal>
                </emma:interpretation>
                <emma:interpretation id="interp2" emma:lang="tr-TR" emma:confidence="0">
                  <emma:literal>şıraya</emma:literal>
                </emma:interpretation>
                <emma:interpretation id="interp3" emma:lang="tr-TR" emma:confidence="0">
                  <emma:literal>Şıraya</emma:literal>
                </emma:interpretation>
                <emma:interpretation id="interp4" emma:lang="tr-TR" emma:confidence="0">
                  <emma:literal>furya</emma:literal>
                </emma:interpretation>
              </emma:one-of>
            </emma:emma>
          </inkml:annotationXML>
          <inkml:trace contextRef="#ctx0" brushRef="#br0">1 48 47,'0'-3'0,"0"0"41,0 0-6,0 3 0,-2 0-2,2 0-8,0 0 0,0 0-4,0-4 10,0 4-19,0-5-6,0 1 3,6-2-9,0-3 0,2 3-2,-5 4 2,5 0 6,-6 2-2,2 0-2,4 0 2,-2 0 1,-3 0-1,7 0 0,-4 0 0,-2 4-1,0 0 1,1 7 3,-1 2 20,-2 1 3,0 5-6,-2 5 7,0 3 1,0-1-12,0 3-7,0 1-5,2-4-2,-2 4-1,0 1 2,0-1 3,2-1 2,0 0-2,4 3 6,-4-3 0,1 5 4,-1 0-7,-2-3-5,0 5 4,0-2-2,4-3-2,-2 3-1,0 0 0,6-4-3,-4 4 1,-2-3-3,3-2-1,5-1 0,-6-5 0,4-4 0,3 0-1,-3-4 0,6 1 1,-7-1-1,5-3 0,0-1-1,1 0-2,-1-3 1,5-2 0,2-2-6,-3-4-3,1 0 6,-1 0 7,-1-2 1,1-8 2,-3-2-6,-1 2 2,-6 0 8,3 2-10,-5 4 2,-2 0 4,-2 4-1,0 0-2,0 0 0,0 0 6,-4 4-6,-4 8 1,-1 8-2,-7 7 0,3 6 2,-5 3 5,3 5-2,-2 2 1,9 4-3,-4 0 0,4-2-4,3 1 0,-3-5 4,4 2-1,4-2 2,0-1 1,0-1 3,0-2-3,0 0 5,2-3-2,6-5 1,-2 0-3,-3-7-3,-1-1 1,2-4-2,2-2 0,-4-5-3,0-1 0,-2-4 4,0 2-1,0 0-1,-4-1 1,-8 1-4,5 1-29,-7 4-56,-5 4-76,-1-2-139</inkml:trace>
          <inkml:trace contextRef="#ctx0" brushRef="#br0" timeOffset="2006.2181">813 777 365,'-2'0'0,"2"0"103,0 0-93,0 0-10,0 1 0,2 5 10,-2-3 1,0 3 14,2-3 9,0 7 1,4-2-1,-2 4 2,3 0 7,-3 7-7,4-2-11,-2 0-9,-2 0-2,5-2-4,-3-1-4,0 1 1,2-2-2,-1-1 1,-1-3 0,2 0-2,0-2-2,-3 4 2,3-2-5,2-6 1,-3 0 0,1-3-5,-2 0 5,-2 0 0,7 0 9,-1-3-2,2-7 2,-3-10-2,3-4 1,-4-1-2,3 0-2,-7 0 0,0-1-4,-2 5 0,0 2 15,0 4-6,-2 2 3,0 6 0,0-1 0,0 3-3,0-2-4,0 5-1,0 2-4,0 0 0,0 0-2,0 0-3,0 0 2,0 0-13,0 0-5,0 5-5,0 1 4,4 0 14,1 3 5,3-1-2,4 5-1,-3-3 0,3-2 2,0 2 1,3-1-1,-3-4 3,-1 3 0,3 0-2,-3-1 2,3-1-3,0-3 5,-1-1 0,1 2-1,-3-2 0,7-2 1,-3 0-1,2 0 1,-3 0-1,1-2 3,3-7-3,-5 3 0,1-7 3,1 1 0,-3-3-3,-4-2 0,-1 3 1,-7-4-1,6 0 0,-4 5-3,-2 0 3,0 0-7,0 6 5,-8-2 2,1 5 0,-5-1-5,4 5-2,-5 0 3,3 0 5,-3 2-2,5 5 1,0 4 0,0-4 6,3 9-6,-5-3 0,8 4 12,0-2-6,2 3-1,0-5 1,0 2 2,0-3 0,0 0 1,0 1-1,4-4-1,6 0-3,-5 4 4,-1-4 1,4 2-1,-4-6-3,4 4-3,-1-2-2,7-3 0,-1 0 5,3-1-5,3-3 0,2 0 3,3-13-5,5-6-8,-2-1 0,6-5-7,-4-1 1,-4-1 2,-4 4 3,-2 3 2,-1-2 4,-5 8 3,-1 3 0,-1 2 3,-5 6-2,2 3 2,-2 0-2,-4 0-4,0 3 3,0 8 4,-1 2 3,1 6 1,-2-5 9,6 5-4,0-1 0,-2 0-6,2-3 2,-4 0-3,3-5-1,3 1 0,-2-1-2,2-3-2,-1-1 1,-1-4 0,6 1-3,-3-3 2,9 0 2,1 0 0,0-7-1,1-4 2,1-2-3,0-3-3,-1 2 0,-3 2 0,-1 4 3,-3 2-1,-5 6 1,7 0-1,-3 10 1,1 9 0,5 9 1,-3 9 0,3 9 0,-5 4 1,-1 3-1,-1-4 0,1 4-6,-2-2 1,5-5 2,-3-6 3,1-2 0,1-4 0,-5-2-1,5-3 1,-10-3 0,-2 1 0,-2-8 0,-4 1 0,-8-4 0,-1-2 0,-7-10 2,-5 3-2,-2-2 0,-6-5-3,-1 0 5,7-5-3,-6-11 2,4-2 0,5-6 0,3-3-1,4-5 0,3-9 0,3 5-3,1 0 3,4-1 0,4 5-3,2 2 0,0 7 3,2 2 0,16 2 2,-1 4-2,6 0-4,0 3 5,3 1-2,4-1-2,1-1 4,2 2-1,4-1 0,-2 0 0,1-2 0,-1 1-1,2 3-8,-2-6-5,2 0 1,-3-4-7,1 0 5,-2 0 3,-2 0 1,-4 6 6,-6-3-2,-3 5 3,-7 1-3,-1-2 0,-6 3 3,2-1 3,-6-2-5,0 3 6,0-1 0,0-2-3,-4 6 2,-2-2 2,0 0-1,-6 4 0,1 3 9,-1-3-1,1 5 0,-5 0 3,3 3 1,-3 4-3,1 4 2,1-2 2,-3 3-1,3 5 3,1 2 0,1 0-6,1 2 1,3-4-6,2 6 0,2-7 1,4 6 0,0-6 0,0 0-4,0-2 2,4-4-3,0-2 0,4 0-1,-3-6 1,-1 1-4,10-3 6,-3 0 1,5 0-1,1-2-4,1-6 2,-1-7 0,4-8 0,3 1-4,-1-7-1,-2 6 2,0 1 3,1 4 0,-7 2 0,-1 7 0,1 3 0,-5 4 0,-1 2 1,-1 6 2,4 7 6,-3 3 5,1 2 0,-2 2-2,-1 0-3,1 1 2,-2-1-1,2-2-5,1 0-3,-1 0-1,4 0 1,1 1-2,1 2 0,3-7 0,2 2-91,-5-6-29,1-4-153</inkml:trace>
        </inkml:traceGroup>
        <inkml:traceGroup>
          <inkml:annotationXML>
            <emma:emma xmlns:emma="http://www.w3.org/2003/04/emma" version="1.0">
              <emma:interpretation id="{B5CAE588-7EF7-4C77-B49C-70B79377A088}" emma:medium="tactile" emma:mode="ink">
                <msink:context xmlns:msink="http://schemas.microsoft.com/ink/2010/main" type="inkWord" rotatedBoundingBox="9739,5875 14047,5534 14135,6635 9826,6976"/>
              </emma:interpretation>
              <emma:one-of disjunction-type="recognition" id="oneOf1">
                <emma:interpretation id="interp5" emma:lang="tr-TR" emma:confidence="0">
                  <emma:literal>biliri!</emma:literal>
                </emma:interpretation>
                <emma:interpretation id="interp6" emma:lang="tr-TR" emma:confidence="0">
                  <emma:literal>k:M=M.</emma:literal>
                </emma:interpretation>
                <emma:interpretation id="interp7" emma:lang="tr-TR" emma:confidence="0">
                  <emma:literal>n:M=M.</emma:literal>
                </emma:interpretation>
                <emma:interpretation id="interp8" emma:lang="tr-TR" emma:confidence="0">
                  <emma:literal>Hr:M.M.</emma:literal>
                </emma:interpretation>
                <emma:interpretation id="interp9" emma:lang="tr-TR" emma:confidence="0">
                  <emma:literal>birbiri!</emma:literal>
                </emma:interpretation>
              </emma:one-of>
            </emma:emma>
          </inkml:annotationXML>
          <inkml:trace contextRef="#ctx0" brushRef="#br0" timeOffset="4374.6438">3612-48 363,'-2'-2'0,"2"0"62,0 2-43,0 0-18,0 0 11,0 0 6,0 8 6,0-1 11,2 7 18,0 4 2,0 0 1,0 8-13,0 3-12,-1 2-8,1 6-8,0-1 0,4-1-2,-6 0 3,6 0-1,-4 4 1,4 0-3,1-4-6,-1-1-1,0-5-3,0 1 0,2-7-1,-1 3-1,3-9-1,0-1 0,-5-5 0,3-5 0,-2-3 0,-2-3-23,-2 0-4,2 0-4,-4 0-8,3-12-9,-3 0-26,0-10-29,0-2-3,0 3-17,0-7 48,0 4 20,0 4-2,-7-4-18,3 3 29,-4 6 35,-3 1 19,3 5 23,-4 4 14,4-1 29,5 5 3,1-1-6,2 2-12,-6-2 2,6 2-19,-2 0 2,2 0-6,0 0-10,0 0-13,0 0-9,8-3 14,1 3 20,5-1 7,5-2-23,-3 1-7,5-2-1,0-2-3,-3 0-1,-3-1-2,4-1-5,-1 1-1,-5 3 0,3-2-2,-3 0-1,3-3 1,-5 0-1,-3 0-2,0 0-10,-6-2-22,4 1-24,-6-3-19,0 0-21,0 1-22,0 1 11,0 0 36,0 4 26,0 0 16,0 1-1,0-5-8,0 1 1,0-2 14,0 0 9,0 5 5,0-4 12,0 2 13,0 3 45,-2 0 9,0 4 6,2 2 9,0 0 5,-2-2-8,0 2-22,2 0-17,-2 0-12,2 0-7,0 0-6,0 0-5,0 0-6,0 0-1,0 0 0,0 4 10,0 5 9,0 5 5,0 0-3,4 8-1,-2 3-4,2-2-3,-3 6 1,-1 1 3,4 0-8,2-1 0,0 3 0,4-1-5,-5 3 1,1 0-2,0-5-4,-4 0 2,6-4-5,-6 1 1,1-1 0,3-6-2,-2-1 0,2-2 2,-2-7-2,-2 0 0,-2-5 0,2 1-33,0-5 0,1 0-12,-1 0-9,6 0-26,0-2-4,5-5 17,3-5 6,1 1-14,1 0-7,-3 3-18,2-1 15,-9 6 10,6-1 17,-8-1 23,3 2 26,1 1 17,0-3 53,-3 5 14,-5 0-2,-2 0-2,0 0-3,2 0 9,-2 5-13,2 2-6,2 2-3,-4 1-2,2-2-11,-2-1-8,2 5-11,6-6-5,-3 3-2,5 0-7,0 1-1,-1-5 2,5-1-4,1 1 2,-1-1-2,1-1-2,1 0 3,3-3-3,-3 0 0,3-7-1,2-5 2,0-1-3,6-1 2,-11-6-6,3 4 4,-5-8 0,-5 1-2,-1 3 2,-6-3-3,-2 5-3,0 5 4,0 1 0,-4 6-2,-5-5 2,-3 7 3,-3 4-3,-1-3 4,-5 3-5,0 0-1,-1 5 4,3 6-3,2-3 4,1-1-4,5-4-1,1 1 3,0 1-1,4-3 0,4 0-31,1-2 7,1 0-12,0 0-34,0 0-29,1 0-10,7 0 10,2-6-21,1-2-2</inkml:trace>
          <inkml:trace contextRef="#ctx0" brushRef="#br0" timeOffset="4575.1759">4857 110 577,'0'0'0,"0"7"8,0 3-10,-8-1-2,0 3 3,-3 5 0,1-7-33,4 5-42,-2-3-55,1-3-43</inkml:trace>
          <inkml:trace contextRef="#ctx0" brushRef="#br0" timeOffset="4713.1288">4967 557 624,'0'0'0,"0"0"79,0 0-84,0 0-52,0 0-54,0 6-136</inkml:trace>
          <inkml:trace contextRef="#ctx0" brushRef="#br0" timeOffset="6295.1995">5245 814 328,'2'1'0,"0"-1"37,4 0-25,0 3 26,-4-3 5,-1 0-16,1 0-5,-2 0 10,4 0 14,-2 0 9,2-9-10,4-5-11,-2-4-6,5-5-4,1-4-10,3 2-3,-3-5-3,-1-2-5,3-1 4,-6-4-1,5-4-4,-1 1 2,-3-4 1,-3 2-4,-2-2 3,0-1 1,-4 5-1,0 1-2,0 3 0,0 0 3,0 0-3,-6-1 3,0 7-1,1-2-1,-1 5 2,0-1-2,2 5 3,-2 9 3,4 0 6,0 4 0,1 6-5,1 2-1,0 2-3,0 0-1,0 0-6,0 0-1,0 0 0,0 0 0,0 0-3,0 4-1,1 2 3,3 8 0,2 2 2,-4 3 2,6 2 2,-2 2-3,-1-2 3,5-3-2,-4 7 2,2-8-2,-1 2 0,-3-5 1,2-4 1,-2-2-1,2-1 0,-2 5 1,3-9-2,-3-1-1,4 1 0,2-3 3,-5 0-2,9 0 1,-1-8-3,3-11 2,7 1-2,-2-7-13,4-7-3,4 1-3,-11-1-3,-3-2 7,3 11 1,-3 0 4,1 2 2,-5 10 7,-1-1 3,-2 7 0,-8 4-2,2 1 0,-2 0 1,0 0 0,0 0 1,0 0-1,0 1 10,0 4-4,0 4 9,0 3 5,0 0-4,0 10-3,-2-6-3,2 7 0,0-1-3,0-6-1,2 8 0,1-6-3,1 4-1,4-1 0,-4-3-1,6 1-1,-1 0 0,1-1 1,1 0-1,-3-3 2,2-1-2,-2 4-42,-1-4 6,3 1-10,-4-3-39,0 3-53,-1-1 2,-1 6-25,-4-4-40</inkml:trace>
          <inkml:trace contextRef="#ctx0" brushRef="#br0" timeOffset="6518.0382">6136 379 573,'16'0'0,"5"0"60,0 0-34,2-2 11,1 2-2,-1 0-26,0 0-3,-2 0-1,0-2 0,1-2 0,-5 3 0,2 1-1,1 0-1,-1 0-3,0 0 0,-5 0 3,0 5-5,-7-3-74,3 5-44,-8-1-18,-2 5-33,0-3-21</inkml:trace>
          <inkml:trace contextRef="#ctx0" brushRef="#br0" timeOffset="6680.732">6326 736 479,'5'0'0,"7"5"55,7 2-54,1-5 50,-1 2-11,0-1-14,3-1-5,-5 2-8,4 1-10,4 0-1,2 0 3,-3 1-9,1-4-17,6-1-55,-4-1-74,-6 0-155</inkml:trace>
          <inkml:trace contextRef="#ctx0" brushRef="#br0" timeOffset="7582.9732">7041 784 255,'2'0'0,"2"0"34,3 0-12,1-6 32,-4 0 4,2-7-9,1 2 3,-1-5-3,2-2 1,2-2 2,-7-8-8,9-1-8,-4-1 1,-4-4-4,1-3-10,1-3-8,-4-11-4,2-4-6,-2-10-3,-2-5-1,2-3-1,0-4 0,-2 11 0,-4 4 0,-2 8-1,-3 5 1,5 8 2,0 9-2,4 5 0,-2 12 2,2 2-2,-2 5 0,2 8 0,0 0 1,0 0-2,0 0-1,0 2-4,0 12 2,0 1 4,0 4 0,4 6 17,0 1-11,5 4-1,1 1 1,4 3 1,-5-7-2,5 0-1,-1-2-1,-1-1 1,3-1-2,-3-5-1,0 0 1,-5-5-1,3-4-1,-4-1 0,1-5 0,3-3 0,-6 0 1,6 0-1,3 0 1,5-11-1,1-5-7,0-8-7,1-3-5,-3 2-3,0-6 2,-1 3 6,-1 4 9,-7 8 4,-6 5 1,2 7 0,-4 2 0,0 2 5,0 0-3,0 4 0,0 9 0,0-1 11,0 8 5,0 0-8,0-2 1,0 0-3,2 2 2,2-4-5,-1 1-2,1 0 2,-4-3-6,6 4 2,6-4-1,-6-2 0,5 5 0,-3-7-1,0-1-33,1 0-9,-3-2-21,-2 1-44,4-2-26,-6 5-16,1 4-7,-1 3 30,-2 3 15</inkml:trace>
          <inkml:trace contextRef="#ctx0" brushRef="#br0" timeOffset="7906.0237">7690 566 354,'4'19'0,"0"-1"89,0 1-39,4-4-15,-3-1-9,-3-4-2,6-1 5,-2-3 21,0 3 5,-3-5-15,-1 1-11,8-1-7,-2-2 2,1-2-3,7 0-6,1 0-1,3 0-5,1-9 1,0-6-4,2 0-3,1-8-2,1 4 3,-2-5-3,-8 6 0,-3 4 4,-10 8-6,0-2 2,-2 3 16,0 5-5,-2-5-3,-12 5-2,-5 0-6,-2 0-1,-4 5 0,-2 3 0,-4-2 2,6 2 1,3-1-2,1 2-1,0-3 0,1 1 0,5-3-19,5-4-9,4 0-12,6 0-6,0 0-41,4-11-86,12-4-23,-1 3-47</inkml:trace>
        </inkml:traceGroup>
        <inkml:traceGroup>
          <inkml:annotationXML>
            <emma:emma xmlns:emma="http://www.w3.org/2003/04/emma" version="1.0">
              <emma:interpretation id="{7A9B61A2-32AD-4376-861F-BC49BAB06DB1}" emma:medium="tactile" emma:mode="ink">
                <msink:context xmlns:msink="http://schemas.microsoft.com/ink/2010/main" type="inkWord" rotatedBoundingBox="14623,5841 16426,5699 16488,6481 14685,6624"/>
              </emma:interpretation>
              <emma:one-of disjunction-type="recognition" id="oneOf2">
                <emma:interpretation id="interp10" emma:lang="tr-TR" emma:confidence="0">
                  <emma:literal>=70</emma:literal>
                </emma:interpretation>
                <emma:interpretation id="interp11" emma:lang="tr-TR" emma:confidence="0">
                  <emma:literal>070</emma:literal>
                </emma:interpretation>
                <emma:interpretation id="interp12" emma:lang="tr-TR" emma:confidence="0">
                  <emma:literal>€70</emma:literal>
                </emma:interpretation>
                <emma:interpretation id="interp13" emma:lang="tr-TR" emma:confidence="0">
                  <emma:literal>0770</emma:literal>
                </emma:interpretation>
                <emma:interpretation id="interp14" emma:lang="tr-TR" emma:confidence="0">
                  <emma:literal>7770</emma:literal>
                </emma:interpretation>
              </emma:one-of>
            </emma:emma>
          </inkml:annotationXML>
          <inkml:trace contextRef="#ctx0" brushRef="#br0" timeOffset="8184.6798">8516 226 459,'13'0'0,"6"0"9,1 0 16,-1 0 0,-5 0-13,-7 4-8,7 1-1,-6-2 8,5 4 9,-5-3 2,3 2-11,-1-3-3,4 1-7,-3-2-1,3 0 0,-5 3 1,3-4-1,-8 1-117,2 4-5,-2-6-47</inkml:trace>
          <inkml:trace contextRef="#ctx0" brushRef="#br0" timeOffset="8369.5897">8545 552 490,'0'6'0,"3"-3"35,7 6-1,0-2 9,1 2-16,1 0-12,5-5-1,1 0-4,-1-3 0,6 2 0,1-1-1,-1-2-5,2 0-1,6-2-2,0-6-2,7-1-77,-1-4-39,-4-1-122</inkml:trace>
          <inkml:trace contextRef="#ctx0" brushRef="#br0" timeOffset="9303.4175">9169-139 462,'0'0'0,"0"0"49,0 0-45,0 3-8,0 1 8,4-3 11,0-1-10,5 4 14,7-4 11,-1 0-11,6 0-5,3-4-1,-1 1 3,0-2 3,-2 2-6,-1 3-4,-1 0 1,-4 3-3,-3 4 2,0 4 3,-5 1-1,3 0 0,-4 7-1,-2 0-5,5 1 3,-5-2-6,-2 2 2,0-8 2,2 5 0,-4 0 0,0 4 4,4-6-3,-4 8 3,2-1 0,2 0 1,-4 2-2,2 1 1,1 2-3,-3 0 4,2-1 1,-2 7-5,0-4 1,4 2-5,-4 0 1,0 1 0,0-3-2,0-2-1,2-4 2,8-3-2,-6-3 1,1-1-1,-3 1-2,2-8 2,4 3 1,-4-8-2,2 0 0,-4 0-14,3 0-14,-5-3-1,0-1-2,0 0-16,0 0-11,0-5-34,-9-3-58,1-4-78</inkml:trace>
          <inkml:trace contextRef="#ctx0" brushRef="#br0" timeOffset="9604.2808">9256 291 381,'-2'0'0,"-4"0"83,6 0-50,0 0-15,0-2 11,4-1-17,6 0 9,7-3 15,2 1 9,1 4 10,1-4-13,-7 3-9,7 2-6,2 0-10,-4 0-4,3 0-8,-3 0-5,0 0 0,2 0 4,-3 2-4,1-2 0,-3 0 0,-3 0 2,1 0-2,-5 0-31,3 0-26,-6 0-22,5 0-26,-3 0-9,4 0-26,1-2-1,5-7-48</inkml:trace>
          <inkml:trace contextRef="#ctx0" brushRef="#br0" timeOffset="9927.2956">9900 146 613,'-8'11'0,"-2"4"69,4 3-69,1 3 0,-3 5 23,0 1-8,2 2-4,-1-3-2,5-4 4,2-1 7,0-4 1,0-1 2,7-4 3,3 5-3,5-6-3,3 1-4,-5-1 0,7 0-5,-1-7-5,2 4-3,1-8-2,3 0 2,6 0-2,-4-8 2,9-3 1,-5-4-1,4-4-1,-2-6-3,-4-3 2,-2 0 1,-2 0-1,-4 0 0,-3 1 0,-14-2 10,-4 3 0,0-1-1,-12 2 1,-9-1-6,-14-1-3,-6 3-3,-7 4 2,-12-1 1,-6 8-16,-5 4-40,-2 9-40,1 0-78,4 16-107</inkml:trace>
        </inkml:traceGroup>
      </inkml:traceGroup>
    </inkml:traceGroup>
    <inkml:traceGroup>
      <inkml:annotationXML>
        <emma:emma xmlns:emma="http://www.w3.org/2003/04/emma" version="1.0">
          <emma:interpretation id="{2E095667-0B70-422E-9A41-2A62436D370F}" emma:medium="tactile" emma:mode="ink">
            <msink:context xmlns:msink="http://schemas.microsoft.com/ink/2010/main" type="paragraph" rotatedBoundingBox="9974,7158 16850,7145 16852,8124 9976,81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1F13519-778D-4356-A6A9-C331874E5564}" emma:medium="tactile" emma:mode="ink">
              <msink:context xmlns:msink="http://schemas.microsoft.com/ink/2010/main" type="inkBullet" rotatedBoundingBox="9975,7221 11319,7218 11321,8135 9976,8137"/>
            </emma:interpretation>
            <emma:one-of disjunction-type="recognition" id="oneOf3">
              <emma:interpretation id="interp15" emma:lang="tr-TR" emma:confidence="0">
                <emma:literal>He:</emma:literal>
              </emma:interpretation>
              <emma:interpretation id="interp16" emma:lang="tr-TR" emma:confidence="0">
                <emma:literal>t:</emma:literal>
              </emma:interpretation>
              <emma:interpretation id="interp17" emma:lang="tr-TR" emma:confidence="0">
                <emma:literal>te:</emma:literal>
              </emma:interpretation>
              <emma:interpretation id="interp18" emma:lang="tr-TR" emma:confidence="0">
                <emma:literal>H:</emma:literal>
              </emma:interpretation>
              <emma:interpretation id="interp19" emma:lang="tr-TR" emma:confidence="0">
                <emma:literal>Hf:</emma:literal>
              </emma:interpretation>
            </emma:one-of>
          </emma:emma>
        </inkml:annotationXML>
        <inkml:trace contextRef="#ctx0" brushRef="#br0" timeOffset="11515.053">3844 1784 285,'7'-4'0,"5"-1"70,-2-1-29,3 0 5,1 2 5,-3-2-1,5 2-7,-5 1 2,5 1 10,-1 0-10,3-3-12,-3 3-5,5-1-11,-5 1-5,4-3-2,3 1-8,-3 0 4,-5-1-7,-1 1 2,2 1 1,-5-1-1,2-1-2,-3 1-27,1-1-25,-4-1-20,4-4-36,-3 1-7,3-4-12,2 2-5,-3-5-33</inkml:trace>
        <inkml:trace contextRef="#ctx0" brushRef="#br0" timeOffset="11276.6952">3857 1319 65,'0'0'0,"0"-2"74,0 1-42,0-3-6,0 0-14,0 0-9,0 4 6,0-4 20,0 1 12,0 3 1,-2-1 9,2-1 2,0 2-5,0 0-2,0 0-3,0 0-1,0 0 1,0 0-3,0 0-15,0 0-6,0 7-4,0 11 9,-2 2 3,2 8-3,0 0-7,0 6-7,0 4 0,0 3 0,2 1 1,6 5-4,-2 1 0,2-6 2,-1 1-5,-3-2 2,2-3-1,2 0-2,-2-4 0,-1 0-2,1-6 1,-2-4-3,0-2 1,-2-6 0,2-5 2,-2-3-2,0-4-6,-1 0-20,-1-4-6,0 0 2,0 0-3,-9-8-49,-7-7-60,3-3-26,-3-6-37</inkml:trace>
        <inkml:trace contextRef="#ctx0" brushRef="#br0" timeOffset="11809.3949">4292 1405 305,'-6'-12'0,"1"3"152,1-2-99,0 5-9,2-3-12,-2-1-11,4 4 4,0-1 8,0 6 8,0 0 0,0 1-14,0 0-12,0 0-9,2 11-3,2 6 19,0 10 9,0 5-6,-2 4-5,1 1-2,-1 2-2,2-2-2,-4-1-1,4-3-2,-2 0 0,2-3-3,-2 1-4,4-2 4,-3-2-4,-1-2 0,2 0-2,-2-1-2,-2-5 0,0-1 1,2 0-1,-2-5 1,0-1-1,0-2-30,0-1-3,0 0-4,0-6-18,0 4-27,0-2-43,0 3-9,0-3-35,2 4 1,4-7-10</inkml:trace>
        <inkml:trace contextRef="#ctx0" brushRef="#br0" timeOffset="12150.0035">4514 2007 197,'6'-2'0,"-2"-3"113,4-2-52,0-4-7,-1 0 0,3-3-16,0-1-6,1-4 5,1 2-5,3-8 2,-5 6 1,2-2-12,-9 0-8,5 8 1,-4-1 4,2 5 1,-6 5 11,0 4-3,0 0-7,0 0-9,0 0-1,0 0-8,0 6-1,0 5 2,0 5 12,0 3 6,0 3-6,2-2-5,0 2-1,0-1 4,2 4-1,-1-6-2,3 5-6,-4 0 1,4 1 2,2-1-4,-1 3-3,-1-4-1,0-1 1,4-6-2,-6 4 0,1-8 0,-1 1 0,2-5-22,-4-2-15,-2-2-24,0-4-36,0 0-93,-2 0-105</inkml:trace>
        <inkml:trace contextRef="#ctx0" brushRef="#br0" timeOffset="12796.3897">5114 1554 702,'0'0'0,"0"0"44,0 3-47,0-1-2,0 5 4,0-6 2,4 5-2,-4 1-14,0-5-11,0 4-11,0 2 1,0-1-12,0 3-34,-2 1-75,0-2-96</inkml:trace>
        <inkml:trace contextRef="#ctx0" brushRef="#br0" timeOffset="12950.1378">5183 2009 737,'0'0'0,"4"0"30,-2 0-31,-2 0 0,0 0 1,0 0 0,0 3-29,0-3-32,0 2-28,0 0-62,0-2-110</inkml:trace>
      </inkml:traceGroup>
      <inkml:traceGroup>
        <inkml:annotationXML>
          <emma:emma xmlns:emma="http://www.w3.org/2003/04/emma" version="1.0">
            <emma:interpretation id="{4DADF843-EA16-494F-8062-5599CDE8A6CE}" emma:medium="tactile" emma:mode="ink">
              <msink:context xmlns:msink="http://schemas.microsoft.com/ink/2010/main" type="line" rotatedBoundingBox="11742,7155 16850,7145 16852,8095 11744,8105"/>
            </emma:interpretation>
          </emma:emma>
        </inkml:annotationXML>
        <inkml:traceGroup>
          <inkml:annotationXML>
            <emma:emma xmlns:emma="http://www.w3.org/2003/04/emma" version="1.0">
              <emma:interpretation id="{78C0D863-3C6E-44C9-B790-A1ED1D9BB887}" emma:medium="tactile" emma:mode="ink">
                <msink:context xmlns:msink="http://schemas.microsoft.com/ink/2010/main" type="inkWord" rotatedBoundingBox="11742,7155 14336,7150 14338,8100 11744,8105"/>
              </emma:interpretation>
              <emma:one-of disjunction-type="recognition" id="oneOf4">
                <emma:interpretation id="interp20" emma:lang="tr-TR" emma:confidence="0">
                  <emma:literal>"h!</emma:literal>
                </emma:interpretation>
                <emma:interpretation id="interp21" emma:lang="tr-TR" emma:confidence="0">
                  <emma:literal>M'n</emma:literal>
                </emma:interpretation>
                <emma:interpretation id="interp22" emma:lang="tr-TR" emma:confidence="0">
                  <emma:literal>"ah!</emma:literal>
                </emma:interpretation>
                <emma:interpretation id="interp23" emma:lang="tr-TR" emma:confidence="0">
                  <emma:literal>"sah!</emma:literal>
                </emma:interpretation>
                <emma:interpretation id="interp24" emma:lang="tr-TR" emma:confidence="0">
                  <emma:literal>Mor</emma:literal>
                </emma:interpretation>
              </emma:one-of>
            </emma:emma>
          </inkml:annotationXML>
          <inkml:trace contextRef="#ctx0" brushRef="#br0" timeOffset="17809.4194">7379 2142 441,'0'0'0,"0"0"28,2-3-28,0-3 0,2-1 7,2-2-1,-5 0-4,3-2 7,-2-3 16,4-3-1,2-2 6,-2 0 7,1-2 8,3-2 4,-2-2-17,5-4-11,-5-2-12,0-3 4,3-4-2,-5-3-3,4-1 4,-4-4 7,-4-1-3,-2 1 2,0-2-6,0 3-3,1 5-6,3 1 2,2 13 2,-6 3-1,2 2 5,-2 8-2,2 5-1,-2-1-2,0 1-5,2 2 1,0 3-1,-2-5 2,0 0-2,2 4 6,0 0 1,-2 0-1,2 4 3,-2 0-5,2 0-6,3 0 1,-1 9 0,2 4-2,2 1 2,3 6 0,-1-1 2,0 2-1,-4 4 0,-1-5-1,5-2 0,-6-5 0,0-1 2,3-3-3,-5-1 2,2-4-1,0 1 0,0-3 1,0 2-1,2-4 1,-1 0-1,7-1 3,0-10-3,7-2 0,-2-6 3,1-8-2,-5 3-2,3-8-10,1 1 5,-5 2-2,-1-3 3,-1 7 2,-2 10 2,-4 3 2,-1 5-2,-1 7 2,-2-2-2,0 2-3,0 0-2,0 10 2,0 10 0,0 2 3,0-1 0,0 3 2,0-1 3,2-6-1,0 4 0,2-4-2,0 4-1,2-3 0,0 0 1,3-2-1,-3 1 0,-2-3-16,4-3-15,-4 0-12,-1 3-10,1 1-23,2 0-24,0 4-10,-4 2-20,-2 3-17,0 1-31</inkml:trace>
          <inkml:trace contextRef="#ctx0" brushRef="#br0" timeOffset="18179.3101">8019 1980 347,'8'5'0,"-3"7"63,1-2-14,4-3 3,-4 3-14,-3-3-5,1-4 1,-2 2 6,6-5 1,-4 4-7,0-4-7,-2 2-10,3-2 0,5 0 0,2-2-3,1-5-5,1-5 0,-1 2-4,1-6-3,1 2 0,-7 0-1,4-1 2,-7 3-5,-3 3 4,0 0 3,-2 3 2,0-1 0,0 3-3,-2 0-2,-1-1-1,-11 2 0,2 1 6,-7 0 6,-2 2-5,1 0-2,-5 0 0,-2 4-1,2 4 2,-2 0-4,2 3-1,0 3-1,7-1-2,-1 2-6,9-1-24,5-4-8,5-5-22,0 1-35,0-1-27,9-3-22,7-2-54,3 0-7</inkml:trace>
          <inkml:trace contextRef="#ctx0" brushRef="#br0" timeOffset="14485.2038">5612 2178 277,'0'0'0,"0"0"82,0 0-37,2 0 14,-2 0 11,0-2-3,0-2 4,0 1-4,8-2-20,-8-11-16,8 3-9,-2-5-1,1-5 4,3 1-2,0-3-7,-5 0-2,5 0 1,0-2-6,-3-6 2,5 0-5,-6-3-2,7-5-5,-7-2 2,0-4-1,4-5 0,-6-4-1,3 0 1,-1 4-16,-6 6 12,0 9 4,0 10 0,0 4 0,0 12 1,0 3 1,0 6-1,0-2 0,0 4-1,-4 0 0,4 0 1,0 0-1,0 0 5,0 0-4,0 0-2,0 0 1,0 0 0,4 0-6,0 6 3,6 9 3,-3 0 0,-1 6 1,2 4-1,2-6 3,-7 6-1,1-2 1,4-3 0,-4-4 0,0-1-1,2-3 0,-1-1 0,1-1 0,-2-7-1,2 1-1,2-2 0,1 0 2,1-2-2,-1 0 0,3-4 3,2-8-1,3-8-4,2-1-2,-3-6-4,1 0 0,-3 0-2,1 3 1,-9-1 7,6 2-1,-5 8-1,-5 1 4,0 9 0,-2 3 0,0 2 0,0 0 0,0 0 6,0 2-6,0 10 0,0 1 0,2 1 8,-2 4 1,6-5 2,-4 3-3,2-3-4,0 0 2,-4-1-1,3 1-3,3-2 0,4-4 1,-6 0-4,0-2 1,0 2 0,3 1 1,-3-5-1,0-1 0,2 2-52,-4-3 2,5 3-22,-1-1-64,2 2-40,2 1-13,-5 5 14</inkml:trace>
          <inkml:trace contextRef="#ctx0" brushRef="#br0" timeOffset="15124.7544">6793 1368 453,'0'-1'0,"0"1"97,0 0-60,0 0-9,-4 0 8,-3 8-1,-11 5-6,3 1-3,-2 4 0,1-2-2,-1 4-3,-3-1 0,1 4-6,-2 0-4,1 1 4,3-7-5,0 3-2,3 1-4,-3 2-2,3 0-2,4-1 0,-3-3 0,7-1 1,-4-4-2,9 1 1,1 1 0,0-6 0,0 2 0,0 1 0,5-4 0,3 3 0,2-1 0,1 0 0,3-1 2,-3 3 1,5-5 9,-1 4-6,-3 1-1,7-1 2,-1-2 0,-1 0-2,4-1 5,-5 0 1,1 0-1,3-5 0,-1 3 2,-2 1-4,3-2-1,-5-2-1,2 1-2,1-3-2,-3 0-1,3-1 0,-7-1-1,1 4 0,-2 0 3,-3 0-5,-3-1-7,-2-3-30,-2 0-18,0 0-34,0 0-60,0 0-51,0 0-102</inkml:trace>
        </inkml:traceGroup>
        <inkml:traceGroup>
          <inkml:annotationXML>
            <emma:emma xmlns:emma="http://www.w3.org/2003/04/emma" version="1.0">
              <emma:interpretation id="{6E838BB1-2F99-4408-9053-75F1650760D4}" emma:medium="tactile" emma:mode="ink">
                <msink:context xmlns:msink="http://schemas.microsoft.com/ink/2010/main" type="inkWord" rotatedBoundingBox="14954,7949 14978,7610 15372,7638 15348,7977"/>
              </emma:interpretation>
              <emma:one-of disjunction-type="recognition" id="oneOf5">
                <emma:interpretation id="interp25" emma:lang="tr-TR" emma:confidence="0">
                  <emma:literal>=</emma:literal>
                </emma:interpretation>
                <emma:interpretation id="interp26" emma:lang="tr-TR" emma:confidence="0">
                  <emma:literal>e</emma:literal>
                </emma:interpretation>
                <emma:interpretation id="interp27" emma:lang="tr-TR" emma:confidence="0">
                  <emma:literal>:</emma:literal>
                </emma:interpretation>
                <emma:interpretation id="interp28" emma:lang="tr-TR" emma:confidence="0">
                  <emma:literal>ü</emma:literal>
                </emma:interpretation>
                <emma:interpretation id="interp29" emma:lang="tr-TR" emma:confidence="0">
                  <emma:literal>£</emma:literal>
                </emma:interpretation>
              </emma:one-of>
            </emma:emma>
          </inkml:annotationXML>
          <inkml:trace contextRef="#ctx0" brushRef="#br0" timeOffset="18696.4523">8825 1989 432,'9'5'0,"-1"6"31,6-4 3,-3 2 3,9-3-8,3-5-14,4-1-6,-2 0 1,2 0-2,0 0 1,2 0-5,0 0-2,-4-4-2,4 1 0,-2-2 0,-3 3-51,-1 0-59,-6-1-79</inkml:trace>
          <inkml:trace contextRef="#ctx0" brushRef="#br0" timeOffset="18480.3014">8862 1712 667,'11'0'0,"3"0"8,3 1-8,2-1 5,1 0-5,1 0-4,0 0 3,-1 0 2,-3 0 3,-2 0-3,3 0-1,1 0 0,-3 0-3,-1-1 3,-5-3 0,1 1-77,-5 3-28,-2-1-48,-4 1-48</inkml:trace>
        </inkml:traceGroup>
        <inkml:traceGroup>
          <inkml:annotationXML>
            <emma:emma xmlns:emma="http://www.w3.org/2003/04/emma" version="1.0">
              <emma:interpretation id="{C40F9D13-867D-4DF3-B6B6-9422A1568FDE}" emma:medium="tactile" emma:mode="ink">
                <msink:context xmlns:msink="http://schemas.microsoft.com/ink/2010/main" type="inkWord" rotatedBoundingBox="15734,7180 16888,7416 16745,8115 15591,7878"/>
              </emma:interpretation>
              <emma:one-of disjunction-type="recognition" id="oneOf6">
                <emma:interpretation id="interp30" emma:lang="tr-TR" emma:confidence="0">
                  <emma:literal>70</emma:literal>
                </emma:interpretation>
                <emma:interpretation id="interp31" emma:lang="tr-TR" emma:confidence="0">
                  <emma:literal>7'</emma:literal>
                </emma:interpretation>
                <emma:interpretation id="interp32" emma:lang="tr-TR" emma:confidence="0">
                  <emma:literal>7€</emma:literal>
                </emma:interpretation>
                <emma:interpretation id="interp33" emma:lang="tr-TR" emma:confidence="0">
                  <emma:literal>7o</emma:literal>
                </emma:interpretation>
                <emma:interpretation id="interp34" emma:lang="tr-TR" emma:confidence="0">
                  <emma:literal>zo</emma:literal>
                </emma:interpretation>
              </emma:one-of>
            </emma:emma>
          </inkml:annotationXML>
          <inkml:trace contextRef="#ctx0" brushRef="#br0" timeOffset="19614.5178">9584 1418 514,'-7'0'0,"1"0"75,4 0-59,2 0-5,0 0-2,0 0-8,0 0-1,0-2 0,4 2 0,4 0 6,3 0 7,5 0 0,3 0 5,4-3-5,6 1-3,-2 0-6,-2-5-3,6 7 2,-6 0-4,-1 0 2,-5 0 1,0 7-4,-1 2 0,-5-1 3,7 4-1,-7 1 0,-3 3 1,3 0-1,-7 5 0,2-2 13,-2 4 3,-3-3-4,1 0 3,0 1 1,0 1-5,2 0 0,-2 1-1,0-1 3,-3 1-6,1 0-1,6 0 0,-4-2-4,0 4 1,0-4-1,3 5 0,-3-5 1,0-1-1,0 0 0,-2-2-1,4 0 0,-4-2-1,0-3 0,0 0 1,-2 2-1,2-3 0,-2-2 0,0-1 0,0-3-34,0 0-5,0-1-31,-4 0-31,-6-4-32,-2-1-76</inkml:trace>
          <inkml:trace contextRef="#ctx0" brushRef="#br0" timeOffset="19953.2482">9762 1717 402,'-6'-9'0,"6"6"133,0 2-97,6-2-23,2 3-1,4-3 5,1 1 9,6 0 15,5 0 8,-1 2-11,4 0-11,0 0-7,0-2 2,-4 2-6,4 0-3,0 0-3,0 0-4,-1-3-4,-3 3-2,6-2 0,-4 0 4,-2-2-6,0 1 2,-1-3 0,-1 1-15,-6-2-15,-1 3-22,-5-3-25,-3-2-27,8 2-14,-7-4-39,9 4 2,-3-3-2</inkml:trace>
          <inkml:trace contextRef="#ctx0" brushRef="#br0" timeOffset="20285.3118">10458 1584 403,'0'9'0,"0"1"114,0 3-68,0 2 5,0 3 1,0 4-16,-4-1-14,2 0-6,0-1-3,2 0 8,0-2 0,0-3 1,4 2 8,8-4-3,-6 0-5,3-1-6,-1-1-3,-2-1-3,4-4-2,-3 0 0,1-1-2,2-5 0,1 0-2,3 0 5,1 0-1,1-2 3,-3-7-3,7-5-2,-1-4 0,0-2 0,-1-4-3,-3-1 1,-3 0-3,-3-5 2,-3 1-1,-4-5-1,-2 1 1,-4-1-1,-7 2 1,-9 3-1,-3 4 1,-4 4 1,-10 6 3,-3 4-2,-1 9-4,1 2 0,3 2-18,0 11-11,2 8-32,12 7-42,-2 3-102,4 0-119</inkml:trace>
        </inkml:traceGroup>
      </inkml:traceGroup>
    </inkml:traceGroup>
    <inkml:traceGroup>
      <inkml:annotationXML>
        <emma:emma xmlns:emma="http://www.w3.org/2003/04/emma" version="1.0">
          <emma:interpretation id="{DE4751E5-A4C0-4501-9F5B-9DE87C7A7953}" emma:medium="tactile" emma:mode="ink">
            <msink:context xmlns:msink="http://schemas.microsoft.com/ink/2010/main" type="paragraph" rotatedBoundingBox="12055,8894 13146,8857 13161,9313 12071,93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4A666F4-7E11-4B58-B6AC-16F54448159F}" emma:medium="tactile" emma:mode="ink">
              <msink:context xmlns:msink="http://schemas.microsoft.com/ink/2010/main" type="line" rotatedBoundingBox="12055,8894 13146,8857 13161,9313 12071,9350"/>
            </emma:interpretation>
          </emma:emma>
        </inkml:annotationXML>
        <inkml:traceGroup>
          <inkml:annotationXML>
            <emma:emma xmlns:emma="http://www.w3.org/2003/04/emma" version="1.0">
              <emma:interpretation id="{E1CEE1A3-9331-4918-9E2E-8552F9BBBE6D}" emma:medium="tactile" emma:mode="ink">
                <msink:context xmlns:msink="http://schemas.microsoft.com/ink/2010/main" type="inkWord" rotatedBoundingBox="12055,8894 13146,8857 13161,9313 12071,9350"/>
              </emma:interpretation>
              <emma:one-of disjunction-type="recognition" id="oneOf7">
                <emma:interpretation id="interp35" emma:lang="tr-TR" emma:confidence="0">
                  <emma:literal>Mundar</emma:literal>
                </emma:interpretation>
                <emma:interpretation id="interp36" emma:lang="tr-TR" emma:confidence="0">
                  <emma:literal>Muzdalar</emma:literal>
                </emma:interpretation>
                <emma:interpretation id="interp37" emma:lang="tr-TR" emma:confidence="0">
                  <emma:literal>Mundarda</emma:literal>
                </emma:interpretation>
                <emma:interpretation id="interp38" emma:lang="tr-TR" emma:confidence="0">
                  <emma:literal>Muaddeldi</emma:literal>
                </emma:interpretation>
                <emma:interpretation id="interp39" emma:lang="tr-TR" emma:confidence="0">
                  <emma:literal>Mutada</emma:literal>
                </emma:interpretation>
              </emma:one-of>
            </emma:emma>
          </inkml:annotationXML>
          <inkml:trace contextRef="#ctx0" brushRef="#br0" timeOffset="118195.1796">5939 3180 22,'0'-3'0,"0"-3"-12,0 3 14,4-2 9,-2 0-8,-2 2-2,0-3 1,2-2 1,2 5 1,-2-1 8,1 1 3,-1-1 10,-2 1 3,2-2 10,-2 1 2,0 2 3,0-4 4,0 5-7,0-1-1,0 0-5,0-1 0,0-2 4,0-6-6,-4 3-8,-1-3-3,3 3 10,2-5 5,-2 0-10,0 3-7,2-3 1,0 5-3,0 0-1,0-1 2,0 1-7,0 3-1,0 3 2,0 2 0,0 0 4,0 0-5,0 0-6,0 0-10,0 2-5,0 11-1,0 10 13,0 9 20,0 4 4,0 6-1,0-2-15,0-1 0,0-3-3,0-2-3,0-5 1,0-3-1,6-3-2,-1 0-1,-3-3 3,2-6-1,-4-3 1,0-5-3,2-2-1,-2-4 0,2 2 2,-2-2-1,0 0 6,0 0-5,6 0 2,0-12-1,1-11 2,7-9-5,-4-6 0,7-9-37,4 0 13,-3-7-10,-1 9-1,-1 0 18,-5 9 15,1 15 2,-6 8 0,-3 7 19,-3 6-2,0 0-6,0 0-10,0 0-2,0 9-11,0 4 17,0 1 10,0 9 0,0-6 0,2 3-3,0 0-6,4-5 0,0 6-1,0-5 2,-2 5 4,1-2-4,3-2 0,-2 0-2,2 0 3,-1 0-1,-1-2-7,2-3 0,0-1 4,-5-4-5,5-5 2,0-1 1,-2-1-3,5 0 1,-1-14 0,9-7 0,-1-5-14,3-5 3,-4-1-4,3 0 4,-5 5 6,-1 4 6,-9 1-1,1 9 0,-6 0 1,2 8 2,-2 5-1,0 0-3,0 0-4,0 5-4,0 8 0,0 0 12,0 7 5,0-1 2,0 4 0,0 5 6,0-6-7,0-1-4,0 3 4,0-5-7,0-1 2,4-7 1,-4 2-6,4-3 2,-2-6 1,2 2-1,0-6 1,-1 3 1,3-3-4,-2 0 2,2 0-1,4-9 0,1-5-5,5-9-6,5-3-9,-4-3 0,-1 2 6,-1 2 11,-1-1-3,-7 3 1,-3 4 9,-2 4-8,-2 9 7,0 0-2,0 4 2,0 2 3,0 0-4,0 0-1,0 0-2,0 4-3,0 0 6,-2 2 9,2 1 0,-4 1 0,4 0-2,-1 1 0,1 4-4,0-1 0,0 1-2,0 4-4,0-5 2,0 4 2,0-5-2,0 2-2,0-2 2,1-5 1,3-2-2,-2-2 0,4-2 0,-2 0-4,-2 0 3,4 0-8,7-8 5,3-11-4,1-4 5,2-2-6,1-5 2,-5 3 2,-1 4 6,-8 6-2,-3 0 1,1 5 0,-4 9 0,0 2 3,0 1-2,0 0-2,0 0-2,0 0-4,0 1-2,0 10 7,0 6 3,0-1 4,0 4 2,0-2-2,0 1 5,6 4-4,-4-6 1,0 3-4,2-4 5,0-1-5,5-3 3,-5 3-5,-2-3 1,2-5-1,-2-1 0,2-4-1,-2-2 0,4 0 2,-3 0-2,1-2 0,4-11-2,4-7-4,3-3-4,-3-8-3,3 3-2,-1-2 10,-9 3 3,1 6 2,-2 6 0,-4 3 1,0 5 0,0 5 4,0 2 1,0 0-5,0 2-2,0 11-17,0 2 19,0 7 1,-6 4 4,4 5-1,0-10-3,2 7 0,-2-5 1,2 0-2,0-4 0,0 2 0,2-9 1,0 0 0,0 0-1,-2-5 2,2-4 0,4 0-3,-6-3 0,6 4 3,-6-4-1,2 0-1,2-7 1,5-7 1,3-11-1,9-5-4,0-2-32,1-2 21,-3 3 1,0-1 7,-11 7 2,-2 7 1,0 3 2,-6 6 0,0 6 5,0 3 9,0 0-10,-6 7-8,-6 8 2,-5 5 5,1 4-4,-5 3 2,2 0 14,-6-3-4,1-3-1,3-2-8,0-8 15,4 1-9,-3-1 3,5-7-4,-5 1 6,-1-5-7,-4 0 1,-6 0-6,-4-5 3,1-3 3,-7-1-10,-2-1 5,-11 2 0,2 1-3,-2 3 1,-2-1 0,2 5-2,7 0 0,5 0 2,-1 0 0,11 7-4,4-1 5,11 1-2,9-4-3,4-2 7,4 3-6,0-4-10,0 0 4,0 0-5,0 2 4,8 0 2,8 0 7,5 2 1,6-4 0,8 0 5,1 0-3,11-2 0,-1-4 2,3-4-8,1-3 7,-2 0-4,-3 1-3,-3-1 7,-1-1-6,-8 0 2,-1-1 1,-8 1 0,-5 0 0,-7 4-2,-3 1 2,-9 1 0,0 3 0,0-2 8,-11 2-9,-9-4-3,-3 1-1,-8 7 2,-2 1 1,-3 0-4,-13 0 5,3 0 2,-2 5 3,1-1-7,1 5 4,3-4-4,7 0 6,3-1 4,11-4-4,11 2 3,-1-2-4,10 0 0,2 0-4,0 0-6,2 0 0,6 0-5,2-2 10,7-5 6,8 3-2,4 1-2,2-6 2,2 0 2,0 1-1,2-4-1,-6 3-2,-4 2 2,-2 2 0,-4 2-1,-1 2 0,-3 1 0,-9 0 0,-2 0-2,-4 0-1,0 0-6,-4 0 1,-15 0 0,-5 0 12,-10 0-7,-5 1 2,-11 2-2,1 5-3,-5-4 11,2 0 2,4 3-10,3-1 6,7-2 1,5 0-1,10 0 8,-1-3-10,7 5-2,11-4 0,0 0 1,6 0 1,0-2-12,8 0-9,6 0 3,7 0 20,10 0-1,11 0 1,3-8 1,11-4-2,0-1 0,0-3 1,4 0-3,-4-1 0,-4 7 1,-5-1-1,-7 7 1,-5 1-1,-12 1 0,-4 2 1,-11 0-2,-6 0 2,0 0-2,-2 0-8,0 0 4,-10 9-2,-11 2 3,-10 1 4,-8 7 0,-5-2 4,-6 2-2,3-6-2,-3 4 0,4-5 22,7-2-14,4 2-1,2-2 0,6-1-9,6 1 4,2-5 5,7-3-9,6 3 3,6-5 2,0 0-6,0 0-12,10 0 4,2 0 4,13 0 9,8 0 3,9 0-3,1 0 1,9-8 0,2-5 0,2 4-3,-8 3 0,-3 0 3,-3 2-2,-11-3 0,0 2 1,-11 5-4,-13 0 2,-1 0 0,-2 0-8,-4 0 2,0 0 2,-14 0 2,-3 0-3,-10 3 2,-14 6-6,-3 1 10,-8-2 0,-2 8 0,1-4 8,9-6 3,3 5 0,12-4-3,4-2-6,4-3 1,4 0-3,9-2 0,0 0-1,8 0 0,0 0-4,4 0-11,6 3-2,5-3 0,6 0 17,8 0 0,12 0 8,3-7-8,7-5 0,1-1 4,-4 2-2,-1-1-1,-3 1 2,-1 7-2,-7-3-1,1 4 0,-10-3 0,-4 1 2,-7 5-3,-5 0 1,-5 0-2,-6 0-8,0 0-2,0 2 6,-4 1 1,-9 1 0,-3 0 8,-7 0-3,-4 6 0,-4 5 1,-2-2-1,-2 0 0,6 3 16,-5-3-10,7 2-3,3 2 0,5-2-4,2-3 1,9 1 0,6-2 0,0-7-10,2 4 3,2-2-1,10 1 4,5-3 0,6-4 5,8 0 2,0-2 1,8-9 1,-1-2-2,3-6 0,-2 3-3,-5-6 0,1 4 4,-8-2-4,-4 2 1,-1 0-1,-7 4 7,-3-3-6,-5 7-1,1-1 0,-2 1 3,0 2-1,-4-1-1,-2-1 1,0 7 1,0-2 10,0 4 4,0-2-3,0 2-3,-2 1-3,0 0-2,2 0-5,0 0 1,0 0-4,0 0-1,0 0 0,0 0 1,0 0 0,0 0 0,2 0 0,0 0-1,0 1 1,3-1 1,1 3 2,4-3-1,-6 0 0,4 0 2,1 0 0,3-6-2,-1 0 0,5-3 1,-8 2-1,3 1 0,-3-2-1,2 0 1,-1-3-1,-5 1 0,2-3-1,0 4 4,-4 0-1,-2 4-1,0 1 0,0-1 2,-12 1-3,4 2-8,-11-3 3,0 5-6,-6 0 2,-4 5 10,-2 6 0,2-4 6,-2 6-5,2 0 4,4-1-4,-2 1 0,5 0-2,5-3 2,7-1 3,8-3-4,-2 1 0,4-3-4,0 0-4,0-3-5,0-1-2,4 3 6,12-3 1,-3 2 10,5-2-1,7 0 4,-4 0-4,2-5 0,2 1-1,-7-3 0,3 0 2,-2 3-1,-5 2 1,5-3-3,-9 5 0,1 0 2,-7 0 0,2 0-2,-4 3-1,-2 3-2,0 5-2,0-2 4,0 3 0,-6 3 1,-1-1 0,-11 3 0,-1-3-1,1 4 4,-3-6 8,2-1-7,-2 0 1,-1-4-3,1-2 5,0-1-6,0 0 0,1 1 0,1 1-34,5 0-39,-5 2-73,4 3-92,3-4-124</inkml:trace>
        </inkml:traceGroup>
      </inkml:traceGroup>
    </inkml:traceGroup>
    <inkml:traceGroup>
      <inkml:annotationXML>
        <emma:emma xmlns:emma="http://www.w3.org/2003/04/emma" version="1.0">
          <emma:interpretation id="{1D329272-7479-46B0-9987-F513BC00A0CE}" emma:medium="tactile" emma:mode="ink">
            <msink:context xmlns:msink="http://schemas.microsoft.com/ink/2010/main" type="paragraph" rotatedBoundingBox="8992,9503 16253,9392 16267,10351 9006,10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329F99-E512-492D-AEDA-2808B83457A3}" emma:medium="tactile" emma:mode="ink">
              <msink:context xmlns:msink="http://schemas.microsoft.com/ink/2010/main" type="line" rotatedBoundingBox="8992,9503 16253,9392 16267,10351 9006,10462"/>
            </emma:interpretation>
          </emma:emma>
        </inkml:annotationXML>
        <inkml:traceGroup>
          <inkml:annotationXML>
            <emma:emma xmlns:emma="http://www.w3.org/2003/04/emma" version="1.0">
              <emma:interpretation id="{91E11D36-892E-41A2-9A2E-7E41F40323C2}" emma:medium="tactile" emma:mode="ink">
                <msink:context xmlns:msink="http://schemas.microsoft.com/ink/2010/main" type="inkWord" rotatedBoundingBox="8992,9503 13698,9431 13713,10390 9006,10462"/>
              </emma:interpretation>
              <emma:one-of disjunction-type="recognition" id="oneOf8">
                <emma:interpretation id="interp40" emma:lang="tr-TR" emma:confidence="0">
                  <emma:literal>to,01(25)=-</emma:literal>
                </emma:interpretation>
                <emma:interpretation id="interp41" emma:lang="tr-TR" emma:confidence="0">
                  <emma:literal>to,o1(25)=-</emma:literal>
                </emma:interpretation>
                <emma:interpretation id="interp42" emma:lang="tr-TR" emma:confidence="0">
                  <emma:literal>t0,01(25)=-</emma:literal>
                </emma:interpretation>
                <emma:interpretation id="interp43" emma:lang="tr-TR" emma:confidence="0">
                  <emma:literal>taklit.</emma:literal>
                </emma:interpretation>
                <emma:interpretation id="interp44" emma:lang="tr-TR" emma:confidence="0">
                  <emma:literal>taklitte.</emma:literal>
                </emma:interpretation>
              </emma:one-of>
            </emma:emma>
          </inkml:annotationXML>
          <inkml:trace contextRef="#ctx0" brushRef="#br1" timeOffset="139401.3438">2881 4096 184,'-6'-6'0,"3"4"146,-1-1-86,4-1 1,0 2-1,0-1-11,0 2-3,0 1 1,0 0-7,0 0-4,0 0-6,0 0-2,7 0-1,3 0-2,2-2-2,3-4-1,3 6-8,1-3-2,2 0-3,0-2-1,1 1 1,1 0 1,2 2-1,0-7-2,4 5 2,-2-6-4,2 1 0,0-2-1,-4 5-5,-5 0 1,-1 5 0,-6 1 0,-5 0-29,0 0-19,-8 0-23,0 11-59,0 4-49,-16-1-56</inkml:trace>
          <inkml:trace contextRef="#ctx0" brushRef="#br1" timeOffset="139022.3102">3063 3731 44,'0'0'0,"0"0"41,2 0-20,2 0 11,-2-2-10,-2-2 3,0 3 4,0-1 1,2 2 2,-1-1 1,-1 1-6,0 0-3,0 0 6,0 0-4,0 0 0,0 0-3,0 0 0,0 0-1,0 0 5,0 0 2,0 0 4,0 1-2,0 2-9,0 3-1,0 1 7,0 4-1,0 1-5,0-1-4,0 6 4,0-5-2,0 10-3,0-4-4,0 6-3,0 0-3,0 6 3,-1 0 0,-5 1-1,2-1-3,-2 1 1,4-5-4,0 5 1,-2-2-3,2-1 1,-3 0-1,3-1 0,2-11 0,0 4-1,0-8 0,0 2-3,4-2 4,1-6-2,3 1-4,2-4-3,-4-1-8,3-2-7,1 0 8,3 0 6,1-5-3,-1 1-8,1-1-19,-2 3-17,-7-2-11,3 4-4,-4 0 0,-4-3-7,0 3-16,0 0-9,0 0-13</inkml:trace>
          <inkml:trace contextRef="#ctx0" brushRef="#br1" timeOffset="141776.9693">3444 4147 11,'2'-1'12,"1"-3"1,-3 2-5,2 0 1,0 1 4,-2 1 5,0 0 5,0 0 1,0 0 3,0 0 2,0 0-1,0 0-5,0 0 1,0 0 2,0 0 6,0 0-1,-2 0-1,2 0-1,0 0-9,0 0 3,0 0 1,-2 0-3,1 0-2,-1 0-1,2 3 2,-2 4 1,0 0 3,-2 0-7,4 8-2,-2-3-5,0 1 2,0 4 1,0-5-2,2 8 6,-2-7 0,2 6 0,0-4-3,0 2-2,0-4-4,0 2 0,6-4-1,-2-1 2,2-1-1,-1-3 0,-1 0-2,2-3-4,0-1 2,2-2 10,-3 0 7,9 0-12,0-2-1,-3-7-1,5-6-2,1 0 1,0-8-4,5 3 1,-7 1-6,-3-4 3,-3 8 0,-3 0-3,-2 3 1,-2 1 0,-2-4 1,0 8-1,0-7-2,-6 5 0,-5 0 2,1 8-1,-6-3-1,3 0-2,-5 3 6,3-3 0,-2 2 0,1 2 8,-3 0-6,0 0 3,1 0-2,5 0-6,1 0 3,4 6 0,2-5 0,3 1-1,1-2-3,0 5-24,0-3-19,2 5-12,0 4 6,0-2-9,6-2-10,1 4-16,5 0-22,3-5-26,1-3-41</inkml:trace>
          <inkml:trace contextRef="#ctx0" brushRef="#br1" timeOffset="142062.2303">3828 4353 340,'0'4'0,"0"2"74,0 3-27,0-3-2,4 0-6,-4-3-1,2 2-5,2 0 0,-2 6 4,2-5-6,-4 1-7,2 0-9,2 2-9,1 0-4,-3-1-1,-2 2 1,6 1-2,-6-2 0,2-2 3,0 2-5,-2-2-24,0-1-16,0-4-15,2 0-24,-2 1-31,0-3-42,0-3-52</inkml:trace>
          <inkml:trace contextRef="#ctx0" brushRef="#br1" timeOffset="142548.0065">4014 4189 572,'0'0'0,"0"0"44,0 0-47,0 1-3,0 8 8,-2 0 0,2-1 1,0 0 4,0-4 3,4 3 7,2-1 8,-3 3 0,5 1-5,-4 1-5,2 0-7,0-3-1,1 2 0,1 1-2,-4-2-2,4 0 1,-6 0 1,2 0-2,-1-3 1,-1-2-1,2-2-1,-4 0 1,6-2-1,-6 0-2,6 0 0,2 0 0,1-8 14,1-4-12,3-7-3,1 1-5,-1-2-3,-1-2-4,-6 8-1,2-4 5,-7 6 4,-1 2 2,0-6-1,0 12-3,-1-6 3,-3 2 2,-6 1-2,2 0 0,-5 5-2,1-1 5,-1 1 2,-3-1 1,-1-3 2,-1 6 1,1-6 2,0 3 6,3 1 1,1 0 1,1 2-2,-2 0-4,7 0-7,-3 0-1,4 4-2,-3 5-1,5-2-2,0 1-8,2 0-2,2-1-8,0 1-15,0 2-3,6 1-11,1 0 12,3 0-7,4-4-13,-3 0-11,3 1-12,5-3-1,-2 1-26,5-2-19</inkml:trace>
          <inkml:trace contextRef="#ctx0" brushRef="#br1" timeOffset="142949.5911">4368 4208 245,'0'-7'0,"3"3"164,-1-3-109,-2 5-1,2-8-14,0-3-8,2 3-1,0-5 5,4 0-8,-6-1-1,5-2-7,-3 6 1,0-3-2,0 9 1,0 2 1,-4 4-2,0 0 0,2 0-3,-2 0-4,4 0-6,-4 0 1,0 0-1,0 0 0,0 0 2,0 0-5,0 0 0,0 0-1,0 0 2,0 0 3,2 7 1,1 7 8,3-1 3,-4 2-4,0 4-2,0-1-6,0 5 3,0 2-1,0-3 1,0-2-4,0 2 2,0-3-1,1 0 0,-1 2 0,2-5-4,0 4 0,0-8-3,-2 1 0,0 0 1,2-6-1,-2 6 0,0-6 0,0-5-14,-2 3-9,3-3-14,-3-1-14,2 3-27,-2-2-64,0-2-118,0-7-188</inkml:trace>
          <inkml:trace contextRef="#ctx0" brushRef="#br1" timeOffset="143829.7135">4837 3731 183,'-9'9'0,"3"4"114,-2-4-63,-2 5 5,1-1-1,-5-3 3,3 3-4,-1-1 0,8-1 7,-6 6-12,3 2-11,-3-1-11,4 9 1,-3-1-2,3 1-3,0 7-1,0 2-4,4 0-2,0-2-3,2-3-5,0 3-4,0-7 0,6 2 1,0-1 2,2 0-4,-2-9-1,1 3 0,3-2 0,0-8-2,1 4 0,-3-7 0,3-4-2,-5 1 3,2-6 0,2 2-2,-6-2-22,3 0 1,-1 0-21,-2-7-28,-2 1-69,4-8-58,-2-1-121</inkml:trace>
          <inkml:trace contextRef="#ctx0" brushRef="#br1" timeOffset="145102.0948">5011 3942 151,'-2'0'0,"2"-4"96,-2 0-55,2 1 19,0-1-16,0 4-18,0-2 5,0 2 7,0-3-3,0 0-5,0 3-3,0-2 3,0 2-1,0-1-4,0-2-5,0 1-8,0-5-5,6-1 3,2 0 0,2-1 4,-1-2-2,3 3-1,-3 2 1,3-7-4,0 4 0,-3 5-3,1 0 1,0 4 5,-5 0-4,1 0-2,-4 0-2,2 4-1,0 5 0,-4 1 4,2 3 10,-2 6 3,0 2-9,0 4-3,-2 5 3,-2-5-1,-2 3-5,4-3-3,-2 0 1,1 2-1,1-3-1,-6 1 0,2-3 0,2 2 1,-5-1-1,3 0 3,-2-3-2,-4-3 0,3 2 2,-3-4 0,4 1 2,3-4-3,-1-1 0,4-2-4,0-6 3,2-3-2,0 3-1,0-3 2,0 0 0,0 2-7,4-2 4,7 0-1,1 0 6,5-2-2,-1-7 0,5 1 0,0 1 0,-1 4 0,-3 1 0,3 0 0,-7 2 0,1-3-2,-1 3 2,-5-4 0,2 2-1,-3 0-13,1 2-1,2-4-7,-6 3-8,-1 1-11,1-4-12,0 1-15,2-3-12,-2 3-17,-2-1-36,2-8-45</inkml:trace>
          <inkml:trace contextRef="#ctx0" brushRef="#br1" timeOffset="145572.3709">5483 3917 63,'4'-6'52,"-4"3"14,0-3 3,0 6 23,0 0-9,-2 0-17,-2 7-3,-2 1-20,2 2 9,-5 10 0,-1-4-10,-4 1-11,7 0-6,-1-4-3,0-2-12,2 1-3,4-4-3,-5-1-3,5 1 3,0-3 0,2 0 0,0 4-3,0-5-1,0 1 0,0-1-1,0-2 1,4 3 3,3 0-1,-3 1 3,2 0 2,2-5-1,-2 3 2,-1 1 1,3-2 0,2 3 1,1 3-3,-1 0-1,2-2 0,-1 4-2,3 0-2,-4 0 0,5-1 0,-5 5-1,1-5 0,-1 1-1,0 0 0,-5 1 0,3-2 1,2 1 0,-6 0-1,-2 1 0,1 0 0,-1-1 3,-2 2-2,0 0-1,0-1 0,-4 3-8,-1-3 3,-5 1-2,-3 3-5,3-7-8,-6 2-15,1 0-34,-2-7-55,1-3-37,3-1-77</inkml:trace>
          <inkml:trace contextRef="#ctx0" brushRef="#br1" timeOffset="145841.7671">5496 3929 351,'10'-4'0,"4"-5"33,3 4-25,0-4 32,-1 3-7,3 3-15,-3-1 7,1 3-1,0-1 7,-1 0 3,1 2-11,-3 0-3,-1 0 1,-3 0-1,0 0-10,-5 4-5,-1-3-6,-4 3-3,0 1-16,0 1-41,0 3 34,-9 0 15,-3-2-24,4 0-35,-1-1-39,5-1-29,0-5-35</inkml:trace>
          <inkml:trace contextRef="#ctx0" brushRef="#br1" timeOffset="146158.2563">5817 3531 333,'12'0'0,"-2"0"105,5 7-32,-1 8 4,-1 4-2,-1 8-5,-3 6-21,5 3-6,-3 7-19,5-1 9,-1-1 1,-3 2-3,1-1-7,-1-2-9,2 0 5,1-9-1,-3 2 1,-1 0-8,-1-1-3,2-2-1,-3 1-2,-1 0-1,-6-3-1,-2-3-3,0 0-1,0 1 0,0-1-2,-12-1-21,-1-2-15,-5-1-25,-3-5-62,2 0-129,-3-14-131</inkml:trace>
          <inkml:trace contextRef="#ctx0" brushRef="#br1" timeOffset="146775.7398">6337 4008 24,'-6'0'0,"6"-3"16,0 3-14,-2-4 10,1 2-7,-1 0 21,2-1 12,0 0 8,-2 2 0,2 1 8,-2 0 10,2-1-9,0-1-6,0 2 2,2 0-5,2 0-4,5 0 8,-1 0 2,5 2-14,-1 0-12,2 4-6,5-4-4,0 0-4,4-2 2,1 0-2,-1 0-2,2 0-3,0 0-3,-2-2 1,6-3-3,-6 0-1,3 1-2,1-5 2,-4 0 0,0 3-1,-7 4 0,-1-4-57,-3 6-15,-5-2-39,-5 2-14,-2 0-48,0 8 9</inkml:trace>
          <inkml:trace contextRef="#ctx0" brushRef="#br1" timeOffset="147007.5739">6368 4233 266,'0'8'0,"0"-3"52,0 3-8,0 0 4,4 1-1,6-1 7,-5-1 1,9-5 4,-4 1 13,9 2-12,-2-5-27,5 1-12,1-1-9,4 0-6,2 0-3,0-1-2,2-4-2,0 2-24,-2 1-40,-6 2-58,-2 0-58,-7 0-146</inkml:trace>
          <inkml:trace contextRef="#ctx0" brushRef="#br1" timeOffset="172131.0474">7122 4176 15,'0'0'0,"-2"0"79,2-2-56,0 0-5,0-3-3,0 5-2,0-2 1,0 2-4,0 0 0,0-2 4,0 2 1,0-2 1,0 2 2,0 0 10,0 0 5,0 0 7,-2 0-1,-6-2-2,6 2-6,0 0-4,2 0-4,0 0-3,0 0-8,0 0 6,-1 0 5,1 0 2,-4-3 1,2 2 1,2 0 5,0-2-2,0 3 11,-2 0-3,2-2-11,0 2-1,0 0-3,0 0-5,0 0-3,0 0-3,0 0-2,0 0 3,0 0-4,0 0 0,0 0-3,0 0-4,0 0-3,0 0 2,0 0-2,0 0 0,4-2 1,1 2-1,7 0 4,-4-1-1,5 1 2,1-6 2,3 3 3,3 0-2,-11 0-3,5 3 4,3 0-3,-5 0 0,5 0-1,-1 0 1,3 0-1,-2 0-1,-5 0-2,2 0 0,-5 0 0,3 0 1,-3 3-2,3 0 0,2 0 0,-7-1 1,7 2-1,-5-4 2,5 0-2,-4 0 0,5 0 0,-5 0 2,3 0-1,1-6-2,-4 3 2,3-3 3,-5 0-5,3 4 2,-3 1 1,-8-3-2,4 4-1,-2 0 1,2 0 0,0 0 0,-4 0 0,0 0 0,0 0-1,0 0 1,0 0-1,0 0 1,4 0-1,-1 0 1,-3 0 0,2 0-5,0 0 0,-2 0 1,2 0-3,-2 0-2,0 0-2,0 0-3,0 0-2,0 0-3,0 0-8,0 4-15,-2-4-25,-2 0-52,-3 3-36,-3 1-99</inkml:trace>
        </inkml:traceGroup>
        <inkml:traceGroup>
          <inkml:annotationXML>
            <emma:emma xmlns:emma="http://www.w3.org/2003/04/emma" version="1.0">
              <emma:interpretation id="{F52022C2-29AF-4B2F-8B47-4ED1356C0FBF}" emma:medium="tactile" emma:mode="ink">
                <msink:context xmlns:msink="http://schemas.microsoft.com/ink/2010/main" type="inkWord" rotatedBoundingBox="13997,9609 16255,9574 16266,10296 14008,10330"/>
              </emma:interpretation>
              <emma:one-of disjunction-type="recognition" id="oneOf9">
                <emma:interpretation id="interp45" emma:lang="tr-TR" emma:confidence="0">
                  <emma:literal>2,485</emma:literal>
                </emma:interpretation>
                <emma:interpretation id="interp46" emma:lang="tr-TR" emma:confidence="0">
                  <emma:literal>2.485</emma:literal>
                </emma:interpretation>
                <emma:interpretation id="interp47" emma:lang="tr-TR" emma:confidence="0">
                  <emma:literal>2485</emma:literal>
                </emma:interpretation>
                <emma:interpretation id="interp48" emma:lang="tr-TR" emma:confidence="0">
                  <emma:literal>8.485</emma:literal>
                </emma:interpretation>
                <emma:interpretation id="interp49" emma:lang="tr-TR" emma:confidence="0">
                  <emma:literal>5.485</emma:literal>
                </emma:interpretation>
              </emma:one-of>
            </emma:emma>
          </inkml:annotationXML>
          <inkml:trace contextRef="#ctx0" brushRef="#br1" timeOffset="173350.3209">7874 3953 11,'-4'0'0,"4"0"65,0 0-29,0 0 6,0 0-1,0 0 6,0-4 8,0 2-3,0-1 1,0-3-1,0 2-7,2-1-3,-2 1-14,2-4-7,4 0-8,-2-1 10,-1 0 0,-1-2 3,6 5-3,-2-3-3,0 2-1,-1 3-7,7-7-3,0 0-6,1 3 0,3 0-1,-5 2 0,5-5-2,-3 4 0,-3 6 4,3-1-4,-7 2 0,-2 0 1,4 0 0,-2 2 4,-3 6 1,5 5 4,0 1 1,-4 3-1,-2 2 2,-2 5 0,2-6-1,-2 7 0,0 1-5,0-1 3,-2 3-1,-2-3-2,-6-2-2,2 5 1,5-8-3,-3-1 2,-6 4 2,6-8-2,-7 0 1,1-1-4,1 1-1,1-4 0,-2-3 9,1 1-11,1 1 2,-3-1 0,-1-3 7,1 2-7,5 1 0,-4-2 0,8-5 4,1 2-2,-1-2-2,4-1 0,0 1 1,0 1-3,0-3-1,0 0 0,0 0 3,2 0 0,3 4 0,-1 0 2,6-3-1,0 5-1,5-3 0,-1 3 1,-1-6-1,3 4 3,1-4-2,2 0 1,3 0-1,-1 0 1,0 0 2,0 0-2,1 0 1,-7 0 0,2 0 0,1-2-2,-8 2-1,1 0 0,-5-2 0,-4 2 1,4 0-1,-4 0-14,-2 0-15,3 2-20,-1 1-28,4 1-29,2 1-32,-4-1-72,0-1-105</inkml:trace>
          <inkml:trace contextRef="#ctx0" brushRef="#br1" timeOffset="173628.5278">8440 4239 542,'0'0'0,"0"0"71,2 2-57,-2-2 20,0 2 20,0 1 6,0 1-12,0 0-12,2 2-12,0 0-11,4 0-5,-6 1-2,0 0-3,4-2-2,-4 4 0,2 0 1,0-1 0,-2 0-2,0 1 0,0-1-22,0-2-11,0-3-22,0 1-27,0 2-27,-4-4-37,0 0-59,-4-2-62</inkml:trace>
          <inkml:trace contextRef="#ctx0" brushRef="#br1" timeOffset="174183.4859">8655 3832 436,'0'0'0,"0"0"108,6 0-95,-6 6 17,0 11 22,0-1-4,0 2-8,0 4-6,0-4-4,0 8-1,0-3-1,0 2 0,-4 2-4,4-1-4,0 6 2,0-2-7,0 3-5,0-6 0,0-4-3,0 2-1,4-1 0,-3-8-3,3 2-1,-2-11-2,0 2 0,2-5 0,4 1-1,-6-5 0,5 0 1,7 0 0,-2-4 1,5-10-1,4-2-8,-1-7-6,3-5-6,-2-1-15,2 1-2,-3 8 10,-7-2 12,-5 9 7,-2 4 1,1 2 4,-7 7 1,2-1 1,0 1-1,-2 0 0,0 0-4,2 0 1,-2 8 8,0 1 7,0 1 3,0-1 1,0 6-1,0-5-2,0 4-1,0 1-1,2-5-1,0 3 0,2 0-1,4-4-1,-1 4-2,-5-2 2,2 3-3,4 0-1,-4-5 0,2 2-1,-3 0-1,5 0 0,-2-1 2,-4 4-1,4-7-1,1 1 0,-5-1-16,0-2-6,-2 0-13,0-1-19,0-3-25,0 1-42,0-2-15,0 0-34,0-7-38</inkml:trace>
          <inkml:trace contextRef="#ctx0" brushRef="#br1" timeOffset="174816.8008">9121 3944 366,'0'-13'0,"0"13"166,0-2-116,0 0-5,0 2-9,0-2-11,0 2-3,0 0 3,7 2 5,-1 7 6,2 2-5,5 1-7,3 1-5,-3 4-4,7-3-5,-3 1 0,4 0 4,3 0-6,-1-5 2,-2 5 0,0-3-2,-3 1 0,1 2 1,-2 1 0,-5 2-3,1-2-3,-7 1-1,2-5-1,-4 4 0,-2-3 0,-2-4 1,0 2 0,0-4-1,-6-1-1,-6 0 0,5 0 0,-7 5-2,-3-6 4,-3-1-4,3 0 5,-8-1-3,0 4 0,0-2-14,-2-1 8,0-2 3,3-2 0,5-2 0,5-5 4,-1-4 0,1 2 0,5-2-2,1-2-3,0 1 3,8 1-1,-2-1 2,2 3 0,2-4 0,12 2-4,-3 1 4,5-3 0,3 1 0,-1-1-2,1-2 1,0 3 2,1-3-1,3-1 1,-2-4 3,2 2-7,-3-4 1,-9 10 4,5-6-2,-5 7 1,-1-3-2,-6 4 2,4 4-1,-5-7 0,-1 0 0,0 2 0,2-5 2,-4 4-2,0-5 0,0 0-9,0-5-3,0 6-2,-6-1 5,1 5 3,-5 1 5,2 4-1,-3 3 1,3 4 1,-2 0 0,-1 0-20,-5 7 4,-3 8 22,-1 5-8,7 1-5,-3 5-12,3-3-15,9-4-24,2 2-6,2-7 2,0 2-15,6-4-8,9-8-18,1 5-6,5-5-33</inkml:trace>
          <inkml:trace contextRef="#ctx0" brushRef="#br1" timeOffset="175202.3707">9677 3791 489,'0'-4'0,"2"4"127,-2 0-105,0 0-2,0 0 10,0 0 9,0 0 6,0 0-14,0 4-13,-4-1 0,-1 7 1,1 2-3,2 0-2,0 3-2,0 0-8,2-2-3,0-4 0,2 4 2,2 3-3,5-6 0,1 5 5,-2-2-1,3-1 3,-1-2 2,3 4-1,-1-3 0,0 5-1,1-3 0,-3 1 2,1 3-4,-3-5 1,-2 3-3,4-5 0,-5-1 1,1 3-2,0-2 0,-4-3 0,-2 1 0,0 4-1,0-6 0,0 4 0,0 1-1,0-2 0,-10 1 4,3 3-3,-5 0-2,2-4-9,-3 7 0,1-2-10,-7 1-6,1 0-5,-1-1-13,-2-5-9,0-2-28,1-5-24,1-2-45,4-5-90</inkml:trace>
          <inkml:trace contextRef="#ctx0" brushRef="#br1" timeOffset="175434.0974">9735 3753 441,'16'-15'0,"5"4"124,2 5-85,2-4 19,6 1 9,-4 0-6,-2 4-26,6-2-3,-4-1-13,0 1-1,2 3-11,-2 1-2,-3-2-4,-3 1 1,-4 2-4,-7 2-114,-2 0-114,-8 0-222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3:41.4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65A836C-3970-4710-8324-D16F9666A3C4}" emma:medium="tactile" emma:mode="ink">
          <msink:context xmlns:msink="http://schemas.microsoft.com/ink/2010/main" type="writingRegion" rotatedBoundingBox="17584,5740 17804,5740 17804,8206 17584,8206"/>
        </emma:interpretation>
      </emma:emma>
    </inkml:annotationXML>
    <inkml:traceGroup>
      <inkml:annotationXML>
        <emma:emma xmlns:emma="http://www.w3.org/2003/04/emma" version="1.0">
          <emma:interpretation id="{B84C98ED-B42B-4CAA-B881-C2CD76978452}" emma:medium="tactile" emma:mode="ink">
            <msink:context xmlns:msink="http://schemas.microsoft.com/ink/2010/main" type="paragraph" rotatedBoundingBox="17584,5740 17804,5740 17804,8206 17584,8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A980C-8461-4592-B3D1-35F430CD1865}" emma:medium="tactile" emma:mode="ink">
              <msink:context xmlns:msink="http://schemas.microsoft.com/ink/2010/main" type="line" rotatedBoundingBox="17584,5740 17804,5740 17804,8206 17584,8206"/>
            </emma:interpretation>
          </emma:emma>
        </inkml:annotationXML>
        <inkml:traceGroup>
          <inkml:annotationXML>
            <emma:emma xmlns:emma="http://www.w3.org/2003/04/emma" version="1.0">
              <emma:interpretation id="{380B97F0-07E8-4A87-BD11-EF238451F775}" emma:medium="tactile" emma:mode="ink">
                <msink:context xmlns:msink="http://schemas.microsoft.com/ink/2010/main" type="inkWord" rotatedBoundingBox="17584,5740 17804,5740 17804,8206 17584,8206"/>
              </emma:interpretation>
              <emma:one-of disjunction-type="recognition" id="oneOf0">
                <emma:interpretation id="interp0" emma:lang="tr-TR" emma:confidence="0">
                  <emma:literal>}</emma:literal>
                </emma:interpretation>
                <emma:interpretation id="interp1" emma:lang="tr-TR" emma:confidence="0">
                  <emma:literal>{</emma:literal>
                </emma:interpretation>
                <emma:interpretation id="interp2" emma:lang="tr-TR" emma:confidence="0">
                  <emma:literal>,</emma:literal>
                </emma:interpretation>
                <emma:interpretation id="interp3" emma:lang="tr-TR" emma:confidence="0">
                  <emma:literal>I</emma:literal>
                </emma:interpretation>
                <emma:interpretation id="interp4" emma:lang="tr-TR" emma:confidence="0">
                  <emma:literal>9</emma:literal>
                </emma:interpretation>
              </emma:one-of>
            </emma:emma>
          </inkml:annotationXML>
          <inkml:trace contextRef="#ctx0" brushRef="#br0">1 38 184,'5'-11'0,"3"8"27,0-4-27,2 1 0,-5 0 3,5 5-2,-6-1 3,0 0 3,-4 2 5,2 0 19,-2 0 20,0 0-7,2 0-9,1 2-18,-1 0-3,4-1 0,2 5-2,-2-4-3,1 2 3,-3 1-1,2-3-4,2 7 7,0-6-3,-5 6-1,5-1-3,-2 2 2,-2 2-5,-2-2-2,2-2 2,0-2 0,1 0-3,-3 1 1,2 2 5,-2-4-2,-2 2 2,2 6 3,-2 1 5,0 5 8,0 4 1,0 1 4,-6 5 0,-2-1-8,-1 3 1,-3 5 1,3-4-7,-3 3-4,2 1 5,1 2 0,-5-1 1,6 1-4,-1 0-6,-1 0 1,0 1-1,3-4 1,3 1-2,-6-6 1,10-3 0,-2-4-5,2-2-2,0-2 0,2-4 1,8-1-2,-1-3 1,7-2 0,-1-4 0,-1-3-4,5 2 5,-1-1-1,1-3-3,0 0 2,1 0 2,-5 0-1,-1 0 0,-5 0 3,-3 0-3,-4 2 0,-2 2 0,0 3-7,0 4 5,0 4 0,0 5 4,-2 6-1,-6-1-1,-1 8 0,-1 3 15,0 0-3,5 3 2,-3 4-1,0-2-1,0 2-1,-5 5-2,1 1 2,-1 1-5,3-1-1,-2-1 0,3-1-2,3 0-1,0 0-2,4-4 0,2 3 2,0-2-2,2-6 0,2 2-1,4-2 1,-1-3 0,-1 1 0,4 0 4,0 0 1,1-2 1,-1-1-1,1-3 0,-3 1-2,0-5 1,2-1 2,-7 0-4,3-5 1,-6-2-1,2 3-1,-2-6 0,0 4 1,-4-2-4,-7 2-42,-5-4-17,-5 1-79,-2-7-141,-4-9-211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3:43.0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770F2BB-4EE0-40D1-8799-157DAF0917A6}" emma:medium="tactile" emma:mode="ink">
          <msink:context xmlns:msink="http://schemas.microsoft.com/ink/2010/main" type="writingRegion" rotatedBoundingBox="18232,5699 24453,6017 24285,9313 18063,8995"/>
        </emma:interpretation>
      </emma:emma>
    </inkml:annotationXML>
    <inkml:traceGroup>
      <inkml:annotationXML>
        <emma:emma xmlns:emma="http://www.w3.org/2003/04/emma" version="1.0">
          <emma:interpretation id="{317B293B-06A2-4791-BD43-7E4AF828B601}" emma:medium="tactile" emma:mode="ink">
            <msink:context xmlns:msink="http://schemas.microsoft.com/ink/2010/main" type="paragraph" rotatedBoundingBox="18987,5636 24468,6078 24361,7404 18880,6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1BB240-94FE-48A2-B5E4-242B51942587}" emma:medium="tactile" emma:mode="ink">
              <msink:context xmlns:msink="http://schemas.microsoft.com/ink/2010/main" type="line" rotatedBoundingBox="18987,5636 24468,6078 24361,7404 18880,6962"/>
            </emma:interpretation>
          </emma:emma>
        </inkml:annotationXML>
        <inkml:traceGroup>
          <inkml:annotationXML>
            <emma:emma xmlns:emma="http://www.w3.org/2003/04/emma" version="1.0">
              <emma:interpretation id="{CA6F8B31-0E44-405A-A557-3DC748E04B8D}" emma:medium="tactile" emma:mode="ink">
                <msink:context xmlns:msink="http://schemas.microsoft.com/ink/2010/main" type="inkWord" rotatedBoundingBox="18980,5716 20490,5838 20419,6710 18910,6588"/>
              </emma:interpretation>
              <emma:one-of disjunction-type="recognition" id="oneOf0">
                <emma:interpretation id="interp0" emma:lang="tr-TR" emma:confidence="0">
                  <emma:literal>sol</emma:literal>
                </emma:interpretation>
                <emma:interpretation id="interp1" emma:lang="tr-TR" emma:confidence="0">
                  <emma:literal>Sol</emma:literal>
                </emma:interpretation>
                <emma:interpretation id="interp2" emma:lang="tr-TR" emma:confidence="0">
                  <emma:literal>sok</emma:literal>
                </emma:interpretation>
                <emma:interpretation id="interp3" emma:lang="tr-TR" emma:confidence="0">
                  <emma:literal>Sok</emma:literal>
                </emma:interpretation>
                <emma:interpretation id="interp4" emma:lang="tr-TR" emma:confidence="0">
                  <emma:literal>son</emma:literal>
                </emma:interpretation>
              </emma:one-of>
            </emma:emma>
          </inkml:annotationXML>
          <inkml:trace contextRef="#ctx0" brushRef="#br0">328 74 103,'0'-3'0,"2"-6"83,2 5-54,-2-2 10,0 5 0,0-3 3,-2 0 9,0-1 8,0 2-8,0-1-4,0-1 3,0-1-1,0-1-8,-2 3 4,-4 2-10,-2 0-2,0-2-3,-7 4-13,-4 0-9,-3 0 1,-5 10-4,-2 5 6,0-3 1,0 6-10,4 0 1,2 0-1,2 0-4,3 4 3,3-1-1,-3-3 0,7 2-1,1-8 1,6 3 0,4-2-3,0-1 0,10 1 2,-2-2 1,5 1 0,3 3 0,3 0 0,2-1 0,4-2 0,2 4 1,2-4-2,0 7 1,-1-2 0,-3 2 0,-2-1 1,-2 6-1,-3 1 0,-3-2 0,-3 2 0,-3-1-1,-3-3 2,0-4 2,-4 3-5,-2-6 1,0-2 2,0-1-2,0-6 2,-10-2-1,-1 3 0,-3-6 5,-7 0-4,-1 0 2,-5 2 0,-2 0-2,-2-2-2,2 0-4,0 0 0,6 0-10,2-4 3,2-4-10,7 2-14,4-3-6,5 0-3,-1 7-11,4-6-22,0 4-14,7-1-42,11-5 15,5 1 1,4 0-3</inkml:trace>
          <inkml:trace contextRef="#ctx0" brushRef="#br0" timeOffset="347.8573">670 506 257,'12'9'0,"-1"-1"175,1 1-123,1 1-9,-1 5-5,-4-5-13,-2 4-10,1-4-2,-5-1 6,2 0 13,2-3-3,-2-3-6,3-1-6,1 1-2,0-3 6,0 0-3,3-5 0,5-6-3,-1-5-4,3 0-3,-3-2 0,1-7-10,-1 4 4,-3-3 1,-5 4-4,-1 2 2,-6 3 2,0 9-3,0 0 0,-4 0 0,0-1 0,-11 3 17,-2 2-17,-3 2 0,-1 0 0,-2 0 0,-2 2 1,3 2 5,1 5 7,0-7-5,3 2-2,1 1-8,7-1 1,1-1-8,7 2-16,0-3-6,0 2-6,2 0-8,0-1 1,0-1 0,8-2-10,5 0-3,3 0-6,3 0-38,4-7-22,0-1-19</inkml:trace>
          <inkml:trace contextRef="#ctx0" brushRef="#br0" timeOffset="599.7733">1316-111 574,'0'0'0,"2"4"117,3 9-104,-3 13 30,0 5 0,-2 7-16,4 5-4,0 7 1,0-2 7,4 3-2,-1-1-3,5 1-5,-2-2-7,1-4-4,1-2-3,-1-5-2,3 1-2,-2-5-3,-3 5 0,5-5 1,-7-6-1,1-1-69,-2 1-54,-6-9-151</inkml:trace>
        </inkml:traceGroup>
        <inkml:traceGroup>
          <inkml:annotationXML>
            <emma:emma xmlns:emma="http://www.w3.org/2003/04/emma" version="1.0">
              <emma:interpretation id="{608C0143-7387-4C9F-AE3E-BFC400FBF828}" emma:medium="tactile" emma:mode="ink">
                <msink:context xmlns:msink="http://schemas.microsoft.com/ink/2010/main" type="inkWord" rotatedBoundingBox="21184,5813 24468,6078 24361,7404 21076,7139"/>
              </emma:interpretation>
              <emma:one-of disjunction-type="recognition" id="oneOf1">
                <emma:interpretation id="interp5" emma:lang="tr-TR" emma:confidence="0">
                  <emma:literal>taraf,</emma:literal>
                </emma:interpretation>
                <emma:interpretation id="interp6" emma:lang="tr-TR" emma:confidence="0">
                  <emma:literal>taraf.</emma:literal>
                </emma:interpretation>
                <emma:interpretation id="interp7" emma:lang="tr-TR" emma:confidence="0">
                  <emma:literal>tarafı</emma:literal>
                </emma:interpretation>
                <emma:interpretation id="interp8" emma:lang="tr-TR" emma:confidence="0">
                  <emma:literal>taraf/</emma:literal>
                </emma:interpretation>
                <emma:interpretation id="interp9" emma:lang="tr-TR" emma:confidence="0">
                  <emma:literal>tarafı,</emma:literal>
                </emma:interpretation>
              </emma:one-of>
            </emma:emma>
          </inkml:annotationXML>
          <inkml:trace contextRef="#ctx0" brushRef="#br0" timeOffset="1434.8807">2197 403 619,'16'-9'0,"3"0"59,4 2-57,8 4-2,2 3 0,2 0 13,1 0-1,-1 0-4,-2 7 7,2-4 12,0 6-4,-4-8-7,5 3-9,-5 2-2,4-2-4,-4 7 1,-2-3 0,0-2-2,0 1 0,-2 1 0,-6 1-32,0-2-7,-3 0-3,-3 2-1,1-5-14,-1 3-8,1-5-6,-3 2 8,3-2-14,3-2 12,0 0-1,3-6-11,-1-1 16,2-1 15</inkml:trace>
          <inkml:trace contextRef="#ctx0" brushRef="#br0" timeOffset="1149.6561">2387-73 439,'-4'19'0,"4"10"122,0 7-70,0 0 3,0 6-17,5-2-18,3 4-9,4 7-4,1-7 0,1 3 14,-1-5 3,3-2 0,-5-1-8,3 2-1,1-3-2,-7-5-5,6-3-3,-10-3-2,-1 2-3,3-3 0,-4-3 2,4-2-3,-6-4-28,0-1-11,-8 0-28,-1-5-25,-9-4-51,-3-4-92</inkml:trace>
          <inkml:trace contextRef="#ctx0" brushRef="#br0" timeOffset="1836.2153">3181 388 174,'-14'0'77,"1"0"-3,-1 0 5,-3 7 4,-2 1-4,1 7-12,-3 0-7,2-1-4,-1 6-10,-1-4-8,8-1-2,-3 2-11,3-4 0,1-1-7,4-2-5,4-1-7,4-6-2,0 2-3,0-3-1,2-2 0,6 3 2,0-2-2,5 4 0,-3-5 5,5 0 1,-1 0-7,3-6 1,3-4 0,3 1-12,-4-9 3,2 8 1,-3 0 2,-5 1 5,-3 3-2,0 2 4,-5 2-1,-3 0 0,0 2-1,-2 0 1,0 0 0,0 0-7,0 0 3,0 0-2,0 2 11,2 4 8,0 5 0,2-1 2,2 2-2,-2 0-1,0 2-4,1 0 0,5-1-3,-6 1-2,4 2-2,-1-5-2,1-2 1,4 2 0,-6-1 2,3-5-2,-1 1 0,2 0-1,1-3-22,-1-1-9,5-2-10,3 0-25,-3-9-51,4-1-58,-1-1-31,-1-6-12</inkml:trace>
          <inkml:trace contextRef="#ctx0" brushRef="#br0" timeOffset="2137.0147">3569 542 97,'2'11'0,"0"-5"142,-2 4-34,0 5-18,0-4-24,0 3-14,0-3-6,0 1 2,0-1-14,0-2-8,0-3 1,0-2-4,0 0-2,0 0-2,0-2-3,0-2 1,0 2 2,0-2 7,0 0 1,0 0 6,-4-2-7,1-8-17,-5-3-8,0-3-1,4-2 0,2-2 0,0-3 0,2 1 0,0-3 0,0-4 0,0-2 0,6 0-4,2 4-1,0 6 1,-1 2-4,1 9 2,-2 4 0,-2 3-10,2 3-10,5 0-17,-5 0-16,7 5-11,-3 3 9,4 6 0,-5-1 5,7-1 4,-1 6-21,1-8-38,5-4 20,-2-2 6,8 1-51</inkml:trace>
          <inkml:trace contextRef="#ctx0" brushRef="#br0" timeOffset="2553.9298">4086 433 307,'-12'5'0,"-5"6"158,1 2-99,1 6 1,-5-4 12,-5 4-16,4-6-7,3-1-11,-1 5-3,4-5-3,1 1-4,6-2-10,5-1-9,1-4-6,2 1-3,0 0 0,0-6-1,0 7 1,3-7-1,5 2 1,8 0-8,-3-3 5,5 0-2,3-7-1,4-2-4,0-7-5,-4 4-4,3-5-9,-3 0-1,0 4 10,0 0 12,-3 6 0,-1 0 6,-7 1-1,3-1-1,-7 2 1,-2 2 2,-2 3 0,-2 0 1,0 0-1,0 0 15,0 0 11,0 0-12,0 0-7,0 0-2,0 6-1,0-1 0,0 5 2,-2-3-2,2 3-3,0 2-1,0-3 0,2 4 1,-2 1 0,8-1-2,-3 3 0,1-4-10,8 2-8,3-1-6,-5-1-8,5-6-25,1 1-27,-1-3-11,0-2-51,3-2-58</inkml:trace>
          <inkml:trace contextRef="#ctx0" brushRef="#br0" timeOffset="3093.3001">4536 921 157,'-8'-26'0,"4"1"152,2 9-69,0-2-5,2 8-12,-2 4-9,2-3 5,0 1-24,2 2-10,12-2-8,-1-1 1,5-2 5,3 3 2,2 0 1,2-5-4,4 5-5,-1-3-9,1 2-8,3 3-2,-5-2 0,8 4-2,-8 4 0,4 0-6,-4 0-41,-2 10-41,-1 7-47,-5-1-63,-2 2-110</inkml:trace>
          <inkml:trace contextRef="#ctx0" brushRef="#br0" timeOffset="2892.6437">4795 89 576,'-19'0'0,"5"0"41,1 6-44,-3 7 1,-1 8 4,-1 3 5,5-2 6,-3 8 10,7-2 9,-3 3 10,6 3-7,4 2-7,-2 1-1,4 3-9,0 3-7,4 3-2,4 7 1,-2-1 4,5 5 0,-3 2-1,4-2-6,-6-1-1,1 2-2,1-2-4,-4-6 0,-2 4 3,-2-7-2,2 0 0,-2-4 0,0-3-2,0-3-9,0-3-6,-2-5-7,-2-4-8,0-3-12,-6-7-13,3-3-37,-5-3-2,2-9-13,-3 0-25,5-14-18</inkml:trace>
          <inkml:trace contextRef="#ctx0" brushRef="#br0" timeOffset="3632.4417">5475 725 774,'0'7'0,"0"9"135,-7 10-121,-9 10-4,-5 3 1,0 4-9,-1-3-1,1 1 3,2 2-4,1-5 0,9 0-44,-5-4-33,4-3-54,-3-2-76,3-8-129</inkml:trace>
        </inkml:traceGroup>
      </inkml:traceGroup>
    </inkml:traceGroup>
    <inkml:traceGroup>
      <inkml:annotationXML>
        <emma:emma xmlns:emma="http://www.w3.org/2003/04/emma" version="1.0">
          <emma:interpretation id="{EFB4DD5B-41FA-4252-A32A-2D49DEB21D4E}" emma:medium="tactile" emma:mode="ink">
            <msink:context xmlns:msink="http://schemas.microsoft.com/ink/2010/main" type="paragraph" rotatedBoundingBox="18166,6995 23258,7255 23204,8320 18111,8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7C3AA8-38FA-463E-A8C2-65AA6D67C59E}" emma:medium="tactile" emma:mode="ink">
              <msink:context xmlns:msink="http://schemas.microsoft.com/ink/2010/main" type="line" rotatedBoundingBox="18166,6995 23258,7255 23204,8320 18111,8059"/>
            </emma:interpretation>
          </emma:emma>
        </inkml:annotationXML>
        <inkml:traceGroup>
          <inkml:annotationXML>
            <emma:emma xmlns:emma="http://www.w3.org/2003/04/emma" version="1.0">
              <emma:interpretation id="{68544377-FC19-4FEA-B95F-09805D657D0A}" emma:medium="tactile" emma:mode="ink">
                <msink:context xmlns:msink="http://schemas.microsoft.com/ink/2010/main" type="inkWord" rotatedBoundingBox="18162,7069 20283,7177 20247,7865 18127,7757"/>
              </emma:interpretation>
              <emma:one-of disjunction-type="recognition" id="oneOf2">
                <emma:interpretation id="interp10" emma:lang="tr-TR" emma:confidence="0">
                  <emma:literal>tek</emma:literal>
                </emma:interpretation>
                <emma:interpretation id="interp11" emma:lang="tr-TR" emma:confidence="0">
                  <emma:literal>terk</emma:literal>
                </emma:interpretation>
                <emma:interpretation id="interp12" emma:lang="tr-TR" emma:confidence="0">
                  <emma:literal>tek.</emma:literal>
                </emma:interpretation>
                <emma:interpretation id="interp13" emma:lang="tr-TR" emma:confidence="0">
                  <emma:literal>tele</emma:literal>
                </emma:interpretation>
                <emma:interpretation id="interp14" emma:lang="tr-TR" emma:confidence="0">
                  <emma:literal>Tek</emma:literal>
                </emma:interpretation>
              </emma:one-of>
            </emma:emma>
          </inkml:annotationXML>
          <inkml:trace contextRef="#ctx0" brushRef="#br0" timeOffset="8307.5845">-807 1614 403,'0'0'0,"0"0"131,4-2-121,8 2-5,3-3 9,5 1 22,-3 0-4,2 0 4,5-2-4,1 1 0,-2 0 1,4-3-8,-2 1-4,-2-1-5,0 1-5,1-1-10,1 3 2,2-1-3,-4-1 0,2 3 0,-2 1-61,-3 1-15,-1 0-27,-7 3-30,-1 6-26,-5 5 24,-2-3 8</inkml:trace>
          <inkml:trace contextRef="#ctx0" brushRef="#br0" timeOffset="8053.6002">-602 1157 149,'4'-2'0,"-4"0"117,2 2-65,-2-2 5,0 2-2,0 0-2,0 0-5,0-3 3,0 3 14,0 0-16,0 0-9,0 0 0,0 0-9,0 0-7,0 0-7,0 0-5,0 0-7,0 3-7,0 7 4,-4 11 11,-2 4 6,3 7-3,-5-1 2,2 3-4,2 2-5,-2 2-3,4 0-3,2 0-1,0 0 0,0-1-2,4 1 0,4-2 0,2-5 1,-3-1-1,7-4 0,-6-1 1,-1-3-1,7-4 0,-2 1 0,-3-4-2,3-1-5,-3-1-11,-1-4-2,0-2-5,-2-2-10,-1-3-11,-1 2-11,-2-4-25,-2 0-20,0 0-10,0-11-67,-6-3-58</inkml:trace>
          <inkml:trace contextRef="#ctx0" brushRef="#br0" timeOffset="8766.0178">-86 1740 359,'12'0'0,"-6"0"95,3 0-66,5 0 4,-1 0-4,-3 0-14,2-3-4,-3-3 3,5-1 11,-2-4 3,3-2 2,0 1-9,1-1-3,-1-4-3,-1 4-6,-1-3-3,-1 1-5,-6 2-1,-2 1 0,0 1 0,-3-4 0,-1 5 0,0 3-17,0 2 2,-9-1 1,-3 2 11,-3 2-4,-3 2 3,1 0 0,2 9 8,-7 3 11,1 0-1,0 4 7,5-1 1,3 1 0,1 2-11,4-4-2,3-1-5,3 0 3,0-1 0,2 1-2,0-4 2,0-1-1,7 1 2,1 1 2,4 0 4,-1-3 0,3-1-5,3 0-1,3 2-2,-1-3-2,-2 1 1,3-2-2,-1 0-1,-2 3-1,5-5 0,-1 1-1,0 2 0,-1-5 0,-1 4 0,-2-4 0,-1 2-16,-1-2-1,-3 0-8,-1 0-10,-1-2-23,0-2-7,-4-4-5,-1-1 2,-1-1-32,2-5-36,-2 1 15,4-5-18</inkml:trace>
          <inkml:trace contextRef="#ctx0" brushRef="#br0" timeOffset="9341.6757">510 1308 413,'0'-6'0,"0"4"103,0 2-74,0 0-14,0 0-2,2 0 0,5 8 16,-1 1 17,0 4 0,4 5 7,-7 3-14,3-1-8,4 5-1,-6-5-4,5 6-1,-1 2-4,4-3-7,-3 4-3,1-2-5,2-1-2,-5 1 1,3-2-3,0 0-1,-2-5 1,-1-3-2,1 0 0,-2-1 0,1-6 1,1-3-1,-2-5 0,-2-2 0,0 2-9,-4-2 2,2 2-5,-2-2-2,4 0-2,1 0 0,5-10-2,-2-5 1,5-4-4,-3-2-17,2 0-4,-3 3 19,3 4 16,-8 4 4,1 2 3,-5-1 0,2 5 0,-2 2 0,0 0 3,0 2-1,0 0 3,0 0 6,2 0-4,-2 0-3,2 0 0,-2 0 0,0 0 6,0 0 2,0 0 1,0 0 1,0 0-5,0 0-2,0 0-4,0 2-1,0 4 2,0-1 2,0 4 1,0 0 1,-2 0 0,-2 0-3,4 0 6,0-2 0,0 4-1,0-2-4,4 2-2,6-2 5,2 0 0,5-2 1,0 0 1,5 2 0,5-3-3,-2 0-1,6 0-1,2-3-2,-2-2-3,5-1 1,-5 0-2,2-1 0,2-8 0,-4 3-32,2-3-26,-2 0-60,-2 0-112,-6-2-169</inkml:trace>
        </inkml:traceGroup>
        <inkml:traceGroup>
          <inkml:annotationXML>
            <emma:emma xmlns:emma="http://www.w3.org/2003/04/emma" version="1.0">
              <emma:interpretation id="{F64A4D8C-49B2-42EA-908E-6D73C8F86FA7}" emma:medium="tactile" emma:mode="ink">
                <msink:context xmlns:msink="http://schemas.microsoft.com/ink/2010/main" type="inkWord" rotatedBoundingBox="20586,7119 23258,7255 23204,8320 20532,8183"/>
              </emma:interpretation>
              <emma:one-of disjunction-type="recognition" id="oneOf3">
                <emma:interpretation id="interp15" emma:lang="tr-TR" emma:confidence="0">
                  <emma:literal>tarafla</emma:literal>
                </emma:interpretation>
                <emma:interpretation id="interp16" emma:lang="tr-TR" emma:confidence="0">
                  <emma:literal>taraflı</emma:literal>
                </emma:interpretation>
                <emma:interpretation id="interp17" emma:lang="tr-TR" emma:confidence="0">
                  <emma:literal>tarafta</emma:literal>
                </emma:interpretation>
                <emma:interpretation id="interp18" emma:lang="tr-TR" emma:confidence="0">
                  <emma:literal>taraf"</emma:literal>
                </emma:interpretation>
                <emma:interpretation id="interp19" emma:lang="tr-TR" emma:confidence="0">
                  <emma:literal>Taraflı</emma:literal>
                </emma:interpretation>
              </emma:one-of>
            </emma:emma>
          </inkml:annotationXML>
          <inkml:trace contextRef="#ctx0" brushRef="#br0" timeOffset="46740.8429">1623 1559 241,'0'-1'0,"0"1"112,0-3-92,0 3 8,0 0 4,0 0 9,0 0 2,0-2-8,0 2-9,2 0-8,4 0-5,-2 0 6,7 0 11,3 0-2,1 0-4,3 0-1,-5 0-5,1 0-6,1 2-2,1 2-3,3-4-2,2 3-1,0-2-3,-1 3 0,1-2 0,0-2-1,-1 2 0,-1-2 0,6 0-39,-2-4-4,2-1-7,2-2-9,1 2-3,-5 1-8,-2-1-27,-2 5 15,-7 0 27,0 0-5,-7 0-13,1 0-17</inkml:trace>
          <inkml:trace contextRef="#ctx0" brushRef="#br0" timeOffset="46309.0312">1820 1232 89,'0'0'49,"0"0"-17,0 0-17,0-2-9,0 1-2,2 1-4,-2 0 0,0 0 0,0 0 13,0 0-2,0 0 3,0 0 0,0 0-3,0 0-2,0 0 3,0 0 1,0-2-3,0 2 0,0-2-5,6-3-5,-4 1 0,0 2 0,-2-1 0,0 0 1,0 2-1,0-1 2,0 0-2,0-1 0,0 3 5,0-2 7,0 2 9,0 0 0,0 0 5,0 0 14,0 0 10,0 0-7,0 0-7,0 0-9,0 0-9,0 0-10,0 0-4,0 0 4,0 2-5,-4 5 6,-2 2-1,4 2 4,-4 3 3,6-1 2,0 5 0,0-2-1,0 0 0,0 6 0,0 0-2,0 3 0,0-3 1,0 5-5,0 1-3,0-1-1,0-4 1,-2-2-1,2 2-2,0-4 0,0 2 0,0 0-1,0-1-1,0-2-1,2-3 0,4 2-1,-6-2 0,4-1 2,-4 0 0,0 1-2,0-3 0,0 0 3,0 1-4,-4-4-15,4-4-3,0-1-10,-2-3-12,2 1-17,0-2-11,0 0-13,0 0-24,0 0-42,0 0 0</inkml:trace>
          <inkml:trace contextRef="#ctx0" brushRef="#br0" timeOffset="47327.5366">2201 1639 48,'8'0'0,"-4"-5"74,-1 1-35,1 1-4,-2-6-11,-2 3 6,0-1-2,0 1-8,0-1 4,0-1-7,-4 4 5,-1 2-2,1-2-7,-8 1 2,4 3 0,-9 0-4,0 5 2,-1 1 4,-1 4 2,1-1 11,-3 2 4,10-1-7,-1 0-10,2 1-2,5-2-1,-1-3 0,0 3 0,4-1-3,0-2-4,2 5 1,0-3 2,0 0-4,0-1-2,0-1 1,0 2 0,2 3-1,4-5-4,-6 0 0,8 1 5,-7-1-3,-1-1-1,2-1-2,2-2-2,2 1 3,2-2-2,0-1 2,1 0-7,5 0-2,1-4-14,3-2 8,1-7-18,-4-2-5,3 1 10,-3-1 4,-3-1 4,-3 2 16,-3 3-3,-2 0 12,2 0-5,-2 4 0,-4 1 6,0 3 11,0 3 17,0 0 10,0 0-10,0 0-10,0 0-11,0 0-7,0 0-3,0 0 1,0 0 6,0 0 0,0 7-1,0-3 7,0 5 1,0 3-1,2-1 1,5 0-1,-3 1-4,4 1-1,-4 0-5,4 1 1,1-3-2,-3 3-1,0-3-2,4-3 1,-7 7-3,5-9 0,0 1 3,-6-3-4,2-4-32,3 2-10,-1-2-18,0 0-19,4 0-22,-1-2-62,5-7-9,1-7-27</inkml:trace>
          <inkml:trace contextRef="#ctx0" brushRef="#br0" timeOffset="47675.3362">2495 1686 371,'0'9'0,"-2"5"79,-2 3-51,2-3 3,-2 1-6,0-3-1,4 0 4,-2-3 4,2-4 4,0 3 6,0-2-5,0-1-10,0-1-5,0 1-6,0-1-3,0-2-9,0-1-2,0 1 2,0-2-1,0 0 1,2 0 0,-2 0 2,0 0 0,0 0 1,4-5 4,-2-4-3,0 0-6,-2-5-4,2 0 4,-2 0-2,0-5 0,2 4 3,-2 1-3,0-2 0,2 7 0,-2 0-1,2 3 1,0 4 0,-2-3 0,2 5-9,3-4-8,-1 2 1,0-4 6,4 2 4,3 2-5,5-5 3,-4 3-8,5 2-12,2-5-9,1 7-8,1-2-23,0 2-30,0 0-22,1 0-12,-5 0 3,0 0 5</inkml:trace>
          <inkml:trace contextRef="#ctx0" brushRef="#br0" timeOffset="48176.2217">2982 1641 76,'2'-4'0,"2"1"46,0-2-36,-4 3-4,0-3 7,0 1 12,0 2-4,-4 2 19,-4 0 3,2 0 10,-5 0-13,-1 0 0,-4 6-5,3 1-1,3 3-2,-7 1 1,-1 0 1,1 5-4,4-3 4,-3-2-4,8 3-6,-3-5-5,5 4-7,0-5-5,2 2-2,2 2-4,2-3-1,0 3 0,0-4-5,0 1 3,6-7-3,0 3-1,-4-3 12,2 2-6,2 1 0,3-5 1,1 0-2,1 0-10,7-2 2,-3-7-15,5-4-8,3-6-3,-2 0-9,4 0 3,-7 1 16,-1 2 6,-3-2-2,-3 3 2,-1 1 3,-2 3 9,-7 4 8,1 3 2,-2 2 8,0 2 30,0 0 0,0 0-9,0 0 4,-2 0-17,2 0-5,0 6 3,-1-2 3,-1 5 1,2 2-2,0-1-3,0 5 0,0 1-3,2-3-2,-1 6 2,7-4-3,-6 1-4,2 1-3,2-2 0,2-2-3,-5 1 0,1 1 0,0-2 3,0 2-4,2-7-60,-4 3 7,2-7-10,5 4-3,1-7-4,2-1-19,-1 0-23,8-1-16</inkml:trace>
          <inkml:trace contextRef="#ctx0" brushRef="#br0" timeOffset="48746.6322">3268 1939 400,'-2'-3'0,"2"0"64,0 0-45,0 3-8,0 0-3,0 0 9,0 0 9,4 0-1,2-2-5,5 2 5,-1 0 3,3 0-5,-3 0-11,7 0 1,-1 0-5,3-2-2,-3 0-1,1-1-2,1 3-1,-1 0-2,0-2 0,-1 2 0,-1-2 0,3-2 2,-1-1-2,2 1-1,-3-4 1,-1 4-49,-1-7-4,-6 5-7,1-5-23,-1-1-42,2-1-14</inkml:trace>
          <inkml:trace contextRef="#ctx0" brushRef="#br0" timeOffset="48499.1529">3525 1535 247,'2'-14'0,"-2"3"108,0-3-62,-2 3-11,-4 3-15,-5 1-1,3 3 8,-2 4 6,2 0-4,-3 0-11,1 4-12,-1 5 5,1 6 6,-2 1 4,5 5 0,-1 1 2,0 3 0,2 4 3,2 1-4,1-1 1,-3 5-3,6-1-2,-2 4-4,2-2-7,0-1-4,0 2 0,0-3-3,2 1 0,0 2 2,-2-2-1,0 2 1,4-1-2,-4-1 0,0-2 1,0-4-1,2 2 1,-2-2-1,0-4-24,0-3-10,-8 1-17,0-9-12,2 1-15,-5-5-21,1-7-57,-2 0-8</inkml:trace>
          <inkml:trace contextRef="#ctx0" brushRef="#br0" timeOffset="49100.0722">3832 1364 337,'0'-5'0,"0"1"130,0 4-86,0 0-19,0 0-15,0 0-9,0 0-2,0 2 1,0 6 13,6 5 17,0-2 12,-4 1-2,4 5 5,-1 6-10,-1 1-1,0 3-3,-2 2-6,4 1-9,-6 1 0,2 1-4,2 1-2,-4 1-4,2 0-2,-2 0 0,0-3-2,2 1 0,1-1-1,-1-1 0,0-1 0,0-2 0,0-5-1,0-2 0,2-1 1,-2-4-1,0-3 0,2-5-38,-4-3-3,4-4-16,-1 0-18,3-8-9,0-4-29,4-9-94,3-3-43</inkml:trace>
          <inkml:trace contextRef="#ctx0" brushRef="#br0" timeOffset="49331.9188">4219 1661 518,'0'0'0,"0"0"48,0 5-41,0 4 21,0 4 28,0 3 4,0 4-6,0-4-16,0 3 0,6-2-5,-1 3-4,5 2-4,-4 1-6,0-2-6,1 0-4,-3 0-3,2-4-2,-4 1-2,2-2 0,-2 4 0,-2-2-1,0 1-2,0 6-69,-8-2-56,-2-6-146</inkml:trace>
        </inkml:traceGroup>
      </inkml:traceGroup>
    </inkml:traceGroup>
    <inkml:traceGroup>
      <inkml:annotationXML>
        <emma:emma xmlns:emma="http://www.w3.org/2003/04/emma" version="1.0">
          <emma:interpretation id="{B902A58F-7E9E-44E2-A35E-EFE31EDA421D}" emma:medium="tactile" emma:mode="ink">
            <msink:context xmlns:msink="http://schemas.microsoft.com/ink/2010/main" type="paragraph" rotatedBoundingBox="18440,7983 22495,8124 22459,9169 18403,9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FF992-A29F-481C-8273-99C8EA38077C}" emma:medium="tactile" emma:mode="ink">
              <msink:context xmlns:msink="http://schemas.microsoft.com/ink/2010/main" type="line" rotatedBoundingBox="18440,7983 22495,8124 22459,9169 18403,9027"/>
            </emma:interpretation>
          </emma:emma>
        </inkml:annotationXML>
        <inkml:traceGroup>
          <inkml:annotationXML>
            <emma:emma xmlns:emma="http://www.w3.org/2003/04/emma" version="1.0">
              <emma:interpretation id="{FB6E0574-144A-4BA6-B735-A3B88876A3CC}" emma:medium="tactile" emma:mode="ink">
                <msink:context xmlns:msink="http://schemas.microsoft.com/ink/2010/main" type="inkWord" rotatedBoundingBox="18440,7983 22495,8124 22459,9169 18403,9027"/>
              </emma:interpretation>
              <emma:one-of disjunction-type="recognition" id="oneOf4">
                <emma:interpretation id="interp20" emma:lang="tr-TR" emma:confidence="0">
                  <emma:literal>hipotez.</emma:literal>
                </emma:interpretation>
                <emma:interpretation id="interp21" emma:lang="tr-TR" emma:confidence="0">
                  <emma:literal>hipotez 2.</emma:literal>
                </emma:interpretation>
                <emma:interpretation id="interp22" emma:lang="tr-TR" emma:confidence="0">
                  <emma:literal>hipotez z.</emma:literal>
                </emma:interpretation>
                <emma:interpretation id="interp23" emma:lang="tr-TR" emma:confidence="0">
                  <emma:literal>hipotez 2</emma:literal>
                </emma:interpretation>
                <emma:interpretation id="interp24" emma:lang="tr-TR" emma:confidence="0">
                  <emma:literal>hipoteze</emma:literal>
                </emma:interpretation>
              </emma:one-of>
            </emma:emma>
          </inkml:annotationXML>
          <inkml:trace contextRef="#ctx0" brushRef="#br0" timeOffset="15388.8018">-507 2191 178,'0'-4'0,"0"2"139,0-1-108,0 3 0,0-2 7,0 2 7,0 0-1,0 0-4,0 0 4,0 0-1,-2 0-10,2 0-7,0 0-5,0-3-5,0 3-9,0 0-3,0-1-2,4-1 1,-2 2 0,2 0 0,-4 0 1,4 0-3,-1 0 0,1 2 6,-2 11 16,-2 8 10,0 4 3,0 8-13,0 1-5,0 4-5,-2-6-5,0 2-1,2-1 1,0-4-1,0 3-3,2-5 0,0-5 0,0 1-2,4-3 1,-2-2-1,4-1 3,-5-1-2,3-3-2,-6-3 0,6-3 1,-2-2-2,-4 1 0,4-3 1,-4 0-1,2-3-6,-2 0 0,2 0-1,-2 0-2,2 0 3,-1-12-5,5 0 9,2-11-9,4-2-10,1-1-4,1 3 6,-1 5 13,-3 5 4,-2 4 1,3 4 0,-3 0 2,0 4-2,-1 1-5,-1 0 4,0 0-1,2 4-2,-1 3-1,1 2 12,2 2 11,-4 3-7,3-1-3,1 0 0,-2 1-3,1-1 2,-3-2 0,4 5-2,0 0 0,-1-3 6,5 1-4,-1 0-1,-5 0-1,5-1-1,-5 0-1,-2 3 0,2-7-1,-1-2 0,-3 1-1,0-1 0,0-3 0,0 0 0,0-2 0,0 0-12,-2-2-16,0 0-7,1 0-7,1 0-18,6-2-23,-8-12-15,6-4-57,-3 1-51</inkml:trace>
          <inkml:trace contextRef="#ctx0" brushRef="#br0" timeOffset="16259.8707">336 2936 359,'6'14'0,"1"6"43,-1 2 3,4 0 7,-1-3-4,1 2-16,-2-4-10,-6 0 3,2-3 16,-3-3 4,1-2-8,-2-4-6,2-2-6,-2-3-2,2 0-7,-2 0 1,0 0-1,0 0 2,0 0 5,0-7-1,0-9-12,0-5-11,0-8 0,2-5-6,4-2 5,-4-6 0,6-2 0,-1-3-3,1-6-4,-2 5 0,0-5 1,3 7-3,-1 6 2,6 11 7,-3 9-2,3 4 4,-1 1-2,1 6-1,1 2-2,-1 2 2,-4 3-1,-1 0-2,3 2 2,-3 0 2,3 4 1,-2 7 0,-3-1 16,-1 5-1,2 3-3,2 0-6,-3 0-3,3 2-2,-2-7 0,1 5 2,-3-6 3,2-1 3,-2 3 0,-6-5-1,0 2-2,0 3 2,-6-1 2,-8-2 4,-3 1-5,-4-1 0,0 0-7,-3-2-1,-1 0 1,4-2-2,-6-5 0,2 0-29,3-2 0,-1 0-12,6-4-22,5-3-38,-5-3-64,13-7-107</inkml:trace>
          <inkml:trace contextRef="#ctx0" brushRef="#br0" timeOffset="17193.3098">985 2705 364,'0'1'0,"0"4"138,0-1-134,2 2 9,0 2 29,0 3 2,4 2 0,-2-1-7,3 6 2,-1-4-1,-2-1-3,4 0-3,-4-1-4,3-1-7,-1-1-7,2-1-6,2-3-3,-3 0 1,-1-6-3,6 0 5,1 0 7,3-6-2,1-3-4,0-7-3,1-2-3,1-2-1,-1-3-2,-1-3 0,0-2 2,-13 3-2,2 0 0,-6 4-4,0 0 4,0 7 0,-8-1-1,-1 6 1,-5 0 0,-3 6 3,-1 3-1,-3 0-3,-4 0 0,4 8-2,-3 3 4,1 2-2,-2-4-15,8 0 2,-3 0-6,9-3-4,3-1 2,6-4-11,0 3-10,2-4-22,0 2-27,6-2-36,6 0 9,5 0-1,4 0-8</inkml:trace>
          <inkml:trace contextRef="#ctx0" brushRef="#br0" timeOffset="18164.558">1484 2603 456,'0'-12'0,"2"1"58,6 5-31,-5-1 4,5 3 8,2-1-11,-2-4 1,3 4-4,3 1 3,1 4 13,2-2-4,5 2-4,1 0-3,4 0-6,2 0-3,-4 11-10,2-1-6,0-2-4,2 1 0,-4 2-1,2-1 0,-1 1 0,-1 2 0,-10-7-47,3 2-7,-3-2-22,2 1 1,-5-1 1,2 0 13,1-2-7,-1 0-9,-1 1-18,3-3 31,-1 0 22,0-2 2,1 1-16,3 2 12,-1 0 38,-5-1 12,1 2 25,-3-4 12,1 0 6,-2 0 3,-3 0 14,1 0 13,2 0-8,-5 0-6,3 0-14,0 0-8,-4-6 0,5 0 1,-1 3-3,0 0-11,5-5-1,-5 3-3,2 0-4,3-6-2,1 4-2,-4 4-7,3-5-2,-3-1-3,1 1 2,-3-1-7,2-1 2,-4-1-1,-3 0 1,-1 2-1,-2-5 0,0 6 0,-7 1 0,-5 2-4,-1-1 3,-5 1-2,-1 5-2,-4 0-3,1 0 3,-1 0-2,-4 9 4,4-2 2,2 2-2,-1 0 4,7 5 10,-1-6-2,3 3-4,5 2-6,6 2 1,-4 0-3,6-2 2,0 5 0,6-6 1,2 6 3,4-4 1,-3-1 3,5 1-1,5-1 1,-3 2-5,1-3-1,-2 3-1,5 0-2,-1-2 0,2 0 3,1-4-3,1 2 0,2-2 0,-4-3-12,2-2-3,-5-2-9,-1-2-10,1 0-12,-7-6-37,3-2-56,-3-1-51,1-2-74</inkml:trace>
          <inkml:trace contextRef="#ctx0" brushRef="#br0" timeOffset="17494.1489">1609 2135 543,'0'-6'0,"0"3"177,0 3-114,0 0-35,0 0-17,0 7-10,0 7 1,-1 11 4,1 4 13,0-2 6,0 5-3,0 1 0,1 1-1,7 8 1,-2 3-4,4-2-8,1 4-5,5 0-3,-5-6-1,1 2 0,0-6-2,-1-3 2,-3-2 0,3-5-1,-7 3 0,2-2 0,-2-5-10,-4-5-12,0 0-12,0-7-7,0-6-12,0 1-25,0-6-30,-2 0-26,-8 0-93</inkml:trace>
          <inkml:trace contextRef="#ctx0" brushRef="#br0" timeOffset="18581.387">2704 2574 467,'5'-11'0,"7"3"36,-6-3-32,9 3 7,1 1 1,-1-4 3,2-1-1,1 6 6,1-3 8,-1 6 8,1 0-4,-2 3 0,-3 0 6,1 0-6,-7 1-10,4 4-7,-5 2-6,5 1-1,-4 4 1,-2 1 2,-3 0 12,1 4-11,-4 0-3,0 2-1,0 0 0,-6 0-2,-1 0 0,-5-1 1,2 1 0,3-4-2,-7 3-2,8-2-1,-3 2 1,1-6-2,-2 5-1,-1-5 0,5 5 3,-6-3-4,8-3 1,-1 2 0,1-3 0,2-1 0,2 4-2,0-6 2,6 1 0,1-2-3,7 0 5,1-3-4,5-3 0,5 0 0,0 0-1,2 0 3,4-8 0,-8 1-14,6-2 1,-8 1-3,1-2-10,-3 4-15,-5 3-9,-3 2-30,-1 1-24,-1 0-31,-9 0-72</inkml:trace>
          <inkml:trace contextRef="#ctx0" brushRef="#br0" timeOffset="18766.2574">3529 2814 778,'0'0'0,"0"0"102,0 0-52,0 0-29,0 0-17,0 0-2,0 0-2,0 0 0,-2 0-96,-4-2-21,-9-7-151</inkml:trace>
          <inkml:trace contextRef="#ctx0" brushRef="#br0" timeOffset="50968.1706">104 2230 813,'0'-5'0,"0"-1"74,7 3-74,3-2 0,-2 1-3,2 2 4,-7 1-2,1-2-7,0 3-61,-4 0-79,0 0-102</inkml:trace>
          <inkml:trace contextRef="#ctx0" brushRef="#br0" timeOffset="50604.8755">139 2551 87,'0'-4'0,"0"1"57,0-1-12,0 2-9,-4-2-8,4 1 2,0 1-6,0 0 2,0 0-6,4 1-10,-1-5-2,-3 3 0,4 1 0,-2 0-2,-2 2 2,0 0 4,0 0 0,0 0 8,0 0 12,0 0 2,0 0 11,0 0 5,0 2 11,0 3 3,0 2-14,-2-1-10,0 3-7,-2 2-10,4 1-3,0-3-5,0 2-2,-1-1-2,1 0-3,0 5 1,0-6-4,0 3-1,0 3-2,7-5-1,-5 3 0,2 1-1,0-3 0,4 2 2,-4 1-2,-3-1 0,1 1 1,-2-3-1,0 5 3,0-4-2,0-2-1,0 3 0,-2-3-41,-3 1-6,-5-4-39,0-1-51,-1-4-46,-3-2-73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7.5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F06DBD99-2BB6-4E5E-A4DB-A192433C9740}" emma:medium="tactile" emma:mode="ink">
          <msink:context xmlns:msink="http://schemas.microsoft.com/ink/2010/main" type="inkDrawing"/>
        </emma:interpretation>
      </emma:emma>
    </inkml:annotationXML>
    <inkml:trace contextRef="#ctx0" brushRef="#br0">-1 22 224,'8'5'0,"-12"-7"13,1 4-8,5-6 6,-5 6 8,3-2 6,8 0 3,-8-2-7,0 4-6,-4-5-5,8 0 0,-4 6 0,0-6 0,0 3-2,2-2-2,-5 2-1,4 0-2,-1-5 2,2 7-2,-4-5-2,2-4 0,-4 7 0,4-3-1,-1 6 0,9-6 0,-16 4 2,9 1-1,3-2 2,-8-2 1,7 6 1,-3-1 0,-4 2 3,2-2-1,8 2 0,-13-4-2,10-1 1,2 2-1,-5-4-1,0 1-1,0 4-1,0-1-1,-4-7 0,8 8-1,-2-1 0,-4-7 0,2 8-32,6 1-30,-7 4-105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5:18.5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84AFA5D-8D6A-4866-B2BA-60C76175DB8F}" emma:medium="tactile" emma:mode="ink">
          <msink:context xmlns:msink="http://schemas.microsoft.com/ink/2010/main" type="writingRegion" rotatedBoundingBox="2354,12037 2346,10019 3147,10016 3155,12034"/>
        </emma:interpretation>
      </emma:emma>
    </inkml:annotationXML>
    <inkml:traceGroup>
      <inkml:annotationXML>
        <emma:emma xmlns:emma="http://www.w3.org/2003/04/emma" version="1.0">
          <emma:interpretation id="{EF122A7F-0290-4BA9-92DA-E7D95AC18115}" emma:medium="tactile" emma:mode="ink">
            <msink:context xmlns:msink="http://schemas.microsoft.com/ink/2010/main" type="paragraph" rotatedBoundingBox="2354,12037 2346,10019 3147,10016 3155,12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F9A77F-5655-4C76-96C2-7D3E20A66DB1}" emma:medium="tactile" emma:mode="ink">
              <msink:context xmlns:msink="http://schemas.microsoft.com/ink/2010/main" type="line" rotatedBoundingBox="2354,12037 2346,10019 3147,10016 3155,12034"/>
            </emma:interpretation>
          </emma:emma>
        </inkml:annotationXML>
        <inkml:traceGroup>
          <inkml:annotationXML>
            <emma:emma xmlns:emma="http://www.w3.org/2003/04/emma" version="1.0">
              <emma:interpretation id="{37A42845-E0AC-4E4D-BF4B-55BA5DED0FD0}" emma:medium="tactile" emma:mode="ink">
                <msink:context xmlns:msink="http://schemas.microsoft.com/ink/2010/main" type="inkWord" rotatedBoundingBox="2354,12037 2346,10019 3147,10016 3155,12034"/>
              </emma:interpretation>
              <emma:one-of disjunction-type="recognition" id="oneOf0">
                <emma:interpretation id="interp0" emma:lang="tr-TR" emma:confidence="0">
                  <emma:literal>Ö*</emma:literal>
                </emma:interpretation>
                <emma:interpretation id="interp1" emma:lang="tr-TR" emma:confidence="0">
                  <emma:literal>O*</emma:literal>
                </emma:interpretation>
                <emma:interpretation id="interp2" emma:lang="tr-TR" emma:confidence="0">
                  <emma:literal>as</emma:literal>
                </emma:interpretation>
                <emma:interpretation id="interp3" emma:lang="tr-TR" emma:confidence="0">
                  <emma:literal>ö*</emma:literal>
                </emma:interpretation>
                <emma:interpretation id="interp4" emma:lang="tr-TR" emma:confidence="0">
                  <emma:literal>Gr</emma:literal>
                </emma:interpretation>
              </emma:one-of>
            </emma:emma>
          </inkml:annotationXML>
          <inkml:trace contextRef="#ctx0" brushRef="#br0">520 146 9,'0'-2'25,"0"-5"4,0 1 0,0-1-2,0 0 0,4 0-9,-2 1-3,-2-5-5,0 6 0,0 2-2,0 2 4,0-2 2,0 3 1,0 0 1,0 0 4,-6-2-6,5-1-7,1-1 9,0 4 3,0-4-1,-2 1-2,-2-1-8,2 0-2,0 2-2,0-1 1,2 3 2,-2-1 3,0 0-2,2 1-3,-6 0 1,0 0 6,3-3 5,-7 3-9,4-2-4,-2 2-1,-1 0-2,1-2 0,0 2 1,-1 0 2,3 0-1,2 0 4,-2 0 2,0 0 1,1 0-6,-1 0-2,-4 0-1,4 0-2,0 0 2,-3 0-1,3 0 0,0 0 0,0 0 0,-3 0 3,1 0 3,-2 2 0,3-2-1,-3 2-2,0 1-1,1-2-2,-1-1 0,0 4 3,3-4-1,1 0 1,0 2 0,-2-2 1,4 0 1,1 0 3,1 0-1,-4 2-1,2-2-1,0 0 0,0 2-5,2 2 0,-5 1-2,1 1-1,0 4 2,2 1-1,-8 2 1,7-4 0,-3 1 1,-2 0 0,6-3 0,-3 1 0,3 0 0,-2-1 0,2 1 0,2-3 0,-4 0 0,1 6 0,1-4 0,0-2 0,0 6 1,-2-3-1,-2 1 0,5 0 0,-1 1-1,-4 1 1,2 1 0,0-1 1,-1 2-1,-3-3 0,6 2 0,-2-3 0,1 2 0,1-3 0,2 2 0,-2 1 1,0 2-1,2 4 0,0-6-1,-2 7 1,4-3 0,-2-1 2,2 4 0,0-2-2,-2-1 0,2 8 1,0-7-1,0 4 3,0-4-2,0 2-2,0 0 2,0 0-1,0 0 0,0 2 0,0-2 1,0 0 3,2 2 0,0-1 0,4-1-4,-4 2 0,6-5 3,-4 1-2,0 0 0,-1-2 0,3-1-1,-4 0 0,0 1 2,4 0 1,0 4 1,1-6-1,-3 3-1,4 1-1,2-4 1,-5 4-1,3-2 3,2-1-4,-2-2 0,1 2 0,3 4 0,-1-4 6,1 3-4,-2 1 1,-1 1 2,1 0 0,-4 0-1,2-4 0,1 2-1,-3-3-2,2-1 0,1-3 0,-1-1 0,4 4-1,-3-5 0,3-1 0,0 1 0,1-3 3,5 1 0,-7-3 5,3 1-5,-1 1-2,-3-1-1,1 1 0,-3-2 1,4-2-1,-6 2 0,3 1 2,-3-1-2,0 2 0,0-4 0,3 2 0,-1-2 1,2 0-1,1-2-3,3-4 3,-3-3 0,3 0 2,-1-5-2,3 3 1,-3-1 0,-1 1-2,2 0 0,-5 1 2,3 3 0,1-2-2,-5 2 2,2-4-2,1 5 0,-3 0 1,2 3-5,-1-3 3,1 3 1,-4-3 0,0 6 0,1-3 0,-1-1 2,-2-2 0,8 3 0,-7-8 0,-1-1-2,2-1 1,0-5-1,0 0 2,0-4 0,1 2-2,-1-7 0,-2 4-1,4-5 2,1 2 0,-5 6 1,4-3-2,-2 7 1,-6-1 0,2-1 0,-2 4 1,0-3-1,0 2 0,0-2 1,0-3-1,-2 0 2,-4 1-3,4-3 0,-6 2 2,2-7-1,-1 0 1,1-3 0,0-3 0,-2-3 0,1 4-1,3-2 0,2 3 0,-2 6 5,0 3 2,-2 4 0,2 0-2,3 4-1,-3 5 3,-4-4-5,0 5 3,2-4 2,1 3-1,-3-1 4,4 2-2,-2 1 1,-3-6-4,3 2-4,-2 1 0,2-4-1,0-1 0,3-2 0,-5 5-1,2-1 2,0-2-1,-1 7 0,-1-1 3,2-2 5,-4 4-2,3 2-2,3-1 4,-4 1 0,-2 5 4,3-2-3,-5 0-1,4 2-6,-5 0-4,3 0 0,-5 0 0,3 0 4,2 0-2,-1 4 0,5-4 2,0 0-2,-2 0 4,3-2-4,-1-2 0,0-2-13,-2 0-11,4-3-14,1-2-11,3 4-4,0 0-36,0 2-36,9-1-86</inkml:trace>
          <inkml:trace contextRef="#ctx0" brushRef="#br0" timeOffset="1250.0837">408 210 100,'-2'-9'0,"0"0"45,2 3-20,0 0 5,-1-1-11,1 3-6,-2-1 5,-6-1 12,2 4 12,4-2-6,0 0-8,0 0 4,-2 2-5,-1-1-3,-3 1 1,4-2 3,0-3-5,2 3 2,-4 1 7,6-2 0,-5 1-6,1-2-9,-6-3-3,4-2-1,4-3 1,0-1-1,2-4-4,0-3-1,-1 4-5,1-6-3,0 2 0,0-4 5,0 3-5,0 0 0,0 2 2,0 4-1,0-2 3,0 5-1,0-4 2,1 2-2,1-5 1,2 3-1,-2 0 3,-2 2-3,4-1 3,4-5-3,-6 1-3,3-6 0,-1 5 4,2 2-6,-2-1 2,2-1 0,0 2 0,3-3 0,-5 3 0,8 6 0,-6-3 0,-3 6 0,5 3 0,-4 0 0,0 1 0,-2 3 0,-2-1 0,2 3 2,-2 1 0,2 0-1,0-2 0,0-2 0,1 1-1,1 2 0,-2-5 1,2 5-1,-4-2 0,0-1-1,0 4 2,4-3 0,-2 0-2,0-1 0,0 3 1,-2 2 2,0 0-2,0 0 0,0 0 2,-2 0-2,-6 0 3,-2 0-5,-1 0-7,-7 0 5,5 0 2,-3 0 3,-1 7-1,-2 0 0,3-5 0,1 5 0,3-3 0,6 1 0,-7-3 1,7 2-1,-2-2 0,-1 3 0,3-2-2,0-1 1,-2 0 2,6-2-1,2 3 0,0-3 0,0 0 0,0 0-3,0 0-5,0 0-16,10 0-6,0 0 24,1-3 7,7 0-2,-3-3 1,6-1 0,1-4-10,-1 1 5,2 1 2,0-6 0,-5 6 3,1-1 0,-7 1-1,-1 2 2,-1 2-1,2 5 0,-7 0-2,-1 0-1,6 5 6,-8 5 23,4 7 6,-3 0 0,3-1-10,-4 6-5,2-5 0,-2 6-4,2-2 0,-4-2-1,4 2-4,0-4-3,-4 0-3,2-3-1,-2 4 0,3-6-1,1 6 0,2-6-53,2 4-43,0-7-86,-1-9-153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7:12.9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D2B30B2-8B80-4725-82C6-E05DD4B70A30}" emma:medium="tactile" emma:mode="ink">
          <msink:context xmlns:msink="http://schemas.microsoft.com/ink/2010/main" type="writingRegion" rotatedBoundingBox="-541,13746 2442,12647 3400,15249 416,16348"/>
        </emma:interpretation>
      </emma:emma>
    </inkml:annotationXML>
    <inkml:traceGroup>
      <inkml:annotationXML>
        <emma:emma xmlns:emma="http://www.w3.org/2003/04/emma" version="1.0">
          <emma:interpretation id="{E83B8894-2EB6-4CB6-B755-C4CB38741264}" emma:medium="tactile" emma:mode="ink">
            <msink:context xmlns:msink="http://schemas.microsoft.com/ink/2010/main" type="paragraph" rotatedBoundingBox="382,13406 2442,12647 2686,13311 626,140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937F5B-BA49-4DBF-940A-1E3868C0CE14}" emma:medium="tactile" emma:mode="ink">
              <msink:context xmlns:msink="http://schemas.microsoft.com/ink/2010/main" type="line" rotatedBoundingBox="382,13406 2442,12647 2686,13311 626,14069"/>
            </emma:interpretation>
          </emma:emma>
        </inkml:annotationXML>
        <inkml:traceGroup>
          <inkml:annotationXML>
            <emma:emma xmlns:emma="http://www.w3.org/2003/04/emma" version="1.0">
              <emma:interpretation id="{3D0F777D-4F7C-4F8C-A21C-24F7E821C5AF}" emma:medium="tactile" emma:mode="ink">
                <msink:context xmlns:msink="http://schemas.microsoft.com/ink/2010/main" type="inkWord" rotatedBoundingBox="382,13406 2442,12647 2686,13311 626,14069"/>
              </emma:interpretation>
              <emma:one-of disjunction-type="recognition" id="oneOf0">
                <emma:interpretation id="interp0" emma:lang="tr-TR" emma:confidence="0">
                  <emma:literal>Karar:</emma:literal>
                </emma:interpretation>
                <emma:interpretation id="interp1" emma:lang="tr-TR" emma:confidence="0">
                  <emma:literal>Karar?</emma:literal>
                </emma:interpretation>
                <emma:interpretation id="interp2" emma:lang="tr-TR" emma:confidence="0">
                  <emma:literal>karar:</emma:literal>
                </emma:interpretation>
                <emma:interpretation id="interp3" emma:lang="tr-TR" emma:confidence="0">
                  <emma:literal>Karar!</emma:literal>
                </emma:interpretation>
                <emma:interpretation id="interp4" emma:lang="tr-TR" emma:confidence="0">
                  <emma:literal>Karar,</emma:literal>
                </emma:interpretation>
              </emma:one-of>
            </emma:emma>
          </inkml:annotationXML>
          <inkml:trace contextRef="#ctx0" brushRef="#br0">-1 44 92,'0'0'43,"0"-2"-2,0 2-13,0-5-10,0 2 0,0-1 1,0-2-1,0 1 13,0 1-9,2 2 0,-2-1-6,4 1-2,-4 0-2,0 0 5,0 2 0,0 0 4,0 0 5,0 0 0,0-3-2,0 1-3,0 2-5,0 0-4,0 0-4,0 0-3,6 0 5,0 5 11,0 1 5,1 1-1,-1 2-4,6 2 0,-3-2-2,3 4-1,3 4 0,1 2 6,-3 4 0,5 2-2,-3 4-7,1-1 1,-1-2 0,-1-3-1,-1 3-7,-1 1-2,-1-5 2,-1 3-1,0-2 0,-4 0 0,1-4-3,-3 2 1,2-6-3,-4 3-2,2-5 0,0 3 3,-2-10-1,-1 4-2,-1-1 0,0-5 1,0 0-1,0-4-19,0 0-1,0 0-5,0 0-4,0 0-16,0 0-12,0-2-18,0-11-39,0-1-42,0-10-70</inkml:trace>
          <inkml:trace contextRef="#ctx0" brushRef="#br0" timeOffset="1018.4971">332-35 219,'-6'-7'0,"2"2"92,4 5-37,0-3 1,0 3 7,0 0-15,0-3-11,0 1-8,0 2-3,0 0-8,0 0-3,0 0 0,0 0-1,-4 0-1,4 8 3,0 4 3,-6 2-4,1 11-4,-1 3 0,-4-1 0,2 7 0,5 0-2,-5 0-3,0-1 1,2-1 4,-1-3 1,3-4-4,-4 2 0,2-6-1,4-6 0,0-1 0,2-5-2,0-3-1,0 0-6,0-2 1,4 1 0,2-3 1,2 0 0,-1-1 7,3 2 8,2-3-4,3 0-4,-3 0-2,3 0 2,1 0-4,-1 0 2,5 0 0,-3 0-1,-2 0 0,3 0 1,3 0-3,0 0 2,1-6-3,1-3 1,0 3-2,-2 0 0,0-5 5,-1 1-5,-1 1 0,-5 1 2,-3 4-3,-3 0-4,-2-2-8,-2 6-2,-2 0-4,3 0-5,-1 0-11,0 0-9,4 0-13,2 0-10,-5 6-7,3-2 15,-2-2 5,2-2 0,3 0 11,-3 0-15,4-2 8,-5-8 20,1 1 5,4-3 14,-5-3 8,3 1 2,-4-3 2,0 1 0,3-6-1,-5-1 14,4-1-6,-4 0 9,0 2 12,-4 6 19,0 1 6,0 4-2,-4 3 3,-4 2-10,0 1-7,1 3-4,-7 2 7,2 0-12,-3 7-6,-1 1 13,3 1-1,-3 5-4,3 0-6,-3 8-12,1-1-3,0 4-1,-1 3 4,3-3-1,3-4 0,0-1 4,4-5-3,3 3-1,1-12-6,2 2-4,0 4 3,0-2-1,7-1-1,-3-1 0,0-1-2,2-5-2,2 0 2,-1 0 0,1-2-1,-2 1 0,0-1 0,1 0 7,-1 0-7,2 0 0,2-1-7,-1-9 2,1-1-3,0-4-7,1-4 0,-3 4 1,4-9-1,-9 7 5,5 0 3,-6 7 4,2 4 2,0-3 0,-4 2-1,2 3 4,-2 1 0,0 3 3,0 0 9,0 0 6,0 0 0,0 0-4,0 0-2,0 0-4,0 0-1,0 0-5,0 0-1,0 0-2,2 0-1,2 2 0,3 1 5,1-1 6,2 3 1,1-1-1,-1 0 2,1 3 0,3-1-3,0 0 0,1-2-1,-3 7-2,-1-4-1,-1 0-3,0-1-1,-3 1-1,1 0-2,-2-1 2,0-1 0,-1-3-1,-3 1-17,0-3-4,4 2-10,-6-2-7,0 0-1,2 0-19,-2 0-23,0 0-34,2-5-20,2-15-10,2-3-43,1 0 9</inkml:trace>
          <inkml:trace contextRef="#ctx0" brushRef="#br0" timeOffset="1404.0857">1001 78 348,'0'-2'0,"0"2"214,0 0-147,0 0-4,0 0-5,0 3-8,2 9-5,1-1-8,3-1-7,-2 5-7,2-5 0,2 3-6,1 1-2,-5-3 2,6 0-2,-2-1-5,-3-2 1,5-1-3,-2 1-1,-2-3-2,-3-1 2,-1 1-2,-2-4-1,0 3-2,0-4 0,0 0 1,0 0-1,0 0 3,0 0 2,0 0-1,0-2 0,-5-8-4,-1-1-1,-8-3-2,5-4-3,-5 4-2,6-6-1,-3 7 1,5-3 2,0 5 1,2 5 2,-2 0 1,6-3 0,-3 3 0,3 0-5,0-2 2,0 2-1,0-5-2,0 2 2,1-1-4,7-3 1,0 4 0,-2 3 1,1-4 3,3-3-7,4 2-5,-1 3-4,5-7-9,-1 9-20,-4 2-12,1 1-23,1 3-29,-3 0 11,0 0-7,1 3-10,-3 3 5,5-4 1,-1 0 9</inkml:trace>
          <inkml:trace contextRef="#ctx0" brushRef="#br0" timeOffset="1921.285">1422-202 196,'4'-8'0,"-2"1"100,0 7-48,-2 0 7,0 0 6,-2 0 8,-2 0 5,-6 2-41,1 5 0,-5 4-1,1 1 1,-3 5-1,3-3-5,3 4-5,-2-4-4,3 3-5,-7 0 2,5 2-3,-1 0 1,2 1-6,6-5-2,-1 4-4,1-2 5,2 2 0,2-6-4,0 0-2,0-3 0,0-4-2,0 5-2,0-4 0,4-1 0,-2-5-1,1 1 0,7-2-1,-4 0-1,4 0 6,-3 0-2,3-3-1,5-8 0,3-6-4,1-2-3,1-3-6,-7-5-2,1-2-5,-3 4-1,-1-2-6,-4-1 0,-3 0-11,3 1-7,-2 2 0,-4 11 29,0 8 16,0 1 0,0 5 11,0 0 14,-4 0 4,0 0 8,1 0-11,-1 0-4,0 2-2,2 3 2,2-1-4,-2 2-5,2 0-4,-2 3 2,2 0-3,0 0 1,0 4 1,6-2 1,0-1 1,7 1 0,-3 2-1,1-5-4,1 2 4,0 1-1,-3-1-3,1-6-4,2 5-1,-3-2-1,1-5 0,0 3-1,-5-5 0,1 0 0,-4 0-25,4 0 9,-4 0-10,2 0-5,-2 0-15,0 0-18,-1-8-37,3-9-81,6 0-14,-4-7-73</inkml:trace>
          <inkml:trace contextRef="#ctx0" brushRef="#br0" timeOffset="2337.5263">1666-233 340,'0'0'0,"0"2"239,1 1-180,1 4 2,-2 4-3,0 2-7,0-3-11,0 3-4,0-1-11,0-4-4,6 8-4,-4-7-1,2 0-1,2 2-1,-4-2-1,5-5-4,-5-1 0,0 0-4,0-1-3,0 0 0,-2 0 0,0-2 0,0 0 1,0 0 5,0 0 0,0 0 0,0 0 3,0 0-3,-2-2 1,0-5-4,-2-5-5,-3-5 0,-1 1-8,0-6 5,-3-3 0,5-2 0,-2-3-6,4-1 0,0 0 3,4 3 3,0 4 1,0 3 0,6 6 3,-2 3-2,2 1 2,-4 4-2,2 4-1,1-1 2,3 0 0,-2 4 1,4-2-1,-1 2 0,1 0-2,3 0 1,1 0 1,-4 0 0,3 0 0,-5 0-1,4 2 1,-5 2-2,3 0 2,0-1 0,-3 0-8,5 4-20,-10-3-4,0 2-15,2 1-5,-2-4-14,0 4-20,-1 1-44,3 3 5,-2-3-50,0-3-26</inkml:trace>
          <inkml:trace contextRef="#ctx0" brushRef="#br0" timeOffset="2823.2551">2195-99 793,'0'0'0,"2"0"73,0 0-60,2 0 26,-4 0 17,0 0-18,0 0-24,0 0-15,0 0-5,0 0-13,0 4-34,-8 7-22,-2 7-107,-7 4-153</inkml:trace>
          <inkml:trace contextRef="#ctx0" brushRef="#br0" timeOffset="2653.9889">2089-560 661,'2'0'0,"0"0"130,2 0-104,-3 0 7,-1 0 20,0 0-2,2 0-16,-2 0-19,2 0-12,0 0-2,6 3-1,-2-2-2,-4 7 0,0-5-2,0 8-16,1 1-22,1 5-29,-4 10-47,0 3-83,0 3-52</inkml:trace>
        </inkml:traceGroup>
      </inkml:traceGroup>
    </inkml:traceGroup>
    <inkml:traceGroup>
      <inkml:annotationXML>
        <emma:emma xmlns:emma="http://www.w3.org/2003/04/emma" version="1.0">
          <emma:interpretation id="{4AFE0E34-6E61-4878-8FFE-E0530986B742}" emma:medium="tactile" emma:mode="ink">
            <msink:context xmlns:msink="http://schemas.microsoft.com/ink/2010/main" type="paragraph" rotatedBoundingBox="177,15701 2174,14912 2428,15556 431,16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4CBAF-9C58-4C76-A779-111DFB0142A2}" emma:medium="tactile" emma:mode="ink">
              <msink:context xmlns:msink="http://schemas.microsoft.com/ink/2010/main" type="line" rotatedBoundingBox="177,15701 2174,14912 2428,15556 431,16344"/>
            </emma:interpretation>
          </emma:emma>
        </inkml:annotationXML>
        <inkml:traceGroup>
          <inkml:annotationXML>
            <emma:emma xmlns:emma="http://www.w3.org/2003/04/emma" version="1.0">
              <emma:interpretation id="{427F3A11-2CC5-4086-A133-F418E1A49E47}" emma:medium="tactile" emma:mode="ink">
                <msink:context xmlns:msink="http://schemas.microsoft.com/ink/2010/main" type="inkWord" rotatedBoundingBox="177,15701 2174,14912 2428,15556 431,16344"/>
              </emma:interpretation>
              <emma:one-of disjunction-type="recognition" id="oneOf1">
                <emma:interpretation id="interp5" emma:lang="tr-TR" emma:confidence="0">
                  <emma:literal>sonuç:</emma:literal>
                </emma:interpretation>
                <emma:interpretation id="interp6" emma:lang="tr-TR" emma:confidence="0">
                  <emma:literal>Sonuç:</emma:literal>
                </emma:interpretation>
                <emma:interpretation id="interp7" emma:lang="tr-TR" emma:confidence="0">
                  <emma:literal>sonuç.</emma:literal>
                </emma:interpretation>
                <emma:interpretation id="interp8" emma:lang="tr-TR" emma:confidence="0">
                  <emma:literal>sonuna:</emma:literal>
                </emma:interpretation>
                <emma:interpretation id="interp9" emma:lang="tr-TR" emma:confidence="0">
                  <emma:literal>bina:</emma:literal>
                </emma:interpretation>
              </emma:one-of>
            </emma:emma>
          </inkml:annotationXML>
          <inkml:trace contextRef="#ctx0" brushRef="#br0" timeOffset="4296.2846">-204 2340 7,'2'-7'40,"0"1"-10,0 1-4,-2 2-10,4 1-2,-2 0-2,0 0-3,4-1-1,-6 3-3,2 0-2,3 0-2,-1 0-1,4 0 0,2 0 1,1-2-1,-1 0 0,2-5 2,1 1-1,1 3 0,1-4-2,-7 5 2,5-5 4,-7 5 2,2 2 5,0 0 5,-8 0 0,2 0 1,-1 0 3,-1 0-2,0-1 6,0 1 16,0 0 2,0 0 1,0 0 0,0-3-9,0 1-7,0-1-7,0 3-9,0-2-7,0-1 2,0-2 1,0 1 4,0 2 6,0-2 4,2-1-4,-2 4 2,2-2 1,0 3 3,-2 0 2,0 0 3,0 0-3,0 0 0,0 0 0,0 0 0,0 0-1,0 0-3,0 0-2,0 0-2,-2-2 0,-2 2-1,1 0 2,3 0-2,-8 0-11,0 2-5,4 2-2,-5 5-1,1 2 0,2 3 0,-5 2 1,3 2 1,2 1 0,2 4 0,0 0-3,2 0 3,-2-1 0,3 2 0,1-3-1,0-1 0,0-1 1,0-4 0,1-3-2,7-4 1,2-1-1,-4-1 1,3-1-1,1-1 1,7-3 0,-5-1-2,5 0 3,-1 0 0,3 0-1,-1 2 1,-1 0 0,0 3 0,-1 1 0,-1 1 1,-1 2-1,1-2 0,-1 4-2,1 0 3,-1 1-2,-1-1 1,1-3 0,-3 3 0,1 1 0,4-3 0,-5 1 2,-3 4-3,0-8 1,-3 7 0,-1-2-2,-4-2 3,0 0 4,0 3 3,0-1-2,-2-1 0,-7 5-2,-3 0 4,-1 3-6,-7-3 0,1 1-2,-2 0 0,1-2 3,-1-3-1,6-4 0,1-3-3,2 0-3,7-4-9,-3 0-5,6 0-7,-4 0-7,6-4-11,0-3-15,0 1-10,2-6-62,8-3-30,5-6-31,1 4-19</inkml:trace>
          <inkml:trace contextRef="#ctx0" brushRef="#br0" timeOffset="4712.6021">367 2502 359,'0'0'0,"0"0"198,2 0-164,-1 0-7,-1 0 17,0 7 15,0-1-17,0 2-10,4 2-7,0-3-13,4-3-3,-4 0 2,4 3 5,1-4-1,-3 1-1,4 1 0,-3-5 2,3 2-5,0-2-3,-1 0-3,5 0-2,-2-4 1,1-6-1,-3 1 0,-3-4 1,3-1-1,0-1 0,-6 1-5,1-4 4,-3 2 1,-2 5-4,0 0 1,0 1 0,0 8 0,-5-2 0,-7 4 0,-2 0-15,-3 0 6,-2 7 3,-1 4 3,-1 1 4,0-1 2,5 2-4,1-3 0,-1 3 1,3 2 0,1-2 0,3 1-1,-1-5-2,6-2 5,4-3-4,0-1-9,0-1-19,0 3-5,0-5-10,8 2-12,0-2-31,1 0 3,5 0 33,-3 0-42,5-9-33,-3-3-13</inkml:trace>
          <inkml:trace contextRef="#ctx0" brushRef="#br0" timeOffset="5160.7329">653 2371 392,'0'0'0,"0"0"129,2 0-119,0 4 7,-2-1 26,0 1 6,0-4 6,3 2-10,-1-2-18,-2 2-5,0 0-4,0 1-2,0-3-1,0 0-5,2 0-1,-2 0-3,0 0 1,0 0 1,2 0 0,-2 0 1,0 0 1,0-7 5,0-4-5,0-3-10,0-3 0,-2 0-7,2 0 3,0-3 1,0 0-6,0-4-3,2 9 3,2-1 7,0 4 2,-2 4 0,4-1 0,-1 5-1,3-3 1,0 1 0,0 1 1,-1 2 5,-1 3-2,0 0 1,4 0 1,-1 0 2,-1 0 1,4 6-1,-5-3-1,5 2-2,2 0 1,-5 1 0,5-2 0,-1 1-2,1-2-1,-3 2 1,-1 1-3,0-3 0,-5 3 1,1-4-2,-4 2 0,2-2 0,0 3 0,-4-2 0,2-1 0,2 2-33,-4-4 5,6 5-12,-6-4-19,0 2-28,0-1-40,0-2-5,0 0-37,0-5-29</inkml:trace>
          <inkml:trace contextRef="#ctx0" brushRef="#br0" timeOffset="5631.0218">972 2046 522,'0'-2'0,"0"2"149,0 0-122,0-1-9,-2 1 13,2 0 9,0 0 0,0 0-8,0 0-7,0 0-12,0 8-5,4 1 12,3 10 3,1-3 0,4 3-7,-3 0-2,1-6-5,-2 0-4,-1-1 3,1-1-3,0-5-1,2-1-1,-5-2 0,3-1-3,2-2 0,-3 0-2,1 0 2,4 0 0,1-10 0,-1 0 0,-2-3-8,-3-2-2,3-4-5,-4 2-3,-2-4 0,1-2-3,-3 5-3,-2 3-2,0-1-1,0 4 2,0 3 8,0 1 12,2 5 6,-2 1-2,0 2 2,0 0 17,0 0-1,0 0-1,0 0 0,0 0-2,0 0-5,0 0-7,0 0-2,0 0 0,0 2 1,6 3-1,-2-2 10,4 4-5,-3-2-3,3-4 1,2 3 2,1 1 5,3-1-3,-2 0-3,-3 2-2,3-2-1,-2 2 3,-3-3-4,-1 2 0,-2-4 0,0 3 0,2-3-26,-3-1 1,3 3-15,-2-2-24,4-1-35,-4 0-40,3 0-12,1-7-75</inkml:trace>
          <inkml:trace contextRef="#ctx0" brushRef="#br0" timeOffset="6116.7919">1493 1690 396,'-5'0'0,"-3"5"122,-2 5-88,6 3 4,-3 1 4,-1 3 8,2-4-4,-2 5-13,5-7-9,-3 4 3,6 2-2,-4-1-1,4 2 0,-2 2-4,0-2-4,-2 2-4,2-5 0,2 4-4,0-7-5,0 3-1,0-4-2,2-4 0,4-1 0,-4-2 0,-2-2 0,4-2 0,2 0-4,1 0-2,1 0-10,0 0 9,3-2 2,7-7-5,-9-4-7,9-1 0,-5-3-2,-1 2 6,0 5 1,-11 6 3,3 0 7,-2 4 3,-2 0-1,0 0 0,0 0 0,0 0 0,0 0 9,0 0 0,2 0 2,-2 0 4,2 2 3,0 0 0,0 2-1,2 0-2,0 4-4,0 3-1,1-2-4,3 3 4,-2-3-5,2-1-2,1 0-1,-3 1 0,4 1-1,-2-3-1,-5-4 0,3 8 0,-2-3 1,2 0-1,0-2 2,-1 5-3,1 0-18,0-3-3,-2 0-6,2-2-20,0 1-26,-3-7-75,1 0-53,2-4-84</inkml:trace>
          <inkml:trace contextRef="#ctx0" brushRef="#br0" timeOffset="6518.1649">1882 2015 714,'0'0'0,"0"0"68,6-1-44,-6 1 6,0 0-20,0 0-9,0 0-2,0 0-4,0 0-40,0 9-86,0 1-63,-8-4-182</inkml:trace>
          <inkml:trace contextRef="#ctx0" brushRef="#br0" timeOffset="6363.9661">1814 1635 731,'0'0'0,"4"0"75,0 0-72,0 0 8,-4 0 5,0 0-2,0 0-16,0 0 2,0 4 0,0 1-6,0 1-9,0 3-11,0 3-7,-2 7-107,-4-2-97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5:20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3A14233-1EBD-4A91-A08B-031F2370520B}" emma:medium="tactile" emma:mode="ink">
          <msink:context xmlns:msink="http://schemas.microsoft.com/ink/2010/main" type="writingRegion" rotatedBoundingBox="2906,9413 4944,9659 4847,10456 2810,10210"/>
        </emma:interpretation>
      </emma:emma>
    </inkml:annotationXML>
    <inkml:traceGroup>
      <inkml:annotationXML>
        <emma:emma xmlns:emma="http://www.w3.org/2003/04/emma" version="1.0">
          <emma:interpretation id="{0CB876E6-7BA1-4886-9B27-258FE96475DF}" emma:medium="tactile" emma:mode="ink">
            <msink:context xmlns:msink="http://schemas.microsoft.com/ink/2010/main" type="paragraph" rotatedBoundingBox="2906,9413 4944,9659 4847,10456 2810,10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285E9-62AA-4218-B73A-FD78CAB42613}" emma:medium="tactile" emma:mode="ink">
              <msink:context xmlns:msink="http://schemas.microsoft.com/ink/2010/main" type="line" rotatedBoundingBox="2906,9413 4944,9659 4847,10456 2810,10210"/>
            </emma:interpretation>
          </emma:emma>
        </inkml:annotationXML>
        <inkml:traceGroup>
          <inkml:annotationXML>
            <emma:emma xmlns:emma="http://www.w3.org/2003/04/emma" version="1.0">
              <emma:interpretation id="{A535833B-A6AC-4AFD-B163-92D984A20658}" emma:medium="tactile" emma:mode="ink">
                <msink:context xmlns:msink="http://schemas.microsoft.com/ink/2010/main" type="inkWord" rotatedBoundingBox="2906,9413 4944,9659 4847,10456 2810,10210"/>
              </emma:interpretation>
              <emma:one-of disjunction-type="recognition" id="oneOf0">
                <emma:interpretation id="interp0" emma:lang="tr-TR" emma:confidence="0">
                  <emma:literal>tseAT</emma:literal>
                </emma:interpretation>
                <emma:interpretation id="interp1" emma:lang="tr-TR" emma:confidence="0">
                  <emma:literal>ts1AT</emma:literal>
                </emma:interpretation>
                <emma:interpretation id="interp2" emma:lang="tr-TR" emma:confidence="0">
                  <emma:literal>tslAT</emma:literal>
                </emma:interpretation>
                <emma:interpretation id="interp3" emma:lang="tr-TR" emma:confidence="0">
                  <emma:literal>ts1At</emma:literal>
                </emma:interpretation>
                <emma:interpretation id="interp4" emma:lang="tr-TR" emma:confidence="0">
                  <emma:literal>tslAt</emma:literal>
                </emma:interpretation>
              </emma:one-of>
            </emma:emma>
          </inkml:annotationXML>
          <inkml:trace contextRef="#ctx0" brushRef="#br0">-3004 3534 27,'0'-3'38,"0"1"-2,0 0 9,0 1 12,0-1-6,0-3-2,-4 5 4,0-2-8,0 2-1,4-2-6,-2 2-12,2 0 1,0-2 1,-2 2-5,2-2-1,0 2 2,0 0 2,0 0-2,0 0-6,0 0-3,0 0-2,0 6-5,0 3-1,0 3 4,0 3 0,0 1 5,0 6-4,0-6-2,0 7-1,-2-2 5,0 3 0,0 3-1,-2 2 3,1 1 0,-3 1-3,2 1-3,2 2-3,-6-3 1,2 5-2,1-6-1,-5 0 0,6-3-3,2 0-1,2-4 0,-2 0-2,2-4 2,0-1-2,0-2 1,2-3 0,2-3-3,8-6 0,-9 3 1,7-1 1,2-4-2,-3 3-6,5-5-6,-1 0 6,1-2 6,-2-5-5,-1-2-2,3-2-8,-1 6-5,-3-4-8,0 1-4,-8 1-8,1 2-16,-3 0-18,0 3-17,0 2-45,0 0-63</inkml:trace>
          <inkml:trace contextRef="#ctx0" brushRef="#br0" timeOffset="485.8303">-3198 3866 75,'-4'-4'89,"-1"2"-7,1 2 6,-4 0-12,4 0-27,-2 0 3,1 0 1,3 0-2,-2 0-7,2 0-8,-2 0-13,2 0-6,-2 0-6,2 2-6,-2-2 0,-1 0 1,1 0 2,2 0 0,2 4-1,0-4 5,0 0-2,0 0-4,-2 0-2,2 0 1,0 0-7,2 0 4,0 0-4,7 0 4,-1 0 8,6 0 0,1 2 0,1-2-3,1 0 1,4 0-3,0 0 1,5 0-2,1-6 0,4 2 2,-4-2-3,4-3 1,-4 4-1,-2-1 0,0 5-1,0-2 1,-6 3-2,-3 0-1,1 0 0,-11 0 0,-2 0-4,-2 0-7,-2 3-20,0-2-9,0 5-27,0 2-13,-4 1-39,-4-4-85</inkml:trace>
          <inkml:trace contextRef="#ctx0" brushRef="#br0" timeOffset="1478.2593">-2600 3938 71,'0'-2'0,"0"0"61,0-1-14,-2 1-2,-2 0-10,4 0 6,0 2 6,-2-6-3,0 4-8,2 1-2,-2-2 7,2 3-11,0 0 2,-4 0 6,2 0 7,-2 0-22,-3 0-19,-3 6-2,-2 2 4,-1 7 4,-5 2 4,3-4 2,5 4-4,-1-3-5,3-3-1,0-2-2,6-2 1,-4 0-1,6-1-4,0-3 0,0 1 2,0 0-3,0-2 0,0-2 0,2 6 1,4-2 0,4 1 0,-8 0 0,5 0 0,3-2 0,-4 1 4,6 3-1,-5-4-1,3 2 0,0 4-2,-5-6 0,5 5 0,-4 3 3,4-3 0,-3 5-1,-3-5 1,2 3 0,-2-2 3,-4-3-2,2 2 1,-2-4 3,0 5 0,0-7 2,0 2 2,0 1-3,-2-2 2,-4 3-2,0-1 0,-3 1-4,1 1 2,0-3-2,-4-4 0,5 2-3,-5-2-1,2 6 0,-1-4-1,3-1 0,0-1 0,3 0 1,-3 0-1,-2 0-5,1 3-4,-1 2-6,0-1-10,4 3-14,-1-1-3,1 3-7,4 5-6,0-5-22,2 0-15,0 3-14,0-6-17,0-5-3</inkml:trace>
          <inkml:trace contextRef="#ctx0" brushRef="#br0" timeOffset="2090.0659">-2452 4005 311,'0'-4'0,"0"2"82,0 0-51,2-1-2,0 0-14,-2 2-5,4 0 10,6-1 14,-3-5 9,-3 3 3,8 2-4,-4 0-9,5 2-3,-1 0-6,3 0-6,5-3-8,-5 3 2,2-2-5,3 2 0,-3 0 0,4-4-2,1 0 2,-1-2-3,0 0 0,-3-3-1,-1 2 0,-9 5-2,3 0-1,-7 0 0,-2 2 0,0 0-9,-2 0-7,0 0-7,-4 0-23,-9 0-10,1 0-16,-1 4-5,-3 3 14,4 1 25,3-3 17,-1 5 14,6-8 3,-3 6 3,1 3 1,2-4 0,-2 3 0,0 1 30,0-1 2,3 2-1,1 1 2,0 0-2,0-2-3,-2 6 2,4-5-2,0 4-3,0-5-2,0 3-2,0 0-2,0-2-3,0 1-1,4 0-3,-2-3 0,0 5 2,-2-5-3,2-1-2,-2 1-3,2-1 0,-2-3-4,1-2 0,-1 5 1,0-5-4,0 0 2,0-1 0,2-1-2,-2-2-12,0 0-21,0 0-12,0 0-36,0 2-12,0-2-24,0 0-40,4 0-40</inkml:trace>
          <inkml:trace contextRef="#ctx0" brushRef="#br0" timeOffset="2644.4202">-2057 4112 376,'0'10'0,"0"-1"101,0 7-68,0 0 1,0 1-5,0-2-6,0 4-9,0-9 0,0 5 3,0-2 9,4-7 4,-4 2-6,0-2-1,1 1-3,-1-2-7,0-5-3,0 2-4,0-2-2,0 0 4,0 0-2,0 0 4,0 0 0,-1-2-5,-3-11-7,4-4-3,0 2-5,0-6-1,4-2-15,-1-5-9,1 7-6,0-3 10,0 2 10,2 7 11,-4 3 8,0 1 3,2 5-2,-1 2 2,3-2 4,0 1-2,0-3-1,0-1 0,5 3-1,-1-2 3,5-1-1,-7-1 3,6 6 5,-1-5-1,-1 0-1,3 1-3,-5 2 0,3 0-2,-3 1-3,2 1 2,-1 0 0,-3 4 5,2 0 9,-1 2 8,-1 11 2,4-5-3,-7 11-6,7 0 1,-6 5-1,-2 1-6,0-4-6,-1 8 0,3-3-1,-2-6 0,-2 1-2,2-1-1,-2-2-1,6-1 1,-7-5-2,-1 1 0,4-2 0,-4-5 0,0-3 0,2 5 0,-2-4 0,0 0-19,0-1 6,0 1-9,0 0-8,-2 2-15,-3 0-27,-5-3-27,6 1-17,-4-2-37,-3-2-37</inkml:trace>
          <inkml:trace contextRef="#ctx0" brushRef="#br0" timeOffset="3007.9276">-1945 4125 245,'0'-2'0,"0"2"148,0 0-97,0-1-11,0 1-5,0 0-5,0 0 10,6 0 11,-5 0 4,5 0-17,4 0-9,-2 0-2,1 0-6,-1 0-2,8 0-5,-5 0-6,5 0-3,-1 0-1,-1-4 0,1 4-1,1-5-1,1 4 1,-2-2-5,-1 0 2,5 3 0,-5 0 0,-5 0 0,-1 0-15,-2 0-19,-2 3-10,-2 1-19,-2-2-28,2 1 11,0 1-12,0-3-16,5 1-35,-3-2-51</inkml:trace>
          <inkml:trace contextRef="#ctx0" brushRef="#br0" timeOffset="3293.0981">-1543 4023 338,'0'0'0,"0"0"48,0 0-47,2 0 4,2 0 10,1 0 17,5-7 10,0 3 0,7-7-6,-3 1-8,-1 8-2,5-7 1,-1 3-4,-2-1 1,-1-1-2,3 2-7,-1 2-2,-5-1 1,3 1 1,-1 4-2,-1-2-2,2 2-2,-3 0 0,1 0 4,1 0-4,-3 0-6,4 6-3,-9-1 0,5-3-1,-4 2 1,-2 0 0,-2-4-25,-2 0-11,0 0-21,0 2-23,0 2 21,-4-2 17,-8 3-49,4-1-52,-5-4-21</inkml:trace>
          <inkml:trace contextRef="#ctx0" brushRef="#br0" timeOffset="3496.7036">-1340 3985 226,'0'0'0,"0"2"155,0 0-119,0 8 26,0 1-2,0 3-9,0 5 3,0 0-8,0 3-8,0 0-11,6-3-5,-5 2 1,5-6-7,-2-2-3,2 2-4,4-3-6,-5 3-1,5-3-2,-2 1 0,-2-2 0,3-3-16,-3 3-40,-2 2-91,-2-4-79,-2 2-172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6:56.9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6980CCD-D149-45EF-8FE0-B14B610E41D2}" emma:medium="tactile" emma:mode="ink">
          <msink:context xmlns:msink="http://schemas.microsoft.com/ink/2010/main" type="writingRegion" rotatedBoundingBox="18495,13695 16992,14210 16778,13585 18281,13069">
            <msink:destinationLink direction="with" ref="{EE1DD9D6-1B44-4F67-9022-73F4C7C119A2}"/>
          </msink:context>
        </emma:interpretation>
      </emma:emma>
    </inkml:annotationXML>
    <inkml:traceGroup>
      <inkml:annotationXML>
        <emma:emma xmlns:emma="http://www.w3.org/2003/04/emma" version="1.0">
          <emma:interpretation id="{082B8BC1-647C-4FAD-A6D9-BB74D3B30D23}" emma:medium="tactile" emma:mode="ink">
            <msink:context xmlns:msink="http://schemas.microsoft.com/ink/2010/main" type="paragraph" rotatedBoundingBox="18495,13695 16992,14210 16778,13585 18281,13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5E494D-9838-4443-91B4-35605A7A7739}" emma:medium="tactile" emma:mode="ink">
              <msink:context xmlns:msink="http://schemas.microsoft.com/ink/2010/main" type="line" rotatedBoundingBox="18495,13695 16992,14210 16778,13585 18281,13070"/>
            </emma:interpretation>
          </emma:emma>
        </inkml:annotationXML>
        <inkml:traceGroup>
          <inkml:annotationXML>
            <emma:emma xmlns:emma="http://www.w3.org/2003/04/emma" version="1.0">
              <emma:interpretation id="{8571BF7D-3688-4869-9906-EA872C07301A}" emma:medium="tactile" emma:mode="ink">
                <msink:context xmlns:msink="http://schemas.microsoft.com/ink/2010/main" type="inkWord" rotatedBoundingBox="18495,13695 16992,14210 16778,13585 18281,13070">
                  <msink:destinationLink direction="from" ref="{92038651-5D4A-4ABB-81A7-F60441628150}"/>
                  <msink:destinationLink direction="with" ref="{6D042910-C2D0-47A8-B75C-C5E40E9B0D57}"/>
                </msink:context>
              </emma:interpretation>
              <emma:one-of disjunction-type="recognition" id="oneOf0">
                <emma:interpretation id="interp0" emma:lang="tr-TR" emma:confidence="0">
                  <emma:literal>doğada.</emma:literal>
                </emma:interpretation>
                <emma:interpretation id="interp1" emma:lang="tr-TR" emma:confidence="0">
                  <emma:literal>doğada,</emma:literal>
                </emma:interpretation>
                <emma:interpretation id="interp2" emma:lang="tr-TR" emma:confidence="0">
                  <emma:literal>dediğedir.</emma:literal>
                </emma:interpretation>
                <emma:interpretation id="interp3" emma:lang="tr-TR" emma:confidence="0">
                  <emma:literal>odağadır.</emma:literal>
                </emma:interpretation>
                <emma:interpretation id="interp4" emma:lang="tr-TR" emma:confidence="0">
                  <emma:literal>dediğedir,</emma:literal>
                </emma:interpretation>
              </emma:one-of>
            </emma:emma>
          </inkml:annotationXML>
          <inkml:trace contextRef="#ctx0" brushRef="#br0">-542 121 53,'-2'0'25,"2"0"-8,0 0-6,0 0-3,0 0-5,0 0 3,0 0 5,0 0 1,0 0 6,0 0-1,0 0-9,0 0-6,0 0 1,0 0-2,0 0 2,0 0 5,0 0 0,0 0-1,-2 0 4,2 0-1,-2 0 6,2 0 0,0 0-3,0 0-1,0 0 4,0 0 8,0 0-9,0 0-8,0-1-6,0 1 1,0 0 6,0 0 0,0 0-3,0 0-1,0 0 6,-2 0-3,-5 3-4,3 2 19,2 1-13,-4 5 2,4-1-4,-6-2 0,4 5 0,2-4-5,-1-2 1,3 2-1,-2 0 2,0 0 1,-6-4 2,4 2 2,-2 2-2,2-1 0,-3 0 2,3 1-6,0-1-1,-2 1 0,4-5-1,0 0-1,2-4 0,0 0 0,0 0-8,0 0 3,0 0 2,0 0 5,0 0-2,0 0 0,0 0-13,4 0 12,2-4 2,-2 0 3,6-3-5,-3 3-1,-3 0 1,4 2 1,-2-2 0,-4-1 0,5-1-1,3 0-9,0 2-9,3-5-9,-5 0 3,5 2 10,-5-4 2,6-1 7,-5 3-1,3-4-1,3 0-4,-1 6-13,-1 0 6,1 0 8,-4 5 10,-5-2 2,5 4 2,-8 0-1,-2 0 2,0 0 15,0 6 13,0 3-1,0-1-15,-2 0-1,-2 7 8,-2-6 6,6-2-8,-5 5-5,1-6-4,4 3 0,-4-4-1,4 4 0,-2 2-1,-4-5 0,6 2-4,-4-1-2,4 1-1,0-1-2,0-5 1,0-2-1,0 0-1,0 0 0,0 0-4,0 0 0,4 0 8,-4-2 0,2-5-8,4-4 0,0 2-6,1-4-5,-1-2 2,2 9 2,-4-5 9,0 4 1,-2 5 1,3-2 0,-1 1 1,2-1-1,0 2-3,7-1-3,-1-1-8,0 4-1,1-5 7,-3-1 4,3 4 3,-5-1 1,0 3 0,0 0-2,-3 0 1,-1 3 2,2 5 2,-2-6 2,-2 3 4,-2-1 4,4 2 4,-4-2 6,0 0-1,0 5-9,0 0-2,0-4 8,-4 2-2,0-2-3,2 3-10,-4-4 3,6-2-5,-2 0 1,0-2-1,2 3-1,0-3-1,0 0 0,0 0-8,0 0-2,8 0 17,-2 0-10,2 0-3,5-3 3,-1-5-4,5-5 0,1 3-4,-1-3 3,-2-1 4,-1 8 2,-2-1 2,-3 2 0,-1 3 0,-2 0-1,-4 2 0,3 0 0,-3-2 1,8 0 0,-4-1-1,-4 3 1,0 0 0,0 0 1,3 0-1,-3-2 0,0 2 0,0 0 5,-2 0-3,0 0 0,0 0-3,0 5 2,0-1 10,0 7 3,0-4-1,-4 2 4,1 6 5,-3-3-9,-2 6-6,2-6-3,0 2 0,3 0-1,-1-6-1,2 0 0,0 1-2,0 0 0,0-4 2,0-1-2,2 3 2,0-7-3,0 2-3,0-2 0,2 0-4,-2 4 9,0-4 3,0 0-6,2 0 0,4-4 3,1-5 2,7 2-6,-2-7-16,-1-4 3,1-1-9,1 2 6,1-2 0,-5 3-6,1-4 8,0 4 4,-2-2 0,-3 8-3,3 4 13,-8 2 2,0 4 2,0 0-1,0 0 0,0 0-4,0 4 0,0 4 6,0 0 10,0 7 4,-4-5-6,2 3-1,2 3 10,-2-6-10,0 7 2,-1-5-2,1 2-1,-4 0-1,6-6-2,0 7-2,0-7 1,0 2 0,0-1-2,0-3-1,0 2-2,0-7-4,0 4-1,0-5 1,0 0 10,6 0 1,1 0-5,1-6 2,4-6-4,-1 1-2,5-3-7,-3-5 2,1-3-7,-1 2 0,-1-4 5,1 4 2,5-1-7,-5-3 11,1 8-7,1-7-1,1 3 9,-7 7 2,7 1 1,-3 3 0,-5 3 4,0 4 0,2 1-2,-7 1 4,1 0-4,-2 0 0,0 0 0,2 0 3,-2 1 4,-2 1 5,0 7 6,0 0-4,0 0-2,0 2 4,0 4-5,0 0 1,0 4-3,-2-5-4,2 8-5,0-6 1,0 2-1,0-6 1,0 1 0,0-1-2,0-4 0,0-2 1,0 1-2,0-6 0,0 3-8,2-4 2,2 0 6,-2 0 0,0 0 3,4 0-4,5-4-1,1-7 0,3-4-4,1-6-6,-1 0-9,1-1 0,-1-3 6,0 0-3,-3 0-5,4 0 9,-5-3 4,1 7 4,-3 3 2,3 0-1,-4 10 4,-1 0-1,-3 6 4,-4 0-2,0 2 0,0 0 11,0 0 0,0 0 0,0 2-8,0 6 17,0 5 1,-2 2 0,-3 1-1,3 3-9,-4 1-2,6-2 1,-4 7-7,2-8 8,2 4-6,0 0 0,0-9 4,-2 4-2,2-1 3,0-10-4,0 5-7,0-2 2,0-4 2,2-2-6,0 0-4,2-2 11,0 0-2,2 0-2,1 0 5,3-10-1,2-6-1,3-2-2,-1-3-2,-1-3-12,3 4 4,-3-4 5,-1 1-1,3-4 3,-3 6-4,-1-6 1,-3-5-4,0 11-4,-1-2 4,-1 5 6,0 9 4,0 0 3,-4 7 6,0 2 0,-2 0-7,0 0-2,0 0-1,0 0 0,0 0-1,0 4 1,0 8 28,0-3-10,0 8 1,-2-1 0,2 4-7,0-2-3,0 4-5,0-1 0,0 1-2,0 1 0,0-1-1,2-3 4,2 1-2,-2-7-2,-1 5-2,5-11-1,0 0 2,-4-1 0,0-6 4,0 3-3,0-3-2,-2 0 2,6 0-1,-1-3 0,-1-3 6,6-4 1,0-12-7,-3 2 0,7-5-8,-6-4 5,-1 2-4,3 0-1,-2-3 1,-1 1-9,3 2-12,-6-1 4,4-1 6,-6 7 9,-2 2 7,0 3 3,0 6 0,0 3 0,0 2 5,-4 2 3,2-1-1,2 3 1,-2 0 1,2 2-4,0-1-1,-2 1 1,-2 0 0,4 0 1,0 0-3,0 0-2,0 0-3,0 0 0,0 0-5,0 0 0,0 3 7,-2 8 1,0 3 6,-2 0 2,2 1 1,2 4-4,-1-2-2,1-4 0,0 5-4,0-4 0,0 1 0,0-1 0,1-3 1,1 0-1,-2-1 0,0-4 1,0 0 0,0-1-2,0-3 0,0-2 2,0 0-1,2 0 1,-2 0-4,2 0 4,-2-7 3,0-2-7,4-6-8,0-5-2,0 2-2,4-4 3,-6-1 1,1 5-1,-3-4 6,0 1-2,0 5 1,0-10-3,-2 5 1,-3-2 1,-3-1 6,0 6 0,0 1 1,3 5 0,-1-4 2,2 7-1,0-4-2,0 2 2,2 2 1,0-1-2,2 1 0,0 4-2,0 2 1,0 1 1,0-1 0,0 1 4,0 1-1,0 1 0,0 0-2,0 0-1,0 6 0,0 4 0,0 4 22,0 0-7,0 4-4,0-3 1,2 7-7,4-1 4,0 2-2,2-2 3,-1 0-3,1 2-2,-4 3 4,0-1-6,0 0 1,0 0 2,1 6-1,1 1 2,-2-4 0,-4 4 2,2-4-3,-2 0 1,0 0 0,0-1-5,0-4 0,0 0-3,2-7 2,2 0 1,0-4 0,-4-3-3,5-5 2,-5 3-1,4-3 0,-2-2-1,0 2 1,0-1 0,-2-3 0,0 0 0,0 0-4,0 0 3,0 0 1,0 0 0,0 0 3,0-7-1,0-5-3,0-2-4,0-5 0,0 4 0,0-3-2,-6 3-3,-3-6-3,5 2-2,-4-2-3,-2-2-6,-1 1-2,1-2 0,0 0 3,5-3 9,-1 4-6,0-5-9,2 1-8,-2 0 12,4 5 1,-1-2-3,3 3-4,0 6 10,0-3 7,0 6 7,0-3 6,0 7 1,0 0 0,0 2-1,0 6 1,0-5 7,0 5 6,0 0 5,0-2 5,0 0 1,0 2 2,0 0 0,0 0-9,0 0-11,0 2-6,-4 7 0,0 3 0,-6 5 30,2 4-16,-5-3 3,-1 8-7,1-1 0,-5 3-4,7 1 0,-7-2 2,1-1 0,0-5 1,7 2 4,-2-2-4,5 0 3,-1-2-5,2-6-2,0 1-2,3-6-3,3-3 0,0-3 0,0-2-16,0 0 10,0 0 3,5 0 0,5-9 3,4-7 0,1-5 0,2-6-36,1 0-5,-3 1 5,3 1-2,-3 1 7,-1-10 1,-3 5 4,1-2 1,-1 1-3,-3 3 8,2 6 8,-4 2 11,-6 7 2,3 3 7,-3 7 10,0 2 8,0 0 5,-3 0-8,-3 0-14,-6 6 13,-1 2-15,-3 5 3,5 4 4,-5-3 5,3 2 0,1 0 0,-2 5 0,7-3-3,-5 4 0,4 0 1,-1-6-3,3 6-3,-2-4-5,1 0 2,3-4-5,0 1-2,0-5 0,0-2 2,0 1 1,4-5-2,-2 2-1,2-3-2,-2-3 2,2 0 0,0 0-1,0 0-7,0-3 1,0-7 1,0-7-12,4-4-11,8-2-5,1-5 4,-1 1 0,0-5-2,-3 7-5,-5 6 7,2 1 16,-2 12 13,-4-3 0,0 5 6,0 2 0,0 2 4,0 0-5,-2 2-8,-4 4-1,-2 2 8,-1 3 27,-5 5-17,1-1-1,3 6-2,-2-6-3,3 4 2,-5 0 4,2-5 4,-1 4 6,-4-2-3,5 1-5,-2-6-7,5 3-4,1-3 2,2-4-4,0-6-1,4 2-1,-1-2 1,3-1 3,0 2-1,0-2-1,0 0-6,0-2-18,0-3 21,11-9 0,3 0-40,1-5-2,5 1-4,1-6 2,-4 7 2,1-4 6,-7-1 13,1 2 3,-3-1 5,3 0 6,-2 3-9,1-2 0,-3 5 12,-2 5 7,-4 3 4,-2 7 20,0 0 18,0 0-4,-8 0-17,2 11 2,-7 1-15,-5 8 1,-7-1 8,4 8 4,-4-3-1,2 0-2,3-5-2,3 8-5,7-12-5,-1 6-5,1-2 0,-2-2 0,7-2-1,-1-3-1,2-2 0,2 2 0,-2-7 2,4 1-2,-4-1 0,4-5 0,0 4 0,0-4-8,0 0 3,0 0-2,0 0-1,0 0 0,2 0 4,0 0-3,2 0 2,4 0 5,1 0 0,5 0 0,-1 0-13,3 0-2,-3-2-1,-1 0 5,-2-2 2,-3 3-1,5-2 1,-6 0 4,-2 2 2,-4 1 2,0 0 2,0 0 1,0 0 1,0 0-5,-8 0-6,-2 0 6,-1 0 4,-7 4 20,1 0-8,-1 2 3,-3 5-9,6-1 0,-3 1 0,3-3-4,1 1-2,5-5 1,3 1 2,2-3 4,2-2 0,2 0 1,0 0-8,0 0-4,0 0-18,2 0 28,8 0-5,-5 0-2,9 0 1,-2 0-1,-1 0-2,1 0 0,-1 0-2,1 0-2,-6 0-1,3 1 3,-5 3-2,0-4 3,0 3-1,-2-1-1,2 0 4,-4-2 0,0 2-2,0 0 2,0 0 0,4 1-4,-4 1 3,2-2-4,0 1 1,0 2-10,-1-3 2,3 2 8,-2-2-3,-2 3 3,0-3 1,0 4 0,0-3 2,0-1-3,0-2 2,-2 2-8,-2 0 6,-3 4 8,-5-5 7,-1 4-8,-1 4 0,-1-3 3,1 1 7,-1-4 1,1 0-5,1 1 4,1 0-5,4-3-4,4 2 1,4-3-3,0 0 1,0 0-2,0 0-2,0-3-5,0 0 9,0-3 2,4 3-9,6-2 3,0 0 0,-3 1 1,3 2 0,-4 2-2,5 0 2,1 0 0,0 0 0,-1 0-1,5 0 1,-1 0 0,2 0-21,-1-5 7,-1 3-3,1-2 3,-1 0 4,-3-1 3,0 0-5,-3 0 6,-3 3 2,0-2 1,-4 2 1,-2 2 3,0-2 1,-2-1-3,-10 3-5,-3 0-4,-5 0 1,-3 0 18,-4 3-3,0 1 5,-2 2 3,0-1-1,2-1 0,-2-1 5,2 0 2,6 1 1,-1-2-7,5 2-5,4-1-3,1 1 0,8-4-3,-2 2-2,6-2 1,0 0-2,0 0 0,0 0-17,2 0 8,-2 0 18,6 0-7,0 0 1,2 2-2,1-2-2,3 3 2,3-3 2,-1 0-3,-1 0 4,1 0-4,-1 0 0,-1 0 1,1-5-1,3 3 1,-1-2-1,-1 1 0,-2-1 1,3 2-1,-3-2 1,-7-2-1,3 4 1,-6 0-1,0 0 1,-2 2-1,0-3 5,0 3 3,0 0 0,-8 0-6,-5-2-4,-5 2 4,3 0-2,-6 0-2,-1 0 4,-3 5 3,4-1-5,0-1 3,-1 2-4,1-1-3,4-2-1,3 0-1,1 0 7,7 1 0,-2-3-2,6 0 0,2 0-10,0 0-16,0 0-32,2 0-10,6 0 8,4-3 9,1 1 1,3 0-1,-3 0-11,1 2 4,-1 0 11,-3 0 30,3 0 8,-5 0 5,0 0-25,-2 2-9,-3 0 9,1 3 20,2-3 9,-2 2 1,0-2 0,0-2 2,0 3-2,1-3 0,1 2 1,-2 0 0,2-1-1,-6-1 0,2 0 30,2 0-5,-4 0 4,2-3 4,-1-2-8,-1-1 7,0 1 0,-1 3-6,-7-2 0,-2 1 4,-1 2-15,-5-2-9,-3 3 4,1 0-3,-5 0 3,0 0-4,0 3-5,2 1-1,3-2 0,3-2 6,-1 0-4,7 0-3,-3 0 2,2 0-2,-1 0-27,1 0 26,0 0 1,5 0 2,-5 0-2,2 2-3,-3 0-8,-3 5 11,-1 0-11,3-2-15,-3 4 8,-1-5-22,6 3 21,-1-3-3,-1-2 10,3 2 3,-5-1-18,6 0 3,-3 2 5,1-5 14,4 4-9,-2-2-2,1-1 10,-1-1-1,0 3 5,2-3-28,-3 0 15</inkml:trace>
          <inkml:trace contextRef="#ctx0" brushRef="#br0" timeOffset="300.8395">-501 316 4,'-6'0'19,"2"0"16,2 0 11,2 0 2,-4 0-11,4 0 16,0 0-16,0 0-18,0 0-9,0 0-2,0 0-1,0 0 2,0 0-2,0 0 2,0 0 4,0 0 3,0-3-1,0 3-1,0 0-9,0-3-4,0 3-2,4 0-11,2-1-18,0 1-31,-1-4-56,9-3-55</inkml:trace>
          <inkml:trace contextRef="#ctx0" brushRef="#br1" timeOffset="-24624.287">75 195 24,'-10'6'50,"-2"8"0,5-7-8,-7 4 0,2 2-5,3-3-2,3 1 0,2-3-5,-6 3-8,5-5-8,3 0-2,0 3-2,2-3 0,0-1-7,0-4 0,0 1-3,2 0 0,4-2 0,-5 2-3,7 1 4,-4 1 22,2-2-18,-2 2 2,3-4-1,-1 0 4,0 0-4,0 0-2,-2 0-3,0 0 0,3-1 2,-5-2 1,6-3 5,-4 1 7,-2-2-8,0-2 0,-2-2-2,0 5-2,0-2 1,0-6-3,-6 8 1,-4 0 3,1 3-6,-3-4 0,4 5 0,1-2 8,-3 4-6,0 0-3,1 0 4,-5 0 4,2 4 5,1 8-11,-7 5 1,3-3-2,-1 6 0,3-6 3,5 2 1,0-4-3,8-2-1,0-1 0,0 3 0,0-6 0,2 5 3,4-4-3,0-1 0,0 3-12,0-8 2,-1 0 11,7 2 5,-4-3-1,3 0-1,-1 0 2,2-4-3,-1-1 5,3-6-7,-1-5 5,1 2 0,-1-1-4,-5 2-1,4-3 1,-7 5-2,-1 1 0,-4 1-1,0-1 0,0 6-1,0-2-4,-4 1-2,-5 1-10,1 1-10,-5 2 16,1 1 12,-4 0 0,7 0 2,-5 0-2,1 6 0,-1 1-6,-1 0 19,5 2-8,-3 4 2,1-1-3,4-1 1,0 3-1,3-3-2,3 0 0,-2 4 1,4-3-1,0 3-1,0-4-1,6-1 0,1 1-1,-1-5 1,6-2-13,-3-1 19,3 0 6,0-3-7,3 0 2,-1 0-1,5-6 2,-4-4-1,7-8-2,-3 0 0,0-3 0,3-3-2,-9 1-1,3 4 0,-7-4 0,-5 7 0,-2 1 2,-2 0-2,-4 7 0,-5 0-1,-3 3 5,0 5 9,-1 0-3,-1 0-8,-7 0 0,2 11 2,-4 2-9,1 1 6,1 3 7,2-3-9,3 1 2,7-5-2,1 1 1,2 1-3,2-5 0,2-1 0,2 1-1,0 1-1,0-2-5,0-3 1,6 0-4,0-1-2,2 3 20,1-5-7,3 0 0,1 0-1,-1 0 1,7 0 0,-3-8 0,1 0 0,-1 1-3,-1-2-1,-1 5 6,-1-1-2,3-1 0,-5 3 2,-1-2-2,-2 5 0,-3-4 0,-1 2 2,-4 0-2,0 0 0,0 2 6,0 0 1,0 0 10,0 0 0,0 0-1,-6 0-3,1 0-1,-1 0-11,0 0 2,-2 0-4,1 2 1,-3 0 0,0 0 3,8 2 0,-3-1-2,1-3-1,2 5 0,-2-5-3,0 3-1,2 1 1,2-2 1,0 4-2,0 1 3,0-3-3,0 1 1,0-2-2,0-2-4,2 1-13,4-2 16,0 0-3,1 0-8,3-2-4,2-2-35,-1-5-49,-1 2-91,-1 1-53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7:35.7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1AA78E-E82E-4D14-A049-CA62DA0E6957}" emma:medium="tactile" emma:mode="ink">
          <msink:context xmlns:msink="http://schemas.microsoft.com/ink/2010/main" type="writingRegion" rotatedBoundingBox="16516,11255 18657,11178 18703,12440 16561,12517"/>
        </emma:interpretation>
      </emma:emma>
    </inkml:annotationXML>
    <inkml:traceGroup>
      <inkml:annotationXML>
        <emma:emma xmlns:emma="http://www.w3.org/2003/04/emma" version="1.0">
          <emma:interpretation id="{9DA2C967-59C8-43C8-BA20-45417AF95EDD}" emma:medium="tactile" emma:mode="ink">
            <msink:context xmlns:msink="http://schemas.microsoft.com/ink/2010/main" type="paragraph" rotatedBoundingBox="16707,11248 18657,11178 18679,11762 16728,11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037CCE-C5C3-47EB-AD32-0F868A2A1A1D}" emma:medium="tactile" emma:mode="ink">
              <msink:context xmlns:msink="http://schemas.microsoft.com/ink/2010/main" type="line" rotatedBoundingBox="16707,11248 18657,11178 18679,11762 16728,11832"/>
            </emma:interpretation>
          </emma:emma>
        </inkml:annotationXML>
        <inkml:traceGroup>
          <inkml:annotationXML>
            <emma:emma xmlns:emma="http://www.w3.org/2003/04/emma" version="1.0">
              <emma:interpretation id="{F51A62B0-E7C9-472C-8E1C-D699ED8821E2}" emma:medium="tactile" emma:mode="ink">
                <msink:context xmlns:msink="http://schemas.microsoft.com/ink/2010/main" type="inkWord" rotatedBoundingBox="16707,11248 18657,11178 18679,11762 16728,11832"/>
              </emma:interpretation>
              <emma:one-of disjunction-type="recognition" id="oneOf0">
                <emma:interpretation id="interp0" emma:lang="tr-TR" emma:confidence="0">
                  <emma:literal>kükrede</emma:literal>
                </emma:interpretation>
                <emma:interpretation id="interp1" emma:lang="tr-TR" emma:confidence="0">
                  <emma:literal>tıka red</emma:literal>
                </emma:interpretation>
                <emma:interpretation id="interp2" emma:lang="tr-TR" emma:confidence="0">
                  <emma:literal>Ho red</emma:literal>
                </emma:interpretation>
                <emma:interpretation id="interp3" emma:lang="tr-TR" emma:confidence="0">
                  <emma:literal>Korbd</emma:literal>
                </emma:interpretation>
                <emma:interpretation id="interp4" emma:lang="tr-TR" emma:confidence="0">
                  <emma:literal>tuşa red</emma:literal>
                </emma:interpretation>
              </emma:one-of>
            </emma:emma>
          </inkml:annotationXML>
          <inkml:trace contextRef="#ctx0" brushRef="#br0">12 17 66,'0'0'0,"0"-2"83,0-2-43,0 2 15,0-1 1,0 1-9,0 0 12,0 0 3,-2 2-9,-2 0-9,4 0-4,-1 0-8,1 0-14,0 0-11,0 6-9,0 1 4,0 6 22,-2 1 3,0 6 1,0 3-6,2-1-1,0 2 4,0 6-8,0-6 4,0 4-2,0-1-6,4-2 3,-2 1-10,-1 1 0,3 1 3,-2-6-2,0-1-8,0 3-1,2-9 4,0 1 1,-2-1-1,2-7-2,-2-3 0,0 1-5,-2-6 5,0 0 0,0 0-20,1 0 0,-1 0-5,0 0-11,0-6-7,0-7-51,0-5-35,0-4-23,0 0 20,0-3 48,0 1 12,-5 1-8,1 3 45</inkml:trace>
          <inkml:trace contextRef="#ctx0" brushRef="#br0" timeOffset="183.051">12 270 26,'-2'-5'72,"0"3"8,0 1-12,2 1-14,0 0-7,0 0-4,0 1 4,2 8 0,4-3-13,4 1-6,0-1-5,3-1-3,-3 0 2,3-3 2,-3 0 1,5 1 0,-1-3-1,-1 0-2,5 0-2,-7 0-1,-1-3-6,2 1-2,-3 2-5,3-6-6,-2 5 0,-3-4 5,1-1-5,-6 1 0,2-1-41,-4-1-6,0 1-17,2-3-33,-2-1-55,0 0-48</inkml:trace>
          <inkml:trace contextRef="#ctx0" brushRef="#br0" timeOffset="468.2297">225 129 378,'-2'0'0,"2"0"66,0 0-38,-2 0 2,0 1 16,2 6 6,0-4-4,0 5 1,0 3-2,4 1-8,-2 3-10,2 3-10,2-2 1,-3 2 4,-1-1-4,0 6-4,2-5-1,-2 2 2,4 0-4,-4 3-3,2 0 2,-4 4-7,0-4 1,0 3 2,0-3-4,0-3-2,0 0-4,0-4 1,-2-3 2,2-4 2,0-3-2,0 0-2,0-4-23,0 0-10,0-2-26,2 0-14,4 0 7,3 0-17,5-13-17,3-1-27,2-7-44,1 2-10</inkml:trace>
          <inkml:trace contextRef="#ctx0" brushRef="#br0" timeOffset="831.6756">412 442 110,'0'0'0,"0"0"222,0 3-124,0 1-24,0-2-20,0 0-7,0 2 3,0-1-1,-2 0-3,2 4-11,-1-1-8,1-1-5,0 1-6,0-3-9,0-2-12,3 4 9,1-5 0,2 3-3,2-1 0,0-2-2,3 0 2,-3 0 3,3 0-1,1-2 1,2-3-1,-5-4-3,7 0 0,-3-2 5,-3-1-7,5-1 2,-1-1 0,-1-1-9,1-4 8,-6 4 1,1 1 0,-5 1-2,-2 7 2,-2 1 0,0 1 0,-2 2 2,-6-1-2,-1 2-11,-3 1-1,-3 0 16,-1 0-6,-1 0 3,-2 0 0,-3 7 0,3 5-1,5-1 0,-3 3 8,0-1-8,1 6 0,7-4-2,-3 1 2,8 1 0,0-3-7,4 0-22,0-1-24,0-4-33,2 2-31,8-4-28,3-3-56</inkml:trace>
          <inkml:trace contextRef="#ctx0" brushRef="#br0" timeOffset="1571.0776">1025 285 556,'0'0'0,"2"0"47,-2 2-47,0 5 0,0 2 46,0 4 6,0 0-16,0 2-10,0-2 1,0 0-2,0 1-2,0 2-5,0-4-2,0 2-6,0-1-2,0-1-3,-2-3-4,0 1 1,-2-6 2,4 3-2,-2-7 3,0 4-3,2-4-2,0 0 0,0 0 7,0 0-1,0-2 0,-1-5-9,1-4-1,-4-3 2,4-3-9,0-2 0,0-4 4,0 4-4,0-2-3,0 5 9,4 5 3,-4 2 3,3 1-1,-3 5 0,0 1 3,2 0-3,-2 2 0,4-2 0,0-1 3,4 3 0,0-7 2,-1 5 0,3-2-1,0 1 0,3 1-1,-3 0-3,5 2 0,-1 0 0,-1 0 0,-1 0 0,-2 0 0,3 2-15,-3 5-15,1 2-29,-3 0-46,-4 2-17,0-2-22,2-3-63</inkml:trace>
          <inkml:trace contextRef="#ctx0" brushRef="#br0" timeOffset="2008.877">1284 384 251,'0'0'0,"6"0"147,0 0-103,-4-2 9,2-2 6,-3 3-9,5 1-5,0-4 2,0 1-3,4 2-7,-3-5-2,3 2-15,5-7-6,3 2-4,-5-1-5,1-3-1,1-2 1,-5 1-3,5-1-1,-5-4 1,0 0-4,-3-2 2,1-1 0,-2 7-15,-2-2 3,-4 6 2,0 0-2,-2 1 2,-8 6 1,-3 2-15,-3 2-10,1 0 20,-1 0 17,-3 4 1,-2 5-1,1 3-1,-1-1-1,8 3 4,-3-2 6,7 3 3,3 0-7,0-1 4,4-1 0,2-1-4,0-2-2,0 0 0,0-2 0,2 1 9,4-2 1,-2 2-6,5 2 0,1-4-4,-2 0 0,5-1-4,-1 2 4,1-2-2,3 1 0,1 2-2,-3-2 2,5 2 0,-2-4-2,3 0 1,-3 0-2,-1-2 0,-1-3-9,1 0-8,1 0-18,-4-5-16,3-6-27,-4-3-27,-1-4-9,7 1-38,-3-4-42</inkml:trace>
          <inkml:trace contextRef="#ctx0" brushRef="#br0" timeOffset="2520.3442">1750-44 462,'0'-3'0,"0"3"106,0 0-77,0-1-2,0 1 17,0 0 5,4 0-20,0 7-10,-2 2 21,0 4 1,-1 2-7,5 0-5,2 0-7,2 6-8,-5-4 2,7 4 3,-4 0-7,1 7-7,-1-5-2,2 2 3,-4-3-2,-1-2-1,3-2 4,-2 1-6,2-2 2,-4-4-2,-1-1 1,-1-1 0,0-9-1,2 3-1,-4-3 0,2-2-1,0 2 1,-2-2 7,0 0-5,0 0 4,0 0-3,0 0 2,0-2 2,0-2-4,-6-3-3,-3-6 0,-1 5-7,-4-3-1,7 1-2,-7 1-2,8 0-2,-1-1-2,-3 6 0,0-2-6,-1 2 3,-1 4-5,2 0 4,-5 0 3,5 0 10,-1 0 3,-1 0 5,2 0 2,5 1-3,-1 4 0,2-1 7,4 0-1,-6 3-1,6-1 7,-4 1-1,0 3 2,3 1-4,-3 0 5,2 0-3,0 0 0,2 0 0,0 1 3,0 1-6,0 1 2,4-2 1,3 0-2,-1 0-5,2-2-1,5-1-2,-1-2 0,3-3-1,7-2 0,5-2 3,4 0-4,5-8-36,3-3-42,-2-4-103,-6-10-366</inkml:trace>
        </inkml:traceGroup>
      </inkml:traceGroup>
    </inkml:traceGroup>
    <inkml:traceGroup>
      <inkml:annotationXML>
        <emma:emma xmlns:emma="http://www.w3.org/2003/04/emma" version="1.0">
          <emma:interpretation id="{581B3101-A4D4-4ADF-A47F-82F7F3062D54}" emma:medium="tactile" emma:mode="ink">
            <msink:context xmlns:msink="http://schemas.microsoft.com/ink/2010/main" type="paragraph" rotatedBoundingBox="16544,12017 18229,12017 18229,12468 16544,12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35323-D445-4DCF-95EE-3BD859127EBD}" emma:medium="tactile" emma:mode="ink">
              <msink:context xmlns:msink="http://schemas.microsoft.com/ink/2010/main" type="inkBullet" rotatedBoundingBox="16547,11957 18234,12030 18215,12479 16527,12407"/>
            </emma:interpretation>
            <emma:one-of disjunction-type="recognition" id="oneOf1">
              <emma:interpretation id="interp5" emma:lang="tr-TR" emma:confidence="0">
                <emma:literal>m</emma:literal>
              </emma:interpretation>
              <emma:interpretation id="interp6" emma:lang="tr-TR" emma:confidence="0">
                <emma:literal>.</emma:literal>
              </emma:interpretation>
              <emma:interpretation id="interp7" emma:lang="tr-TR" emma:confidence="0">
                <emma:literal>-</emma:literal>
              </emma:interpretation>
              <emma:interpretation id="interp8" emma:lang="tr-TR" emma:confidence="0">
                <emma:literal>}</emma:literal>
              </emma:interpretation>
              <emma:interpretation id="interp9" emma:lang="tr-TR" emma:confidence="0">
                <emma:literal>,</emma:literal>
              </emma:interpretation>
            </emma:one-of>
          </emma:emma>
        </inkml:annotationXML>
        <inkml:trace contextRef="#ctx0" brushRef="#br0" timeOffset="-971.6838">-173 784 326,'4'0'0,"-1"2"54,-1 2-44,4 1 22,0 2-4,2 2 0,3-5-5,5 1-5,-1-1-1,-1-1-1,3 4 8,3-4 3,3 3-1,-2-3-1,-2 0-1,4 1 1,-1 3 1,1-2-7,6 6-5,-4-2-2,2 0 1,-4-2-2,6-1-1,-2-3 1,0 3-1,2-3-1,-2 5 0,2-7-5,2-1 5,2 0-3,4 0 5,-4 0-5,2-6-4,-1 5-1,-5-4-1,2 4 0,-4-2 0,-1 1 4,-1 2-4,-4-2 0,4 2 0,-8 0 0,3 0 0,-3 0 0,-1 0 0,1 0 1,-3 0 0,1 0-1,-1 0 3,-1 0-3,1 0 2,-1 0-1,-1 0 1,-1 0-1,1 2-1,0-2 0,-3 0 3,3 2-1,-3 1-1,5-3 1,-4 1-2,7-1 0,-3 3 3,-3-3-2,9 0 2,-3 0-2,2 0 1,-1 0 0,-1 0 0,2 0-2,-3 0 0,1-3 2,-1-1-2,-3 4 0,-1 0 0,-6-2 1,5 2-3,-1 0 3,0 0 0,1 0 0,-1 0 2,-1 0-3,1 0 0,-2 0 0,2 0 3,-5 0-2,3 0-1,2 2 0,-1-2 4,1 0-4,2 0 0,-1 0 8,-1 0-6,3 0 1,-3 0 0,0 0-2,-3 0-1,-1 0 0,4 0 2,0 0-2,-3 0 0,-3 0 2,0 0-2,-2 0 0,-2 0 1,4 0-1,-2 0 1,-2 0-1,0 3 0,0-3 1,2 0-1,-2 0 0,4 1-1,1-1 3,-5 0-1,4 0-1,-2 0 1,-2 0-1,0 0 0,0 0 2,0 0-2,0 0 0,0 0 7,0 0-6,0 0-1,-4 0 0,-3 0 0,-5 0-12,-3-4 6,-5 0-3,7-3 7,-3 3 4,-3-2-4,0-5-4,-3 4-1,3-5-2,0 0-4,-3 0 2,1 3 9,0-1-2,5 1 3,-3-2 2,6-1 2,5 6-4,0 1-2,8 1 0,-4 4 6,4 0-1,0 0-2,0 0 0,0-2-5,4 2 1,2 0 3,-2 0 2,3 4-1,1 0 0,4-1 7,-1-1-2,1 2 0,0-2 3,1 5-1,1-2 1,-1 4-1,1 0 0,-5 1 0,5 5 2,-2-2-1,-3 4 2,5-5 1,-1 4-1,-5-1-1,-2 0 0,5-2-2,-5-2-2,-2 1 0,4-2-2,-4-1 0,-2 3 1,-2-1-3,0 4 1,0 1-4,-14 7-2,-1 1 3,-12 1-21,-4 8-24,-8-3-42,-9-3-117,-3-9-234</inkml:trace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6:38.5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3F7D5EE-8AF8-487E-8480-76B8DE40BDCA}" emma:medium="tactile" emma:mode="ink">
          <msink:context xmlns:msink="http://schemas.microsoft.com/ink/2010/main" type="writingRegion" rotatedBoundingBox="17510,14768 20289,14960 20249,15539 17470,15348"/>
        </emma:interpretation>
      </emma:emma>
    </inkml:annotationXML>
    <inkml:traceGroup>
      <inkml:annotationXML>
        <emma:emma xmlns:emma="http://www.w3.org/2003/04/emma" version="1.0">
          <emma:interpretation id="{FFF004C0-FAFB-4812-9C1E-585AB57909ED}" emma:medium="tactile" emma:mode="ink">
            <msink:context xmlns:msink="http://schemas.microsoft.com/ink/2010/main" type="paragraph" rotatedBoundingBox="17510,14768 20289,14960 20249,15539 17470,1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F7A495-72DF-4BDC-874D-764EE69352EF}" emma:medium="tactile" emma:mode="ink">
              <msink:context xmlns:msink="http://schemas.microsoft.com/ink/2010/main" type="line" rotatedBoundingBox="17510,14768 20289,14960 20249,15539 17470,15348"/>
            </emma:interpretation>
          </emma:emma>
        </inkml:annotationXML>
        <inkml:traceGroup>
          <inkml:annotationXML>
            <emma:emma xmlns:emma="http://www.w3.org/2003/04/emma" version="1.0">
              <emma:interpretation id="{5EA93DEE-D9DC-41D2-AE5B-63F1A54734FC}" emma:medium="tactile" emma:mode="ink">
                <msink:context xmlns:msink="http://schemas.microsoft.com/ink/2010/main" type="inkWord" rotatedBoundingBox="18012,14803 20289,14960 20249,15539 17972,15382">
                  <msink:destinationLink direction="with" ref="{6D042910-C2D0-47A8-B75C-C5E40E9B0D57}"/>
                </msink:context>
              </emma:interpretation>
              <emma:one-of disjunction-type="recognition" id="oneOf0">
                <emma:interpretation id="interp0" emma:lang="tr-TR" emma:confidence="0">
                  <emma:literal>v-5,099</emma:literal>
                </emma:interpretation>
                <emma:interpretation id="interp1" emma:lang="tr-TR" emma:confidence="0">
                  <emma:literal>w 5,099</emma:literal>
                </emma:interpretation>
                <emma:interpretation id="interp2" emma:lang="tr-TR" emma:confidence="0">
                  <emma:literal>v-5. 099</emma:literal>
                </emma:interpretation>
                <emma:interpretation id="interp3" emma:lang="tr-TR" emma:confidence="0">
                  <emma:literal>V-5,099</emma:literal>
                </emma:interpretation>
                <emma:interpretation id="interp4" emma:lang="tr-TR" emma:confidence="0">
                  <emma:literal>V-5.099</emma:literal>
                </emma:interpretation>
              </emma:one-of>
            </emma:emma>
          </inkml:annotationXML>
          <inkml:trace contextRef="#ctx0" brushRef="#br0">-563 985 9,'0'0'27,"0"0"-2,0 0-3,0 0-5,0 0-6,0 0-5,0 0 3,0 0 3,0 0 3,-2 0 4,2 0 1,-2 0 4,-2 0 8,4 0 6,0 0 4,0 0-11,0 0-6,-4-1-4,2 1-1,2 0-1,0-2 2,0 2 2,0 0 3,0 0 5,0 0-2,0 0-3,0 0-1,0 0-3,0 0 1,0 0-1,0 0-4,0 0-2,0 0 0,-2 0-5,2 0-1,0 0-2,0 0-4,0 0 0,0 0 4,0 0-2,-2 0 1,1 0 1,1 2-2,0-1 1,0-1-2,0 0 0,0 0 1,0 0-1,0 4-1,-2-4 0,2 0 1,0 0 0,0 0 0,0 0-1,0 0 0,0 0-4,0 0 0,0 0 0,2 0-4,1 0 3,3 0 2,0 2 10,0 0-7,0-2 2,5 0-3,-1 2-1,3-2 1,1 1 1,5-1 0,-1 0 3,3 0-2,-2 0 1,4-1-3,1-3 4,-1-3 2,-2 5-1,0 0-2,-3 2-3,-1 0 0,-5 0 1,-1 0-4,-1 2 0,-2 1 2,-2 1-2,1-2 3,-3-2-1,0 2-1,0 0 1,2-2-1,-6 1 0,0-1 0,0 0 0,0 0 0,0 0 1,0 0 1,0 0-1,0 0 1,0 0 0,0 0-3,0 0 0,0 0 0,0 0-19,0 0 2,0 0-5,0 0-6,0 0-11,0 0-14,0 0-29,-4 8-25,2-3-29,0 4-24,2 0-16</inkml:trace>
          <inkml:trace contextRef="#ctx0" brushRef="#br0" timeOffset="701.8713">24 793 66,'0'-3'0,"2"-1"82,-2 4-15,0-2 7,0 2 3,0 0-14,0 0-16,0 0-18,0 0-14,0 5 10,-2 1 11,-7 2-7,-1 6-1,2-4-6,-5 4 2,3-3-2,-1-1 5,1 2-2,0 2-8,-1-5-4,-1 7 2,2-6-4,3 0-4,-1 0 1,8 2-6,-2-6-3,2-2-2,0-1 2,2 2-3,4-2-2,0 1 4,3-2 1,1-2 2,1 0 8,1 0 0,2 0-4,5 0-3,-2-2-2,3-1 0,1-1 3,-4-2-3,-3 4 0,3 0 1,-7 2-1,2 0 6,-1 0 2,1 0-1,-1 4 1,-1 2-4,-2 3 2,-1 0-2,1-4 1,0 6 2,-2 0 2,-1-1 1,1 5 0,-2-2 2,-4 1-1,0-1-2,2 1-2,-2 2-1,0-6-1,0 5-3,0-2 1,-2-5-4,0 0 1,0 3 0,-4-3 1,1-1-1,1 1 0,-6-3 0,2 3-16,-3-4 3,-1 0-15,1 1-9,-3 1-10,-1-2-22,-1 1-27,1-4-33,1-1-38,3 0-85</inkml:trace>
          <inkml:trace contextRef="#ctx0" brushRef="#br0" timeOffset="1065.2702">96 746 208,'4'-4'0,"2"1"87,-1 1-15,-5 0 4,2 2-8,2-3-10,0 1-10,2-2 3,0 1-3,0 1-3,1 0-8,1 0-2,2-3-1,1 3-4,1-4-11,1 1-4,-1 2-5,1 1-3,1 2 4,-2 0-8,-1 0 0,-1 0-2,0 0-1,-1 0 0,-1 2 0,-4 1 0,0 3 0,0 1 0,-3-2-29,7 4 3,-8-3-9,2 1-21,0 1-23,-2 1-19,0 4-35,0 2-27,-2-6-36</inkml:trace>
          <inkml:trace contextRef="#ctx0" brushRef="#br0" timeOffset="1620.2348">434 1100 430,'2'0'0,"0"2"79,2 0-70,2 4 23,-6 1 20,2-3 8,2 4-12,-1-2-8,3-1-2,0-1-10,-6-2-1,0 3-5,0-1-7,0 2-9,4-3-2,-4 4-3,2-6 0,0 5-1,-2 0 0,2 1-48,-2 3-29,0 1-58,0-1-59,0-4-99</inkml:trace>
          <inkml:trace contextRef="#ctx0" brushRef="#br0" timeOffset="3625.586">682 946 285,'-2'0'0,"2"0"88,0 0-75,0 0-10,0 9 0,0-5 11,0 4 11,4 2 3,3-2 11,-1 5-8,2 2-2,-2-9-2,5 3 3,-3 4-1,0 1 0,-1-3 0,1 2-3,-2 3 1,0 4-2,-2-4-5,-1 4-3,1-8-4,0 5-6,2-6-3,-2-5 0,4 2 0,1-4-3,-3-1 1,2-3 3,1 0-1,1-6 1,2-4 5,7-6-5,-5-9-3,-1-2-1,3 3 1,-7-1 0,1 1 1,-4-4-2,-2-1 1,-2-1-1,-2 4 0,0-1 0,-6 4-2,-4 8-3,-5-2 5,3 6-1,-3 1 0,-1 3 1,1 4-1,-3 1 0,3 2 1,-1 0 2,-5 0-4,4 2 2,-5 3-1,7 2 0,-4-3-14,7 3 5,0 0-3,5-6-8,5 5-7,-2-2-7,2 0-6,2 3-6,0-3-11,0 3-17,10 0 14,3 2-36,3-2-4,-3 1 7,6-3-1,-3 0-28</inkml:trace>
          <inkml:trace contextRef="#ctx0" brushRef="#br0" timeOffset="4327.8047">1231 961 79,'3'-15'65,"3"2"-12,-2 3-12,2-3 14,-4 0 0,0 6-4,-2-4 0,0 0-16,0 2-5,0-1 3,0 4-2,-2-3 7,-4 5-11,2 3-1,-4 1-5,-1 0-1,-1 0-11,0 0-7,-1 0 4,1 1-6,2 3 0,1 5 3,-1 0-5,2-1 4,-3 6 10,-3 0 5,4-3 0,-1 7 0,3-6 1,0 2-8,4 2-2,-2 1-1,0-2-2,4-1-1,0-3-1,0 0-3,0-6 0,8 4 0,-6-3-3,2-1 3,4-1 0,-1-4 4,-3 0 0,4 0-1,-2 0-3,1-4 0,-1-5 0,6 0-5,-8-1 2,5 0-1,-1-6-4,2 7-2,-3-3-1,-1 3 3,4 2 9,0 3-2,-8-2-1,5 6 2,-7 0 0,2 0-6,2 0 4,2 0-1,-4 0 2,0 6 2,0 2 19,3 3-9,-1 2-1,4 3-6,-4-3 3,2-1 1,-2 4-1,1-6-3,-3 2 6,6 1-2,-6 0 3,2 1-3,-4-1 3,4 4 1,-2-4-1,-2 0-3,0 7 0,0-10-3,0 8-1,-8-8 1,4 1 0,0 1-3,-2-1-2,4 3 0,-5 0 0,1-4 1,0 0 1,0 1 0,2-5-3,1 0 0,1-2-16,0-2 7,0 0-4,2 1 2,-2-3-3,2 2 0,0-2 0,0 0-3,0 0-9,-2 0-10,-2 2-20,4-2-18,0 0-19,0 0-3,6 0-40,4 0 21,1-2-74</inkml:trace>
          <inkml:trace contextRef="#ctx0" brushRef="#br0" timeOffset="4944.9106">1656 934 107,'6'-11'0,"-3"-2"67,-1 5-27,-2 0-7,0 4 27,-2-3 6,-5 3-15,3 2 3,-8-1-5,5 1 6,-7 2-26,4 0-5,-7 0-5,2 0-1,3 2-9,-4 3 2,5-1 10,-1 1 4,3-1 1,-1 3-7,2 4-5,2 0-2,1-1 0,-1 2-6,2 4 1,4-2-2,-2 2-1,2-7-2,0 6-2,0-10 0,0-1-2,6 2 2,-2-4 0,3 0 3,-1 0 0,0-2 9,2 4-9,-2-4-1,1 0-3,5-4 0,-1-6-2,-1 4 1,4-5 0,1-1-8,-1 2-1,-3-2 2,1 2 3,1 4 1,-1 0 5,-6 3 0,0 1-2,-1 2 2,1 0 0,-6 0 0,2 0 0,0 0-4,2 2 5,-2 7 8,2 1 5,-2 5 1,1 1 0,-3 5 0,0 3-1,0-1 0,0 5 5,-5-1-1,5 0-4,-2-3 1,2 0-1,0 2 0,-2-1-4,2-4 0,-4-1 1,4-2 0,-2-3-2,-2-1-4,4-1-1,-6-6-1,4-3-2,2 2-1,0-4 0,0 0-1,0 0 1,-2-2-12,2 0-15,0 0-3,0 0-18,0 0-34,-1 0-85,-3-4-142</inkml:trace>
          <inkml:trace contextRef="#ctx0" brushRef="#br0" timeOffset="-4397.0323">-1064 643 253,'0'0'0,"0"0"107,2-2-96,2 2-4,-2 0 1,-2 4 4,6 7 19,2 1 12,-3 5-5,-3 2-10,2 3-3,-4-1-4,2-2-2,4 5-4,2-5-2,5 2 2,-5 5 4,3-3-2,-5-5-3,2 8-1,-2-7-5,0 0 1,-1 0-3,1-4-3,2-1-1,-2-4 1,-1-5-2,3-1-2,-2-4-2,-2 0 6,4 0 1,-5 0 5,3 0 0,-2 0-5,6 0 0,-4-4-2,3-1 1,-3 2-3,-4 0 0,2-3 5,-2 3-5,2-8 0,3 3 5,-1-4 3,0-4-4,0-1 3,0 0-3,-1 0 1,1-1 3,0 0-1,0 0-1,-6 0 2,4 2 2,-4 1 0,0 1-2,4-1-6,-3 2 0,3 3 1,-2 1-1,-2 0-1,0 6-2,0 1 1,0 2 0,0 0-55,0 0-33,0 5-63,0 4-124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7:33.7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DC8CD2B-2DCA-4A19-9FAC-7F477C972BD0}" emma:medium="tactile" emma:mode="ink">
          <msink:context xmlns:msink="http://schemas.microsoft.com/ink/2010/main" type="writingRegion" rotatedBoundingBox="16262,11751 16470,11751 16470,12091 16262,12091"/>
        </emma:interpretation>
      </emma:emma>
    </inkml:annotationXML>
    <inkml:traceGroup>
      <inkml:annotationXML>
        <emma:emma xmlns:emma="http://www.w3.org/2003/04/emma" version="1.0">
          <emma:interpretation id="{DD8F63CF-0AF3-43E4-BAFF-E4FA07E9036E}" emma:medium="tactile" emma:mode="ink">
            <msink:context xmlns:msink="http://schemas.microsoft.com/ink/2010/main" type="paragraph" rotatedBoundingBox="16262,11751 16470,11751 16470,12091 16262,12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8D38A3-E156-437F-B176-FA61303D112C}" emma:medium="tactile" emma:mode="ink">
              <msink:context xmlns:msink="http://schemas.microsoft.com/ink/2010/main" type="line" rotatedBoundingBox="16262,11751 16470,11751 16470,12091 16262,12091"/>
            </emma:interpretation>
          </emma:emma>
        </inkml:annotationXML>
        <inkml:traceGroup>
          <inkml:annotationXML>
            <emma:emma xmlns:emma="http://www.w3.org/2003/04/emma" version="1.0">
              <emma:interpretation id="{443B101B-2888-4232-82F6-4AE160A3E088}" emma:medium="tactile" emma:mode="ink">
                <msink:context xmlns:msink="http://schemas.microsoft.com/ink/2010/main" type="inkWord" rotatedBoundingBox="16262,11751 16470,11751 16470,12091 16262,12091"/>
              </emma:interpretation>
              <emma:one-of disjunction-type="recognition" id="oneOf0">
                <emma:interpretation id="interp0" emma:lang="tr-TR" emma:confidence="0">
                  <emma:literal>C</emma:literal>
                </emma:interpretation>
                <emma:interpretation id="interp1" emma:lang="tr-TR" emma:confidence="0">
                  <emma:literal>c</emma:literal>
                </emma:interpretation>
                <emma:interpretation id="interp2" emma:lang="tr-TR" emma:confidence="0">
                  <emma:literal>&lt;</emma:literal>
                </emma:interpretation>
                <emma:interpretation id="interp3" emma:lang="tr-TR" emma:confidence="0">
                  <emma:literal>(</emma:literal>
                </emma:interpretation>
                <emma:interpretation id="interp4" emma:lang="tr-TR" emma:confidence="0">
                  <emma:literal>[</emma:literal>
                </emma:interpretation>
              </emma:one-of>
            </emma:emma>
          </inkml:annotationXML>
          <inkml:trace contextRef="#ctx0" brushRef="#br0">-282 548 4,'6'-4'13,"-2"1"-5,0-1 12,0-2-1,-2 2 7,2 0 1,0 0 5,-1-1-12,-1 3-6,-2-2-6,0 2-1,2 2 1,-2 0 8,0 0 3,0 0 18,0-3 5,0 3-3,0 0 2,0 0-1,0 0 7,0 0-2,-2 0-8,0 0-2,-7 5 18,3-1-20,0 0-1,-2 3-2,5 1-7,-1 0-4,0 1-5,-6 0-6,6-1 0,-2 6 0,-5-1-4,3 3 1,-5 0-5,-3 5 0,-1-3 7,1 0-7,-1 0 0,5-3 0,1-4 1,3 1 0,0-3-2,4-5 0,2 3 1,1-5 3,1 1-3,0-1-4,0 3 4,0-3 0,0 0-6,0 2 3,0-4-5,0 3 3,1 1 8,1 0-3,2 3 0,4-2 4,0-2-3,-2 3 3,5 0-2,-1-1-1,5-1 4,1-1-2,-7-2 1,9 3 0,-5-2 1,-3-2-1,2 0 3,-5 0-6,1 0 3,0 0-4,-2 0 0,1 0 4,-1 0-6,-2 0 2,0 0 0,-4 0 0,2 0-38,-2 2-5,0-1-36,0-1-1,0 3-18,0 0-20,0-3-27,0 0-19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7:32.1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E1DD9D6-1B44-4F67-9022-73F4C7C119A2}" emma:medium="tactile" emma:mode="ink">
          <msink:context xmlns:msink="http://schemas.microsoft.com/ink/2010/main" type="inkDrawing" rotatedBoundingBox="18289,11715 18409,13446 18343,13450 18223,11720" semanticType="verticalRange" shapeName="Other">
            <msink:sourceLink direction="with" ref="{C6980CCD-D149-45EF-8FE0-B14B610E41D2}"/>
          </msink:context>
        </emma:interpretation>
      </emma:emma>
    </inkml:annotationXML>
    <inkml:trace contextRef="#ctx0" brushRef="#br0">18 19 44,'0'-4'0,"0"2"91,0 0-49,0 0 9,0-1 7,0 3-33,-3-2-3,-1 2-5,0 0 1,4 0 4,-2 0 2,2-2-11,0 2-8,-2-2 2,0 2 3,0 0 5,2 0 3,0 0-2,0 0-4,0-2-1,0 2 1,0 0 3,0 0 3,0 0 5,0 0 5,0 0 0,0 0-2,0 0-4,0 0-2,0 0 3,0 0-2,0 0-4,0 0 1,0 0 4,0 0 0,0 0-4,0 0-6,0 0-4,0 0-1,0 0-4,0 0-1,0 0 0,0 0 3,0 0-2,0 0-2,0 0-1,0 0 0,0 0-3,0 0 3,0 4 0,0 0-1,0-1 1,6 3 3,-4 1-3,0-2 0,0 2 5,-2 1-4,4-1 1,-4 0-2,3 2 0,-1 2 0,4-2 3,-6 3-1,2 1-2,0 0 0,-2-1 6,2 3-5,-2 3 1,0-5 0,0 4-1,0-4 2,0-5-2,0 2 0,0-1-2,0-3 2,0 3 3,0-1-3,0 0-1,0 1 0,0-2 5,0 0-4,0 0 1,0-1-3,0-1 2,0-1 2,0 3-1,-2-2-1,2-1 0,0 3-1,-2-3 0,2 3 2,-2 1-3,2 1 2,-2 0 2,0 1-3,-2-1 0,1 0 1,-1 0 0,4-4 0,-2 4 0,2-3-1,0 1 0,0-1 0,0 0 1,-2 0 2,2 1-4,0 0 1,0-3 2,0 0-2,0 4 0,0-4 1,0 3-1,0-1 3,0 1-3,0-1 0,0 0 3,0 0-1,0 1 3,0-1-4,0-1 1,0 3-1,0-4 2,0-1-3,0 2 0,0 0 4,0 1-4,0-2 0,0 4 0,0 1-4,0-4 3,2 5 0,-2 0 2,2-1 1,2 1-2,-4-1 0,0-1 3,0 0-3,0-2 3,3 3-3,-3-1 0,0-1 4,0-1-4,0 3 0,0-3 3,2 2-3,2 1 0,-4-5 1,2 5-1,0-2 1,-2 2-1,4-2 0,-4 6 0,0-8 0,0 2 3,0-1-4,0 1 2,0-3-1,0 4 0,0-2 0,0-1 1,0-1 0,4 0-1,-4 1 0,0 1 0,0-4-1,0 5 1,4-2 0,-4 2 0,0-1 2,0 0-1,0 0-1,4 1 0,-4-1 0,0 3 2,3-4-2,-3 4 0,2-2 0,-2-3 0,2 4 1,0-3 0,-2 1 1,0 2-2,0-3 0,0-1 2,0 5-2,0-4 0,4 2-2,-4 3 1,4-3 1,-4 2 0,4-2 0,-2 0 0,0 1 1,-2 2-1,2-3 0,-2-4 2,0 9-2,0-5 0,0 1 0,0-2 3,0-3-3,0 2 0,0 2 0,0-1 4,0 1-5,0-2 2,0 0 0,0-1-3,0 5 1,0-5-1,2 2 0,1 2 1,-1-1 2,2 6 0,-2-8 0,-2 2-2,4-1 2,-2 3 3,-2-1-5,0 0 2,0-1 0,0 2-1,0-1 0,0-2 0,0 2 0,2 1 0,-2 0 0,2-2 1,-2 0-1,2 2 3,0 1-1,0 2 0,-2-3 0,0 2-1,0 3 1,4-3-1,-3 5 2,1 2-1,2-2-2,0-3 0,-2 3 1,2-3-1,-4 5 1,6-2-1,-2 2 6,-2-2-5,1 1-1,-3-5 0,2 6 7,-2-4-6,0 1 0,0-1 1,-4 6-2,-1-6 0,-3 3-20,0-1-22,-1 0-40,1 0-102,-6-7-205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9:35:15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2038651-5D4A-4ABB-81A7-F60441628150}" emma:medium="tactile" emma:mode="ink">
          <msink:context xmlns:msink="http://schemas.microsoft.com/ink/2010/main" type="inkDrawing" rotatedBoundingBox="18593,14165 21364,14494 21302,15014 18532,14684" semanticType="callout" shapeName="Other">
            <msink:sourceLink direction="from" ref="{8571BF7D-3688-4869-9906-EA872C07301A}"/>
            <msink:sourceLink direction="to" ref="{3283659C-0676-4AF5-9545-C9F7D86661A9}"/>
          </msink:context>
        </emma:interpretation>
      </emma:emma>
    </inkml:annotationXML>
    <inkml:trace contextRef="#ctx0" brushRef="#br0">40 26 44,'-4'0'37,"4"0"-4,0-2-7,0 0-4,0 0-14,0 2-5,0 0-1,0-4-1,0 4-1,0-5 0,0 2 0,0 2 1,2-1 0,-2 2 3,0 0-1,0 0 10,0 0 3,0-3 1,0 3-1,0-3-1,0 3 1,0 0 3,0 0 5,0 0 3,0 0 1,0 0 0,0 0-2,0 0-10,0 0 1,0 0-3,-2 0-4,2 0-3,0 0 0,0 0-1,0 0 1,0 0-4,0 0 1,0 0 2,0 0-4,0 0 0,0 0 1,0 0 1,0 0 3,-2 0-2,0 0 2,2 0-3,0 0-2,0 0-1,-2 0 3,2 3 2,-2 0-1,0 0-3,2 0 0,0 4-1,0-3 0,0 3 1,0-5 0,0 2 1,0 2 2,0 0 2,-2 3 3,-1 1 3,1-2-3,2 4-1,-4-5 0,2-1-4,0 6 1,2-6-2,-4 0-2,4 1 1,0-4 0,0 1 0,0 1-2,0 1 1,0-1-1,0 4 1,0-4-1,0 1 0,0 3 1,0-3-1,0 3 0,0-1-1,0-2 0,0 3 2,0-5-2,0 1 1,0-2-1,0 1 0,0 5 1,0-5-1,0 1 0,0-3 0,0 2 0,0-2 0,0 1 1,0 0-1,0 0 0,0 5 0,0 0 1,0-1-1,0-3 2,0 5-2,0 0 0,0-4 1,0 2-1,0-5 0,2 1-4,2-1 5,-2 0 0,0 1-2,-2 1 1,0-2 0,0 1 1,2-3-1,0 1 0,-2 2 1,3-1-1,1 2 0,0-2 0,-2 0 0,-2-2-1,2 2 0,-2 0 1,4 0 0,-2-2 0,2 2 0,0-2 0,1 0 0,1 0 0,4 0-1,-2 0 2,3 0 2,-1 0-2,0 0 0,3 0 0,-5 0-1,1 0 0,-1 0 1,2 0-1,0 0 0,-3 0 0,-1 0 1,2 0-1,-1 0 0,5 0 2,-2 0-2,-1 2 0,1-2 0,0 0 0,-3 0 1,7 0-1,-4 0 0,-5 0 0,3 0 1,0 0-1,-6 0 0,6 0 3,-3 0-2,3 0 1,0-2-1,3 2 0,-5-2 0,4 0-1,0 2 0,-1 0 0,-1 0 0,2 0 1,-3 0-1,5 0 0,2 0 3,-5 0-2,3 0 0,-3 0-1,3 0 0,0 2 3,-1-2-3,3 0 0,-5 4 0,3-4 1,-2 2-1,-1 1 1,-1-3-1,4 4 0,-3-4 0,3 0 2,0 0-2,-1 0 0,3 0 0,-1 0 0,-1 0 2,1 0-2,-1 0 0,0 0 1,-3 0-1,-3 0 1,4-2-1,-5 2 1,3 0-1,-4 0 3,2 0-2,-2 0 0,3 0 0,-1 0-1,0 0 0,2 0 0,-2 2 1,3 0-1,1-2 1,3 0-1,-1 2 1,-4-2-1,3 2 2,-3-2-2,0 4 0,1-4 3,-3 0 0,4 1-1,-2-1 1,1 0 0,-5 0 1,4 0-3,2 0 2,-5 0-2,3 0-1,0 0 0,-4 2 2,5 0-3,-1-2 2,2 0 0,1 0-1,-1 0 0,2 0 0,-3 0 1,1 0-1,-2 0 0,-1 0 1,1 0 0,0 0 0,0 0-1,1 0 0,-3 0 3,4-2-2,-4 2 1,1 0-2,3 0 5,0 0-5,-1 0 0,1 0 1,-4 0-1,5 0 1,-3 0-1,0 0 1,-2 0-1,-1 0 0,5 0 0,0 0 0,-4 0 0,-1 0 0,-1 0 0,4 0 0,2 0 1,-3 0-1,1 0 1,-2 0 0,0 0-1,-2 0 0,1 0 0,1 0 1,-4 0-1,2 0 0,0 0 2,0 0-1,3 0 3,-1 0-3,0 0 2,4 0-2,-5 0-1,3 0 0,4 0 0,-1 0 2,-1 0-2,2 0 1,-7 0-1,3 0 0,6 2 1,-10-2-1,5 3 0,1 0 2,1 1-3,-1 0 2,0-2 0,-1 3-1,1-1 0,-4-2 0,4-2 1,-1 3-1,-1-3 0,6 0 3,-7 0-3,1 0 0,4 0 1,-7 0-1,3 0 1,0 0-1,-4 0 0,0 0 1,1 0-2,3 0 1,-4 0 0,4 0 2,1 0-1,-1 0 0,6 0 0,-9 0-1,11 0 0,-6 0 2,1 0-2,1 0 2,-3 0 0,5 0-1,-2 0 1,-1-3-1,-1 3 0,-1-6 0,1 4-1,4-1 0,-3 1 1,-1-2-1,3 2 0,1 0 1,1 2-1,3 0 0,-5-3 0,5 3 1,-7 0-1,3-2 6,-1 2-5,-1 0 0,0 0-1,-1 0 0,3 0 1,-5 0-1,3 0 0,-2 0 0,-1 0 0,1 0 0,0 0 0,-1 0 1,3 0-2,0 0 1,-1 0 0,3 0 1,-3 0-1,3 2 0,-5-2-1,5 3 2,-4-3-1,1 0 0,-5 0 0,6 0 0,-7 0 2,5 0-2,0 0 0,1 0 0,-1 0 0,0 0 0,1 0 0,-5 0 1,8 0-1,-7 0 0,7 0 0,-3 0 0,3-3 0,5 3 0,-7 0 0,3 0 0,-1 0 0,-6 0 0,5 0 0,-7 0 0,4 0 0,-3 0 0,-1 0 0,0 0 0,0 0 0,-2 0 0,3 0 0,-5 0-1,6 0 1,-4 3 0,2-1 1,1-2-1,1 2 0,-4-2 0,4 0 0,0 0 0,-3 0 1,1 0-1,0 0 0,-2 0 0,2 0 1,-1 0-1,5-2 0,-4 2 0,0-2 0,3-1 0,-3 3 1,2 0-1,0 0 0,-5-2 0,3 2 0,2-1 0,-4 1 0,0-2 0,-2 2 0,0 0 0,-1 0 0,1 0-1,4 0 1,-4 0 0,0 0 0,-2 0 1,2 0-2,-2 0 1,0 0 0,0 0 0,0 0 1,0 0-1,0 0 0,0 0-1,0 0 1,2 0 1,-2 0-1,0 0 0,0 0 2,0-2-3,0 2 2,0 0-1,0 0 0,0 0 0,0 0 0,0 0 1,0 0-1,0 0 0,0 0 0,0 0 1,0 0-1,0 0 0,0 0-3,0 0 3,0 0 0,0 0 3,0 0-2,0 0-1,0 0 0,0 0 1,0 0-1,0 0 2,0 0-2,0 0 2,0 0-1,0 0 2,0 0-2,0 0 0,0 0 1,0 0 0,0 0 0,0-1 1,0 1-2,-2-4 1,-2 2-2,2 0 0,-6 0 0,3-2 0,5-1 0,-2 1 0,0 2 1,0-2-2,-4 4 1,4-4 0,0 3 0,0-2-1,0-2 1,0 5 0,-1-1-1,3 1 1,0 0 0,0 0 0,0 0-2,0 0 1,0 0-2,0 0 2,0 0-1,0 0 0,0 0 1,0 0-1,0 0 0,0 0 1,0 0-1,0-3 0,-2-1 1,2-1-1,0 5 3,0 0-1,0 0 0,0-2 0,0 0-1,0 2 1,0-2 0,0 2 0,0-1-2,0-4 3,0 2-2,0 2 2,0-1-2,0 0 1,0 2 0,0-1 0,0 1 0,0 0 0,0 0 0,0 0-3,0 0 0,0 0-1,2 0 1,-2 0 3,0 3 0,3 0 4,-1 5-3,2-3 0,0 4 0,0-3 2,0 3-1,-2-3 1,0 4 1,2 1 1,-1 1 0,-1 3-3,6 1 5,-8 2-3,0 1 2,0 0-2,0-5 1,0 8-2,0-6 1,0 4-2,0-4 1,0 0-1,0-2-1,0-1 0,0-2-1,0 3 0,0-1 2,0-5-1,0 4 0,0-1 0,0-2-2,0-1 2,0 0-1,0-3 0,0 1 1,0-4-1,0 1 1,0 3-1,0-5 0,0 1 0,0 2 1,0-4-1,0 3 0,0-1 0,0 1 0,0 1 0,0-2 1,0-2-1,0 0 0,0 0 0,0 0 0,0 0 3,0 0-3,0 0 0,0 0 2,0 0-2,0 0 0,0 0 1,0 0-1,0 0 0,0 0 0,0 0-1,0 0 1,-2 0 0,-6-7-7,1 3 4,3-8-2,-4 1-1,0-4-4,3 3-1,1-6-3,-2 2 3,-2-1 2,4 3 4,0 1-1,-3 2 2,5 4 3,-2 0 1,2 7 0,0-2 0,2-1-1,-2 3 1,0-2 0,2 2-1,0 0 1,0 0-1,0 0 1,0 0-5,0 0 3,0 0 0,0 0-2,0 0 2,0 0 0,-4 0 1,4 0-1,-2 2 4,2 3 1,-2-3-1,-1 3 0,1-1 1,0 7 0,2 2 2,-2 4 3,2 2-2,0 0 2,0-2-3,0 6 0,0-7 0,0 2 0,2-5-2,2 1 0,3-4 2,1-4-2,-8 1-1,4-1 2,-2-1-2,4-1-1,-4 0 0,5 0 1,-7-4-2,4 1 0,-2-1 2,4 0-3,-4 0 2,2 0 3,0 0-1,-1 0 1,5-1 1,-2-3 1,-2-1-2,2-1 0,-3 4 0,7-4-1,-6 4-2,6-3 0,-3 2 1,1-1-2,4-4 0,-6 1 0,5-1 2,-3 1-1,2 3 1,-1-5-2,-3 2 0,0-4 0,3 2 1,-3 2 0,0-1-2,-2 6-3,-4-1-10,0 3-9,0 0-28,0 0-28,-10 11-59,-3 0-128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9:35:16.1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0034C74-0A42-4AC1-A3EA-357FA29E6F49}" emma:medium="tactile" emma:mode="ink">
          <msink:context xmlns:msink="http://schemas.microsoft.com/ink/2010/main" type="writingRegion" rotatedBoundingBox="21504,14716 25281,14813 25265,15423 21489,15327"/>
        </emma:interpretation>
      </emma:emma>
    </inkml:annotationXML>
    <inkml:traceGroup>
      <inkml:annotationXML>
        <emma:emma xmlns:emma="http://www.w3.org/2003/04/emma" version="1.0">
          <emma:interpretation id="{44C592D5-B720-4A54-8068-568A9A7226FE}" emma:medium="tactile" emma:mode="ink">
            <msink:context xmlns:msink="http://schemas.microsoft.com/ink/2010/main" type="paragraph" rotatedBoundingBox="21504,14716 25281,14813 25265,15423 21489,15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0AAA7-0EAB-4D08-B8D0-2946AC46F71D}" emma:medium="tactile" emma:mode="ink">
              <msink:context xmlns:msink="http://schemas.microsoft.com/ink/2010/main" type="line" rotatedBoundingBox="21504,14716 25281,14813 25265,15423 21489,15327"/>
            </emma:interpretation>
          </emma:emma>
        </inkml:annotationXML>
        <inkml:traceGroup>
          <inkml:annotationXML>
            <emma:emma xmlns:emma="http://www.w3.org/2003/04/emma" version="1.0">
              <emma:interpretation id="{3283659C-0676-4AF5-9545-C9F7D86661A9}" emma:medium="tactile" emma:mode="ink">
                <msink:context xmlns:msink="http://schemas.microsoft.com/ink/2010/main" type="inkWord" rotatedBoundingBox="21504,14716 23567,14769 23551,15380 21489,15327">
                  <msink:destinationLink direction="to" ref="{92038651-5D4A-4ABB-81A7-F60441628150}"/>
                </msink:context>
              </emma:interpretation>
              <emma:one-of disjunction-type="recognition" id="oneOf0">
                <emma:interpretation id="interp0" emma:lang="tr-TR" emma:confidence="0">
                  <emma:literal>Kritik</emma:literal>
                </emma:interpretation>
                <emma:interpretation id="interp1" emma:lang="tr-TR" emma:confidence="0">
                  <emma:literal>Kritik-</emma:literal>
                </emma:interpretation>
                <emma:interpretation id="interp2" emma:lang="tr-TR" emma:confidence="0">
                  <emma:literal>Kritik:</emma:literal>
                </emma:interpretation>
                <emma:interpretation id="interp3" emma:lang="tr-TR" emma:confidence="0">
                  <emma:literal>Kritik,</emma:literal>
                </emma:interpretation>
                <emma:interpretation id="interp4" emma:lang="tr-TR" emma:confidence="0">
                  <emma:literal>Kritik.</emma:literal>
                </emma:interpretation>
              </emma:one-of>
            </emma:emma>
          </inkml:annotationXML>
          <inkml:trace contextRef="#ctx0" brushRef="#br0">0-1 199,'0'0'0,"0"0"64,2 0-63,-1 0 2,-1 0 22,0 0 15,2 4-1,-2 3 2,6-1 5,-4 3-5,2-2-2,2 9 5,0-1 1,1 6-7,-3 2 1,2-1 3,2 9-10,-4-4-12,-2 2-2,1-2-2,1-4-4,-2 5 0,0-5-5,2-2 4,-4-4-2,2-1-4,0-2 2,-2-2-3,0-1-3,0 4-1,0-8 0,0 2 4,0 2-4,0-5 0,0 0 3,0 3-4,0-7-9,0 0-8,0-2-11,0 0-8,0 0-20,0 0 4,0-4-5,0-11-32,2-4-34,6-8-43,-1-3-44</inkml:trace>
          <inkml:trace contextRef="#ctx0" brushRef="#br0" timeOffset="909.3097">286-94 213,'0'0'0,"-10"6"149,8 6-117,-4 4 15,-3 1-3,-1 2-10,-2-2-9,5 4-4,5 0 2,-10 3-1,6-4 0,-1 0-7,-7 3 1,6-4-3,-7 2-1,1 2-4,3-5-6,-5 2 1,3-4-3,1 1 0,1-2 1,1-2 0,0-1 0,2-4-1,5 1 0,1-4 1,0 3-2,2-5 0,0 5 1,0-7-2,0 3 2,0 1 0,4-3 0,1 0-1,3-2 1,0 1 0,3-1-1,3 3 2,-4-1 2,1-2-3,3 0 0,-5 0 2,7 3-2,-5-3 6,1 0-3,2 0 3,-5 0 2,5 1-1,-3 3 5,5-2 3,-1 2 0,-1-3 0,-1 1-4,1 4-3,-4 2-4,1-7 2,-3 3-3,2-3 0,-1 2 0,-1 1-1,2-2 0,-5-2 1,3 0-2,-2 0 0,0 0 0,-2 0-2,3 0-2,-1 0-9,-4 0-4,2 0-7,-2 0-12,2 0-3,-2 0-1,0 0-18,-2 0 4,4 0 9,-4 0 1,0 0 7,1 0-2,1 0 4,-2 0 6,0-4-2,2-1-7,2 2 2,2 1 11,2-4 14,-4 2 10,3-1 0,-3 3 4,2 1 8,-2 1 15,-2-4 2,0 2 5,3 2 8,-5 0 7,0 0-5,2 0-6,2 0-7,0 9 4,0 0-2,2-1-3,-4 0-3,2 3-9,-1-3 3,1-1 0,0 1-7,0-4 3,-2-2-6,-2 0 5,4-2-3,-4 0-2,0 0 0,0 2 0,0-2-3,0 0 3,2 0-2,-2 0 0,0 0-1,0 0 1,0-2-3,0-4 0,0-4-6,0-1 0,0 0 0,-2-1 0,-2 1 0,4 2 0,-2-2 0,-2 6 0,2-3 0,2 3 1,0 1-2,0-3 1,0 4 0,0-3 0,2-1-2,2 1 2,4-3-1,-2 3 1,1 0 0,5-3 0,-6 3 1,3-1-2,-3 3 0,2 3 1,0-1 0,-3 2-1,-5 0-1,4 0 0,0 0-8,0 0-16,2 0-6,-4 5-4,0 4-7,0-3-5,2 3-19,1-3-10,5 1-31,-4 2-19,5-2 5,-3-2-8</inkml:trace>
          <inkml:trace contextRef="#ctx0" brushRef="#br0" timeOffset="1203.5816">809 256 9,'2'-4'0,"4"2"87,-2-2-45,-2 1 31,2-1 11,-2 2-11,4 2 2,-6 0-15,0 0-16,2 0-6,-1 0 0,1 0-13,0 0-7,0 0 1,2 4-1,0 3-1,0 1 1,0-2 4,0 7-6,-4-4 1,2 1 0,-1 2-3,5-3-2,-2 0-5,2 4-1,-4-4-1,2-3-2,0 2-2,-2-1 1,1 0-2,-1 2 0,-2-3 3,0-2-3,0 4 0,0-1 0,0-1-35,0-2-1,0 1-23,0-3-11,-5 1-42,-3-1-34,4-2-43</inkml:trace>
          <inkml:trace contextRef="#ctx0" brushRef="#br0" timeOffset="1426.2221">883-37 452,'-4'-14'0,"-2"5"110,2 2-69,2 3 3,-1-1-13,3 1-10,0-1-11,0 2-7,0-3-1,0 4-2,0 2 0,0 0-11,2 0-18,3 0-10,3 4-19,-2 5-25,2 0-42,-1 1-17,-3 1-33</inkml:trace>
          <inkml:trace contextRef="#ctx0" brushRef="#br0" timeOffset="2275.3635">1014 337 200,'-2'-6'0,"1"3"109,1 1-73,0 2 8,-2 0-9,0-2-7,2 0 7,0-3-2,2-2-9,5 1-11,9-4-6,5 4 7,-4-3-1,3 3 7,-5 4-3,3-3 8,1 5-3,-2 0 2,1 0 1,-1 1 0,-7 7-11,5 1-7,-7-1-4,4 0-1,-3 1 0,5-3-2,-6 3 0,5-2 0,-5 2 0,-2-2 0,5-2-44,-3-2 10,2-1-9,-5 1-10,3-3-1,-2 1-4,-4 1-9,2 0 18,0 0 1,-1 2 5,-1-4 8,4 0 3,-4 0 24,0 0-14,2 0 10,0-6 14,3 4 2,-3-1-1,-2 0 13,-2 3 25,0-2 9,0 2-4,2 0 5,0 0-8,-2 2-3,0 2-6,0 0 3,4 5-5,-2-3-15,4 2 6,-2-3 2,-2 5 2,1-5-10,-3 1 2,8 2 1,-2-5 4,-2 2-9,2 2-3,-3 2-7,3-3-1,-4 1-1,-2 2 1,2-2-2,-2 2 0,0-5-1,2 2-1,-2 0 0,0-1-48,0 3 1,-2-2-27,-2-3-37,-3 1-67,1-4-51</inkml:trace>
          <inkml:trace contextRef="#ctx0" brushRef="#br0" timeOffset="1758.3938">1099-64 246,'0'11'0,"0"2"89,0 5-24,0-3-10,0 4-16,0-2-9,0 6-5,0-3-3,4 0-1,0 1 0,4-3 1,-4 4 1,0-1 3,5 0-6,-3 2-4,-6-2 6,4 4-3,-4 1 1,2-1-6,2 0-9,2 0 4,-5 1-3,3-3 0,2-2-4,4-2 1,-4-5-3,-1 2 0,-1-6 0,0-2 1,4 3-1,-8-7-8,4-2-10,-2 1-8,-2-3-8,4 0 4,-1 2-15,-1-2-17,0 0 2,-2-2-14,0-3-49,0-7-24,-7 4-40</inkml:trace>
          <inkml:trace contextRef="#ctx0" brushRef="#br0" timeOffset="2491.6861">1399 163 409,'-6'-13'0,"4"-1"130,0 6-55,-2 2-7,1-3-25,3-2-17,0 4-10,0 1-6,3 1-7,-1-2-2,2 0-2,-2 5 1,2 0 0,-4 2-34,0 0-22,0 0-27,0 2-22,4 2-32,-4 3 7,0-2-17</inkml:trace>
          <inkml:trace contextRef="#ctx0" brushRef="#br0" timeOffset="3030.9083">1486-37 211,'0'9'0,"0"6"153,0-1-74,0 10-18,0-4-18,0 3-6,0-2-1,0 3-2,4-1-6,2 1-10,-2 1 3,3-3 6,5-2-7,-8 1-6,5-3-2,-1 4-3,-2-1-5,-2-4 2,2 4 0,-4-3-2,1 0 1,-3-4-3,0-1-1,2-5 0,-2 1-1,0-1 0,2-4 0,0-4 0,6 0 2,-6 0-2,-2 0-11,6 0 1,-4 0 3,5-4-4,5-8-3,-4-3-11,5-2-6,-5 5 3,3-4 2,-5 5 4,0 5 8,0-2 6,-4 7 1,0-7 3,0 7 2,-2-1 2,0 0 0,0 2 0,0 0 7,0 0 6,0 0 4,-2 0 1,-4 0-1,0 0-2,2 4 2,0 5 3,1-4 3,-5 2-3,4-1-5,0-1-3,4-4-5,0 5-2,0-1-2,2 2 3,4-3 7,5 2 1,-1-2 5,7 2-1,3 0 1,-1-3 4,0 1-7,3-4-4,-3 4-1,0-4-2,7 2-5,-3-2-3,4 0-1,4 0 0,-2-4 2,2-2-3,-4-3-75,0 3-64,-4-2-122,-4-5-249</inkml:trace>
          <inkml:trace contextRef="#ctx0" brushRef="#br0" timeOffset="4111.7063">1420 203 59,'0'-4'42,"0"0"1,-2 1-5,2 0 19,-2 1-18,2-3-6,-2 1 7,1 0 13,-1 2-2,0-3-12,0 1 3,2 3 7,-6-2-6,6-5-15,0 1-7,-2 4-7,2-2-5,0 0 3,-2 0-5,2 1-4,0-1-3,0 1 0,0 4 0,0 0 0,0 0 0,0 0-48,0 1-29,0 11-9,0 3-26,0 3-47,0-5-47</inkml:trace>
          <inkml:trace contextRef="#ctx0" brushRef="#br0" timeOffset="4983.0872">1702 252 26,'0'0'27,"0"0"-1,0 0 6,0-2 6,0 2 9,0-2 11,0 2-4,0 0-6,0 0-1,0 0-8,0-2-9,0 2-13,0 0-9,0 0-2,0 0-3,0 0 1,0 0 1,0 0-3,0-3-1,0 3 0,0 0-1,0 0 0,0 0 2,0-2-1,0 2 0,0 0 0,0 0 2,2 0-3,-2 0 0,0 0 16,0 0 2,0 0 5,0 0-1,0 0 0,0 0-2,0 0 2,0 0-4,0 0-2,0 0-5,0 0-7,0 0-1,0 0-3,0 7 0,-5 1 8,-3 2-6,4 3-1,-6 0 0,3-1 1,1 1-2,-2-2 0,-2 1 0,5 0 7,-1-1-5,2 2 2,2 0 0,2-5-4,0 3 0,0-5 2,0 3-2,0-7 0,0 0-2,6-1 2,2-1-67,-3 0-18,7 0-64,1-5-115</inkml:trace>
        </inkml:traceGroup>
        <inkml:traceGroup>
          <inkml:annotationXML>
            <emma:emma xmlns:emma="http://www.w3.org/2003/04/emma" version="1.0">
              <emma:interpretation id="{03AE0895-1139-4E2A-BD31-218F578AAB6F}" emma:medium="tactile" emma:mode="ink">
                <msink:context xmlns:msink="http://schemas.microsoft.com/ink/2010/main" type="inkWord" rotatedBoundingBox="23829,14883 25278,14920 25266,15377 23817,15340"/>
              </emma:interpretation>
              <emma:one-of disjunction-type="recognition" id="oneOf1">
                <emma:interpretation id="interp5" emma:lang="tr-TR" emma:confidence="0">
                  <emma:literal>nokta</emma:literal>
                </emma:interpretation>
                <emma:interpretation id="interp6" emma:lang="tr-TR" emma:confidence="0">
                  <emma:literal>nokta,</emma:literal>
                </emma:interpretation>
                <emma:interpretation id="interp7" emma:lang="tr-TR" emma:confidence="0">
                  <emma:literal>uzakta</emma:literal>
                </emma:interpretation>
                <emma:interpretation id="interp8" emma:lang="tr-TR" emma:confidence="0">
                  <emma:literal>noktan,</emma:literal>
                </emma:interpretation>
                <emma:interpretation id="interp9" emma:lang="tr-TR" emma:confidence="0">
                  <emma:literal>uzaktan,</emma:literal>
                </emma:interpretation>
              </emma:one-of>
            </emma:emma>
          </inkml:annotationXML>
          <inkml:trace contextRef="#ctx0" brushRef="#br0" timeOffset="6618.7742">2319 380 116,'0'3'0,"0"-1"95,0 2-91,0 1 21,2 2 30,-2 2-8,0 4 13,0-6-20,0 6-8,2-2-9,-2 1-1,2 1-7,0-6-4,0-1 1,0-4 0,-2-2 0,0 0-6,0 2 3,0-2 2,0 0 9,0 1 1,0-1-1,0 0-3,0 0-4,0 0-6,0 0-2,0-3-3,0-3-2,0-3 0,0-4 0,0-1-12,5-1 4,-1-4 1,0 0-6,4 0 1,-2-1 6,0 2-3,-3 0-2,1 3 3,6 0 3,-4 2 4,-2 5-1,1-1 1,3 1 0,-2 2 2,0 2-2,1-3 0,-1 3 2,-2 1 1,4 1 4,-4 2 1,2 0 4,-5 0 4,1 0-1,2 0 2,6 5-3,-6 1-3,2 1-3,3-1-3,-3-4-1,2 3 1,-1-2-3,-1 6 3,-4-6 1,2 5 2,4-2 1,-6 0 4,2 7 2,-4 0 3,2 2 4,-2 0 0,0 0-3,0 1-5,0-2-5,0 1-4,0 0-1,0-5 1,0 3-6,0-9 4,0 1 0,0 4-2,0-4 0,0-3 1,0 2-1,0-4-5,1 0-15,3 2-8,4-2-6,-2 0-5,0-6-7,7-1 1,-7-2-9,6 2-4,-5 1 5,-3-1 22,4 3 22,-6-3 5,2 6 4,0-1 0,-1-1 3,-3-1-2,2 4 6,-2 0 9,0 0 11,2 0 9,2 0 6,-2 0-5,-2 0-10,2 0-2,0 0 0,0 0 6,2 0-1,2 0-7,1 5-9,-1-3 1,-4 0-6,4 1 5,0-3-3,-2 3-2,-1-1 0,1-2-1,4 0-1,-2 0-1,-2 0 0,7 0-3,-5-7 0,8 2-1,-5-4 0,3 0-1,-1-2-2,-7 5 2,4-3 2,-6 1-3,0 0 0,-2 2 0,0 1 0,0 2-3,0 1 1,0 1 1,0 1 0,-2-4-3,-8 4 1,6 0 0,-3 0-2,-7 0 5,5 0 0,-7 7-12,1-4 9,-1 2 2,3-1 2,-3 0-1,6 3-3,1-3 2,7 0-3,-2-1-6,4-1-5,-2-2-7,2 3-12,0-2-12,0 1 11,0 0 7,0 2-5,4-2-11,0-2 5,7 0 6,-1 0 4,6-8-10,-1 0-29,-5-1-2,3-2 3,-5 3-6,4-1-11,-3-9-19</inkml:trace>
          <inkml:trace contextRef="#ctx0" brushRef="#br0" timeOffset="7219.6721">2874 77 165,'0'-5'0,"0"3"144,0 0-84,0 0-1,0 2-3,0 0-11,0 0-6,0 0-4,0 0-7,0 0-7,0 0 0,4 6 8,-2 2 3,0 6 4,3 3-9,-3-2-8,2 3-2,-2 3-2,2 1 0,0 1 0,2-5-3,-6 6 0,0-3-3,0-2-2,0 6 0,2-4-2,-1-4-4,-1 2 1,2-4-2,0-1 0,-2-1 2,0-4-2,0-4 0,0 2 0,0-5 0,0 0-1,0-2 1,0 0-12,0 0 5,0 0-1,0 0-1,2 0 2,2-4 1,2-5 3,-2-3-4,2-1-7,-3-1 1,5-1 2,-2 6 4,-2 1 1,0 2 1,5 2 2,-5-1 1,0 1 0,0 0 1,-2-1-1,4 4 0,-2-1 2,-4 2 0,0 0 0,2 0 0,-2 0-3,0 0-1,0 0 0,0 0 0,0 2 5,-2 1 11,0 4-2,2 1 1,-2-5-4,2 3-2,0 0-1,0 0 3,0 3 2,0 3-3,0-7-3,2 3-1,5 1 1,-5-1 0,8 1-1,-2-1 0,-4-4-1,5 0-1,-5-1 0,4-1 2,-4 2-2,5-4 1,-1 0-1,6 0 3,-3 0-1,5 0-2,-11 0 0,5-4 0,-4 2-4,-2 2-10,2-3-7,-3 3-6,1 0-3,-2 0-14,0 0-6,0 0-4,0 0-21,6 0 0,-4 0-15,-2-2-14,1 0 10,1-2-22</inkml:trace>
          <inkml:trace contextRef="#ctx0" brushRef="#br0" timeOffset="8291.6632">3229 292 137,'-1'-6'0,"1"4"44,0-1 6,0-2-17,0 4-5,7-3 9,3-5 28,2 6 0,5-2-12,2 1-14,-1 0 2,1-3 1,-2 3-3,1-3-11,1 4-9,0 1-2,-1-3 3,1 1-6,-1 2-8,-7-3-2,7 3-3,-5 0-2,-3 2 2,-6 0-2,5 0-28,-5 0-7,0 9 3,-2 2-4,0-4 3,6 9-7,-3-6 5,-5 5-4,4 0 8,-4-3 13,0-1 6,2-3 12,0-3 1,4-3 0,-2 0 1,-2-2-1,4 0 7,3 0 0,-1 0 1,0 0-4,3 0 2,-3-8 0,6 0-3,-9-1-1,7 2 0,-6 1-3,-2-1 2,-4 1-1,0 2-1,0-1 0,0 1-2,0 4 3,-10 0 0,0 0 0,3 0 21,-5 0-3,4 2 2,-5 5 9,5-3 9,-8 5 7,5-1-6,-1 0-7,1 2 5,1-3-7,2 2-14,1 2-5,3-6-6,4 2-2,-2-1 4,2-1-2,0 0 0,0 2-1,2 1-2,0-3 1,-2-1 0,7 1-1,-7 4 0,2-2-2,0-5 0,0 0 2,2 0-2,-2 0 1,0 3-1,0-5 0,4 0 0,-1 0 0,-1 0-8,8 0 1,-2 0-3,1-9-2,-1 0-3,3-2 3,-5 5-4,-4-3 3,4-3 5,-4 2 2,1 4 4,-3 1 2,8-1 0,-4 4 0,-2 2 2,-4 0 4,3 0 14,5 8 3,-4 1 4,2 1 4,2 8-7,-3-2-5,3 3 1,-4 0-9,8-4-2,-7 1-2,3-3-2,-2-4-3,-2 3 0,0-3-1,-1-1-2,5 0-33,-4 1-46,-2-3-95,2-6-154</inkml:trace>
          <inkml:trace contextRef="#ctx0" brushRef="#br0" timeOffset="7558.4536">3257 72 263,'0'0'0,"0"0"131,0 7-116,0 6 40,0 6 6,0-4-4,1 3-13,-1 3-13,2 1 1,6-2 0,-2-2 0,2 5-6,3-5-7,-7 6-3,4-5-4,-2-2-2,-1 3-5,-1-6 0,0 5-2,4-7-1,-4 0 1,0-1-2,-2-2-1,1-4 0,3 4 1,-2-5-1,-4 1 0,0 3-24,2-3-2,-2 2-20,0 0-17,0-1-14,0-1-18,-4-1-29,-5 0-63,3-4-27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8.7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D6F1827-D40F-4E54-8402-90F64C6D96C6}" emma:medium="tactile" emma:mode="ink">
          <msink:context xmlns:msink="http://schemas.microsoft.com/ink/2010/main" type="inkDrawing"/>
        </emma:interpretation>
      </emma:emma>
    </inkml:annotationXML>
    <inkml:trace contextRef="#ctx0" brushRef="#br0">31 223 105,'0'8'0,"-7"3"47,1-1-11,3 1 10,-5 5-9,5-2-8,-1 3-5,5 4-5,1-3-4,-1 6 0,5 6 2,-2 1-2,-3-9-4,2 8 0,1-6 0,-1 1 1,3 3-1,-2 7-2,-4-10 0,4 3-1,2 2-3,-7-6-1,5 1-1,3 4-1,-6-11-1,3 3 0,3-6 0,-4-4 0,4 2-1,-3-5 1,1 1-1,3-6 0,5 0-1,-10 6 1,8-9 0,-6 2 0,8-4 0,2 2 0,-6 4 1,5-8-1,-6 1 1,1 0-1,1 2 0,-1-7 1,-4 1-1,3 0 1,2 1 0,0-7-2,-2-2 2,2 5 0,-3-4-1,3 4 1,0 0-1,-1-8 0,-4-3-1,3 3 0,2-6 1,-7-4-1,4-5-2,5 1 2,-5-16-2,2 4 1,2 4-1,-11-20-2,7 10 1,-1-2 0,-2 10 4,-8-5 0,4 16-1,0 1 1,-16 11 10,5 0-3,4 7-2,-3-10 1,-8 5 0,8 5-1,-10-3 1,5 11 0,0-9 0,-1 6-4,1 4-1,-2 3-2,0 0 1,-1 3 0,2 2-4,-2 8 2,3-7 2,-5 9 0,14 4 0,-6 4 0,3-4-1,2 10 0,2-9-7,2 4-5,0 0-5,7 5-11,-5-6-34,4 7-68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9:34:56.2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2668001-A297-43B1-B732-19044DEBD720}" emma:medium="tactile" emma:mode="ink">
          <msink:context xmlns:msink="http://schemas.microsoft.com/ink/2010/main" type="writingRegion" rotatedBoundingBox="20021,15573 22379,16017 22210,16911 19853,16468"/>
        </emma:interpretation>
      </emma:emma>
    </inkml:annotationXML>
    <inkml:traceGroup>
      <inkml:annotationXML>
        <emma:emma xmlns:emma="http://www.w3.org/2003/04/emma" version="1.0">
          <emma:interpretation id="{0718B449-2151-40E6-815A-033882C00D39}" emma:medium="tactile" emma:mode="ink">
            <msink:context xmlns:msink="http://schemas.microsoft.com/ink/2010/main" type="paragraph" rotatedBoundingBox="20021,15573 22379,16017 22210,16911 19853,16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A69CD-36F6-4A98-BBD8-1D4410D036BB}" emma:medium="tactile" emma:mode="ink">
              <msink:context xmlns:msink="http://schemas.microsoft.com/ink/2010/main" type="line" rotatedBoundingBox="20021,15573 22379,16017 22210,16911 19853,16468"/>
            </emma:interpretation>
          </emma:emma>
        </inkml:annotationXML>
        <inkml:traceGroup>
          <inkml:annotationXML>
            <emma:emma xmlns:emma="http://www.w3.org/2003/04/emma" version="1.0">
              <emma:interpretation id="{871C38EA-A181-4CDF-BEA2-8245CB472EF3}" emma:medium="tactile" emma:mode="ink">
                <msink:context xmlns:msink="http://schemas.microsoft.com/ink/2010/main" type="inkWord" rotatedBoundingBox="20021,15573 22379,16017 22210,16911 19853,16468"/>
              </emma:interpretation>
              <emma:one-of disjunction-type="recognition" id="oneOf0">
                <emma:interpretation id="interp0" emma:lang="tr-TR" emma:confidence="0">
                  <emma:literal>tts1AT</emma:literal>
                </emma:interpretation>
                <emma:interpretation id="interp1" emma:lang="tr-TR" emma:confidence="0">
                  <emma:literal>Hrg1AT</emma:literal>
                </emma:interpretation>
                <emma:interpretation id="interp2" emma:lang="tr-TR" emma:confidence="0">
                  <emma:literal>ttrg1AT</emma:literal>
                </emma:interpretation>
                <emma:interpretation id="interp3" emma:lang="tr-TR" emma:confidence="0">
                  <emma:literal>Krg1AT</emma:literal>
                </emma:interpretation>
                <emma:interpretation id="interp4" emma:lang="tr-TR" emma:confidence="0">
                  <emma:literal>tits1AT</emma:literal>
                </emma:interpretation>
              </emma:one-of>
            </emma:emma>
          </inkml:annotationXML>
          <inkml:trace contextRef="#ctx0" brushRef="#br0">1348 1945 124,'0'8'0,"-1"-4"71,1 0-39,0 0 1,0 0 0,0 0-1,0-3-5,0-1 1,0 0 1,0 0-11,0 0-1,0 0 3,0 2-1,0 0 10,1 2 2,1 2-12,6 5 1,-6-3 5,4 1 5,-4 5-7,0-1 2,2-4-4,1 3 1,-1-3-4,2-1-6,-4 1-3,8 0-1,-6 0-2,1 0-3,1-2 2,0-4-2,-6-3 0,2 0 2,2 0 1,-2 2 0,2-2-2,-1 0 4,1 0 2,2 0 6,2-2-1,0-8-3,1-1-5,5-2 4,-1 1-4,1-1 2,-1-1-5,-7 5 3,4-1-2,-4 3 0,-6 4-4,3-2-2,-3 3 2,2 0-2,0-2-12,2 2-13,0-9-17,6 4-19,1-3-22,1 1-8,-2 1-18,-1 1-29,-1 6-17</inkml:trace>
          <inkml:trace contextRef="#ctx0" brushRef="#br0" timeOffset="-454.5412">1521 1429 39,'0'0'24,"0"-2"-1,0 2-3,0-2-7,0 2-7,0-3 1,0 3-2,0 0 3,0-2-2,0 2 1,0 0 0,0 0-1,0 0 2,0 0 1,0 0 2,-2 0 1,2 0-1,0 0 6,0 0 3,0 0 6,-2 0-12,0 0-4,0 0 1,2 0 6,-2 0 1,0-2-2,2 2-2,0 0 2,0 0 1,0 0 4,0 0 3,0 0 3,0 0-2,0 0-2,0 0-4,-2 0-1,0 0 0,2 0-1,0-2-3,0 2 1,0 0 0,0 0-2,0 0-2,0 0 0,0 0 1,0 0 2,0 0-1,-4 0-5,4 0-2,-2 4-2,-2 8 0,-1 6 1,-1 3 2,0 0 6,0-3-4,-2-1 1,3 3-4,1-8 2,0 3-3,4-2 3,-4-1-3,2-2 1,2-1-1,-2 1-2,0-4 0,2 1-3,0-1 0,0 1 1,0-5-1,0 4-2,0-3 1,0 0-1,4 1 1,0-2 0,-2 1 1,0-1 0,0 0 0,0 3 1,0-3 1,2 2-2,-3 2 0,-1 0 2,0 5 0,0-1 4,0 5 1,0 0 0,0 1-1,0 2 2,0-2-3,0-1-1,0-1 1,0-3-3,0 4 0,0-2 1,0 0-1,0 1 2,0 1-2,0 0 0,2-1-1,0-1 1,-2-1 0,0 1-2,0-1 0,2-1 3,-2-1-3,4-5 0,-2 5 0,0-5 2,0-1-2,-2 0 0,0-2 0,0-2 1,0 0-1,0 3 0,0-1 2,0 0-1,0 3 0,0-5 0,0 3-1,0-1 0,0 0 2,0 2-2,0-2 0,-2 1 2,-2-3-2,4 0 0,-2 0 0,2 0-24,0 0-9,0 0-25,-2 0-35,0 0-7,0 0-11,0-3 3,1 1-12,-5-2 12,0 2-49</inkml:trace>
          <inkml:trace contextRef="#ctx0" brushRef="#br0" timeOffset="1303.086">1739 2217 51,'-8'-3'0,"2"0"40,3-3-14,1 4 4,0-4-13,2 3 7,0 1 25,0 0 6,0 2 7,0 0-13,0 0-15,0 0-1,0 0-8,0 0-2,0-1-4,0 1 0,0 0 0,-2 0-3,-4 0-7,2 0 0,0 0 0,0 0 11,2 0 0,2 0-3,0 0-7,0 0-5,0 0 0,0 0-2,0 0-3,0 0 0,2 0-2,6 0 2,6-5 19,-1 1-6,5-1 1,-5-1-5,4 2 6,5-1 1,-7-2-1,6 3-3,3-1-4,-7 1 3,2-4-5,3 3 3,-3 0-2,-2-2 2,-1 0-4,3 1-3,-5-1 2,-3 2-4,7-2 0,-5-1 0,1-3 3,5 1-3,-2 1 1,-3 5-1,-2 0 0,-3 4-1,-1-2-14,-8 2-33,0 0-32,0 4-6,-10 9-21,-1 5-57,-11 2-61</inkml:trace>
          <inkml:trace contextRef="#ctx0" brushRef="#br0" timeOffset="848.8314">1944 1757 37,'0'-8'0,"0"3"122,4 1-75,-4-2 12,0-3-9,0 3-2,0 2-8,0-5-4,2 5-1,-2-3-6,0 2 1,0 1-6,0-1-3,0 5 4,0-2-1,3 0 5,-3 2 3,0 0-3,2 0 1,-2 0-6,0 0-4,0 0-5,0 0-2,0 0-5,0 4-2,-3 8 8,-1 8 1,-8 5 1,6 2-4,-1 0 1,1 4-6,0 0-1,0 3-3,-3 2 2,3 1 2,0 3-2,-2-2 1,0 0-2,5-2 1,-3-2-2,2-3 0,4 2-2,0-9-2,0 1 2,0-4-1,0-2 0,0-4 0,0-2 0,2-1 0,6-1-1,-5-1 1,5-2-4,0 1 3,-2 0 0,5-4-2,1 1 2,1-5-2,-5 1 0,6 0-6,-7-2-2,3 0-6,4 0-1,-1-2-9,-7-1-8,4-5-9,-3 0-9,-3-3 0,0 5-19,-2 0 3,-2 2-12,0 0-29,-2 0-9,-2 1-3</inkml:trace>
          <inkml:trace contextRef="#ctx0" brushRef="#br0" timeOffset="2120.9881">2448 2126 125,'0'-2'0,"0"-3"117,0 5-57,0 0-2,-4 0-6,1 0 3,1-2-8,-2 0-9,-4 2-8,0 0-5,-1 0-2,-1 0-5,-2 0-8,1 11-2,-5-5 1,9 3-1,-5 3 0,2-2 2,6-1 0,-3-1-2,1 2 0,2-1-2,2 3 2,0-7-3,-2 2-2,4-4 0,0 1-3,0 1 0,4-1 0,0-2 0,-2 2 0,4-4 4,0 3-2,1-3 1,-5 0-2,4 0 0,-2 0 0,2 0 2,-2 2 0,-2 1 1,3 0 2,-1 3 3,2 2-3,-2 3-1,4 1 0,-5 4-1,7-6 0,-4 5 0,0-5-1,1 2-1,-5 1 2,2-3-2,-4 5 2,2-2 2,-2-2-1,0 3 0,0-3 1,-4 0-4,-1-3 3,-1 1-1,-4-3-1,4 1-1,-5-3 2,1-1 1,0-1-6,-1-2 2,1 3 1,2-3 1,-3 0-4,3-7-1,2 2-4,-5-4-10,5-2-3,-4-1-5,4 1-1,2 2-2,3 3 0,1-2-6,0 2-14,1 1-15,9 1 0,2 0-19,5-3-19,-3 4-8,3-4-10</inkml:trace>
          <inkml:trace contextRef="#ctx0" brushRef="#br0" timeOffset="2900.4863">2655 2098 27,'0'1'0,"-4"2"93,2-3-42,2 2-11,-2 0 2,2-2 7,0 0 7,0 0-1,0 0-7,0 0-5,0 0-9,0 0-10,0 0-9,2 0-2,4-2-1,0-3 6,6 4 3,-1 1-5,3-3-2,3 3-3,2 0 2,-1-2 2,-3 2 1,3 0 0,-3-3 1,4 3 0,-3-4-1,-1-1-2,1 1-5,-1 0-1,-1-5-5,-1 5 2,1-2-4,-4 0 0,-1 3 2,-7 3-3,-2 0 0,0 0 0,0 0 0,0 0 0,0 0-20,-2 0-3,-9 5-4,5-1-3,-4 6-5,4-4 0,1 1 3,1-1-1,-4-3 2,0 1 8,4 4 11,-5-7 8,1 6 5,-2-5 0,3 3 0,3-1 3,4 3 8,-4-4 8,2 2 0,-2 3 5,0 1 2,0 10-2,4-3-8,0 5-4,0 0-7,0-3 5,0 0 3,4-3 0,-2 1-3,0 0 3,-2-3-3,0-4-1,0 2-1,0-2-1,0-1-3,0 0-2,0 1 3,0 0-4,-2-4-1,2 3 0,-4-5-1,4 0 0,0 0 0,0-3-11,0 0-26,0 0-25,0 0-32,4-4 4,4-9-45,-2-3-51</inkml:trace>
          <inkml:trace contextRef="#ctx0" brushRef="#br0" timeOffset="3394.6029">3036 2194 313,'0'8'0,"0"2"107,0 8-82,-2 5 7,0-3 5,0-2 0,2 2-6,-2-3-1,0 2 4,2-4-4,-4 2-5,4-2-5,0-5-6,-2-1-2,2 0-2,0-3-5,0-3 3,0-3-5,0 0 1,-1 0 0,1 0-1,0 0-3,0 0 0,0 0 10,0-3-10,0-7 0,0-7-13,7-2-15,-1-4-5,0 2 4,4-2-4,-5 1-6,-1 2 5,2 3 12,2 2 14,-4 0 5,3 3 3,5 3 0,-6-4-3,5 1 5,-1 1-2,2-1 0,-7 4 0,-1 3 1,2 2-1,0 3 14,0 0-2,-1 0 5,5 3 13,-4 6 10,-4 6-6,0-3-7,2 7-6,1-1-4,-3 0 0,2 1-4,0-3-1,2-2-5,4 4 0,-7-7-4,5 1 0,0 1 2,-4-4-4,0 3 0,3-2 0,-3-3-1,2 4 0,-4-4 2,2 3-2,0-1 0,-2 0 0,1-3-2,1-2-22,-4 4-14,0-7-6,0 4-31,-2-2-9,-3-2-17,1 1-55,-2-2-36</inkml:trace>
          <inkml:trace contextRef="#ctx0" brushRef="#br0" timeOffset="3755.4996">3107 2309 51,'8'-9'0,"-6"2"12,2 2 4,2 1 1,-2 4 19,-2 0 15,1 0 5,-3 0 10,6 0 8,0 0-17,4 0-3,-6 4-9,1 1-4,7-3-8,-8 3 2,4-5-9,1 2-5,-1 0 0,2 0-8,-3 1-3,5-3-2,-4 0-5,1 0 0,3 0-1,-2 0 2,-1 0-4,-3-3 0,0-3 0,0 4 1,-2-1-1,1 1-3,-1 0-9,2 2-18,-4-3-10,2 1-10,-4-3-10,2 3-7,2 2-23,-2-2-35,-2 0-18</inkml:trace>
          <inkml:trace contextRef="#ctx0" brushRef="#br0" timeOffset="4103.1764">3407 2172 202,'4'-3'0,"2"2"120,1 1-60,5-3-9,2 1 4,-5-1-10,7-2-9,-1-1 0,-1 1 1,1 1-9,1 0 2,-3-5-1,3 6-6,3-4 1,0 1-6,-1 3 1,-3-1-6,4 2 0,-3-2-7,1 1 0,-1 1 0,-7 2-2,3 0-1,-6 0-2,-2 0-1,0 0 0,-1 0 0,3 0 0,-6 0 0,0 0-29,0 0-1,0 0-16,0 2-10,0 2-8,-6 1 3,-1 2-8,-1-1-8,-4 1-6,5-5 11,-7 1 3,8-1-12,-3-2 0,1 0 34</inkml:trace>
          <inkml:trace contextRef="#ctx0" brushRef="#br0" timeOffset="4256.8941">3647 2131 32,'-2'0'67,"-4"1"3,0-1-3,4 6 8,0 0 1,2 1-10,0 7-10,0-1-14,0 6 5,0 0 1,0 6-3,4 0-7,4 4 1,-2 1-2,0-2-5,1-5-7,-3 2-1,-2-4-3,0-2-6,2 0-4,-4-4-3,0-1-6,0 1 0,0 0-2,0-5 0,0-1 0,0-3-79,0-3-44,4-3-141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9:35:02.17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8A4388B-B3D2-4391-A8E0-3591C6E05631}" emma:medium="tactile" emma:mode="ink">
          <msink:context xmlns:msink="http://schemas.microsoft.com/ink/2010/main" type="inkDrawing" rotatedBoundingBox="23913,13506 24481,13387 24485,13407 23918,13527" shapeName="Other"/>
        </emma:interpretation>
      </emma:emma>
    </inkml:annotationXML>
    <inkml:trace contextRef="#ctx0" brushRef="#br0">-136 484 215,'9'-7'0,"-1"-4"50,6 8-29,-5-3 29,7 1 18,-1 1 2,-1 1-11,3-1-2,2 2 7,5-1-18,5 2-5,-2-1-11,4-4-7,2 0-4,-4-1 0,1-1-1,-4 1-2,3 2 1,-2 0-3,-2-1 3,-2-3-4,0 5 2,-2 1-2,-3-1-6,-1 2-2,-5-3-1,-1 5-4,-7-5 0,0 5 1,-4 0 0,0-2-2,0 2-23,0 0-15,0 0-30,0 0-60,-8 0-114,-5 0-188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46:33.53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D042910-C2D0-47A8-B75C-C5E40E9B0D57}" emma:medium="tactile" emma:mode="ink">
          <msink:context xmlns:msink="http://schemas.microsoft.com/ink/2010/main" type="inkDrawing" rotatedBoundingBox="17497,13480 17719,15081 17678,15087 17456,13486" semanticType="callout" shapeName="Other">
            <msink:sourceLink direction="with" ref="{8571BF7D-3688-4869-9906-EA872C07301A}"/>
            <msink:sourceLink direction="with" ref="{5EA93DEE-D9DC-41D2-AE5B-63F1A54734FC}"/>
          </msink:context>
        </emma:interpretation>
      </emma:emma>
    </inkml:annotationXML>
    <inkml:trace contextRef="#ctx0" brushRef="#br0">-2414-2568 32,'-5'-5'39,"3"-2"-7,-2 3 4,2 2 1,2-5-6,0 5-7,0-3-11,0 1-10,0 2-2,0 2-1,0-4 0,0 4 0,0-1 0,0-1 0,0-1 1,0 1-1,0 2 0,0 0 1,0-2-1,0 2 4,0 0 8,0-5 6,0 5 9,0-1 1,0-4-5,0 5 1,0 0 5,0 0 5,0 0-16,0 0-8,-2 0-9,0 0-2,0 2-5,2 7 5,-2 1 0,0 5-1,2 4 0,0 2 1,0 0 2,0 3-1,0-3 0,2 1 0,2 6 4,0-4-4,2-2 0,-1 2-1,-3-1 1,2 2 7,0-4 1,-2 4 1,4-6 0,-2 0-3,-4 7-2,4-5 2,-3-1 1,3 5 2,2-5 4,-2 5-4,0-2 0,2 5 0,-2-1-8,1 2 1,-1-1-1,-2-3 3,0 5-4,4-3 0,-6 0 0,6-4 0,-1 0 1,-3 1 0,2-3 1,0-1-3,0 0 2,2-4-1,-2-1 1,-2 0-2,-1-1 2,-1 2 0,0 4 1,0-8 4,-1 0 1,1 3 2,-2-5-3,2 7 1,0-4-3,0-3-1,0 3 1,0 0-2,0-1 0,3 1-1,-1 1-1,-2 1 0,6-3 1,-4 6-1,4-5 0,-4 4-1,-2-5 1,2-2 2,0 2-1,0-7-2,-2 2 1,2 0 0,3 2 1,-5 0-1,2 2 1,0-4 0,-2 4-1,2-2 0,0-1 0,0-2 4,2 5-1,-2-3-4,4-1 1,-2 1 0,-4 2 1,1-3-1,-1 0 1,0 0-1,0 2 0,0-4 1,4 4-1,-2-3 1,0 3-1,4 0 0,-4-3 0,0 1-1,2-4 1,-4 4 0,2-1 0,-2 2 2,0 1-2,0-3 0,2 1-1,-2-3 3,2 0-2,-2 3 0,1-2 1,-1 0-1,0-1 0,0 2 0,2-3-1,2 1 2,-4-2-1,0-2 0,0 0 0,0 0 0,0 2 1,0-2-1,0 0-1,0 3 1,0 1 2,0-2-3,0 3 2,0 0 2,0-3-1,0 0-4,0 0 4,0 1-2,0-3 0,0 2 0,0-2 0,0 0-37,0 0-17,0-2 4,0-5-54,0-5-94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9:35:01.75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6818624-A1E3-41C6-9C23-E3354F996150}" emma:medium="tactile" emma:mode="ink">
          <msink:context xmlns:msink="http://schemas.microsoft.com/ink/2010/main" type="inkDrawing" rotatedBoundingBox="24266,13038 24285,13767 24055,13773 24037,13044" shapeName="Other"/>
        </emma:interpretation>
      </emma:emma>
    </inkml:annotationXML>
    <inkml:trace contextRef="#ctx0" brushRef="#br0">61 16 120,'0'-2'0,"0"2"51,2-3-28,-2 2 4,0-1-2,0 2 9,0-3 19,2 3-5,-2 0-9,4-1-7,-4 1-2,0-3-3,0 3 1,0-2-3,0 2-3,0 0 4,0 0 2,2 0-3,-2 0-5,0 0-13,0 6 0,3 7 12,3 8 9,-2 4-6,-2 9-4,-2 0-4,0 4-1,0-3-2,0 4-2,0 2 1,-4-4-2,-6 2-1,1-3-3,-1 0-2,2 0 0,1 2 0,-5-5 2,-1 1-2,7-7 1,4 0-3,0-7 0,2-6 0,-2-3-1,2 2 0,0-5 1,4 0 0,7 3-5,-3-4 2,0-3 1,3-2 2,-1-1 0,8-1-5,1 0 5,-2 0 0,3 0 0,-1 0-29,2-5 0,-3-1-11,-7 3-16,5 3 1,-11-2-11,1 2-3,2 0-23,-8 0-43,0 0-3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2-09T08:27:23.6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4D7AAE-C82D-4CC9-AA6B-4F5FCDBDFE42}" emma:medium="tactile" emma:mode="ink">
          <msink:context xmlns:msink="http://schemas.microsoft.com/ink/2010/main" type="writingRegion" rotatedBoundingBox="12568,9104 12715,9104 12715,9185 12568,9185"/>
        </emma:interpretation>
      </emma:emma>
    </inkml:annotationXML>
    <inkml:traceGroup>
      <inkml:annotationXML>
        <emma:emma xmlns:emma="http://www.w3.org/2003/04/emma" version="1.0">
          <emma:interpretation id="{DB4866C4-0F0A-482B-88C4-1ECEE80018D3}" emma:medium="tactile" emma:mode="ink">
            <msink:context xmlns:msink="http://schemas.microsoft.com/ink/2010/main" type="paragraph" rotatedBoundingBox="12568,9104 12715,9104 12715,9185 12568,9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430318-7BF8-4549-9B4D-45BB05395141}" emma:medium="tactile" emma:mode="ink">
              <msink:context xmlns:msink="http://schemas.microsoft.com/ink/2010/main" type="line" rotatedBoundingBox="12568,9104 12715,9104 12715,9185 12568,9185"/>
            </emma:interpretation>
          </emma:emma>
        </inkml:annotationXML>
        <inkml:traceGroup>
          <inkml:annotationXML>
            <emma:emma xmlns:emma="http://www.w3.org/2003/04/emma" version="1.0">
              <emma:interpretation id="{1B9AE698-1BCD-405E-924E-C26A25AE5464}" emma:medium="tactile" emma:mode="ink">
                <msink:context xmlns:msink="http://schemas.microsoft.com/ink/2010/main" type="inkWord" rotatedBoundingBox="12568,9104 12715,9104 12715,9185 12568,9185"/>
              </emma:interpretation>
              <emma:one-of disjunction-type="recognition" id="oneOf0">
                <emma:interpretation id="interp0" emma:lang="tr-TR" emma:confidence="0">
                  <emma:literal>"</emma:literal>
                </emma:interpretation>
                <emma:interpretation id="interp1" emma:lang="tr-TR" emma:confidence="0">
                  <emma:literal>:</emma:literal>
                </emma:interpretation>
                <emma:interpretation id="interp2" emma:lang="tr-TR" emma:confidence="0">
                  <emma:literal>i</emma:literal>
                </emma:interpretation>
                <emma:interpretation id="interp3" emma:lang="tr-TR" emma:confidence="0">
                  <emma:literal>ı</emma:literal>
                </emma:interpretation>
                <emma:interpretation id="interp4" emma:lang="tr-TR" emma:confidence="0">
                  <emma:literal>C</emma:literal>
                </emma:interpretation>
              </emma:one-of>
            </emma:emma>
          </inkml:annotationXML>
          <inkml:trace contextRef="#ctx0" brushRef="#br0">0 0,'33'0</inkml:trace>
          <inkml:trace contextRef="#ctx0" brushRef="#br0" timeOffset="18965.8043">132-66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48:38.4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8D4CA60-A459-4CF6-8AE0-A94ECD179300}" emma:medium="tactile" emma:mode="ink">
          <msink:context xmlns:msink="http://schemas.microsoft.com/ink/2010/main" type="writingRegion" rotatedBoundingBox="5004,12202 6656,12376 6566,13235 4913,13061"/>
        </emma:interpretation>
      </emma:emma>
    </inkml:annotationXML>
    <inkml:traceGroup>
      <inkml:annotationXML>
        <emma:emma xmlns:emma="http://www.w3.org/2003/04/emma" version="1.0">
          <emma:interpretation id="{8527CD7B-0622-4C74-8495-599BBFFCF36F}" emma:medium="tactile" emma:mode="ink">
            <msink:context xmlns:msink="http://schemas.microsoft.com/ink/2010/main" type="paragraph" rotatedBoundingBox="5004,12202 6656,12376 6566,13235 4913,13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5D7196-B250-416D-8D43-F4393DF943E3}" emma:medium="tactile" emma:mode="ink">
              <msink:context xmlns:msink="http://schemas.microsoft.com/ink/2010/main" type="line" rotatedBoundingBox="5004,12202 6656,12376 6566,13235 4913,13061"/>
            </emma:interpretation>
          </emma:emma>
        </inkml:annotationXML>
        <inkml:traceGroup>
          <inkml:annotationXML>
            <emma:emma xmlns:emma="http://www.w3.org/2003/04/emma" version="1.0">
              <emma:interpretation id="{0F1D01F3-3AD7-4FAC-AAD9-B200F540319B}" emma:medium="tactile" emma:mode="ink">
                <msink:context xmlns:msink="http://schemas.microsoft.com/ink/2010/main" type="inkWord" rotatedBoundingBox="5004,12202 6656,12376 6566,13235 4913,13061"/>
              </emma:interpretation>
              <emma:one-of disjunction-type="recognition" id="oneOf0">
                <emma:interpretation id="interp0" emma:lang="tr-TR" emma:confidence="0">
                  <emma:literal>veya</emma:literal>
                </emma:interpretation>
                <emma:interpretation id="interp1" emma:lang="tr-TR" emma:confidence="0">
                  <emma:literal>viya</emma:literal>
                </emma:interpretation>
                <emma:interpretation id="interp2" emma:lang="tr-TR" emma:confidence="0">
                  <emma:literal>ver</emma:literal>
                </emma:interpretation>
                <emma:interpretation id="interp3" emma:lang="tr-TR" emma:confidence="0">
                  <emma:literal>Veya</emma:literal>
                </emma:interpretation>
                <emma:interpretation id="interp4" emma:lang="tr-TR" emma:confidence="0">
                  <emma:literal>vergin</emma:literal>
                </emma:interpretation>
              </emma:one-of>
            </emma:emma>
          </inkml:annotationXML>
          <inkml:trace contextRef="#ctx0" brushRef="#br0">4697-1769 257,'0'-5'0,"0"5"139,0-1-126,0-1 1,0 2 6,0 0-1,0-2 4,0 2 4,0 0 4,0 0 0,0 0-4,0 4-3,0 3-2,0 5 2,0 3 8,0-1-4,4 1-4,-3 0 0,5 2-3,0 1-5,-2 5-4,2-3 2,1 0 1,1-2-6,-4-2-1,4-3-1,-2-1-2,-1 3-1,1 2 0,4-5 0,-6 2 1,0-1-2,5-7 4,-3 6 0,-2-3-3,7 1-3,-3-4 1,0 2-3,2-3 2,-7-4 1,3 2-2,4-3 0,-4 2 0,0-2 0,5 0 1,-7 0 0,2 0-1,3 0 0,-7 0 1,4 0 0,0-10 2,2 0-1,-2 2 0,-6-6 0,1 0 0,1 2 0,-2-2 0,2-3 0,-2-2-1,4 1 1,-4-2-3,0 0 2,0 0-2,0-3 2,0 7-2,0-4 1,0 2 0,0 3 0,0 1-10,0 1 4,0 1 1,0 6-2,0 1-2,0 2-3,0 3-3,0 0-11,4 0-16,-2 0-16,2 8-2,7-2 10,-3 2-11,0 4-1,2 3-28,-3 0-32,3 1-5,-2-3-12</inkml:trace>
          <inkml:trace contextRef="#ctx0" brushRef="#br0" timeOffset="1573.1156">5106-1545 149,'6'3'0,"-2"-3"70,0 2-30,0-2 0,4 1-1,-1-1 1,1 0-3,4 0-6,-5 0 0,5 0-2,-6 0 4,1-3-2,3-2 1,-4-2-1,4 3-9,-5-3-4,1 3-3,4-4 0,-6-3-2,0 3-4,-2-4-2,-2 1-5,5 0-1,3 0 1,-2-1-1,-4 3-1,0 1 0,-2-2 3,0 1-2,0-1-1,0 3 0,0 1 0,-2-2-6,2 2-2,-4 3 0,0 1 3,0-5 2,-2 5 1,3-1 1,-1-2-5,-2 5 10,-4 0-2,1 0-1,-5 3-1,4 4 0,-5 4 1,-1-4-1,7-1 14,-3 2-6,2-1 2,3 3 4,1 3-3,2-2 1,4-1-1,-4 1-3,2-1 3,2-2-2,0 5-1,0 1-1,0-3 1,4 3 0,0-3 2,4 0 2,3 1-5,-5-1 0,4 0-2,-2-1 0,-3 1 1,11-3-1,-3 5 0,-3-1-2,5-2-1,-7 2-1,6-4-1,-7 0 0,7 0 1,-6-2-1,7 1 0,-5-5 1,1 0 0,-1 1-1,0-3-7,-4 0 5,-5 0-1,3 0-3,2 0-4,-2 0-5,2 0-1,-2-3-2,3-1-4,-1-3-6,-2-2-6,-2-4-6,2-4-9,4 0-15,-3-4 6,1 5-6,6-4-12,-6 3 0,5 1 29,-3 3 24,-4 1 15,9-1 5,-7 1-5,6 1 5,-5 2 4,-3 3-1,4-1 0,-4 2 5,-2 0 9,-2 5 16,0 0 19,0 0 12,0 0 1,0 0-7,0 4-2,4 4 5,-2 1 0,2 4-13,3 1-15,-7-1-5,4 2-4,0-3-2,4 4-4,3-8 0,-5 4-3,4-3-1,-4 0 0,-3-5-3,7-1-4,-4 2-1,2-1-2,5-2 1,-5-2-1,3 0-1,-5 0 0,0 0 2,10-5-1,-7-5-2,3-2 1,1 3 0,-3-4-10,2 1 5,-3-3 0,1-1-5,-4 3 2,0-2 1,-3 7 3,5 5 2,0-3-1,-8 6 0,2 0-2,-2 0 0,2 0-1,4 0 0,-3 9 9,5 5 0,-4 3-1,4 6-1,-1 0-1,-1 1 0,6 3 0,-4 0 2,3 2-2,-3-3 0,-2 0 0,5 1 1,-5 2-1,-4 1 7,6 0 0,-8 6-3,0-1-1,0-4 0,-6 3 1,0-3-1,-2 1 0,-5-5 0,-6 1 3,-1-3-3,-1-2 4,2 0-5,-3-3 2,1-6-3,6-5-1,-3-1 0,5 1 6,1-7-5,-1-2-1,-3 0 0,6-4 0,-1-11-12,7 4 3,2-8 1,2-5-1,0-2-4,0-8-4,2-1-11,12-1-4,-5-2 1,11 8 21,-3 0 7,0 6 4,5-1-2,-5 1-1,6 2 0,0-2-2,1 3-3,3 1-8,-4-3-3,6 4 4,-4 0 3,-2 1 9,2-2-2,-3-2 4,-1-3 0,2 4 1,0-5-1,-2 3 0,-1 4 0,1 2 0,-5-2 0,-7 6-1,5 2 2,-10 1-1,5 1 0,-3 1 0,-2 4 1,-2-3-1,-2 6 4,0-7-4,0 5 0,0 1 2,-2-2-3,-6 4-2,0-2 4,3 2 0,-1 0 0,-8 0 1,5 0 2,-7 0 4,-3 6 7,1 7 15,-1-2 7,6 1-6,-3 7-3,-1-2-1,5 6-5,-3-4-7,1-4-5,6 3-4,-3-3-2,9 3 2,-2-6-3,2-3-1,2 1-1,0-1 2,0-6 0,2 4 12,10-3-7,-5 5-6,7-4 1,-4 1 0,5-3-2,0-1 0,-1-2-1,3 0 0,-1 0-3,-5 0-1,7-4-1,-1-1-4,-3-2 2,-3-4-4,1 0-3,-2-5-1,1 0-3,-1 0 1,2 1-2,-7 3 4,1-3 2,4 4 3,-8 3-1,2 4 4,-3-1 5,-1 3 1,2 2 0,-2 0-1,2 0 4,0 0 18,4 2-5,-2 3 0,0 2-7,0 0 3,-4 0-4,2-1-2,0 3 1,5-3-3,-1 4 1,6 1-2,-1 2-4,1 1 1,-1 2 1,3 0-24,-4 4-40,3 2-115,-7-3-177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2:58.5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5888081-FD0D-4879-A7C7-20E7221A4678}" emma:medium="tactile" emma:mode="ink">
          <msink:context xmlns:msink="http://schemas.microsoft.com/ink/2010/main" type="writingRegion" rotatedBoundingBox="13362,9588 22916,8529 23919,17579 14365,18637"/>
        </emma:interpretation>
      </emma:emma>
    </inkml:annotationXML>
    <inkml:traceGroup>
      <inkml:annotationXML>
        <emma:emma xmlns:emma="http://www.w3.org/2003/04/emma" version="1.0">
          <emma:interpretation id="{10CC33ED-ED34-4103-ACB0-9921D82EA999}" emma:medium="tactile" emma:mode="ink">
            <msink:context xmlns:msink="http://schemas.microsoft.com/ink/2010/main" type="paragraph" rotatedBoundingBox="13362,9588 22916,8529 23074,9955 13521,11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7411D9-A1BA-4789-B0D7-B023B00DA717}" emma:medium="tactile" emma:mode="ink">
              <msink:context xmlns:msink="http://schemas.microsoft.com/ink/2010/main" type="line" rotatedBoundingBox="13362,9588 22916,8529 23074,9955 13521,11014"/>
            </emma:interpretation>
          </emma:emma>
        </inkml:annotationXML>
        <inkml:traceGroup>
          <inkml:annotationXML>
            <emma:emma xmlns:emma="http://www.w3.org/2003/04/emma" version="1.0">
              <emma:interpretation id="{8CAB1C92-3722-4938-BD0D-EF8E37287145}" emma:medium="tactile" emma:mode="ink">
                <msink:context xmlns:msink="http://schemas.microsoft.com/ink/2010/main" type="inkWord" rotatedBoundingBox="13362,9588 14795,9429 14953,10855 13521,11014"/>
              </emma:interpretation>
              <emma:one-of disjunction-type="recognition" id="oneOf0">
                <emma:interpretation id="interp0" emma:lang="tr-TR" emma:confidence="0">
                  <emma:literal>tar</emma:literal>
                </emma:interpretation>
                <emma:interpretation id="interp1" emma:lang="tr-TR" emma:confidence="0">
                  <emma:literal>ta</emma:literal>
                </emma:interpretation>
                <emma:interpretation id="interp2" emma:lang="tr-TR" emma:confidence="0">
                  <emma:literal>ta,</emma:literal>
                </emma:interpretation>
                <emma:interpretation id="interp3" emma:lang="tr-TR" emma:confidence="0">
                  <emma:literal>ta.</emma:literal>
                </emma:interpretation>
                <emma:interpretation id="interp4" emma:lang="tr-TR" emma:confidence="0">
                  <emma:literal>to,0</emma:literal>
                </emma:interpretation>
              </emma:one-of>
            </emma:emma>
          </inkml:annotationXML>
          <inkml:trace contextRef="#ctx0" brushRef="#br0">-6371 215 37,'0'-8'0,"0"-1"61,0 4-42,0 0 4,0-1 6,2-3 5,0 2-11,2 3-9,-4 3-6,2-1-15,-2 0 14,2-1 207,-2 0-170,0 2-9,0 1-5,0 0 8,0 0 6,0 0 0,0 0 0,0 0-5,0 0-7,0 0-8,0 0-3,0 0-6,0 1-8,0 9 2,0 2 10,-4 8 6,4 0-4,-2 5-11,0 2 2,-2 7-6,-3 4 4,1 2 3,0 3-7,0 2 8,2 4-8,-1-5-2,1 7 2,0-8 0,-6 2-3,6 0-3,1-5 0,-1 0 1,-2-1-1,2-1-1,2-4 1,0-5 2,0-3-2,2-5 0,0-5 0,0 2-4,0-10 4,2-2 0,0-1-7,2-4 6,6 4-3,-3-4-6,5 2-1,-2-3 7,7 0-7,2 0 1,1-6-4,3-3-1,0-3-5,-2-3-2,-1 1-11,-3-6-15,2 6-19,-5-4-18,1 5-30,-1-3-39,-8 2-73</inkml:trace>
          <inkml:trace contextRef="#ctx0" brushRef="#br0" timeOffset="296.8457">-6680 782 163,'-11'-5'0,"3"1"386,6 0-331,0-1 1,2 3-10,0 0-21,2-3-1,4 0 4,3-1-12,-1-7 9,8 5 5,3 4 2,0-3 1,4 3-11,1-3-6,-3 3-5,2 0-2,-2 1-2,3 2-3,-1 1-2,0-1-1,-2-4 2,0 3-3,5 1 0,-5-5 0,4 6-26,-4-3-26,2 0-60,-3-2-122,-9-2-155</inkml:trace>
          <inkml:trace contextRef="#ctx0" brushRef="#br0" timeOffset="1230.0655">-5955 998 209,'0'0'0,"-4"0"68,2 0 80,-6 0-72,-1 5-30,5 5-3,-4 0 5,-3 2-3,3 7-3,-2 1-4,4 3-11,3 4-1,3-1 1,-2-3-8,2-2-5,0-2-7,5-7 2,3 4-1,6-5 3,-9-7-2,9 8 2,-4-3-4,3-5 1,-1 3 1,-1-2-5,3-3-2,-6 1 0,5-3-1,-7 0 0,2 0 2,3 0-5,-1-1 4,4-8 2,-1 0-1,-1-11 7,3-1-7,-1-1 3,-1-8-8,1 0 4,-7 3 0,1 3-2,-8-5 0,0 2 4,0-2-5,0 3-1,-6-1-3,-1 4 5,-1 2 0,-4 2-5,3 6 5,-3 7 0,4 6-4,-5 0 7,-1 0-6,-1 0-4,-3 8 3,1 8 6,2 1-2,7 8 0,0-1 0,-2-1-16,8 1-2,2-3-10,0-5-5,0 1-7,2-5-9,10 5-14,-4-7-15,-1-5-20,7 1-27,1-1-23,3-1-32</inkml:trace>
          <inkml:trace contextRef="#ctx0" brushRef="#br0" timeOffset="1515.2726">-5609 1312 451,'0'3'0,"0"-2"126,4 8-126,-4 0 0,4 1 38,-4-1 2,2 3 2,2 0-11,-4-3-1,5 1-7,-1 3-4,-2-3-5,2-1-5,0 4-3,-4-5-4,4 2-3,0-1 2,-2-3 0,-2-1-21,1-1-10,-1 2-22,0-1-9,0 3-27,0-4-28,-3-4-62,-3 0-76</inkml:trace>
          <inkml:trace contextRef="#ctx0" brushRef="#br0" timeOffset="1993.1397">-5441 1119 511,'0'10'0,"0"5"10,4-1 4,2 1 15,-6 2 3,2-2 14,0-2-1,5 5-6,-1-2 1,0 2-9,4 4-2,-6-4-3,-1-1-4,-1-3-6,2 0-7,4-1-5,-2-3-1,-4-6 1,2-1-4,3-1 0,-3-2 0,2 0 5,0 0-3,3 0 1,-1-7 7,6-4-5,-5-10-3,7 0 0,1-4-4,-9 0 1,5-5 1,-5 1-10,-4 3 4,6 1-4,-6 0-2,-4 0-3,2-1 4,-2 9 2,0 0 6,-6 3 3,-6 3 0,4 1 0,-3 6 0,-1-3 5,-3 1-1,-3 1 5,7 3-7,-5 2 3,5 0 1,3 0-5,-2 0 0,1 5-2,3 1 0,0 1 1,-2-3-4,6 1-5,-2 4-7,3-2-9,-3 3-11,-2-2-3,6 2 1,0 2-8,0-6-13,0 3-5,0 0-11,2-4-42,4 2-8,-6-4-49</inkml:trace>
        </inkml:traceGroup>
        <inkml:traceGroup>
          <inkml:annotationXML>
            <emma:emma xmlns:emma="http://www.w3.org/2003/04/emma" version="1.0">
              <emma:interpretation id="{991409D2-DB14-4230-AE91-BD8D89C820B8}" emma:medium="tactile" emma:mode="ink">
                <msink:context xmlns:msink="http://schemas.microsoft.com/ink/2010/main" type="inkWord" rotatedBoundingBox="14954,9601 17313,9339 17450,10578 15091,10840"/>
              </emma:interpretation>
              <emma:one-of disjunction-type="recognition" id="oneOf1">
                <emma:interpretation id="interp5" emma:lang="tr-TR" emma:confidence="0">
                  <emma:literal>25/16)</emma:literal>
                </emma:interpretation>
                <emma:interpretation id="interp6" emma:lang="tr-TR" emma:confidence="0">
                  <emma:literal>25116)</emma:literal>
                </emma:interpretation>
                <emma:interpretation id="interp7" emma:lang="tr-TR" emma:confidence="0">
                  <emma:literal>15116)</emma:literal>
                </emma:interpretation>
                <emma:interpretation id="interp8" emma:lang="tr-TR" emma:confidence="0">
                  <emma:literal>25416)</emma:literal>
                </emma:interpretation>
                <emma:interpretation id="interp9" emma:lang="tr-TR" emma:confidence="0">
                  <emma:literal>15/16)</emma:literal>
                </emma:interpretation>
              </emma:one-of>
            </emma:emma>
          </inkml:annotationXML>
          <inkml:trace contextRef="#ctx0" brushRef="#br0" timeOffset="4708.9902">-5079 1072 7,'0'0'31,"0"0"3,0 0 1,0 0-10,0-3 14,0 2-4,0 1 7,0 0-7,0 0-9,0 0 2,0-2-4,0 2-3,0-3-6,0 2-5,0 1 0,0-3 3,0 0 0,0-2 3,0 3 2,0 0 0,0 0 5,2-5-5,-1 1 7,3-3-1,6 4-4,0-4-1,-5-2-2,7 1 1,-4 0-8,1-1-2,1 0 0,0 6 2,1-4 1,-1 0-3,0 0-1,-3 4-4,7-2 0,-2 1-1,-5 1-1,-1 1 0,4 2 2,-6 0 1,0 2 6,-1 0 1,1 0 6,2 4 10,-2 5 3,-2 3-3,0 3-5,-2 5-3,0 0-1,0 1-6,0 3-2,0-4-4,-4 1 2,0 1-5,-2-2 0,2 1-1,2 5-1,-3-9-1,1 0 0,-2 1 4,0-2-4,0-2 0,1 1 5,-5-4-4,6 1 4,-2-1-5,-3-2 0,5-2 3,-2 2-2,-2-3-2,6-1 2,0-1 0,2-1-1,-2 0 0,2 1-1,0-4 1,0 2 0,0 1 0,0-3-2,0 0 1,0 0-1,0 0 3,0 0-2,4 0 1,6 0 0,-2 0 0,7 0-1,-5 0 2,3 0-1,5 0 0,-5-5 3,5 3 0,1-3-2,-2-1 1,-1 5-3,-3-4 2,5 1-1,-3 0 0,1-5 1,-5 1-1,3 2 0,-6-1 0,1 5-10,-5 0-7,0 2-12,-4-3-13,0 3-7,0 0-14,0 0-16,0 0-29,-4 0-54,-6 0-65</inkml:trace>
          <inkml:trace contextRef="#ctx0" brushRef="#br0" timeOffset="5178.9734">-4637 1003 296,'2'-5'0,"-2"5"123,0 0-89,2 0 5,-2 0 16,0 0 11,0 5-8,0 1-10,0-2-11,0 1-9,0 0-9,0-3-7,0 5-3,0 2-3,0-5-2,0 5 1,2-4-1,2-2 1,-4 3 2,2 0-2,2 1 0,3-3 0,-3 2 1,0 0-3,0 2 0,6-3-1,-3 2-1,-3-4 0,8 6 1,-2-5 0,1 3 0,-3-3 0,5 2 0,-3 0 4,6 0-2,-3 3 1,-1-5 4,3 3 3,-5 1-7,1-2-3,-5 1 5,4-1-2,-4-2-2,-2 1-3,3-2 0,-3 1 0,-2 1 2,0-1-3,-2 0 2,0 1 0,0 1 0,0 0 1,-12 7 0,5-2 1,-7-2-6,3 7-15,-7-5-3,3 3-12,-5 1-12,1-3-24,4 3-27,-7-4-19,-1-1-28,4-4-63</inkml:trace>
          <inkml:trace contextRef="#ctx0" brushRef="#br0" timeOffset="5442.0499">-4604 1007 564,'2'-9'0,"6"0"121,1 2-111,1-4 10,2 0 21,1 4 6,-3-4-10,3 0-10,3 3-3,-3-1 6,5 7 0,-1-1-9,-7-2-3,1 2-7,-1 3-5,2 0-4,-5 0-2,7 0 0,-6 5 0,3-2-4,-3-2-21,2 1-32,-3 0-56,-3-2-135,0 0-219</inkml:trace>
          <inkml:trace contextRef="#ctx0" brushRef="#br0" timeOffset="6614.3624">-3854 68 91,'0'-3'0,"-2"1"34,2 2-27,-4 0 17,0 0 4,2 0 2,-1 2 26,1 9 38,-8-2-25,4 3-6,-2 0-7,-3 6-8,3 3-5,-5 1-3,3-2-4,-2 5 2,3-2-6,-5 7 3,3 3-2,-5 1 0,3 2-3,-1 4-3,2-1-3,-1 4-4,7-1-1,0 3-5,4-1 0,-1-5-2,3 4-1,0-5-1,5-2-1,5 0 3,2-7-1,-3-2-4,5-6 0,-5 4-5,5-6 1,-2-1-1,-3 0 0,-1-5-1,2-1 1,-3 1-3,3-6 2,-4 0-1,-2 2 0,0-5 0,1-1 0,-1-3-29,2 0-17,-4 0-20,4 0-37,-6-15-105,4-2-170</inkml:trace>
          <inkml:trace contextRef="#ctx0" brushRef="#br0" timeOffset="8335.041">-3734 610 211,'6'-1'0,"-1"-3"131,-1 0-96,2 1 8,2 1 18,-6-2-8,2 0-4,0 2 1,5-4-6,-1-3-10,-2 0 3,1-3-8,3 1-10,-6-3-2,6 8-2,-1-7 1,-1 0-5,0-2-5,1-4-3,5 3 3,-2-4 1,1-1-5,-5 0 2,2 2-2,-3 3 3,5-2-2,-4 4 0,-1-1-2,-1 3 0,-4 3 2,0 3 0,0 4 5,-2 2 5,0 0 2,0 0-1,0 0-2,0 0-5,0 11-7,0 3 0,-4 5 18,-2 2-6,-3 4-2,3 3-1,0-2 0,-2 3-4,4-4 3,1 0-2,1 1 3,2-3-3,0-1 1,0 2-1,0-2-3,-2-2 1,2 2 1,0 0-1,0-1 0,0 3 1,0-8-2,0 4 1,0-6-5,0 1 2,0-3 1,0 1-2,0-4 0,0-2 0,0 2 0,0 0 2,0-1-2,0-1 0,0-2 0,-2 2-13,-6 4-3,4-3-7,0 0-3,-2 4-7,3-7-13,-5 0-28,8-1-38,0-3-45,0-1-4,0-1-53</inkml:trace>
          <inkml:trace contextRef="#ctx0" brushRef="#br0" timeOffset="9068.3264">-3243 418 189,'2'-7'0,"2"-2"98,-2 1-72,1 3 3,-1 2 4,0-3 10,0 3 8,2 1-11,-4-1-5,2 3-4,-2 0 0,0 0-5,0 0 7,0 0-6,0 0-6,0 0-1,0 0-2,0 0-10,-2 8-4,-4-2 3,4 0-4,2 2 4,0 0-4,-3-2 2,3 2-2,0-3 1,0 4 0,0 0 1,0-4 1,0-2 7,-4 3 7,-2 5-3,0 4 4,0-1-3,0 8 5,-3-1-4,1 1-1,0 4-4,1-1-3,-1 3 1,-2 0-6,2 0 2,3 2 1,5 3-4,0-3-3,0-4 0,0 1 1,4-5 0,1 0-1,-1 1 0,6-4-1,-6-2 0,3-3 0,1-3 3,2 2-4,-2-7 0,-1 0 2,-1-1-2,-2-5 1,4 2 0,-2-2 1,5 0 0,3-5 6,-3-7 1,1-1-3,7-6 0,-3 0-5,3 1-2,-4-2 1,-5 6 0,-4-3 2,2 8-1,-6 4 0,-1-1 1,-1 5-1,0-3-1,0 0 0,0 3 2,-1-3-3,-5 1-2,0-3 0,-4 3 0,-1 1 1,-1 2-3,-1 0 2,-5 0-2,1 0 3,3 0-1,-1 2-7,-1 1-7,9 2-4,-7-5-5,6 1-7,-3 2-12,3-1-20,-2 0-53,3-2-22,1 0-45,-6 0-80</inkml:trace>
          <inkml:trace contextRef="#ctx0" brushRef="#br0" timeOffset="9406.8055">-3011 182 648,'17'36'0,"10"2"62,-2 1 10,-1-1-23,-3-2-4,2 0-4,-4-3 4,-1 1-9,1 0-4,-2 2-12,-1-7 0,-1 1-8,-1 3 0,-4-2-5,-5 3-4,7-4-3,-10 3 0,-2 1 0,-2 1-30,-13 1-25,-5 1-34,-1-2-73,-8-5-151</inkml:trace>
        </inkml:traceGroup>
        <inkml:traceGroup>
          <inkml:annotationXML>
            <emma:emma xmlns:emma="http://www.w3.org/2003/04/emma" version="1.0">
              <emma:interpretation id="{537E3158-F300-4907-AA89-86722DCAFEA5}" emma:medium="tactile" emma:mode="ink">
                <msink:context xmlns:msink="http://schemas.microsoft.com/ink/2010/main" type="inkWord" rotatedBoundingBox="19427,9477 22977,9083 23063,9857 19513,10250"/>
              </emma:interpretation>
              <emma:one-of disjunction-type="recognition" id="oneOf2">
                <emma:interpretation id="interp10" emma:lang="tr-TR" emma:confidence="0">
                  <emma:literal>51=1-1</emma:literal>
                </emma:interpretation>
                <emma:interpretation id="interp11" emma:lang="tr-TR" emma:confidence="0">
                  <emma:literal>SE M -1</emma:literal>
                </emma:interpretation>
                <emma:interpretation id="interp12" emma:lang="tr-TR" emma:confidence="0">
                  <emma:literal>seni</emma:literal>
                </emma:interpretation>
                <emma:interpretation id="interp13" emma:lang="tr-TR" emma:confidence="0">
                  <emma:literal>51--1-1</emma:literal>
                </emma:interpretation>
                <emma:interpretation id="interp14" emma:lang="tr-TR" emma:confidence="0">
                  <emma:literal>#Deniz</emma:literal>
                </emma:interpretation>
              </emma:one-of>
            </emma:emma>
          </inkml:annotationXML>
          <inkml:trace contextRef="#ctx0" brushRef="#br1" timeOffset="-218035.1196">-180 72 63,'0'-2'0,"0"0"63,0-1-27,0 3-9,0 0-9,0 0-3,0 0-6,0-2 0,-3 0 6,3 2 2,0-1 2,0 1 3,0 0-1,0 0-6,0 0 16,0-2 27,0 2-21,0 0-11,0 0-7,-2 0 3,-2 0-8,-2 0-8,-4 0-8,3 0 4,-7 2 37,1-1-12,1 1-4,0 0 0,-5 5 0,0-1-2,-1 1-7,-1-1 1,1 0 2,-3 0-3,4-1-7,-4 6 4,3-3-3,1-2-5,1 2 6,3-1-4,-3-1-3,5-1 3,1 0 0,4 1 2,2-5-5,4 1-2,-2 3 0,2 1-14,0 0 2,0 2 9,6 6 6,2-4 0,2-5-3,3 6 3,1 2-1,5-1 0,-7 6 0,3-4 0,2 1-3,-3 0 2,3-3-1,3 3 0,-5-2 0,3-1 0,-3 3 3,1-2 1,-3 2 1,-1-1 2,-3 2-2,-1-3-2,-2 7-1,0-6-1,-6 1 1,0-4-1,0-3 2,0 5-2,0-7 0,-6 1 7,-4 0 9,-1 0 9,-1-1-10,-5 1-3,1-1-6,-3-1-3,-4-2-1,1 0-1,-3 3-1,0-4-2,0 2 2,-4-2-2,0 2 2,0-1-2,4-1-16,2-2 5,7 0-7,1-2-7,3-1-19,6-1-16,-1-2 5,7-3-13,0 5-25,0 0-26,5 2-14,11-4-8,-1-3-4</inkml:trace>
          <inkml:trace contextRef="#ctx0" brushRef="#br1" timeOffset="-217048.1988">0 81 210,'0'-16'0,"4"7"59,4-2-38,-4 2 3,3 0-6,1 2-1,-2-2 9,2 2 11,1 5 13,-3 0-3,2 2 3,0 0-4,-5 0-3,3 9-1,-2 2 4,4 3-2,0 1-18,-3-1-4,3 4-4,-2-2-3,0 1-2,3 0-2,-3 2 1,2 1 0,2-2-3,1 3 4,-1 0 2,7 7-2,-3-5-4,1 2 3,1-5-5,-3 6 0,-3-6-3,2 2 1,-1-2-2,3 0 2,-10-3-2,1-3 0,-1 4-3,-2-6 0,0 1 6,2 0-2,-4-1 2,0-1 0,0 2 1,-4-2-3,-2 3 1,2-1 1,1-7-1,-7 8-5,0-7 0,1-4 6,-5 2-6,2-1 5,-3 0-2,-2 4-2,-3-8 0,-1 1-2,2 1-7,1-2 1,3 0-1,1 0-2,-1 0-8,5-2-7,6 1-12,-2-2-24,6 3-38,0 0-75,0-6-117</inkml:trace>
          <inkml:trace contextRef="#ctx0" brushRef="#br1" timeOffset="-217502.671">107 83 290,'1'-2'0,"-1"2"103,0 0-79,0 0-5,0 4 9,-1 2 16,-5 11 8,2 2 6,-6-5-4,2 6-6,5-3-2,-3-1-11,6 5-7,-2-2-1,2 5-6,0-6-3,0 7-2,0-1-5,0 1-2,2 2-4,-2 1 1,4-1-1,-4 0 1,0-5-2,0 0 0,0-1-2,0-1-2,0-6 0,0-4 1,0 2-1,0-6 1,0-2-1,0-2-22,0-2-7,0 0 1,0 0-7,0-4-20,-4-2-36,0-5-30,0-3-8,-2-1-41,2-4-8</inkml:trace>
          <inkml:trace contextRef="#ctx0" brushRef="#br1" timeOffset="-216346.4019">650 225 122,'-2'0'0,"-6"0"32,0 0-19,3 0-9,1 0 8,0 0 2,4 0 16,0 0 0,0 0 30,0-3 4,-2 2-5,2 1-14,0 0-13,0 0-12,10 0-2,-7 0-2,11 0 0,-1 0-2,3 0-2,1 0 2,1-3 2,-1 0-4,12 1 7,-4-2-4,4-5-7,2 2-4,-4-2 0,-2-2-2,-1 4-2,1 2 0,-4-2 0,0 1 3,-5 1-3,-3-1 0,-3 2-40,-2 4-20,-5 0-26,-3 4-21,0 7-8,-3 3-4,-11-1-64</inkml:trace>
          <inkml:trace contextRef="#ctx0" brushRef="#br1" timeOffset="-216145.7609">775 456 468,'0'0'0,"0"3"48,2-3-47,6 0 27,0 2-8,-1 0-2,3 0-2,2-2-2,3 0 4,1 0-3,3 0-1,0-4-6,3 2-3,-1 2-2,0-6-3,2 4 0,2 2-60,1 0-69,-5 0-95</inkml:trace>
          <inkml:trace contextRef="#ctx0" brushRef="#br1" timeOffset="-213732.8603">1545 36 379,'0'0'0,"0"6"116,0 5-116,0 1 0,0 8 13,0-5 6,0 10 14,0-2 4,-2-1-9,0 1 0,2-7-6,-2 0 6,2-1 0,0 4-4,0-6-4,0 0-6,0-5-5,0-2-4,0-2 0,0 3 0,0-3-3,0-4 2,0 0-4,0 0 0,0 0 5,0 0-1,0 0 2,0 0-3,0-2-1,0-9-1,0 1 2,0-7-4,0 1-5,4-8 0,-2-1-1,1 1 1,5-2-1,-6 0-3,-2 2-5,4 2-3,-2-2 3,4 6 5,0 0 10,-3 0 0,3 5-2,4 1 0,-4-3-3,3 6 4,3-2 1,3-1 0,-5 3 0,4 0-2,-3 0 3,-1 2 0,-4 3-1,3 3 0,-1-6 0,-4 5-1,2 0 2,-2 0 0,3 2-1,-5-2 0,2 2 3,2 0 2,-4 0 2,2 4 5,-2 7 2,0-5 5,0 12 3,1 0 0,-1 2 0,-2 4-6,4-4-4,-4 5 1,6 2-7,0-9 3,0 5-7,-3-1 2,5-5-1,-4 4 2,4-5 1,0 4-4,-5-4 3,1 0 0,-2-3 1,4 5-2,-4-6 0,4 1-1,-4-3 1,-2-2-1,0-1-2,2 3 0,-2-1 1,0-4-2,1 3 0,-1 0 1,0 1-1,0 1 2,0 0-1,0 3 0,-1-5-2,-1 4 2,2-6-1,-4 3 0,0 0-11,4-5-6,-4 3-10,4-3-3,-2 0-15,0-2-10,2-2-24,0 0-11,0 0-5,4 0-10,6-3-19,1-11-13,9-2-28</inkml:trace>
          <inkml:trace contextRef="#ctx0" brushRef="#br1" timeOffset="-213468.2842">2130 230 379,'2'0'0,"0"0"102,4 0-68,2 0 7,-3 0-5,5 0-11,4 0-3,3 0 13,-1 0 5,-3 0-8,4 0-1,3 0 0,-3 0-5,1 0-8,-5-3-6,5 3-6,-1 0-3,0 0-4,-3 0 1,-1 0 0,1 3 0,-4-1 0,1 2-42,-5-2-1,-2 0-30,2 3-15,-1-1-14,-3 2-28,2-5-58</inkml:trace>
          <inkml:trace contextRef="#ctx0" brushRef="#br1" timeOffset="-212988.9777">2699 170 382,'5'-8'0,"1"-3"28,2 1 2,3-3 5,1 4-11,2-7-9,-3 2 4,-1-7 7,1 4 8,-3-5 4,2 4 3,-2-1-18,-5-2 1,3 2-8,-4-1-9,0 0-1,0 3-1,0-2 2,0 4 3,-2 3-4,0-1 5,0 5 9,0 6 9,0 0-4,0 0-5,0 2-5,0 0-8,0 0-6,0 0-2,0 0-5,0 4 8,0-2 3,-2 8-2,0-3 1,2-1-2,0-4 0,0 3-2,0-2 0,2 1 0,-2 2 3,2 6 2,0 0 4,0 1 3,-2 4 4,2 4-2,2 2-2,-2 6 1,-1 2-2,3 1-4,-4 2 3,0 2-2,2-3-4,2-1 2,4-1-1,-4 0-2,0-4 2,-1-2 0,-1-2-3,6 2-1,-4-2 0,0-4-1,-2-1 0,0-6 1,7 1-1,-5-5 0,0 0-11,0-6-16,-2 0-13,2 0-27,0-2-28,-2 0-89,3-4-122</inkml:trace>
        </inkml:traceGroup>
      </inkml:traceGroup>
    </inkml:traceGroup>
    <inkml:traceGroup>
      <inkml:annotationXML>
        <emma:emma xmlns:emma="http://www.w3.org/2003/04/emma" version="1.0">
          <emma:interpretation id="{8614D52D-3C94-420B-B2ED-26F3C6350B17}" emma:medium="tactile" emma:mode="ink">
            <msink:context xmlns:msink="http://schemas.microsoft.com/ink/2010/main" type="paragraph" rotatedBoundingBox="14188,17227 15907,10685 17022,10977 15303,17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30A71-0D5B-43A5-89FF-20A52C37BB42}" emma:medium="tactile" emma:mode="ink">
              <msink:context xmlns:msink="http://schemas.microsoft.com/ink/2010/main" type="line" rotatedBoundingBox="14188,17227 15907,10685 17022,10977 15303,17520"/>
            </emma:interpretation>
          </emma:emma>
        </inkml:annotationXML>
        <inkml:traceGroup>
          <inkml:annotationXML>
            <emma:emma xmlns:emma="http://www.w3.org/2003/04/emma" version="1.0">
              <emma:interpretation id="{068CDAF1-8131-4140-B857-CC0D30B2D35B}" emma:medium="tactile" emma:mode="ink">
                <msink:context xmlns:msink="http://schemas.microsoft.com/ink/2010/main" type="inkWord" rotatedBoundingBox="14188,17227 14663,15420 15778,15713 15303,17520"/>
              </emma:interpretation>
              <emma:one-of disjunction-type="recognition" id="oneOf3">
                <emma:interpretation id="interp15" emma:lang="tr-TR" emma:confidence="0">
                  <emma:literal>#@G.</emma:literal>
                </emma:interpretation>
                <emma:interpretation id="interp16" emma:lang="tr-TR" emma:confidence="0">
                  <emma:literal>#@G</emma:literal>
                </emma:interpretation>
                <emma:interpretation id="interp17" emma:lang="tr-TR" emma:confidence="0">
                  <emma:literal>do.</emma:literal>
                </emma:interpretation>
                <emma:interpretation id="interp18" emma:lang="tr-TR" emma:confidence="0">
                  <emma:literal>'0.</emma:literal>
                </emma:interpretation>
                <emma:interpretation id="interp19" emma:lang="tr-TR" emma:confidence="0">
                  <emma:literal>#@G,</emma:literal>
                </emma:interpretation>
              </emma:one-of>
            </emma:emma>
          </inkml:annotationXML>
          <inkml:trace contextRef="#ctx0" brushRef="#br0" timeOffset="-62833.0841">-5076 7871 262,'0'5'0,"0"7"74,0-2-62,0 5 22,0-1 2,0-1-9,0 5 3,0-6 0,0-1 1,0 2 4,2-4-7,0-2 2,-2 4 6,2-5-8,2 2-1,2-2-10,-2 3-8,0-2-3,-2-3-1,1 1-1,3 0 0,0-5 1,0 1-3,0-1 9,3 0 3,-3 0 8,6-3-5,-3-5-3,1-1-3,2-4-3,3 2 1,3-3-3,-5 1 1,4-3-7,3 1 0,-1 1 1,2-4-1,-1 4 0,-1-6 0,0 6-42,-7-1-44,3 2-90,-11 3-143</inkml:trace>
          <inkml:trace contextRef="#ctx0" brushRef="#br0" timeOffset="-63180.9494">-4932 7402 40,'0'0'0,"0"0"21,0 0-16,-2 0 4,-4 0-8,4 0 0,0 0-1,-2 0 0,2-3 6,-4 1 8,1 2 1,5 0 12,-2 0 11,0-1-11,0 1 3,0 0 0,-2 0 6,2 0 2,2 0-14,-2 0-12,-2 0 3,4 0-3,-2 0-2,2 0-3,0 0-1,0 0-1,0 0-1,0 0-1,0 0 1,0 1 8,2 1 5,4 1 1,-2 4-1,2-2 0,5 4-7,-3 1-5,-2-2-2,2 1 0,-5 0-1,3 0-1,-2 0 0,6-2-1,-6 5 0,-1-4 2,-3 3-1,2 0 0,0-3 3,4 0 1,-4-1 4,-2 6-3,0-1 3,0-1-1,0 5-1,-8-1 0,4 4-2,-5 0 2,-3 1-1,4 1 2,-1-3 2,1 3-3,-5 0-1,5 2 2,-4-1-2,6 3 1,1-8-5,-1 5 2,0-4-2,2 0 1,4 1-3,-4-4 0,0 2 4,2-1-4,2-5 0,0 5 1,0-7-1,0-2 1,0-1-1,0-1-4,0-3 4,4 0 0,-4 1-3,2-3 1,2 0 1,-4 0 1,4 0 0,4 0 2,-4 0-2,1 0 0,-3 0 0,8-1 1,-8 1-2,4-2-1,-4 2 4,0 0-2,-2 0 0,0-2 0,3 2 0,1 0-1,0 0-11,-4-2-8,0 0-7,-4-3-20,-3 1-48,3 0-35,-4 1-1,-2-3-18</inkml:trace>
          <inkml:trace contextRef="#ctx0" brushRef="#br0" timeOffset="-66644.145">-4847 6241 42,'27'-44'42,"-27"44"-9,0 0-18,0 0-1,0 0-11,0 0-2,0 0-2,0 0-7,0 0-2,0 0 2,-4 3 6,4-3 3,-2 2 1,0-2 3,-4 0 4,2 0 0,2 0 3,2 0 4,0 0-4,-2 0-4,0-2-3,0 2-3,1-3 0,-7 3 3,6 0 0,-2 0-3,-2 0 4,2 0-2,-5 0 1,5 0-3,-2 0 2,-2 0 0,4 3 0,1-3 0,-3 0 2,-2 0 3,4 0 4,-5-5 27,-1 1 4,2 0-13,-3-1-4,3 0-5,2 4 5,-6-7-3,5 6-9,-5 0-3,2 2 0,-1-2-6,-1 2 1,1 0-3,-1 0 2,2 0-2,1 0-1,-1 0-2,6 0 0,-2 0-1,-1 0 0,3 0 1,-2 2-1,4-2 0,-6 2 0,2-2 1,5 0-1,-5 2 0,-2-2 1,2 0-1,0 3 0,1 0 0,-3 0 5,4 2-1,-4 0 0,-3-1 2,1 0 2,-3 3 0,-1 0-3,0 3 2,-1 0-2,0 2-4,1 0 0,-1 2-1,-3-1 0,7-3 1,-5-3-1,1 4 4,3 0-2,-3 1 1,-1-1-1,-5 2-1,3-2 5,-1 1-4,4 1 1,-3 2-3,3-1 0,-3 0 3,7 4-2,-3-3-1,5 4 0,-3-3 0,4 0-1,-3 2 1,7-1 0,0 1 0,2 2 0,0 1-2,-4 2 2,2-2 0,1 1-1,-1 5 1,4-4 0,-2 2 0,2-2 0,-2-4-2,-4 2 2,6-5 0,0 2 0,0-3-4,8 3 3,-4 0-1,3-3 1,5 4-1,-4-5 0,5-1 1,-5 3 0,5 4 1,-1 1 0,4 1 0,-1 2 0,2-1 2,-5 4-3,0-5 2,1 6-2,3-8 2,-3 1-1,3-2 0,-1-1 0,0 0-5,5-6 6,-5-4 2,3 1-2,3-2-1,-2-4 0,3 3 1,-3 1-1,0-1 0,1 5 3,-3 1 1,2-3 0,-9 2-2,7-1 0,1 1-1,-1-5-1,-3 2 0,1-2 2,-1-4-3,-7 1 1,7 1 0,-4-4 3,5 0-5,-5 0 4,5 0 0,-3 0-2,-3 0 0,5 0 0,-4 0 2,3-4-2,-3 1 0,5 1 0,-3-2 0,-1-2 0,-1-4 0,0-1 0,3 1-2,-3-1 3,3 2 3,-7 0-3,6 0 2,-8 0 0,2 0-2,-1 0-1,5-4 0,-2 2 0,5 1-1,-5-3-1,4 2 1,-5 2-1,-1-5-1,4 1 1,-2-3 1,3 3 2,-3 1-1,-2-6 0,3 0 0,-3-5-3,-2 1 3,6-7 1,-6 0-1,1-2 1,5 1-1,-6 4 4,0 1-4,-2-3 10,0 6-8,1 2-1,5-1 1,-6 6-2,0-3 0,2 5 0,-2-1 1,-2 2-1,2-4 0,-2 3 0,0-4-1,2 1 2,-2-2 0,0-2-1,0-3 0,0-4 0,0-4 7,0 2 1,0-3-2,0-1-2,4 0-4,-4 5 0,0 0 1,0 3-1,-8 6 3,2 3 5,-6 0-1,3 2 4,-3 3-3,4 0 4,-5-1 0,3 5-1,-7 0-6,1 0 1,3 3-1,-8 0 0,-3 4 0,-3 0 5,2 0 0,4 2 0,-2 4 1,3 2-1,-5 1-8,4 0 2,-2 1-6,4 4 0,1-6 2,3 6 0,1-3-31,1 1-31,5 5-50,4 0-82,0 2-174</inkml:trace>
          <inkml:trace contextRef="#ctx0" brushRef="#br0" timeOffset="-67908.7757">-4847 6241 60,'1'-3'0,"-1"0"18,0 3-20,0-4-10,2 0 6,2 2-4,-2-1-19,2-5 10</inkml:trace>
        </inkml:traceGroup>
        <inkml:traceGroup>
          <inkml:annotationXML>
            <emma:emma xmlns:emma="http://www.w3.org/2003/04/emma" version="1.0">
              <emma:interpretation id="{5831C72C-0B88-4BD1-B80F-640DBBB00C94}" emma:medium="tactile" emma:mode="ink">
                <msink:context xmlns:msink="http://schemas.microsoft.com/ink/2010/main" type="inkWord" rotatedBoundingBox="16009,11471 16196,10760 16892,10943 16705,11654"/>
              </emma:interpretation>
              <emma:one-of disjunction-type="recognition" id="oneOf4">
                <emma:interpretation id="interp20" emma:lang="tr-TR" emma:confidence="0">
                  <emma:literal>%</emma:literal>
                </emma:interpretation>
                <emma:interpretation id="interp21" emma:lang="tr-TR" emma:confidence="0">
                  <emma:literal>!</emma:literal>
                </emma:interpretation>
                <emma:interpretation id="interp22" emma:lang="tr-TR" emma:confidence="0">
                  <emma:literal>k</emma:literal>
                </emma:interpretation>
                <emma:interpretation id="interp23" emma:lang="tr-TR" emma:confidence="0">
                  <emma:literal>K</emma:literal>
                </emma:interpretation>
                <emma:interpretation id="interp24" emma:lang="tr-TR" emma:confidence="0">
                  <emma:literal>d</emma:literal>
                </emma:interpretation>
              </emma:one-of>
            </emma:emma>
          </inkml:annotationXML>
          <inkml:trace contextRef="#ctx0" brushRef="#br0" timeOffset="10540.7814">-3933 1368 166,'0'10'0,"0"-3"267,0 2-258,4 6-3,0-4-1,5 3-2,1-3 18,1 3 10,1 1 0,0-2-5,-3 2 8,9-2 9,-3 3 4,1 1-8,-5 4-6,5 0-3,-3 0-10,3 4-1,1 0-5,-3 0 1,-3 2-4,1 0 4,-3-4-2,5-2-1,-6 0-1,3 0-3,-3-2-4,2 2-2,-1-4-1,-3 0-1,6-2 0,-6-3 0,1 1 6,3 0-4,-6 3 4,6-3 0,-7 0-2,-3-1 0,2 0 3,0 1-1,2-4 0,0 2-1,0-1 1,-2-2-2,0 1-1,0 1-2,-2-4 1,0 1 0,2-2-1,-2-2 0,0 4 1,2-2-4,-1 2 2,1-1 0,-2 1 0,0 2 0,4-4 0,4 6 0,-6-4 2,-2-1 0,2 5 5,4-1-3,-6 1-2,4-4 0,-4-1-1,0-1 0,5-3-1,-5-1 0,0 3 1,0-4-1,0 0 0,0 0-11,0 0-8,2 0-6,-2 0-16,0-7-14,0-7-36,0-3-88,0-2-69,-2 4-113</inkml:trace>
          <inkml:trace contextRef="#ctx0" brushRef="#br0" timeOffset="11126.9193">-3784 1984 196,'-6'0'0,"-2"0"25,6 0-2,0 5 22,0-5 13,2 0 1,0 0 12,0 0-25,0-4-19,4 3-5,2-1 4,0 0 8,2-2-4,1 1 1,3 3-5,-4 0 3,-1 0 1,-1 0 2,2 0 0,-1 0-6,-1 3-6,-2 5 1,6 3 1,-2 3 1,3 0-3,-1 4-3,-2 0-6,1 2-3,-1 1-1,5-4-3,1 1-2,-2-4 1,-1 0 0,1-3-2,1-3 2,1 1-2,-1-1-1,-1-4 0,2 0 4,-1 1-3,1-3 0,-7 0-2,3 0 2,-2-2-1,-1 0 0,7 0 0,-6 0 1,-1 0-1,-1 0 0,-2 0 0,-2 0 4,6-2-3,-6-2 2,0-3 9,0 1-3,-2-5-2,3-3 0,1-4 2,-2 0-2,0-4-1,-2-5-2,0 0-2,0-7 5,0 1-8,0-4 2,-2 6-1,2 1 0,0 8 0,0 2 0,2 6-3,2 5-1,-4 5-12,2 2-9,-2 2-2,0 0-9,0 0-18,0 4-48,-10 10-112,-7 1-92</inkml:trace>
        </inkml:traceGroup>
      </inkml:traceGroup>
    </inkml:traceGroup>
    <inkml:traceGroup>
      <inkml:annotationXML>
        <emma:emma xmlns:emma="http://www.w3.org/2003/04/emma" version="1.0">
          <emma:interpretation id="{86835282-E904-4F9A-BD69-BB4DDB2A95A7}" emma:medium="tactile" emma:mode="ink">
            <msink:context xmlns:msink="http://schemas.microsoft.com/ink/2010/main" type="paragraph" rotatedBoundingBox="14405,17556 16435,17890 16330,18532 14299,18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CF4E22-4DEF-43BD-B5B9-CAB26EAB4A5C}" emma:medium="tactile" emma:mode="ink">
              <msink:context xmlns:msink="http://schemas.microsoft.com/ink/2010/main" type="line" rotatedBoundingBox="14405,17556 16435,17890 16330,18532 14299,18198"/>
            </emma:interpretation>
          </emma:emma>
        </inkml:annotationXML>
        <inkml:traceGroup>
          <inkml:annotationXML>
            <emma:emma xmlns:emma="http://www.w3.org/2003/04/emma" version="1.0">
              <emma:interpretation id="{62D91FE2-1525-4BF2-8A5A-6CC3FB7AA1CA}" emma:medium="tactile" emma:mode="ink">
                <msink:context xmlns:msink="http://schemas.microsoft.com/ink/2010/main" type="inkWord" rotatedBoundingBox="14405,17556 15222,17691 15117,18332 14299,18198"/>
              </emma:interpretation>
              <emma:one-of disjunction-type="recognition" id="oneOf5">
                <emma:interpretation id="interp25" emma:lang="tr-TR" emma:confidence="0">
                  <emma:literal>H</emma:literal>
                </emma:interpretation>
                <emma:interpretation id="interp26" emma:lang="tr-TR" emma:confidence="0">
                  <emma:literal>j</emma:literal>
                </emma:interpretation>
                <emma:interpretation id="interp27" emma:lang="tr-TR" emma:confidence="0">
                  <emma:literal>N</emma:literal>
                </emma:interpretation>
                <emma:interpretation id="interp28" emma:lang="tr-TR" emma:confidence="0">
                  <emma:literal>n</emma:literal>
                </emma:interpretation>
                <emma:interpretation id="interp29" emma:lang="tr-TR" emma:confidence="0">
                  <emma:literal>(</emma:literal>
                </emma:interpretation>
              </emma:one-of>
            </emma:emma>
          </inkml:annotationXML>
          <inkml:trace contextRef="#ctx0" brushRef="#br0" timeOffset="-61174.8216">-5524 8235 81,'0'0'0,"-2"0"50,2-2-14,0 0-4,0-2-11,0 3-1,0-6 10,0 4 20,0-1-6,2 2-5,-2-2-6,4 1 1,-4 1 4,0 0-5,0 2-6,0 0-3,0 0-3,0 0-2,0 0 4,0 0 3,0 0 0,0 0 2,0-2-3,0 2-3,0 0-1,0 0-5,0 4-1,-2 5-2,-6 9 2,1 0 2,5 2-3,-6 4-7,0-5-1,6 4-1,-4 1-1,4 1 1,-5 0 0,1 0 3,6 1-3,0-3-2,0 2-2,0-3 0,2 5 2,0-8-3,4 5 0,-3 0 0,3-1 0,-6-3 0,4 1 2,0-8-2,0 0-2,0 0 3,-2-3 0,-2 1-1,4-5 0,-4 1 0,0-5 0,0 1 0,0 0 0,1-3 0,3 2-2,4-2 2,-2 1-22,0-1 12,3 3-4,-1-3-8,-4 0 1,8 0-5,-5-6-12,5-1-9,-3-1-11,-3 2-19,2-3-10,-6 5-50,-2 2-38</inkml:trace>
          <inkml:trace contextRef="#ctx0" brushRef="#br0" timeOffset="-60789.1444">-5795 8600 368,'0'0'0,"0"0"97,0 0-84,0 0-11,0-3 3,2 1 12,14-4 13,-3-1 4,11-5 7,-3 0 1,2-7 1,6 4 2,-4 0 0,6 3-4,0 1-6,-10 5-9,4-3-3,-3 5-6,1-1-3,-4 2-6,-1 3-3,1 0-3,-6 0-1,-1 0-2,2 0 1,-7 1 0,7-1 0,-3 0-12,5 0-18,1 0 1,-1-3-1,-5-4-5,3 5-22,-6-4-36,-5 6-72,1 0-103</inkml:trace>
          <inkml:trace contextRef="#ctx0" brushRef="#br0" timeOffset="-59438.3835">-5018 8563 21,'-5'4'24,"3"-4"-2,-2 1-2,4-1-9,-2 0 0,-2 0 2,2 2 6,2-2 9,0 0-6,-2 2-1,0-2-1,-2 0 5,2 0 11,-1 0 6,3 1-4,-4 2-5,2 0 0,2-1-1,0-2-4,0 0-4,-2 0-8,0 0 0,-4 0-2,4 0-2,0 1-3,0 2-2,2-1 0,0 3-1,-2-4-1,0-1 0,1 0 0,-1 0 1,2 0 1,-2 0 4,2 2 5,-6 0-6,4-2-2,2 3-1,0-3 1,-2 0-3,2 0-2,0 0-3,-2 4 0,2 1 0,0 1 4,-4 2-1,2-2 0,-2 2-1,1 1-1,1 0 1,2-4-2,0-1 0,0 3 0,0-5 0,0 2 0,2 1 0,3-1 0,-3 0 0,0-2 0,2 0 0,0 0 0,0 0 4,5-2-3,-5 2-1,0 0 0,4-2 0,-4 3 1,2 1-1,-1 3 0,5 1 0,-2-2 0,0 2 6,-3 3 3,-3-1 1,2-1-3,-4 4-1,2-2 3,6-4-2,-8 2-1,2-3-2,0-3-2,-2-1-1,0 2 2,0-2-1,0-1 2,0 4 0,-2-5 3,-6 2 5,4 3-5,-2 1-2,-5 2-4,1 0 1,-3-4-3,1 4 2,0-2 0,-3-2-1,3 3 0,-1 0 0,1 0 0,1-1 0,5-4 0,-2-2-2,4 2-10,0-2-6,4 0-18,0 3-12,0-3-9,0 0-13,0 0-14,0-5-27,6-1-7,10-3 10,-3 2-70</inkml:trace>
        </inkml:traceGroup>
        <inkml:traceGroup>
          <inkml:annotationXML>
            <emma:emma xmlns:emma="http://www.w3.org/2003/04/emma" version="1.0">
              <emma:interpretation id="{B6484B3B-B8CD-485A-9B1C-F9A5556EE337}" emma:medium="tactile" emma:mode="ink">
                <msink:context xmlns:msink="http://schemas.microsoft.com/ink/2010/main" type="inkWord" rotatedBoundingBox="15344,17859 16412,18035 16338,18482 15270,18306"/>
              </emma:interpretation>
              <emma:one-of disjunction-type="recognition" id="oneOf6">
                <emma:interpretation id="interp30" emma:lang="tr-TR" emma:confidence="0">
                  <emma:literal>1AT</emma:literal>
                </emma:interpretation>
                <emma:interpretation id="interp31" emma:lang="tr-TR" emma:confidence="0">
                  <emma:literal>ZAT</emma:literal>
                </emma:interpretation>
                <emma:interpretation id="interp32" emma:lang="tr-TR" emma:confidence="0">
                  <emma:literal>HAT</emma:literal>
                </emma:interpretation>
                <emma:interpretation id="interp33" emma:lang="tr-TR" emma:confidence="0">
                  <emma:literal>IAT</emma:literal>
                </emma:interpretation>
                <emma:interpretation id="interp34" emma:lang="tr-TR" emma:confidence="0">
                  <emma:literal>'AT</emma:literal>
                </emma:interpretation>
              </emma:one-of>
            </emma:emma>
          </inkml:annotationXML>
          <inkml:trace contextRef="#ctx0" brushRef="#br0" timeOffset="-58451.4414">-4815 8652 262,'0'0'0,"0"-1"99,0 1-91,0 0-6,0 0 12,0 0 4,2 0 3,-2 0-2,6 0 5,-4 0 10,0 0-8,6 0-3,3 0-4,-1-7 1,5 0-4,-1 1-3,0 1-1,3 0-2,-2-1 2,-1 5 3,1-3 2,3 3 0,-3-2 6,-1 1-11,3-1-4,1 3-2,-5 0 1,-1 0-5,3 0-2,-5 0 0,5 0 1,-3 0-1,-1-1 0,3 1 0,-4-5 0,1 2-2,-5 3-5,-4-3-7,-2 3-9,0 0-2,0 0 3,0 0 0,0 0-8,-4 0-13,-7 4-32,-1 3 9,-4-1 12,-1 2 19,5 1 19,-1-1 1,5-4-9,-5 4-1,3-5 5,-2 2 18,5-4 4,-3 4 3,6-2 2,2-1-2,-4 0 5,5-2 9,-5 0 11,4 3 2,2-1 5,0-2-8,0 4-5,0 0 10,0 4 12,0-3-3,0 3-11,2 5-15,4-2 1,-3 1 7,-3 5-3,4 0 4,-4 0-3,2 0-4,-2 4-3,0-5 2,4 3-1,-4-4-4,0-2-6,0-1 0,0-1-4,2-2-2,2-2 0,-2-2-1,-2-3 0,2 4 1,-2-3-1,2-3-1,1 2 1,-1-2-37,-2 0-10,2 0-20,-2 0-15,2-5-12,4-3-44,-2 1-26</inkml:trace>
          <inkml:trace contextRef="#ctx0" brushRef="#br0" timeOffset="-57849.7235">-4414 8781 363,'0'11'0,"0"-4"51,0 5 15,0 2 10,1-4-18,1 7-25,2-2 7,-2 4-13,0-2-7,0 0-1,-2-5 0,0 3 2,0-4-5,0-1-2,0 1-7,0-5-1,0-2-4,0-4 3,0 0-3,0 0-1,0 0 0,0 0 0,0 0 1,0 0-1,0-6-1,0-9 0,2-2-13,-2-4-1,2 2-3,0-3 0,-2-5-3,4 0-8,3 2 3,-3 0 8,2 0 5,-2 8 4,4 4 3,-2 1 4,1-1 1,5 2 0,-4 3 0,5-3-1,-5 3 1,3 1-1,-3 2 1,4-2-1,-5 2 1,-1 1 0,4 2 1,-6 2-1,0 0 6,0 0 5,3 0 17,-3 9-11,2 2 0,-2 3-3,2 1-2,-4-3-4,1 6-1,1-8-4,0 2 0,4 1-1,-2-4-1,-1-1 1,-1 0-2,6-1 0,-4-1 1,-2 1-1,5-2 0,-3 4 0,-2-2-1,0-1 1,4 1 2,-6 1-2,1 4 0,1-2 0,-4 2 3,0 2-2,0-4 0,-2 5-1,-2-2 0,3-1-6,-7-1-16,2-4-11,2-2-9,-4-1-22,-1 5-14,3-5-25,-6 5-47,5-9-23</inkml:trace>
          <inkml:trace contextRef="#ctx0" brushRef="#br0" timeOffset="-57540.6852">-4362 8857 192,'-6'1'0,"6"-1"88,0 0-45,0 0-27,0 0-7,6 0 22,3 0 6,1 0-10,4 0 9,1 0-3,-1 0 6,-3 0-3,3 0 0,-3 0-8,5 0-6,-9 0-5,5 0-2,-4 0-4,1 2-7,-1-2-2,-2 2 0,4-2-1,-5 2-1,-5-2 0,4 0 0,-2 0-10,6-2-27,-4 2-15,-2-2-23,-2 0-28,0-4-37,0 4-11</inkml:trace>
          <inkml:trace contextRef="#ctx0" brushRef="#br0" timeOffset="-57078.9909">-4034 8690 216,'2'-2'0,"0"2"86,6 0-39,-2 0 5,1-2 6,3 2-18,-2-1-5,1-2 2,-1 1 2,6 2-2,-3 0 12,1-3-15,-2 3-1,1-2-5,-3-2-5,4 2-5,-1-3-4,7 3-4,-7 0-4,3-3 0,-5-2-4,-1 3 3,-2-3-2,4 5 2,-5 0-1,-1 2 2,-2 0-5,6-2 0,-8 2-1,0 0 0,4 0 0,-4 0-2,0 0-9,0 0-8,0 0-3,-2 0-6,-4 4-14,-2 4-15,2-3-10,-3-1-3,3 1-13,-2-2-8,8 1-12,-2 1 15,-3-5-20,1 0 4</inkml:trace>
          <inkml:trace contextRef="#ctx0" brushRef="#br0" timeOffset="-56878.3213">-3856 8660 84,'0'0'0,"0"0"111,0 0-73,0-3-1,0 3 9,0 0 1,0 0-6,0 0-6,0 3 8,0 6 10,2 4 1,-2-1-3,2 5-1,0 4-11,4 6-3,-2-3-12,5 1 2,-3-2 1,-2 3-7,6-1 5,-5 0 1,1-2-13,4 1 1,-8-10-6,-2 1-3,0-3-3,2-1-3,0-3 0,0-1-12,0-5-40,-2 0-42,0-2-102,0 0-71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49:17.94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1CF1F23-4E4B-4223-899A-1BFB7BE453F0}" emma:medium="tactile" emma:mode="ink">
          <msink:context xmlns:msink="http://schemas.microsoft.com/ink/2010/main" type="writingRegion" rotatedBoundingBox="21417,10839 20432,13237 19205,12733 20190,10335"/>
        </emma:interpretation>
      </emma:emma>
    </inkml:annotationXML>
    <inkml:traceGroup>
      <inkml:annotationXML>
        <emma:emma xmlns:emma="http://www.w3.org/2003/04/emma" version="1.0">
          <emma:interpretation id="{05429383-663C-4895-AA88-3B6E735BDEC3}" emma:medium="tactile" emma:mode="ink">
            <msink:context xmlns:msink="http://schemas.microsoft.com/ink/2010/main" type="paragraph" rotatedBoundingBox="21417,10839 20432,13237 19205,12733 20190,10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8EE4B2-A2DC-4DDA-A730-13AC834D5592}" emma:medium="tactile" emma:mode="ink">
              <msink:context xmlns:msink="http://schemas.microsoft.com/ink/2010/main" type="line" rotatedBoundingBox="21417,10839 20432,13237 19205,12733 20190,10335"/>
            </emma:interpretation>
          </emma:emma>
        </inkml:annotationXML>
        <inkml:traceGroup>
          <inkml:annotationXML>
            <emma:emma xmlns:emma="http://www.w3.org/2003/04/emma" version="1.0">
              <emma:interpretation id="{A5AFE383-7462-48C7-9175-891ED93B60D3}" emma:medium="tactile" emma:mode="ink">
                <msink:context xmlns:msink="http://schemas.microsoft.com/ink/2010/main" type="inkWord" rotatedBoundingBox="21180,10742 20878,11476 19889,11070 20190,10335"/>
              </emma:interpretation>
              <emma:one-of disjunction-type="recognition" id="oneOf0">
                <emma:interpretation id="interp0" emma:lang="tr-TR" emma:confidence="0">
                  <emma:literal>ağa</emma:literal>
                </emma:interpretation>
                <emma:interpretation id="interp1" emma:lang="tr-TR" emma:confidence="0">
                  <emma:literal>ağda</emma:literal>
                </emma:interpretation>
                <emma:interpretation id="interp2" emma:lang="tr-TR" emma:confidence="0">
                  <emma:literal>ağaç</emma:literal>
                </emma:interpretation>
                <emma:interpretation id="interp3" emma:lang="tr-TR" emma:confidence="0">
                  <emma:literal>ağla</emma:literal>
                </emma:interpretation>
                <emma:interpretation id="interp4" emma:lang="tr-TR" emma:confidence="0">
                  <emma:literal>@ğa</emma:literal>
                </emma:interpretation>
              </emma:one-of>
            </emma:emma>
          </inkml:annotationXML>
          <inkml:trace contextRef="#ctx0" brushRef="#br0">-38 1373 62,'-4'-4'0,"-2"3"54,4-7-39,-4 6 2,2 0 7,2 1-5,-1-5-12,-1 5 2,2-1 5,0-3 5,2 4-1,-4-2-3,0 3-6,2 0-3,0 0 1,2 0-2,-2-2 3,0 2-1,2 0 3,0 0-2,0 0 0,0 0 2,0 0-1,0 0-2,0 0 7,0-1 9,0-2-12,0 1-4,-2-2-2,2 1-1,0 2 1,0-1 1,0-1 5,0 2 6,0 1-2,0 0 1,0 0-3,0 0 3,0 0 3,0 0 7,0 0 2,0 0-1,0 0-8,0 0-7,0 6-7,0 7 6,0 2 17,-2 9 4,1 1-10,1-2-9,-6 3-6,4 4-4,2-5-1,-2-3 4,2 2-2,0-5-1,0-4 3,-2 1 1,0-5 0,2-2 2,-2-4 3,2 0-8,0-1-1,0 0 0,0-4-2,0 0 0,0 3 1,0-3-2,0 0 0,0 0 0,0 0 3,0 0-3,0-3 0,6-10 0,4-3 5,1-9-7,3-1-1,-1-2-1,1 2 0,-3-2-1,-3-1-1,0 3 1,0 1 0,-5 4 2,3 3 4,-4 9-1,-2 4 0,0 5 3,0 0 3,0 0 3,0 0-7,0 8-4,0 11 3,0 0 11,-4 13 9,-2-4-5,3 8-3,-3-2-1,2 0-2,-2-3 0,4 2-5,-2-5-1,4-5-2,-4-3 3,3 0-1,-1-6 0,2-3-2,0 0 1,0-5-1,0 0 1,0-4-5,0-1 4,0 2-4,0-3 2,2 0 0,3 0-5,5 0 5,2-14 0,7-5-10,4-6 3,-2-7-7,3 1 0,-3-5-2,-2 0 6,-3 2 0,-1 0 0,-1-1-4,-3-1 1,3 2-1,-5 9 8,-3 5 6,-2 11 0,-4 6 0,2 3 11,-2 0 6,0 4-10,0 11 1,-6 14 8,-3 5-2,-3 2 2,0 3 0,3 3-5,-5 1 2,6-2-7,-3-6-1,3-1-3,6-6 4,2-1-5,0-8 4,0-8-3,0 1-1,0-4 0,0-4 0,0 3-1,0-4 0,2 0-1,2-3 1,2 0-2,-2 0 2,5 0 0,9-9-2,-9-9 0,9-3 2,1-7 0,2-5-5,1-1-4,1-2 4,-4 5 0,-1-5-3,-7-1 4,5 6-2,1 2 2,-5 6 2,-1 6 1,-3 8 1,-8 6 0,2 3 0,2 0-6,-2 9 7,1 9 5,1 5 6,-4 4-1,0 4-2,0 1-2,0-1 1,0 0-1,-2-1-2,0-6 0,2-1 0,-1-8-4,1-2 0,0 2 2,0-9-3,0-2 0,1 1 1,-1-5-1,0 1 0,2 1-2,4-2 1,4 0 0,0-3-6,1-8 2,3-9 0,3 0-1,4-3 0,4-3-3,-3 1 0,-5-2 1,-3-2 2,-3-3 1,3 4 2,1 1-3,-5 3 0,0 8 1,-8 5 6,-1 5-2,-1 6 2,0 0 0,2 0 2,-2 6-2,2 7 3,-2 8 5,0-2 1,0 6-1,0-1-4,0 4-1,-4-6 5,3-1-1,1-5-4,-2 4 1,2-10-1,-2 3 0,2-2-1,-4-5-1,4 0-2,-2-2 0,2-2 1,-2-2-1,2 0 0,0 0-1,0 0 0,0 0-2,0 0-2,0-6 1,12-4 0,-1-8-1,6-2-6,3-10-2,-1-2-5,2-2-1,-3 4 4,-1-4 7,-5 0-2,-3 1-2,-1 1-3,0 8 14,0 10 1,-4 5 0,-3 5 0,-1 2 10,0 2 2,0 0-4,0 0-4,0 0-5,0 11 2,0 4 8,-1 3 5,-1 3-1,-6 5 0,-2-3-1,6 2-2,-3-2-1,1 3-1,2-3-3,0 2-3,4-3 2,-4 0 0,4-8-3,-6 2-1,4-6 0,1-2 0,1 1 0,0-5 0,0 3 0,0-7-3,0 0 3,0 0 0,0 0-8,0 0 3,1 0 0,3-7 0,4-6 4,2-5-3,-3-5 0,-1-1-2,0-3 2,-2-2-1,2 5-1,-2-5 2,-4 0-8,0-2 3,0 2 2,0 3 5,0-2 0,0 4 0,0 5 1,0 5 2,0 3 0,0 0-2,0 5 0,0 3 2,0 0-2,0 1 1,-4-2 0,-2 4 0,4-2 6,2 2 0,0 0-2,0 0-1,0 0-4,0 4-4,0 7 5,0 12 0,0-5 13,0 6-6,0-1-5,-2 2 1,2-2-1,-4 4 1,0-3-1,2-1-1,0-2 3,-1 2-2,1-2 1,0 1 1,2-2 2,0-3-2,0 2 0,0-7-2,0 6-1,0-8 0,0 2-1,2 4 0,0-7 0,-2 7 1,5-5-1,-3 5 0,2-3 0,4-2 0,2 2 1,-7 1-1,1 0 0,0 0 1,2 1-1,-2-2 0,-4-2 0,2 1 1,0-3-1,0-2 0,-2-4 0,2-2 1,0 3-2,-1-4 0,1 3 1,-2-3 0,0 0 1,0 0-1,0 0 0,0 0 4,0 0-2,0 0 1,0 0 1,0 0-1,0 0 2,0 0-3,0-5 0,-3 2-1,-5-3-2,-6 0 1,1-3 0,-5 2-3,1 2 2,0 1-2,-7 2-1,1-1 0,-6 3-1,0 0-1,2 0 0,2 5 5,4 1 2,-1 0-2,5-4 2,5 2 2,5-2-1,7 1 0,0-3-4,0 0-6,0 0 0,0 0 5,0 0-4,6 0 1,7 0 3,4-3 3,5-3 0,-1-2 0,0 2-5,-1-3 1,-1-2 3,-4 6 1,1-3 0,-1 5 0,-7 1 0,6-3 1,-5 1-1,5 0 0,-5-2 0,1 2 0,-6-2 0,0 6 1,-4 0-1,0 0 3,0-3 2,-4-2 1,-4 2-6,-9-3 0,-1 5-8,-3 1 3,-4 0 3,-6 0 4,0 0 6,-4 1-6,4 7-2,-5-4 0,7 0 7,-4 3-5,2-7 2,-4 2 0,2 0 1,6-2 2,2 0-5,0 0 1,4 0 3,1 0 3,7-2-4,3 0-1,4 0 0,6-2-1,0 3-2,0 1-2,0-2 2,0 2-4,6-6-2,6-5 3,9 1 2,4-5 0,10-1-4,0 0 0,0-2-4,-3 0 3,3 5 1,-6-3 1,0 0 2,0 6-1,-8-9 3,5 8-2,1 0 2,-2-3-1,4 5 0,-4-5 1,-4 5-1,2 2-1,-3-1 1,-3 3 0,-5-1 1,-7 2-1,-1 4 0,-2 0 0,-2 0 0,0 0 0,0 0 3,-2-2 0,-9 0-5,-3 2-3,-7-2-7,0 2 7,-6 0 7,0 0-3,0 6 2,-2 2-2,-6-1 2,4-1 1,-2 5-3,-4-1 2,0 3 1,-3-4 0,3 2 0,-5-3 0,-3 2 4,8-2-4,-11 3 3,9-1 1,-3-3 1,-4 1 0,3 0-4,2-3-1,5-1 1,9-2-2,9-2 2,3 0 8,13 0-11,2 0 0,0-2-2,6 2-14,5-2-4,3-3 14,9-3 4,14 0 1,5-3 1,5-1 0,3-3-1,2 5 1,2-4 0,-5 7 0,-1 0-2,-4-1 0,3 3-3,-5-5 3,1 4-1,-5-1 3,-1-7 0,-4 7-3,0-3 2,-6 1 1,-10 5 0,-5-3 2,-10 7-2,-2 0 0,0 0 0,0-2 6,-6 1 0,-6-4-6,-9 3 0,-4 0-6,-8 2 4,-2 0 3,-1 0-2,-1 0 1,0 0 0,-3 4 0,3-1-1,-2-1 1,4-1 0,3 3 2,-5 1-2,4 1 0,-4 1 0,6-3 0,8 2 0,10 0 0,-3 3 0,10-5-1,4 0 1,2-2-6,0 5-2,0 1-4,4 1 13,8 3-2,7-5-11,1 2 5,5-4-3,4-2 3,-2-3 2,9 0 0,-1-7 1,6-5 2,-1 1 0,-3-4-1,2 3 2,-1-1-2,-7-2 2,4 2-2,-12-2 0,3 3 0,-5-3-1,-6 3 3,-3 1 1,-2-2 0,-7 3 0,-1 1 0,-2-3 0,0 0 0,-5 5 2,-7-2-2,-4-1-4,-5 4-5,-4 0 2,-4 3-5,-2 1 8,0 2 7,2 0-5,-2 5-1,0 1 6,-1 2 2,3 4 2,-2-4-7,0 11 0,6-7 3,-4 0-3,3 1 3,7-2-3,4-4 5,3 0 1,6 2-2,-2-7-2,5 0 0,1-2-2,2 0 0,0 0-8,0 0 1,5 0 4,7 2-3,2-2 6,3 0 0,12 0 2,4-9-1,4-4-1,3-1 0,1-5 0,-3 2-8,-3-3-3,2 7 1,-2-2 5,-6 2 3,2-1 3,-4 1 0,-6 0-1,-7 0 0,-3 6 0,-1 2-1,-6 3 2,-4 0 0,0 0 2,-8-1 6,-2 1-8,-11 0-2,0 2-8,-12 0 5,-4 0 6,0 4-2,-1 3 0,5-3 0,0 2 14,-2 2-1,6-1-9,-6 2-1,6-1 0,0 0-1,0 3 1,6-1 0,4 1-2,-2-1 0,5 1 0,5-3-2,-1 5 1,6-4 0,2-2 0,2-2-2,-1 5 1,3-1-4,0-2 2,0 0-3,5 2 7,-1 0 0,6-3 0,-2 4 1,5-1 4,1-1-8,7-1 4,0-3-1,2-2-2,1 0 2,-3 0-1,0-2 0,2 0 0,-1 0 1,-1-2-1,-2-4 1,-3 0 0,1-3-1,-3 0 0,-3 4 0,-3 0 0,0 1 2,-8 0-2,0-1 6,0 1 0,0-3-1,0 5 1,-2-2-3,-8-1-3,-5 0 0,-1 3-4,-3 0 4,-4 2 0,-4 0 0,-1 0-2,1 0-1,4 6 5,2-3-1,2 2 0,1-3 1,3 0-2,3 3 0,-5-3 0,7 0-1,4 0 2,0 3-1,5-3 0,-1 0-2,0-2 3,-2 0-2,2 0 0,2 0 1,0 0 0,0 0-2,0 0 1,0 0-1,2 0-4,2 0 6,-4 0 0,0 0 0,0 0 0,0 0 0,0 0-2,0 0 1,0 0 0,2 2 1,-2 0 0,2-2-2,-1 0 1,3 0-1,2 0-1,2 2 2,-4 1-1,2-1-1,3-2 1,-3 0-3,-4 0-5,2 1-27,-2 1-44,-2-2-11,0 2-41,0-2-91</inkml:trace>
        </inkml:traceGroup>
        <inkml:traceGroup>
          <inkml:annotationXML>
            <emma:emma xmlns:emma="http://www.w3.org/2003/04/emma" version="1.0">
              <emma:interpretation id="{F5595832-4782-4B1E-9BA4-246FE335DAAD}" emma:medium="tactile" emma:mode="ink">
                <msink:context xmlns:msink="http://schemas.microsoft.com/ink/2010/main" type="inkWord" rotatedBoundingBox="20796,12351 20432,13237 19488,12849 19852,11964">
                  <msink:destinationLink direction="with" ref="{8D1BB336-4901-40E5-96B9-3E9810224A7C}"/>
                </msink:context>
              </emma:interpretation>
              <emma:one-of disjunction-type="recognition" id="oneOf1">
                <emma:interpretation id="interp5" emma:lang="tr-TR" emma:confidence="0">
                  <emma:literal>"a</emma:literal>
                </emma:interpretation>
                <emma:interpretation id="interp6" emma:lang="tr-TR" emma:confidence="0">
                  <emma:literal>ir</emma:literal>
                </emma:interpretation>
                <emma:interpretation id="interp7" emma:lang="tr-TR" emma:confidence="0">
                  <emma:literal>"a,</emma:literal>
                </emma:interpretation>
                <emma:interpretation id="interp8" emma:lang="tr-TR" emma:confidence="0">
                  <emma:literal>iv</emma:literal>
                </emma:interpretation>
                <emma:interpretation id="interp9" emma:lang="tr-TR" emma:confidence="0">
                  <emma:literal>"a.</emma:literal>
                </emma:interpretation>
              </emma:one-of>
            </emma:emma>
          </inkml:annotationXML>
          <inkml:trace contextRef="#ctx0" brushRef="#br1" timeOffset="68428.8693">47 3453 14,'0'-2'0,"2"-2"138,3 3-70,-5 1 0,0-3 2,0 0-4,0 2-1,0-1-13,0 0-1,-7-2 10,1 3-16,-2 1 7,2-2-6,2 2-8,3-2-8,-3 1-13,2-2-2,0 1-5,0-1-3,0-1-2,-4 4 4,4-3-3,0 1-2,0-1 3,-2 1 3,-1 0-4,-5 2-1,0 0-3,-7 0 0,-2 0-4,1 2 0,-3 3 2,2-1 16,1-3-11,3 2 3,-5-2-1,1-1 1,0 0-3,-1 0-1,5 0 0,-6 0-2,-1 0 0,-1-4 5,4-1 0,0-2-2,-1 0 1,7-1-3,-3 1 2,5 0-4,-3-2-1,3 0 0,-3 2 0,2 0-2,-1 1 3,3 1-1,-1 3 0,-3 0 0,1 0 0,3 0-1,-2 2 1,5-3 0,-1 3 0,2 0 0,0 0 1,4-2-1,-2 2 2,4 0-2,0 0 3,0 0-3,0 0 1,0 0-1,0 0-2,0 0-1,0 0-1,0 0 1,0-2 0,0 2-1,4 0-2,4 0 3,2 0 0,-6 0-2,3 0 2,-1 0-1,4 0-1,-4 0-1,3 0 2,-1 0-1,-2 0 1,1 0-2,1 0 2,-2 0-3,2 0-7,-6 0-2,2 0-13,-4 0-2,0 0-3,1 0-8,1 0-2,2 0 2,4 0 10,-4-5 4,2-4-15,5 2-11,-5-1 1,4-4 14,-3 1-5,1 2 6,-4 0 5,4 0 26,-6 0 7,0 4 0,2-2 21,-1 3 15,-1 1-7,-2 1-1,0-1 1,0 2 4,0 1 6,0-2 6,0 2 6,0 0-7,0-2 6,0 2-3,0 0-3,0 0-13,0-4-9,0 3-4,-4 1-6,-1 0 1,-3 0-5,0 0-2,-1 0-2,-5 7 4,0-1-2,1 0-4,-1-2 1,-3 5 4,0-3-5,1 7 1,3-3-2,3-1 0,0 6 2,1-1 0,-1 1 3,2 4 1,2-2-2,1-4-4,1 8 2,2-8-1,2-1-1,0 0 0,0 0-2,2-6 2,4 6 1,3 0 4,-1-3 2,4 1-3,-3-1-4,1-3 1,0 1-2,-1-1 0,-1 2 3,2-6-3,-1 0 0,3 2 1,1-1 0,-1-3-2,2 0-24,-5 2-11,1-2-49,-4 4-104,-2 0-229</inkml:trace>
          <inkml:trace contextRef="#ctx0" brushRef="#br0" timeOffset="21594.7573">648 2969 45,'0'0'0,"0"-2"6,0-2-4,-4 2 6,0 2-8,2-2-15,2 2 10,0 0 2,0-2 3,0-1 0,0 1 7,0 2-5,0 0-3,0 0 0,0 0 2,0 0 4,0-2 4,0 2-13,0-1-12,0-1 4</inkml:trace>
          <inkml:trace contextRef="#ctx0" brushRef="#br0" timeOffset="21895.6592">648 2969 60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0:00.3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1BB336-4901-40E5-96B9-3E9810224A7C}" emma:medium="tactile" emma:mode="ink">
          <msink:context xmlns:msink="http://schemas.microsoft.com/ink/2010/main" type="inkDrawing" rotatedBoundingBox="21025,11931 22047,13439 20855,14247 19833,12739" hotPoints="21691,13148 20884,13955 20076,13148 20884,12340" semanticType="enclosure" shapeName="Circle">
            <msink:sourceLink direction="with" ref="{F5595832-4782-4B1E-9BA4-246FE335DAAD}"/>
          </msink:context>
        </emma:interpretation>
      </emma:emma>
    </inkml:annotationXML>
    <inkml:trace contextRef="#ctx0" brushRef="#br0">557 93 45,'-8'-4'0,"2"0"83,1 0-64,1-1-1,-6-1-10,2 0-9,4-1 2,3 1 9,-3 2-7,2-2-6,0-1 6,-2 1 2,2 2-5,2 0 13,-2 2-4,2-2 4,0 3 8,0-1 2,-4 0-3,4 2-5,0-3-4,0 3 31,-8 0-38,3-2-4,-1 2 0,-4 0-6,2 0 9,-3 0 20,-1 0-24,1 0-8,1 7 18,-2-5-5,-1-1-2,1 3 17,3 0-12,-5 2 0,1 0-3,1 1 0,-3-1-4,-1 0 0,3 1 1,-3-2-1,3 2 4,-1-1-4,0 1 16,7 1-7,-11-3 7,5 0-3,3 0-6,-3-1-2,3 3-2,0-5 4,1 3 1,-1-2-1,0 1-1,4 4 0,-5-1 0,3 2-1,-2-1 2,3 2-3,3 1-2,-2 3 0,2-1-4,0 6 4,0-8-4,3 2 1,-1 2 1,2-3 0,0 3 0,0-3 0,-2 0 0,-4-1 6,4 0-5,-2 1 1,0-1-2,2 2 0,2-5 0,-2 2-3,0 1 4,-3-2 4,1 1-5,0 0 0,0 3 3,2 0-1,0 4 3,-2-1-5,4-3 0,-2 1 3,2 1-3,0-2-11,0 4 12,8-4 3,-8 5-4,4-3 0,2 4 8,-2-4-7,3-1-1,-3-1 0,4 0 0,-4-3 0,2-3-2,-4 1 2,1 3 0,3-1 4,-2 0-4,2 4 0,-6 0 6,0-1-5,0-1 2,2 1 2,0 0 1,-2-1-1,0-1 1,0 0 4,0-1-1,-2-2-2,0 3-1,2 0-1,0-3-1,0 3-3,0 0 1,0-2-1,0 2-1,0-2 0,0-2 0,2 2 0,2 0 0,0 4 0,5-3-1,-5 1 1,6 1-2,-1 1 4,1 4-1,2-3-2,-7 4 2,3-7 0,0 5-2,0-5 2,5 5-1,-9-3 0,4 0 1,1 1-1,-9-1 0,8-1-1,0 0 2,2-1-1,-3-2 0,3 2 0,-2-2 0,-2 0-1,3 3-4,3 0 6,-1 0-2,7 1 2,-10-3-1,7-2 0,-3 8 0,1-4 3,3-2-3,-3 6 2,1-9-2,-1 2 0,-1 0 0,-3 2 0,3-3 0,0-1 1,-1 1-1,3 0-2,1-5 1,-7 0 2,5 2-2,-3 0 1,2 2 0,-1-4 0,-1 3 2,2-3-1,-1 1-1,1 3-1,5-3 1,-1 0 0,3-1 0,0-1 0,-1 1 0,-1-2-1,2 1 2,5 1-2,-3 0 2,-4-3 1,1 4-1,-3-2 0,-1-2-2,1 5 0,1-3 1,1 2 2,-3 1-2,-1-5 0,3 0 0,-3 0 0,4 0-1,-3 3 1,5-3 1,-9 3-2,3-3 2,-1 0 0,2 0-2,3 0 2,0 0 0,-3 2-1,-1-2 0,1 0 0,-4 0 0,5 0 0,-3 0 0,3 0 1,1-4-2,-7 3 3,7-5-2,-3 0 0,-1 1 2,1 3 0,3-2 0,-5 2 0,3 0 0,-2-2 0,-1-2-2,5 1 0,-5 1 0,3-2 0,-3-1 0,1-4 2,3 5-2,-5-8 0,6 8 0,-5-3 2,1 1-2,-1-1 0,-3-1 8,0-1 1,2-2-1,-5 6-1,3-6-1,0 4-2,-6 0 2,0-1-1,-2-3 5,0 3-1,0 0-1,-2-3-1,-6 1-1,4-6 7,0 4-2,2-5-5,2 5 0,-2-6-3,2 4-4,0-5 2,0 6-2,0-3 2,4 2-1,0-4-1,0 4 2,-4-1-1,2-2 1,-2 2 0,0-2-2,4 2 2,-4-5-2,0 5 2,0-3 3,0 4-2,0-1 6,0 2-3,-6-2-5,2 5 0,-2-5 7,2 3-4,-1-1 3,-1 1-1,0 0-1,4 0 3,-6 1-4,5-4-3,1 2 0,-2-2 0,2-1 0,2-5-1,0 5 1,0-4 1,0 0-1,0 1 0,0-2 1,0 6 0,0 1-1,0 0 0,0 6 6,-2-5-2,-2 2-2,-8 0 0,7 3 1,-5-4-2,2 6 1,2-3-1,-3 0-1,1 0 0,2-1 3,-2 3-2,3 1-1,1-2 0,-4-3 0,2 2 0,0-2-2,1-3 3,-5 5-2,2-3-2,-1-2-1,1 0 3,0 2 0,-2 1-1,5 0 3,1 2-1,2 1 0,-4-1 0,0 5 0,2-2 0,-5-1 0,3 3 0,0-1-8,2 1 4,-5 0 2,1 0 0,-4 1 0,3-1 4,1 6-2,-2 0 0,3-2-1,-5 0 1,2-3 0,3 3-6,-3-1 7,2 1-1,0-5 0,-1 2 0,-3-1 2,6-2-2,-3 3 0,1 0 0,-4 1 1,-1 4-2,-5-3-5,-1 1 0,-2-1 4,-2 2-3,-1 1 3,-1 0 4,-2 0 2,6 4-2,0-4-1,7 0 1,-5 0-1,5 0-1,3 0 0,-7 0-4,1 0 3,1 0-1,5 0 0,-1 0 0,5 0-1,-7 0-2,6 0 2,-5 0-3,3 0-5,-3 0 4,3-3-3,-4 2 4,1-5 5,-5-1-5,-3-3 4,6 4 2,-5-1 0,3 0 0,3 3-10,-5 3-31,8 1-32,-3 0-36,4 1-52,6 8-58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4:13.9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0695A61-D50E-4968-8032-44A67ED04556}" emma:medium="tactile" emma:mode="ink">
          <msink:context xmlns:msink="http://schemas.microsoft.com/ink/2010/main" type="writingRegion" rotatedBoundingBox="22951,15570 24946,15619 24904,17302 22910,17253"/>
        </emma:interpretation>
      </emma:emma>
    </inkml:annotationXML>
    <inkml:traceGroup>
      <inkml:annotationXML>
        <emma:emma xmlns:emma="http://www.w3.org/2003/04/emma" version="1.0">
          <emma:interpretation id="{8BC14504-ECC2-4104-8B91-BDC387F1DC94}" emma:medium="tactile" emma:mode="ink">
            <msink:context xmlns:msink="http://schemas.microsoft.com/ink/2010/main" type="paragraph" rotatedBoundingBox="23110,15584 23485,15584 23485,15622 23110,15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91731-6949-4529-857C-FEE5F761F162}" emma:medium="tactile" emma:mode="ink">
              <msink:context xmlns:msink="http://schemas.microsoft.com/ink/2010/main" type="inkBullet" rotatedBoundingBox="23109,15594 23484,15583 23486,15618 23110,1562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106 28 3,'0'0'9,"0"0"3,0 0 2,0 0 2,0 0 2,0 0-2,0 0-2,0-3 1,0 3 0,0 0 4,0 0 3,0 0 0,-2 0-6,1 0-1,-1 0 0,2 0 1,0 0-6,0-2 5,0 2 3,0 0-2,0 0-4,-2 0 5,2 0 0,-2 0-3,0 0 0,2 0 3,-2 0 5,0 0-1,-2 0-2,0 0 1,0 0-5,3 0-8,-5 0-2,4 0 1,-6 0 3,2 0-2,4 0 2,1 0 4,1 0 0,-4 0-1,0 0-6,0 0-5,0 0 0,2 0 1,2 0-1,-4 0-1,-3 0 0,5 0 0,0 0 3,0 2-2,0-2 2,2 0 3,-2 0-2,2 0 8,0 0-2,0 0 6,0 0-5,0 0 4,0 0-1,0 0 0,0 0-4,0 0-3,0 0 1,0 0-1,0 0 1,0 0-6,-2 0 7,0 0-2,2 0 4,0 0 0,0 0 5,0 0-1,-2 0-3,-4 0-4,5 0 0,-1 0 4,2 0 0,-2 0-1,2 0-4,0 0 1,0 0-3,0 0-3,0 0-3,0 0-1,0 0 0,2 0 2,1 0 0,5 0 4,-2 0 0,5 0 2,-3 3 0,-4-3 0,8 3 4,-7 0-3,9-3-6,-5 2 5,5-2-1,-3 0-1,5 0 0,-3 2 0,3-2 0,5 0 2,-2 0-3,0 0 1,1 0-2,-3 0-1,-2-2-1,-3 0 0,3 2 1,1-3-1,-7-1 1,5 0-1,-7-3 0,7 2 2,-8 0-1,1 3-2,1 0 2,-4 0 0,-4 2 0,0 0-1,0 0 0,0 0 5,0 0-2,0 0 0,0 0-2,0 0 5,0 0-4,0 0 0,-2 0-2,-8 0 0,1 2 0,1 2-1,-5 3 1,7-2 0,-4 2-38,4-4-30,4 5-57</inkml:trace>
      </inkml:traceGroup>
    </inkml:traceGroup>
    <inkml:traceGroup>
      <inkml:annotationXML>
        <emma:emma xmlns:emma="http://www.w3.org/2003/04/emma" version="1.0">
          <emma:interpretation id="{CC795511-6B56-4399-B78E-B228224B0943}" emma:medium="tactile" emma:mode="ink">
            <msink:context xmlns:msink="http://schemas.microsoft.com/ink/2010/main" type="paragraph" rotatedBoundingBox="22926,16599 24920,16648 24904,17302 22910,17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E89F14-763A-4047-9D3C-667212378C37}" emma:medium="tactile" emma:mode="ink">
              <msink:context xmlns:msink="http://schemas.microsoft.com/ink/2010/main" type="line" rotatedBoundingBox="22926,16599 24920,16648 24904,17302 22910,17253"/>
            </emma:interpretation>
          </emma:emma>
        </inkml:annotationXML>
        <inkml:traceGroup>
          <inkml:annotationXML>
            <emma:emma xmlns:emma="http://www.w3.org/2003/04/emma" version="1.0">
              <emma:interpretation id="{D68C80D8-805B-4C9B-8A27-74880C4DFB4A}" emma:medium="tactile" emma:mode="ink">
                <msink:context xmlns:msink="http://schemas.microsoft.com/ink/2010/main" type="inkWord" rotatedBoundingBox="22926,16599 24920,16648 24904,17302 22910,17253"/>
              </emma:interpretation>
              <emma:one-of disjunction-type="recognition" id="oneOf1">
                <emma:interpretation id="interp1" emma:lang="tr-TR" emma:confidence="0">
                  <emma:literal>€-154</emma:literal>
                </emma:interpretation>
                <emma:interpretation id="interp2" emma:lang="tr-TR" emma:confidence="0">
                  <emma:literal>% 1.54</emma:literal>
                </emma:interpretation>
                <emma:interpretation id="interp3" emma:lang="tr-TR" emma:confidence="0">
                  <emma:literal>= -1.54</emma:literal>
                </emma:interpretation>
                <emma:interpretation id="interp4" emma:lang="tr-TR" emma:confidence="0">
                  <emma:literal>=n1.54</emma:literal>
                </emma:interpretation>
                <emma:interpretation id="interp5" emma:lang="tr-TR" emma:confidence="0">
                  <emma:literal>€ -154</emma:literal>
                </emma:interpretation>
              </emma:one-of>
            </emma:emma>
          </inkml:annotationXML>
          <inkml:trace contextRef="#ctx0" brushRef="#br0" timeOffset="24775.5206">-154 1286 16,'0'0'24,"0"0"-6,0 0 18,0 0-15,0-2-3,0 0-9,0 2 0,0 0 1,0 0 1,0 0 0,0-2-2,0 2 1,0 0-1,0 0 0,0 0-3,0 0 2,0 0 0,0 0-1,0 0 1,0 0-1,-2 0 3,2-3 2,-2 1 1,2 2 3,-2-3 4,2 0 7,-2 3-3,2-1 2,0 1-3,0 0-7,0-3-9,0 3-1,0 0 48,-4-2-20,4 2-7,0 0 3,0 0-12,-2 0 3,-1-1 0,-1-2-2,2 1 2,2 2 7,0 0 0,0 0-4,0 0-5,0-2-3,0 2 2,0 0 2,0 0 4,0 0 0,0 0-3,0 0-6,0 0-2,0 0-5,0 0-1,0 0-3,0 0 0,0 0 0,0 0-1,0 0 0,0 0 2,0 0-2,0 0 1,0 0 1,0-1-1,4 1 1,-2 0-1,3 0-2,-1 0 0,0 0-1,0 0-1,4 0 0,1 0 3,-3 0-3,4 0 0,0 0 1,1 0-1,1 0 0,5 0 0,-7 0 2,1 0-2,7 0 2,-7 0-2,3 0 0,-1 0 4,-5 0-3,2 0 0,-1 0 1,-5-4 1,4 2-2,0 2 1,-4 0 0,1 0-1,-3 0 2,0-2-1,4 2-2,0 0 0,-4 0 2,0 0-2,0 0 0,0-1 0,3 1 0,-3 0 0,-2 0 0,0 0-1,0 0 1,0 0 0,0 0-14,0 0-5,-2 0-6,-5 0-7,1 3-16,-2 4-14,-5 7-39,-9 3-39,1-2 7,0-3-37,0-3 15,3-2 24</inkml:trace>
          <inkml:trace contextRef="#ctx0" brushRef="#br0" timeOffset="25230.0556">-193 1446 160,'-2'0'0,"0"0"60,2 0-43,0 0 7,0 0 24,0 0 31,0 0-21,0 0-10,0 0-11,0 0-8,0 0 1,0 0-2,0 0-5,0 0 1,0-2-4,0 2-1,2 0 2,-2 0-3,0 0-4,2 0 2,4 0 0,2 0 0,0 0 2,-3 0 0,3 0 0,0 0-3,3 0-1,-1 0 1,4 0-1,-5-2-1,5-2-4,-1 2-1,1-2-1,1-1-1,1-1 1,-5 4 1,1-4-1,-2 3 0,3 3 0,-7 0 1,6 0-4,-5 0-1,-3 0 0,8 0 0,-8 0-1,1 0 0,3 0 0,-6 0-1,0 0 0,2 0-1,-4 0 0,4 0 1,-2 0-1,-2 0 0,4 0 2,-4 0-3,0 0 1,0 0 0,0 0-33,0 0-7,0 0-22,-2 0-31,-4-2-53,2-4-162</inkml:trace>
          <inkml:trace contextRef="#ctx0" brushRef="#br0" timeOffset="26095.1421">267 1338 25,'0'-3'0,"0"3"61,0 0-25,0 0 6,-2 0-4,1 0 9,1-4 22,0 4-10,0 0-7,0-2-6,0 2-5,-2 0 2,2 0 7,0 0-6,0-3-11,0 3-6,0-2-6,0 2-2,0-2-2,0 2-4,0 0 2,0 0-2,0 0-1,2 0-1,-1 0 0,3 0 5,4 0 5,2 0-4,-3 0-2,5 0-4,-4 0-1,3 0 0,-5 2 1,4 0-2,1-2 0,-1 3-1,2-3-3,1 0 0,-1 0-1,3 0 0,1 0 1,-7-3-1,5-1-2,-4 0 6,3-1-1,-5 3 1,5 0-3,-5-1 1,0 3-2,-2 0-2,-6 0-1,2 0-1,0 0 0,-2 0 0,0 0 0,0 0 0,0 0-15,0 0-3,-4 0-1,0 0-13,-4 5-15,2 6-20,-9 2-34,5 3-20,-5-3-13,1-1-68,4-5-81</inkml:trace>
          <inkml:trace contextRef="#ctx0" brushRef="#br0" timeOffset="27166.8513">700 1351 28,'0'0'0,"0"0"99,0 0-50,0 0 2,0 0 19,4-2-9,-2 0-9,0-2-9,0 1-4,0 1-7,0-3-2,4-2-5,-4 1 3,3-1 3,-1 0-2,-2-2-3,4 0 3,4-2 1,-5-3-7,5-1-10,0 1-6,-1-6-1,3 4 1,-8-1 0,6-2-3,-3 4-3,-3-1 0,2 3 2,2 1 1,-6 1 0,2-2 1,-3 3-4,1 1 0,0 4-2,6-1 2,-8 2 0,0 2 1,0 0 2,0 2 8,0 0-3,2 0-1,-2 0-5,0-3-4,0 3 2,0 0 3,0 0-4,0 0 0,0 0 1,0 0 0,2 0 1,-2 0-3,2 0 2,-2 0 1,0 0 1,0 0 2,0 0-1,0 0 1,0 0 2,0 0-1,0 0 1,0 0-7,0 3 0,0 3-2,0 5 2,0 1 4,0-1-1,0 2-3,0 3 0,0-3 1,0 3 0,0 0 0,0 0-2,0 3 2,0 0-1,0 4 0,0-1 0,0 1 0,0-2 0,0 0 6,2 0-4,-2 3 0,0-4 0,2 3-2,-2-3 0,0-4 3,2-1 1,-2-1-2,2-1 0,-2 0 0,0-3-1,0-3-1,2 0 0,1-1 1,-3-2-1,0-1 1,0-3-1,0 3 0,2 1 1,-2 0-1,0 1 1,0-1-1,0-2 0,0 2 0,0 1-4,0-3-4,0-1-3,0-1-6,0 2-5,0-2-9,0 0-16,0 0-30,0 0-29,0 0-28,-2 0-68,2-6-90</inkml:trace>
          <inkml:trace contextRef="#ctx0" brushRef="#br0" timeOffset="27536.4177">1006 1495 625,'0'0'0,"0"3"44,0-3-46,0 3 3,0 0 26,4-3 10,-1 3-6,1 1-4,2-2-2,-4 3-7,0-3-1,2 3-1,-4-1-3,2 1-1,-2-5-4,2 1 2,0 1 1,-2-1-5,0 4-1,0-5-4,0 2-1,0-2 0,0 0 2,0 0-3,0 0-37,0 0-33,0 0-67,0 0-72,0-10-145</inkml:trace>
          <inkml:trace contextRef="#ctx0" brushRef="#br0" timeOffset="28400.6061">1201 1149 138,'0'-2'0,"0"0"138,0 2-76,0 0 15,-4 0-17,0 0-6,-4 0 1,3 6 0,1-1-5,0-1-6,-6 0-11,6 5-7,4-7-8,-3 6-4,3-2-2,-2-3 0,2-2 0,-2 4-3,0-3-1,2 3-1,0-2 0,0 1-3,0 1-1,0-4 0,0 4 0,0 2-1,0 1-1,0-4-1,0-1 0,0 0 3,0 3-4,0-5 1,0 6 0,0-4 1,2 1-1,2-1 0,-1 0-1,-1 2-1,2 1 1,4-4 2,-2 0-1,-2 5 0,5-5 0,-1 5 14,0-6-10,1 3 1,-3 0-2,4 1-2,-4 1 0,-1 1 1,5-1 0,-6-2-2,0 2 0,-2 3 3,0 0-1,-2 0-1,2 0-1,-2-5 0,0 5 5,0-2-4,0 0 1,0 0 0,0-1-1,-4 3 1,0-1 1,-2-1-1,-4-1-2,5 0 0,-7 1 3,6-1-1,2 0-2,-1 0 0,-3 0 1,2 0-1,-2 0 0,-1-5-10,3 3-3,2 0-4,-6 1-5,5-5-5,-1 0-17,-4 0-32,6 0-30,-2 0-42,3-2-69,-5-9-50</inkml:trace>
          <inkml:trace contextRef="#ctx0" brushRef="#br0" timeOffset="28855.3394">1201 1189 426,'-2'0'0,"0"-2"78,2 2-45,0 0 15,0 0 5,0 0-8,0-3-8,0 3-7,0 0-10,0-1-5,0-1-1,0-1-2,2 3 1,4 0 5,0 0-1,-1 0 3,-1-3-1,2 2 0,6 0-4,-3-1 0,3 2 0,-2 0-3,3 0-5,1 0-1,-3 0 1,5 0-2,1 0-1,-7 0-2,3-2 2,-1-3-1,0 3-2,-1 0 1,3 0 0,-9 0-1,5-3-1,-4 3 0,-2 0 1,4 2-1,-8 0-16,0 0-6,0 0-17,0 0-17,0 0-23,-10 4-37,6 3-13,-8 4-13,5 1-19,3 0-29</inkml:trace>
          <inkml:trace contextRef="#ctx0" brushRef="#br0" timeOffset="29371.6585">1615 1077 67,'3'-2'0,"1"0"80,-2 1-46,0 1 18,0 0 22,-2 0-12,0 0-14,0 0 23,0 3 4,0 8-3,-4 6-12,-3-2-10,-5 2-7,4 4-14,-3-3-8,7 6-4,-2-4-6,0 1-2,0-1 1,1-4 1,-1-1 2,2 1-5,-2-2 2,4-1-2,0-1-3,2-1 0,0 2 1,0-3-3,0 0 0,0 1-2,0-1-1,0-1 0,0-3 0,4 3 1,4-5-1,-6 0 0,2 0 0,-1-1 0,7 3 1,-2-2-1,-2-4 0,3 2 0,1-2 0,2 2 0,-1-1 0,3-1 0,-5 0-5,5 0-2,-1 0 3,-3 0-1,4 0-7,-7 0-4,5-3-15,-2 3-6,-3-2-5,3-1-12,-6-1-3,-2 1-6,0 0-17,4 3-6,-5 0-24,-1 0-5,0-2-17</inkml:trace>
          <inkml:trace contextRef="#ctx0" brushRef="#br0" timeOffset="29688.0929">1787 1290 129,'0'0'0,"0"-2"170,0 2-77,0 0-11,0 0-28,0 0-11,0 0-7,-2 0-4,2 8 10,-4-3 3,0 1-11,4 2-6,-2-1-4,-2 4-6,4-4 1,-2 7 7,2 1 1,0 1 3,0 1-8,0 2-2,0 2-6,0 1 3,0 2-4,2 1-6,-2-1 0,0-1-2,0 0-2,4-3 1,-4-2-2,2 4-2,4-8 0,-6 4 1,0-8-1,4 2 0,-2-4-1,1-1-51,-3-3-20,-2-2-63,-11-2-158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1:39.9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AF8B4C24-E9FD-422C-A358-F41B0AAD9DD0}" emma:medium="tactile" emma:mode="ink">
          <msink:context xmlns:msink="http://schemas.microsoft.com/ink/2010/main" type="inkDrawing"/>
        </emma:interpretation>
      </emma:emma>
    </inkml:annotationXML>
    <inkml:trace contextRef="#ctx0" brushRef="#br0">51 55 104,'-2'-4'20,"7"7"0,-3-5-10,-6 1-6,6 2 0,-1-5 0,0 3 0,-3 2 1,7-1 2,-2 0 4,-6-1 3,3 1 4,-3-2-3,6-1-3,-10 0-4,9 1 4,-2-1 4,-3 3-3,1-2-1,2 1-3,-2-1 0,4 2-1,-4-3-2,-4-1 0,12 3-1,-9 1-2,-1 2 2,5-4 2,3 2 1,-9-2-1,9 4-2,-4-4-1,-3 4 0,6-4 0,-2 5-1,-1-3-2,-5 1-2,6 7 2,-5 0 6,1 0-3,0 3 2,-2 1-1,-1-5-2,12 1-1,-13-2-2,4-6 0,3 5 3,1 0-1,-1-7-1,-1 3 1,4 0-1,-6-2 0,4 0 0,-1 2 1,4-2 0,-8 2-2,7-2 0,-4-9 0,-1-2-5,1 5-2,5-9 2,-1-2 3,-3 6 0,4 2 2,-5 4 0,6 6 0,-9-8 2,3 13-1,1-7 0,5 12-2,-12-12-7,7 1 3,0 8 3,-8 0-10,-1 8-26,4 1-41,3-3-74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48:42.6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EBCDCCD-1E64-4AA7-B8A0-A26D658C5142}" emma:medium="tactile" emma:mode="ink">
          <msink:context xmlns:msink="http://schemas.microsoft.com/ink/2010/main" type="writingRegion" rotatedBoundingBox="105,14064 5634,13607 5809,15722 280,16179"/>
        </emma:interpretation>
      </emma:emma>
    </inkml:annotationXML>
    <inkml:traceGroup>
      <inkml:annotationXML>
        <emma:emma xmlns:emma="http://www.w3.org/2003/04/emma" version="1.0">
          <emma:interpretation id="{0014E88E-3768-4DD7-BF4D-0E5147548047}" emma:medium="tactile" emma:mode="ink">
            <msink:context xmlns:msink="http://schemas.microsoft.com/ink/2010/main" type="paragraph" rotatedBoundingBox="283,14047 5577,13911 5603,14902 308,15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A4DBD4-2155-42C5-9CD3-68FA79A967BB}" emma:medium="tactile" emma:mode="ink">
              <msink:context xmlns:msink="http://schemas.microsoft.com/ink/2010/main" type="line" rotatedBoundingBox="283,14047 5577,13911 5603,14902 308,15038"/>
            </emma:interpretation>
          </emma:emma>
        </inkml:annotationXML>
        <inkml:traceGroup>
          <inkml:annotationXML>
            <emma:emma xmlns:emma="http://www.w3.org/2003/04/emma" version="1.0">
              <emma:interpretation id="{BA1615B2-8EEE-48C0-8FA3-65B42773C85C}" emma:medium="tactile" emma:mode="ink">
                <msink:context xmlns:msink="http://schemas.microsoft.com/ink/2010/main" type="inkWord" rotatedBoundingBox="283,14047 2591,13988 2613,14856 305,14915"/>
              </emma:interpretation>
              <emma:one-of disjunction-type="recognition" id="oneOf0">
                <emma:interpretation id="interp0" emma:lang="tr-TR" emma:confidence="0">
                  <emma:literal>Hot:</emma:literal>
                </emma:interpretation>
                <emma:interpretation id="interp1" emma:lang="tr-TR" emma:confidence="0">
                  <emma:literal>Hoş':</emma:literal>
                </emma:interpretation>
                <emma:interpretation id="interp2" emma:lang="tr-TR" emma:confidence="0">
                  <emma:literal>Hoşt:</emma:literal>
                </emma:interpretation>
                <emma:interpretation id="interp3" emma:lang="tr-TR" emma:confidence="0">
                  <emma:literal>Hoc':</emma:literal>
                </emma:interpretation>
                <emma:interpretation id="interp4" emma:lang="tr-TR" emma:confidence="0">
                  <emma:literal>Ho! b:</emma:literal>
                </emma:interpretation>
              </emma:one-of>
            </emma:emma>
          </inkml:annotationXML>
          <inkml:trace contextRef="#ctx0" brushRef="#br0">32 6 75,'0'0'0,"0"0"107,-2 0-92,0 0 20,0 0 5,2 0-3,0 0-16,0 0 7,-2 0-5,0 0-3,2 0-3,0 0 3,0 0 3,0-2 0,0 2 1,0 0-8,0-2-2,0 1 7,0-2 6,0 3 4,0 0-1,0 0 3,0 0-4,0 0 0,0 0 1,0 0-4,0 0-5,0 0-2,0 0-2,0 0-1,0 0-5,0 0-3,0 11 2,0-2-5,0 4 4,0 8 0,0-2 1,0 4-5,6 1 1,-2 9 0,1-1 3,-3 0-3,2 1 0,2 0 2,-2 0-3,2 1-1,-4-1-3,-1 1 3,-1-5 1,0 4-4,0-5-1,0-3 0,0-3 3,-1 1-2,-1-5-1,-2 2 0,2-6 0,0-4 1,-4 0-2,2-5-15,0-1-1,4-1-7,-5-1-7,1 1-5,-2-3-16,0 0-23,2 0-8,0-12-20,1 2 11,-1-5-36,2-3 0,2 0 2</inkml:trace>
          <inkml:trace contextRef="#ctx0" brushRef="#br0" timeOffset="216.2634">-1 548 1,'2'-2'52,"2"-3"4,-1-1 0,-1 1-1,4 1-5,-4 2 8,4-3-6,2 0-9,1-2-7,1 1-1,1-5-5,3 5-2,0 0-1,1-4 3,2-2 3,-1 3 1,1-2 0,-1 2-4,-3-1-7,3 4-3,-5-1-4,5 1 0,-5-2-4,-1 7-2,-4-3-8,0 3 0,-1 1-1,1-3-1,-2 3 0,0 0 0,-2 0-22,0-2-3,-2 0-10,0 2-10,0 0-1,0 0-20,0 0-5,0-4-24,0-9-35,0-2-29</inkml:trace>
          <inkml:trace contextRef="#ctx0" brushRef="#br0" timeOffset="564.0959">305 137 286,'0'-7'0,"0"4"113,0 3-57,0 0-7,0 0-7,0 0 0,0 0 3,-2 0-5,0 0-9,0 0-5,0 12-10,2-3 0,0 3 6,0-3-1,0 7-5,0-3 0,2 1-1,0 4 0,4 1 2,-4-1 3,4 5 1,2 1 0,-5-1-5,1 2-1,0-2-3,0 7-2,2-5 0,-2 0-2,-1 0-2,3 2 0,0 2-2,-2-7-4,-2 1 0,-2-1 2,4-1-2,0-5 0,-2 3 1,-1-2 0,-1-2-1,4-1-1,-4-5 1,2-3-5,-2-1-5,0 0-7,0-4-7,0-1-5,0 2-16,2-2-6,2 0-26,2-2-45,-2-6 13,3-3-27,-3 1-54</inkml:trace>
          <inkml:trace contextRef="#ctx0" brushRef="#br0" timeOffset="987.5447">578 686 340,'4'12'0,"3"-2"134,-5 4-89,2 1-6,2-3-4,-2-6-2,3 5 1,-1-4 4,6-1-7,-4 0-3,1-2-6,1 3 0,-2-5-2,1-2-7,1 0 3,2 0-2,-1-2-4,1-7-3,-1 1-3,-1 2 2,0-9-1,-1 3 0,-3-6-3,0 2-1,-2 2-1,0-1 0,-2-1 0,-2 4 0,0 1 0,0 1 0,-6-1-1,-2 3 1,-2-1 0,-1 1 0,1-1-3,-3 2 0,-1 4 3,-1 1 0,-1 2 4,3 0 1,1 0 1,0 2 0,3 5-3,-1 1-4,0 4 1,1-2 0,1 2-3,2-3 2,0 3 1,1-2 0,1 0 0,2 0-2,0-1-6,2 1-2,0-5-5,0 2-10,0-2-6,4-1-11,4 3-12,-1 0-5,3-5-8,2 3-4,-5-4-22,5 1-23,-6-2-31</inkml:trace>
          <inkml:trace contextRef="#ctx0" brushRef="#br0" timeOffset="1319.667">962 375 558,'0'0'0,"0"0"45,0 0-44,0 0 0,0 0 3,0 0 3,0 0-4,0 0-5,0 2-2,6 6 4,-4 2 0,0 1-8,-2 0-16,0 1-33,0 3-36,2 2-58,-2 2-33</inkml:trace>
          <inkml:trace contextRef="#ctx0" brushRef="#br0" timeOffset="1473.2852">1036 628 483,'4'3'0,"1"0"76,5 0-35,-8 2-20,2 0-9,2 0-8,1-2-2,-5 3-1,0-2-2,-2 5-86,0-5-80,0-3-218</inkml:trace>
          <inkml:trace contextRef="#ctx0" brushRef="#br0" timeOffset="2776.3456">1399 802 62,'0'0'0,"0"0"0,0 0 0,0 0 0,0 0 13,2 0 25,-2 0 14,0 0 6,0 0-4,0-2 19,0-2-8,2 1-11,-2-1-3,2 0-10,0-2-7,0 0-6,2-3 4,0-6 3,-1 6 1,3-7 2,4 2-6,-8-4-5,2 0-4,1-9-4,3 2-5,-4-4-5,2 2 0,0-2-1,-2-3-1,-3-4-1,-1-4-1,0-2-2,-1 3-2,-5-4 1,4-1-1,-4 3 0,2 9-2,0 1 1,0 9 0,4 5 0,0 13 0,0 2 4,0 2 1,0 0-1,0 0-2,0 0 1,0 0 2,0 0-1,0 0-3,0 2-1,8 2 0,-4 4 6,6 3-4,-3-3 0,1 1-1,2 1 3,-4 4-1,1 6 2,3-1 0,-8 0-1,4-1 0,-1-3-2,-3-2 1,2-3 0,0 3-1,-2-4 0,0 1-1,2-4 0,-4-1-1,0-1 0,0-4 1,0 0-1,2 0-1,-2 0 1,2 0-10,0 0 2,2-2 2,-1-11-1,7 1 1,2-8-2,-1 4 0,3-4-1,-1 8 6,-5-1 2,0 2 1,-2 6 0,-1-2 0,3 5-2,0 1 2,-4 1 0,0 0-3,-2 0 3,1 0 0,-3 0 5,2 0 3,4 6-1,-2 1-1,0 6-2,2 4 0,-4-9 0,3 5-1,-3 0-1,-2-3-1,6 3 1,-4-1 0,0 1-1,0 2-1,-2-5 0,2 3 1,0 0-1,4-4-19,-4 12-6,-2-9-16,3 5-14,1-1-16,0 5-34,2-1-33,-4-1-56,-2 0-74</inkml:trace>
          <inkml:trace contextRef="#ctx0" brushRef="#br0" timeOffset="3092.9902">2004 528 538,'4'0'0,"4"0"35,5 0-35,-1 0 3,3 2-3,1-2 0,1 0 0,-3 0 0,7-6 0,0 1 8,-1 2-6,-3-1-1,0-1-2,-1 1 0,-5 2-1,-1 2-36,-4 0-53,-2 0-36,-4 0-11,0 2-47</inkml:trace>
          <inkml:trace contextRef="#ctx0" brushRef="#br0" timeOffset="3292.9551">2095 809 401,'4'0'0,"5"0"84,-1 0-38,6 0-11,-7 0 2,9 2-7,-3-2-1,1 0 7,1-5-10,1-1-6,1 4-12,-1 0-7,3-1 1,0 3-4,1 0-122,-9 0-85</inkml:trace>
        </inkml:traceGroup>
        <inkml:traceGroup>
          <inkml:annotationXML>
            <emma:emma xmlns:emma="http://www.w3.org/2003/04/emma" version="1.0">
              <emma:interpretation id="{F4A8F45E-227A-44CA-8816-3ED44B2A50BF}" emma:medium="tactile" emma:mode="ink">
                <msink:context xmlns:msink="http://schemas.microsoft.com/ink/2010/main" type="inkWord" rotatedBoundingBox="2883,14136 4758,14088 4779,14923 2905,14971"/>
              </emma:interpretation>
              <emma:one-of disjunction-type="recognition" id="oneOf1">
                <emma:interpretation id="interp5" emma:lang="tr-TR" emma:confidence="0">
                  <emma:literal>bol</emma:literal>
                </emma:interpretation>
                <emma:interpretation id="interp6" emma:lang="tr-TR" emma:confidence="0">
                  <emma:literal>borç</emma:literal>
                </emma:interpretation>
                <emma:interpretation id="interp7" emma:lang="tr-TR" emma:confidence="0">
                  <emma:literal>bole</emma:literal>
                </emma:interpretation>
                <emma:interpretation id="interp8" emma:lang="tr-TR" emma:confidence="0">
                  <emma:literal>bolu</emma:literal>
                </emma:interpretation>
                <emma:interpretation id="interp9" emma:lang="tr-TR" emma:confidence="0">
                  <emma:literal>bol:</emma:literal>
                </emma:interpretation>
              </emma:one-of>
            </emma:emma>
          </inkml:annotationXML>
          <inkml:trace contextRef="#ctx0" brushRef="#br0" timeOffset="4279.9396">2605 920 391,'2'2'0,"4"-2"14,-2 0-13,0 0 5,2 0 4,-1-2 16,5-6 13,-4-4 3,5-8-6,-1 1-3,2-4-4,-5-2-5,7-3 3,-6-2-8,3 1-10,-3-5-2,2-2-4,-3 2 0,-3-6 5,0 6 0,-2-3 3,-2-5 2,0 2 3,0-4 2,-6 0-2,0 2-9,-5-1-1,5 14-3,0 4 10,2 8 11,2 5-3,-1 3-8,3 0-6,-2 8-5,2-2-4,0 3 1,0 0 0,0 0 2,0 0 4,3 0-1,1 3 2,4 0 12,-2 9-1,5 2-3,-1 3-3,4 0-3,-7 2-1,1-1 0,-2 6-3,0-8 0,1 9-3,1-1 1,-4-3-2,2 0 0,-2-2 1,2-6-1,-5-3 2,3-1-2,-2-4 0,2 1 0,2-3-2,-2-3 0,-2 2-5,2-2-9,1 0-1,5-5-2,0-7 4,3-6-4,-3-4 0,5 2 2,-3-5 1,0-1 1,1 5 2,-1 3 7,-1 7 5,-5 2 0,2 5 0,-6-1 0,4 3 2,-3 0 3,-3 2 6,2 0 4,0 0-3,0 4-2,2 1 2,-4-5 2,2 2-1,2 2-2,2-2-4,-2 5-2,-1-1-1,3 0-2,0 3-1,-4-3 0,8 3 0,-3 3 0,-1 3-9,6-1-16,-6 6-11,-3-6-9,-1 6-16,-2 4-45,0-1-5,0 7-13,0 0-45,0 2-20</inkml:trace>
          <inkml:trace contextRef="#ctx0" brushRef="#br0" timeOffset="4596.4532">3129 762 186,'2'4'0,"2"3"65,2-1-17,1 0 3,-3 0-8,0 1 3,0-3 5,4 3 2,-4-3 1,1-2 3,7 4-6,-8 0-10,4-2-9,3 1-7,-5-3-4,8-2-4,-5 0-2,3 0-4,-3 0-3,3 0-2,-4-4-2,3-3 2,-3-2-2,2 0 2,3-4 3,-1-4-5,-4 4-1,-1-4-1,-3 1-2,-4-1 0,0 7 4,0-2-1,-8 6-2,3 2 1,-9 4 7,1 0 4,-7 0-7,1 6-6,-2 5 0,-1 0-19,3 3-14,-2 1-17,3-1-44,3 6-86,-4-10-88</inkml:trace>
          <inkml:trace contextRef="#ctx0" brushRef="#br0" timeOffset="5210.347">3591 395 436,'2'0'0,"2"0"111,9 0-106,-1-6 3,7 1 9,1-4 21,1-1 2,2 0 9,4 6 0,0-2-7,-6 2-9,1 0-2,-3-1-10,2 1-10,-5 4-6,1 0-2,1 0-1,-9 0 0,-1 0-4,-4 0-3,-4 0-25,2 4-14,-2 3-13,0 4-23,-2 1-17,-10 3-17,3-2-45,-9 3-28</inkml:trace>
          <inkml:trace contextRef="#ctx0" brushRef="#br0" timeOffset="5429.9887">3680 628 298,'0'0'0,"0"3"109,4 2-75,2-1 14,1 0 6,1 1-11,8-4-2,-1-1 15,0 0-5,5 0-10,1-1-7,-2-4-10,3 1-8,-1-2-8,0-1-5,2-4-1,-3 6-1,1-4-2,0-2-33,-3 6-43,-1-2-97,-7 1-127</inkml:trace>
          <inkml:trace contextRef="#ctx0" brushRef="#br0" timeOffset="6185.6026">4266 74 362,'0'-7'0,"0"1"78,0-1-66,0 5 10,0-6 10,0 8 14,0 0 8,0 0 9,0 0-12,0 0-14,-4 8-10,-2 3-14,2 11 3,-4 7 8,-1 2-2,3-3-5,2 4-8,-2-4 1,0 2 0,4-1 2,1 3-5,-1-3 1,2 2-2,0-4-2,0-7-1,0-1-1,0 0-1,0-6-1,0-1 0,3-1 0,5-2-2,2-6 2,-2 2 1,5-5-1,-3 0 0,7 0-3,1 0 3,-1 0 0,2 0-2,-1-5 2,-5 4-5,5-3 2,-5-1-2,1 3-1,3 0-4,-1 0-2,-7 0-4,3 0-7,-8 2-2,0-3-19,-3 3-20,-1 0-37,0 0-2,0 0-18,0 0-28,-1 3-33</inkml:trace>
          <inkml:trace contextRef="#ctx0" brushRef="#br0" timeOffset="6517.7218">4414 385 302,'0'-1'0,"0"-2"113,0 3-87,0-2 8,0 2 5,0 0 6,0 0-4,0 0 0,0 0 0,2 2 12,4 2-10,-4 1-4,2 7-8,2-1-4,-4 2 3,0-1-8,1 2-4,-1 3-3,-2-4-1,4 6-3,-2-4-4,4 1 3,-4 2-4,-2 3-2,0-6 1,0 5-4,2-3 2,0 4-3,0-4 0,0 1 0,0 2-2,-2-4 2,3-1 2,-3 1-2,0-7-11,0 7 1,0-6-4,0 0 0,0-1-4,0 0-6,0-7-7,0 0-12,0 0-13,0-2-18,0 0-32,-3 0-8,1-4-104</inkml:trace>
        </inkml:traceGroup>
        <inkml:traceGroup>
          <inkml:annotationXML>
            <emma:emma xmlns:emma="http://www.w3.org/2003/04/emma" version="1.0">
              <emma:interpretation id="{22EF70E4-B56E-42FC-B34B-46C9278FA69A}" emma:medium="tactile" emma:mode="ink">
                <msink:context xmlns:msink="http://schemas.microsoft.com/ink/2010/main" type="inkWord" rotatedBoundingBox="4939,14058 5581,14042 5599,14765 4958,14781"/>
              </emma:interpretation>
              <emma:one-of disjunction-type="recognition" id="oneOf2">
                <emma:interpretation id="interp10" emma:lang="tr-TR" emma:confidence="0">
                  <emma:literal>55</emma:literal>
                </emma:interpretation>
                <emma:interpretation id="interp11" emma:lang="tr-TR" emma:confidence="0">
                  <emma:literal>5</emma:literal>
                </emma:interpretation>
                <emma:interpretation id="interp12" emma:lang="tr-TR" emma:confidence="0">
                  <emma:literal>5÷5</emma:literal>
                </emma:interpretation>
                <emma:interpretation id="interp13" emma:lang="tr-TR" emma:confidence="0">
                  <emma:literal>5×5</emma:literal>
                </emma:interpretation>
                <emma:interpretation id="interp14" emma:lang="tr-TR" emma:confidence="0">
                  <emma:literal>555</emma:literal>
                </emma:interpretation>
              </emma:one-of>
            </emma:emma>
          </inkml:annotationXML>
          <inkml:trace contextRef="#ctx0" brushRef="#br0" timeOffset="7050.5526">4683 178 468,'0'0'0,"0"0"88,0 0-67,0 0-2,-2 0 4,0 7 3,-2-3-15,4 7 3,-3-5 3,-1 3 0,-2-4 0,0 6-5,4-2 2,0 2-2,0-1 5,0 5 2,2-5-10,0 3-1,0 0 0,0-6 0,0 4-3,0 0-1,2-4-3,2-2 0,2 2 2,0-3 2,-2 0-2,1-2 3,3 1-1,4-1-2,-3 0 2,5-2 1,-8 2-2,9-2 0,-3 2-6,-3 1 3,3 0-1,-2 3 0,-6 3 2,3-4-1,-1 3 4,-2 3 0,-2-1 2,2 1 5,2 3-1,-6-1-4,0-1-3,0 5-2,0-4 2,0 3 0,-6 2-2,0-4 2,-2 3-3,-3-4-2,3 2-13,-4-6-8,6 1-6,-5-1-9,-1-4-21,-3 0-48,-1-2-32,5-3-22,-1-1-68</inkml:trace>
          <inkml:trace contextRef="#ctx0" brushRef="#br0" timeOffset="7304.5948">4683 164 454,'8'-4'0,"0"-1"73,5 4-50,1-3 13,3-5-3,2-2-9,1 2-8,1 2 8,-4-2 5,1 0-4,-5 3 1,5 1-9,-7 5-9,-3-3-5,4 1-1,-7 2 0,1 0-3,4 0-9,-4 8-28,-4 5-13,0 0-24,-2-3 1,0 7-10,0-3-20,0-3-29,0 0-15</inkml:trace>
          <inkml:trace contextRef="#ctx0" brushRef="#br0" timeOffset="7783.9441">5064 99 312,'0'0'0,"0"0"179,0 0-122,0 4-9,-2 3 12,-2-3 5,2 0-20,-2 2-13,2-4-3,2 4-9,0 1-4,0 2 0,0-3-1,-2 1-2,2 7-1,0-1 1,0 4-6,0-4-1,0 5 4,2-3-3,0-3-2,0 7-3,0-4 1,2 0-1,0-1-2,4-1 0,-3-2 0,-3-5-1,8 3 0,-4-1 1,0-4 0,3 3 0,-1-7 1,-2 3-1,3-1 0,-1-1 0,-2 4 0,4-2 0,-5 1 0,1-4 0,4 4 0,-6-4 0,0 5 0,1-1 0,1-2 1,-2 4-1,0-3 0,-4 2-1,0 0 1,0 3 0,0 4 3,-4 4-2,-6-2-1,3 5 0,-3-5-9,-3 6 2,-3-2-4,-1 4-14,3 1 2,-3-2-13,-5 3-14,3-2-8,-2-1-22,0-1-16,5-11-8,7-4-51,-1-5-42</inkml:trace>
          <inkml:trace contextRef="#ctx0" brushRef="#br0" timeOffset="8006.7106">5027 101 551,'6'-9'0,"0"2"76,9-7-70,3 4 27,-1 1 6,-2 1-7,1-3-7,5 1 0,-3 2 2,1-1-7,2 4 2,-3-1-14,-3 6-4,1 0-3,-3 0-2,-3 6-61,-3 6-59,-3 0-60,-4-1-110</inkml:trace>
        </inkml:traceGroup>
      </inkml:traceGroup>
    </inkml:traceGroup>
    <inkml:traceGroup>
      <inkml:annotationXML>
        <emma:emma xmlns:emma="http://www.w3.org/2003/04/emma" version="1.0">
          <emma:interpretation id="{57C6C08D-8B60-4952-9030-298531C0EA04}" emma:medium="tactile" emma:mode="ink">
            <msink:context xmlns:msink="http://schemas.microsoft.com/ink/2010/main" type="paragraph" rotatedBoundingBox="208,15314 5737,14857 5809,15722 280,16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5B111-A905-459B-89FA-BA28EA0FC1EF}" emma:medium="tactile" emma:mode="ink">
              <msink:context xmlns:msink="http://schemas.microsoft.com/ink/2010/main" type="line" rotatedBoundingBox="208,15314 5737,14857 5809,15722 280,16179"/>
            </emma:interpretation>
          </emma:emma>
        </inkml:annotationXML>
        <inkml:traceGroup>
          <inkml:annotationXML>
            <emma:emma xmlns:emma="http://www.w3.org/2003/04/emma" version="1.0">
              <emma:interpretation id="{D05C3746-0880-4E99-89BB-1CDAE7A30D80}" emma:medium="tactile" emma:mode="ink">
                <msink:context xmlns:msink="http://schemas.microsoft.com/ink/2010/main" type="inkWord" rotatedBoundingBox="208,15314 1140,15237 1212,16101 280,16178"/>
              </emma:interpretation>
              <emma:one-of disjunction-type="recognition" id="oneOf3">
                <emma:interpretation id="interp15" emma:lang="tr-TR" emma:confidence="0">
                  <emma:literal>Hf:</emma:literal>
                </emma:interpretation>
                <emma:interpretation id="interp16" emma:lang="tr-TR" emma:confidence="0">
                  <emma:literal>HA:</emma:literal>
                </emma:interpretation>
                <emma:interpretation id="interp17" emma:lang="tr-TR" emma:confidence="0">
                  <emma:literal>t:</emma:literal>
                </emma:interpretation>
                <emma:interpretation id="interp18" emma:lang="tr-TR" emma:confidence="0">
                  <emma:literal>H:</emma:literal>
                </emma:interpretation>
                <emma:interpretation id="interp19" emma:lang="tr-TR" emma:confidence="0">
                  <emma:literal>Hm:</emma:literal>
                </emma:interpretation>
              </emma:one-of>
            </emma:emma>
          </inkml:annotationXML>
          <inkml:trace contextRef="#ctx0" brushRef="#br0" timeOffset="9811.4474">-41 1261 296,'0'0'0,"0"0"118,0 0-105,0 0-9,0 0 7,0 6 28,0 5 17,0 6 7,0 0-4,0 2-12,0-3-11,0 1-8,0-2 6,0 2-7,0-3 0,0 8-7,0-6 5,4 6 1,-4 1-2,2-1-12,0 7-2,-2 0-1,2 0 1,0 2-4,-2-3-3,0-1-2,0 0-1,0-1 0,0-3 0,0 0 2,0-3-2,0-2-2,0 0 3,0-4-1,0 0 0,0-1 0,0-2-23,0-5-1,0 3-18,0-6-14,0 2-25,0-1-35,-4-4-29,0 0-61</inkml:trace>
          <inkml:trace contextRef="#ctx0" brushRef="#br0" timeOffset="10428.9316">210 1322 318,'0'0'0,"0"-2"140,0 2-103,0 0-5,0 0 2,0 0 2,0 0 7,0 0 1,0 0-2,0 0-13,0 0-9,0 0-6,0 0-3,4 0 5,0 2-1,2 0 2,-2 2-1,-2 1 6,0 3 2,2 3-4,-1 1 0,1 3 3,2 6-2,-4-2-4,0 8-3,0-1 0,2 1-3,-4 5 0,2-5 0,0 0-4,0 0-2,-2-1-1,0-1-3,0-2 1,0-1-1,1-2 0,-1 1 0,0-1-1,0-2 0,0-4 0,0-1 0,0-4 0,0 2-2,0-5-4,0 4-4,0-3-2,0 1 1,0-1-2,0-2-3,0 4 2,-1-5-10,1-1-14,0-1-19,-2-2-23,2 0-41,0 2-34,0-2-68</inkml:trace>
          <inkml:trace contextRef="#ctx0" brushRef="#br0" timeOffset="10074.4674">-4 1661 548,'0'-4'0,"0"-3"41,2 2-39,6-2 0,-1 3 9,3-3 19,2-1 4,1 0 8,2-1-2,5 1-9,-1 1-2,-3 2-6,-1-2-11,-1 3-5,-1 2-2,-1-4 0,-3 1-2,3 1-3,-6 1 0,-4 0-1,4 1 1,-6 0 0,0-1-17,1-1-10,-1 0-27,0-3-34,0 1-14,-1-2-25,1 4-31,-4-3-6</inkml:trace>
          <inkml:trace contextRef="#ctx0" brushRef="#br0" timeOffset="11548.0641">508 1918 439,'0'0'0,"0"-3"76,0-2-60,0 0-4,0-3 5,0-3 15,0 1 4,0-3 5,4 0-8,-2-2-13,0 1-1,-2 0-8,2 0-2,0-2-3,3 1-1,-5-2-3,2 5-3,0-1 0,0 6 1,2 4 0,-4 1 7,0 2 1,0 0-3,0 0 1,0 0-6,0 0 0,0 0 2,0 0-2,0 0 0,0 0 8,0 0-6,0 0 1,4 2 5,4 6 0,-6-2 0,2 1 1,-1 1 1,1 2 0,4 1 7,-6 0-1,2 7 1,-2-2 2,-2 0-2,0 1-2,0 0-2,0 2-6,0 0 3,0 1-3,0 0-2,0-4-1,0 2-3,-2-2 0,2-1 1,0 0-2,0-1 0,0-1 0,0-1 0,0-5 0,0-2-3,0 3-2,0-4-6,0 0-6,0-4-10,0 0-17,0 0-14,0 0-13,0 0-25,0-4-19,0-9-29,4-12-92</inkml:trace>
          <inkml:trace contextRef="#ctx0" brushRef="#br0" timeOffset="10714.2546">498 1789 376,'6'0'0,"-4"2"134,2 3-48,0-3 4,-2 0-13,-2-1-26,4 5-13,0-4-4,-3 3-6,-1 1-9,2-1-5,-2 4 0,0-3-6,0 2-2,0 1-4,0-3 0,0-1 0,0-1-1,0 0-2,0 2-42,0-4-19,0 2-50,0 1-93,-2-5-121</inkml:trace>
          <inkml:trace contextRef="#ctx0" brushRef="#br0" timeOffset="12303.5518">856 1690 362,'0'3'0,"6"-3"136,-4 0-87,-2 0 5,0 0 0,0 0 1,0 2-16,0 0-21,0 0-13,2 0-5,-2-2 0,0 5 0,0 4-60,0 2-70,0-4-62</inkml:trace>
          <inkml:trace contextRef="#ctx0" brushRef="#br0" timeOffset="12149.8767">858 1446 571,'0'0'0,"4"0"171,-4 0-140,0 0-8,0 0-14,0 0-10,0 0-3,0 0-7,0 0-5,0 2-8,0 9-8,0 2-23,-6 1-17,2 3-38,-2-5-65,1 6-55</inkml:trace>
        </inkml:traceGroup>
        <inkml:traceGroup>
          <inkml:annotationXML>
            <emma:emma xmlns:emma="http://www.w3.org/2003/04/emma" version="1.0">
              <emma:interpretation id="{BF8D7A09-E69C-4CFB-88D0-5A3B0E6548DF}" emma:medium="tactile" emma:mode="ink">
                <msink:context xmlns:msink="http://schemas.microsoft.com/ink/2010/main" type="inkWord" rotatedBoundingBox="1617,15264 3402,15117 3468,15915 1683,16063"/>
              </emma:interpretation>
              <emma:one-of disjunction-type="recognition" id="oneOf4">
                <emma:interpretation id="interp20" emma:lang="tr-TR" emma:confidence="0">
                  <emma:literal>ME!</emma:literal>
                </emma:interpretation>
                <emma:interpretation id="interp21" emma:lang="tr-TR" emma:confidence="0">
                  <emma:literal>ME:</emma:literal>
                </emma:interpretation>
                <emma:interpretation id="interp22" emma:lang="tr-TR" emma:confidence="0">
                  <emma:literal>ME?</emma:literal>
                </emma:interpretation>
                <emma:interpretation id="interp23" emma:lang="tr-TR" emma:confidence="0">
                  <emma:literal>ME!?</emma:literal>
                </emma:interpretation>
                <emma:interpretation id="interp24" emma:lang="tr-TR" emma:confidence="0">
                  <emma:literal>mir.</emma:literal>
                </emma:interpretation>
              </emma:one-of>
            </emma:emma>
          </inkml:annotationXML>
          <inkml:trace contextRef="#ctx0" brushRef="#br0" timeOffset="13568.4274">1382 1793 189,'-2'3'0,"-4"-1"27,6-2-15,-2 2 1,2-1 0,0 3 4,-2-2 14,2-2 15,-4 0-3,4 0-3,0 0-4,0 0 0,0 0 0,0 0-1,0 0-2,0 0 5,0 0 5,0 0-2,0 0 0,0 0 3,0-2-12,0-2-2,0 1-1,0-6-10,0-5-9,0 3-3,0-8-1,0-2 4,4 0-3,0-4-5,4 2 0,1-3 1,-5-3-1,0 0-1,0-1 2,2-3-2,2-1 1,-3 0-2,1 3 0,2 3 5,-6 8-3,2 0 1,1 3 1,1 3-3,-2 3 0,2-2-1,0 3 0,0 4 1,-3 1-1,1 1 0,0 0 0,0-1 1,-2-2-1,2 2 0,0 3 0,-4 0 0,3 0 0,-1 2-1,-2 0-1,0 0-1,0 0 3,2 2 0,0 2 9,2 8-1,0 3 1,0 1-2,-4 6 0,0 1 0,0-4-1,2 0-2,2-4-2,1 2-2,-3-6 0,-2 1 2,6 4-3,-4-11 1,2 5 0,2-1 0,-2-5 0,0 3-1,-1-5 1,1 0 0,2 0 0,2-2-2,-4 0 0,0 0-6,3-4 3,3-9-3,2-2-1,-1-2 2,1-2-2,-1 0 0,3-5 0,-6 3 1,5-3-3,-5 1 1,0 2 1,-3 8 4,-1 0 4,-4 3 2,4 6-1,-2 0 1,0 4 1,-2 0 6,2 0 2,-2 0 2,2 0-2,-2 0-3,0 0-1,0 0-3,2 6 2,6 1 3,-5 3 1,3-2-4,2 1-1,0-1-1,-1 1 1,1 5 0,-2 1 1,-2-1-2,4 1 0,-3 2-2,-1-2 1,2 4-3,0-3 1,-6 5 0,2-10 0,0 8-39,-2-8 7,2 8-26,-2-6-35,0 1-69,0-1-67,-4-2-154</inkml:trace>
          <inkml:trace contextRef="#ctx0" brushRef="#br0" timeOffset="14107.7903">1979 1533 468,'0'0'0,"0"0"163,4 0-141,4 0-15,5 0 8,-1-2 2,5-3 6,4-1-3,1-2-4,3 2 6,-2 1-6,4-3 7,-2-1-2,0 1-7,0-1-6,-1 3-5,-7-1 0,2 1-1,-1 4-1,-5-6-1,5 8 0,-7-1 0,3-2 0,-3 3 0,-5 0-25,-2 0-24,-4 0-24,0 4-26,0 4 22,-2 7-26,-8 2-35,-3 2-65</inkml:trace>
          <inkml:trace contextRef="#ctx0" brushRef="#br0" timeOffset="14370.9605">2078 1750 415,'0'0'0,"0"0"66,5 0-40,5 0-5,-2-1 1,5-4 18,7-4 16,1-2 1,2-1-12,0 1-19,-1-2 0,-1 5-5,-2-2-2,-1 3-11,1-4-4,-6 2 0,1 2-4,-2 0 0,-1 3 3,-1 3-2,-1-4-2,-1 2-3,-8 3-18,0 0-19,0 0-23,0 0-21,-6 5-8,3 1-1,-11 1-48,2 2-69</inkml:trace>
          <inkml:trace contextRef="#ctx0" brushRef="#br0" timeOffset="14709.2196">2118 1334 517,'-4'-3'0,"2"-3"93,2 3-50,0 3-10,0 0-8,0 0-4,0 0-7,6 3 0,8 9 20,-3 4 12,1 2-10,1-2-5,-1 4-5,5 0-3,-5 5 4,0 1-7,-3-1-5,-1 0-6,-2-2 3,0 3 2,-3-1-1,1 0 3,-2-2-9,-2 2 4,0-1-6,0-1-2,2 0 0,-2 1-2,2-2 0,0-2-2,0 3-3,-2-4-15,6-4-16,-4 5-13,5 0-24,-3-4-48,0-5-148,0-7-264</inkml:trace>
          <inkml:trace contextRef="#ctx0" brushRef="#br0" timeOffset="15875.1038">2621 1835 531,'0'-3'0,"0"-8"24,4 4-23,1-6 1,-1 3-3,2-4 2,-2-3 23,6-4-1,-1-3 7,3-1 0,1 1-7,1-6-7,-4 3-4,1-5-4,-1 3-8,3-7 0,-5 2 5,4-4-3,-8-4 1,-3 2 0,1-2-2,2 4-1,-2 2 0,0 3 0,-2 1 2,0 4-2,0 11 0,0-1 1,0 14 6,0-3 16,0 7-1,0-4-1,0 1 2,0 3 0,0-1-2,4 1-7,-4 0-8,0 0 3,4 0-1,-2 1-6,4 11 3,5 3 10,-3 0 2,0 5-1,1-1-6,-3 2-1,0 2 1,4-2-1,-8 0 0,-1-4-3,1 2-2,2-6 0,2-1 2,-4-3 0,0-3-1,0 1-2,-2-6-2,0-1-2,0 0-1,0 0 1,0 0 0,0 0-2,2 0-5,2-3 0,1-7 0,5-8 2,0 1-2,1-6-1,-5 8-3,4-1 9,-4 7 1,-2 0 2,3 3 0,3 4 0,-2-1 0,1 1-6,-3 1 4,4 1 2,-1 0 0,1 0-3,-2 0 2,-2 1-2,-1 6 3,1-1 0,0 1 7,-4-1-5,4 2-1,-2 3 0,-1-3-1,-3-1 0,0-1-15,2 4-19,-2 1-23,0-4-27,0 1-56,0 1-55,-9 0-122</inkml:trace>
          <inkml:trace contextRef="#ctx0" brushRef="#br0" timeOffset="16245.1002">2920 1801 455,'2'6'0,"4"1"59,-4 0-23,2 4-4,-2-3 7,0-4 2,4 0-7,1-2-8,3 1-1,1-3 4,1 0-4,4 0 0,-1-7-6,4-4-6,3 1-6,-3-1-2,-4 2 0,3-5 0,-7 1-3,3-1 1,1 3 0,-9 3 4,-4-2-1,-2 6 2,0-1 2,0-3 1,-6 0-7,1-1-3,-9 5-1,-3-3 0,-3 3 10,-3 2-8,0-2-1,2 2-1,-1 2 0,3 0-17,4 0-23,-1 8-12,1 5-40,3 3-58,2 2-75</inkml:trace>
        </inkml:traceGroup>
        <inkml:traceGroup>
          <inkml:annotationXML>
            <emma:emma xmlns:emma="http://www.w3.org/2003/04/emma" version="1.0">
              <emma:interpretation id="{DE57ADB7-DDDD-4B44-8976-E4A5A1B8CAB5}" emma:medium="tactile" emma:mode="ink">
                <msink:context xmlns:msink="http://schemas.microsoft.com/ink/2010/main" type="inkWord" rotatedBoundingBox="3931,15138 5748,14988 5804,15663 3986,15813"/>
              </emma:interpretation>
              <emma:one-of disjunction-type="recognition" id="oneOf5">
                <emma:interpretation id="interp25" emma:lang="tr-TR" emma:confidence="0">
                  <emma:literal>4455</emma:literal>
                </emma:interpretation>
                <emma:interpretation id="interp26" emma:lang="tr-TR" emma:confidence="0">
                  <emma:literal>=455</emma:literal>
                </emma:interpretation>
                <emma:interpretation id="interp27" emma:lang="tr-TR" emma:confidence="0">
                  <emma:literal>5455</emma:literal>
                </emma:interpretation>
                <emma:interpretation id="interp28" emma:lang="tr-TR" emma:confidence="0">
                  <emma:literal>4 455</emma:literal>
                </emma:interpretation>
                <emma:interpretation id="interp29" emma:lang="tr-TR" emma:confidence="0">
                  <emma:literal>5 455</emma:literal>
                </emma:interpretation>
              </emma:one-of>
            </emma:emma>
          </inkml:annotationXML>
          <inkml:trace contextRef="#ctx0" brushRef="#br0" timeOffset="17966.0934">4376 1096 376,'0'0'0,"0"-1"73,0-2-51,2 1-6,0-1 12,-2 3 13,0 0-2,0 0-3,0-1-1,0 1-3,0 0-10,0 0-1,0 0 2,2 10 5,-2 4 5,0 4-4,0 3-2,-2 5-2,-4 3-1,-4-1-4,4 3-7,1-4-1,-3 3-5,2-4-3,4-5 0,2-1-5,0-3 2,0-2-2,0 3 1,2-9 0,4 2-1,2-3 1,-3 1-2,7-5 2,-2 4 0,-5-4 0,9-1-2,-8-3 0,7 2-2,-1-2-1,1 0-1,3 0-2,-5-5 0,5 1-3,-3-4-4,3 6-12,-3-4-23,1 1-25,-4-1-15,1 1-10,-5 3 5,0 0-9,2 0-23,-5 2 7,-1-2-17</inkml:trace>
          <inkml:trace contextRef="#ctx0" brushRef="#br0" timeOffset="18282.5353">4567 1320 352,'0'0'0,"0"0"165,0 2-101,-2 1-1,-2 6 14,-1 1-11,1-2-6,2-2-16,2 0-12,0 1-11,0-3-5,2 2-7,0 2 3,1 1 1,3 0-4,-4 3 2,2 3 5,0-1-7,-4 3 0,2 2-2,0-4 0,0 1-1,4 4-1,-6-4-3,1 4 0,1-6-2,0 3 0,-2-3 0,0-1 0,0-1 0,0 2-18,2-3 2,0-5-4,-2 4-2,0-6-13,0-2-13,0 0-10,0-2-22,0 0-39,0 0-20,0-8-73</inkml:trace>
          <inkml:trace contextRef="#ctx0" brushRef="#br0" timeOffset="18752.3873">4824 1110 462,'0'0'0,"-6"0"100,-3 4-66,5 8-10,-6 0-1,-1 1 1,1 5 0,0-8 4,8 2 3,0-1-7,2 0 1,-2-1-3,1-1-7,1-5-6,0 0-5,0-2-3,5 1 1,1 0 3,2 1 0,-2-2 0,-1-2 2,5 3 0,-2-1 0,2-2 1,-3 0-1,-3 0 1,2 0-3,4 0-1,-5 2-2,7 2 0,-4 1 4,3-1 4,-5 4 0,2 1-2,3 5-5,-5 1 7,2-1-4,0 4 1,-4 1-4,-2-5-2,1-1 1,-3-4-3,0 0 2,0 7 1,0-6-2,0 2 0,0 1 3,-3-4-12,-3-1 2,2 1-10,-8-1-8,3-1-13,-3-3-16,-3 4-29,3-7-67,-2-1-25,3 0-96</inkml:trace>
          <inkml:trace contextRef="#ctx0" brushRef="#br0" timeOffset="18984.3004">4840 1135 396,'5'0'0,"-1"-2"75,8-3-45,-2 3-14,-1-1 2,-1-3-3,6 3 0,-5-3 7,7 1-2,-3-2-9,-3 1-5,1 2-4,-3 0-1,-2 2-1,4 2 0,-6-2-4,-1 2-19,-1 0-15,2 0-25,2 6-3,-4 6-8,-2-4-26,0 5-21</inkml:trace>
          <inkml:trace contextRef="#ctx0" brushRef="#br0" timeOffset="16994.4261">3657 1403 358,'0'0'0,"0"0"154,2 0-122,2 0-10,-3 0 13,7 0 11,-2 0 21,0 0-17,7 0-6,1-3-8,-1 1-5,7 0-3,-3-3-6,2-3-3,3 1-4,-1 2-6,-2 0-2,-1 1-2,1 0-2,-4-1-1,5 1-2,-3 1 0,-3 1 1,1-1-1,-1 1-1,-7-3 1,5 4-20,-6-1-11,2 2-7,-3 0-14,-3 0-22,0 3-43,-2 7 9,0 2-26,-9 3-63</inkml:trace>
          <inkml:trace contextRef="#ctx0" brushRef="#br0" timeOffset="17232.8086">3765 1585 485,'0'0'0,"0"0"66,0 0-41,2 0 0,0 2 7,4-2 26,5 3-4,5-3-8,-5 0-8,5 0-4,-8 0-1,7-3-8,2 3-7,1-4-6,-3 0-7,3 0-3,-1 0 0,2-1-1,-5-1-2,-3 4-47,3-2-42,-6 4-102,3-6-125</inkml:trace>
          <inkml:trace contextRef="#ctx0" brushRef="#br0" timeOffset="19454.5617">5184 1086 477,'0'6'0,"-2"-3"146,-2 3-74,-6 3-17,3-5-5,1 6-10,-2-1-13,6-4-7,2 0-6,-4-1-3,4 2-7,0-1 3,0 3 5,0-3-2,0-1-5,0 0-1,0 2 1,4 0-2,-2 1 2,-2-1-1,6 3-2,0 1 1,-3-1-1,5-1-2,2 0 0,-6 3 3,7-3-2,-3 1 0,0-2 1,5 5-1,-5-4-1,2-1 0,-4-2 0,5 4 1,-7-5 1,2 1-1,-4 1-2,2-4 0,3 3 1,1-2 0,-2 4 1,0-1-1,-4-1 0,-1-1 0,1-2 0,2 0 0,-4 2 0,0 4 0,0-4 0,0 5 0,-7 0-8,-5 1 0,4 8-6,-7-7-9,-1 6-3,3 0-4,-3 0-7,-1-4-15,5 1-15,-3-3-42,-3-2-5,1-2-75,4-6-98</inkml:trace>
          <inkml:trace contextRef="#ctx0" brushRef="#br0" timeOffset="19693.1564">5188 1057 435,'3'-5'0,"3"1"182,2 1-115,6-2-7,-1 1-14,4 2-9,1-5-13,-1 1-7,3-4 1,-1 1 1,0-2-3,-3-1-7,3 1-5,-2 1 0,-3 1-5,-2 5 0,1 0-5,-7 4-28,0 0-45,-2 4-95,-4 0-133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4:56.35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BDAD8B9-E178-4B58-97E3-6024353F2496}" emma:medium="tactile" emma:mode="ink">
          <msink:context xmlns:msink="http://schemas.microsoft.com/ink/2010/main" type="writingRegion" rotatedBoundingBox="8548,14269 9019,18111 8737,18146 8266,14303"/>
        </emma:interpretation>
      </emma:emma>
    </inkml:annotationXML>
    <inkml:traceGroup>
      <inkml:annotationXML>
        <emma:emma xmlns:emma="http://www.w3.org/2003/04/emma" version="1.0">
          <emma:interpretation id="{B1FCE124-5673-4FD7-B986-BCCB70A43A19}" emma:medium="tactile" emma:mode="ink">
            <msink:context xmlns:msink="http://schemas.microsoft.com/ink/2010/main" type="paragraph" rotatedBoundingBox="8548,14269 9019,18111 8737,18146 8266,14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17225-8BC3-40FF-B824-6F44443CFADF}" emma:medium="tactile" emma:mode="ink">
              <msink:context xmlns:msink="http://schemas.microsoft.com/ink/2010/main" type="line" rotatedBoundingBox="8548,14269 9019,18111 8737,18146 8266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4D88B90D-7AE5-4E6B-B65A-F80D2E4856E2}" emma:medium="tactile" emma:mode="ink">
                <msink:context xmlns:msink="http://schemas.microsoft.com/ink/2010/main" type="inkWord" rotatedBoundingBox="8470,14279 8753,16589 8551,16613 8268,14303"/>
              </emma:interpretation>
              <emma:one-of disjunction-type="recognition" id="oneOf0">
                <emma:interpretation id="interp0" emma:lang="tr-TR" emma:confidence="0">
                  <emma:literal>un"...</emma:literal>
                </emma:interpretation>
                <emma:interpretation id="interp1" emma:lang="tr-TR" emma:confidence="0">
                  <emma:literal>in"...</emma:literal>
                </emma:interpretation>
                <emma:interpretation id="interp2" emma:lang="tr-TR" emma:confidence="0">
                  <emma:literal>unu...</emma:literal>
                </emma:interpretation>
                <emma:interpretation id="interp3" emma:lang="tr-TR" emma:confidence="0">
                  <emma:literal>nu-E</emma:literal>
                </emma:interpretation>
                <emma:interpretation id="interp4" emma:lang="tr-TR" emma:confidence="0">
                  <emma:literal>Tu-E</emma:literal>
                </emma:interpretation>
              </emma:one-of>
            </emma:emma>
          </inkml:annotationXML>
          <inkml:trace contextRef="#ctx0" brushRef="#br0">8170 914 257,'0'1'0,"6"1"32,-6 3-25,0 0 12,2 1-6,-2-2 0,4-4-6,-2 4-5,0 0-1,-2-3 0,0 4 0,0 2-1,0-1 0,0 1-65,3 1-24,-3 4-34</inkml:trace>
          <inkml:trace contextRef="#ctx0" brushRef="#br0" timeOffset="347.4818">8255 1457 308,'0'2'0,"0"-2"70,0 4-71,0 3 2,0 1 2,0 2 0,0-1-3,0-5 0,-4 3-57,0-3-8,0 5-13,3 1-43</inkml:trace>
          <inkml:trace contextRef="#ctx0" brushRef="#br0" timeOffset="-184.9968">8195 647 39,'-4'5'0,"0"4"60,1-1-31,-3 1-1,2-3-5,0 0 0,4 2-4,0-5-5,0 4-9,0-3-5,0 1 0,0 0-14,4-1 23,-2 3-9,2-7 2,-2 4-3,2-1-13,-1-2-33,-1 4-12,2-5-53</inkml:trace>
          <inkml:trace contextRef="#ctx0" brushRef="#br0" timeOffset="168.5478">8224 1179 274,'0'1'0,"0"-1"29,2 0-29,0 5 0,0 1 9,0 3-8,-2-1-1,2-5 0,-2 2 0,0 4-30,0 2-9,4-2-21,-4 0-22</inkml:trace>
          <inkml:trace contextRef="#ctx0" brushRef="#br0" timeOffset="516.8203">8230 1708 211,'0'0'0,"0"0"63,4 0-70,-4 0 0,0 4 14,4 4 0,-4-2-9,2 1-43,0-3-18,-1 3-9</inkml:trace>
          <inkml:trace contextRef="#ctx0" brushRef="#br0" timeOffset="-554.8758">8166 240 448,'0'-1'0,"0"1"128,0-3-117,0 3-2,0 0-3,0-3-2,0 1 1,0 2 1,0 0 16,0 0 1,4-1-3,-4 1 7,0 0-3,0 0-6,0 0-7,0 0-7,0 0-4,0 0 0,0 0-6,0 0-29,0 0-35,0 6-12,-2 2 28,0 2-12,-2 1-40,2 2-31,-3-5-14</inkml:trace>
          <inkml:trace contextRef="#ctx0" brushRef="#br0" timeOffset="-369.9672">8166 240 27,'-17'137'0,"17"-137"44,0 0-17,0 0 3,0 0-1,0 0 8,0 0 4,0 0-2,0 0-5,0 0-7,-10 50-9,8-42-9,2-5-7,-2 6-3,2-4-4,0 4-62,0 2-28,4-5-3,2 0 0</inkml:trace>
          <inkml:trace contextRef="#ctx0" brushRef="#br0" timeOffset="701.6594">8274 2049 245,'0'0'0,"0"0"95,0 0-95,0 0 0,0 1-68,0 8 9,0-4 3,0 3-3</inkml:trace>
          <inkml:trace contextRef="#ctx0" brushRef="#br0" timeOffset="933.4817">8242 2486 259,'0'0'0,"3"2"43,-1 3-32,-2-1-1,2 0 0,-2 3-8,2-6-4,2 1-9,0 5 9,4-2-17,-4 3-20,-3 2 6,1 0-15,0 1-35</inkml:trace>
        </inkml:traceGroup>
        <inkml:traceGroup>
          <inkml:annotationXML>
            <emma:emma xmlns:emma="http://www.w3.org/2003/04/emma" version="1.0">
              <emma:interpretation id="{17FCB866-E979-4F38-8229-37ADC645C2BD}" emma:medium="tactile" emma:mode="ink">
                <msink:context xmlns:msink="http://schemas.microsoft.com/ink/2010/main" type="inkWord" rotatedBoundingBox="8853,16756 9019,18111 8737,18146 8571,16791"/>
              </emma:interpretation>
              <emma:one-of disjunction-type="recognition" id="oneOf1">
                <emma:interpretation id="interp5" emma:lang="tr-TR" emma:confidence="0">
                  <emma:literal>...0</emma:literal>
                </emma:interpretation>
                <emma:interpretation id="interp6" emma:lang="tr-TR" emma:confidence="0">
                  <emma:literal>...o</emma:literal>
                </emma:interpretation>
                <emma:interpretation id="interp7" emma:lang="tr-TR" emma:confidence="0">
                  <emma:literal>.=0</emma:literal>
                </emma:interpretation>
                <emma:interpretation id="interp8" emma:lang="tr-TR" emma:confidence="0">
                  <emma:literal>=0</emma:literal>
                </emma:interpretation>
                <emma:interpretation id="interp9" emma:lang="tr-TR" emma:confidence="0">
                  <emma:literal>0--0</emma:literal>
                </emma:interpretation>
              </emma:one-of>
            </emma:emma>
          </inkml:annotationXML>
          <inkml:trace contextRef="#ctx0" brushRef="#br0" timeOffset="1666.3558">8431 3519 10,'0'0'0,"0"0"97,0 0-56,0 0 3,0 0 1,0 0 7,0 0 8,0 0-8,0 0-7,0 0-7,0 1-8,0 1 1,4 7-5,-2 1-15,0 1-7,2 2-3,-2-1-1,1-1 0,-1 0 0,2-2-23,-2 2-14,0 0-40,2-4-115</inkml:trace>
          <inkml:trace contextRef="#ctx0" brushRef="#br0" timeOffset="2706.4724">8564 3880 108,'-2'0'0,"-1"0"100,-1 0-57,0 0-7,4 0-12,-4 0 2,4 0-8,-2 0 0,2 0-6,0 0 4,0 0 11,0 0 1,0-2 4,-2-1-1,2 3-5,0 0-3,0 0 1,0 0 4,0 0 3,0 0 2,-2 0 3,-2 3-9,0 2-19,-3 5 0,5 0 8,-2-1 4,0 5 0,2-1-6,0-4-6,-2 1-3,2 0 1,0-1 0,2-3 3,0 3-2,0-2-3,0-2-1,4 4 0,2 2 1,2-5 2,-4 2-3,3-2 0,3 1 0,-2 4 0,-2-7 1,1-2 4,-1 0-5,0 2-1,0-2 0,0-2 0,-1 0 1,3 0-1,2 0 0,-1-2 1,1-4-1,0-2 1,-3-6-2,3 6 0,-2-4 1,-2-1-1,1 1-2,-3-1 2,0 0-1,2 1-1,-2-1 1,0 2 0,-4 3 4,0-6-3,0 8-1,0-5 0,-4-2 4,2-3-4,-2 4 0,4-3 0,-4 8 0,2-4 1,-4 4 0,4 3 2,-1 4 0,-3-2 9,0 0-2,-2 2-1,-3-3-2,1 3 0,0 0-1,-1 0 4,5 0 1,-6 0 1,7 0-5,-3 0-1,4 0-5,0 0-2,0 3-8,2-1-12,0 0-11,2 4-36,0 3-57,0 1-96,2 1-88</inkml:trace>
          <inkml:trace contextRef="#ctx0" brushRef="#br0" timeOffset="1118.401">8290 2740 260,'0'0'0,"0"0"86,0 0-89,0 0-5,0 3-4,0 3 0,0 3-12,0 3-19,0-2-11,0-1-7,0 0-7</inkml:trace>
          <inkml:trace contextRef="#ctx0" brushRef="#br0" timeOffset="1318.6771">8327 3051 335,'-2'2'0,"2"0"71,0 3-66,0 1 7,-2 0 14,2 0-3,0 2-14,0-1-8,0 3-2,2 1 1,-2 2 0,2 1 2,0 1-3,1 1-45,-1-3-14,2 3-40,-2-3-28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48:37.3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76CE84-908D-4D7A-9ECC-D86484963381}" emma:medium="tactile" emma:mode="ink">
          <msink:context xmlns:msink="http://schemas.microsoft.com/ink/2010/main" type="inkDrawing" rotatedBoundingBox="4637,11523 4809,13538 4587,13558 4414,11542" shapeName="Other"/>
        </emma:interpretation>
      </emma:emma>
    </inkml:annotationXML>
    <inkml:trace contextRef="#ctx0" brushRef="#br0">13 58 13,'-2'0'0,"-2"0"41,2 0-20,0 0 5,-2 0 0,4 0-9,0 0-7,0 0-1,0 0 0,0-2-4,0 2 2,0-3-3,0 3 0,0-1 1,0 1-1,0-2 1,0 2 1,0 0 4,4 0 0,-4-4-2,0 4 3,2-2 7,-2 2 1,2 0 0,0 0-6,0 0-11,-2 0 49,0 0-32,2-4-10,2 2-4,4-3-4,-1 3 1,7-4-1,-5 1 0,5-1-2,-6 0 1,-1 4 0,3-2 2,-6 2-2,0 2-1,4 0 1,-5 4-2,1 0 3,0 1 24,2 0-8,-6 2 1,4 4 4,-4 3-7,2-1 3,-2 0-5,2 1-2,-2-3 0,0 2 2,0 2 1,0-1 9,0 2-1,0 4 0,0-1-5,0 1 0,0 0-4,0 0-1,2-2-4,0 2 1,0-7 1,-2 8-3,0-2 3,0-1-3,1 6 0,1-3 0,-2 0 3,0 2-5,0-3 1,0-2-2,0 0-2,0-4 0,-2 1 4,2 4-4,-1-1 4,1-3-4,0 4 2,0-2 1,0-1-1,0 5-3,0-3 0,1-1 2,3 4-4,2-4 2,-2-1 0,0-3-2,0-1 2,3-1-1,-3-2 0,2-5 1,-4 4-1,4-1 0,0-3 0,-4 4 1,1-1-1,-1 1 0,2-1 6,4-4-6,-2 4 0,-2 1 2,-2-3-3,1 0 2,5 0 1,-6-3-4,2-2 2,-2 0 0,-2 0-4,2 0 1,0 0-1,0 0-1,-2 0-7,6 0 3,-6 0 0,0 0 4,1 0 1,-1 0 4,0 0 0,0 0-3,0 0 4,0 0 1,0 0-4,0 0-2,0 2 0,0 0-2,-7 3 7,1 5-2,0 2 2,-5 1 2,7 2 1,-6-2-4,0 2 0,5-3 6,-1-1-5,-2 1 0,4 0-2,4 6 2,0-3-1,0 7 0,0 1 0,0-6 0,0 5-1,0-3 1,0-1 3,8 2-3,0-2 0,-3 4 0,1-7 1,2 12-1,0-6 0,-4 4 1,7 4 1,-5 1 10,6-1-8,-3 0 2,-1 2-5,2-2 1,-7-4 0,-1 4-4,2-4 2,-4-1 0,0-1 8,0-2-8,-4 1 0,2-4 0,-7 0 5,-1-2-3,2 2 2,-5 2-2,3 1 11,-3 0-1,-1-1-5,4 2 3,-1-1-4,3 0-4,0 2-1,-1-4 0,5 0-1,-4-2 0,-2 0-2,7 0 1,1-5-25,-2-3-17,2-2-23,2-6-66,0-1-77,2-13-142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5:02.05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0521D35-F99B-4E15-9604-CC6BD59AC8C5}" emma:medium="tactile" emma:mode="ink">
          <msink:context xmlns:msink="http://schemas.microsoft.com/ink/2010/main" type="writingRegion" rotatedBoundingBox="7628,17028 7620,17776 7500,17775 7509,17027"/>
        </emma:interpretation>
      </emma:emma>
    </inkml:annotationXML>
    <inkml:traceGroup>
      <inkml:annotationXML>
        <emma:emma xmlns:emma="http://www.w3.org/2003/04/emma" version="1.0">
          <emma:interpretation id="{8FFB7753-0352-45F3-9E2D-341DE523BCE3}" emma:medium="tactile" emma:mode="ink">
            <msink:context xmlns:msink="http://schemas.microsoft.com/ink/2010/main" type="paragraph" rotatedBoundingBox="7628,17028 7620,17776 7500,17775 7509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15BA78-C2D9-48B5-90D0-DD7EC5B63C9B}" emma:medium="tactile" emma:mode="ink">
              <msink:context xmlns:msink="http://schemas.microsoft.com/ink/2010/main" type="line" rotatedBoundingBox="7628,17028 7620,17776 7500,17775 7509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DD57F34D-C343-45E5-A853-8290B4D1CBF2}" emma:medium="tactile" emma:mode="ink">
                <msink:context xmlns:msink="http://schemas.microsoft.com/ink/2010/main" type="inkWord" rotatedBoundingBox="7628,17028 7620,17776 7500,17775 7509,17027"/>
              </emma:interpretation>
              <emma:one-of disjunction-type="recognition" id="oneOf0">
                <emma:interpretation id="interp0" emma:lang="tr-TR" emma:confidence="0">
                  <emma:literal>doğ,</emma:literal>
                </emma:interpretation>
                <emma:interpretation id="interp1" emma:lang="tr-TR" emma:confidence="0">
                  <emma:literal>doğ.</emma:literal>
                </emma:interpretation>
                <emma:interpretation id="interp2" emma:lang="tr-TR" emma:confidence="0">
                  <emma:literal>doğa,</emma:literal>
                </emma:interpretation>
                <emma:interpretation id="interp3" emma:lang="tr-TR" emma:confidence="0">
                  <emma:literal>doğa.</emma:literal>
                </emma:interpretation>
                <emma:interpretation id="interp4" emma:lang="tr-TR" emma:confidence="0">
                  <emma:literal>doğu,</emma:literal>
                </emma:interpretation>
              </emma:one-of>
            </emma:emma>
          </inkml:annotationXML>
          <inkml:trace contextRef="#ctx0" brushRef="#br0">7205 3514 0,'0'0'6,"0"0"-4,0 0 6,0 0 10,0 0-7,0 0-5,0 0-3,0 0-1,0 0 3,0 0 0,0 0 5,0 0 9,0 0-1,0 0-6,0 0 4,0 0 6,0-2-3,0-1-10,0-1-4,0 3-1,0-2 5,0 3 3,0 0 5,0 0 14,0-1 17,0 1 8,0 0-11,0 0-5,0 0-8,0 0 0,0 0-4,0 0-4,0 4 0,0-1-1,0 2 0,1 2-4,-1 2 1,2 0-2,0-1-1,0 5-1,-2 1 0,0 2-3,0-1 0,0 1-4,0 2 3,0-6-2,0 5-2,0-5 1,0 1-5,0 0 0,0-5-2,0-2 1,0-4-6,-2 2 6,2-4-4,0 0-1,0 0-1,0 0-1,0 0 4,0-4 0,0-1 0,0-6-1,0-5 0,2 2-2,-2 4-2,0-3-1,0 6 0,0-3-1,0-3 2,-2 5-1,0-4-7,0 1 1,-1 2-3,3-2 0,0-1 0,0 4 3,0 1 8,0 3 4,0 3 0,0 1 5,0 0 7,0 0 4,0 0-1,0 0-1,0 0-5,0 0-6,0 0-1,0 0 0,0 0 1,0 0 0,0 0 1,0 1 0,0 3 4,0 7 7,3 2-2,-1 1-2,2-1-2,-4-1-1,0 3-1,2-2-2,-2-3 2,2 5-1,-2-4-3,0-3 0,0 1 1,0 0-2,0-1 1,0-5-1,0 2-1,0-5-1,0 0 0,0 0 0,0 0 0,0 0 0,0 0-6,0 0 0,0 0 3,0 0 0,0 0 0,0-8 1,0-5-2,0-2-6,0-2-3,0 0 4,-2 1 1,0-4 3,0-1-2,0 3-7,2-4 2,0 5 1,0-2 2,0 5 4,-2-1 1,2 5 2,0-2 2,0 7 0,0 0 0,0 3 0,0 0 0,0 2 4,0-1 5,0 1 2,0 0 1,0 0-2,2 0-5,2 5 2,-2 2 5,0 5 4,4 3 1,-4-2-3,2 1-2,0 5-3,-4-4 2,3 2-3,-1 4 0,-2-3-2,0-2-2,0 1 2,2-4 0,-2 4-2,0-3-2,0-3 0,0 2-1,0-6 1,0 1-1,0-5-2,0 3 2,0-3-1,0-3 0,0 0 0,0 0 0,0 0 2,0 0-3,0 0-6,0 0 1,0-2 3,0-8-2,0-5-5,0-4-6,0-3 0,0-3 2,0 1 5,0 2 1,-2-1-2,2 3 1,0 4 3,-2 1 4,1 6 2,-5 4 0,6 0-1,-2-1 1,2 4 0,0 2 1,0-2-1,0 2 0,0 0 9,0 0-1,0 0-2,0 0-4,0 0 0,0 4-2,2 4 0,0 4 14,2-1-1,-4 6-6,3-7 2,-3 8-2,0-2-1,6-1-1,-6-1-2,2-3-2,0 0 0,0-3-1,-2-3 0,0 3 3,0-2-2,0-3 1,0 1-1,0-2 0,0 0 0,0 0 0,0-2 0,0 0 0,0 0 1,0 0-4,0 0-4,0 0-3,0 0 5,0-10-2,0-7-1,0-2-9,0-6-2,0 1 3,0 1 3,0 6 0,0-4 0,0 6 2,0 1 6,0 4 2,0 0 2,0 7 0,0-3 0,0 6 0,0 0 0,0 0 0,0 0 0,0 0 13,0 0-8,0 4 1,0 1 1,0 8 5,0 2 5,2-1 1,0 6-9,0-4-2,-2 4-2,0-2 0,0 2-2,2-2 1,0-2-1,-2-2-1,0 1-2,0-5 0,0-2 3,2 3-3,1-6 0,-1 1 1,-2-3-1,0 0 2,0-3-2,0 0 0,0 0 1,0 0-1,0 0 1,0 0-1,0 0 0,0 0-9,0 0 8,0-5-2,0-7-2,0-2-3,0-5-7,0-6-2,0 3 6,0 1 6,0-1 1,0 2 1,0 5-3,0-3 3,0 6 2,0 6 2,-2 0-2,-1 0 2,3 4 0,-2 2 1,2 0 3,0 0 0,0 0 0,0 0 0,0 0-1,0 0-3,0 0-1,0 4 0,0 2 2,0 2 1,0 3 7,5 6 0,-3 0-2,-2 4-1,0-4-2,0 1 2,0-3-2,4 1-3,-4-4 0,0 1 0,0-3 0,0-4 0,0-2 1,0 2 2,0-1-2,0-5-3,0 2 0,0-2 3,0 0-2,0 0 0,0 0-1,0 0 0,0-2-4,0-7 0,0-1-1,0-11-4,0 0-5,0-5-1,4 1 2,-2 4 3,-2 4 6,0 3 0,0 1 1,4 4 2,-4 3 1,0 5 0,0-4 0,0 5 0,0-4 0,0 4 0,0 0 0,0 0 0,0 0 0,0 0 4,0 0-2,0 0 1,0 9 0,0 3-1,-4 7 2,2-3 0,2 7-1,-4-8-3,0 3 0,2-4 0,-1 1 2,3-7-2,0 1 0,0-5 0,0 2 0,0-3 0,0-1 0,0-2 0,0 0 0,0 0-1,0 0 1,0 0 0,0 0 0,0-5 0,3-5 0,-1-2-3,8-12-3,-6-6-3,8 1-4,-7 3 2,-1-1-3,6 6 2,-6-1 1,0 7-1,-1 0 6,-3 6 3,2 6 4,-2 3-1,0 0 0,0 0 10,0 0-1,0 0 3,-2 3 7,2 6-7,-1 2-9,-5 3-3,0 0 0,4 6 0,-2-3 0,2-2-28,2 3-38,0-1-119,0 1-115</inkml:trace>
          <inkml:trace contextRef="#ctx0" brushRef="#br0" timeOffset="22191.5283">7250 3455 187,'-10'-5'0,"8"1"135,2 2-118,-3-2-2,1 1 10,0-4 0,0 2-18,0 3-6,0-2 0,0 0-1,2-1 0,0 1-13,0 1 10,0-2 6,0 3 6,0-2-9,2 2 0,-2-5 2,4 7-1,-2-4 0,-2-2-1,2 4 0,0-4 12,-2-3-5,3 0-3,-3 1-4,2 2 0,2 0 0,-2-3 1,-2 2 0,2 0-1,0-2 2,-2 4 1,0 1 3,0 2 2,2 0-1,-2 2 3,0-2-5,0 0-2,0 0 0,0-1 2,0 1-1,0-1 0,0-2 3,0-1 2,0 0-3,0-3 3,0-1-5,0-2 0,0 0 1,2 2-3,-2-3-1,0 2 1,0 2 6,2-2 1,-2 0-3,0 3-6,0-5 0,4 5 2,-4-2-3,0-1-1,0 4 3,0 3-1,2 2 0,-2 2 0,0-2 0,0 2 0,3 0 0,-3 0 5,2 0 1,-2 0 2,0 0 9,0 0 5,0 0-1,0 2-2,0 2-11,0 3 1,0 8 8,0-1 8,0 6-3,0-4-1,2 6-2,0 1 1,2-5-3,-4 3-3,2-2 1,2 0-3,-4-4-2,6 3 1,-4 0 1,3-2-1,-1-1-2,0 2 1,-2 2-1,-2 0 0,0-2-1,0 1-1,0-1-5,0-2 4,0-2-3,0-1-1,0-5-1,0 1 0,0 1 0,0-2 0,0-6-1,0 3 0,0-2-1,0 0 1,0 1 0,0-1 0,0 2 0,0 3 0,0 0 1,0-2-1,0 1 0,0-6 0,0 4 0,0-1 0,0-3 0,0 2 0,0-2-2,0 0 1,0 0 1,0 0 0,0 0 0,0 0 0,0 0 0,0 0 0,0 0 2,0 0-3,0 0-1,0-5-1,0 1-4,0-5 1,-2 0-1,0-2 4,0 0-4,2-2 5,0-3-7,0-1 2,0-1 2,0-4-4,-2-1-1,0-2-1,2-1 1,0 1 3,0 4-4,0-3-1,0-1 8,-3 5-1,1-6 3,-4 5 2,4-4 0,-2 5-5,0-2 5,-2 3 0,1-5 3,1 4-3,-2 1 0,4 0 2,-2 4-1,2-2 0,-2 5 0,2 1-2,2 5 2,0 0 7,0 1 2,-2 5 3,2 0-1,-1 0-4,-3 0-7,4 0 2,0 2-4,0 7-1,0 8 4,2 3 11,0 6-1,1-1-3,-3 4-1,2 2 1,4 0 1,-2-2 0,-2 1-2,2-1-2,0 4 3,1-1 1,1 0-3,0-1 0,-2-1 0,2-1-3,0-6 0,-5 1 2,1-1-2,-2-4 2,0-2-1,0 3 0,0-11-2,0 2-1,2-2 1,-2 0-2,0 2-1,2 0 0,-2-4 1,0 1-1,2 0 0,-2 3 0,0-5 0,0-2 1,0 0-1,0-1 0,0-3 0,0 0 0,0 0-3,0 0 4,0 0 0,0 0 0,0 0-1,0 0 0,0 0-3,0 0 2,0 0 0,0 0 0,0 0 2,0 0 0,0 0 1,0 0-1,0 0 1,0 0-2,0 0 0,0 0 0,-2 0-16,0-5-13,-2 1-27,-1 2-59,-3-2-149,4 2-248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5:41.2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C542EC6-8128-42DF-B3B9-62C4AECF9826}" emma:medium="tactile" emma:mode="ink">
          <msink:context xmlns:msink="http://schemas.microsoft.com/ink/2010/main" type="writingRegion" rotatedBoundingBox="4249,18171 12586,18330 12574,18987 4236,18828"/>
        </emma:interpretation>
      </emma:emma>
    </inkml:annotationXML>
    <inkml:traceGroup>
      <inkml:annotationXML>
        <emma:emma xmlns:emma="http://www.w3.org/2003/04/emma" version="1.0">
          <emma:interpretation id="{03E1CF85-42E8-4324-9EA3-0CCAD68DCD1C}" emma:medium="tactile" emma:mode="ink">
            <msink:context xmlns:msink="http://schemas.microsoft.com/ink/2010/main" type="paragraph" rotatedBoundingBox="4249,18171 12586,18330 12574,18987 4236,18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D5DC0-9896-4CC6-A01F-3C8445CDBB64}" emma:medium="tactile" emma:mode="ink">
              <msink:context xmlns:msink="http://schemas.microsoft.com/ink/2010/main" type="line" rotatedBoundingBox="4249,18171 12586,18330 12574,18987 4236,18828"/>
            </emma:interpretation>
          </emma:emma>
        </inkml:annotationXML>
        <inkml:traceGroup>
          <inkml:annotationXML>
            <emma:emma xmlns:emma="http://www.w3.org/2003/04/emma" version="1.0">
              <emma:interpretation id="{304F5825-71E3-4DF9-A360-EE0431917EB1}" emma:medium="tactile" emma:mode="ink">
                <msink:context xmlns:msink="http://schemas.microsoft.com/ink/2010/main" type="inkWord" rotatedBoundingBox="4248,18197 6324,18237 6313,18812 4237,18772"/>
              </emma:interpretation>
              <emma:one-of disjunction-type="recognition" id="oneOf0">
                <emma:interpretation id="interp0" emma:lang="tr-TR" emma:confidence="0">
                  <emma:literal>AKIN).</emma:literal>
                </emma:interpretation>
                <emma:interpretation id="interp1" emma:lang="tr-TR" emma:confidence="0">
                  <emma:literal>AKAN).</emma:literal>
                </emma:interpretation>
                <emma:interpretation id="interp2" emma:lang="tr-TR" emma:confidence="0">
                  <emma:literal>A.K,NN.</emma:literal>
                </emma:interpretation>
                <emma:interpretation id="interp3" emma:lang="tr-TR" emma:confidence="0">
                  <emma:literal>AŞKIN).</emma:literal>
                </emma:interpretation>
                <emma:interpretation id="interp4" emma:lang="tr-TR" emma:confidence="0">
                  <emma:literal>AKSİN).</emma:literal>
                </emma:interpretation>
              </emma:one-of>
            </emma:emma>
          </inkml:annotationXML>
          <inkml:trace contextRef="#ctx0" brushRef="#br0">4702 4323 371,'0'0'0,"2"0"59,4 8-32,-4 3 34,-2 10-1,0-3-14,2 2-10,2-4-7,0-1 1,0 2-3,-1-2-2,-3-1-5,0 1-3,0-3 0,0 3-5,0-1-4,0-2-3,0 3 0,0-4-2,0 7-1,0-4 0,0 4-1,0-4-1,0 3 0,0-5 0,0-1-2,0-2-7,0-2-13,0-6-20,0-1-27,0 0-36,0 0 9,0-1-21,0-7-30,4-9-43</inkml:trace>
          <inkml:trace contextRef="#ctx0" brushRef="#br0" timeOffset="504.7732">4929 4291 432,'-4'7'0,"-6"-2"87,6 6-68,2 6 17,-7-3 2,-3 4 8,8-11-12,-2 2-10,2 0-8,3-4-2,-1 5-2,-2 0-4,0 4 0,-6-1-2,2 4-2,3-2 1,1 0 3,-4-2 5,4 3-1,-4-1 2,1-5-1,5 3-4,0-4-4,0-1-3,2 1 0,0-1 0,-2-2-1,2-6 2,0 3-4,0-3-1,0 0 1,0 2 1,0 1 0,4-1 5,0 3-1,3-5 2,1 4 2,-4-3-1,4 4-3,0-5-3,-3 3 2,5-3 1,-2 0-2,-2 0 1,3 0-1,-3 0 0,0 0 0,5 0-1,-7 0 1,0 0-1,4 0-1,-4 0 0,2 0 0,-3 0 3,5 0-3,-6 0 0,2 0 0,-2 0 1,2 0-1,3 1 0,-3-1 0,2 0 0,-4 3 0,2-3 0,-2 0-15,2 0-10,0 2-10,-2 0-10,-1 0-15,-1 2-47,0-2-8,2 1-34,-2-3-60</inkml:trace>
          <inkml:trace contextRef="#ctx0" brushRef="#br0" timeOffset="785.7705">5188 4632 532,'2'0'0,"-2"0"92,0 0-88,0 0 15,5 0 18,-3 0 1,2 2-16,0 2-10,-4 0-6,0-2-3,2 4-1,0-5-2,0 3 0,4-3 0,-6 8 0,0-5-36,0 5-23,0 2-18,0-4-22,-8-2-43,4-3-92</inkml:trace>
          <inkml:trace contextRef="#ctx0" brushRef="#br0" timeOffset="1107.8092">5188 4632 470,'146'-129'0,"-146"129"49,0 0-38,0 0 9,0 0 9,0 0 6,0 0-6,0 0-4,0 0-1,0 0-2,2 131-3,-2-115-4,2-6-6,2-3-7,-2 2-1,0 0 1,0-2-3,-2-3 0,2-1-2,-2-1-8,2 0-11,0 0-13,-2 1-10,0 3-7,0-4-13,0 3-27,-4-3-70,2-2-70</inkml:trace>
          <inkml:trace contextRef="#ctx0" brushRef="#br0" timeOffset="1434.1317">5387 4363 389,'2'6'0,"5"-2"67,-3 4-27,4 1 12,0-2 4,-3-1 11,7 3-13,4 3-12,-3-1-4,4-1-6,1 2-6,-1-2-8,-3-1-5,1 2-3,1 2 0,-1-3-4,-3 0-5,1-1 2,-5-4-2,6-2-1,-7 1 0,-1 3 0,4-1 1,-4-1-1,-5-3 0,1 0-22,6-2-4,-6 2-6,0-2-11,0 2-10,-2-2-29,0 0-10,0 0 0,0-4-72,0-9-61</inkml:trace>
          <inkml:trace contextRef="#ctx0" brushRef="#br0" timeOffset="1721.2505">5702 4186 429,'-4'0'0,"4"-4"96,0 4-78,0 0-4,0 0 7,0 0 21,8 12 24,-6 0-1,3 8-16,-3 1-11,2 1-12,0 7 5,0-9-2,-2 3-7,-2 1-2,0-1-6,0 1-4,0-1-3,0-3-3,-2-1-1,-6 0-2,4-2 1,0 0-2,1-5 0,1 5 0,0-6-23,-4-7-18,4 2-22,2-3-32,-2 1-61,0-4-30,2 0-130</inkml:trace>
          <inkml:trace contextRef="#ctx0" brushRef="#br0" timeOffset="2895.7561">5420 4422 156,'-2'-2'0,"0"-1"69,2 1-32,-2 0 6,-2 2-7,0 0 2,0-1 5,2-2 5,2 0-6,-2 3 1,0 0-2,2 0 8,0 0-5,0 0-12,0 0-7,0 0-7,0 0-1,0 0 0,0 0-5,0 11 2,0-2 1,0 0 0,0-2-1,0 2 0,0 3-1,0-1 2,0 8 1,0 0 4,2 6 3,0 1-3,0-5-4,4 4-1,-6-2-3,2 0-1,-2-2-1,0-1-4,0-4-2,0-2-2,0-5-1,0-3-1,0-1 0,0-1 2,0-2 0,0-2-1,0 0 0,0 0-2,0 0-5,0 0-2,0 0-4,0-9-5,0 1-2,-2-9-8,-6 0-5,4 0-9,-1-5-4,1 1-10,-6 2-1,2-2-9,2 0 12,-1 6 11,5-4 15,-2 8 16,0 1 11,0 1 0,0-2 0,2 6 1,0-6-1,2 4 0,-1-1 0,-1 0 1,-2-3-1,4 1 4,0 0-1,0 1 5,0-4-4,2 3-2,2-5-1,-3 0-1,1 0 0,6 2 0,-4 5 3,0 2 6,-2 2 12,2 4 6,3 0 18,-1 0 0,0 4-6,6 4 4,-5 7-7,5 0-3,-4 1-6,-3 0-8,5-5-1,-4 3-6,6-5-5,-5-4-1,1 6 2,4-5-1,-7 1-1,7-2 4,0-2-2,3 3-1,1 1 0,-3 1-2,1 0 2,-1-2-5,1 5 3,-3-2 1,1-1-6,1 7 0,-7-4 5,6 0-4,-6 1 0,-1 1-1,3-8 0,0 6 0,-4-1 2,3-1-2,-1 0 1,-2-3-1,-2 0 0,0-3 1,-2 3-1,2-4 0,2-2-1,-4 0 1,0 0-4,2 0-1,-2 0 1,2 0 4,-2 0 0,0-8-6,0 2 6,0-12-1,2 3 0,1-1-7,-1-1 6,-2 1 0,2 4 2,-2-1 0,0 1 0,0-1 0,0 0 0,0 1 0,0 1 0,0-4 0,0-1-1,0 0-1,0-2 2,0 2 0,0-4-4,2 2 0,4 0 1,-2 10-2,-2 2-2,0 4-1,-2 2-14,0 0-23,0 0-21,0 2-35,0 6-54,0 4-34,-4 7-124</inkml:trace>
          <inkml:trace contextRef="#ctx0" brushRef="#br0" timeOffset="3715.4403">6001 4672 736,'0'2'0,"6"-2"98,-4 2-81,-2 7 11,2-1 6,-2-3-10,0-2-17,0-3-6,0 0-2,0 0 1,2 0 0,-2 2-32,0 0-52,2-2-147,-2 0-321</inkml:trace>
          <inkml:trace contextRef="#ctx0" brushRef="#br0" timeOffset="-1575.2012">4005 4236 57,'-2'4'0,"0"-2"100,2 3-80,0-5 7,0 2 11,0 0-2,0-2 1,0 0-2,0 2-1,0-2 9,0 2-6,0 3 0,0-1-1,0 0 2,0 0-2,2 2 0,2 5-3,-4 2-7,3-3-5,-1 9-3,-2-5-4,0 6-3,0-1-4,0 1-2,-5 2 1,-1 1-4,2-3 0,0 8 0,-6-7-2,5 0 0,1 3 5,-4-3-1,2-3-4,4 2 0,0-6 2,-2 3-2,1-6 0,-1-6 0,0 0 0,2-5 0,2 2 0,0-2-16,0 0-10,0 0-23,0 0-20,0 0-13,0-7-12,2-2-68,2-7-38</inkml:trace>
          <inkml:trace contextRef="#ctx0" brushRef="#br0" timeOffset="-1110.9527">3993 4272 235,'4'-10'0,"6"-3"56,1-1-25,3-2 13,-3 1-9,1 5-6,0 2 9,-1-1-3,-3 6-2,-2-2-6,1 3-5,-3 2-7,2 0 0,4 0 3,-4 0 5,-3 3 5,7 4 1,-2 2-10,-2-1-5,5 0-3,-3 1-3,2 2 0,-3-3-4,3 2-2,0-3-2,-3 1 0,5 1 2,-2-4-1,1 0-1,-3 1 0,4 1 2,-7 1-2,-1 0 0,2 3 0,-2 4 0,0-3 16,0 8 6,-4-2-11,0 7-4,0-2-1,0 1-2,0-3 2,-2 4-1,2-6-1,-2-1-2,0-2 1,2-3-3,0-4 0,0 5 4,0-3-4,0-6 0,4 6 0,-4-7 0,2 5 0,-2-1 1,0 0-1,0 1 0,0-7 0,0 1-7,0-3-9,0 4-6,0 0-15,0-4-24,0 1-41,0 1-11,0-2-32,-6 0-83</inkml:trace>
          <inkml:trace contextRef="#ctx0" brushRef="#br0" timeOffset="-765.0045">4049 4467 207,'-6'-3'0,"4"2"106,2-7-69,0 8-1,0 0 7,0 0 4,0 0-7,0 0-12,2 0-2,12 0 17,-6 0 2,5 0-7,1 0-10,-3 2-5,7 4 2,-9-5-7,5 1 1,-5-1 0,5-1-1,0 0-3,-5 0-4,5 0 0,-7 0-3,1 0-4,0 0-2,-4 0-1,-4 0 0,4 0-2,-2 0-17,1 0-17,-3 0-26,0 0-57,0 5-40,4 1-46,-4 3-12</inkml:trace>
          <inkml:trace contextRef="#ctx0" brushRef="#br0" timeOffset="-382.5414">4484 4628 316,'0'0'0,"4"0"100,2 0-38,-1 0 5,-1 0-10,0 0 3,-2 0-8,0 0-6,2 0-6,2 0-6,-4 0-7,2 0-9,-4 0-5,1 0-4,3 0-6,-2 0-2,0 0 0,2 0-1,-2 2 0,0-2 0,0 4-18,0 0-11,0 0-15,0 4-16,0-2-48,-2 2-16,0-5-49,0 2-100</inkml:trace>
        </inkml:traceGroup>
        <inkml:traceGroup>
          <inkml:annotationXML>
            <emma:emma xmlns:emma="http://www.w3.org/2003/04/emma" version="1.0">
              <emma:interpretation id="{0E0E3FCD-383D-4D53-BBCE-DFD06CA96316}" emma:medium="tactile" emma:mode="ink">
                <msink:context xmlns:msink="http://schemas.microsoft.com/ink/2010/main" type="inkWord" rotatedBoundingBox="7622,18352 9246,18383 9236,18923 7612,18892"/>
              </emma:interpretation>
              <emma:one-of disjunction-type="recognition" id="oneOf1">
                <emma:interpretation id="interp5" emma:lang="tr-TR" emma:confidence="0">
                  <emma:literal>ESAT</emma:literal>
                </emma:interpretation>
                <emma:interpretation id="interp6" emma:lang="tr-TR" emma:confidence="0">
                  <emma:literal>TIKAT</emma:literal>
                </emma:interpretation>
                <emma:interpretation id="interp7" emma:lang="tr-TR" emma:confidence="0">
                  <emma:literal>EAT</emma:literal>
                </emma:interpretation>
                <emma:interpretation id="interp8" emma:lang="tr-TR" emma:confidence="0">
                  <emma:literal>irseA1</emma:literal>
                </emma:interpretation>
                <emma:interpretation id="interp9" emma:lang="tr-TR" emma:confidence="0">
                  <emma:literal>*'SAT</emma:literal>
                </emma:interpretation>
              </emma:one-of>
            </emma:emma>
          </inkml:annotationXML>
          <inkml:trace contextRef="#ctx0" brushRef="#br1" timeOffset="-14274.8667">7389 4327 4,'4'-2'6,"-4"2"-4,0 0 1,4 0 3,-4-2 6,2 2 7,0 0 8,-2 0 22,0 0 4,0 0-31,0 0-8,0 0-3,0 0-3,0 0-4,0 0-4,0 0 0,0 0-21,0 0 0,0 0-8,0 0-3,0 4-5,0-2-7,0-2-12</inkml:trace>
          <inkml:trace contextRef="#ctx0" brushRef="#br1" timeOffset="-13400.1227">7389 4305 15,'4'0'0,"-4"0"37,0 0-16,0 0 14,0 0 7,0 0 0,0 0-1,0 0 1,0 0-2,0 0 30,0 0-26,0 0-12,2 0-2,0 0 0,-2 0-5,2 0-5,-2 0 1,0 0-2,0 0 4,2 0 2,0 5 6,0-1 0,0 0-6,-2 5 1,0-3 1,1 2-10,-1 5-4,2 0-3,2-4-3,-4 5 1,0-1 0,2 1-4,0 4 3,-2-4 0,2 3-1,0-3-2,0 3-2,2-4 1,-4 0-1,4-2-1,1-2 1,-3 2-1,2-2 0,0-1-1,0-2 0,-2-3 1,4 5-1,-2-2 0,-2-3 1,1 1-1,1-3-3,2-1 5,-2 5-1,2-3-2,-4 0 1,0 1 0,3-3-14,3 0-6,-2 0-1,-2 0-13,2 0-19,-3 0-22,1 3-1,0-3 5,-4 0-17,2 0-20,-2 0-2,0 0-33</inkml:trace>
          <inkml:trace contextRef="#ctx0" brushRef="#br1" timeOffset="-12903.5608">7329 4577 153,'0'-5'0,"-4"1"82,2 4-53,1-3-3,-1-1-2,0 2 4,2-3 21,0 3-10,0 0 1,0-2 1,0 4-14,0-3-7,0 1-8,5 0-1,7 0 1,-2 0 11,5 1 5,1-4-5,-3 1 0,6 2 5,1-3-6,1-1-1,0-3-1,-3 4-3,1-2-4,0 1 2,-1-3-3,-1 2-3,-1 2 0,3-4-1,-7 3 2,-1-1-3,1 3 5,-5 2-4,-3 1-3,2-4 0,-2 5-4,-4 0-1,0 0 0,0 0 2,0 0-3,0 0-25,-2 8-14,-6 8-23,4-1-59,-3 5-33,1-4-62,0-5-58</inkml:trace>
          <inkml:trace contextRef="#ctx0" brushRef="#br1" timeOffset="-11936.2608">7857 4449 137,'0'-4'0,"0"4"115,0 0-63,0 0 10,0 0-4,0-3-11,0 1-8,0 2-6,0-2 0,0 2-2,0-2 5,0-2-7,0 2-6,0 2-2,0 0 4,0 0-2,0 0 1,0 0-2,0 0-4,-4 2-7,4 1-10,-2 0-1,0 8 0,-4-3 4,3 4-3,1 1 2,-4-4-3,4 1 0,0-4 1,-2 3-1,-2 0 0,2 0 2,-1-4-3,3 6 2,0-5 2,-2 1-3,2-2 0,2-2 0,0 1 0,0-4 0,0 0 0,0 0-2,0 2-3,0 0 0,0-2 2,4 0 5,0 0-2,5 0 0,-1-2 0,0-3-4,1 4 4,-1 1 0,2-3-1,-2 3 1,-3-1 1,7-1-1,-6 0 0,0 2 0,-1 0 0,-1 0 0,2 0 0,-6 2-1,4 0 2,-4-1 5,0 3-2,8 3-1,-3 0 2,-1 1-1,-2-1 0,0-1 1,-2 1-1,0-2 0,0 2-2,0-3-1,0 2 1,0 0-1,0 2-1,0-2 0,0 3 4,-6-2-2,3 8-2,-3-6 0,0-2 3,-2 2-3,-3-3 0,5 3 0,0-1 0,0-6-5,-2 2-2,5-4-4,1 0 1,0 0-8,0 0-8,2 0-26,0-4-23,0-2-27,0-2-13,6-3-8,-1 0-15,5 2-48</inkml:trace>
          <inkml:trace contextRef="#ctx0" brushRef="#br1" timeOffset="-11334.3897">8044 4523 202,'0'0'0,"4"-3"177,-4 1-125,0 2 7,0 0 7,4 0-10,2 0 2,0 0-10,7-2-11,-5 2-12,4-4-1,-3 2-5,3-3 0,-2 3-1,5 0-4,-1-1-4,-3 2 0,1-5-2,-1 2 0,1 2 1,-2-1-4,-3 3-2,3-2 1,-6 0-2,2 2-1,-1 0-2,-1-2 2,0 2-1,-2 0 0,2 0-12,-4 0-12,0 2-2,0 2-9,0 3 3,-4 2-14,-2-2-14,-3 6 0,1-4 7,0-1 6,2-4 0,1 5-2,-3-3-1,0-1 4,0-1 13,1-2 19,1-2 12,0 0 2,2 0 0,2 0 20,0 0 20,2 0 12,0 0 7,0 0-11,0 0-15,0 0-11,-2 0-7,2 0-1,0 6 2,0 3 10,0 8 12,0-5-5,0-2-10,0 3-7,0 2-5,0-2 1,0-1 0,0 3-4,0-4-3,0-1 2,0-2 4,0-1-1,0-1-2,0-4-6,0 2-2,0-4 0,0 0 1,0 0-2,4 0-11,0 0-18,-2 0-11,2 0-17,0 0-14,2-4-6,-3-1-7,1-5-45,2-1-33</inkml:trace>
          <inkml:trace contextRef="#ctx0" brushRef="#br1" timeOffset="-10796.1865">8354 4617 132,'2'6'0,"3"-1"83,1 3-23,0-2 10,-2 5-16,-2 0 1,0-3 9,-2 5-13,2-5-15,-2-2-2,0 0-3,0 1 0,0-3-4,0 1-8,0-3-4,0 4-3,0-6-3,0 0 2,0 0-1,0 0-3,0 0-1,0 0-1,0 0-4,0 0 0,0-8-2,0-5-14,0 1-13,0-8-6,0 0 7,0-4 1,0 1 3,9 0-10,-5 2 5,4 2 2,4 2 18,-7 2 7,5 2 2,-2 3-2,-2-1 1,5 5 0,-5 1 0,2 5 1,-4-2-1,3 2 10,-1 0 3,2 0 5,0 2 0,-5 1 4,5 3-2,-2 1 4,4 1-3,-3-3 2,1 0-1,-2 2-1,2 1-8,-3-1-2,3 2 1,-2-4-1,4 6 1,-5-2 0,1-1-3,0 0 0,-2 3-1,2-3 1,-6 2-3,5 0-1,-3 2 1,-2 3 0,2-1-1,-2-2-1,0 6-2,0-5 1,0-3-2,0 3 0,0-3 0,0-2-1,0 1 0,0-3 0,0-1-24,0-1-4,0-2-10,0-1-16,0-1-28,-2 0-29,-5 0-16,1 0-102</inkml:trace>
          <inkml:trace contextRef="#ctx0" brushRef="#br1" timeOffset="-10436.187">8443 4642 215,'0'0'0,"0"0"111,0 0-77,2 0 13,3 0-2,-1 0 1,0 0-6,4 0-1,0 0 1,-1 0 0,3-1 2,0-2-12,1 1-7,-1 0-3,1 0-3,-1 0-1,-2-2-2,0 0-3,-3 1-4,3 1-3,0-1-2,0 2-1,-3-3-1,1 2 0,0 2-10,-2 0-16,0 0-12,-2 4-7,3-1-26,-3 5-4,2-2-25,-2 0-38,0 1-21</inkml:trace>
          <inkml:trace contextRef="#ctx0" brushRef="#br1" timeOffset="-10118.1896">8700 4586 119,'0'-2'0,"7"-5"69,3 5-49,0-5 8,1 4 16,-1-3 10,2-1-8,1-2 3,-3 5-4,-2 0-3,1 0-10,3-2-1,-3 1-1,7-1 0,-6-1 4,3 3-3,-5 1-5,0 0-4,1-3-1,-1 6-4,2-2-2,-3 0-5,1 2-2,0-2-6,-4 2 0,3 0-1,-3 0-1,-2 0 0,-2 0-20,0 4-9,0 0-6,0 1-4,0 2-8,0 4-19,-4 2-18,0-5-35,-3 7-22,1-6-13</inkml:trace>
          <inkml:trace contextRef="#ctx0" brushRef="#br1" timeOffset="-9906.4346">8862 4568 182,'0'4'0,"0"4"131,0 0-65,0 6 3,-2-2 3,2 6-15,-2-3-5,2 2 0,0 3-5,0-3-9,0 3-5,0-2-6,0 4-9,0-4-4,4 0-7,-2-2-6,2 1 0,2-4 0,-1-1-2,-1-1-75,-2-5-71,-2-4-92</inkml:trace>
        </inkml:traceGroup>
        <inkml:traceGroup>
          <inkml:annotationXML>
            <emma:emma xmlns:emma="http://www.w3.org/2003/04/emma" version="1.0">
              <emma:interpretation id="{38C671DA-667A-4F76-9708-84BC28275564}" emma:medium="tactile" emma:mode="ink">
                <msink:context xmlns:msink="http://schemas.microsoft.com/ink/2010/main" type="inkWord" rotatedBoundingBox="10805,18344 11324,18738 11090,19046 10571,18652"/>
              </emma:interpretation>
              <emma:one-of disjunction-type="recognition" id="oneOf2">
                <emma:interpretation id="interp10" emma:lang="tr-TR" emma:confidence="0">
                  <emma:literal>ü.</emma:literal>
                </emma:interpretation>
                <emma:interpretation id="interp11" emma:lang="tr-TR" emma:confidence="0">
                  <emma:literal>ü</emma:literal>
                </emma:interpretation>
                <emma:interpretation id="interp12" emma:lang="tr-TR" emma:confidence="0">
                  <emma:literal>#ü.</emma:literal>
                </emma:interpretation>
                <emma:interpretation id="interp13" emma:lang="tr-TR" emma:confidence="0">
                  <emma:literal>#ü</emma:literal>
                </emma:interpretation>
                <emma:interpretation id="interp14" emma:lang="tr-TR" emma:confidence="0">
                  <emma:literal>üz.</emma:literal>
                </emma:interpretation>
              </emma:one-of>
            </emma:emma>
          </inkml:annotationXML>
          <inkml:trace contextRef="#ctx0" brushRef="#br0" timeOffset="5360.8141">10387 4482 28,'0'0'0,"2"0"103,4 0-42,-6 5-1,0 1-4,0-1-3,0 0-7,2-5-5,-2 2-5,0-2-3,0 0-3,0 0 0,0 2-2,0-2-1,0 0 1,0 0-4,0 0-13,0 0-3,0 0-1,2 0 0,-2 0 2,2 0 2,-2 0 2,0 3-5,0-1-3,0 0-1,0 0 0,2 0-1,-1 0 3,1 1 4,-2-1 1,4 2-1,2 2 7,-6 2 0,0 8 2,0-4-3,0 3-2,0 0-3,2-3-3,-2 3-1,2-1-4,-2-1 1,0-1 1,2 1-2,2-1-1,-2-3-1,5 4 0,-5-4 0,4-1 0,0-2 0,4-2-2,-7 3 2,5-1-1,2-4 1,-2 3 0,3-3 2,-3-2-3,7 0 0,-3 0-2,0-2 0,5-5-3,-5 1-1,-1-3-5,-1 5 0,1-4-4,-9-1-8,2 5-8,0-2-15,-4-1-9,0 5-30,0 1-20,0-4-19,0 1-24,-4-1-10</inkml:trace>
          <inkml:trace contextRef="#ctx0" brushRef="#br0" timeOffset="6087.6534">10453 4379 387,'-2'0'0,"2"0"120,0 0-78,0-4 8,0 2 0,0 2 13,0-3-16,2 0-14,2 1-10,-2-5-12,0 3-8,1 0-2,1-1-2,0 1 1,-2 4 0,4-2-52,-4 2-21,2 0-41,1 2-26,-3 5-61,0 1-35</inkml:trace>
          <inkml:trace contextRef="#ctx0" brushRef="#br0" timeOffset="6232.0579">10453 4379 379,'89'-56'0,"-89"56"67,0 0-52,0 0 6,0 0-7,0 0-13,0 0-2,0 0-41,0 0-10,0 0-1,0 22-14,0 0-18,2 1-72</inkml:trace>
          <inkml:trace contextRef="#ctx0" brushRef="#br0" timeOffset="5661.1464">10621 4546 264,'0'0'0,"0"0"118,0 0-60,-2 0 7,0 0-10,0 0-16,2 0-3,0-3 1,0 3-5,0-2-4,0 2-5,0 0-6,2 0-4,2 0 7,4 2 9,-6 9 5,3 0-7,1-4-6,2 7-3,-4-1 1,4-3 0,-3 4-5,-3-1-3,2 1-3,-2-2-5,4 0-1,-4-1-1,4 2 0,-4-6-1,-2 4 0,1 0 0,-1-3 1,0-2-1,0 1-31,0-3-4,0 0-12,0-4-19,0 0-17,0 0-44,0 0 4,-1 0-85</inkml:trace>
          <inkml:trace contextRef="#ctx0" brushRef="#br0" timeOffset="6932.8853">10977 4718 579,'0'0'0,"0"0"215,0 0-171,2 0-14,-2 0-5,1 0-11,-1 0-8,0 0-7,0 0 0,0 0 2,4 0 0,-4 0-1,2 0 0,0 0-15,-2 0-25,2 0-26,-2 0-46,0 3-48,0 3-47,0 2-40</inkml:trace>
        </inkml:traceGroup>
        <inkml:traceGroup>
          <inkml:annotationXML>
            <emma:emma xmlns:emma="http://www.w3.org/2003/04/emma" version="1.0">
              <emma:interpretation id="{18206635-361C-4417-877E-FD5D45356B6F}" emma:medium="tactile" emma:mode="ink">
                <msink:context xmlns:msink="http://schemas.microsoft.com/ink/2010/main" type="inkWord" rotatedBoundingBox="11401,18298 12591,18334 12575,18865 11385,18829"/>
              </emma:interpretation>
              <emma:one-of disjunction-type="recognition" id="oneOf3">
                <emma:interpretation id="interp15" emma:lang="tr-TR" emma:confidence="0">
                  <emma:literal>Kil!</emma:literal>
                </emma:interpretation>
                <emma:interpretation id="interp16" emma:lang="tr-TR" emma:confidence="0">
                  <emma:literal>K. M!</emma:literal>
                </emma:interpretation>
                <emma:interpretation id="interp17" emma:lang="tr-TR" emma:confidence="0">
                  <emma:literal>K, M!</emma:literal>
                </emma:interpretation>
                <emma:interpretation id="interp18" emma:lang="tr-TR" emma:confidence="0">
                  <emma:literal>K. N!</emma:literal>
                </emma:interpretation>
                <emma:interpretation id="interp19" emma:lang="tr-TR" emma:confidence="0">
                  <emma:literal>K, N!</emma:literal>
                </emma:interpretation>
              </emma:one-of>
            </emma:emma>
          </inkml:annotationXML>
          <inkml:trace contextRef="#ctx0" brushRef="#br0" timeOffset="7536.9452">11096 4426 506,'0'0'0,"2"0"67,4 0-63,-2 1 28,4 10 37,-6 6-10,2-3-19,1 2-10,3-3-1,-4 1 0,2 3-6,-4 4-5,2-3-5,1 0-7,-3-2 1,0-1-1,-2-4-5,2 2 1,-2-3-2,4-1 0,-4 0 0,0-2 0,0 4 1,0-5-1,0 0-17,0-2-5,0 1-5,0 1-16,0-4-15,0-2-30,0 0-11,0 0-5,0-8-68,0-4-80</inkml:trace>
          <inkml:trace contextRef="#ctx0" brushRef="#br0" timeOffset="7953.7443">11274 4430 330,'-9'10'0,"1"5"118,-2-1-69,-1 2-7,-1-3-2,2-1-5,5-2-7,3-3-3,-2 0 4,4-2-6,-2-1-4,2 5-2,0-5-2,0 5 2,0-3-1,0 0 0,2 3-4,0-3 2,-2 3 2,0-6-2,2 6 1,-2-3-4,2 1 0,-2-1-3,0 0-2,0 3-2,0-5 1,0 0-2,1-3-1,1 5-1,4-6-1,-4 2 0,0-1 0,2-1 7,2 2-2,1-2-4,-3 0 0,4 0 0,2 0-1,-4 0 0,3-2 0,3 1 0,-4-1 0,3 0 0,1-2 1,-5 4-1,5 0 0,-2 0-1,-4 0 0,-1 0-1,3 0-7,-4 0-3,-4 0-6,4 4-8,-2 0-12,2-1-18,-2 2-17,-2 3-25,3-1 12,-1-1-41,-2 0-50,2-4-56</inkml:trace>
          <inkml:trace contextRef="#ctx0" brushRef="#br0" timeOffset="8223.2878">11526 4698 568,'0'0'0,"0"0"136,1 0-77,1 0-12,-2 0-10,0 0-10,2 0-18,2 0-5,0 0 3,-4 0-3,2 3-2,0-3 1,0 2-4,-2 3-1,0-1-12,0 2-16,0 2-15,0-3-16,0-1-52,-4 2-31,2-4-77</inkml:trace>
          <inkml:trace contextRef="#ctx0" brushRef="#br0" timeOffset="8571.0955">11694 4512 639,'6'6'0,"-1"1"78,-3 7-35,0 6-6,-2-7-2,0 9 0,4-12-12,-4 8-1,2-4-2,-2 3-2,0-1-5,0 2-4,0-6-5,0-3-1,0 1-3,0 1 0,0-3 0,0 3 1,-2-3-2,-2 1-12,2-1-2,0 0-4,2-1-8,-2-3-8,-1 1-12,1-3-16,-2-2-31,0 0-9,0 0-9,2 0-59,-4-11-57</inkml:trace>
          <inkml:trace contextRef="#ctx0" brushRef="#br0" timeOffset="8871.6605">11705 4478 291,'0'7'0,"0"-3"81,0 5-47,4 0 23,-2 4-8,4-2-2,2-1-3,-3 1 4,5-2 6,-2 1-2,0-1-10,3 5-7,-3-4-6,5 0-11,-1 2-5,5 0-1,1 3-1,1-4-4,4-3-4,-5-2 1,1 3-1,-2-4-1,-1-1 0,-1-4 0,3 0-2,-9 0 0,5 0-7,-6 0-4,1 0-8,-3 0-4,-4 0-9,2-4-8,-4-1-6,0 2-27,0-9-27,0 7-5,0-2-57,0-6-37</inkml:trace>
          <inkml:trace contextRef="#ctx0" brushRef="#br0" timeOffset="9125.5559">11978 4276 407,'-4'4'0,"4"7"49,0 5-1,0 6 23,0 0 2,0 3-12,-2 2-20,2-4-6,0 0-3,0-3 8,0 2-9,6-3-7,0 2-5,3-2-3,-1-4-4,-2-1-8,-4-1-4,0-3 0,2 2 1,-3 0-1,-1-2-20,0 1-25,0-2-44,0 2-94,-5-2-78</inkml:trace>
          <inkml:trace contextRef="#ctx0" brushRef="#br0" timeOffset="9858.6943">12221 4743 962,'-2'0'0,"2"-2"37,0 2-37,0 0-57,0 0 58,0 0 4,0-2-5,8-2 0,6-4-71,-1-3 0,1 0-114,-3 2-152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7:21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FC0DB55-75DF-4534-B01E-FA0948CEF746}" emma:medium="tactile" emma:mode="ink">
          <msink:context xmlns:msink="http://schemas.microsoft.com/ink/2010/main" type="writingRegion" rotatedBoundingBox="1209,2701 3219,4046 2605,4963 595,3619"/>
        </emma:interpretation>
      </emma:emma>
    </inkml:annotationXML>
    <inkml:traceGroup>
      <inkml:annotationXML>
        <emma:emma xmlns:emma="http://www.w3.org/2003/04/emma" version="1.0">
          <emma:interpretation id="{11C35B9D-5037-4B9F-97CE-3DE4A186E733}" emma:medium="tactile" emma:mode="ink">
            <msink:context xmlns:msink="http://schemas.microsoft.com/ink/2010/main" type="paragraph" rotatedBoundingBox="1209,2701 3219,4046 2605,4963 595,3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0ACDB2-FAEF-4497-B524-56DC3772A8E4}" emma:medium="tactile" emma:mode="ink">
              <msink:context xmlns:msink="http://schemas.microsoft.com/ink/2010/main" type="line" rotatedBoundingBox="1209,2701 3219,4046 2605,4963 595,3619"/>
            </emma:interpretation>
          </emma:emma>
        </inkml:annotationXML>
        <inkml:traceGroup>
          <inkml:annotationXML>
            <emma:emma xmlns:emma="http://www.w3.org/2003/04/emma" version="1.0">
              <emma:interpretation id="{F4DC66A6-8A5B-4E60-99A1-E33420EF56D8}" emma:medium="tactile" emma:mode="ink">
                <msink:context xmlns:msink="http://schemas.microsoft.com/ink/2010/main" type="inkWord" rotatedBoundingBox="1209,2701 3219,4046 2605,4963 595,3619"/>
              </emma:interpretation>
              <emma:one-of disjunction-type="recognition" id="oneOf0">
                <emma:interpretation id="interp0" emma:lang="tr-TR" emma:confidence="0">
                  <emma:literal>teli</emma:literal>
                </emma:interpretation>
                <emma:interpretation id="interp1" emma:lang="tr-TR" emma:confidence="0">
                  <emma:literal>elin</emma:literal>
                </emma:interpretation>
                <emma:interpretation id="interp2" emma:lang="tr-TR" emma:confidence="0">
                  <emma:literal>telin</emma:literal>
                </emma:interpretation>
                <emma:interpretation id="interp3" emma:lang="tr-TR" emma:confidence="0">
                  <emma:literal>turlu</emma:literal>
                </emma:interpretation>
                <emma:interpretation id="interp4" emma:lang="tr-TR" emma:confidence="0">
                  <emma:literal>ilin</emma:literal>
                </emma:interpretation>
              </emma:one-of>
            </emma:emma>
          </inkml:annotationXML>
          <inkml:trace contextRef="#ctx0" brushRef="#br0">737 2799 24,'-2'0'0,"0"0"13,0 0 3,0 0-3,2 0-5,0 0-1,0 0 7,0 0 0,0-5-4,0 3 6,0 0-3,0 0-5,0 0 2,0-3-3,2 3 3,2 0-3,0 0-1,-2-3-2,-2 5 11,0 0 2,0 0 6,0 0 18,0 0 5,0 0-9,0 0-9,0 0-4,0 0-4,0 0 8,0 0 15,0 0-10,0 0-6,0 0-12,0 0-2,0 0 0,0 0 1,0 0 2,0 0 3,0 0 1,0 0 4,0 0-4,0 0 1,0 0-4,0 0-3,0 7 1,-2-1 3,-2 5-2,0 1-3,0-1 0,-3 3-2,1-1-1,-2 5-9,-2 0 1,-1 0 8,-5-2-6,1 2 0,0-2-2,-1 2 4,-3-1-9,-1 2 5,-3-6 0,2 0 1,5-4-1,1-4 3,1-1-2,1-1 0,1-3 2,-5 0-1,3 0-3,-3 0-1,3 0 0,-1-5 3,-2-2-4,-1 1 0,-1-1 2,-2-2-1,5 2 0,-1 3 1,5-2-1,6 0-5,3 2 5,1-3 0,2 5-2,0-2 2,0-1-10,0-1 5,0-2 3,9 0-3,5-1 5,3 4 0,-5-1 0,3 1-1,3 1 1,-5 4 0,5 0-3,-1 0 3,-2 0 0,5 0 0,-5 0 0,5 0 3,-3 1-1,0 4 3,3 1 1,-1-3 2,2 2-2,1 1 0,-3-1 2,0-1 0,1-2 3,1 0-4,0 2 1,-4-3 2,1 0-1,-3 1-2,3 2-2,-9-4-1,1 3-4,-4-3 0,0 2 0,-4 0 0,3 0 2,-5 0-3,2 0-4,-2 3-23,2-3-10,-2 2-28,0 0-61,0 0-81,0-4-81</inkml:trace>
          <inkml:trace contextRef="#ctx0" brushRef="#br0" timeOffset="1172.0821">1319 2714 120,'0'-2'0,"0"-1"87,0 3-30,0 0 14,0 0-9,0 0-5,-4 0 1,-4 0-12,4 5 2,-1-1 5,1 2-1,-2-5-5,4 3-4,-2-1-5,2 2-11,-2-1-6,2 2-5,-5 8-8,-1 4-2,0 7 1,-7 2 1,3 4-2,-5-2 2,3 3-1,-5-1 0,2 3 4,-5-3-7,3 1 7,-2 4-7,1-1 4,-1 1-1,-4 3 0,8-6-4,-3 2 3,5-5 0,-1 0-6,3-4 0,3-7 0,2 1 0,-1-6-1,5-5 2,4-2-4,-6-5 1,6-2-14,0 0-10,0 2-11,0-2-15,6 0-8,0 0-6,5-9-22,1-6-17,5-6-38,3-4-49,-1 0-30</inkml:trace>
          <inkml:trace contextRef="#ctx0" brushRef="#br0" timeOffset="1626.692">1288 3157 448,'0'0'0,"0"-3"82,6-1-67,-2-1 8,1-3 10,3 1 9,4-5 6,1 1-13,-1 2-9,3-4-4,5-2-1,-1 9-4,-4-3 0,11 5-9,-5-1-2,-4 3 1,3 0 1,-9 2 2,-1 0 0,1 0-4,-3 7 0,0-1 3,-2 4 2,-4 4-5,0 8 5,-2 4 4,0 1 1,-6 5-3,-6-1-2,1-1-5,-3 1 3,1-4-3,5-2-2,0-1 1,-2-3-3,3-1 8,1-2-9,-2-2 1,2-1-1,1 1-1,-1-4 0,2 3 5,0-6-6,4-4 0,0-2 2,0 0-2,0 0-2,0 1 1,0-2 2,4 5 0,7-3 2,1-2-2,4-2 0,5 0 2,8 0-2,2-2 0,3-7 2,-1 1-2,0 1 0,-2 0-32,2 2-27,-8-6-57,-2-2-147,-5-5-239</inkml:trace>
          <inkml:trace contextRef="#ctx0" brushRef="#br0" timeOffset="-19637.5111">95 1721 26,'2'-7'0,"4"0"72,-6 4-26,0-2-2,0 3-12,0 2 17,2 0 18,-2 0 16,0 0-14,0-3-11,2 0-7,-2 1-2,0-2-4,6 4-1,-6 0-2,0 0-4,0 0-5,0 0-8,0 0-13,0 6-15,0 7-6,-6 10 17,2 14 11,-6 9 7,-3 12-5,3 1-7,-5 1-9,1-1 6,-1 4-6,-3-4-2,1 4 0,2-5-1,-1-2-2,1 0 0,1-2 5,4 0-3,-1 0-1,1-2-1,0 0 0,5-5 3,5-5-3,0-4 0,4-6-4,7-5-1,3-6-13,3-4 2,0-5-2,3-4 1,3-5-4,0-3-8,4 0-3,2 0-16,-6-11-14,3-5-25,-1 0-11,-10 0-37,-3-1-80</inkml:trace>
          <inkml:trace contextRef="#ctx0" brushRef="#br0" timeOffset="-19358.7732">-465 2480 595,'-2'-9'0,"2"4"168,4-1-172,11 1-7,6-6 22,10 2 2,4-3 3,8-1 7,7 1 6,-6-1-4,9 1-9,-3 2 2,-2-1-6,1 4-3,1 1-7,-8-2 0,3 2-1,-9 3-2,-1 3-49,-10 0-72,-9 3-115,-10 3-169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7:49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9BC1B9-80F0-4BAD-A803-F00020657676}" emma:medium="tactile" emma:mode="ink">
          <msink:context xmlns:msink="http://schemas.microsoft.com/ink/2010/main" type="writingRegion" rotatedBoundingBox="14191,4189 18507,2303 19119,3703 14802,5588"/>
        </emma:interpretation>
      </emma:emma>
    </inkml:annotationXML>
    <inkml:traceGroup>
      <inkml:annotationXML>
        <emma:emma xmlns:emma="http://www.w3.org/2003/04/emma" version="1.0">
          <emma:interpretation id="{1FD946FD-9AF5-4A99-A665-AB9946030149}" emma:medium="tactile" emma:mode="ink">
            <msink:context xmlns:msink="http://schemas.microsoft.com/ink/2010/main" type="paragraph" rotatedBoundingBox="14191,4189 18507,2303 19119,3703 14802,5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16660-7435-404A-896D-4F34AD7D5380}" emma:medium="tactile" emma:mode="ink">
              <msink:context xmlns:msink="http://schemas.microsoft.com/ink/2010/main" type="line" rotatedBoundingBox="14191,4189 18507,2303 19119,3703 14802,5588"/>
            </emma:interpretation>
          </emma:emma>
        </inkml:annotationXML>
        <inkml:traceGroup>
          <inkml:annotationXML>
            <emma:emma xmlns:emma="http://www.w3.org/2003/04/emma" version="1.0">
              <emma:interpretation id="{07A6C6B8-2149-4FDD-9CD2-C5C7F6DBCA13}" emma:medium="tactile" emma:mode="ink">
                <msink:context xmlns:msink="http://schemas.microsoft.com/ink/2010/main" type="inkWord" rotatedBoundingBox="14348,4548 16782,3485 17232,4516 14798,5579"/>
              </emma:interpretation>
              <emma:one-of disjunction-type="recognition" id="oneOf0">
                <emma:interpretation id="interp0" emma:lang="tr-TR" emma:confidence="0">
                  <emma:literal>iz.</emma:literal>
                </emma:interpretation>
                <emma:interpretation id="interp1" emma:lang="tr-TR" emma:confidence="0">
                  <emma:literal>i.</emma:literal>
                </emma:interpretation>
                <emma:interpretation id="interp2" emma:lang="tr-TR" emma:confidence="0">
                  <emma:literal>#z</emma:literal>
                </emma:interpretation>
                <emma:interpretation id="interp3" emma:lang="tr-TR" emma:confidence="0">
                  <emma:literal>#z.</emma:literal>
                </emma:interpretation>
                <emma:interpretation id="interp4" emma:lang="tr-TR" emma:confidence="0">
                  <emma:literal>iz-</emma:literal>
                </emma:interpretation>
              </emma:one-of>
            </emma:emma>
          </inkml:annotationXML>
          <inkml:trace contextRef="#ctx0" brushRef="#br0">88 26 97,'-89'23'14,"89"-23"3,0 0-5,0 0 5,0 0-7,0 0 1,0 0 8,0 0 3,0 0 4,0 0 2,62-36-3,-55 32-3,11-1 36,-9 3-26,7 2-14,-1 0 12,3 0 3,-5 5 5,5 8-11,3 3-4,-7 1 12,-3 8 7,5 0-6,-9 1 0,7 2-14,-1-3 0,-3-3-10,4 2-4,-3-7-4,7 0-2,-1-7-1,0 1-1,5-7 0,-3-4-7,8 0 6,0-13-2,4-3 4,0-10-2,4-2-4,-6-1-4,2-3 9,-6 3 0,-4 2 0,-2 7-1,-7 9 7,1 2-6,-9 7 0,0 2 0,4 0 0,-6 8-14,4 6 22,-2 4 15,3 6-4,-1-2 8,0 1-7,-6 2-6,2-2-3,0-5-3,0-2-1,5-3-3,-1-4 1,-2-2 0,4-3-2,0 3-2,-3-5-2,9-2 0,-3 0 1,9-2-7,-1-9 7,2-1 0,-1-3 0,3 1 0,-4-3-18,1 4 8,1-2 6,-2 2 4,0 10 0,-3-2 0,-6 1 1,5 4-2,-5 0-1,1 0 1,-5 4-1,0 2-4,4 1 5,-5 4 2,5 5 28,0-3-14,-4 5-5,7 0-2,-5-3-5,5-3-1,-3 3 0,5-5-1,1 2-2,1-7 2,-3 2-1,3-7 0,1 0-3,7-2 1,-2-11-7,12 1 2,-4-10-1,2 6-2,-6-2-5,-2 2 6,-4 1 9,-6 3 0,3 0-5,-5 0 7,-1 2-2,0 4 0,-7 1 3,-1 4-3,0 1 0,-2 0 11,2 0-2,-2 0-4,2 1-1,0 1-2,-3 2 2,9 1-2,-2-4 0,0-1-1,9 2-1,-3-2 0,3 0 0,4-2-2,2-8 2,1-5-14,-1 5-3,2-7-2,-4 2-2,-3 0 2,1 3 13,-8 6 8,3-5-1,0 7-1,-5 0 0,3 4 0,-4 0 0,-5 0 0,-1 2 16,0 4-1,6 3 6,-6 1 0,4 0-7,-2 5-4,1-2-3,3 4-1,-2-5-5,6 0 1,-5 0-1,9-6-2,-1 0 2,5-2-2,1-1 0,4 0 2,4-3 1,2 0 7,2 1-3,-2-1-2,-2 4 3,-2 1 3,-6-3-3,-6 1 2,-1-1-2,-4 3-2,-5-3-4,5 4-1,-6 3 0,-2 1-27,-2 3-60,-12-7-187</inkml:trace>
          <inkml:trace contextRef="#ctx0" brushRef="#br0" timeOffset="-934.6393">88 26 58,'-12'2'0,"4"1"14,5-3-45,-9 3-8</inkml:trace>
          <inkml:trace contextRef="#ctx0" brushRef="#br1" timeOffset="-12118.8214">2090-659 621,'2'-2'0,"0"0"182,2 2-156,0-3-8,-2 3-4,9 0 3,5 0 4,1 0-2,12 0-3,0-9 0,2-2-4,4 2-5,2-3-4,1-1-6,-1-3 5,2-1-4,-3 1-8,-9 4-34,-5 2-75,-9 3-150,-9 2-252</inkml:trace>
        </inkml:traceGroup>
        <inkml:traceGroup>
          <inkml:annotationXML>
            <emma:emma xmlns:emma="http://www.w3.org/2003/04/emma" version="1.0">
              <emma:interpretation id="{EB7FF861-C5DA-45F7-9961-FACD373FCF52}" emma:medium="tactile" emma:mode="ink">
                <msink:context xmlns:msink="http://schemas.microsoft.com/ink/2010/main" type="inkWord" rotatedBoundingBox="17042,2944 18507,2303 19119,3703 17653,4343"/>
              </emma:interpretation>
              <emma:one-of disjunction-type="recognition" id="oneOf1">
                <emma:interpretation id="interp5" emma:lang="tr-TR" emma:confidence="0">
                  <emma:literal>(16)</emma:literal>
                </emma:interpretation>
                <emma:interpretation id="interp6" emma:lang="tr-TR" emma:confidence="0">
                  <emma:literal>116)</emma:literal>
                </emma:interpretation>
                <emma:interpretation id="interp7" emma:lang="tr-TR" emma:confidence="0">
                  <emma:literal>116/</emma:literal>
                </emma:interpretation>
                <emma:interpretation id="interp8" emma:lang="tr-TR" emma:confidence="0">
                  <emma:literal>(16/</emma:literal>
                </emma:interpretation>
                <emma:interpretation id="interp9" emma:lang="tr-TR" emma:confidence="0">
                  <emma:literal>(163</emma:literal>
                </emma:interpretation>
              </emma:one-of>
            </emma:emma>
          </inkml:annotationXML>
          <inkml:trace contextRef="#ctx0" brushRef="#br1" timeOffset="-11147.1642">3287-1825 750,'-14'19'0,"-3"15"44,-12 14-43,-6 11 20,-6 5-15,1 1 0,1 2-3,10 1 8,4-3 10,6-8-7,5-1-4,4-7 4,5-1 7,5-5 2,0 3-8,0-5-7,0-1-5,5-4 2,7-4 1,-2-3-3,1-5-1,1-3-4,1-3 2,3 0 0,-1-6 2,-3-2-1,0-3-1,-3-3 0,5 0-37,-5-4-16,3 0-20,-4-4-47,0-4-52,-1-1-50,-1-3-53</inkml:trace>
          <inkml:trace contextRef="#ctx0" brushRef="#br1" timeOffset="-10461.1643">3463-1138 584,'0'-5'0,"0"-1"115,0 6-86,2-2 0,-2-1 3,5-7 6,3-2-2,0-6-21,5-7-9,9 1 2,-5-6 0,4-1-3,-1 3-1,-1 2 0,-4-1-5,-1 2 0,-4 5 2,-5 2 4,1 0-5,0 6 0,-4 6 0,2-1-2,-4 3 2,0 2 0,0 2 0,0-2-8,0 2 1,0-4 1,-2-1 5,0 2 2,0 0 1,2-1-1,0 2 0,0 2 0,0 0 4,0 0-3,-2 0-3,2 6 0,-4 3 2,-2 10 5,2 6 3,-1 6 0,-1 0-2,4 2 1,0 2 0,2-1-4,0 4 1,0 2-2,0-4-1,0 2 1,2-4 0,4-6-3,-4 3 0,3-9 0,-1 3 4,-2-3-1,0-1-2,0-2 0,-2-2 0,0 0 0,0-4-1,-4 1 0,0-3 2,1-6-3,-1-1-48,4-1 2,-2-3-17,-2 0-13,4 0-50,-4-7-37,4-11-144</inkml:trace>
          <inkml:trace contextRef="#ctx0" brushRef="#br1" timeOffset="-10044.7637">4071-1475 469,'0'6'0,"0"6"43,-5 3-8,-7 8 23,0 4 11,-1 2-9,-4 7-7,1-2-8,-3 2-5,3 2-13,-1 2-2,5 3-3,1 1-7,-5 1-5,3-1-5,-1-1 1,6-5-2,3-4-2,5-3 1,0-3 1,5-7-2,1 3 0,2-6 0,0-3 1,-1-2-1,5-3 1,0-2-1,1-3 0,1 1-2,5-6 0,2 0 1,1 0-1,1-13 0,0-1 3,2-6-2,0-2 1,-2-2-1,-3 3 0,-3-1-1,-11 10 1,-2-2-4,0 1 1,-4 1-2,0-1-3,-10 0-2,-6 2-8,-5 1-3,0 2-3,-6 3-4,-6 1-3,-4-1 1,1 5-10,3-5-57,2 1-79,6-3-41,3 1-107</inkml:trace>
          <inkml:trace contextRef="#ctx0" brushRef="#br1" timeOffset="-9728.2844">4340-1780 658,'10'27'0,"5"13"17,3 11 65,1 7-11,0 1-35,-1 2-12,1-4-1,0 2 1,1-4-3,-9-3 0,-1 0 0,-6-7 2,-2 1 1,-2-2-8,0 0-7,-6 3-8,-6 3-1,-9 1 0,-6 6 0,-8 2-61,-13 3-28,-6 1-83,-10-4-212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7:31.5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C5A7265-CF8C-4BA6-B835-1E1C57BDF4B9}" emma:medium="tactile" emma:mode="ink">
          <msink:context xmlns:msink="http://schemas.microsoft.com/ink/2010/main" type="writingRegion" rotatedBoundingBox="9996,2339 16653,3423 16434,4771 9777,3687"/>
        </emma:interpretation>
      </emma:emma>
    </inkml:annotationXML>
    <inkml:traceGroup>
      <inkml:annotationXML>
        <emma:emma xmlns:emma="http://www.w3.org/2003/04/emma" version="1.0">
          <emma:interpretation id="{86A664D8-E18A-44FD-AD1C-BD3AA272AFF1}" emma:medium="tactile" emma:mode="ink">
            <msink:context xmlns:msink="http://schemas.microsoft.com/ink/2010/main" type="paragraph" rotatedBoundingBox="9996,2339 16653,3423 16434,4771 9777,3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16C18-C886-4BB5-867B-909547243601}" emma:medium="tactile" emma:mode="ink">
              <msink:context xmlns:msink="http://schemas.microsoft.com/ink/2010/main" type="line" rotatedBoundingBox="9996,2339 16653,3423 16434,4771 9777,3687"/>
            </emma:interpretation>
          </emma:emma>
        </inkml:annotationXML>
        <inkml:traceGroup>
          <inkml:annotationXML>
            <emma:emma xmlns:emma="http://www.w3.org/2003/04/emma" version="1.0">
              <emma:interpretation id="{B9996FB1-27F0-4FC9-BC52-F412F26C994E}" emma:medium="tactile" emma:mode="ink">
                <msink:context xmlns:msink="http://schemas.microsoft.com/ink/2010/main" type="inkWord" rotatedBoundingBox="9958,2575 11455,2819 11274,3931 9777,3687"/>
              </emma:interpretation>
              <emma:one-of disjunction-type="recognition" id="oneOf0">
                <emma:interpretation id="interp0" emma:lang="tr-TR" emma:confidence="0">
                  <emma:literal>(16)</emma:literal>
                </emma:interpretation>
                <emma:interpretation id="interp1" emma:lang="tr-TR" emma:confidence="0">
                  <emma:literal>116)</emma:literal>
                </emma:interpretation>
                <emma:interpretation id="interp2" emma:lang="tr-TR" emma:confidence="0">
                  <emma:literal>{16)</emma:literal>
                </emma:interpretation>
                <emma:interpretation id="interp3" emma:lang="tr-TR" emma:confidence="0">
                  <emma:literal>(16/</emma:literal>
                </emma:interpretation>
                <emma:interpretation id="interp4" emma:lang="tr-TR" emma:confidence="0">
                  <emma:literal>(96)</emma:literal>
                </emma:interpretation>
              </emma:one-of>
            </emma:emma>
          </inkml:annotationXML>
          <inkml:trace contextRef="#ctx0" brushRef="#br0">8927 1648 315,'-4'-6'0,"-4"4"83,6 2-41,-2 0-3,-1 0-28,-3 10 5,-2 1 0,-1-1 31,1 4-1,0 0-3,2 1 4,1-2-6,1 1-11,-2 5-7,1 4 4,-9 9 3,3 4 5,-1 6-1,0 8-6,1 5-1,1 4-4,3 4-4,-1 0-10,4 0-1,0-2 1,4-3-3,2-10-2,0-4-2,8-7-1,-2-4 5,0-6-3,3-4 0,-1 0 0,6-6-3,-8-1 0,3-2 1,1-7-1,1 2-3,5-3 4,-3-1-2,-1-5-54,-2 0 10,1-3-23,-3-6-34,-2-6-79,0-2-71</inkml:trace>
          <inkml:trace contextRef="#ctx0" brushRef="#br0" timeOffset="1136.609">9178 2210 365,'0'0'0,"0"0"77,0 0-35,0 0-23,0 0-10,0 0 4,0 0 9,0 0 0,0 0 2,0-2 6,0 0-5,0-3-6,0-2-8,2-4-4,2 0-4,4-5-4,1-6 2,9 2 7,-5-8 6,3 1 1,-1 3-4,-3-1 5,-3 2 0,3 1-2,-2 0-4,-5 1 3,3 2-6,0 5 2,-8 3 8,4-1 6,-4 5-1,0 3 0,0 2 4,0 0-7,0 2-6,0 0-4,0 0-3,0 0-7,0 0-4,0 0-1,0 4 0,0 5 0,0 8 12,0 4-2,-4 6 6,4 0 2,-6 2-1,6 3-2,-2-3 6,2 3-6,0-3-5,-2-2 3,2 0 1,-2 2-3,2-4 1,0 0 0,0 0-1,0-1-1,-4-2-1,1 4 0,1-5-4,-6 2 2,0-2 1,2-2-1,-1-2 1,1 0-4,2-3-10,0-3-8,-4-4-4,4 1-5,-1-3-11,3 0-19,0-3-21,2-2-36,-2 0-16,2 0-4,0-16-124</inkml:trace>
          <inkml:trace contextRef="#ctx0" brushRef="#br0" timeOffset="1573.0882">9723 1876 413,'0'0'0,"0"0"114,0 4-94,0 0 1,-4 7 9,0 3 23,-1 4 10,1 2-15,-4 5-7,-4 2-4,1 9-1,1 2-7,-7 5-4,5-3-9,-1 2 3,3 0-2,0-4-3,1-2-5,3 2-2,2-5 5,2 0-2,2-7-5,0-1 0,0-3-3,2-1-1,6-6-2,-1 1 0,1-5 2,2-5 1,-1 0-2,3-4 0,0-1-3,3-1 4,-1 0 0,3 0-2,0-4 0,5-9 2,-1-2 1,0-4-2,2 4 0,-9-1 2,-1 2-3,-5 5-1,-4 0-1,-4 0 2,0 3-4,0-2 0,-6 1-2,-5 1-2,-5 2-4,1-1 3,-5-1 3,-1 3 0,0-2-8,0 3-10,1-2-18,-1-1-21,4 1-43,-1-5-41,3-3-17,-1-1-77</inkml:trace>
          <inkml:trace contextRef="#ctx0" brushRef="#br0" timeOffset="1905.295">9961 1718 637,'8'25'0,"5"13"49,-1 11 11,5 5 3,2 1-28,3 2-5,3 0-1,-4 0 4,-2 1 0,1-3-8,-1 0-9,-2-6 8,-5-3-6,-4-1-3,-6-3-6,-2-2-4,0 3-1,-12-3-3,-1 3 5,-5 2-3,-3-2-6,-2-1-63,-2 1-35,-1-11-95,-1-10-246</inkml:trace>
        </inkml:traceGroup>
        <inkml:traceGroup>
          <inkml:annotationXML>
            <emma:emma xmlns:emma="http://www.w3.org/2003/04/emma" version="1.0">
              <emma:interpretation id="{9F9E3DE6-AFFE-47ED-AA53-D81743B1C113}" emma:medium="tactile" emma:mode="ink">
                <msink:context xmlns:msink="http://schemas.microsoft.com/ink/2010/main" type="inkWord" rotatedBoundingBox="12597,2763 16653,3423 16439,4738 12382,4077"/>
              </emma:interpretation>
              <emma:one-of disjunction-type="recognition" id="oneOf1">
                <emma:interpretation id="interp5" emma:lang="tr-TR" emma:confidence="0">
                  <emma:literal>**</emma:literal>
                </emma:interpretation>
                <emma:interpretation id="interp6" emma:lang="tr-TR" emma:confidence="0">
                  <emma:literal>-0*</emma:literal>
                </emma:interpretation>
                <emma:interpretation id="interp7" emma:lang="tr-TR" emma:confidence="0">
                  <emma:literal>*et</emma:literal>
                </emma:interpretation>
                <emma:interpretation id="interp8" emma:lang="tr-TR" emma:confidence="0">
                  <emma:literal>*il</emma:literal>
                </emma:interpretation>
                <emma:interpretation id="interp9" emma:lang="tr-TR" emma:confidence="0">
                  <emma:literal>*zil</emma:literal>
                </emma:interpretation>
              </emma:one-of>
            </emma:emma>
          </inkml:annotationXML>
          <inkml:trace contextRef="#ctx0" brushRef="#br0" timeOffset="2707.4496">11300 2709 501,'22'0'0,"7"-2"76,9 0-22,1-7 12,2 6-26,1 1-16,-3-2-4,-1-1 2,-1 4-1,-2-4-2,4 3-2,-9-3-5,1 3-6,-4 1-6,-3-3 0,-5 4 3,-4 0-4,-5 0-74,-4 1-5,-6 5-48,0 3-31,-14 3-6,-5 3-47</inkml:trace>
          <inkml:trace contextRef="#ctx0" brushRef="#br0" timeOffset="2876.7522">11380 3055 586,'7'0'0,"11"2"0,5 5 16,2-4 2,8-1 0,-2-1 7,4-1 2,3 0-14,-3 0-12,0 0 2,4 0-4,-3 0-80,-1 0-83,-4 0-211</inkml:trace>
          <inkml:trace contextRef="#ctx0" brushRef="#br0" timeOffset="3957.868">12313 2775 437,'-6'-7'0,"4"5"125,2-3-52,0 2-27,4 1-46,10-2 0,11-1 0,6 1 62,8 0-17,3-3-4,3-1-16,5-4-9,4 3-2,-4 1 0,0 3-7,-1-9-2,-3 5-4,1 1-2,-9 0 2,-5 4-2,-8 1-57,-9 3-23,-9 0-46,-3 5-9,-4 5-5,0 2-41</inkml:trace>
          <inkml:trace contextRef="#ctx0" brushRef="#br0" timeOffset="3663.4908">12787 1939 499,'0'-3'0,"0"3"160,0 0-146,0 16-20,-4 9 12,-6 13 61,-5 6-23,1 6-15,1 6 2,-3 2-5,3 3 0,1 0 1,2 4-7,3-2-1,1-2 0,-2-1-11,2-5 0,2-5-5,1-4 1,1-3-6,2-5 2,0-5 0,0-1 7,4-4-10,-1-6-2,9 1 5,-2-4 0,1 0 2,3-6-2,1 0-16,3-5-5,1-2-6,0-4-14,-1 0-16,-5-2-23,3 0-35,-7 0-21,1-10-92,-8-2-54</inkml:trace>
          <inkml:trace contextRef="#ctx0" brushRef="#br0" timeOffset="4380.5732">13090 2973 487,'0'8'0,"0"9"60,0 0-14,2 1 20,0 0-28,6-4-10,5 0-4,1-2 5,-4 0-8,5-2 5,4 2-1,-3-5 1,1 2-5,2-1-6,-1-5-3,5 2 2,-2-5 0,-1 0-8,1 0-4,-4 0-2,3-12 0,-1-1 5,4-3 2,-2 1-6,-3-4-1,-3-3 0,1-1 4,-5-3-2,-5 5 1,-6-1 1,0 2-3,0 0-2,-13-3 0,5 0 0,-9 5-7,-1-5 0,-1 3-1,-4 3 1,-3 1 3,3 7 5,-6 7 0,-2 2 0,4 4 0,-6 9-1,6 4 1,-2 3-4,0 4 4,6 1-23,4 0 2,5 1-1,5-1-9,3-6-15,6 4-15,0-2-41,4-3-9,13 0-3,1-4-57,3-5-41</inkml:trace>
          <inkml:trace contextRef="#ctx0" brushRef="#br0" timeOffset="4659.2702">13744 3191 795,'3'1'0,"1"5"10,-4 2 17,0 5 8,0 1-6,0 2-16,0 1-11,0 2 0,0-4 1,0 1 1,0-2-2,0-3-2,0 2 0,0-3 0,-2 1-8,2-2-22,-2 2-26,0-4-24,1 0-73,1-5-35,-8-2-86</inkml:trace>
          <inkml:trace contextRef="#ctx0" brushRef="#br0" timeOffset="5060.4146">13933 2945 562,'0'8'0,"0"1"96,2 4-74,-2 10 14,0 3-8,0-1 1,0-4-6,0 8 1,6-10 0,-2 4-2,7 2 2,-3-5-3,3-4-1,-1-1 2,0-1-10,-2-5-4,5 0-6,-1 2 2,-1-9 1,-1-1-3,2-1 0,-3 0-1,5 0 1,3-12 1,-3-3 4,9-2-2,-4-5 2,2-5-5,-1 0-2,-1-3 0,-3 4 0,-9-4 5,5 3-3,-10 1-2,-2 3 0,0 0 0,-10 2 0,-1 3-3,-5 0 2,-9-1-4,2 8 0,0-3-3,-8 3 9,7 6-1,-5 5 0,-1 0-9,4 16-4,-1 4-34,2 8-6,2 1-39,4 7-71,3-2-43,3-5-138</inkml:trace>
          <inkml:trace contextRef="#ctx0" brushRef="#br0" timeOffset="6132.4702">15228 2836 570,'-12'4'0,"7"2"47,1 10-46,-4-1 19,-2-1-9,1 6 12,-1-6 1,4 0-7,4 0 18,2-5 2,0-3 6,0 1-6,0 4-16,4 1-5,0-4-3,6 3-3,1-2 1,1-2-4,-4 0-4,5-1-1,-1 1 3,1-3 0,3 3 1,-3-4-1,3 0 4,-3 3-2,-1-3-3,1 3 2,-5-3-2,4 7 1,-5-5-2,-3 4-2,4-1-1,-2 4 0,0-3 0,-6 2 4,0 5-2,0-5-2,0 7 0,0-7 0,-4 3-2,-2 0-9,-6-1-9,-1 4-15,-3-1-9,-3 2-14,0-4-20,-1-3-49,1-4-4,0 0-36,3-7-53</inkml:trace>
          <inkml:trace contextRef="#ctx0" brushRef="#br0" timeOffset="5768.9529">14493 2914 404,'14'-13'0,"5"-1"24,5 1 0,3-6 1,-2 5-11,4 3 5,-6 0 15,2 7 7,-8 0 7,-5 4 1,2 0-11,-7 4-9,5 5 2,-6 3 2,7 1 2,-5 3-9,-2 1-9,1 2-4,-1-1-4,-4 0-3,0-2-2,2-3 2,2 0 3,-4-2 0,2 1-1,-4-3 0,0 1 0,0 2 0,0 1-2,-4 3-1,-8 1-1,2 5 0,-7-1 0,-4 0-2,1 4 1,3-7-3,9-2 0,4-1 2,-1-4-2,3-3 0,2 0-2,0-1 1,0 2 0,2-6-1,7-1 3,-1 2-1,4-1 0,-3-1-1,7 2 1,-7-4 0,9 2 0,1-2 0,-1 0 0,1 0-4,0 0 3,1 0-5,-3-4-8,-2 0-18,7-3-18,-3-7-21,-2 1-50,3-6-46,-5 2-63,-3-8-77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8:17.9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E1AB06-A6CD-49C9-922A-3217A84900B4}" emma:medium="tactile" emma:mode="ink">
          <msink:context xmlns:msink="http://schemas.microsoft.com/ink/2010/main" type="inkDrawing" rotatedBoundingBox="2138,7344 2336,11573 2263,11577 2065,7348" semanticType="verticalRange" shapeName="Other"/>
        </emma:interpretation>
      </emma:emma>
    </inkml:annotationXML>
    <inkml:trace contextRef="#ctx0" brushRef="#br0">8-3 145,'-2'0'0,"2"0"38,0 0-37,0 0 2,0 0-1,0 0-1,0 0 1,0 0 5,0 0 7,0 0-8,0-2 6,0 2 1,0 0 0,0 0 6,0 0 10,0 0-2,0 0 65,0 2-15,0-2-32,0 2-15,0 0-8,0 5-1,-2-2 5,2 2-10,0 2-6,0-5 1,0 5 0,0-1 3,0 0-3,0 5 3,0-1 5,0-2-3,0 5 0,0 0-1,0 0 1,-1 4 1,-3-2-1,4 0-4,0 5-4,0 0 0,0 5-1,4-1-4,-1 2-1,1-4 1,0-3-2,0 4 0,2-4 0,-2-1 1,-2 0 3,-1 2 0,5-7 1,-4-1-1,0 5 0,2-6-1,-4 5 1,2 0 0,0 0-2,-2 1 2,0-2 2,0 3-5,0-2 2,0 1-1,0 5 2,0-6-2,0 4 2,0-7 0,0 3-2,0-2 0,0 1-1,0-2-1,0 1 1,2-2-1,0 2 0,0-1-2,2 0 1,-1 4 0,1 0 1,0-4-1,-2 4 0,2-7-1,-4-1 2,4 3-2,-2-3 2,0-1 0,3 5-2,-3-3 1,-2 0 0,0 4 2,0 5-2,0-4 0,2 4 5,-2-4-2,0 4-3,0 3 0,0-1 2,0-3-1,0 5 0,0-3-1,0-1 0,0 1 0,0-2 3,0-1-2,0-2-1,0 4 0,-2-2 4,2 4-2,-3 1-2,-1 0 0,2 1 6,2 2-7,0-3 1,0 1 0,0-1 2,0-1-1,0-1-1,0 3 0,0-5 0,0 1 0,0 0 0,0-6 0,0 4 2,0 0-3,0-2 1,-2 0 0,0 0 0,2-5 1,0 7-1,0-3 1,0 8-1,0-6 4,-2 9-2,2-5-1,0 7 0,0-9-2,0 5 2,0-3-1,0 1 0,4-4 0,0 6 0,0-7 0,1 1 0,1 1 0,-2-6 0,4 5 1,-6-4-1,2 2 0,-3-1 0,3 4 0,-4-4 0,0 4 2,2 2-1,0 2 2,2 3 0,-2 3 0,-2 1-2,0 3 1,0 2 0,0-2-1,2-1 0,-2 1 0,0-2-1,0-5 0,2 2 0,-2-6 1,2 4-1,2-1 2,-2-1-2,1-2 0,1-1-1,0 1 2,0-3 0,0 2-2,0-1 1,4-1 0,-5 0 1,1 3-1,0-4 0,0 4 0,-4 0 1,6-2-1,-4 5 0,-2-1 0,0 2 0,0-4 1,0 3-1,0-1 1,0-2-1,0 2-1,0-3 1,0 4 1,0-2-1,0-3 0,0 4 0,0-6 0,0 3 0,0-4 0,-2-1 1,2 2-1,0-3 0,0 2-1,0-3 2,-2 3-1,2-4 0,0 6 0,0-6-1,0 8 1,0-6 0,0 6 0,0-1 0,2-1 0,0 4 0,-2 1 0,2-2 0,0-1 2,-2-2-2,0-1 0,0-2 0,0 0 0,0 2 0,0-2 0,0-2 1,-2-2 1,0 3-4,2-3 4,0-1-3,0 1 1,0-2 0,-4 2 2,0-1-1,4-3-2,0 1 1,0-4 0,0 3 0,0 3 0,-2-4 0,2 2 1,-2 0 1,0 2-2,0-1 0,2 0 7,-2-4-4,0 2-2,0-5-1,2 1 0,0-1 0,0-2 0,0 0 0,0-2 0,0 0 0,0 0-1,0 0-7,0 0-3,0 0-9,0-8-12,0-8 0,0-11-36,-3-13-54,3-8-99,0-2-97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8:20.5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5A40CD1-27DD-4FE4-A9D2-E9C160B26E60}" emma:medium="tactile" emma:mode="ink">
          <msink:context xmlns:msink="http://schemas.microsoft.com/ink/2010/main" type="inkDrawing" rotatedBoundingBox="946,8323 10030,8048 10034,8170 949,8446" semanticType="underline" shapeName="Other">
            <msink:sourceLink direction="with" ref="{1C80663E-158F-4EA7-9D3E-C6984FAA52EE}"/>
          </msink:context>
        </emma:interpretation>
      </emma:emma>
    </inkml:annotationXML>
    <inkml:trace contextRef="#ctx0" brushRef="#br0">192 226 27,'-85'4'0,"85"-4"110,0 0-62,0 0-19,0 0-9,0 0 11,0 0-4,0 0 19,0 0-8,0 0-17,-42 0-7,38 0 1,-2 0-4,0 0 11,3 1 4,-3-1-1,0 0-7,0 2-9,0 1-9,-1-2 0,3 2-8,0-1-2,2-2 1,0 0 7,0 0 0,-2 0 1,4 0 2,0 0 0,0 0-2,0 0-1,0 0-1,0 0-4,0 0 1,0 0-1,0 0-6,0 0-16,0 0-23,0 2-11,0-1 15,0 5 14,0-6 1,0 2 8,0-1 8,0-1-6,0 0 13,0 0 9,0 3-4,0-3 3,0 0 2,0 0 0,0 3 23,0-1-5,0-2 5,0 2 16,0-2-21,0 0 5,0 0 4,0 0 0,0 0-4,0 0 1,0 0 5,0 0-2,0 0 3,0 0 1,0 0-8,0 0-7,0 0-4,0 0-5,0 0-3,0 0-2,0 0 0,0 0-2,4 0 0,0 0 38,2 0-7,0 0-3,-1 0-4,3 0 0,0 0-1,1 0-4,5 0-5,-4 0 4,5 0 1,-3 0-3,-1 0 0,5 1 2,1 1-1,3 0-9,-1 2 1,2-3-4,2 1-2,-3 0 0,5 2 2,-2-4-3,4 0 1,0 0-2,0 0 1,4-3 0,0 0 9,2-4 0,0-2-5,5 0-4,-5 3-2,-4 3 0,6 1 5,-8-1-3,4-1 0,-2 4-2,-2 0 0,2-2 4,0 2-3,-2 0-1,-2 0 0,-2 0 2,6 2-2,-2-2 0,6 3 3,-4-2-1,0 2-2,0-1 0,2 1 2,-2 1-2,2-4 0,4 2 1,-2-2-1,2 0 0,-4 0 3,3 0-5,1 0 4,-8 0-2,4 0 0,-2 0-1,-2 0 1,8 2 1,-6-1-1,4 7 0,-2-6 0,5-2 0,-3 1 1,6 1-1,2-2 0,-1 0 0,3 0 3,-3 0-5,3-2 0,-1-1 4,-1-5-1,-1 7-1,1-1 0,2 0 0,-5-2 1,5 4-1,-6 0-1,5 0 1,1 0 5,1 0-1,6 0-3,-1 0 1,3 0-2,-4 0 0,4 0 0,0 0 0,-1 0 0,3-1 0,-6-1 1,2 0 0,1-1 1,-5 3-3,0 0 2,9 0 1,-7 0 0,2-1-1,4 1 1,-2 0-2,3 0 0,-1 0 2,-2 0-2,6 0 0,-2 0 1,0 0-1,4 0-1,-2 0 2,-2 0-1,4 0 0,2 0 1,0-3-1,1 1 10,1 1-4,-4-3-3,2 2-1,0-1 1,2-1 2,-1 2-4,1-5 1,0 5-1,0-2 0,-1 1-2,3-2 2,0-3-1,0 1 0,-1 3 1,1-3-1,2 4-1,-4-4 1,-1 3 1,-1 0-1,2-1 0,0 3 4,-4-7-3,3 3 1,7-3-1,-4 2-1,-2 0 0,1 3 2,-3-3-2,0 2 0,2 2 2,-4-6-3,-4 3 1,4 2 2,-4 3-4,-2 1 4,4 0 0,0 0 4,-4 0-2,6 0-1,0 0 0,-4 0-1,4 0 0,-4 0-1,2 0 1,-2 0-1,-2 0 1,-4-2 3,4-4-5,-5 5 0,1-3 6,-4 1-3,1 2-1,-5-2 0,-1 3 1,-1 0-1,-5 0-3,2-2 2,3 2 5,-1 0-4,0 0-3,-2 0 2,1 0 0,-3 0-1,4-1 0,-3-2 0,-3 3 3,2-4-3,-4 2 3,4-2-3,-2 0 0,-2 4 2,1-5-2,5 5 0,-2 0 1,2-2 4,-3-1-3,1 3-1,-2-3 0,4 3 1,-2-2-2,-3 2 0,3-4 1,-2 4-1,0 0 0,0 0 1,0 0-1,1 0 4,-1 0-1,4 0-2,-2 0 0,2 0 0,-3 0 0,3 0-2,-2 0 2,0 0 0,1 0-1,-1 0 0,2 0 2,-4 4-4,-2-4 4,-2 0-2,-2 0 0,2 0 0,-6 0 0,0 0 5,0 0 0,-1 0-1,-3 0-2,-8 0 1,-1 0-1,-2 0-2,-6 0 0,-2 0 0,0 2-2,0-2-12,-8 0-10,-7 0-11,-11 0-39,-12-7-71,-7 0-214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22:07.01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B8D7F7FC-631C-4A72-9296-0AF76494D544}" emma:medium="tactile" emma:mode="ink">
          <msink:context xmlns:msink="http://schemas.microsoft.com/ink/2010/main" type="inkDrawing"/>
        </emma:interpretation>
      </emma:emma>
    </inkml:annotationXML>
    <inkml:trace contextRef="#ctx0" brushRef="#br0">2 8 108,'0'0'0,"7"2"13,-9-5-9,2 6 0,0-5 1,1 5 6,-1-6 12,-4 2-2,9 5 3,-5-8-2,0 4-3,-2 0-5,4 0-8,-4 3-3,2-6-4,2 9 1,-2-4 0,3-2 0,-1 8 0,-4-11 1,6 9-2,-4-6-3,-5 3-6,6-3 1,-2-6 1,-1 14 3,4-8 2,-4 3 4,2-3 1,2-6-1,-1 11 1,1-5-1,-7-4-1,12 6 0,-11-5-2,4 4 1,0-1 2,0 0-1,0-1 1,-1-4-2,2 4-11,-1-1 5,0-5 6,-3 9 2,6-10 1,-3 9 3,0-2 5,0-1 1,0 4-1,-3-4-1,3-3 1,0 8 0,0-1-1,5-2-2,-10-3-3,7 4-3,-1 1-2,-4-2 1,6 0 0,-4 3-3,1-4 2,3 5 2,-3 4 3,-3-2 0,3-3 0,1 6 1,1 0 1,-5 4 0,8 0 2,-7-7 1,2 13-4,8 0 1,-11-4 0,9 12-2,-5-10-2,5 9 0,-3-5 0,5 0-1,-2 1 1,-5-5-2,9 5 2,-7-2-2,5-3 0,-6 8 0,2-9 2,-3-1-2,2-6 1,0 1-1,-6-2 0,3-3 2,6 5-1,-12-9 0,6 2-1,-1 0 0,2-3 1,-2 0-1,1 0 1,1 0 1,2 3-1,-3-8 0,0 7 1,-3-4 0,-3-2 1,12 0-2,-9-11-2,3 6-7,-5-5 4,3-1 2,-4 3 2,6-1-1,-1 1-2,-5-4-2,4 0 4,2 6-1,-3-6-1,0 2 0,3-2 2,-6 5 1,2-1 1,-1-4-1,2 10 0,0-9 1,-1 7 3,-7-4 1,8-1-1,1 5 2,1-3-3,-5 0-1,6 3-2,0-5 0,0 2 0,-1 1 2,1 6 3,0 4 2,1-1-2,-1 6-3,-1-10-3,2 10-6,-1 2 2,7 5 10,-4 13 8,-1 3-3,6 3-3,-5 3-2,-2-5-3,6 1-1,-7 3 0,7-6 0,-7-1 0,0 4 0,0-1-2,0-7-15,0 6-8,0-7-15,0 2-17,-10 3-32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6:22.856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1E626B2-FA31-40DA-818B-5B888D4F7B2D}" emma:medium="tactile" emma:mode="ink">
          <msink:context xmlns:msink="http://schemas.microsoft.com/ink/2010/main" type="writingRegion" rotatedBoundingBox="1135,905 25106,997 25040,18298 1069,18207"/>
        </emma:interpretation>
      </emma:emma>
    </inkml:annotationXML>
    <inkml:traceGroup>
      <inkml:annotationXML>
        <emma:emma xmlns:emma="http://www.w3.org/2003/04/emma" version="1.0">
          <emma:interpretation id="{1B7E80A0-18CC-4D73-A663-5EC20A81988A}" emma:medium="tactile" emma:mode="ink">
            <msink:context xmlns:msink="http://schemas.microsoft.com/ink/2010/main" type="paragraph" rotatedBoundingBox="1135,905 22004,985 21999,2425 1130,2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FB1458-62AB-4C49-9FDA-0B565B04AA7F}" emma:medium="tactile" emma:mode="ink">
              <msink:context xmlns:msink="http://schemas.microsoft.com/ink/2010/main" type="line" rotatedBoundingBox="1135,905 22004,985 21999,2425 1130,2346"/>
            </emma:interpretation>
          </emma:emma>
        </inkml:annotationXML>
        <inkml:traceGroup>
          <inkml:annotationXML>
            <emma:emma xmlns:emma="http://www.w3.org/2003/04/emma" version="1.0">
              <emma:interpretation id="{80BE5152-6975-4E82-826F-4488EE025DF1}" emma:medium="tactile" emma:mode="ink">
                <msink:context xmlns:msink="http://schemas.microsoft.com/ink/2010/main" type="inkWord" rotatedBoundingBox="1135,1038 4167,1050 4164,1908 1131,1896"/>
              </emma:interpretation>
              <emma:one-of disjunction-type="recognition" id="oneOf0">
                <emma:interpretation id="interp0" emma:lang="tr-TR" emma:confidence="0">
                  <emma:literal>Taba</emma:literal>
                </emma:interpretation>
                <emma:interpretation id="interp1" emma:lang="tr-TR" emma:confidence="0">
                  <emma:literal>Tabla</emma:literal>
                </emma:interpretation>
                <emma:interpretation id="interp2" emma:lang="tr-TR" emma:confidence="0">
                  <emma:literal>Tabi</emma:literal>
                </emma:interpretation>
                <emma:interpretation id="interp3" emma:lang="tr-TR" emma:confidence="0">
                  <emma:literal>#abla</emma:literal>
                </emma:interpretation>
                <emma:interpretation id="interp4" emma:lang="tr-TR" emma:confidence="0">
                  <emma:literal>Taban</emma:literal>
                </emma:interpretation>
              </emma:one-of>
            </emma:emma>
          </inkml:annotationXML>
          <inkml:trace contextRef="#ctx0" brushRef="#br0">-126-6411 452,'10'-12'0,"5"-4"31,3 0-27,-1-3 11,-3 1-1,-7 4-6,-3 2 2,-4 4 30,0 5 26,-2-3-7,-4 4-16,-3-1-23,-3 3 2,-3 0 0,-8 5-16,-3 4-4,-1 5 0,0 3 11,4-1 4,-4 7 10,4-6-13,2 5 1,7-5-2,-1 0-3,7-1 3,2-3-6,0-1 0,4 0-6,2 2 1,0-3-1,0 1 2,0-3-5,2-3 0,4-2-2,2 1 3,-2-4-1,7 1 1,-3-2 2,5 0 2,3 0-4,-3 0 1,4-6 0,1-3-7,1 2-2,2-7 2,0 1-3,4 1 2,-1-3-2,-5 1 2,-2 1-1,-5 0 1,-3 5 3,-3 2 1,2-1 5,-4 1-1,1 1 0,-1 0 0,-6 3 2,2 2-2,-2 0 9,0 0 2,0 0 2,0 0-1,0 2-5,4 3-3,0 2 6,2 6 0,1-1-3,-1 3-4,2 0 0,1 2-4,-1-2 2,2-1 1,-6 1-2,3-5 0,1 5 1,-4-4-1,4-3-6,-1-2-8,-1 1-8,0-5-12,0 3-6,2-5-1,-5 0 0,1 0-10,6-11-27,-4-8 1,3-5-42,3-5-42,4-13 8</inkml:trace>
          <inkml:trace contextRef="#ctx0" brushRef="#br0" timeOffset="479.2716">319-6978 559,'0'-3'0,"-2"0"225,2 3-179,0 0-29,0 0-4,0 0-5,0 6-2,2 9 12,4 4 12,1 7-5,1 3-5,-4 5 2,-2 2-3,0 4-5,0-1-3,-2 2-4,0 1 2,0-4-3,0 0-3,0-3-2,0 1 0,0-5-1,0 1 0,0-4 2,-4-5-3,4-9 2,0-3-3,0 0-10,0-7-5,0-4-4,6 2-6,3-2 2,1 0 13,5-11 2,7-9-3,5-4-4,2-6-11,-4 8 6,0-1 8,-4 9 6,-3 6 11,-1 7-4,-9 1-1,7 0 2,-5 0 0,5 3 8,3 8-5,-1-2 0,-1 1-2,-1 3 4,2-2-2,-7-4 0,2 0 2,-8 1-1,5-3 2,-9-3-2,2 2-1,-2-4 1,0 3 4,-2 0-6,-7 1 6,5 7 12,-16-2-9,-1 3-7,-6 3-5,-8 1 2,0 4 2,-1-1 1,1 2 4,6-5-3,0-2-4,8 2 0,7-3-2,-1-4 0,9-2 0,-4 2-55,4-5 8,4-2-15,2-2-33,4-4-47,14-16-20,7-9-54</inkml:trace>
          <inkml:trace contextRef="#ctx0" brushRef="#br0" timeOffset="1033.8628">854-6954 632,'2'-9'0,"2"7"111,-4 2-92,4 0 11,-2 5-3,4 8 1,3 5 4,5 9-4,-3 9-8,-1 0 0,4 4 6,-7-2-2,7-2-8,-5-1-7,3 1-5,-4 4 3,-1-3-1,3 2-4,0-2-2,-2 0 0,-1-1-2,1-2 3,-2-1 3,-2-1-5,-4-5-15,0-3-5,2-2-8,0-5-13,1-5-8,5-5-18,-4-5-9,2-2-31,3 0 22,-1-8-4,10-9-27,-1-6-6,6-2 13,-2-1 63,1 10 48,-11-2 20,3 6 34,-6 4 18,3-1-2,-3 5 11,3 1 1,-5 0-5,0 2-13,4 1-6,-3 0-15,-1 0 1,2 4-2,-4 5 0,-2 4-4,6-5-3,-1 5-8,-1 0-2,-2-1 1,2 7-7,1-2-5,-3 0-1,4-5-3,0 1 0,-2-6-1,1 1-4,5-2-1,-2 2-3,1-3 0,7-5-1,-5 2 0,3-2-1,-1 0 0,4 0 4,-1-11-3,-5 1 2,3 0 0,-3-4-2,-5 1 3,-2 1-2,2 0 5,-7-1-8,-1 2 2,0 3 5,-7 0-1,-7-1-3,-5-4-3,-4 1-2,-12 6-1,0 2-5,-4 4 3,-5 0-23,1 14-27,1 12-37,-4 5-98,3 0-235</inkml:trace>
          <inkml:trace contextRef="#ctx0" brushRef="#br0" timeOffset="-601.8163">-1456-7028 185,'-4'-2'0,"-1"0"100,5-1-62,-2 1-12,2 0 10,0 2 12,0 0-4,0-2 1,0-1 2,0 2 1,0 0-3,0-1-27,0 2-7,0 0 3,0 0 8,2 0 0,3 0 4,-1 0 2,8 2 7,5 0-6,5 7-11,8-2-3,11 4-4,5-6-1,11 4-2,4-6-4,7-3-1,2 0-1,-1 0-1,1 0 2,-1-7-3,-5-3 0,-2 4 2,-6-6 0,-6 8-1,-3-2-1,-9 3 0,-5 0 0,-6-1 1,-5 4-6,-7 0-14,-5 0-7,-6 0-14,-3 0-22,-1 7-25,0-5-5,-5-1-3,-15 3 45,1-2-45,-4 5 3,-4-3 28,-2 3 28,2-3 15,4-4 27,-1 2 1,1-2 8,4 2 14,-2 3 23,3-4 23,5 3 1,3 1-1,0 3-15,1-2-16,7 0-13,-6 1-3,4 4-1,0-2 2,2 4-5,0 5 0,2 2 2,0 3-7,6 3 9,4 4 0,-2 1 0,1 1-6,-1 4-10,0 2-3,-3 1-4,1 1 0,-4 3 2,-2-7-4,0-2-2,0-1-1,4-10 0,2 2 0,2-4-38,-5 0-14,3-4-36,-2 0-58,4-4-32,-4-6-71</inkml:trace>
        </inkml:traceGroup>
        <inkml:traceGroup>
          <inkml:annotationXML>
            <emma:emma xmlns:emma="http://www.w3.org/2003/04/emma" version="1.0">
              <emma:interpretation id="{21A50297-F082-47D2-949E-93A8913524A1}" emma:medium="tactile" emma:mode="ink">
                <msink:context xmlns:msink="http://schemas.microsoft.com/ink/2010/main" type="inkWord" rotatedBoundingBox="5190,1097 8494,1110 8489,2374 5185,2361"/>
              </emma:interpretation>
              <emma:one-of disjunction-type="recognition" id="oneOf1">
                <emma:interpretation id="interp5" emma:lang="tr-TR" emma:confidence="0">
                  <emma:literal>değeri</emma:literal>
                </emma:interpretation>
                <emma:interpretation id="interp6" emma:lang="tr-TR" emma:confidence="0">
                  <emma:literal>dengeni</emma:literal>
                </emma:interpretation>
                <emma:interpretation id="interp7" emma:lang="tr-TR" emma:confidence="0">
                  <emma:literal>değeni</emma:literal>
                </emma:interpretation>
                <emma:interpretation id="interp8" emma:lang="tr-TR" emma:confidence="0">
                  <emma:literal>dayeni</emma:literal>
                </emma:interpretation>
                <emma:interpretation id="interp9" emma:lang="tr-TR" emma:confidence="0">
                  <emma:literal>deyini</emma:literal>
                </emma:interpretation>
              </emma:one-of>
            </emma:emma>
          </inkml:annotationXML>
          <inkml:trace contextRef="#ctx0" brushRef="#br0" timeOffset="3034.9608">3873-6639 716,'6'-13'0,"8"-1"58,-5 1-32,7 3 12,-7 0 2,1 1-8,2 1-2,-3 2-5,3-5-6,1 0-6,1 6-8,5-4-6,-1 2 1,-1 5 0,2 2 2,3 0-3,5 9-6,-4 5-30,0 9-16,-2 13-15,-1 2-25,-7 4-44,3 3 15,-1-7-14,1 0-2,-3-1-8</inkml:trace>
          <inkml:trace contextRef="#ctx0" brushRef="#br0" timeOffset="2792.2505">4134-6483 56,'2'-9'0,"-2"3"197,0 0-83,0 4-17,-6 1-4,1 1-9,-11 0-8,-1 0-37,3 5-4,-7 8 5,0 6-2,-3 1-6,3-4-3,2 7-7,1 1-7,3-2 0,0-1-1,5-1-5,2-7-4,2 1-4,4-1 0,2-3-2,0 1-1,0-3-1,4 0 1,6-4-1,0-2 0,1 1 6,7-3-2,-3 0-1,10 0 0,4-16-2,0-2-1,6-3 0,2-4-1,-6-4-3,3 7 4,-5-1-3,-5 1 9,-5 4-5,-6 7 0,-7 7 3,-6 4-2,0 0-1,2 0-3,2 4 0,4 5 4,-2 4 0,-3 1 2,-1 6 3,8 2 4,-6 3-3,2 0-1,1 6 1,3-4-1,4 3-2,-3 1 0,3 0-4,-3 3 2,3 0 0,-2-4 3,-3 1-3,-5-2 0,-4-4 0,0 3 2,0-5-2,-2-2 0,-17 5-26,-2-5 20,-8 4 0,-16-3-17,-9 7-19,-6-6-35,-4-5-28,8-3-34,0-15-8,8 0-69</inkml:trace>
          <inkml:trace contextRef="#ctx0" brushRef="#br0" timeOffset="3710.2465">4534-6296 465,'2'0'0,"8"0"65,2 0-23,3-1 20,0-4-16,1 2-16,-3 0-9,5-4-3,1 2 7,1-5 1,-1 2 1,-6-2-7,5 0-1,-1-5-4,-1 1-4,-5-2-10,3 5 1,-8 0-2,-5-7 0,-1 6-8,0-5-3,0 5-8,-9 3-4,-7 4 6,-3 5 7,-4 0 4,-2 1 2,2 7 8,-3 7 3,-1 0-4,2-3 1,4 1 8,2 0 5,7-6 6,2 4-2,6-2-9,4-2-6,0 2-1,0 4-3,4 0 5,2 1 4,6 2-1,1-4 2,-1 5-3,5-6-5,-1 2-1,3-1 1,2-2-4,-1 2 0,3-4 0,-2-4 0,4 1-9,2-5 5,-2 0-5,8 0-7,-6-7-7,6-6-9,-2-4-14,-2 3-7,4-4-9,-8 0-6,6 7 26,-4 3 25,-4 1 14,0 0 2,1 5 1,-7 2 0,-1 0 15,-5 0 0,-1 5 0,-4 3 1,5 1-4,-3-1 2,-4 3 8,5 0 6,-3-4-2,-2 0-2,-2 1-5,2-2-1,-4-3 0,0-1 1,2-1 1,-2 3-4,0-3 4,0-1 1,0 0 0,0 0-3,0 0-4,0 0 4,0 0-4,0 0 1,0-1 6,2-8-9,-2-4-12,2-2 0,2-4-5,-1 3 6,5-9-2,0 1-3,0 1-6,-1-2 5,7 3 0,-8 4-2,5 0-3,-1 9-4,0 2-7,-3 5-10,7 2-10,-1 0-5,1 0-14,3 0-12,-1 2-28,1 2 19,4 4-9,7 1-30,-1-7-34,7 3-29</inkml:trace>
          <inkml:trace contextRef="#ctx0" brushRef="#br0" timeOffset="4050.3104">5862-6951 1010,'-7'-18'0,"-1"8"7,4 5-9,-4 5-1,-1-4-44,-1 4-58,-8 0-148,-5 0-158</inkml:trace>
          <inkml:trace contextRef="#ctx0" brushRef="#br0" timeOffset="3926.4995">5822-6504 372,'0'0'0,"0"0"161,0 0-82,0 2-6,2 5-7,0-1-9,-2 2-10,5 5-10,-1 5-12,2-2-4,-2 4 0,2 2-4,-2-1-2,3 2-3,-1 1-5,0-6-2,0 6-2,-1-5-2,-1-1 0,-4 0-1,0-4 0,0 5 0,0-7-26,-2 1-6,-1-2-10,-3-4-26,2-4-29,-4-1-67,2-2-1,1-3-92</inkml:trace>
          <inkml:trace contextRef="#ctx0" brushRef="#br0" timeOffset="2391.0587">2818-6988 643,'0'3'0,"0"3"42,2 7-45,2 9 6,3 4 17,1 1 5,0 7-6,4-7 15,3 2 10,-1 3-3,1 1-8,6 1-3,-7 2-10,-5 2-5,5-2-2,-6 0-3,-1-2 0,-3-1-1,-4 0-3,0-2-2,0-9-2,0 3 2,0-3 1,0-1-3,-2-6 1,-3-1-3,1-5 0,4-3-1,-2-2 1,2-4 0,0 0-1,0 0-3,0 0-2,0 0-3,0-4-1,-4-15-10,-2 2-8,-4-10 0,3 3-2,-5 4 3,2 1 9,-5 6 7,0 4-2,-1 3 7,-9 6-13,-2 0 13,2 2 10,-2 11 2,-6-2 3,6 3 16,0-1-1,-4-2-4,10 3 5,5-3-8,4-2-6,3 0-3,5-2-9,2 0-3,2-1-1,0 1 5,4 2 0,9 0 0,3-3 5,3 4 1,8-5 1,4 1-2,6-3-2,5-3-1,-1 0-1,0 3 2,-3-3-2,-3 3 3,2-1-4,-2-2 0,-5 1 0,11-1 2,-4 0-2,1 0 0,-3 0 0,2 0 2,2-5-1,-10-4 0,9-4-1,-3-2 0,-4 0 0,6-5 1,-6-5 1,5-1-4,-3-1 0,-6 0-1,-5 4-6,-11-1-4,-3 12 2,-6 0-4,-2 2 6,-4 5-3,-8 0 2,3 3-5,-7 2-2,-5 0 8,-2 7 4,-2 5 3,-8 5 4,6 4 17,0-2-4,0 4 5,3-4-3,3-2 0,6-1-1,1 0 1,3-6-6,9-2-2,2 1-11,0-1 2,2 1 0,9-1 0,3 0 1,-1 3 9,5-7-7,5 2 0,-2 1-2,2-2-1,10-2 0,-4-3 0,4 0 0,-2 0 0,-4 0-5,8-3-2,-2-5-7,-2 3-7,5-4-20,-5 3-12,4-3-29,0 0-24,-2 4 0,1-6-11,-1-2-18,4 1-2,-6-3-4</inkml:trace>
        </inkml:traceGroup>
        <inkml:traceGroup>
          <inkml:annotationXML>
            <emma:emma xmlns:emma="http://www.w3.org/2003/04/emma" version="1.0">
              <emma:interpretation id="{2A87F789-C32C-4216-8771-6D7A2921A8FF}" emma:medium="tactile" emma:mode="ink">
                <msink:context xmlns:msink="http://schemas.microsoft.com/ink/2010/main" type="inkWord" rotatedBoundingBox="9342,1511 11471,1519 11467,2381 9339,2372"/>
              </emma:interpretation>
              <emma:one-of disjunction-type="recognition" id="oneOf2">
                <emma:interpretation id="interp10" emma:lang="tr-TR" emma:confidence="0">
                  <emma:literal>veya</emma:literal>
                </emma:interpretation>
                <emma:interpretation id="interp11" emma:lang="tr-TR" emma:confidence="0">
                  <emma:literal>Veya</emma:literal>
                </emma:interpretation>
                <emma:interpretation id="interp12" emma:lang="tr-TR" emma:confidence="0">
                  <emma:literal>oya</emma:literal>
                </emma:interpretation>
                <emma:interpretation id="interp13" emma:lang="tr-TR" emma:confidence="0">
                  <emma:literal>eza</emma:literal>
                </emma:interpretation>
                <emma:interpretation id="interp14" emma:lang="tr-TR" emma:confidence="0">
                  <emma:literal>eya</emma:literal>
                </emma:interpretation>
              </emma:one-of>
            </emma:emma>
          </inkml:annotationXML>
          <inkml:trace contextRef="#ctx0" brushRef="#br0" timeOffset="6131.3623">7204-6373 81,'11'0'0,"5"0"180,1 0-86,-1 0-26,3 0-17,0-5 2,-1 0 2,3-4 0,0-2-3,0 0-6,1 2-9,1-7-15,-4 5-4,6-3-4,-3-3-4,1 5-4,-2-2-5,-5 1 2,-3-1-4,-3 2 2,-3 4-2,-5-3-1,-2 5 2,0-1-7,-7 4-2,-7 1-6,-3 2-3,-6 0 8,-3 3 4,-3 9 8,2 4 1,0-1 10,0 2 0,2-1 7,4 4-2,3-4 1,7-3-5,7 3-6,4 0-1,0-4 0,0 3-5,2-2 5,4 1 2,3-1 1,5-1-4,1-1 2,3-2-1,-3-3-4,3 1-2,3-4 0,2-3 0,4 0 1,6 0-4,0-10-7,4-3-7,1-5-10,1-2-18,-2 2-9,-5 0-7,3 2 0,-2 1 8,-8 1 7,2 3 5,-3 0-19,-7 0 15,-2 8 27,-5 3 5,-4 0 11,-2 0 2,-4 0 25,2 0 18,-2 0 11,0 0 9,2 5 7,-2-1-3,0 5-20,2-2-5,-2-1-9,3-1-4,-1 0-10,2 1-7,2 1-5,-2 0-1,4-5-5,1 2-2,-5-2 0,6 1 2,-1-3-2,-1 0 0,0 3 1,3-3 1,3 0-2,-4-3 0,3-6-4,5-2 1,-5 2-1,5-3 0,-5-1 0,-1 0-1,1 1 0,-3 3-1,0 4 0,-5 2 4,-1 3 0,-2 0-2,0 0-1,6 6 1,0 9 1,3 4 3,-7 4 0,6 7-3,-3 2 3,5 4 0,2 5 0,-3 4 0,5 0 0,-3 0 0,1 2 0,1-3 1,1 0-1,-3-2 0,-5-4 2,-2-2-2,-3-2 0,-3-3 0,-1-4 0,-9-4-17,-9-2 30,-3-2-10,-5-2 1,-8-4 0,-3-5 1,-1-1-1,4-5-2,-1-2 0,7 0 3,-2-5-3,4-12-1,3 3-1,1-10 0,6 4 0,3-9 0,5-1-6,1-4 0,8-4-11,0-4-11,12 2-1,11 5 7,4 4 11,4 9 6,0-1 3,5 3 2,1 6 0,6-6-18,-1 8 3,1-1-5,-1 0-4,1 4 9,-3-1 7,1-4 4,-4 0-1,1-1 3,-5 2-11,2-7-13,-6 4-8,-4-4 6,-2 5 10,-5-1 3,-7 2 2,-1-1 5,-4 5 6,-4 2 3,-2-3-1,0 2 0,-6 1-2,2 5 3,-8 0 25,3 1-1,-7 2-3,3 0 2,-9 0 8,-1 8 6,-4 6-1,0 8-7,-2-3-6,8-2-2,2 4 0,1-9-4,5 5-5,5-6-2,0-2-7,6-4-2,0 4 1,2-3-4,0-3 2,0-2-1,4 2 0,4 0 14,3 0-7,1-2-5,7-1 1,-1 0-2,1-4-2,2-3 1,1-7 0,1 1-4,-2 1 3,-2-3 0,-3 3 2,-3 6-1,-5-3 0,0 5 4,0 2-1,1-1 4,1 3 8,-4 0 3,5 5-3,-7 3-2,10 1-1,-5 0-3,3 5-5,3-3-2,-1 0-1,-2-2 0,3 2 0,1-2-1,5-4 0,-8 9-74,7-8-78,1-3-202</inkml:trace>
          <inkml:trace contextRef="#ctx0" brushRef="#br0" timeOffset="4975.7735">6740-6483 623,'0'0'0,"0"0"156,4 0-143,0-1-12,-1 1-2,5 1 1,-6 10 27,8 5 3,1-7-3,3 4-4,1 2-8,-1-3 1,-1 3 2,3-4 0,-3 5-7,-1-5-6,0-1-1,-1 1-1,3-2 2,-5-5-1,3 0-3,-4-3 0,1 3-1,-1-4 0,-2 0 3,2 0-1,3-5 4,3-3 7,-1-10-1,1 4-2,1-8 0,-1 4 0,-5-3 4,1-1-2,-2 5-3,-6-6-5,-2 10 3,0 3-1,0 5 0,0-3-3,-4 6-6,2-3-1,0 5-12,0 0-11,2 0-12,-4 0-4,4 0 0,0 5-39,0 8-39,0 2-2,4 2 12,0 0-55,4-3-19</inkml:trace>
        </inkml:traceGroup>
        <inkml:traceGroup>
          <inkml:annotationXML>
            <emma:emma xmlns:emma="http://www.w3.org/2003/04/emma" version="1.0">
              <emma:interpretation id="{D5800E29-B2BE-449A-B518-B87A73306C0D}" emma:medium="tactile" emma:mode="ink">
                <msink:context xmlns:msink="http://schemas.microsoft.com/ink/2010/main" type="inkWord" rotatedBoundingBox="11901,1179 14972,1190 14969,2020 11898,2008"/>
              </emma:interpretation>
              <emma:one-of disjunction-type="recognition" id="oneOf3">
                <emma:interpretation id="interp15" emma:lang="tr-TR" emma:confidence="0">
                  <emma:literal>$Krik</emma:literal>
                </emma:interpretation>
                <emma:interpretation id="interp16" emma:lang="tr-TR" emma:confidence="0">
                  <emma:literal>$Krit.ik</emma:literal>
                </emma:interpretation>
                <emma:interpretation id="interp17" emma:lang="tr-TR" emma:confidence="0">
                  <emma:literal>$Krit.k</emma:literal>
                </emma:interpretation>
                <emma:interpretation id="interp18" emma:lang="tr-TR" emma:confidence="0">
                  <emma:literal>$Krit:k</emma:literal>
                </emma:interpretation>
                <emma:interpretation id="interp19" emma:lang="tr-TR" emma:confidence="0">
                  <emma:literal>Itriniz</emma:literal>
                </emma:interpretation>
              </emma:one-of>
            </emma:emma>
          </inkml:annotationXML>
          <inkml:trace contextRef="#ctx0" brushRef="#br0" timeOffset="28533.6971">9533-6773 100,'0'-8'0,"0"1"21,0 1-19,0-1 0,0 1-1,0-2 1,0 4-2,0-3 0,0-1 24,0 2 2,0 3 13,0 0 3,0 1 0,0-1 0,0 3-8,0-2 1,0 0-5,-2 0 0,0 0-8,-2-3-7,0 1-1,2 2 5,-4-3-3,5 3-3,-1 0 8,-6 1-3,8 0-14,-4-2-4,2 3 0,0 0 0,0 0-1,0-2 0,0-1 0,-3 1 1,1 0 0,2 0 0,0-3 2,0 3-3,-2-2 1,2 4 0,0-4 0,-2 4 0,4-3 3,0 3-4,0 0 2,0 0 4,0 0 2,-2 0 5,2 0 1,-2 0-3,2 0-1,-2 0-3,1 0-2,-1 0-2,2 0 4,0 0 12,0 0-1,0 0-5,0 0 0,0 7 1,0 2 14,0 4 2,0 3-1,0 7-7,0 5 3,0 1-5,0 3-5,-2 0-1,0 1-3,0-1-1,0-5 3,-2 4-8,4-3 0,0 1 2,-2 0-1,0 0 1,-2-4-2,2-3-4,2 0 0,-2-3 3,2-3-1,-2-3-1,2 0-1,-1-1 0,1-3 2,-2 6-2,-2-5-3,4-2 3,-2 10 0,0-6-4,-2 3-3,4 1 4,-2 4 0,-2 3 0,2-7 2,-3 4 0,3-6-4,2-3-5,0-5-13,2-1-13,3-5-4,-1 0-21,4 0 15,3-3-12,-1-14-7,6-8-36,-1 0-56,-3-6-28,1-1 8</inkml:trace>
          <inkml:trace contextRef="#ctx0" brushRef="#br0" timeOffset="29106.4858">9877-6904 340,'0'0'0,"0"0"159,0 0-130,0 0-3,0 0-9,-4 0 0,-6 4 16,1 5 13,-5 1-11,3-1-2,-5 2-10,1 4-6,-1 3-2,-3 1-6,-2 7-1,-7 2 5,7 0-3,0 2 1,-2-1-2,3 0-1,-1 0 0,0 3-6,2 0 2,1-3 0,-1 2-3,0 0 0,1-4 0,1-2 1,5-4-2,-1-1 0,5-10-2,0-2 3,8 1 1,0-7-3,0 0-2,0-2-6,0 0-4,0 0-5,0 0 4,4 0 0,6 0 15,-1 0 0,1 0 4,7 0-3,-11 0 0,0 0 2,0 0-3,-2 4 0,0-1-1,-3-1 0,3 0 0,2 3 0,2 2 1,-2-1 2,3 5 3,1-7 0,7 5 3,-5 0-2,3 1 2,3-1-1,3-2-2,0 4 0,3-4 4,1 1-5,0 2-3,-2 1 0,-2-5 2,6 2-2,-5-1-1,-1-1-1,-2 3 0,2 0 3,-3-4-2,1-1-2,-1 3 2,-3-3-2,2-2 1,-5 1 0,0-3-29,-7 0-9,1 0-33,0 0-35,-2 0 11,0 0 2,2-7-19,5-9-59,-5-6 6</inkml:trace>
          <inkml:trace contextRef="#ctx0" brushRef="#br0" timeOffset="29485.483">10211-6305 628,'0'3'0,"2"3"44,-2 2-42,2 2 13,-2 2 3,2-3 6,4 3 5,-2-1-1,2 0 5,-5 3-7,3-1-5,0 0-2,2-3-1,-2 1-5,-2-3 1,0 0-5,0 1-5,0-3-1,-2-1-3,2-3 0,-1-2 7,-1 2-6,0-2 3,0 0 3,0 0 0,0 0 6,0-2 4,0-3-1,-7-6-13,-1 2-3,-6-4 0,9-3 0,-5 0 0,2-3 0,-1 2-4,3 0 2,2 4-1,4-1 1,0 4 0,0 3 0,0-4-2,2 5 1,6-1-1,1 0 2,3-2-4,3 0 2,5 1 1,-1 2 2,2 2-4,0-3-7,1 1-1,1-1-6,0 3 0,-2 4-7,-1-1-5,-1 1-20,-2 0-22,-5 2-21,-2 6-10,-4 3-26,-1-1-36,-1-2-10</inkml:trace>
          <inkml:trace contextRef="#ctx0" brushRef="#br0" timeOffset="29711.6875">10640-6349 326,'0'-3'0,"0"3"209,0 0-163,0 0-9,0 0-3,0 0 4,0 3 5,4-1-13,2 5 1,0 2-10,-4 2-3,2-1-2,3 4-2,-3 1 0,0 6-1,2-6-4,-2 5-3,3-4 0,-3 1-4,0 0-1,2 0 0,0-3 0,-4 4 0,2-8-2,-4 0-17,3-1-14,-3-3-20,0-3-30,0 1-38,0-4-24,-1 0-49,-7-2-60</inkml:trace>
          <inkml:trace contextRef="#ctx0" brushRef="#br0" timeOffset="29908.1835">10679-6699 706,'-2'-22'0,"2"7"83,0 2-53,0 6 11,0-2-24,0 4-12,0-1-2,0 4 2,0 2-3,0-1-4,2 1-2,0 0 0,4 0-9,3 0-18,1 0-27,6-2-22,1 0-23,4-5-7,0 0-55,3 1 24,1 0 0</inkml:trace>
          <inkml:trace contextRef="#ctx0" brushRef="#br0" timeOffset="30657.1079">10886-6365 393,'-16'-16'0,"9"7"100,-5 5-64,6 2 19,2 0-20,2 2-17,-1-2 7,3 2 0,0 0-7,0-3-8,0 3-5,9 0 12,7 0 20,-1 0 2,12 0 4,-2 0-16,0 0-4,4 0 0,2-2-9,-5 0-3,-3 0-4,0 2-5,-4 0-2,1 0 0,-1 0 0,0 0-1,2 0 2,1 4-1,-1-2 0,0 5-39,-1-1 1,-3 2-17,-3-1-25,1-1-18,-3 1 10,-3-3 18,3 0-15,-4 1 5,5-4 26,-1 0 22,5 2-8,-3-1 23,-7 2 22,7-4-2,-8 0 26,-2 3 24,-1-1 19,-3 1-9,0 0-6,0-3-2,0 0-1,0 0-2,0 0-1,0 0-10,0 0-8,0 0-4,2 0-4,4 3-5,-4-1-3,2 4-1,0 0-6,0-1-3,3 7 2,-3-6-1,0 3-3,2 0 1,2 1-3,-4-1 0,-4 0-4,1 2 2,-1 1 0,0-3 1,0 6-4,-1-5-48,-7-1-8,-2 1-36,-5-1-64,1-2-41,-3-7-62</inkml:trace>
          <inkml:trace contextRef="#ctx0" brushRef="#br0" timeOffset="30171.234">11019-6834 364,'4'4'0,"2"3"115,-4 1-106,0 9 30,-2 5 12,0 5-2,0 1-7,0 2-4,0 0-7,0-1-7,0 2-3,0-3 6,0 4 0,0 2-8,0-1 3,4 2-12,-2-5 0,3-2-1,3 1-2,-2 1-5,7-4-3,-3 1 2,4-3 1,-7-2-3,5-2 2,-4 0 0,-4-6 0,7-1-2,-5-1 2,-2-1-2,0-4-35,-4-1 12,0-2-18,0-4-3,0 4-18,0-2-39,-6-1-38,-2-1-42,-5 0-37</inkml:trace>
          <inkml:trace contextRef="#ctx0" brushRef="#br0" timeOffset="30888.9802">11452-6666 789,'0'-16'0,"0"5"39,0 0 0,0 5-6,0-2-16,0-1-4,0 1 3,2-1-9,-2 4-3,2-1-3,0 1 1,-2-2 0,2 5 2,-2 1-5,0 1-24,0 0-25,0 0-27,4 0-35,-2 0-30,2 0-6,1 0-32,1 0-36</inkml:trace>
          <inkml:trace contextRef="#ctx0" brushRef="#br0" timeOffset="31359.1674">11647-6910 478,'0'6'0,"0"12"50,4 2-42,-4 10 13,0 3 13,0 5 3,0 0 6,0-2 19,0 3-11,0-4-12,4 1-6,0-1-7,4 4 1,-2 0-6,-3-1-10,7-2 0,-4-2 5,-2-7-9,2 0-4,-1-2-3,-1-1 0,-4 1 4,2-6 0,0-2-4,2-5 0,0-10-3,2 2 3,-4-1-23,1-3 4,-1 0-4,4 0 4,6-7 3,-1-5 10,7-11-14,3-3-22,6 1 1,-10 5 7,-1-2 13,-3 12 18,-7 0 5,-4 7 1,-2 1 3,0-1-4,0 3 3,0 0-6,0 0 1,0 0 0,0 0 14,0 0 4,0 3-3,-2 1 5,0 3 0,-2 1-1,2-2 1,1-1 2,-5 4-7,6-1 1,0-2 2,0 2-7,0 0-1,6 1 1,-1-1 2,5 0 4,7 1-1,3-2 0,5 1 0,6-2-7,-2 0-4,13-4-2,-3-2-4,7 0 2,3 0 1,1 0-2,-2-4-68,-7 0-24,-14-3-119,-12-7-290</inkml:trace>
          <inkml:trace contextRef="#ctx0" brushRef="#br0" timeOffset="27531.0282">9452-6764 0,'-16'-3'47,"-1"3"-6,1 0-9,-1 0 17,3 0-20,3 0-18,-3 2-13,8 3-14,-3 0-26,-1-2 14,0-3 3,-3 0-25</inkml:trace>
        </inkml:traceGroup>
        <inkml:traceGroup>
          <inkml:annotationXML>
            <emma:emma xmlns:emma="http://www.w3.org/2003/04/emma" version="1.0">
              <emma:interpretation id="{89C0B450-9AA4-4E72-BF8B-5631EF707DDB}" emma:medium="tactile" emma:mode="ink">
                <msink:context xmlns:msink="http://schemas.microsoft.com/ink/2010/main" type="inkWord" rotatedBoundingBox="15826,961 22004,985 22000,2102 15822,2078"/>
              </emma:interpretation>
              <emma:one-of disjunction-type="recognition" id="oneOf4">
                <emma:interpretation id="interp20" emma:lang="tr-TR" emma:confidence="0">
                  <emma:literal>Noktalar:</emma:literal>
                </emma:interpretation>
                <emma:interpretation id="interp21" emma:lang="tr-TR" emma:confidence="0">
                  <emma:literal>Noktanlar:</emma:literal>
                </emma:interpretation>
                <emma:interpretation id="interp22" emma:lang="tr-TR" emma:confidence="0">
                  <emma:literal>Noktalara:</emma:literal>
                </emma:interpretation>
                <emma:interpretation id="interp23" emma:lang="tr-TR" emma:confidence="0">
                  <emma:literal>toktalar:</emma:literal>
                </emma:interpretation>
                <emma:interpretation id="interp24" emma:lang="tr-TR" emma:confidence="0">
                  <emma:literal>foktalar:</emma:literal>
                </emma:interpretation>
              </emma:one-of>
            </emma:emma>
          </inkml:annotationXML>
          <inkml:trace contextRef="#ctx0" brushRef="#br0" timeOffset="32577.9839">13319-6718 66,'0'-3'57,"0"2"-10,-2 1 4,0-5 10,-1 5 16,-3-4-22,4 2-5,0 0 1,2-3-10,0 1 5,-2 2-8,0 1-4,2 1-9,-2-2 1,2 2 10,0 0-4,0 0-3,0 0-4,0 0-10,0 0-10,0 0-6,0 9-9,0 10 8,0 5 4,0 7 14,0 7-4,-2 3-2,0-1-1,2 0-3,0-3-9,0-3 6,0-3-5,-6-4 0,5 2 4,1-10 4,0-4-6,0 1 0,0-5 4,0-5-2,0-6-4,0 1-17,0-1-1,0 0 1,0 0-6,0 0-2,0-1-9,0-8-17,0-8-28,-4-2-19,4-6-1,0-6-1,-2-5-12,2 0-10</inkml:trace>
          <inkml:trace contextRef="#ctx0" brushRef="#br0" timeOffset="33294.9748">14120-6554 15,'15'17'57,"-1"0"8,1 1 9,-7 0 3,3-4 10,-3 3-9,4 0-12,-5 0-9,5-1-3,-2 5-4,3-4-8,-1 0-13,5 0-10,-1-6 3,1 3-4,-1-5 4,1-3-2,4 1 2,-7-5-5,1-1-4,1-1-6,-1 0-2,1 0 0,1-3 1,6-6-3,2-9 1,4-2-2,2-5 1,-2-4-1,-4-3-1,-3 4 2,-5 1-2,-13 6-1,-4-1 0,0 3-5,-6 6 3,-9 0-5,-7 0-6,-1 5 1,-4 2-7,-8 3 12,-1 3 6,-3 0-1,-2 0 0,3 0 0,1 7 4,6-2-2,10 4 2,3 2-4,11-5-7,1 2-1,6 5-15,0 3-2,0 2 0,0-2-9,0 6-8,9-8-7,1 1-9,-2-2-5,2-7 1,1-2-22,1-2-25,1-2 25,1 0 10,5-9-13</inkml:trace>
          <inkml:trace contextRef="#ctx0" brushRef="#br0" timeOffset="33813.4509">14754-6886 233,'7'-14'0,"-3"6"155,6 8-101,-4 0-2,-3 0 8,7 4-25,-4 9 17,-2-1 0,-2 6-1,0 2-4,-2 6-7,0 6-7,4-1-5,-3 7-5,-1-1-1,6 4-4,-2-3-4,0 4 0,6-3-6,-5-1-2,1 0-2,0-2 1,0-6 0,0-3-3,-4 1-2,0-1 0,-2-8 0,0-2 4,0-3-6,1-1 1,3-4 0,-4-5-7,6-3-6,-6-1-3,2 0 2,0 0 7,-2 0 1,2-2-3,8-10-7,-1-13 7,7-1-7,5-9-5,0-1-1,0 5 2,-3 5 11,-8 10 11,-5 5-1,3 6 0,-8 3 0,0 2 6,0 0-2,0 0 4,0 0 6,0 0 1,0 0-9,0 0 7,0 2-4,-2 0 5,-4 3 3,2 4-6,1-3-7,1-1 1,0 2-2,2 4-3,0-2 0,2 3 0,3 1 7,3 1-3,4 3 2,1-2-1,-1-4-3,7 3 3,-3-1-2,5-1 1,-4-3-1,1-1-1,-1 0 1,8-1-3,0 0 0,4-5 2,6-2-2,2 0 0,9-13-1,1-3-69,-1 2-26,1-5-99,-9-5-112</inkml:trace>
          <inkml:trace contextRef="#ctx0" brushRef="#br0" timeOffset="34620.3361">15546-6522 384,'-13'-15'0,"7"5"93,4 1-58,2 3-10,0-3-10,2 2 6,11 2 2,5 1 15,7-3 15,8-2-7,3 2-4,7 2-6,5-1-15,1 4-10,-3-1-6,2-1-1,-5 2-1,3 0-2,1 0-2,1-3 1,-2 3 0,-1 2-46,-3 0-13,-3 0-46,-8 4-11,0 9 19,-8 2-1,-4 11 3,1 1 9,-3-4-4</inkml:trace>
          <inkml:trace contextRef="#ctx0" brushRef="#br0" timeOffset="34335.0887">15681-6993 581,'0'0'0,"0"9"63,0 4-63,4 7 0,0 0 30,-2 5 0,2 2 7,2 4-15,-1 0 7,5 1 4,-4 1-7,2 1-1,-1 2-3,-1-1-4,4 1-8,0-2-2,3 6-6,4-5 0,-1-1 0,3 0 0,1-5-1,-3-2 0,-2-1-1,-1-4 0,-4-2-45,-3-1 1,1-2-13,-4 0-14,-2-1-13,-2-5-3,0 1-24,0-7-50,-8-1-13</inkml:trace>
          <inkml:trace contextRef="#ctx0" brushRef="#br0" timeOffset="35067.9282">16613-6481 251,'8'-11'0,"-1"-1"129,1-2-107,-2 3-7,2-4-8,-8 5-6,0 2 3,0-3-8,-14 4 8,-1 4 38,-3 3-2,-3 0 9,0 0 0,0 10 4,-1 5-8,-1 2-10,0 2-11,-2 5 5,2-5-5,3 5-1,1-5-2,2 0-2,7-5-10,0-1 2,8-1-1,0-3-9,2-2 1,0-1-1,0-2-2,0 1-3,0 0 2,0-1 4,10-1-4,-6-1-2,6-2 4,1 0 0,1 0-23,3-7 8,5-2 6,1-7-5,4-6 1,0 2-7,-4 2 3,1-2 5,-11 10 11,-3 0-1,0 1 2,-6 6 0,1 3 3,-1 0-4,-2 0-2,2 0 5,0 3 3,2 6 8,4-3 1,-6 3 1,2-2-2,-2 2-2,1 2 0,3-5-3,0 4 0,0 1-3,-2-5 0,1 3 2,1 3-8,0-1 2,4-1 1,-4 0 0,1 1-3,3-2 0,-4-2-16,1-1-13,-1 0-8,0-4-13,-2 2-33,-2-4-10,0 0-12,0 0-32,4-13-4</inkml:trace>
          <inkml:trace contextRef="#ctx0" brushRef="#br0" timeOffset="35337.5798">16961-7120 696,'0'-2'0,"0"2"105,2 4-111,2 10-6,-4 11 11,0 8 1,0 5 0,0 4 18,0 2 8,0-2-6,4 2-1,3 0-3,-1 1-3,2-2-4,2 4-1,1-1-2,1-3 0,1 3-5,3-7 0,-3-3-2,3 0-2,-5-3-1,-1-3-12,2 0-12,-9-3-9,7-5-2,2-2-30,5-3-34,4-3 32,1-7-12,5-3-28,4-4 24,1 0 10,5-10-71</inkml:trace>
          <inkml:trace contextRef="#ctx0" brushRef="#br0" timeOffset="35785.5315">17728-6596 355,'-15'-2'0,"1"-1"132,-5 3-81,0 0-19,-7 14-12,-3 2 21,-1 6 37,-3 1-20,6 5-12,-2-2-10,2 1-11,5 4-8,3-7-1,2 4 4,1-1-8,8-3 1,1-4 0,-1-1-3,4-4-7,2-1-1,2-5 0,0 0-2,0-5 0,0 0 0,4 0-1,6-2 0,-1-2-3,5 0-9,3-2 3,6-10-4,3-8 2,6-7 2,1-6-8,2 5-7,-6-4 3,-6 3-2,-1 6 11,-9 8 14,-5 6-2,-4 5 1,-4 2 5,2 2 3,-2 0 5,0 0 4,0 0 3,0 0 0,0 0-5,0 0-6,0 4-2,0 0 4,0 10 6,0-8-5,5 4-3,-5-1-2,4 1 2,2-1 1,0 3-3,4 1-4,-3-1 0,3 5-1,2-1-2,1 2 0,-1-2 0,7 4 0,0-1-17,3-2-18,1-1-7,6-3-5,-2-4-20,-2-6-85,6-3 71,-4 0-7,2-3-44,4-10 7,0-7 8</inkml:trace>
          <inkml:trace contextRef="#ctx0" brushRef="#br0" timeOffset="36123.9177">18219-6360 452,'-2'0'0,"2"0"174,0 0-123,0 0-29,0 0-12,0 6 2,0 8 17,0 6 6,0-2-4,0 6-1,0-5-4,0-1-2,0 2-5,0-2-4,4 1-5,2-6-4,-2 0-1,0-9-2,-2 1-1,-2-5 1,0 1 1,0-1 1,2 0 8,-2 0 4,0 0 3,0-6 2,0-5-2,-10-4-20,2-3 0,4-2-1,-3-3 1,3 4-4,-2-5 3,2-2-3,0 3-3,-2 0 0,2 1 5,3 8-6,-1-1 8,2 8 0,0 0-12,2 3 2,13-3-6,-1 0 3,7 1 4,0-2 4,8 5 3,0-5 3,6 0-2,-2 3-10,2 1-6,3 2-2,1 2-11,-4-1-14,-1 1-22,5 0-35,-10-5-40,2 5-48,-8-6-55</inkml:trace>
          <inkml:trace contextRef="#ctx0" brushRef="#br0" timeOffset="36772.5084">19342-6013 696,'4'0'0,"0"0"72,2 0-67,-4 0-1,-2 2-2,2 0-4,0 0 2,1 2 0,-1 2-81,-2-5-64,-2-1-99</inkml:trace>
          <inkml:trace contextRef="#ctx0" brushRef="#br0" timeOffset="36641.0252">19392-6484 964,'6'0'0,"-4"0"1,-2 0-9,0 3-29,0 1 7,0 3 3,0 2 9,0-3-17,0 2-30,-6-2-32,-1 1-8,-1 6-25,-6-3-49</inkml:trace>
          <inkml:trace contextRef="#ctx0" brushRef="#br0" timeOffset="32962.914">13242-6783 194,'-8'-9'0,"2"3"215,1 6-104,5 0-32,0 0-37,0 0-28,0 0-12,0 10 11,4 5 32,3 6-3,7 0-10,-1 2-9,11 3-2,-1-3 2,8 0-10,0-2 6,7 4-4,1-6 4,-2 5-3,-5-6-6,5 4-1,-8 1-3,2 0 0,-6-3 1,0 2-5,-1-3 0,-3-1-1,0 2 1,-2-5-3,1 1 2,-1-3-1,-3-3 1,-1 1 0,-1-2 0,-7-5-1,3-2 0,-6-2 0,-2 0-3,4 0 1,-5 0 1,3-2 2,-2-11 1,4-12 2,4-9-3,-3-6 1,-1-7-4,-6 1 2,2-2-1,-2 0 1,0-3 0,-4-2 0,-1 0-4,3 7 3,-2 8-3,4 9 2,0 7-7,0 15-22,0 0-27,0 7-27,6 0-30,-1 2 13,7 10 30,0 8-7,1 1 17,-5 6-9,5 1 7,1 1 2,-1 2 2,5-3 0,3-1 14</inkml:trace>
        </inkml:traceGroup>
      </inkml:traceGroup>
    </inkml:traceGroup>
    <inkml:traceGroup>
      <inkml:annotationXML>
        <emma:emma xmlns:emma="http://www.w3.org/2003/04/emma" version="1.0">
          <emma:interpretation id="{DF30863D-E64C-4304-9080-BB6539A31AAB}" emma:medium="tactile" emma:mode="ink">
            <msink:context xmlns:msink="http://schemas.microsoft.com/ink/2010/main" type="paragraph" rotatedBoundingBox="3350,2444 9805,3203 9614,4825 3159,40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55F2D5-07CA-42FF-9696-2093CD82DFBA}" emma:medium="tactile" emma:mode="ink">
              <msink:context xmlns:msink="http://schemas.microsoft.com/ink/2010/main" type="line" rotatedBoundingBox="3350,2444 9805,3203 9614,4825 3159,4066"/>
            </emma:interpretation>
          </emma:emma>
        </inkml:annotationXML>
        <inkml:traceGroup>
          <inkml:annotationXML>
            <emma:emma xmlns:emma="http://www.w3.org/2003/04/emma" version="1.0">
              <emma:interpretation id="{8B4C4448-D952-4838-8340-534B729F6BAF}" emma:medium="tactile" emma:mode="ink">
                <msink:context xmlns:msink="http://schemas.microsoft.com/ink/2010/main" type="inkWord" rotatedBoundingBox="3313,2759 6285,3109 6148,4270 3176,3921"/>
              </emma:interpretation>
              <emma:one-of disjunction-type="recognition" id="oneOf5">
                <emma:interpretation id="interp25" emma:lang="tr-TR" emma:confidence="0">
                  <emma:literal>(SD)=</emma:literal>
                </emma:interpretation>
                <emma:interpretation id="interp26" emma:lang="tr-TR" emma:confidence="0">
                  <emma:literal>(sD)=</emma:literal>
                </emma:interpretation>
                <emma:interpretation id="interp27" emma:lang="tr-TR" emma:confidence="0">
                  <emma:literal>(5D)=</emma:literal>
                </emma:interpretation>
                <emma:interpretation id="interp28" emma:lang="tr-TR" emma:confidence="0">
                  <emma:literal>(ss)=</emma:literal>
                </emma:interpretation>
                <emma:interpretation id="interp29" emma:lang="tr-TR" emma:confidence="0">
                  <emma:literal>(SD)--</emma:literal>
                </emma:interpretation>
              </emma:one-of>
            </emma:emma>
          </inkml:annotationXML>
          <inkml:trace contextRef="#ctx0" brushRef="#br0" timeOffset="61076.8854">873-5316 354,'0'-3'0,"0"3"126,-3 5-110,-7 12-16,-6 6 0,-5 6 66,0 3-16,-6 4 15,4-3-7,3 7-8,5-1-3,-1 6-18,-1 9 3,3 4 0,3 3-14,-1 7 1,3-4 0,3 0-4,0 1-6,2-9 0,4-4-2,0-5-3,4-8 0,8 1-4,-7-4 0,9-5 9,-6-7-8,1-1 0,-1-2 3,0-9-2,3 2-2,-1-4 0,2-4 0,-3 1-2,1-3 2,-4-3 0,0 5-29,1-6 0,-1 3-11,2-3-24,-2 0-28,-2-12-57,-1-6-83</inkml:trace>
          <inkml:trace contextRef="#ctx0" brushRef="#br0" timeOffset="61863.5725">1303-4888 402,'-4'-2'0,"2"-2"37,2 3-5,-2-1 2,-2 0-15,2-1 0,-4 3 25,0-1-2,1 1-10,3 0-10,-10 0-10,2 4-4,-7 8 8,0 3 1,-5 4 15,1 2-8,0 2-5,-2 2 3,3-1-5,-3-3-2,4 2-4,7-4-5,-1 0-2,3-6 3,4 1-5,2-5-3,2-1 2,2-4-2,0 1-6,0-3 2,4 1 3,10 2 4,-5-2-1,9-2-1,1 1 0,2 0 4,-1 3-1,-3-1-3,-3 1 0,3 0 0,-3 4 2,-5-3-2,5 7 0,-8 1 0,7-1 0,-7 2 4,2 0-1,1-1-2,-7-2 1,2 2 2,-2-3-1,-2-2 0,0-2 5,0 2 1,0-1 2,-6 0-4,-5 1 1,3 0-3,-2 0 0,-5 1-2,-1-1 1,5-4-1,-9 1-5,5-4 4,-4 2-3,1-2-2,7-2-10,-5 3-8,8-3-10,-1 0-5,5 0-24,0 0-29,2 0-3,2 0-15,0 2-53,0-2-40</inkml:trace>
          <inkml:trace contextRef="#ctx0" brushRef="#br0" timeOffset="62280.3865">1523-4769 586,'-2'0'0,"2"0"90,0 0-70,0 5-16,0 9 13,0 1 19,-2 5 5,2-2-7,0 3-12,0 1-4,0 0 0,0 3-2,0-2-3,0 1-1,0 1-5,0 0-3,0-1-2,0 1 0,0-7 1,0 3-1,0-3-1,0-2-2,0-1 1,0-6 0,0-1 0,-4-2-16,4-2-12,-4-4-11,2 3-13,-1-3-12,-9 0-39,2 0-26,4-5-51,1-11-67</inkml:trace>
          <inkml:trace contextRef="#ctx0" brushRef="#br0" timeOffset="62665.5275">1500-4820 327,'2'-7'0,"3"-2"44,7 5 1,-4-3 8,-2 0 7,3 1-2,-1 3 10,4 1-4,-3-2-18,5 4-11,-7 0-8,7 0-4,-4 8 4,5 0-3,-3 5-9,-1-2 0,-3 5-3,2 1 3,-4 4 1,-1 0-4,5 3-1,-6-2-1,0 4 0,3-3 1,-3 4-1,0-4-1,0 4-5,2-5-2,0 3-1,-4-2 1,1 0 0,-1-1-1,0 0 0,-2-2 0,0-3 0,0-2-1,-2-1 0,-3-3 0,-5-2 1,2 4-1,-3-2 7,1-2-2,-4-1-3,3-4 3,-5 0-4,-1 1 1,5-3 2,-5 0-4,0-2 0,1 0-6,3 0-7,-1-2-13,1-7-16,3-2-14,-4-5-30,9 3-55,1 1-30,0 2-30,-2-2-77</inkml:trace>
          <inkml:trace contextRef="#ctx0" brushRef="#br0" timeOffset="63051.0627">1853-5204 584,'12'4'0,"7"2"2,1 9 28,-1-2 15,-4 0-2,3 5 1,1 1-2,1 4-1,-1 5 5,2 1-5,0 7 0,-3 2-4,1 7-14,-7 0-9,1 6 2,-5 1-5,2 1 2,-3-4-7,3-2-2,-8-2-2,0-3-4,0 1 4,-2 0 1,0-2 0,0 3-5,-10-3-1,0 0-11,-5-3-9,2-5-17,1-1-26,-2-3-54,5-11-156,-3-11-248</inkml:trace>
          <inkml:trace contextRef="#ctx0" brushRef="#br0" timeOffset="63736.6468">2992-4685 221,'-4'-3'0,"2"1"122,0 2-49,0-2 6,2 2-16,0-3-9,2 3-17,4 0-17,7 0 15,7 3 3,1 4-8,4 0-3,4-2-7,4 3-7,4-7-4,-6 4-1,4-3 1,-6 4-5,3-4-2,-1 2 0,-4-1-2,2-3 0,-4 0 3,-1 0-5,-7 0-27,0 0-26,-7 0-26,-6 0-56,-2 0-54,-2 0-49</inkml:trace>
          <inkml:trace contextRef="#ctx0" brushRef="#br0" timeOffset="63905.9549">3170-4312 560,'0'2'0,"6"0"86,7 1-87,-3 5 2,5 0 41,5 1-9,-1-1-1,2-1 2,4-3-11,2 1-11,8-5-10,6 0 1,1 0 1,1 0-8,-3-5-120,-1 1-76,-6-3-164</inkml:trace>
        </inkml:traceGroup>
        <inkml:traceGroup>
          <inkml:annotationXML>
            <emma:emma xmlns:emma="http://www.w3.org/2003/04/emma" version="1.0">
              <emma:interpretation id="{429FBA04-FA25-4287-A98E-D88E084B8B76}" emma:medium="tactile" emma:mode="ink">
                <msink:context xmlns:msink="http://schemas.microsoft.com/ink/2010/main" type="inkWord" rotatedBoundingBox="6898,2861 9805,3203 9614,4825 6708,4483"/>
              </emma:interpretation>
              <emma:one-of disjunction-type="recognition" id="oneOf6">
                <emma:interpretation id="interp30" emma:lang="tr-TR" emma:confidence="0">
                  <emma:literal>HF.</emma:literal>
                </emma:interpretation>
                <emma:interpretation id="interp31" emma:lang="tr-TR" emma:confidence="0">
                  <emma:literal>taviz</emma:literal>
                </emma:interpretation>
                <emma:interpretation id="interp32" emma:lang="tr-TR" emma:confidence="0">
                  <emma:literal>Halo</emma:literal>
                </emma:interpretation>
                <emma:interpretation id="interp33" emma:lang="tr-TR" emma:confidence="0">
                  <emma:literal>Hzl.</emma:literal>
                </emma:interpretation>
                <emma:interpretation id="interp34" emma:lang="tr-TR" emma:confidence="0">
                  <emma:literal>Hela</emma:literal>
                </emma:interpretation>
              </emma:one-of>
            </emma:emma>
          </inkml:annotationXML>
          <inkml:trace contextRef="#ctx0" brushRef="#br0" timeOffset="66644.4019">6034-4396 627,'-6'0'0,"6"0"93,-1 0-52,-1 0-22,-2 8-14,-4 1-7,-4 2 4,3-2 1,-1 2 3,6-4 5,4-1-3,0-1 0,0-1-3,0 4-2,0 2 4,2 4 2,6 2 1,-2 1-1,1 0 2,1 0-2,-2-4-2,2 8-2,-1-5-2,-1-2-1,2 1 0,0-2-1,-1-1 0,3 1 3,-2-4-2,0 1 1,1-4-2,-3-3 1,4 3 1,-3-2-1,1 3 0,-2-1-1,-2-4-1,-2 0 0,0 0 2,-2-2-2,0 2 0,0 0 5,0-2-4,-2 5-2,-8 5-4,-5 0-11,-5 5-22,1 3-12,0-8-25,-3 4-49,-1-3-4,-2-3-53,-6 1-68</inkml:trace>
          <inkml:trace contextRef="#ctx0" brushRef="#br0" timeOffset="67430.8621">6647-4392 481,'-2'-1'0,"0"1"149,2 0-66,-2 0-28,-4 5-24,-3 9-16,-3 1-1,1 9-5,-5 1 3,3 2 0,-1 0 2,-1-2 6,1 0-1,0 8 1,-1 4 0,-6 0 1,-2 7-5,-1 2-1,-3 3-3,0-3-2,6 1-3,-4-4-4,-4 2 0,4-1 1,-2-1-4,2 0 0,-2-2 4,3-3-2,3-2-2,0-5 0,5-4 0,-1-4 1,7-2-8,-1-6-14,5-2-4,4-2-15,2-6-18,2 0-34,4-5-31,7 0-36,3-10-64</inkml:trace>
          <inkml:trace contextRef="#ctx0" brushRef="#br0" timeOffset="67815.9293">6545-3781 488,'7'-5'0,"5"-2"67,3-4-35,1 4 12,-3-1-13,7 3-5,-3 0 4,2-2 10,3 1-4,-3 1 4,2 3-6,1 2-3,-7 0-4,2 0-1,-1 5-4,-5 1-8,-1 5-6,0-3-2,-3 3-1,-3 4 1,2-1 0,-6 3-2,0 2 3,-8 1-3,-1 4 5,-5-2 0,3 2 2,-9 3 3,7-5-5,-1-1-4,1 0 0,3-4-4,2 0 3,4-7-4,3 0 0,1 2-1,0-5 1,0 4-7,3 0 4,3-1 3,2-6 0,7 3-1,3 0 1,5-7 0,8 0-49,2 0-2,7-5-24,7-10-40,3-4-96,-4-2-93</inkml:trace>
          <inkml:trace contextRef="#ctx0" brushRef="#br0" timeOffset="64823.8421">4215-4501 516,'-3'-7'0,"3"5"89,0 0-37,0 0-47,1-2-10,9-4 10,6 1 51,11-3-4,0-2-14,4-4-9,9 1-17,-3 1 4,4-1-7,-1 0 0,3 3-2,-5 0-6,-1-1 1,2 4-2,-4 2 0,-6 2 0,-8 5-34,0 0-37,-7 3-36,-7 8-24,-7 6-33,0 3-45</inkml:trace>
          <inkml:trace contextRef="#ctx0" brushRef="#br0" timeOffset="64538.9507">4532-5209 339,'0'5'0,"-3"12"142,-3 10-75,-4 9 16,0 7-11,-5 6-23,1 1 3,5-1-11,-7 4-9,7-6-10,-3 0 5,6-2-9,2-3 14,-3 0-16,5-2-5,2-5-3,0 4 2,0-4 0,0-4-5,9 6-4,-3-5-2,-2-1 2,6 0 3,-1 1-5,1-1-1,0-7 1,1-1 0,1-4-10,1-2-12,-3-4-6,6-4 7,-5-4-14,3 0-11,-3-5-18,-1 0-22,2 0-33,-9 0-21,-3-9-47</inkml:trace>
          <inkml:trace contextRef="#ctx0" brushRef="#br0" timeOffset="65287.471">4859-4175 515,'8'7'0,"3"4"12,-1 2 32,4-4-6,-3 2-13,1-3 7,-1-2 15,1-1 5,-2-1-9,-3 0-5,5 1-9,-4-4-12,-1-1-9,1 2-2,4-2-2,-4 0-1,3 0-1,-1-8-1,3-2 2,-3-7-1,5-7 1,-1-6-1,-2-3-1,1 4 2,-5-5-2,-4 9-2,-4 1-6,0 1-1,-4 5 2,-4 3 1,-5 2 3,-7 7-3,1 2-1,-6 4 3,2 0-3,-6 6 9,-2 6 2,4 1 1,0 4-2,1-2 2,7 1 4,4-3-10,3 5 0,4-6-7,4 1 9,2 1-4,2-1-26,0-2 2,0 1-9,6-1-23,8-1-52,-1 0-13,7-2-33,-3-5-44</inkml:trace>
          <inkml:trace contextRef="#ctx0" brushRef="#br0" timeOffset="65557.1531">5346-4112 628,'0'5'0,"0"0"44,0 4-12,0-1 8,0 1 5,0 6-13,0-3-16,0 3-3,0 1-5,0 0 0,0 0-2,4 0-3,-2-2-2,0-1-2,-2-3 1,2 0 0,2-2 0,-4-7-38,0 1-17,5-2-20,-3 0-37,-2-2 25,4-9-22,-2-7-55,2-6-71</inkml:trace>
          <inkml:trace contextRef="#ctx0" brushRef="#br0" timeOffset="65957.9181">5499-4276 535,'2'4'0,"4"3"26,-6 2-13,0-1 20,2 6 13,1 1 1,1-2-3,2 0-6,-2 3-6,4-5-4,-3 5-8,5-2-3,2-4-6,-6 0-3,3-1 1,3-3-2,-1 2-1,1-6-1,-2-2 0,-1 2-2,-3-2-2,4 0 0,-1 0-1,-1-2 0,0-6 5,0-3-4,3-2 1,-5-3 3,-2-2-6,0-2 2,-2 4 4,-2-5-4,0 6 2,0-5-1,-6 2-2,0 0 0,-2-2 0,-3-1-11,-1-1 5,2 2-2,-3 0 0,3 2 0,-5 2-3,3 0 5,-1 5 2,3 1 2,-2 4 1,5-1 0,1 7-1,-2 0-2,4 0 3,-3 9-3,-3 5-3,-2 4 6,1 7 2,-1 0-2,1 6-10,3-4-16,2-1-20,6 4-27,0-7-45,0 0-45,2-8-71</inkml:trace>
          <inkml:trace contextRef="#ctx0" brushRef="#br0" timeOffset="66844.6578">5911-4379 640,'27'-19'0,"4"1"34,1-2 22,-1 7-20,-6 3-10,3 2-6,-3-3 10,0 3-5,2 2-11,0-3-10,0 2-6,-2 1 1,-4 4-5,-5 2-76,-8 0-144,-8 11-118</inkml:trace>
        </inkml:traceGroup>
      </inkml:traceGroup>
    </inkml:traceGroup>
    <inkml:traceGroup>
      <inkml:annotationXML>
        <emma:emma xmlns:emma="http://www.w3.org/2003/04/emma" version="1.0">
          <emma:interpretation id="{824551BE-2971-4431-9B76-EEFD2661D461}" emma:medium="tactile" emma:mode="ink">
            <msink:context xmlns:msink="http://schemas.microsoft.com/ink/2010/main" type="paragraph" rotatedBoundingBox="1830,5350 10418,5614 10383,6783 1794,6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B9BFA2-3661-4A71-8D94-3FBAB8F56C3C}" emma:medium="tactile" emma:mode="ink">
              <msink:context xmlns:msink="http://schemas.microsoft.com/ink/2010/main" type="line" rotatedBoundingBox="1830,5350 10418,5614 10383,6783 1794,6520"/>
            </emma:interpretation>
          </emma:emma>
        </inkml:annotationXML>
        <inkml:traceGroup>
          <inkml:annotationXML>
            <emma:emma xmlns:emma="http://www.w3.org/2003/04/emma" version="1.0">
              <emma:interpretation id="{DCAFA69D-4C7C-4F29-8FCF-5DA0A195CF92}" emma:medium="tactile" emma:mode="ink">
                <msink:context xmlns:msink="http://schemas.microsoft.com/ink/2010/main" type="inkWord" rotatedBoundingBox="1830,5350 3072,5388 3036,6558 1794,6520"/>
              </emma:interpretation>
              <emma:one-of disjunction-type="recognition" id="oneOf7">
                <emma:interpretation id="interp35" emma:lang="tr-TR" emma:confidence="0">
                  <emma:literal>%</emma:literal>
                </emma:interpretation>
                <emma:interpretation id="interp36" emma:lang="tr-TR" emma:confidence="0">
                  <emma:literal>t</emma:literal>
                </emma:interpretation>
                <emma:interpretation id="interp37" emma:lang="tr-TR" emma:confidence="0">
                  <emma:literal>k</emma:literal>
                </emma:interpretation>
                <emma:interpretation id="interp38" emma:lang="tr-TR" emma:confidence="0">
                  <emma:literal>"</emma:literal>
                </emma:interpretation>
                <emma:interpretation id="interp39" emma:lang="tr-TR" emma:confidence="0">
                  <emma:literal>K</emma:literal>
                </emma:interpretation>
              </emma:one-of>
            </emma:emma>
          </inkml:annotationXML>
          <inkml:trace contextRef="#ctx0" brushRef="#br0" timeOffset="105723.3601">-771-1958 314,'-10'-6'0,"6"6"86,0-4-41,0 3 0,2-2-5,2 3 4,0-7 19,2 5-30,10-2-18,1-5 32,9 5 10,7-4-5,2 3-10,0-5-14,1 3-9,3 3-8,-2 1-2,0 0-4,2 1 0,-8 0-2,-2 2-3,0 0 0,-4-2 0,1 2 2,-1-1-2,-4 1 0,-1-3 0,-1 3 0,-1 0-43,-1 0 5,5 0-16,-7 4-11,1 2-27,-3 2-49,1 3-80,-4 0-18</inkml:trace>
          <inkml:trace contextRef="#ctx0" brushRef="#br0" timeOffset="105384.9632">-391-2727 33,'2'-2'38,"-2"1"-12,2 1 8,-2-2-7,0-1 0,0 3-3,4 0-10,-4 0-10,0 0 4,2 0 4,0 0 10,-2 0-9,0 0 127,0 0-78,0 0-19,0 0-9,2 0 0,-2 0 1,2 0 0,-2 0 1,0 0 3,0 0-6,0 5-8,0 3 1,0 11 9,0 4 3,-4 4-4,-4 9-8,2 7-10,-1 4-1,-1 10-6,-2-2 4,3 6-3,-3 1 0,2 0 0,4 0-2,-3-3 0,-1 0-1,4-5-2,2 1-1,-2-5 2,4-2-3,0-5-1,6-5-4,0-2 3,1-5-2,3-3 1,0-3 0,1-5-1,3-3 1,-2-1-14,1-7-4,-3-1-2,1-3-4,-5-2 0,2-3-6,2 0-10,-5 0 3,3-7-16,2-3-31,-8-4-45,0 1-48,-2-6-86</inkml:trace>
          <inkml:trace contextRef="#ctx0" brushRef="#br0" timeOffset="105970.8762">129-1743 627,'6'0'0,"10"0"14,3 0 11,2 0 13,0 0-20,3 4-4,-1-4-13,-4 0-2,2 1-2,1 1 5,-1 0 7,0 1-11,0-3-8,1 5-71,-3-3-72,-4-2-196</inkml:trace>
        </inkml:traceGroup>
        <inkml:traceGroup>
          <inkml:annotationXML>
            <emma:emma xmlns:emma="http://www.w3.org/2003/04/emma" version="1.0">
              <emma:interpretation id="{F748E25D-FFA0-4A1D-94D6-A3F81CA00601}" emma:medium="tactile" emma:mode="ink">
                <msink:context xmlns:msink="http://schemas.microsoft.com/ink/2010/main" type="inkWord" rotatedBoundingBox="3785,5497 10416,5700 10383,6758 3753,6554"/>
              </emma:interpretation>
              <emma:one-of disjunction-type="recognition" id="oneOf8">
                <emma:interpretation id="interp40" emma:lang="tr-TR" emma:confidence="0">
                  <emma:literal>tablosundan</emma:literal>
                </emma:interpretation>
                <emma:interpretation id="interp41" emma:lang="tr-TR" emma:confidence="0">
                  <emma:literal>tablosunda,</emma:literal>
                </emma:interpretation>
                <emma:interpretation id="interp42" emma:lang="tr-TR" emma:confidence="0">
                  <emma:literal>tablosunda'</emma:literal>
                </emma:interpretation>
                <emma:interpretation id="interp43" emma:lang="tr-TR" emma:confidence="0">
                  <emma:literal>tablosunda.</emma:literal>
                </emma:interpretation>
                <emma:interpretation id="interp44" emma:lang="tr-TR" emma:confidence="0">
                  <emma:literal>tablosuzdan</emma:literal>
                </emma:interpretation>
              </emma:one-of>
            </emma:emma>
          </inkml:annotationXML>
          <inkml:trace contextRef="#ctx0" brushRef="#br0" timeOffset="107027.0113">1163-1907 511,'0'-9'0,"0"1"26,14-2-25,1 1 3,3 1 3,3-1 5,0 1 20,2 4 15,5 0-1,-5 1-10,4 1-7,-2 2-2,-2 0-5,6 0-6,0 0-6,0 0-8,-2 5-2,2-1 0,-2 2 0,0 4-3,2-1-30,-2 0-32,0 3-16,2 1-18,-3 0-19,-3 7-20,-2-7 10,0 2-28</inkml:trace>
          <inkml:trace contextRef="#ctx0" brushRef="#br0" timeOffset="106782.1357">1229-2599 361,'0'0'0,"0"0"229,2 12-231,0 11 4,2 9 40,0 11-8,1 6-1,-1 1 2,4 8-5,4 1 5,-3-5-7,7 3-4,-1 0-5,-5 0 1,5-7-3,1 1-2,-5-7-8,5-2-3,-1-4 0,-5 3 1,4-8-4,-5 0 1,3-3-1,-8-5-2,3-1 0,-1-4-3,-4-8-20,-2 7-9,0-7-22,-2-2-13,-9 3-48,-3-6-56,-1 2-48</inkml:trace>
          <inkml:trace contextRef="#ctx0" brushRef="#br0" timeOffset="107475.1363">2093-1882 177,'6'-17'0,"-2"5"82,4-3-59,-5 0-7,-3 5-12,0-3-2,-3 8 12,-7-2 33,0 4 3,-5 3 7,-5 0-10,-1 5 5,-4 7-2,-4 7 3,-2 6 0,-6-1 1,4 7-10,1 0-3,5-3-7,3 3-5,7-5-20,3-5-5,7-2-2,5-2-3,0-2 0,2-5 1,0 5 0,0-9 0,4 3-1,3-6 1,7 0-2,1-1 0,5-2-1,3 0-2,4-12 1,0-6-6,6-2 1,-2-2-6,2 3-2,-6-6-5,4 1 9,-8 6 3,-4-3 5,-7 8 4,-2 5 2,-5 3-2,-1 4 1,-2 1 0,0 0 0,2 0 18,2 6 7,-4 5 0,1-4-6,-1 8-2,-2 0-7,2-4-2,-2 3 2,0 1-3,0-2-4,0 0 0,2-2-2,0-2 1,4 2 1,-2 0-5,-2 1 4,0-1-2,0 0 0,3-6-15,3 5-19,-2-2-4,-2-4-15,0-2-13,3 0-33,-1-2-9,0 0-4,-4 0-15,4-8-12</inkml:trace>
          <inkml:trace contextRef="#ctx0" brushRef="#br0" timeOffset="107944.7228">2381-2377 804,'4'9'0,"2"5"19,-2 11-16,0 9 1,5 4 2,-5 7-2,0-1 3,7 1 0,-5 0 5,2-2 5,2-2 2,-6 4-1,-1-5 0,-3-4-4,4 0-9,-4-8 1,0 2-4,2-11 0,-2-2 0,0-5 3,0-3-5,0-5 0,0-4-2,0 0 2,6 0-9,-2 0 1,2-2-3,7-12 5,1-6 2,7-5-15,0-5 4,2 2 6,3-1 0,-9 10 9,-2 5 0,1 6 2,-8 4-1,1 2-2,-3-1-2,6 3 4,-5 0 2,-1 7 2,8-1-1,-7 3 1,7 10-3,-4-5 1,1 8-2,-1-2-2,0-2 2,-5 2 4,-1-3-4,0-2 1,0-5 2,-2-4-8,-2-2 6,0 1-2,-10 1 0,3-1 15,-11-1-4,-1 0-9,-4-1 3,-6-3-6,-6 2-3,0-1-5,2 0-1,-4 2 3,3-1-4,5 1 7,2 1-7,1 2-12,9 1-11,0 1-22,3 1-37,6 3-33,3-3-55,3-1-85</inkml:trace>
          <inkml:trace contextRef="#ctx0" brushRef="#br0" timeOffset="108245.6418">2994-2404 846,'-4'32'0,"2"6"4,-2 16-2,0-2 8,4 4-7,-2-7 2,2 5 1,0-4 1,4-3 5,2-8 4,4 3-3,1-2 6,1-3-3,-1-2-3,5 1-6,-8-2-5,5 2-2,-3-5 0,5 1 3,-9-7-5,6-4-20,-6-1-14,-5-9-15,7 2-24,-4-6-32,0-7-35,4 0-23,5-7-36</inkml:trace>
          <inkml:trace contextRef="#ctx0" brushRef="#br0" timeOffset="108524.3805">3340-1693 433,'2'7'0,"2"2"88,-2-1-40,3 5-14,3-1-11,0 0-5,-4 3 0,5-6 0,1 1 6,2 2 9,-1-7 4,7 4-4,-7-5-4,3-3-9,5 2-8,0-3-1,3 0-5,-1-3 3,0-6-2,0-1-4,-1-9 2,-1 2-1,-3-3 7,-7 3-3,1-1-2,-6-3 3,-4 8-3,0-2-2,-12 5-1,-1-1-6,-14 0 6,-4 1-1,-10 5-2,-3 5-5,-5 0-1,-3 0-18,0 0-46,0 3-105,1 0-159</inkml:trace>
          <inkml:trace contextRef="#ctx0" brushRef="#br0" timeOffset="109310.9858">4250-1989 472,'0'0'0,"0"0"92,-6 0-57,-1 0-18,-3 0-7,-5 4-9,-5 9 3,-3-1 16,0 5 15,-4 0 19,0 2-3,2 3-17,5 0-3,1 2-9,0-1-12,7-3-3,-2 3-5,11-8-3,1 0 0,2-6 0,0-4-2,0 0-1,9-3 2,5 0 0,1-2 3,-1 0 0,5 0 1,2-2 3,-1-2-2,1-1 1,-2 3-3,-3 2 0,-1 0-1,-3 0 0,1 4 0,-5 9 0,-2 1-1,4-5 0,-7 7 1,-1-4 0,-2 3 2,0-2-2,0-1 0,-2 0 0,-5-4 8,-3 2-4,0 0 9,-3-1-8,-4 0 0,3 2-1,-3-2-3,-1-2-2,1-1 2,7 0-2,-1 0-19,5-4-4,2-2-16,0 0-23,4 0-25,0-8-25,4-8-49,6-7-54</inkml:trace>
          <inkml:trace contextRef="#ctx0" brushRef="#br0" timeOffset="109765.5674">4503-1772 630,'2'8'0,"2"9"61,-2-1-16,-2 4-7,0-2-16,0 2-1,0-3-5,0-3-7,2-4-5,2 0 1,4-1-2,-3-4 11,-1-2 9,6 2 0,-4-5-6,2 2-7,3 1-4,3-3-2,-1 0-5,5 0 1,-3-5 0,2-5 0,1-5-8,1-2 0,1-5-9,-1 2 1,2-1-8,-4 2-7,-3 0-5,-2 2-6,-7 4 2,5-6-15,-4 2-8,-4 3 3,2 4 5,-4 0 28,0 7 23,0-2 7,0 1 22,0 4 25,0-2 6,0 2-1,0 0-3,0 0-10,0 0-8,0 0-3,0 0-1,0 0-6,0 0-9,0 2-6,0 5-4,4 2 2,-1 0 2,1 5-2,2-2-3,2 3-2,-2 2-1,1 1-2,1 3 1,4 3 0,-3-1 0,1 2 0,2-3-20,-5 0-16,1 0-21,4-3-45,-5-5-46,1-3-9,4-11-65</inkml:trace>
          <inkml:trace contextRef="#ctx0" brushRef="#br0" timeOffset="110049.9597">5116-1586 309,'0'0'0,"2"0"105,0 0-57,-2 0-7,0 1-1,0-1 13,0 0-10,2 0-4,-2 0-1,4-1-9,-4-7 2,4 1-9,7-6-14,-3-7-7,6 2 0,-1-3 2,3-1-1,1 1 1,0 3 11,3 1 8,-5 1 11,4 7-1,-1 0-2,1 5-11,0-1 1,1 5-4,-1 0-4,-5 2-2,5 8 2,-4-1-2,3 0-2,-1 4-4,-1 0 0,-3 3-2,-1 1-3,-2 2 2,1-2-2,-3 4-16,3-2-21,-5 2-25,-2 2-41,2-2-108,-4-6-132</inkml:trace>
          <inkml:trace contextRef="#ctx0" brushRef="#br0" timeOffset="111368.8806">6112-2347 406,'3'11'0,"3"6"79,2 5-14,0 7-15,1 4-6,1-2-3,2 3 2,-1 2-11,1-2 1,3-3-6,1 0-1,-3 1 2,1-5-1,-1-2-2,1 0-5,-3-1-1,1 1-5,-2-2-5,-1-1-1,-1-1-4,0-3-2,-2-3-1,1-4 0,-3-1 2,0 1-3,0-5 0,-4-1 0,0-1 4,0-3-2,0-1 0,0 2 2,0-2-5,-10 2 2,1-2 3,-1 0-5,-7 0-9,7 0 2,-7 0 1,1-4-6,1-2 1,-5-2-6,7-5 0,-3 3-2,3 4 3,-3-3-1,-3 2 5,-2 1 6,1 0 1,-3 4 0,-2-1-2,0 2 4,-4-1 0,2 2 2,2 0 2,0 0 0,5 0 2,7 0-2,3 0 24,4 2-12,1-1-7,1 8-6,2-1-2,0 5 5,2-4 0,0 3 1,4 1 0,5-2 1,1 1 2,2-1 1,1 0 0,3-4 0,-3 4 1,6-2 0,3-1-2,1 1-2,6-1-2,0-6-1,6 0 0,-4-2-1,3 0 0,-3 0 0,8 0 0,-2 0 0,-1-2 1,1-2 0,-2-3-1,0 0 0,0-2-9,1 0 7,-1-4 1,0 1-4,3-1 4,1-3-2,-2 1 1,-2-6-3,1-1 0,-3 2 0,6-3-3,-12-3 1,0 1-3,-4 4-2,-7-1-1,-7 6-1,-3 3 2,-6 4 9,0-1 5,0 6-1,-2 0 1,-6-3-4,-3 7 1,-3 0 0,-1 0-4,-4 0 2,1 9-1,-3 4 3,-4-1 2,2 5 20,1-3 2,5 6-3,-4-5 2,5 6-2,3-5-12,-1 8 5,4-3-9,-1-5 4,7 4 0,4-6-6,0-1 1,0-3-2,2-5-1,0-2 0,2 2 0,0-3 0,1 0 0,3-2 0,8 0-4,1 0 3,4-7-5,1 0-1,1-6-2,2-5-3,2 4 1,-6-6 2,0 5 1,-5-1 1,-3 5 5,-5 6 2,2 1 0,-2-1 0,-3 5 1,3-1-2,-4 1 2,-2 0 2,2 0 5,-2 1 7,0 5 0,1-1 2,1 2-2,-2-1 2,0 3-2,0 3-5,2-4 0,-4 4-2,4 1-1,0-2-3,-4 1-1,2 1-2,-2-3-1,0 1 0,0 0 0,0-2 0,0-5-38,0 1 4,2 0-16,0-3-23,-1 0-40,1-2-60,2 0 10,4-4-11,6-6 2</inkml:trace>
          <inkml:trace contextRef="#ctx0" brushRef="#br0" timeOffset="111669.7524">7206-1772 234,'0'4'0,"2"2"151,3 2-91,-3 1-9,2 0-20,-2-2-9,2-2-6,-4 1 3,0-4-3,0 1 4,0-3 6,2 0 3,0 0 0,0 0-6,0 0-7,2 0-3,-3-5 1,9-6-4,4 1-5,1-13-2,4 3-1,3-8-3,1-1 2,0 1-2,-4 7 0,3 2 2,-7 8 9,3 0 34,-3 7 4,-1 4-6,1 0-11,4 4-6,3 12 3,1 0-6,0 12 6,2 6-6,-2 3-6,2 3-1,-3 5-5,-3-1-6,0-2-4,-1 2 0,-3-1 3,5-2-5,-7 1-42,-3 1-27,-6-5-54,-4-7-183</inkml:trace>
        </inkml:traceGroup>
      </inkml:traceGroup>
    </inkml:traceGroup>
    <inkml:traceGroup>
      <inkml:annotationXML>
        <emma:emma xmlns:emma="http://www.w3.org/2003/04/emma" version="1.0">
          <emma:interpretation id="{EE7A2434-CD3D-40C7-894C-3AF570A1E75B}" emma:medium="tactile" emma:mode="ink">
            <msink:context xmlns:msink="http://schemas.microsoft.com/ink/2010/main" type="paragraph" rotatedBoundingBox="2566,7653 8815,7163 8901,8257 2652,87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32A37C-735F-46D1-9736-BCD09FB2C482}" emma:medium="tactile" emma:mode="ink">
              <msink:context xmlns:msink="http://schemas.microsoft.com/ink/2010/main" type="inkBullet" rotatedBoundingBox="2601,8103 2713,8094 2714,8100 2602,8109"/>
            </emma:interpretation>
            <emma:one-of disjunction-type="recognition" id="oneOf9">
              <emma:interpretation id="interp45" emma:lang="tr-TR" emma:confidence="0">
                <emma:literal>-</emma:literal>
              </emma:interpretation>
            </emma:one-of>
          </emma:emma>
        </inkml:annotationXML>
        <inkml:trace contextRef="#ctx0" brushRef="#br0" timeOffset="130181.3879">0 10 685,'0'0'0,"2"0"110,0 0-110,3 0 0,1 0 0,4-1 0,2-1 4,-1 0-5,7-2-63,-9 4 15,3-1-29,-3-1-8,1 2-24,-8 0-14,0 0 15,0 0-19</inkml:trace>
      </inkml:traceGroup>
      <inkml:traceGroup>
        <inkml:annotationXML>
          <emma:emma xmlns:emma="http://www.w3.org/2003/04/emma" version="1.0">
            <emma:interpretation id="{1C80663E-158F-4EA7-9D3E-C6984FAA52EE}" emma:medium="tactile" emma:mode="ink">
              <msink:context xmlns:msink="http://schemas.microsoft.com/ink/2010/main" type="line" rotatedBoundingBox="3131,7608 8815,7163 8901,8257 3217,8702">
                <msink:destinationLink direction="with" ref="{D5A40CD1-27DD-4FE4-A9D2-E9C160B26E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30B1C5-7335-44DD-9B87-88A90D24D620}" emma:medium="tactile" emma:mode="ink">
                <msink:context xmlns:msink="http://schemas.microsoft.com/ink/2010/main" type="inkWord" rotatedBoundingBox="3131,7608 5793,7400 5879,8494 3217,8702"/>
              </emma:interpretation>
              <emma:one-of disjunction-type="recognition" id="oneOf10">
                <emma:interpretation id="interp46" emma:lang="tr-TR" emma:confidence="0">
                  <emma:literal>...0,0,</emma:literal>
                </emma:interpretation>
                <emma:interpretation id="interp47" emma:lang="tr-TR" emma:confidence="0">
                  <emma:literal>...a</emma:literal>
                </emma:interpretation>
                <emma:interpretation id="interp48" emma:lang="tr-TR" emma:confidence="0">
                  <emma:literal>...ay</emma:literal>
                </emma:interpretation>
                <emma:interpretation id="interp49" emma:lang="tr-TR" emma:confidence="0">
                  <emma:literal>...0,01</emma:literal>
                </emma:interpretation>
                <emma:interpretation id="interp50" emma:lang="tr-TR" emma:confidence="0">
                  <emma:literal>...at</emma:literal>
                </emma:interpretation>
              </emma:one-of>
            </emma:emma>
          </inkml:annotationXML>
          <inkml:trace contextRef="#ctx0" brushRef="#br0" timeOffset="132894.8192">2304-500 401,'0'10'0,"6"5"68,5 2-63,-3 2-4,2-2 1,1-1-2,3-1 0,-3-2 0,5 3 94,-1-5-37,1 1-7,-1-1 2,3-2-12,-3-1-6,-3-2-10,1 0-3,-3-1-9,5-3-4,-9-2-2,8 0-3,-7 0 0,3 0 2,-2-2 1,3-10-2,-1-1 2,4-1 7,-7-4-6,-3-2-3,6 0-4,-6-7 0,0 6 4,-3-6-4,-1 3-7,0 1-1,0-1-1,-3 3 0,-9 4 4,4-4-7,-9 8 0,9-1 0,-5 3-2,3 0 3,-4 11 10,3 0-3,-5 0 8,1 7 10,3 6-12,-1 0 3,-3 8-7,5-2 2,-3 4 0,4 2 1,1-6-1,7-2 0,-2 1-26,4-6 9,0 3-8,0-1-25,0-7-23,4 3-9,7 0-55,-1-8-55,6 1-18</inkml:trace>
          <inkml:trace contextRef="#ctx0" brushRef="#br0" timeOffset="133173.5852">2820-385 572,'0'7'0,"4"5"65,2-1-6,-6 2 0,1 1-25,-1-1-6,2 3-7,0-5-10,2 0-9,-2 1 3,0-6 3,-2 3 2,4 0 0,2-5-6,-2 2-2,-1 0 0,1-2 0,0 1-2,2-1 0,-4-2-73,-2-2 8,2 4-39,-2-4-14,0 0-50,0 0-58</inkml:trace>
          <inkml:trace contextRef="#ctx0" brushRef="#br0" timeOffset="133643.2827">2984-538 508,'0'12'0,"2"5"93,0 2-52,2 4 5,-2-6-17,4 3-12,-1-5 4,1-2-2,-2 2 2,8-6 7,-7-4 0,3 6 4,0-7-6,-4 1-4,7-1-1,-1 1-8,2-3-4,-1 1-6,1 1-2,-4-2 1,3 1 1,-3-1-2,4-2 0,-3 0 0,-3 0-1,4 0 0,-5 0 4,1-5-2,0 1 5,0-1 1,-4-4-5,0 0 0,2-5-2,-2 1 4,-1 0-3,3 1-4,-4-5-5,0 0-1,0 0 2,-7-4-3,1 0-5,0 2-1,-8-4-6,9 6-1,-7 1 4,2 5 12,-1 2-2,1 5 10,-5 4-4,1 0-2,1 8 2,-7 5 2,5 8 0,-6-1-3,5 2 2,3-2 2,-1-4-2,4 2-32,5-4-9,-1-1-16,6 1-14,0-1-11,0-5-19,0-1-48,2-6-19</inkml:trace>
          <inkml:trace contextRef="#ctx0" brushRef="#br0" timeOffset="132108.6444">3036-107 56,'0'-6'0,"0"3"148,-2-5-69,0 6-9,1 0-9,1 0-5,0 2 9,0 0 12,-2 0 2,0 0-33,2 0 16,-2 0-7,2 8-21,0 1-6,0 12-6,0 8-9,0 7-8,2 1-1,2 5 4,1 1-5,5-3 1,-4-2 1,-4-9 0,5 5 2,-1-9 2,0-4-2,-2 3-1,4-6-3,-3-3-1,-1 1-1,2-4-1,2-4 0,-2 1 0,-2-1-25,-4-2-13,0-2-25,0-1-24,0-1-48,-4 0-41,-6-2-107</inkml:trace>
          <inkml:trace contextRef="#ctx0" brushRef="#br0" timeOffset="130352.4961">564-50 685,'6'0'0,"-2"5"11,-2 2-14,4-1 2,1 3 1,-5 0 0,4-2-95,0-2 18,-2 2-23,5-5-20,-5 0-19</inkml:trace>
          <inkml:trace contextRef="#ctx0" brushRef="#br0" timeOffset="130519.7755">916-2 393,'2'0'0,"4"0"35,3-2-36,1-1 1,2 3 0,-5 0-65,3-3-10,-2 3-17,-1-2-16</inkml:trace>
          <inkml:trace contextRef="#ctx0" brushRef="#br0" timeOffset="130689.1362">1333-88 458,'8'0'0,"4"0"78,-1 0-23,3 0-29,-1 0-20,-1 4-5,4-1-2,-7 1-65,3 1-49,-10-2-86</inkml:trace>
        </inkml:traceGroup>
        <inkml:traceGroup>
          <inkml:annotationXML>
            <emma:emma xmlns:emma="http://www.w3.org/2003/04/emma" version="1.0">
              <emma:interpretation id="{87501C8D-BA73-4211-A832-20AF48AA4590}" emma:medium="tactile" emma:mode="ink">
                <msink:context xmlns:msink="http://schemas.microsoft.com/ink/2010/main" type="inkWord" rotatedBoundingBox="5987,7386 8816,7164 8860,7733 6031,7954"/>
              </emma:interpretation>
              <emma:one-of disjunction-type="recognition" id="oneOf11">
                <emma:interpretation id="interp51" emma:lang="tr-TR" emma:confidence="0">
                  <emma:literal>25....</emma:literal>
                </emma:interpretation>
                <emma:interpretation id="interp52" emma:lang="tr-TR" emma:confidence="0">
                  <emma:literal>25...</emma:literal>
                </emma:interpretation>
                <emma:interpretation id="interp53" emma:lang="tr-TR" emma:confidence="0">
                  <emma:literal>255...</emma:literal>
                </emma:interpretation>
                <emma:interpretation id="interp54" emma:lang="tr-TR" emma:confidence="0">
                  <emma:literal>25 t...</emma:literal>
                </emma:interpretation>
                <emma:interpretation id="interp55" emma:lang="tr-TR" emma:confidence="0">
                  <emma:literal>255....</emma:literal>
                </emma:interpretation>
              </emma:one-of>
            </emma:emma>
          </inkml:annotationXML>
          <inkml:trace contextRef="#ctx0" brushRef="#br0" timeOffset="135548.7341">5818-346 328,'15'0'0,"3"0"133,-3 2-52,-3-2-23,-3 2-9,-1-2-9,-2 0-12,0 2-18,3-2-7,1 0-2,2 0-2,-7 0-108,1-4-3,-2-5-114</inkml:trace>
          <inkml:trace contextRef="#ctx0" brushRef="#br0" timeOffset="135663.1209">6241-488 922,'2'0'0,"0"0"74,2 0-80,-4 0-17,0 0-94,-4 4-173</inkml:trace>
          <inkml:trace contextRef="#ctx0" brushRef="#br0" timeOffset="134109.5655">3392-625 285,'8'-13'0,"-2"3"77,-1 1-27,7 1-10,-2 0 4,-7-1-1,13 3-12,-4-2-1,-1 2 9,5-3 12,-9 5-5,9-1-12,-1 3-9,-3 0-4,7 2-4,-7 0 5,-3 0-3,-1 4-8,0 3 1,-6 2 5,2 3 0,0 1-5,-4 1-2,0 3-2,0 5-2,0-1 1,-6 1-1,-2 6-2,-5-1 0,3 1 3,0-1-7,-1-3 0,1 3 2,2-5-2,-1 0 2,5-2-2,2 1 0,0-6 0,2 2 0,0-4 0,0-7-2,0 3 2,6-4 0,3 0-3,-1-3 1,0-2-1,3 0 0,-3 0-2,9-6-3,-1-2-4,1-3-5,3-4-8,1 1-4,-6 0-21,5-2-13,-1 5-33,0-3-7,-1 1 26,-1 7-18,1-7-45,-5 4 0</inkml:trace>
          <inkml:trace contextRef="#ctx0" brushRef="#br0" timeOffset="134435.389">3883-639 342,'0'7'0,"0"2"80,0 2-22,-4 1-16,2-3-14,-2 2-14,4-3-7,0-2 6,0 2 15,4-1 14,0 2 0,8-2-7,1 0-6,1-3-12,1 3 0,3-1 1,-7 2-6,5-2 1,-3 1 1,-1 4 2,-1-4-1,-1 4-3,2-2-3,-5 0-1,-3 4-1,6-5-3,-6 4-1,-2-4 1,0 3-2,-2-3-1,0 2 2,0 5 0,-4-3-3,-4 1 0,-2 1-18,-5-1-1,1 1-5,1 1-7,-7-3-10,3-3-24,4-3-45,-7-4-23,3-2-59,1 0-61</inkml:trace>
          <inkml:trace contextRef="#ctx0" brushRef="#br0" timeOffset="134614.1292">3966-726 817,'10'-3'0,"1"-1"75,7 4-72,3-2-6,-4 2 2,-1 0 0,-5 0 2,7 5 3,-1 1-5,-1-2-34,-1 1-7,3-3-8,7 0-30,-4-2-39,4 2-63,-11 0-118</inkml:trace>
          <inkml:trace contextRef="#ctx0" brushRef="#br0" timeOffset="135131.0893">4720-317 595,'4'0'0,"7"-2"108,-1-1-91,4-1 7,1 2-18,-1 0-5,-1-1 0,-1 3-2,-1 0-78,-5 0 14,2 5-14,-2-1-22,-1-2-18,-1 5-27</inkml:trace>
          <inkml:trace contextRef="#ctx0" brushRef="#br0" timeOffset="135347.2581">5284-408 776,'2'0'0,"4"2"47,-2 2-24,-4 1 5,2-1-1,2 2-13,2 3-10,-1 3-4,-1-4 0,4-1-42,-2 0 8,-2-7-4,-1 2-9,5 1-35,-2-3-21,2 2-32,7-2-53,-1 0-62</inkml:trace>
        </inkml:traceGroup>
      </inkml:traceGroup>
    </inkml:traceGroup>
    <inkml:traceGroup>
      <inkml:annotationXML>
        <emma:emma xmlns:emma="http://www.w3.org/2003/04/emma" version="1.0">
          <emma:interpretation id="{94B9EE6B-329A-47E3-A144-9432F9134326}" emma:medium="tactile" emma:mode="ink">
            <msink:context xmlns:msink="http://schemas.microsoft.com/ink/2010/main" type="paragraph" rotatedBoundingBox="6276,9131 24862,7890 25089,11294 6503,125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56DE6A-3EFA-450E-A506-A2BF44A4A7AB}" emma:medium="tactile" emma:mode="ink">
              <msink:context xmlns:msink="http://schemas.microsoft.com/ink/2010/main" type="line" rotatedBoundingBox="6276,9131 20810,8161 20919,9783 6385,10754"/>
            </emma:interpretation>
          </emma:emma>
        </inkml:annotationXML>
        <inkml:traceGroup>
          <inkml:annotationXML>
            <emma:emma xmlns:emma="http://www.w3.org/2003/04/emma" version="1.0">
              <emma:interpretation id="{D1F5C148-925E-40A8-9E48-23C909A4A0FA}" emma:medium="tactile" emma:mode="ink">
                <msink:context xmlns:msink="http://schemas.microsoft.com/ink/2010/main" type="inkWord" rotatedBoundingBox="6318,9761 7383,9690 7428,10368 6364,10439"/>
              </emma:interpretation>
              <emma:one-of disjunction-type="recognition" id="oneOf12">
                <emma:interpretation id="interp56" emma:lang="tr-TR" emma:confidence="0">
                  <emma:literal>.12</emma:literal>
                </emma:interpretation>
                <emma:interpretation id="interp57" emma:lang="tr-TR" emma:confidence="0">
                  <emma:literal>12</emma:literal>
                </emma:interpretation>
                <emma:interpretation id="interp58" emma:lang="tr-TR" emma:confidence="0">
                  <emma:literal>-12</emma:literal>
                </emma:interpretation>
                <emma:interpretation id="interp59" emma:lang="tr-TR" emma:confidence="0">
                  <emma:literal>"12</emma:literal>
                </emma:interpretation>
                <emma:interpretation id="interp60" emma:lang="tr-TR" emma:confidence="0">
                  <emma:literal>212</emma:literal>
                </emma:interpretation>
              </emma:one-of>
            </emma:emma>
          </inkml:annotationXML>
          <inkml:trace contextRef="#ctx0" brushRef="#br1" timeOffset="176043.271">3750 2156 697,'0'2'0,"0"2"101,0-4-93,2 5 28,-1-2 21,5 1-5,0-1-17,-2 2-9,2-1 2,1 0-6,-1 0-4,-2 1-4,-2 0-1,0-2-4,-2-3-3,2 6-2,2-5-1,-4 1-2,2 1 0,-2-1 2,2 3-3,2-3 0,-3 0-58,1 2-16,-2-4-58,0 0-159</inkml:trace>
          <inkml:trace contextRef="#ctx0" brushRef="#br1" timeOffset="176845.7995">3983 2053 482,'0'-6'0,"0"-2"89,4-7-88,4 3 14,2-6 14,-3 0-1,7-7-4,-2-6-3,1 2-9,3-3-6,-1 1 2,-3-1-6,3 1-1,-5 4 1,-2-2-2,-5 4 0,1 2 4,-4 12-1,0 2-1,0 4 20,0 5 24,0 0-7,0 0-9,0 0-10,0 0-8,0 3-8,0-3-2,0 4 0,-2-2-2,0 0 0,2 3 10,0-5-1,0 1 2,0-1-5,0 0-2,0 2 1,0 3 2,0 2 2,0 10 2,2 2 2,2 3 1,0 7-1,0-3-4,-2 3-3,0 5 0,0 0 1,0-1 0,-2-1-1,4 2-3,-3 2 2,5-3-1,-2-1-2,-2-1 1,2-1-3,-2-5 0,-2 0 4,4 1-1,-4-6-4,4-3 1,-3 5 0,-1-11 0,2 0 0,-2 0-1,2-6 1,-2-3 0,2-2-30,0 0 0,-2 0-3,2 0-5,2-5-12,4-5-9,-2-9-37,-1-3-95,3-3-90</inkml:trace>
          <inkml:trace contextRef="#ctx0" brushRef="#br1" timeOffset="177362.9459">4403 1895 497,'-2'-4'0,"2"0"79,-2-2-42,2-3 7,0-4-4,0-1-2,0-1 1,4 3-8,2-5-3,5 4-1,-3-4-9,6 0-4,-3 8-5,5-3 2,-5 6 2,1-1 3,-3 5-1,1 1 0,0 1-5,-2 0 0,3 0-2,-3 5-1,0 0-1,3 6 0,-1-1-2,1-2-1,-1 7 1,4-2-2,-5-1 2,3 6-1,-6-4 2,5 3-3,-3 1 0,-4 4-2,2-2 0,-6 2 1,0-2-1,0 2 5,-8-3-3,2 2 3,-7 2-2,3-2 4,0 1 2,1-2-5,-3 0 0,4-1-2,-1 1 1,-3-3 0,4-2-2,-1 0 4,5-2-3,-2-6-4,2 4 3,-2-4 0,6-7-1,0 2 0,0-2-3,0 0-1,6 2 0,4-2 4,-2 3 0,7-3 9,4 2 0,-1 1-2,3-1-1,0 2-3,1-4 2,-1 2 0,-2 1-3,-1-3-1,3 0-2,-6 0 2,5 0-2,-5 0-52,-5 0-32,1 0-60,-9 0-228</inkml:trace>
        </inkml:traceGroup>
        <inkml:traceGroup>
          <inkml:annotationXML>
            <emma:emma xmlns:emma="http://www.w3.org/2003/04/emma" version="1.0">
              <emma:interpretation id="{1B53C49D-04D2-40C5-9CD3-1BFA0B706F04}" emma:medium="tactile" emma:mode="ink">
                <msink:context xmlns:msink="http://schemas.microsoft.com/ink/2010/main" type="inkWord" rotatedBoundingBox="8960,9643 10341,9550 10401,10442 9020,10534"/>
              </emma:interpretation>
              <emma:one-of disjunction-type="recognition" id="oneOf13">
                <emma:interpretation id="interp61" emma:lang="tr-TR" emma:confidence="0">
                  <emma:literal>=)</emma:literal>
                </emma:interpretation>
                <emma:interpretation id="interp62" emma:lang="tr-TR" emma:confidence="0">
                  <emma:literal>=</emma:literal>
                </emma:interpretation>
                <emma:interpretation id="interp63" emma:lang="tr-TR" emma:confidence="0">
                  <emma:literal>7]</emma:literal>
                </emma:interpretation>
                <emma:interpretation id="interp64" emma:lang="tr-TR" emma:confidence="0">
                  <emma:literal>=]</emma:literal>
                </emma:interpretation>
                <emma:interpretation id="interp65" emma:lang="tr-TR" emma:confidence="0">
                  <emma:literal>7</emma:literal>
                </emma:interpretation>
              </emma:one-of>
            </emma:emma>
          </inkml:annotationXML>
          <inkml:trace contextRef="#ctx0" brushRef="#br1" timeOffset="178481.3867">6376 1801 128,'18'-7'0,"3"1"120,6-4-25,-2 3-15,2-4 0,0 9-15,2 0-2,2 2 1,6-2-9,2 2-13,1 0-8,5 0-8,-1 0-5,4 0-9,5 0-3,-7 0-4,6 0-1,-1 0-4,-7-3 0,0 0 2,-3 3-3,-2 0 2,-12 0-1,-6 3 0,-2 0-46,-7 10-18,-2 2-24,-8 1-29,-1 5-43,-1-1-35,-7-2-40</inkml:trace>
          <inkml:trace contextRef="#ctx0" brushRef="#br1" timeOffset="178700.9579">6761 2115 684,'0'0'0,"8"0"13,9 0-53,4 0 45,5 0-8,6-4 4,1-1 6,4-4-9,4 3 4,-1-2 24,1-3-9,-1 1-11,-3 1 0,-6 1 2,0 4-10,-2 2-1,-8 0-29,-5 2-23,3 0-19,-7 0-19,-1 0-44,-1 0-20</inkml:trace>
          <inkml:trace contextRef="#ctx0" brushRef="#br1" timeOffset="179014.3674">7260 1485 828,'0'0'0,"0"0"29,0 0-29,7 3-28,1 0 33,2 3-1,3 5-2,3 1 4,5-1 9,8 9-1,2-4-1,6 3 4,1 2 3,1 0-2,0 1-4,1 0-4,-5 1 0,0 0 1,-2 7 1,-10-2-1,0 1 1,-5 5 1,-7-1-3,-7 0-5,-4 6 0,-2 1-2,-19 2-1,-6 7 0,-10-4 0,-7 6-4,-7-6-37,-3 3-1,-2-4-28,0-8-60,2-7-171</inkml:trace>
        </inkml:traceGroup>
        <inkml:traceGroup>
          <inkml:annotationXML>
            <emma:emma xmlns:emma="http://www.w3.org/2003/04/emma" version="1.0">
              <emma:interpretation id="{5D264CE3-8B80-4A69-8BB6-483543B52B42}" emma:medium="tactile" emma:mode="ink">
                <msink:context xmlns:msink="http://schemas.microsoft.com/ink/2010/main" type="inkWord" rotatedBoundingBox="11641,8773 20810,8161 20919,9783 11749,10396"/>
              </emma:interpretation>
              <emma:one-of disjunction-type="recognition" id="oneOf14">
                <emma:interpretation id="interp66" emma:lang="tr-TR" emma:confidence="0">
                  <emma:literal>tarlatan.</emma:literal>
                </emma:interpretation>
                <emma:interpretation id="interp67" emma:lang="tr-TR" emma:confidence="0">
                  <emma:literal>tadilatta...</emma:literal>
                </emma:interpretation>
                <emma:interpretation id="interp68" emma:lang="tr-TR" emma:confidence="0">
                  <emma:literal>tarlatan?</emma:literal>
                </emma:interpretation>
                <emma:interpretation id="interp69" emma:lang="tr-TR" emma:confidence="0">
                  <emma:literal>tazimatta...</emma:literal>
                </emma:interpretation>
                <emma:interpretation id="interp70" emma:lang="tr-TR" emma:confidence="0">
                  <emma:literal>t16Exaors2.12</emma:literal>
                </emma:interpretation>
              </emma:one-of>
            </emma:emma>
          </inkml:annotationXML>
          <inkml:trace contextRef="#ctx0" brushRef="#br1" timeOffset="186772.8315">12954 458 452,'-6'-7'0,"4"3"93,2 4-63,0-2 8,0 2 5,-2 0 0,2 0-1,-2 0-11,-3 14-13,-9 4-2,3 11 5,-5 7 6,-1 0 0,-3 6-5,9-1-3,-5 4-7,1 4 1,-3 1 4,5 6 1,-3 2-2,3-2-2,5 3 3,0-2-2,1 2-4,7-1-3,0 0 2,0-2-2,7-2 0,-1-8-1,0-2-2,8-6-2,-5-4-3,3-5 0,-4-5 4,1 3-4,3-4 2,-1-9-2,-3 1 0,2-2 0,-1-7-1,-3-1 1,4-2-36,-4-3-6,-4 0-11,-2 0-26,0-10-26,0-10-103,0-2-131</inkml:trace>
          <inkml:trace contextRef="#ctx0" brushRef="#br1" timeOffset="187389.8339">13049 1182 522,'-4'0'0,"4"0"59,0-2-54,0-7 11,8 0 15,1 0-2,1-9-3,5 4-3,1-8 9,1-3-8,-1-1-7,1-2-4,2-5-9,-3-1 3,1-4-5,-3-3 0,-3 8-4,-3 8 4,-4 7 0,-2 10 14,4 4 18,-6 4 1,0 0-11,0 0-12,0 8-11,-6 9-2,0 6 2,-2 6 13,-3 7-4,5-4-2,-6 2-2,5-2-2,1-1 3,-2-2-3,4-1 2,2 2 2,0-5-1,-1 1 4,1 6-3,-6-3 2,6 1-4,-2-1-1,2-5-2,0 3 2,-2-1 0,1-3-2,-1-5-2,2 1 0,0-4-1,2 3 0,0-6 2,0 0-2,0-1 0,0-5 0,0 5 0,0-6-17,0-1-8,0-4-8,0 2-14,0-2-14,0 0-21,0-6-52,2-14-60,5-5-116</inkml:trace>
          <inkml:trace contextRef="#ctx0" brushRef="#br1" timeOffset="187822.1723">13573 849 501,'0'0'0,"-2"0"97,-8 7-79,2 9 18,-5 9 38,-3 6-11,-1-1-18,3 2-6,-5-1-7,9 5-10,-3-2-1,1-2-4,3 5-2,-1-1-3,-2-4-1,6-3 0,5 3-1,-3-4 2,4 3 0,0 1-3,-4-8-1,4 4 0,0-3-3,4-3-2,0-4-2,3 1-1,-5-10 0,8-1 0,0 1-1,-3-5-1,5 0 1,-1-4 1,1 0 0,2 0 5,-5 0-3,3-8 1,-1-1-1,3 1-2,-6 0 0,3-1 0,-3-4-6,2 3 3,-5 2-2,-5-3-3,0 1 1,0 0 0,-3 0-2,-9 0-1,4 0-1,-5-3-6,-7 0-3,9 3-4,-5-5-22,-3 3-37,7-6-78,-1 0-34,-1-2-62</inkml:trace>
          <inkml:trace contextRef="#ctx0" brushRef="#br1" timeOffset="188176.0164">13706 560 753,'17'22'0,"5"9"80,3 10-35,2 0-5,0 8-15,2 1-7,-8 5 5,2-2 4,0 1 1,-3 1-3,-1-2-2,-3 0 0,-9-1-2,5 0-2,-10-1-8,-2 1-2,-2 2-6,-12-4 0,-7 5-1,-2-5-1,-4 1-2,-6-5-81,4 0-13,-4-9-68,2-13-232</inkml:trace>
          <inkml:trace contextRef="#ctx0" brushRef="#br1" timeOffset="188878.2402">14411 1196 322,'-5'0'0,"3"0"139,2-2-86,0 2-21,0 0-10,2 0 3,7 0 27,3 0 9,7 0-10,4 0-8,12 0-12,-2 2-5,4 0-7,1-1-5,3-1-4,-4 4 2,-1-2-6,-3-2 0,0 0 3,-2 0-7,-6 0-2,4 0 0,-6-6 4,-5 3-5,-3 1-30,-1-2-17,-4 0-28,-5 4-41,-5 0-39,0 0-71</inkml:trace>
          <inkml:trace contextRef="#ctx0" brushRef="#br1" timeOffset="189110.3013">14483 1473 582,'0'0'0,"0"1"61,0 5-73,8-1 22,1 1 33,1 5 21,9 3-11,-1-8-3,5 5-2,2 0-11,4-2-11,2 1-4,-2-4-10,4 1-7,4-3-4,-1-4 1,1 0-1,2 0-2,3-4-53,-5-5-36,0 2-85,-6 0-132</inkml:trace>
          <inkml:trace contextRef="#ctx0" brushRef="#br1" timeOffset="190735.6608">15415 816 278,'-10'0'0,"4"0"119,2 0-79,-2 0 5,1 0 4,-1-3-5,4 3 9,-2-3 6,2 3 0,2 0 8,0 0-17,0 0-18,0 0-13,0-3-8,0 3-5,6 0-3,7 0 16,5 0 7,3 0-2,4 4-4,4 1 0,0-2-3,4-2-3,2-1-3,2 2 5,-1-2-2,7 0 1,-4-2-2,3-2-1,-3-2-6,-1 1-1,-7 0 0,-2 1-3,-7 0 0,-5 2-2,-7 0 0,-7 2 0,-1 0 0,-2 0-48,0 0-4,-2 6-22,-7 5-24,-5 4-60,-7-5-212</inkml:trace>
          <inkml:trace contextRef="#ctx0" brushRef="#br1" timeOffset="189848.9606">15509 1363 430,'-4'-5'0,"4"3"130,0-1-67,0 1-13,0-5-23,6-2-6,4 3 6,0 1 6,-1 1 2,3 1-4,1 1-2,5-3-1,3 5 0,2 0-7,2 0-2,6 0-8,-2 5-3,2 0 1,2-3-3,-2 3 1,2-3 0,4 0-3,-3-2-2,1 0-1,2 0 2,-4-4-4,-4-2 2,0 2 0,-8-1-1,-4-1 0,-3 4 0,-8 2-7,-4-2-12,2 2-10,-4 0-18,0 0-15,-6 0-9,-10 2-56,1 4-71,-5 4-59</inkml:trace>
          <inkml:trace contextRef="#ctx0" brushRef="#br1" timeOffset="190180.6885">15747 1052 520,'-10'-3'0,"7"-3"114,-1 6-57,4 0 0,-2 0-14,0 0-18,2 11-8,0 1 7,0 9 16,2 2-6,0 2-6,2 5-6,-1-2-2,3 0-1,2 2-4,-2 0 1,1-3-7,3 5 2,-4-1-2,7-4-2,-1 6-1,-4-8-2,1-1-1,5 4-2,-6-11 0,-1 2 1,1-5-2,-4-3 0,2 2-1,-2-5 1,0-2-12,-3-1-19,-1-3-3,0-2-11,0 0-22,0 0-26,-5-2-74,1-11-121</inkml:trace>
          <inkml:trace contextRef="#ctx0" brushRef="#br1" timeOffset="181104.2855">9110 1483 714,'-12'-9'0,"8"5"49,2 0-19,2 3 17,0-3-22,0 2-21,8-3 4,13-3 13,14 0 14,9-2-2,16-2-5,10-6-3,3 2-8,5 1-5,1 1-7,-4 3-2,-3 2-3,-5 3 0,-9 1 0,-2 4-34,-9 1-37,1 0-53,-9 0-105,-4 1-123</inkml:trace>
          <inkml:trace contextRef="#ctx0" brushRef="#br1" timeOffset="180831.6112">9438 649 581,'-2'0'0,"2"0"133,0 0-127,0 0-4,0 0-4,0 7-8,0 9 18,0 9 35,0 12 5,0 9-1,0 8-16,0 5-6,0 3-1,2 1-5,8 2-7,-4 0-3,5 1-5,-5-2 1,-2-7-2,4-2 0,-1 0 0,-5-9-5,0 1 4,4-3-1,-4-6 0,8-3-1,-7-1 0,7-5 2,-2-1-2,3-5-1,3-4 1,1-6-7,5 2-11,1-11-2,0 2-10,4-6-13,2 0-11,4-12-35,-4-8-24,-1 6-59,-7-12-78</inkml:trace>
          <inkml:trace contextRef="#ctx0" brushRef="#br1" timeOffset="182539.1278">10213 1695 373,'-6'0'0,"-1"0"171,1 8-108,2 2-2,4-1-10,-2 9-18,0-2-11,2 8-5,0-6-2,2 4-1,2 1 2,6-3-3,-1 2 2,3-2 0,-1 0-2,3-1-2,0-5-1,-3 4 1,-1-6 2,1 3-4,-3-1-1,4-10-2,-8 5 0,1-2-1,3-5 0,-4-2 0,0 0-2,0 0-2,0 0 6,5 0 2,-1-11-1,7-3-3,3-10-1,-5-3-4,5-4 0,-1-5 1,2 6-1,-9-6-13,0 4 8,-6 3 1,-2 2-6,-2 2 0,0 3-1,0 10 6,-4-4 6,-8 6-2,1 5 1,-9-4 0,3 2 0,-3 4 0,-1 2 0,0 1-2,-2 0 1,3 4 2,5 5-1,1-1 0,-1 5 0,5 0-5,-1 3-6,7 2-13,2 0-12,2 5-7,0-1-29,0-4-42,2 6-9,4-10-53,5 4-47</inkml:trace>
          <inkml:trace contextRef="#ctx0" brushRef="#br1" timeOffset="182777.5392">10644 1980 545,'0'10'0,"6"1"53,0 5-12,-4 1 15,5-1-16,-1-2-16,0 1-6,-4-5 0,2 2 2,4 2 6,-5-4-8,1-1-9,0 3-1,2-2-5,2-3-3,-2 4 0,-1-5 0,3-4 0,-6 4-19,0-4-24,-2-2-28,0 2-49,0-2-16,-6 0-87</inkml:trace>
          <inkml:trace contextRef="#ctx0" brushRef="#br1" timeOffset="183193.8797">10868 1845 731,'-5'7'0,"3"0"49,-4 9-51,2-4 4,4 5 5,0-4-2,0-3 3,0 5 1,10-5 9,-3 1 2,7 2 0,-4-5 3,5-2-8,1 0-1,-5-1 1,3-3-6,-7 4-4,9-3 0,-5-3-4,3 0-1,5 0 0,-3-7 2,-5-4 0,5 1 1,-1 2-1,-5-5 2,4 1-3,-7-1 2,-1-1-2,0 0-1,-4-1 0,-2 3 1,0-5-1,0 4 0,-8-1 1,0-5-1,3 6-2,-7-6 2,2 9-1,-3-8 1,1 9 0,-1-4 0,-7 2 0,3 1-2,-4 2 0,-1 5 0,1 1 0,-2 2 0,-2 0 1,4 5-7,-1 4-2,3 4 1,5-2-8,5 1-9,3 3-5,0 0-13,2 2-27,4 1-30,0 0 4,0-3-26,4-1-38,4-1-41</inkml:trace>
          <inkml:trace contextRef="#ctx0" brushRef="#br1" timeOffset="183641.8742">11185 1754 530,'4'-9'0,"8"-7"43,-2 4-25,3 1 1,4-1 2,-7 2-1,8 2 10,-5 2 7,-1 0-2,5 2 3,0 1-9,1 3-3,-5 0-6,3 0-8,5 0-4,-7 0-4,-3 4 0,3 2-1,-6 2 0,1-2 0,-1 0 3,-6-4 0,2 3 3,-2 1 0,0 2-4,-2 2 2,3 3 3,-3 2 0,0 2 3,0 4-3,-7-4-3,3 2-1,2 8 2,-4-8-4,0 2 0,6 5 0,0-10-1,0 2-2,0 1 1,0-5-1,4-2-2,2 3 1,4-5 0,-1-3-2,1 3 2,0-5 0,-5-3-2,7 2 2,-2-4-4,3 0-1,-1 0-3,1-2-4,-3-7-5,5-1-13,1-2-20,-4-6-33,5 4-79,-4-6-41,-5 1-31</inkml:trace>
          <inkml:trace contextRef="#ctx0" brushRef="#br1" timeOffset="184111.3015">11883 1675 618,'2'-18'0,"10"4"188,-6-4-128,3 9-15,5-4-6,1 0-21,6 1-8,1-3-2,1 5 2,2-1-3,-2 0-1,0 2-6,3 6 0,1-3 0,-2 0 0,-2 1 0,0 2-49,-2 1-88,-1 0-188</inkml:trace>
          <inkml:trace contextRef="#ctx0" brushRef="#br1" timeOffset="183931.9199">11823 1687 574,'0'0'0,"0"0"161,-2 0-126,0 0-17,-1 7-1,-5-1-6,4 2-3,2 1 6,2-1 5,0 0 5,0 4 2,2-3-7,11 6 0,3 4-1,-6-6-5,7 4-3,0-1 1,1 0 0,-1-4-2,3 3-1,-3-2-1,2 1 0,-5-1 2,-5-5-4,3 2 0,-4 1-3,-4-5 0,3 5-1,-5 1 0,-2-7 0,0 3-2,2 0-12,-2 1-7,0 0-4,-4-2-7,-9 2-16,-5 2-26,1-2-49,2-7-76,-7-2-48,7-2-44</inkml:trace>
          <inkml:trace contextRef="#ctx0" brushRef="#br1" timeOffset="192107.7176">16661 994 463,'-5'-7'0,"5"2"82,0-2-72,0-1 36,0-1-1,0-1-7,0-5-7,3 3-5,1-7 9,4 2-6,-2-2-12,3 2-1,5-2 0,1 0-3,5 4-3,-5-1-2,6 4 2,1 2-1,-3 1 6,-3 6-1,-1 1-7,-1 2-2,-3 0 0,3 9-2,-9 3 0,3 9-1,-4 4 3,0 9 7,-4 2-4,0 2-4,-10 1 1,1 0 0,-5 0-2,6 2-1,-9-1 0,3-2-2,3 0 0,-7-3 2,3 1-3,-2-1 2,-5 1-1,1 0 0,0-3 5,-4 1-3,3-4-2,1-3 0,2-2 2,-1-1-2,7-5 0,3-4 4,4-3-5,5-4 0,1-3-1,0 1-2,0-1 2,0-3 0,5 0-1,3-2-2,4 0-2,3 0 11,6-2-2,1-7 0,1 0-2,0 2 0,-4 0 2,-1 5-2,-3 2 0,1-2 0,-1 2 11,3 0-4,-3 0-5,4 0 0,-1 0-1,-3 0-1,1 4 0,-9-2 0,3 0 0,-4 0 0,-2-2 0,0 4-34,-2-2-9,-2 3-17,1-1-11,-1 0-49,0 3-49,0-5-81</inkml:trace>
          <inkml:trace contextRef="#ctx0" brushRef="#br1" timeOffset="192339.7052">17145 1489 808,'3'0'0,"1"0"46,4 0-45,0 0 5,-2 0 9,3 0-3,-3 0 4,6 0 0,-7 2-3,1 0-5,4 2-5,-10 1-2,0-3-2,2 2 1,-2 4 0,0-4-23,-4 7-13,-10 4-42,-1-7-88,-2 3-83</inkml:trace>
          <inkml:trace contextRef="#ctx0" brushRef="#br1" timeOffset="192841.0813">17465 1221 476,'10'-27'0,"0"2"8,-3-4 0,1-1-4,-2-6 2,-4 2-4,2-3 1,0 7 24,-4 5 31,0 5 27,-4 7-1,0 2-8,4 6-19,-2 0-16,0 5-17,2 0-11,-2 0-9,0 0-4,2 0 0,-2 0-5,2 0 1,-2 0 3,2 8 2,0 0 8,0 1-5,0-1-1,0-2-2,0-3 0,0 5-1,0-2 0,0-1 3,0 0 0,2 8 2,0 1 4,2 5 4,0 5-2,-2 3-2,6 3-1,-6 4 0,-1 1 0,-1 2 1,0-2-3,0 1-2,2-1-1,4-3 0,-4 2-2,6-1 2,-4 0-4,2-3 2,-3-2 2,5 0-3,-2-3 0,2-2 2,-6-2-3,1-4 2,-1 0-2,-2-1-4,0-2-11,4-7-7,-2-3-9,2-1-8,-4-1-20,0-2-25,2-2-39,0-9-53,0-12-118</inkml:trace>
          <inkml:trace contextRef="#ctx0" brushRef="#br1" timeOffset="193288.7149">17867 948 520,'0'-27'0,"10"-3"29,-4 0-3,7-1 16,-1 4-8,2 0-11,3 6 3,-2-3 7,5 8 2,-3 2-4,-1 6-3,-5 4-4,-1 4 1,0 0-9,-1 0-1,-3 12 1,0 6 2,2 0-3,-3 7 1,-3 5-4,4 0 4,-2 2-1,2-1-1,-4 1-4,2-3 0,-4 3-3,1 1 1,1-1-2,-2 4 0,0-3-1,-3 1-1,-3 0 1,0 0-3,-4-3 1,-1-2 3,1 3-6,-2-3 0,3-4 7,3 5-3,-8-9 3,7 0-6,-1-1 2,4-6-1,0 3 1,4-7-2,0 1 0,0 2-1,0-8 0,4 4 0,2 0-2,4-3-2,5 2 2,2-2 4,1-1 0,7-3-3,4-2 2,0 0-2,4 0-18,-2-7 0,-2 0-10,-2-4-20,-6 0-31,-2 0-79,-15 7-196</inkml:trace>
        </inkml:traceGroup>
      </inkml:traceGroup>
      <inkml:traceGroup>
        <inkml:annotationXML>
          <emma:emma xmlns:emma="http://www.w3.org/2003/04/emma" version="1.0">
            <emma:interpretation id="{8ADC48B4-75B6-4CF7-89BA-F3D6DE17B565}" emma:medium="tactile" emma:mode="ink">
              <msink:context xmlns:msink="http://schemas.microsoft.com/ink/2010/main" type="line" rotatedBoundingBox="16524,10454 25044,10190 25080,11367 16560,11631"/>
            </emma:interpretation>
          </emma:emma>
        </inkml:annotationXML>
        <inkml:traceGroup>
          <inkml:annotationXML>
            <emma:emma xmlns:emma="http://www.w3.org/2003/04/emma" version="1.0">
              <emma:interpretation id="{418C2C9E-EF8E-4CAC-ADDE-56997253B503}" emma:medium="tactile" emma:mode="ink">
                <msink:context xmlns:msink="http://schemas.microsoft.com/ink/2010/main" type="inkWord" rotatedBoundingBox="16527,10555 18535,10493 18567,11549 16560,11611"/>
              </emma:interpretation>
              <emma:one-of disjunction-type="recognition" id="oneOf15">
                <emma:interpretation id="interp71" emma:lang="tr-TR" emma:confidence="0">
                  <emma:literal>Çift</emma:literal>
                </emma:interpretation>
                <emma:interpretation id="interp72" emma:lang="tr-TR" emma:confidence="0">
                  <emma:literal>çift +</emma:literal>
                </emma:interpretation>
                <emma:interpretation id="interp73" emma:lang="tr-TR" emma:confidence="0">
                  <emma:literal>ç N +</emma:literal>
                </emma:interpretation>
                <emma:interpretation id="interp74" emma:lang="tr-TR" emma:confidence="0">
                  <emma:literal>ç M +</emma:literal>
                </emma:interpretation>
                <emma:interpretation id="interp75" emma:lang="tr-TR" emma:confidence="0">
                  <emma:literal>ç Ü +</emma:literal>
                </emma:interpretation>
              </emma:one-of>
            </emma:emma>
          </inkml:annotationXML>
          <inkml:trace contextRef="#ctx0" brushRef="#br1" timeOffset="198038.7678">14340 2544 317,'-10'0'0,"-1"-2"101,-7 2-51,5 0 4,-7 0-12,-1 0-3,0 2 5,-2 4 15,3 0-1,-1 3-9,-6 2-18,6 1-7,-6 2-4,0 6-2,3 1-3,-1 4 1,2 2-7,2 1 5,5-1-3,5 1-1,9 1-5,2 1-2,0 0-1,4-1-1,9-4 1,5 2 0,1-1 0,2-1 0,4-2 0,-1-4 0,7-2-2,-3-6 0,0-1 8,1-6-2,0-2-2,-2-2-2,2 0 0,0 0 0,-4-2-1,-2-6 0,-2 1 0,-5-3-2,-1 0-18,-3 1 6,-5 3-11,-3-1-10,0-1-14,-4 5-17,0-2-22,0 0-44,-10 1-23,1 0-21,-3 1 36</inkml:trace>
          <inkml:trace contextRef="#ctx0" brushRef="#br1" timeOffset="198301.5446">14309 2893 334,'-4'-6'0,"-2"1"203,4 2-119,2 1-15,-3-2-25,3 4-5,-2 0 2,2 0-4,0 0-9,0 0-11,0 0-7,0 14 1,5 9 18,-1-2 2,6 4-8,-2 0-9,-1-1-3,3 6-3,-2-7-2,3-2-2,-3-2 0,4-3 1,-5 1 0,-1-2-1,-2 0-2,0-2-1,-2-6 0,0 4 0,-2-2-1,0-2 0,2-1-14,-2 6-4,0-3-2,0 2-4,-4-1-8,-2 0-17,2-5-21,4-1-44,0-4-62,0 0-82,4-11-33</inkml:trace>
          <inkml:trace contextRef="#ctx0" brushRef="#br1" timeOffset="198571.3027">14678 2843 550,'2'3'0,"6"2"66,-4 4-28,0 4 25,-1-4-17,3 7-14,4-3 7,-4 3-11,3-3-5,-1 3-2,-2 0 6,5-2-7,-3 5-9,-2-2-2,2 0-4,-1-1-4,-7-2 2,2 2-3,-2-1 0,0-4 0,0 1-23,0 1-7,-7-4-14,-7 2-20,3 0-62,-7-5-71,-1-3-60</inkml:trace>
          <inkml:trace contextRef="#ctx0" brushRef="#br1" timeOffset="198771.8123">14771 2544 596,'8'-24'0,"9"6"9,-1 1-12,1 2 2,2 0 2,-1 5 3,-1 8-4,-9 2 0,3 0-18,-5 8-32,0 7-1,2 4 5,-4 4-16,-1 0-42,-1 2-51</inkml:trace>
          <inkml:trace contextRef="#ctx0" brushRef="#br1" timeOffset="199326.3401">14978 3077 499,'-2'-16'0,"2"-2"160,0 5-76,2 0-29,7 1-29,-1 1-14,2-2-5,1 6 1,3 0 9,1 3 3,-1 2 3,1 2-1,3-2-4,-3 2-7,1 0-2,3 0-7,0 0-2,3 4 0,-1 2 0,-2 1-1,1 1-28,-5-2-22,0-4-19,5 0-46,-5-2-33,-1 0-29,-1-8-82</inkml:trace>
          <inkml:trace contextRef="#ctx0" brushRef="#br1" timeOffset="199103.9204">15219 2616 185,'12'-17'0,"0"0"70,-5 2-11,1 2-5,-8 3-9,0 6 6,-8 0 24,1 4 23,-7 0-40,1 0-20,-1 6-5,-5 3-4,1 9-8,5 0-1,-3 0-1,1 6-9,-3 2-3,9 8 0,-5 0 12,8 6 4,3 0-1,-3-3 3,2 8-7,4-1-5,0-1-2,0-1-6,4-1-1,3 1-2,1-5 0,2-4-1,0 1 0,-1-5 0,-1 1 0,-2-1-2,3-4 2,-3 2-1,0 0 0,0-5 0,-4-4-20,-2 0-6,0-3-7,-2-1-11,-4 0-16,0-10-27,-3 0-46,1-4-13,-2-4-56,-3-7-43</inkml:trace>
          <inkml:trace contextRef="#ctx0" brushRef="#br1" timeOffset="199859.1693">15480 2794 584,'0'-8'0,"4"2"68,6 2-47,1 0 9,5 1 18,3-1 7,4 2-13,3 0-7,8 0 4,1 2-11,2 0-5,-2 0-10,-1 0-3,-1 6-9,2 3-1,-4-1 0,-2 4-56,0 1-66,-4-8-147</inkml:trace>
          <inkml:trace contextRef="#ctx0" brushRef="#br1" timeOffset="199627.2478">15635 2405 551,'0'10'0,"0"8"130,0 4-77,0 8-6,0-4-12,0 3-4,2-2-5,0 3-5,2 2 0,0-1 5,1 2-1,-1-1-5,6 2-5,-2-1-2,-3 1-2,3 2-5,0-2-3,-4-1-1,2 1-3,-3-5 2,-1 1 1,2-4-2,-2-5 0,-2 1 0,0-4-17,-4 0-16,0 0-13,-1-2-14,-3-7-23,4-3-60,-2-6-37,2 0-63</inkml:trace>
        </inkml:traceGroup>
        <inkml:traceGroup>
          <inkml:annotationXML>
            <emma:emma xmlns:emma="http://www.w3.org/2003/04/emma" version="1.0">
              <emma:interpretation id="{EA082CC4-3636-449E-AFA3-CE1B06E90E6D}" emma:medium="tactile" emma:mode="ink">
                <msink:context xmlns:msink="http://schemas.microsoft.com/ink/2010/main" type="inkWord" rotatedBoundingBox="18967,10379 21442,10302 21476,11402 19001,11478"/>
              </emma:interpretation>
              <emma:one-of disjunction-type="recognition" id="oneOf16">
                <emma:interpretation id="interp76" emma:lang="tr-TR" emma:confidence="0">
                  <emma:literal>taraflı</emma:literal>
                </emma:interpretation>
                <emma:interpretation id="interp77" emma:lang="tr-TR" emma:confidence="0">
                  <emma:literal>tarafla</emma:literal>
                </emma:interpretation>
                <emma:interpretation id="interp78" emma:lang="tr-TR" emma:confidence="0">
                  <emma:literal>taraf),</emma:literal>
                </emma:interpretation>
                <emma:interpretation id="interp79" emma:lang="tr-TR" emma:confidence="0">
                  <emma:literal>tarafım</emma:literal>
                </emma:interpretation>
                <emma:interpretation id="interp80" emma:lang="tr-TR" emma:confidence="0">
                  <emma:literal>tarafa,</emma:literal>
                </emma:interpretation>
              </emma:one-of>
            </emma:emma>
          </inkml:annotationXML>
          <inkml:trace contextRef="#ctx0" brushRef="#br1" timeOffset="201147.1453">16381 2794 617,'0'0'0,"0"0"65,6 0-66,4 0 2,5 0 31,4 0 0,4 0 5,6 0 1,4 0-8,0-2-1,4-4-6,-4 2-1,0-2-5,-2-1-4,1 1-8,1-3-3,-2 5-2,-6-2 0,-3 2 1,-5 2-1,-3 0-43,-5 2-5,-1 0-11,-4 2-26,0 2-30,-2 8-7,-2 3-20,0-4-9</inkml:trace>
          <inkml:trace contextRef="#ctx0" brushRef="#br1" timeOffset="200824.0825">16528 2419 209,'0'0'0,"0"0"124,0 0-75,-4 0-5,4 0-6,-6 5 10,4-5 2,2 2 1,-2 0 8,2-2 0,0 2-14,0 1-9,0 3-7,0 0-6,0 0-1,2 7 2,0 2-4,4 4 0,-4 0-1,0 8 2,0 1 1,2 2-6,0 7 0,-1-1-5,1 0-2,0 0-5,0-1 1,0 0-2,-2-2-1,6-2-1,-3-1-1,1-3 0,-2-2 0,2-4 2,0 0-2,-1-2 0,-3-4 0,0-5-45,-2 2 5,0-4-14,0 2-16,-4-1-28,-5 0-58,1-4-27,-5-5-90</inkml:trace>
          <inkml:trace contextRef="#ctx0" brushRef="#br1" timeOffset="201633.0272">16973 2759 371,'0'-5'0,"0"3"55,0 0-37,-2-1-4,-6-2-8,2 3 7,-2 2 27,-1 0-6,-1 0 20,-4 0 4,5 4-5,-3 6-12,3 1-15,-1 2-4,-2 3-2,3 2-2,3 0 0,0 0 2,4 2 1,-2-3-1,2 0-4,2-1-1,0 0-6,6-6 1,-2 2-1,4-3-3,-6 0 3,5-2-5,-5-4-2,6-1-2,-2 2 0,2-4 1,1 0 0,1 0 0,0-4-1,1-4 0,3-3 0,1-8-7,3 2-1,-1-8-4,-2 1-6,5 1 1,-9-1-2,1 3 4,-2 4 4,-7 0 6,-1 6 3,0 5 2,-2 4 0,0 2 20,0 0 3,0 0-5,0 0-6,0 0-4,0 4-3,-2 5 0,2-1 1,0 9 6,0-6 1,0 1-2,0 5-4,0-6-1,4 1 3,4-1-3,-2-2 0,0 1-4,1-4 3,-7 2-3,2-3 1,0 2-1,4 0-1,-2-3-1,4 3 0,-5-5 0,3 0-52,0-2 10,4 0-7,-1 0-17,1-6-48,2-5-73,-3-2-72</inkml:trace>
          <inkml:trace contextRef="#ctx0" brushRef="#br1" timeOffset="202534.9993">17286 2812 495,'2'2'0,"0"6"96,1 5-70,3 0-2,2 1-7,0-2-1,-3 1 3,3-2 6,-6-5 1,0 0 6,2-5-3,-2 1-3,0-2-8,-2 2-2,0-2 3,0 0 9,0 0 2,0 0 2,0 0-4,0 0 0,-4-5-7,0-4-14,0 0-2,-6-4-3,7 2 1,-5 2-1,6-4-2,-6-3 0,2 0 0,5 3 0,-3-4-4,4 9 2,0 1 1,0 1-1,0 2-1,4-3-2,1 4-3,5 1-4,0-3-6,3 3 0,-1 0-2,1 0-1,5 0-9,3-1-3,0 3-2,0-2-14,3 2-14,-5-2-2,4 0-11,-2 0 20,1-3 2,5 1 2,-2-4-17,2 2-31,-2-3 22,-4 3-20,1 1 32,-1-2 45,-2-2 18,2 5 5,-7-5 10,3 2 23,-1 2 14,1-5-14,-5-2 6,1 5-20,5-2-1,-7 0-14,1 0-1,-4 4 0,-4-1 5,-1 1 27,-3-2 18,0 7 7,0-4-1,-5 4 14,-3 0-25,-6 0-18,3 9 9,-5 2 10,-3 1 7,4 2-7,-7 0-15,3 0-10,3 0-7,-3 5-4,2-7 0,5-2-6,1-2 1,5 1-5,-2-5-3,4-1 1,4-1-2,-2-2-1,2 0 0,0 3 0,0-3 0,0 1-2,0 2 1,0 2 0,0 6 1,0-1 0,0 7 3,-2 0 0,2 4-1,-2-3 2,0 5-3,0-1 1,-1-3 0,3-2-2,0-5 0,5-4-3,-1 1 1,0-5 2,2-1 0,2-3 2,-1 0-2,7 0 0,-8-3 3,9-5-2,-3-4-1,-1-3 0,1 1 1,-4 0-1,-1-1 0,-1 1 0,-4-8 0,8 2-3,-2-3-4,-1-1-3,-1 3-9,-2 3 7,0 5 7,-2 2 7,-2 6-2,0 5 0,0 0 14,0 0-7,0 0-5,0 0-3,0 0-3,0 3 0,0 7 5,4 4 5,0-5 2,-1 2-1,5 2 0,2-3 3,-4 5-2,1 0-1,1 2-2,0 0-2,-2-2-1,1 2-2,1-1 0,-4-7 1,-2 0-1,2 2 0,-2-3 1,-2-3-1,2 0-23,-1-1-10,1-1-10,2-3-22,2 0-38,4 0-17,5-12 25,3-2-13,3-10-58,4-1-34</inkml:trace>
          <inkml:trace contextRef="#ctx0" brushRef="#br1" timeOffset="203052.095">17995 3014 150,'-2'-17'0,"2"0"241,0 4-129,4 0-25,4 2-18,5-1-25,1-3-11,7 5-4,4-3-9,-7-1 0,7 6-1,-6-1-1,-4-2-1,7 3 1,-3-4-3,2 7-8,1 1-5,-5-1 0,-2 4-2,5-1 0,-9 0 0,3 2 0,-4 0 0,-5 0-40,-1 0-11,-2 0-18,2 0-27,0 0 7,-2-5-17,7-3-30,1-7-27</inkml:trace>
          <inkml:trace contextRef="#ctx0" brushRef="#br1" timeOffset="202851.5533">18358 2369 437,'-13'-5'0,"-1"2"72,-5 3-45,2 0-2,-7 6-1,-3 5 11,8-1 28,-2 8 1,-1 0-13,7 6-12,-2 4-12,1 4-5,8 4-1,1 3 2,5 8-11,0-2 6,2 5-4,0 1-9,0 1-3,6-3 1,-2 1-2,3-3 1,-3-6 0,2-4 1,-2 2 0,4-5 0,-7-5-2,1-2-1,0 0 0,2-7 0,0-2 1,4 0-1,-8-5 0,0 0 1,0-1-1,0-3-15,0 1-8,0-5-5,0-5-5,0 0-1,-4 0-2,-2-3-25,-4-6-37,1-6-18,1 0-9,-4-5-19,-1 2 22,1-2-27</inkml:trace>
          <inkml:trace contextRef="#ctx0" brushRef="#br1" timeOffset="203368.6056">18579 2213 651,'-6'0'0,"2"0"117,2 0-87,0 0-13,-2 6 1,2 9 14,0 1-4,2 7-3,0-3 0,0 5 0,0 8-6,4-2 2,2 2 5,2 7-4,-6-2-8,4 5-4,-3-3-5,-1 0 2,4-5-4,-4 1 4,0-5-3,-2 0 1,0-6-2,0 0-1,0-7-1,0 4-1,0-8 0,0 0 0,-2-8-23,0-2-8,-2 0-7,2 0-7,2-4-16,-2 0-21,2-3-42,0-8-83,0-9-55</inkml:trace>
          <inkml:trace contextRef="#ctx0" brushRef="#br1" timeOffset="203599.9067">18791 2550 511,'0'0'0,"0"4"151,2 7-72,0 4-3,0 2-18,0 0-19,0 4-10,4-5 3,-2 8 2,-2-4-3,3 3 0,-1 1-8,4-3-3,-2 2-5,0 1-6,1-3-5,-5 7-1,2-8-1,-2 3-1,2-2-2,-2-1-64,-2-4-32,0-3-79,0-13-268</inkml:trace>
        </inkml:traceGroup>
        <inkml:traceGroup>
          <inkml:annotationXML>
            <emma:emma xmlns:emma="http://www.w3.org/2003/04/emma" version="1.0">
              <emma:interpretation id="{9A195E57-CCE6-4E69-9709-D538FC31A974}" emma:medium="tactile" emma:mode="ink">
                <msink:context xmlns:msink="http://schemas.microsoft.com/ink/2010/main" type="inkWord" rotatedBoundingBox="21773,10335 25045,10233 25080,11367 21808,11469"/>
              </emma:interpretation>
              <emma:one-of disjunction-type="recognition" id="oneOf17">
                <emma:interpretation id="interp81" emma:lang="tr-TR" emma:confidence="0">
                  <emma:literal>olduğundan</emma:literal>
                </emma:interpretation>
                <emma:interpretation id="interp82" emma:lang="tr-TR" emma:confidence="0">
                  <emma:literal>olduğunda.</emma:literal>
                </emma:interpretation>
                <emma:interpretation id="interp83" emma:lang="tr-TR" emma:confidence="0">
                  <emma:literal>olduğundan.</emma:literal>
                </emma:interpretation>
                <emma:interpretation id="interp84" emma:lang="tr-TR" emma:confidence="0">
                  <emma:literal>olduğunda</emma:literal>
                </emma:interpretation>
                <emma:interpretation id="interp85" emma:lang="tr-TR" emma:confidence="0">
                  <emma:literal>Olduğundan</emma:literal>
                </emma:interpretation>
              </emma:one-of>
            </emma:emma>
          </inkml:annotationXML>
          <inkml:trace contextRef="#ctx0" brushRef="#br1" timeOffset="207727.5843">19193 2685 16,'-2'0'0,"2"-3"82,0 3-63,0-1-11,0 0-5,0-2-3,0 3 0,0-2 0,0 2 1,0-2-1,2 1 0,-2 1 0,0 0 0,0 0 0,0 0 4,2 0 7,-2 0 7,0 0 3,0 0 2,0 0 2,0 0-15,0 1-2,-2 3 0,0 0-1,2 2 3,0-4-1,0 0 8,0 0 25,0-2 12,0 2-28,0-2-13,0 3-3,0-3 3,0 0 3,0 0 1,0 2 2,2 0 0,-2 2-5,0-4 6,0 3 4,2-1 1,-2 3 1,0 2 6,0 4 4,0-1 4,0 7-4,0-2-7,-2 3-7,0-2-9,2 0-7,0 1-2,0-5-2,0 1 0,0-7-1,2 2-1,6-3 0,2 0 13,-6-4-8,5-1 0,1 0 2,0 0-1,1 0 3,1-8-6,1-3-1,5 4-1,-7-5-2,5-3 2,-3 1 4,-1-5-5,1-2 0,-5 7 4,0-4-6,-4 6 3,-2-3 0,0 3 2,2 1-4,-4-2 2,0 3 0,0 2-1,0-1 5,-4 0-3,-4 2-1,-2 2-1,1 1 0,-5 0 2,3 1-3,-7 3 1,3 0 0,-1 0 2,1 0-2,1 0 0,6 4 2,1 1-3,-1 4-2,2 4 4,-3-3-2,3 2-4,2-2-9,2 6 0,2-4-4,0 1-9,0-2-15,0-4-15,6 0-17,0-1-22,5-4-20,-3 1-51,3-3-4</inkml:trace>
          <inkml:trace contextRef="#ctx0" brushRef="#br1" timeOffset="208066.1827">19481 2237 518,'-9'-5'0,"7"1"135,0 4-113,2 0-1,-2 4-5,-4 10 13,2 2 18,2 5-1,2 9-5,0-3-13,0 6-7,0 0-4,2 4 1,6-1-2,-4 0-5,0 0 3,2 3-1,1 1-1,-3-2-2,0-4-1,0 0-6,2-5-1,-4 0 0,1-4-1,-3 2 0,0-5 3,0-3-5,-1-2 2,-1-6 0,0-3-1,2 3 0,0-7-1,-4 1-29,2-1-10,0-4-15,0 1-31,0-1-49,0-1-71,0-10-93</inkml:trace>
          <inkml:trace contextRef="#ctx0" brushRef="#br1" timeOffset="209554.5799">19851 2306 521,'-4'2'0,"4"3"38,-2 0-27,2 2 31,-2 1 26,2 1-8,0-2-21,0 1-9,0 2-10,4 1-1,0-1-2,1 3 2,5 0 0,-6 1 3,0 6 0,2-2-5,-3 3-3,-1 3-1,-2 3 0,2-2-2,-2 0 0,0 1-3,0 1-2,0-2 0,0-2-1,2 3-2,0-3 1,2-2 0,0-4-1,-2 4-2,8-8 4,-9 3-5,3-3 0,6-2 0,-10-1 2,2-3-2,2-3 0,-4-4 0,0 0-1,2 2 1,-2-2 0,4 0-1,-4 0 1,0 0 4,0 0-6,0 0-1,0 0-1,0-5 1,0-3-6,-6-4-12,2-1 2,-2 1 6,-2 5 6,3-4 0,-5 5-1,0-5-2,-3 3 2,1 2 0,-5 1 1,3 1 1,3 0-2,-7-3-1,7 3 4,-1 3 3,2-6 1,5 7 2,3 0 0,-2 0 0,2 0 4,-4 0 4,6 0-1,-6 0-3,4 0-2,0 0-1,2 0-1,-2 2 0,0 3 0,2-2 0,-1 1 0,-1 5-1,-2 0 0,2 1 3,0 3 0,0 0-1,0-6 2,2 6-2,0-3 2,0-2-1,0 3 2,2-6-2,4-2-1,3 1 1,-3-2-1,8-1-2,-3-1 0,7 0 0,-1 0 1,1 0 3,-1-3-1,-2-4-4,1 2 2,1-3 1,-1 5-1,-7-5 1,9 3-3,-9 0-5,3-3-6,-2 0 1,-1 1-2,-1-1-4,2-7 0,-3 5-10,7-1-5,-6-3-4,7-1-5,-5-3-14,1 2-7,-1-2 6,2 9 35,-8-1 19,1 0 4,-3 5 0,4 0 6,-2 3 8,-4-3 5,4 4 11,-4 1 14,0 0 9,0 0-6,0 0-8,0 0-3,-2 0-9,-2 0-6,4 0-4,0 4-4,0 0 1,0 6 2,-2 3-4,2-2 0,0-1 0,0 3-1,0 1-1,4-5-1,0 2 0,-2-3-4,0 2 1,2 1-1,-2 0-2,1-5-3,1 0-2,-2-4 0,2 4 0,0-3-1,0-3 1,2 2-2,-4-2 0,1 0 1,1 0-9,2 0-4,6 0 1,-7-2-4,9-9-2,-4 5-1,3-2-4,-5-3-2,3 2-1,-5 1-4,4 0-2,-4 1 4,-4-4 4,2 4 17,-3-4 6,1 4 0,-2-1-1,0 3 5,0 2 0,0-1 4,0 3 11,0 1 7,-3-4 4,3 4 1,0 0-6,0 0-5,0 0-6,0 0-3,0 0-5,0 0-2,0 0-1,0 4-2,0-1-1,0 4 3,0 9 3,0-3 0,0 3 0,0-1-2,3 2 0,3-2-2,-4-1 0,2 1 1,-2-2-1,2-3 0,5-1-1,-5-1 1,-2-3 0,2-2-13,-2-1-11,4 0-6,2-2-13,-1-2-5,5-5-25,-2-8-44,5 1-14,1 0-9,-3-7-6,6 4 5</inkml:trace>
          <inkml:trace contextRef="#ctx0" brushRef="#br1" timeOffset="210018.3413">20523 2610 173,'0'-3'0,"0"-2"239,-4 5-122,-7 0-23,1 0-24,-1 0-14,1 5-4,-4 2-3,7 3-8,-7 1-10,8-2-10,-5 7-6,5-1-4,0-1 0,-2 6-3,4-2 1,1-1 0,-1 2 0,4-2-2,-2 2 0,2-4-1,0-3-2,0 1-2,0-4 1,0-4-2,0 2-1,0-5 0,0-2-1,0 2 1,0-2-5,0 0 0,6 0 2,3 0-7,5-4 1,1-6 1,-3-1-2,3-2 3,-3 1 1,-4-1 5,1 1 2,-3 5 1,0 1-2,-4 4 0,-2 2 0,0-2-1,0 2 1,0 0-2,0 0-1,0 2 3,4 6 0,-2 4 0,-2 4 11,2 4-2,1 0 0,1 4-2,0 4-5,-2 1 1,2 3-3,4 2 0,-1-1 2,-5 1-2,0-1 0,-2 0 3,0-2-1,0-4-1,0-1 1,-4 1-1,-3-4 1,-3-3-1,0-5 0,-1-5 0,3-2 2,-7-2 0,5 0-3,-7-3 0,-1-2 0,1-1-25,-6 0 6,5-7-9,-1-8-15,1 0-22,1-8-42,-4-3-36,5-1-14,-3-9-64</inkml:trace>
          <inkml:trace contextRef="#ctx0" brushRef="#br1" timeOffset="210568.4906">20415 2479 107,'0'0'0,"-2"0"102,2 0-44,0 0 16,0 0-2,0 0-9,0 0-4,0 0 2,0 0 0,0 0-4,0 0-6,0 0-7,0 0-4,0 0-2,4 0-4,-4 0-9,2 0-8,0 0-3,2 0-4,5 0 1,-3-2 1,4 2-1,1 0-4,-1-1-1,4-2-2,1 0 2,-1 1-5,-3 0 1,5 0-3,-7 0 1,3 0 0,-6 2 0,-1 0-10,-1 0-22,0 0-10,-2 0-26,0 6-28,-2 4-54,0 1-13,0 4-59</inkml:trace>
          <inkml:trace contextRef="#ctx0" brushRef="#br1" timeOffset="211159.0821">20695 2574 212,'6'-5'0,"4"3"172,-4-2-105,1 1 2,1 3-8,-4 0-1,0 0 12,-2 0-15,-2 3-12,4-1-5,-4 7-5,3-1-7,-3 3-2,0 6-3,2-5-3,-2 5-6,0-3-3,2 6-1,0-4-1,0 6 1,-2-4-1,0 0 0,2-2-3,0-3 0,2-1-2,-2-1-1,2-3-2,0-1 1,-3-2-1,1 2-2,4-5 0,-2 0 1,4-2 0,-4 0 2,5 0-2,3 0 0,1-13-17,1 3 3,1-9-6,5 0-13,-3-3-2,-3-5-18,1 5-8,1-3-18,-5 0-24,3 1-4,-10 5-2,1 1-6,1 5 45,-4-1 39,-2 5 31,0 5 0,0 1 41,0 1 31,-8 2 11,3 0 4,1 0-14,-4 0-4,0 5-8,4-1-10,2 3-9,2 2-9,0 0-8,0-3-2,0 5 3,0 1-6,0-1 1,0 2-4,0-3 2,0 1-4,0 2-1,4-3-4,-4 2 0,0-2-6,2 1-2,-2-3-2,0-4 0,4 1 2,-4-1-2,0 0 0,0 1-40,0-5 0,0 2-29,0-2-32,4 0-84,0 0-36,2-4-75</inkml:trace>
          <inkml:trace contextRef="#ctx0" brushRef="#br1" timeOffset="211572.1368">21088 2715 330,'0'3'0,"0"4"51,0 4-42,-6-5 27,6-1 26,-2-2 8,2-3-12,0 0 1,0 0-4,0 0-14,0 0-7,0 0-12,0 0 0,0 0-3,4-6-1,4 0-8,-3-5-7,3 0 0,0-1-4,-2-5 2,5 5-1,-1-8 0,-4 6-6,5-1 1,-5-1-1,4 5 3,-5 2 3,-1 2 0,-4 4 1,4-1-1,0 2 0,0 2 0,-2 0 14,-2-2-4,0 2 2,0 0-2,0 0 3,4 0 4,-4 0-2,4 4-2,-1-2 1,5 3-3,0 2-1,-4 4-2,5-1 0,-3 3-3,2 2-1,4 1-2,-1 6-1,5 3 1,-3-4-1,-3 0 1,0 2-2,-7-4 0,1 2 0,-2-2 0,-2-2 0,0 0 0,0-3 0,0-1-23,-2-4-7,-2-3-10,-1-6-8,-5 0-8,6-1-38,0-15-73,2-1-13,2-5-37</inkml:trace>
          <inkml:trace contextRef="#ctx0" brushRef="#br1" timeOffset="213041.6968">21553 2204 687,'-3'0'0,"3"-3"56,0 3-48,0 0 4,0 4 18,0 9 13,0 1-9,7 4 1,-1 5-1,-2-5-10,6 6-2,-3 1-6,-3 2 0,8 2-3,-6-4 0,-2 5-5,3-5 0,-3-1-1,0-4 1,-2 4 4,-2-1-3,2-2-1,0 1-2,4 0-1,-6-3-1,0 3-1,0-8-3,2 1 0,-1-3 0,1-6 0,0 1 0,2-3 0,-4 1 2,0-1-2,2 0 0,0 2 0,4-2-2,-6 1 2,0-3-4,2 0-5,-2-2 2,2 0-2,-2 0 1,2 0 0,-2 0-1,0-2 2,0-3 1,-2-2-4,-6-4-14,2 2-1,-2-2 6,-3 4 2,1 0-5,-3-2-2,-5 3 3,1 4 9,-1 0 5,1 2 2,0 0 5,1 0 0,8 0 0,-3 0 0,9 0 1,0 0 0,2 0 2,0 0 3,0 0-5,0 0 1,0 4 8,0 2 2,0 3 0,2-2-5,0 0-1,4 2 0,-6 0 0,2-3-2,-2 2-1,2-2 0,3-1-2,-5 1-1,6-1 0,2-1 1,-2 0 0,1-2-2,5-2-2,0 0 3,3 0 0,4 0-15,-3 0 4,1-2-2,3-4-3,-7-1-1,6-1-7,3-2-2,-3 3-11,2-4-9,1 3 2,-1-1-1,-4-1 13,3-1 5,-3 3-5,0 3-10,1 0-11,-1-2 13,1 3 3,-3 0 2,-5-1 12,-3 1 15,1 3 8,2-5 0,-1 3 3,-1-2 0,6-1 0,-7 0 0,7-1 6,-6 0 2,-4-2 3,7 0 9,-9 0-3,2 6 0,-4-1-1,0 2 4,0 0 1,0-3-3,0 1-5,0 4-7,-6-3 8,2 1-4,-3 2 4,3 0 6,-2 0 10,-6 0 7,5 2 0,-5 1 5,2 1 2,-1 3-4,-1-1-2,-3 6-6,5 1-4,-5-1-10,3 6-4,4-5-7,-3 2-1,7-1-3,0-4-3,4 1 2,0 0-1,0-5-3,0-1-1,0 4 0,2 0 0,7-5 0,-5 1-1,2-3 3,-4-1-1,4-1-1,4 2 0,-5-2 0,9 0-10,-4 0 6,3-3-2,-3-6 3,5-2-6,-3-2-10,-3 3 6,3-1 1,-6-2 5,0 6 2,1 0 4,-1-1 0,-4-1 1,2 1 0,-4 1 0,4 3 1,2 1-1,-6 0 3,0 1 7,0 2 5,0 0 0,0 0-1,0 0-6,0 0-2,0 0-3,0 0-3,0 6 0,0 3 5,-4-4 2,4 6-3,-2 2 3,0-1-3,0-1-1,2 4 2,0-5-3,0 3-1,-2-2-1,0 1 0,2 3 1,0-2-1,0 1 0,0-7-10,0-1-17,0-3-2,4-3-6,0 2-15,7-2-13,-3-5-8,8-3-10,-3-7-30,-1 5 9,-3-1 2,3-2 5,-2 3 47,-3-1 21,-1 0 10,2 4 15,-4 2 4,-2-1 18,-2 4 40,0 2 30,0 0 1,0 0-20,0 0-22,0 0-9,0 0-2,0 4 7,-4 3-8,4-2-11,-2-1-4,-2-2-4,4 3 4,0-3-6,0 0-4,0-2-4,0 0-3,4 0-1,-2 0 1,0 0 5,6 0 1,-7 0 3,9 0 4,-6-4-8,0-5-5,7 2-2,-1-11-1,2 2-3,-1-4-4,1 1-3,0-1 2,3 1 0,-2 2 2,-1 2-3,0 4 6,-5 6 0,-5 0-1,-2 5 3,2 0-2,6 0 1,-4 0 5,2 6 6,5 2 4,-3 6 0,0-3 5,7 7-1,-5 3 5,1 1-4,5 7-6,-4-2 3,1 0-7,-5 0-5,3 1-2,-5 0 0,-2 1-3,4-1 0,-8 1 2,0-2-3,0 0-36,-4 3-30,-6-2-58,-5-9-180</inkml:trace>
        </inkml:traceGroup>
      </inkml:traceGroup>
    </inkml:traceGroup>
    <inkml:traceGroup>
      <inkml:annotationXML>
        <emma:emma xmlns:emma="http://www.w3.org/2003/04/emma" version="1.0">
          <emma:interpretation id="{070993AD-0120-48B5-AAE7-C17B28E78AFF}" emma:medium="tactile" emma:mode="ink">
            <msink:context xmlns:msink="http://schemas.microsoft.com/ink/2010/main" type="paragraph" rotatedBoundingBox="6093,15919 7657,16032 7623,16506 6059,163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D3D754-E831-4C64-A223-EDFC5BBB7918}" emma:medium="tactile" emma:mode="ink">
              <msink:context xmlns:msink="http://schemas.microsoft.com/ink/2010/main" type="line" rotatedBoundingBox="6093,15919 7657,16032 7623,16506 6059,16394"/>
            </emma:interpretation>
          </emma:emma>
        </inkml:annotationXML>
        <inkml:traceGroup>
          <inkml:annotationXML>
            <emma:emma xmlns:emma="http://www.w3.org/2003/04/emma" version="1.0">
              <emma:interpretation id="{FEB9E704-2FB0-49BB-BA4F-16C5388127F9}" emma:medium="tactile" emma:mode="ink">
                <msink:context xmlns:msink="http://schemas.microsoft.com/ink/2010/main" type="inkWord" rotatedBoundingBox="6093,15919 7657,16032 7623,16506 6059,16394"/>
              </emma:interpretation>
              <emma:one-of disjunction-type="recognition" id="oneOf18">
                <emma:interpretation id="interp86" emma:lang="tr-TR" emma:confidence="0">
                  <emma:literal>+1,1.</emma:literal>
                </emma:interpretation>
                <emma:interpretation id="interp87" emma:lang="tr-TR" emma:confidence="0">
                  <emma:literal>+2,1.</emma:literal>
                </emma:interpretation>
                <emma:interpretation id="interp88" emma:lang="tr-TR" emma:confidence="0">
                  <emma:literal>+2, 12</emma:literal>
                </emma:interpretation>
                <emma:interpretation id="interp89" emma:lang="tr-TR" emma:confidence="0">
                  <emma:literal>+ 2,1.</emma:literal>
                </emma:interpretation>
                <emma:interpretation id="interp90" emma:lang="tr-TR" emma:confidence="0">
                  <emma:literal>+ 1,1.</emma:literal>
                </emma:interpretation>
              </emma:one-of>
            </emma:emma>
          </inkml:annotationXML>
          <inkml:trace contextRef="#ctx0" brushRef="#br0" timeOffset="263702.4708">4813 7951 413,'7'-2'0,"-1"-2"20,2-2-15,4 3 14,-5-2 17,7 2-5,-6-1 8,5 4 8,-1 0 1,-3 0 5,-3 0-7,0 6-11,-2 3-2,-2 3 1,-2 7-1,2-4-7,-2 3-5,0 2-3,0 1-2,-2-1-7,2 1-4,-6-1 2,6-5 1,-4 1-3,2-1 3,2 2-2,-6 0-3,1 4 3,-3-2 1,2 0 6,-4-1-2,3 2 2,-3-2-4,-2 0 1,8-2 1,1-1-4,1-4-2,2-1-1,0-4-4,0-1 0,0-1 2,0-2-2,2 5 0,1-6 0,7 1-2,2-2 2,3 0 0,1 0-1,-1 0 1,6-2-8,-3-4-5,1 2-8,-1 2-18,-7 0-12,1 2-42,-6 0-76,-3 2-123</inkml:trace>
          <inkml:trace contextRef="#ctx0" brushRef="#br0" timeOffset="261935.2509">3665 7911 452,'-4'2'0,"2"7"111,-2 0-82,2 5 6,-4 1 6,4-3 0,2-2-14,0-1-5,0 3-4,2-3-2,8-2 4,-2 2-2,-5 0-3,9 0-2,-4 0 1,1 0 0,-5 2 2,2-1-3,-4 1-4,2-5-2,4 3-1,-6 2-1,-2-1-2,1 3-1,-1-2 2,0 2-2,0 1-1,0-1 0,0-1-2,0-3-17,0 5-7,0-6-14,-3 3-28,1-2-38,2-4-51,0 4-46,0-9-91</inkml:trace>
          <inkml:trace contextRef="#ctx0" brushRef="#br0" timeOffset="261634.4376">3469 8140 150,'0'0'0,"0"0"139,0-2-98,0-2 4,4-3 0,0 2 4,0-2 1,2 3-8,-2 2-1,1 0 5,-1 0 5,6-1-5,-2 3-10,5 0-5,-3 0-9,5 0-2,3 0 0,-7 3-3,9 3-4,-1-2-3,0-1-4,1 1 0,-5-4-1,2 2-3,-1-2-1,1 0 0,1 0 0,-5 0 1,-1-2-1,3-2-2,-7 1 2,0 1-2,-6 0-26,-2 2 2,2 0-6,-2 0-12,0 0-22,-2 0-40,-10 0-28,-3 2-41,7 0-3</inkml:trace>
          <inkml:trace contextRef="#ctx0" brushRef="#br0" timeOffset="262583.8436">4034 7995 568,'2'-8'0,"2"2"120,-1-3-88,1 1-6,-2 4 2,8-3 1,-4 3-16,1-2-3,5 1-5,-6 1 5,5 1-4,-5 2-1,0-1 1,4 2 0,-6 0 0,-1 0 2,1 3 8,4 5 1,-4 6-1,0 3 4,-4 2-7,0 4-1,0 0-1,0 0-9,0-1 2,-4 0 3,0-2-4,-4 1 0,4-4 1,1-3-2,-3 6-1,-4-6 0,4-1-2,-1 4 2,-3-10 3,6 7-4,-2-6 0,-2 0 1,3-1-1,-1-3 3,2 6-2,-2-8-2,4 5 1,2-5 0,-2-2 0,0 2-4,2-2-1,0 0 0,0 0 2,0 0 1,0 0-1,2 0-1,0 0 3,2-2 2,4-3 1,-2 3-1,-1-4 1,3 5 1,-2-5-3,-2 5 0,6-1 3,-3 0-3,1 2 0,4-1 2,-7 1-2,7 0 0,-2 0 1,1 0-1,-3 0 0,4 0 1,-5 0-1,3 0 0,2 0 0,-7 0 0,7 0 0,-8 0 0,0 0-16,-2 0-4,-2 0-17,2 0-12,-2 0-8,0 3-19,0 3-32,-2 2-8,0 3-67,-4-2-87</inkml:trace>
          <inkml:trace contextRef="#ctx0" brushRef="#br0" timeOffset="263254.5432">4594 7981 287,'0'-17'0,"0"6"172,2 3-108,-2 1-10,0 5-3,0 0 13,0-1-10,0 3-6,0 0-2,0 0-13,0 0-18,0 0-7,0 0-3,0 5 1,0 4 3,-2-3 5,0 7-2,-2-1-1,4-1-1,0 3-2,-1 0-2,1 2-1,0-1 0,1 5 2,3 2-2,-2-1 0,2 2 1,-2-6-2,6 6 0,-4-1-3,0-5 0,1 7 0,1-7 0,0 4 1,0-7-1,-2 6-1,3-4 0,-3-3-2,0-2 2,-4-4 0,2 2-22,-2-4-2,0-1-14,0 0-15,0-1-28,0-3-43,0 0-47,0 0-62</inkml:trace>
          <inkml:trace contextRef="#ctx0" brushRef="#br0" timeOffset="262853.393">4389 8264 657,'0'0'0,"0"0"120,4 0-109,-2 0-4,-2 5 9,2-5 0,2 3-5,2 0 1,-6-3 3,2 6-2,-2-5 1,0-1-9,2 2-2,2-2-1,-4 3-3,0 3-5,0-1-10,0 4-11,0-1-15,-6 4-19,2-5-43,-2 4-14,0-7-46,-1 1-59</inkml:trace>
        </inkml:traceGroup>
      </inkml:traceGroup>
    </inkml:traceGroup>
    <inkml:traceGroup>
      <inkml:annotationXML>
        <emma:emma xmlns:emma="http://www.w3.org/2003/04/emma" version="1.0">
          <emma:interpretation id="{F9E7467D-6AAD-443D-B0AB-ED1615001AF6}" emma:medium="tactile" emma:mode="ink">
            <msink:context xmlns:msink="http://schemas.microsoft.com/ink/2010/main" type="paragraph" rotatedBoundingBox="2847,16813 7686,17347 7576,18340 2738,178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26D203-0E47-4C44-ADB9-35E80E75CF87}" emma:medium="tactile" emma:mode="ink">
              <msink:context xmlns:msink="http://schemas.microsoft.com/ink/2010/main" type="line" rotatedBoundingBox="2847,16813 7686,17347 7576,18340 2738,17806"/>
            </emma:interpretation>
          </emma:emma>
        </inkml:annotationXML>
        <inkml:traceGroup>
          <inkml:annotationXML>
            <emma:emma xmlns:emma="http://www.w3.org/2003/04/emma" version="1.0">
              <emma:interpretation id="{1EE2821E-344E-4F20-A9C5-B8D6007ED546}" emma:medium="tactile" emma:mode="ink">
                <msink:context xmlns:msink="http://schemas.microsoft.com/ink/2010/main" type="inkWord" rotatedBoundingBox="2771,17509 3105,17546 3100,17592 2766,17555"/>
              </emma:interpretation>
              <emma:one-of disjunction-type="recognition" id="oneOf19">
                <emma:interpretation id="interp91" emma:lang="tr-TR" emma:confidence="0">
                  <emma:literal>~</emma:literal>
                </emma:interpretation>
                <emma:interpretation id="interp92" emma:lang="tr-TR" emma:confidence="0">
                  <emma:literal>_</emma:literal>
                </emma:interpretation>
                <emma:interpretation id="interp93" emma:lang="tr-TR" emma:confidence="0">
                  <emma:literal>m</emma:literal>
                </emma:interpretation>
                <emma:interpretation id="interp94" emma:lang="tr-TR" emma:confidence="0">
                  <emma:literal>-</emma:literal>
                </emma:interpretation>
                <emma:interpretation id="interp95" emma:lang="tr-TR" emma:confidence="0">
                  <emma:literal>.</emma:literal>
                </emma:interpretation>
              </emma:one-of>
            </emma:emma>
          </inkml:annotationXML>
          <inkml:trace contextRef="#ctx0" brushRef="#br2" timeOffset="308830.7151">166 9440 207,'0'0'0,"0"0"117,2 0-67,-2 0 1,0 0 3,0 0-2,0 0-4,0 0-7,0 0-2,0 0-5,2 0 3,0 0 4,-2-2-4,0 2-14,0 0-5,0 0 2,0-2 2,0 2-2,0 0-1,2 0-5,2 0-1,1-3-2,5 3 1,-2-2-4,5 2 1,3 0 0,-3 0-1,3 0 4,1 0-3,1 0 0,-3 2-2,4-2-3,-1 3-1,1 1-2,2-2 2,-3 2-4,1-2 2,-5-2 1,-1 0-2,1 0 0,-7 0 2,-1 0-2,0 0 0,-2 0 0,-2 0 2,-2 0-2,2 0 0,0 0-8,0 0 0,-2 0-8,3 0 4,-1 0-2,-2 0 0,0 0-4,0 4-13,0 0-19,0 0-23,0 3-51,0 6-37,-3-4-39,-1-4-70</inkml:trace>
        </inkml:traceGroup>
        <inkml:traceGroup>
          <inkml:annotationXML>
            <emma:emma xmlns:emma="http://www.w3.org/2003/04/emma" version="1.0">
              <emma:interpretation id="{0201C595-C6D1-4581-971C-D0E628CD18DF}" emma:medium="tactile" emma:mode="ink">
                <msink:context xmlns:msink="http://schemas.microsoft.com/ink/2010/main" type="inkWord" rotatedBoundingBox="3495,17129 4638,17255 4565,17914 3422,17787"/>
              </emma:interpretation>
              <emma:one-of disjunction-type="recognition" id="oneOf20">
                <emma:interpretation id="interp96" emma:lang="tr-TR" emma:confidence="0">
                  <emma:literal>1,54</emma:literal>
                </emma:interpretation>
                <emma:interpretation id="interp97" emma:lang="tr-TR" emma:confidence="0">
                  <emma:literal>1.54</emma:literal>
                </emma:interpretation>
                <emma:interpretation id="interp98" emma:lang="tr-TR" emma:confidence="0">
                  <emma:literal>154</emma:literal>
                </emma:interpretation>
                <emma:interpretation id="interp99" emma:lang="tr-TR" emma:confidence="0">
                  <emma:literal>1,74</emma:literal>
                </emma:interpretation>
                <emma:interpretation id="interp100" emma:lang="tr-TR" emma:confidence="0">
                  <emma:literal>1544</emma:literal>
                </emma:interpretation>
              </emma:one-of>
            </emma:emma>
          </inkml:annotationXML>
          <inkml:trace contextRef="#ctx0" brushRef="#br2" timeOffset="310921.2643">848 9440 148,'0'0'0,"2"0"92,-2 0-39,4 0 12,-4-4-7,4 1-10,-2-1-8,4-4-9,-2 0-3,-1-6-2,3 6 4,0-4-6,0 0-5,0 2-4,-1 0-4,1-5-4,-2 1-5,2-1 1,6 1-1,-5-2 1,5 5 3,-6-2-1,-1-3 0,7 0-2,-8 1-1,4 4-1,-5 3 1,1 2 1,0 3 5,-4 3 9,0 0 7,0 0-1,0 0-5,0 0-2,0 9 1,0 6 3,0 6 1,0-3-8,-2 3-3,0 1-6,-2-4 0,4-2-1,0 2 1,0-3-2,0 2 2,0 0 0,-1-1 4,1 2 3,0-5 2,0-1-3,0 4-1,0 1-3,0 2-2,0-2 1,0 0-2,0-4-1,0 2-2,0-5 0,0-2 0,0 3 3,0-6-3,0 3 0,0 0 0,0 1 0,0-3 0,0 2 0,-2-3-8,0 1 3,0 2 0,2 1-3,-2-6 0,2 2-2,-2-5-6,2 3-6,0-3-2,0 0 0,0 0-13,0 0-22,0-3-35,0-3-31,4-9-56,3 0-71</inkml:trace>
          <inkml:trace contextRef="#ctx0" brushRef="#br2" timeOffset="311253.4011">1185 9484 347,'4'4'0,"-3"-4"148,1 2-93,-2 2 18,2 0 17,-2-1-26,8-1-19,-6 0-9,-2 0-2,4 0-8,-4 3-6,0-5-8,0 2-6,0 0-1,0 1-3,0-1-1,0 1-1,0 1 0,0-2 0,0 0 0,0 0-20,0 1-8,0 3-8,0-1-10,0-1-16,-2 6-32,0-2-13,-6 5-14,2-3-34,3-1 8</inkml:trace>
          <inkml:trace contextRef="#ctx0" brushRef="#br2" timeOffset="311892.6248">1388 9278 266,'0'0'0,"0"0"125,0 0-96,0 0 8,0 0 2,0 0-13,0 2-1,0-2-6,0 2 0,0 0 1,-4 0 1,4 2-2,-2 2 3,2-1-3,0-1-1,-4 5 2,4-1-4,0 0-1,-2 1 0,0 4 0,0-7 1,2 3-2,0 3-4,0-6-7,0 3 0,2-4 2,2 2 1,2 2 1,5-6 0,-5 1 1,6 2 2,-5-1-3,-1-2-5,6 1 0,-2 2 0,3-1 2,-5-4-2,3 2-1,-3-2 1,4-1 2,-6 2 1,-5 0-3,7 1 2,-4-3-2,2 4 0,-4 0 0,0 4 0,0-5 2,-2 3 3,2-2 4,-2 5 4,0 4 0,0-4-2,-2 2-5,-2 2-4,-2-1-2,-6 4-1,5 0-1,-7-3 0,4 2-13,-1-2 5,3-6-6,-5 5-8,3-5-7,-4 1-8,1-7-30,3 3-42,-5-4-25,5 0-43,-3-5-70</inkml:trace>
          <inkml:trace contextRef="#ctx0" brushRef="#br2" timeOffset="312240.5004">1438 9242 416,'2'0'0,"-2"-1"125,2 1-105,-2 0 9,2 0 20,0 0 12,1 0-12,9 0-14,-8 0 4,8 0-7,-1 0-3,-1 0-2,-2 0-5,5 0-3,-1-4-5,5 2-4,-3-2-2,-1 0-3,3-1 2,-7 4-3,3-1-2,-8 0-3,5-1 1,-5-1 0,0 4 1,-2 0-1,2 0 0,-4 0-20,0 0-11,0 0-14,0 7-12,0 3-24,0 4-27,-4 3 10,2-4-47,0 2-52</inkml:trace>
          <inkml:trace contextRef="#ctx0" brushRef="#br2" timeOffset="312742.0297">1826 9136 79,'0'-2'0,"0"2"104,0 0-55,0 0 8,0 0 19,0 0-5,0 0 0,0 2-4,-2 9-13,1 3 18,-5 4-15,-6 5-17,6-1-11,1 0-8,-3 1-1,4-2-1,0 3-5,0-4 1,-2 0-3,3-2-2,1 4 4,0-8-6,2 7-1,0-2-1,0-2-1,0 2 1,4-2-3,-1 0 0,3-3-1,-4-1 2,0-4-3,0 1-1,0-4 0,0 1 0,4-3 0,-2-2-2,-1 0 0,1 1 0,0 0-1,6-1 3,-4 0 0,-3-2-3,3 0-1,2 0-1,-2 0-6,0 0-2,3 0-8,-3 0-6,-2-2-1,2 0-5,1-1-8,-1-2-10,-4 1-24,2-3-4,-2 3 8,2 0-15,0-1-21,-2 0-8,0 5-19</inkml:trace>
          <inkml:trace contextRef="#ctx0" brushRef="#br2" timeOffset="313027.2013">1944 9452 330,'0'0'0,"-2"6"173,-2 3-92,1 4 7,1-1-9,2 1-11,0 3-27,0-5-9,0 7-6,0-2-2,2 1-3,0-4-1,3 8 1,-1-6-1,0 0 0,0 1-2,-2 1-3,2-3-3,0-3-5,-4 4 0,2-5-3,-2 3-2,0-2-2,0-1 0,0 1 2,0-5-3,0 1-19,0-3-5,0-1-17,-6 2-17,0 3-54,0-3-128,-7-5-166</inkml:trace>
        </inkml:traceGroup>
        <inkml:traceGroup>
          <inkml:annotationXML>
            <emma:emma xmlns:emma="http://www.w3.org/2003/04/emma" version="1.0">
              <emma:interpretation id="{F259F56C-A695-4B5C-A4F6-91491C1BCC8A}" emma:medium="tactile" emma:mode="ink">
                <msink:context xmlns:msink="http://schemas.microsoft.com/ink/2010/main" type="inkWord" rotatedBoundingBox="4926,17043 7686,17347 7576,18340 4817,18035"/>
              </emma:interpretation>
              <emma:one-of disjunction-type="recognition" id="oneOf21">
                <emma:interpretation id="interp101" emma:lang="tr-TR" emma:confidence="0">
                  <emma:literal>potini</emma:literal>
                </emma:interpretation>
                <emma:interpretation id="interp102" emma:lang="tr-TR" emma:confidence="0">
                  <emma:literal>otur"</emma:literal>
                </emma:interpretation>
                <emma:interpretation id="interp103" emma:lang="tr-TR" emma:confidence="0">
                  <emma:literal>ilsizim</emma:literal>
                </emma:interpretation>
                <emma:interpretation id="interp104" emma:lang="tr-TR" emma:confidence="0">
                  <emma:literal>isinim</emma:literal>
                </emma:interpretation>
                <emma:interpretation id="interp105" emma:lang="tr-TR" emma:confidence="0">
                  <emma:literal>#otur"</emma:literal>
                </emma:interpretation>
              </emma:one-of>
            </emma:emma>
          </inkml:annotationXML>
          <inkml:trace contextRef="#ctx0" brushRef="#br2" timeOffset="315186.3614">2254 9585 9,'1'-2'20,"3"0"0,-2-2 3,-2 2 6,2-1 2,-2 1 3,0 2 2,0 0-6,0 0-2,0-2 2,0 0 2,0 2 7,0 0 2,0 0-2,0 0 3,0 0 0,0 0-5,0 0-10,0 0-12,0 0-12,0 0-4,0 0 0,0 0 0,0 0 0,0 0 2,0 0-1,0 0 0,0 0-1,0 0 1,0 0 0,0 0-2,0 0 1,0 0 1,0 0 0,0 0 2,0 0 1,0 0 12,0 0 0,0-2 1,0-3 2,0 3-6,0-3-6,0 0-3,0-1 0,0-1 1,0 1 1,0-1 3,0 0-1,0 0 0,0 5 7,2 0 15,-2 2-4,0 0-14,2 0-11,2 0 0,8 0-6,-3 0 4,7 0 2,-1 4 0,1 5-1,1-3 1,0-2 0,5 0 0,-7 0 0,4 1 0,1 3 2,-9-3-1,9 0 1,-7 2-1,-5-3 0,5 3 2,-5-1-3,-4-2 0,6-1 0,-8 2 3,2-2 0,-3 1 2,-1-2-3,2 0 2,-2-1 0,0 2 0,0-3 0,0 2 1,0 1-2,0-3-3,0 2 0,2-2 0,-2 0 0,4 0-3,0 0-11,2 0 1,-2 0 3,0 0 2,3 0 0,1-5 3,0 3 5,0-2 0,-1 4-3,-5 0 2,2 0-1,4 0 1,-4 6 2,1 3 4,-1-3-2,6 1 0,-2-1 2,-1 0-2,3 1-2,-2-3 1,3 1-2,3 1 0,-6-3 3,-1 3-2,3-5 0,-2 1 1,-2-2 0,1 0 1,-3 0-1,-2 0 0,2 0-1,-2 0 0,4 0 1,-6 0-1,2 0 2,0 0-1,-2-2-1,0-3-2,0 0-4,0-1-7,0 3-10,-4-7-12,-4 5 0,4-4 0,0 1-6,0-2-16,2-5 0,-1 3 5,3 3-10,-2-2 5,2 2 12,0 4 42,-2 3 4,0 0 21,2-1 10,0 1 6,0 2-5,0-2 1,0 0-7,0 2-5,0 0-5,0 0-3,0-2-7,0-1-5,2 1-2,0 0 0,-2 2 2,2 0 3,1-2 7,-1 2 4,0-2 1,-2 2 2,0 0 3,4 0 8,-4 0 1,4 6 8,0 1 0,2 6-12,0-3-4,-1 5-11,7-1-4,-4-2 2,3 4 3,-5-5 0,0 1 0,5 1 3,-3-3 0,4 1-2,-4 0-3,-3-4 1,5 2-3,-6 0-2,0-3 1,-4-3-3,2 2-2,-2-3-2,0 2 2,0 5-1,-4 3-1,-10 3 0,-1 6-4,-12 3-22,0 3-7,0-2-12,-6 4-34,4 3-44,4-5-72,3-10-37,3-4-121</inkml:trace>
          <inkml:trace contextRef="#ctx0" brushRef="#br2" timeOffset="316552.1965">3232 9514 190,'-14'0'0,"6"0"125,-3-3-63,5 3 3,-6-2 0,7 0-17,1 0 0,-6-2 1,8 4-1,-2-5-6,2 3-9,-2 2 1,2 0-2,2-2-5,0 2-4,0-2-4,0 2-15,4 0-2,2 0 3,8 0 10,-1-1 4,3 1 0,5-5-7,-2 1-1,3 3-2,-1-7 3,0 2 0,0 1 3,-1 0-4,3 1 3,-8-2-6,1 1-4,-3 1-1,-3-1-3,-4 2 0,-2-1 0,-4 4-21,0 0-10,0 0-18,0 0-44,0 5-96,-6 6-103</inkml:trace>
          <inkml:trace contextRef="#ctx0" brushRef="#br2" timeOffset="316204.4221">3351 9082 170,'6'-7'0,"-2"5"42,-2 0-21,-2 0 17,0 0 12,0 2 6,0-2-2,0-1-1,0 3-9,0 0-1,0 0 9,0 0 5,0 0 0,0 0-6,0 0-16,0 0-7,0-2-2,0 2-4,0 0-4,0 0-5,0 0-5,0 9-6,0 6 2,-4 4 8,-2 3 4,1 5-3,3 0 1,-2 1-5,4 0 0,-4 2-2,2-1 1,-4 0 1,2 4 1,4-4-4,0-1 0,2-1-1,2 0 1,2 4-2,-2-3 0,-4-4-1,6-2-2,-5 1-1,1-3 0,6-3 1,-4-5-1,-2 1-2,2-4 2,0-4-1,3 4 1,1 0-6,-6-2-2,4 2-1,2 3 3,-3-6-1,-1 5-5,0 2-5,4-1-6,-4-3-2,0 0-12,-2-5 1,-1-2-2,1 3-10,-2-5-11,0 0-23,0 0 0,0 0 15,0-7-55,-5-4-75</inkml:trace>
          <inkml:trace contextRef="#ctx0" brushRef="#br2" timeOffset="317508.7387">3744 9583 69,'0'-2'0,"4"0"6,0 0 0,-1-5 7,5 5 5,-4-2 5,2-3 11,-4 4 5,5-1 10,-7 1 10,0 1 5,0 2-3,0 0-1,0 0-9,0 0 1,0 0 9,-5 2-2,-3 5-33,-6 3-10,3 7-4,-5-3 2,1 1 7,5-2-1,-5-1-5,5 0-7,-2 1-2,5-4-2,-3 2 3,4-2-1,4-4-2,-2 2-3,1-3 1,1 0-3,2-4 1,0 3 0,0-3-8,4 2 4,1-2 1,1 3 6,8-3-2,-9 1-1,9-1 2,-8 2-1,0 1-1,3 2 0,-3-1 0,0 3-2,2 1 3,-5 2-1,1-1 0,0 2 5,4 0-3,-6-4 1,0 2-1,0 2 3,-2-4-2,2 2 1,-2-2 0,0-1 5,0-1 2,0 0 4,-4 3-6,0-5-2,-4 6-2,2-3-3,-3-2 1,-3 2-3,-3-1 0,5-1 3,-2 1-4,3-2-3,-5-1-2,6 3 1,-1-5-8,5 0-12,2 0-9,0-5-19,2 1-36,0-2-3,0 2-52,6-1-69,2-1-29</inkml:trace>
          <inkml:trace contextRef="#ctx0" brushRef="#br2" timeOffset="317840.5186">3953 9681 485,'0'0'0,"0"0"77,3 0-54,3 0 15,2 3 26,5 0-11,1-1-20,1-2-6,3 0-4,1 0-5,2 0-3,1 0 1,-1-8-1,-4 5-2,3-6-8,-3 6 4,0-3-6,-3 4-1,0 2-1,-9 0 0,1 0 0,0 0-2,-6 0 0,0 0 1,0 2-3,0 4-12,0 4-11,-4 1-22,-4 0 19,1 3-27,1-6-26,-2 0-10,2-2-27,2 5-34,-7-4 2</inkml:trace>
          <inkml:trace contextRef="#ctx0" brushRef="#br2" timeOffset="318056.6099">4121 9757 223,'0'0'0,"0"0"227,0 0-185,0 5-23,-2 1-2,-2 9 17,4-1 2,-2 8-1,2-3-2,0-1-12,0 3-1,0-3 10,0-3-5,0 3 3,0-5-2,0 1 0,0-5-5,0 2-6,0-5-5,0-2-4,0 0-4,0-2-2,0 0 0,0-2 0,0 2 0,0-2-27,2 0-13,4 0-9,-4 0-26,2 0-41,1 0-27,7-4-76</inkml:trace>
          <inkml:trace contextRef="#ctx0" brushRef="#br2" timeOffset="318611.4696">4345 9914 368,'6'12'0,"-2"3"83,-4-1-37,3 1 11,-3-2 2,0-3 3,2-3-18,-2-1-14,2 3-1,-2-5-9,0 2 2,0-4-11,2 0-2,-2-2-4,0 0-1,0 0 5,2 0-5,0 0 9,-2 0 4,0-4-15,0-2-1,0-11-2,4 2-8,2-8 1,0 2-2,-3-4-1,3-1-6,-2-3-6,-2-1 0,0 1-17,4 4 4,-2 1 24,5 6 9,-5 2 3,0 7 0,4-7 0,0 7-1,-3-2 2,-1 2-2,4 5 2,-4 4 11,2-3 4,-5 3 3,7 0 2,-2 3-4,0 3 3,-2 6 3,1 5-2,-1-1-4,0 0-6,0 1-3,0-2 0,2 0-1,0-3-5,-1 1 3,7 2-3,-4-6-1,-1 5 0,1-3-1,-2-4 0,4 0 2,-5 4-2,1-5 0,2 0 2,-4 1-2,2-1 0,-4 2 3,-1 1-2,-1 1 0,0 3-1,0 1 0,0-1 2,0 4-3,0-5-25,-1 4 1,-5-8-7,0 4-1,0-1-26,4-2-37,-4-7-29,3 1-53,-5-3-90</inkml:trace>
          <inkml:trace contextRef="#ctx0" brushRef="#br2" timeOffset="318928.5122">4399 9874 329,'2'-6'0,"4"3"76,-2 0-59,3-1 12,-1 2 7,-2 2 7,6 0 1,-4 0 1,-1-2 9,-1 2-3,4 0-11,-2 0-9,-2 0-4,-1 0-10,5 0-8,-4 0-3,2 0-3,3 0 1,-1 0-1,-2 0-1,4 2-2,-8-2 0,1 2 0,1 2-22,-4-4-19,2 0-17,-2 3-36,4-1-9,-4 2-10,4 5-40,-4-7-10</inkml:trace>
          <inkml:trace contextRef="#ctx0" brushRef="#br2" timeOffset="319701.5249">4795 9745 508,'0'0'0,"-4"0"155,4 0-107,0 0-13,0 0 2,0-2-9,0 2-9,4 0-16,0 0 0,6 0 4,1-4 11,-1-1-1,7 1-8,-1 0-2,-4-1 0,3 4 1,2-1 0,-3-2 1,1-1-3,-1 1-1,-1 2-1,-1 2 2,-6 0-2,2 0-2,-5 0-2,5 0 0,-6 0 0,4 0 0,2 2 0,-6-2 0,1 0-12,3 0-4,-4 0-5,2 0-4,-4 3-8,0-2-10,0 2-10,0-1-22,0-2-3,0 0 9,0 0-10,0 0-34,0 0-56</inkml:trace>
          <inkml:trace contextRef="#ctx0" brushRef="#br2" timeOffset="319915.1542">4921 9791 217,'-6'9'0,"6"4"137,-2-1-60,-2 5-5,2-3-9,0 7-2,1-2 5,1 1-9,0 2-3,0-5-15,0 3-12,0-6-13,1-1-2,3 2-2,-4-5-4,6 1-2,-6-5-4,0 4 0,2-6 1,-2 2-1,6 1-36,-4 2 3,0 2-17,-2-1-34,0 3-48,0-1-52,0-4-120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8:27.041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9060220-1043-467E-9123-6E11F0874261}" emma:medium="tactile" emma:mode="ink">
          <msink:context xmlns:msink="http://schemas.microsoft.com/ink/2010/main" type="writingRegion" rotatedBoundingBox="1494,7240 3578,12335 2102,12938 19,7843"/>
        </emma:interpretation>
      </emma:emma>
    </inkml:annotationXML>
    <inkml:traceGroup>
      <inkml:annotationXML>
        <emma:emma xmlns:emma="http://www.w3.org/2003/04/emma" version="1.0">
          <emma:interpretation id="{ECDDA676-3206-4605-8D70-A201B872ADC5}" emma:medium="tactile" emma:mode="ink">
            <msink:context xmlns:msink="http://schemas.microsoft.com/ink/2010/main" type="paragraph" rotatedBoundingBox="1489,7238 2664,10057 1898,10377 723,7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23320D-9943-474F-84BA-7C5F47A3E5FE}" emma:medium="tactile" emma:mode="ink">
              <msink:context xmlns:msink="http://schemas.microsoft.com/ink/2010/main" type="line" rotatedBoundingBox="1489,7238 2664,10057 1898,10377 723,7558"/>
            </emma:interpretation>
          </emma:emma>
        </inkml:annotationXML>
        <inkml:traceGroup>
          <inkml:annotationXML>
            <emma:emma xmlns:emma="http://www.w3.org/2003/04/emma" version="1.0">
              <emma:interpretation id="{6F883C98-B07F-4F5F-A213-B63BE730295B}" emma:medium="tactile" emma:mode="ink">
                <msink:context xmlns:msink="http://schemas.microsoft.com/ink/2010/main" type="inkWord" rotatedBoundingBox="1489,7238 2453,9549 1686,9869 723,7558"/>
              </emma:interpretation>
              <emma:one-of disjunction-type="recognition" id="oneOf0">
                <emma:interpretation id="interp0" emma:lang="tr-TR" emma:confidence="0">
                  <emma:literal>üş":</emma:literal>
                </emma:interpretation>
                <emma:interpretation id="interp1" emma:lang="tr-TR" emma:confidence="0">
                  <emma:literal>üş"":</emma:literal>
                </emma:interpretation>
                <emma:interpretation id="interp2" emma:lang="tr-TR" emma:confidence="0">
                  <emma:literal>üş"...</emma:literal>
                </emma:interpretation>
                <emma:interpretation id="interp3" emma:lang="tr-TR" emma:confidence="0">
                  <emma:literal>üş""...</emma:literal>
                </emma:interpretation>
                <emma:interpretation id="interp4" emma:lang="tr-TR" emma:confidence="0">
                  <emma:literal>üşe"...</emma:literal>
                </emma:interpretation>
              </emma:one-of>
            </emma:emma>
          </inkml:annotationXML>
          <inkml:trace contextRef="#ctx0" brushRef="#br0">704 7586 684,'2'0'0,"-2"0"71,0 0-71,0 0 0,0 0-7,0 0 6,0 0-2,0 0-12,0 0-15,0 2 2,0-2 10,0 0 5,0 0-17,0 0-29,0 2-27,0 5-45,0-1-24</inkml:trace>
          <inkml:trace contextRef="#ctx0" brushRef="#br0" timeOffset="217.7688">635 7885 536,'0'0'0,"7"2"39,-7 2-40,0-2-7,2 3 10,-2 1 0,2-1 1,-2 2-1,0-2-2,0 1 0,0 5-19,0-4-22,0 5-31,-4 5-57,-3 0-31</inkml:trace>
          <inkml:trace contextRef="#ctx0" brushRef="#br0" timeOffset="402.8284">646 8239 511,'0'0'0,"2"0"64,0 0-67,-2 6-4,0-2-3,0 5-13,0-1-18,0 1-26,0-2-37,-4 5 12,0 0-15,-5 1-14</inkml:trace>
          <inkml:trace contextRef="#ctx0" brushRef="#br0" timeOffset="565.6098">627 8575 491,'0'0'0,"0"5"-64,0 1-8,0 1-23,0 5-27</inkml:trace>
          <inkml:trace contextRef="#ctx0" brushRef="#br0" timeOffset="750.5373">644 8772 533,'0'0'0,"0"0"50,0 0-52,0 0-17,0 0-50,0 0-37,2 0-33,-2 0-38</inkml:trace>
          <inkml:trace contextRef="#ctx0" brushRef="#br0" timeOffset="-8089.1272">6 7275 69,'0'0'39,"0"0"-1,0 0-19,0 0-9,0 0-2,-1 0-6,1 0-4,-4 0-5,0-2 9,2 2-2,-2 0 0,0 0 0,2-3 6,-4 3-3,1 0 0,-1 0 1,2 0-1,-4 0 3,0 0 0,-1 0-5,3 0-2,0 0-9,0 0-25,3 0-8,-3 0-12,4 0 39,0 3 5,0-3 12,2 0-2,0 0 2,0 0 1,0 2-5,0 0-16,0 0-1</inkml:trace>
          <inkml:trace contextRef="#ctx0" brushRef="#br0" timeOffset="-4733.6794">-65 6388 16,'0'0'42,"0"0"10,0 0 11,0 0-19,0 0-27,0 0 16,0 0 10,0-1-5,0 1-10,0-3-5,0 3-7,0-2-6,0 2 2,0 0 5,0 0 5,0 0 5,0 0 4,0 0 4,0 0 1,0 0-4,0 0-7,0 0-9,0 0-8,0 0-6,0 0-4,0 0-1,0 0 5,0 0 4,0 0-6,0 0 0,0 0 7,0 0-2,0 0 10,0 0 2,0 0 5,0 0 5,0 0 3,0 0 1,0 0-2,0 0-5,0 0-1,-6 0-11,2 0-7,0 0-4,-1 0 1,3 0-1,-2 0-1,-4 2 0,0 2 0,-1 3 0,-3-4 0,2 4-1,-1 2 1,-1-2 1,3 1 3,-3 1-4,0-4 0,3 3 5,-1 5-5,0-5 0,-1 1 4,3 3-4,2-3 8,-3 6-8,7-1 0,-4-5 1,4 5-1,0-3 0,2-5-3,0 3 1,0-4 0,0-1-1,2-1-1,6 2 0,1-1 3,-5 0 0,6 3 0,0-3 1,3 5 0,-1-1 3,-1-4-1,1 4 0,3 2-2,-1-1 0,1-1 0,-1 1 0,-3 1 2,-1 1 0,4-2 1,-5 2-1,3-2 1,-1 2-1,-3 1 0,0-3-1,2 2 0,-5-1 0,1-2-1,0-1 0,-4-1 2,0 1-2,2-1 1,-4-3-1,0 0 2,0-1 0,0-1-1,0-1 1,-2 7 3,-6 2-1,-5-1-2,1 0 5,-5-1-5,-3 2 0,5-2 1,-1 2-1,3-4-2,-1-3 0,3 0 2,-1-2-2,2 2 0,3 1-13,-1-3-8,2 0-13,6 0-4,-4-3-17,4 1-45,0 0-8,8-3-17,5-4 12,7-2-25,1-7-12</inkml:trace>
          <inkml:trace contextRef="#ctx0" brushRef="#br0" timeOffset="-3993.7455">310 6480 182,'0'0'0,"0"0"154,0 0-81,0 0-7,0 0-6,0 0-5,0 0-1,0 0 0,2 1 3,0 9-6,-2 3-13,0 3-9,0 6-3,0 1-8,0 0-4,0 5-1,0-1 0,4 2-3,0 1 1,-3-3-4,1-2 2,4 1-2,-2-5-2,4 4-1,-2-6-2,-1-1 1,-1-3-3,2 0 0,-4-6 0,0 0 2,0-4-1,0-3-2,-2-2-1,4 2-2,-4-2-5,0 0-1,0 0 4,0 0 0,-4 0 0,-2-4-21,-6-7-14,3-3-9,-5-2 0,6-5 8,-1-3-2,1-3-10,2 0-19,-3-3 17,5 2 20,0 1 14,-4-2 1,6 1 17,-4 0-1,4 2 4,2 0 2,-1 1 2,1 2-2,0 4 4,0 0 12,0 1 6,0 2 4,3 3 3,3-1-2,4 5 2,-8 3-1,2-2-3,7 4-5,-5 1-5,4 3-5,1 0-5,-1 3 7,2 7 8,-5 1 14,5-2-2,-2 11-6,1-4-9,3 4 0,-1-3-4,3 4 0,-3 4 1,-1-5-2,3 0-1,-1 0-4,-3 0-2,5-1 0,-5 0 0,-1-2 1,2 1-1,-1 0 1,-1 0-3,2 0 5,-7 0 3,3-1-2,-2 4 1,-4-4-3,-2 1 3,0-2-3,0 0-1,-8 0 1,0-4-1,1 1 1,-9-1 0,1-1-3,-3-1 0,-5-1-3,0-1-1,2 0-1,-1-5 0,-1-3-40,0 0-1,0 0-11,0 0-19,3-5-34,1-2-37,0-11-71,5-1-202</inkml:trace>
        </inkml:traceGroup>
        <inkml:traceGroup>
          <inkml:annotationXML>
            <emma:emma xmlns:emma="http://www.w3.org/2003/04/emma" version="1.0">
              <emma:interpretation id="{5E7B690F-B067-444E-9389-44A6934FD787}" emma:medium="tactile" emma:mode="ink">
                <msink:context xmlns:msink="http://schemas.microsoft.com/ink/2010/main" type="inkWord" rotatedBoundingBox="2510,9977 2561,10100 2073,10304 2021,10181"/>
              </emma:interpretation>
              <emma:one-of disjunction-type="recognition" id="oneOf1">
                <emma:interpretation id="interp5" emma:lang="tr-TR" emma:confidence="0">
                  <emma:literal>'</emma:literal>
                </emma:interpretation>
                <emma:interpretation id="interp6" emma:lang="tr-TR" emma:confidence="0">
                  <emma:literal>q</emma:literal>
                </emma:interpretation>
                <emma:interpretation id="interp7" emma:lang="tr-TR" emma:confidence="0">
                  <emma:literal>.</emma:literal>
                </emma:interpretation>
                <emma:interpretation id="interp8" emma:lang="tr-TR" emma:confidence="0">
                  <emma:literal>d</emma:literal>
                </emma:interpretation>
                <emma:interpretation id="interp9" emma:lang="tr-TR" emma:confidence="0">
                  <emma:literal>1</emma:literal>
                </emma:interpretation>
              </emma:one-of>
            </emma:emma>
          </inkml:annotationXML>
          <inkml:trace contextRef="#ctx0" brushRef="#br0" timeOffset="1969.6329">959 9138 199,'-3'0'0,"-1"0"99,0 0-55,0 0-1,0 0-12,2 0-8,0 0-6,0 0 2,-2 0 3,1 0 10,-1 0-5,2 0 10,-2 0 1,2 0-1,-4 0 4,4 0-6,0 0-4,-2 0-5,2 0 0,2 0-2,-1 0 3,-1 0-1,0 0 4,-2 0-4,4 0-4,0 0-5,0 0 1,-2 0 0,2 0-3,0 0-4,0 0-2,0 0-6,0 0-3,-2 0 0,2 0-2,0 0-2,0 0 0,0 0-1,2 0 1,4 0 2,1 0 4,3 0 7,4 0-1,1 4-2,1-4-2,5 0-3,0 0 3,4 0-2,6-4 2,2 2 2,-2-11 0,4 2-1,-2 4-3,-1-4 1,1 2 0,-6 3-1,2-1 0,-4 2 1,-3 0-1,-3 1 0,-4 4-2,-1 0 0,-6-2 1,-2 2-1,-1 0 0,-3 0 0,0 0 0,-2 0 0,0 0 1,0 0 3,0 2 0,0-2 1,0 0 0,-2 0 0,-5 2 1,-3 2-3,-2-1-2,1 2 0,-7-5 0,3 1-2,-5-1-3,5 0 2,-2 0-4,-5-1 2,5-2 4,-4 1 0,1 2-3,-1 0 3,4 0-1,-3 0 1,7 0-3,-3 0 4,3 0-2,3 5-1,-7-5 2,3 0 0,5 2-3,-1-2 3,6 0 0,4 2 1,-2-2-1,2 0 0,0 0-6,0 0 3,0 0-1,0 0-1,0 0-2,0 0 3,4 0-1,2 0 3,0 0-1,3 3 0,1-3-14,7 0-4,-3 0-10,3 0-5,-1 0-31,-3 0-64,-3 0-128,-6 0-137</inkml:trace>
        </inkml:traceGroup>
      </inkml:traceGroup>
    </inkml:traceGroup>
    <inkml:traceGroup>
      <inkml:annotationXML>
        <emma:emma xmlns:emma="http://www.w3.org/2003/04/emma" version="1.0">
          <emma:interpretation id="{14535449-B927-4B4C-9D6D-B3A93541CB6D}" emma:medium="tactile" emma:mode="ink">
            <msink:context xmlns:msink="http://schemas.microsoft.com/ink/2010/main" type="paragraph" rotatedBoundingBox="1606,9603 2846,12634 2102,12938 862,99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D15C82-D906-4794-92B6-1472D1A6E72E}" emma:medium="tactile" emma:mode="ink">
              <msink:context xmlns:msink="http://schemas.microsoft.com/ink/2010/main" type="line" rotatedBoundingBox="1606,9603 2846,12634 2102,12938 862,9907"/>
            </emma:interpretation>
          </emma:emma>
        </inkml:annotationXML>
        <inkml:traceGroup>
          <inkml:annotationXML>
            <emma:emma xmlns:emma="http://www.w3.org/2003/04/emma" version="1.0">
              <emma:interpretation id="{B2281235-5FCE-46ED-83D0-0B60461AC919}" emma:medium="tactile" emma:mode="ink">
                <msink:context xmlns:msink="http://schemas.microsoft.com/ink/2010/main" type="inkWord" rotatedBoundingBox="1606,9603 2319,11347 1575,11651 862,9907"/>
              </emma:interpretation>
              <emma:one-of disjunction-type="recognition" id="oneOf2">
                <emma:interpretation id="interp10" emma:lang="tr-TR" emma:confidence="0">
                  <emma:literal>o."</emma:literal>
                </emma:interpretation>
                <emma:interpretation id="interp11" emma:lang="tr-TR" emma:confidence="0">
                  <emma:literal>ö."</emma:literal>
                </emma:interpretation>
                <emma:interpretation id="interp12" emma:lang="tr-TR" emma:confidence="0">
                  <emma:literal>o,"</emma:literal>
                </emma:interpretation>
                <emma:interpretation id="interp13" emma:lang="tr-TR" emma:confidence="0">
                  <emma:literal>oy.</emma:literal>
                </emma:interpretation>
                <emma:interpretation id="interp14" emma:lang="tr-TR" emma:confidence="0">
                  <emma:literal>oy".</emma:literal>
                </emma:interpretation>
              </emma:one-of>
            </emma:emma>
          </inkml:annotationXML>
          <inkml:trace contextRef="#ctx0" brushRef="#br0" timeOffset="3728.2287">345 8746 82,'0'-4'0,"0"0"74,0-3-49,0 1-10,0-3-13,2 3 0,0 3 4,-2-4 11,2 5 17,-2 2 21,0 0 8,0 0-14,0 0 6,0 0-9,0 2-16,-4 10-1,0 6 14,-4-2 15,0 10-8,3-3-14,-5 2-7,2 2-3,0 0-3,1 1 1,1-3-10,0-2 4,2 6-2,2-2 1,-4-3 0,6 0-1,-1-4-3,-1 6-1,2-3-5,0-4 1,0-2-2,2-4-1,3-1-2,-1-1-1,4 0 1,-2-4 0,0 2-1,3 0-2,-1-3 0,5 0 2,-3-2-1,4-2 0,-5 3 0,1-3-1,0-2 0,1 0 1,3 0-1,-1 0 3,1-5-4,-1 1-6,-3 0 7,-2-2 0,-1 4 0,-3-7-4,-2 1 3,0-1 2,0-2-1,-2 1 0,0-4 5,0-1-5,-2 0 0,2 1 2,-8-2-2,5 7 0,-3 0 1,0-4-1,-2 3 4,1 1-4,-1 3 0,-6 2 2,3 1 2,-3 3-4,3 0 0,-3 0 1,-1 9-1,1 3 0,2 1 0,1 4-12,3 4-12,4-2-6,-2 0-21,6 0-20,0-2-40,0-6-72,0-2-75</inkml:trace>
          <inkml:trace contextRef="#ctx0" brushRef="#br0" timeOffset="4645.9716">754 9696 215,'4'9'0,"0"-4"13,2 6 1,-2-2 9,-4-2-12,2 2-4,0 0-5,-2-3-2,0-1 0,0 0-6,0 2-1,0 1-23,0-1-30,0-3-81</inkml:trace>
          <inkml:trace contextRef="#ctx0" brushRef="#br0" timeOffset="4830.9362">770 10036 339,'0'11'0,"0"2"28,-2 0-14,0 4-6,-2-1-5,4 1-2,-4-6-1,0 1 0,4-1 1,0-1-1,0 1 0,0-3-23,0 0-45,0-2-21,0 3-43</inkml:trace>
          <inkml:trace contextRef="#ctx0" brushRef="#br0" timeOffset="5000.209">766 10415 167,'0'10'0,"0"-1"104,0 4-49,0-3-14,-4-4-18,2-1-7,-2 2 1,4-5-12,0 0-5,0-2 0,0 0-91,0 0-13,0 0 2,2-4-12</inkml:trace>
          <inkml:trace contextRef="#ctx0" brushRef="#br0" timeOffset="5108.5619">766 10415 402,'58'26'0,"-58"-26"0,0 0-141,0 0-17</inkml:trace>
          <inkml:trace contextRef="#ctx0" brushRef="#br0" timeOffset="4445.4056">791 9344 510,'0'0'0,"0"0"161,0 0-157,0 0-8,0 4 1,0 1 2,2 1 1,2 1 0,-2-3-28,-2-1-23,2 6-9,-2 0-7,0 1 4,0 2-37,-4 1-27</inkml:trace>
          <inkml:trace contextRef="#ctx0" brushRef="#br0" timeOffset="2994.5454">-210 9015 216,'0'0'0,"0"0"97,0 0-78,0 0 3,0 0 10,0 0 15,0 0 5,0 0-3,0 0 1,0 0 3,0 0 5,0 0-10,0-2-4,0 2-8,0 0-7,0-2-3,4-2-2,-2 4-1,-2-5-3,4 0-2,-2-2-4,5-8-5,-1 3-3,2-6-2,0 0-3,-1-2 0,3 0 0,-4 2 1,1-4-3,3 8 2,-6-4-1,4 12 0,-2-2 0,-5 7 0,1-2-1,0 3 1,-2 0 0,0 0-2,0 0 0,0 0 0,0 0 0,0 0 1,0 0 0,0 0 1,0 0 0,0 0 0,0 0 1,0 0-1,0 0-3,0 0 4,0 6-1,0 0 0,0 9-2,0 4 5,0-2 5,0 1-4,0 6 1,0-1 1,0-2 0,0 5-1,0-1 1,0-4-1,0 0 3,0 2-1,0-4 2,0 5 3,0-6-1,0 1-1,0 0 0,0-3-4,2 4-3,2-8 0,-4 5-2,2-6 0,0 1 1,0-2-2,2-1 0,-4-4 0,2 1 0,0 0 0,0-2 0,-2-4-1,2 3 1,-2-3 0,0 2 0,3 0-8,-3-2 3,2 2 1,-2 3 0,0-3 2,0 1 1,0 3 0,0-1-2,0 1 0,0 1-2,0-5-4,0 2-9,0 0-6,0-4-4,0 0-2,0 2-19,0-2-6,0 0-24,0 0-47,0-2-14,2-6-65,4-5-23</inkml:trace>
        </inkml:traceGroup>
        <inkml:traceGroup>
          <inkml:annotationXML>
            <emma:emma xmlns:emma="http://www.w3.org/2003/04/emma" version="1.0">
              <emma:interpretation id="{052E9BE3-A47C-4B79-993C-3DF49548FF4C}" emma:medium="tactile" emma:mode="ink">
                <msink:context xmlns:msink="http://schemas.microsoft.com/ink/2010/main" type="inkWord" rotatedBoundingBox="2413,12507 2519,12768 2162,12914 2055,12653"/>
              </emma:interpretation>
              <emma:one-of disjunction-type="recognition" id="oneOf3">
                <emma:interpretation id="interp15" emma:lang="tr-TR" emma:confidence="0">
                  <emma:literal>_</emma:literal>
                </emma:interpretation>
                <emma:interpretation id="interp16" emma:lang="tr-TR" emma:confidence="0">
                  <emma:literal>p</emma:literal>
                </emma:interpretation>
                <emma:interpretation id="interp17" emma:lang="tr-TR" emma:confidence="0">
                  <emma:literal>-</emma:literal>
                </emma:interpretation>
                <emma:interpretation id="interp18" emma:lang="tr-TR" emma:confidence="0">
                  <emma:literal>.</emma:literal>
                </emma:interpretation>
                <emma:interpretation id="interp19" emma:lang="tr-TR" emma:confidence="0">
                  <emma:literal>P</emma:literal>
                </emma:interpretation>
              </emma:one-of>
            </emma:emma>
          </inkml:annotationXML>
          <inkml:trace contextRef="#ctx0" brushRef="#br1" timeOffset="208616.8982">1278 11475 24,'0'-2'33,"0"0"-4,0 2-4,0-5-7,0 5 0,0 0 0,0 0-1,0 0-3,0 0 1,0 0 3,0 0 4,0 0 2,-2 0-3,0 0-3,2 0-4,0 0 3,0 0 22,0 0-10,0 0-5,0 0-4,0 0 2,0 0 0,0 0 1,0 0 1,0 0-1,0 0-2,0 0 1,0 0-2,0 0 0,0 0-4,0 0-2,0 0-3,0 0-2,0 0 2,0 0 3,0 0-2,0 0-2,0 0-1,0 1-1,0-1 0,0 6 0,0-4-2,-2 0-3,-1 5 4,1-3-9,-4 5 3,0-6 5,2 6-8,-7-1 4,3 1 3,-6 3-5,1-1 0,3 1 7,-1-1-2,3-3-4,0 1 1,0-1 2,6-2-3,-1-1-1,3-3 0,-2 0 1,0 0-1,2 0 0,0 0-1,0 3 2,-2-1 0,0-1 0,-2 2-1,0-5 0,2 2 0,0 0 1,2 0-1,0-2 2,-2 0-2,2 2 0,0-2 2,-2 3-1,2-3 3,0 0 4,0 0-1,0 0-3,0 0-1,0 0-3,0 2 0,0-2-2,0 0 3,0 0-1,0 2 0,0 0 0,0 0 1,0-2 1,0 2-1,0 3 1,4-2 6,2-1-1,4 5 1,-6-3 1,3 0 4,3 3-2,0-3 3,1 1 1,-1-2-3,3 2 1,-3-1-2,4 2-2,-1-2-2,-5 1 0,5-1-1,-5-3 0,6 0 0,-7-1-1,1 0 2,2 4-3,-8-4-2,0 2 0,-2-2-2,0 0 0,0 0 0,0 0-31,0 3-3,0 0-24,-4 3-48,-6 1-125,-3-4-154</inkml:trace>
          <inkml:trace contextRef="#ctx0" brushRef="#br0" timeOffset="126952.6943">942 11661 52,'0'0'0,"-2"0"35,2 0-30,0 0 1,0-7-7,0 7-9,0-2 9,2 0-9,2 0-24,0 0-8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09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4573A20-75D3-4525-8786-5908E64358A7}" emma:medium="tactile" emma:mode="ink">
          <msink:context xmlns:msink="http://schemas.microsoft.com/ink/2010/main" type="inkDrawing" rotatedBoundingBox="1455,15044 7647,15152 7645,15241 1453,15133" semanticType="underline" shapeName="Other">
            <msink:sourceLink direction="with" ref="{84689B0F-E851-41B6-8877-A0501F340636}"/>
          </msink:context>
        </emma:interpretation>
      </emma:emma>
    </inkml:annotationXML>
    <inkml:trace contextRef="#ctx0" brushRef="#br0">-10 43 201,'-2'0'0,"1"0"95,-3 0-62,4 0 17,0 0-14,0 0-5,0 0-15,0 0-6,0 0 94,0 0-38,0-2-20,0 2-16,0 0-11,0 0-1,0 0 2,0 0 2,0 0 4,0 0-2,0 0-5,0 0-3,0 0-3,0 0-1,0 0 0,0 0-1,0 0-2,4 0 0,-3 0 0,3 0-3,-2 0 2,4 2-1,2-2 4,-2 0-1,5 0-1,1 0-3,3 0 2,5 0-2,-5 0 0,4 0-2,-3 0 1,1 0-2,1 0-3,3 0 0,-6 0 6,7 0-3,1 0-1,2-2 3,0 0 1,-2 0-2,6 2-1,-2-3-1,-2 3 0,1-2 1,1 2-3,-2 0 0,6-3 6,0 3-2,1-1-4,-1 1 0,2 0 4,2 0-3,-6 0-2,2 0 2,0 0 0,0 0-1,0 0 0,-4 0 2,2 0-2,2 0 0,-2 1 0,0-1 0,-6 0 0,2 0 1,2 0 0,-4 3-1,6-3 0,-4 0 0,1 0 0,1 0 0,4 0 0,-4 0 1,3-3-1,-1 0 1,-1 1-1,-3-2 0,2 3 0,-4 1 0,0 0-1,2 0 2,2 0 0,4 0-1,-4 1 1,6 5-1,-4-6 0,4 0 1,-2 0 0,4 0-1,-4 0 0,5 0 0,-3-2 0,0-2 0,4 1 1,-8 1-1,8 1 0,-1-1 0,-3-1 0,8 3 2,-5-4-2,3 4 3,-2 0-2,-2 0-1,5 0 0,-3 0 2,-2 0-2,5 0 0,-1 0 0,0 0 2,1 0-2,-1 2 0,-2 0 0,3-2 2,-3 0-2,4 3 3,-5-1-5,1-2 1,0 0 2,1 0-1,-1 0 0,-4 1 0,2-1 2,0 0-2,-5 0 0,5 2 0,-2 0 0,0 3 2,-2-1-1,6 0 1,-5 1-1,-1-1 2,4 0-2,-6 0 1,6 0 0,-4 2 1,4-3 1,-4 1-4,5-2 0,-3 1 2,-2 1-1,2-4-1,-2 0 0,4 0 0,-4 2 2,3-2-3,-3 2 2,4 1 2,-6 2-3,2-1 0,-2-2 1,2 0-1,-2 2 3,0-3-2,4 1 0,-4 0 0,2-2 0,-2 0 1,6 1-3,-6-1 2,5 0 1,-1 0-2,-2 0 5,0 0-2,2 0-1,-4 3-1,6-1 0,-8-2-1,6 3 0,-4-2 3,-2-1-3,7 4 0,-7-2 3,6 2-4,-2-3 2,0-1 0,0 0 0,-4 2-1,4 0 0,0-2 1,2 3-1,-4-3 0,4 0 2,-6 0-1,4 0-2,-2 0 1,-4 0 0,8 1 0,-6-1 0,0 0 3,6 3-5,-6-1 1,-2-2 1,2 3 0,0-3 0,0 0 0,-4 1 2,0-1-2,1 0 0,3 0 0,-2 0 0,-4 0-1,4 0 1,-4-1 0,3-4 2,-3 2-2,0 2 0,0-4 1,3 2-2,3-3 2,-2 4-1,-4 0 0,-3 2 0,3 0 0,0 0 1,-4-1-1,9 1 1,-9 0-1,6 0 0,-5 0 4,1 0-3,2 0 0,-2 0 1,3 0-1,3 0 0,-4 0 0,6 0 0,-2-3-1,0 1 0,1 2 3,-3-3-2,-2 2-2,0-1 2,4 2 4,-3-2 0,1 2 1,-2-1-3,-5 1 1,3-4-1,-4 4 1,-1-2-5,-2 0 2,-1 2 1,-5 0-2,-2 0 0,-2 0 1,0 0 0,-2-1-1,0 1 0,0 0-18,0 0-16,0 0-21,-4 0-31,-6 0-25,-11 0-186,-12 0-289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35.1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CFA3026-4890-4030-BB40-AA740F17EA32}" emma:medium="tactile" emma:mode="ink">
          <msink:context xmlns:msink="http://schemas.microsoft.com/ink/2010/main" type="inkDrawing" rotatedBoundingBox="2042,15855 2078,12665 2146,12666 2110,15856" semanticType="verticalRange" shapeName="Other"/>
        </emma:interpretation>
      </emma:emma>
    </inkml:annotationXML>
    <inkml:trace contextRef="#ctx0" brushRef="#br0">26 37 151,'48'-38'0,"-48"38"62,0 0-41,0 0 2,0 0 6,0 0 5,0 0-2,0 0-9,0 0 0,0 0 2,-17 63 14,23-52 5,-6 1 0,2 7-7,0-5 3,-2 4 0,0-2-1,0 1-5,0 0-6,0 3-1,-2 1-9,-2-1 3,-4 2 1,4-2-5,0 5 1,2 0-4,2 3-1,-2 1 0,1 3-5,-3 0-5,0-1 3,4 1-2,0-3-3,0 0 1,0 0-1,0-5 2,4 3-2,0-2 3,-4 1-3,3 1 2,-3 1 1,2 0-1,0-2 2,-2 4-5,0-3 0,2 3 6,-2-2-1,0-1-1,0-4-3,0-2 4,0 5-2,0-9 5,0 7 0,-2-2-5,0-4 1,2 3-1,0 1 0,0-4-1,0 3-2,0-2 0,0 3 2,0 5-2,0 0 0,0 3 1,0-2-1,0 0 0,0 2 0,0-1 1,0-1-1,0 0 0,0-3 0,0 0 5,0 0-4,0-2 1,2 0 1,-2-3 0,2 1 1,-2-3 1,2 4-2,-2-2 3,0 1-3,2 3-1,-2-3-2,0-1 0,0 6 3,0-2-2,0 2-1,0 2 0,0 1 0,0 2 0,0-2 0,0 0 0,0-2 0,0 0 1,2 1-1,-2-4 0,2 3 0,4-7 0,-6 0 0,2 3 0,-2-5 0,0 2 1,0-1 0,0-3-2,2 2 2,-2 1 1,0-3 0,0 3 1,0 2 0,0 0 1,-2 1 0,0 3-1,0 0-1,2-3-2,-6 2 0,6 1 3,-4-6-2,2 5 0,0-8 0,-2-1 0,4 2 1,0-4-1,-2-3 2,2 7-1,-1-6-2,-3 6 0,2 2 6,2-2 0,0-3 2,0 6-2,0-2 3,-2 3-3,-4-3 1,6 0-5,-4 0 0,4 2 4,-2 0-4,0-2-1,-2 2-1,4-1 0,-2-4 1,2 1-1,0-3 0,0 3 1,0-2-1,0-3 5,0 3-2,-1-3 1,-1 0-1,2-2-1,0 0 0,0-2 1,0-1-1,0 1-3,0-4 2,0 0-1,0 0 0,0 2 0,0-3 0,0 0 0,0-2 0,0 0 0,0 0 0,0 0 1,0 0-1,0 0 0,0 0-10,0 0-1,0 0-4,0 0 1,0 0 2,0 0 3,0 0 1,0 7 4,0-3 4,0 6 0,0-6 0,0 2 1,0 1-1,0-7 1,0 5-1,0-3 2,0-2-2,0 0-9,0 0-10,0 0-16,0-6-10,-4-4-16,0-8-70,2-6-83,2-3-90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29.5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332B0A5-D66C-442A-AD65-F7205AF2E49A}" emma:medium="tactile" emma:mode="ink">
          <msink:context xmlns:msink="http://schemas.microsoft.com/ink/2010/main" type="writingRegion" rotatedBoundingBox="4547,12979 4785,15687 4493,15713 4255,13005"/>
        </emma:interpretation>
      </emma:emma>
    </inkml:annotationXML>
    <inkml:traceGroup>
      <inkml:annotationXML>
        <emma:emma xmlns:emma="http://www.w3.org/2003/04/emma" version="1.0">
          <emma:interpretation id="{577D3C6F-5C02-4800-94DD-88C0D8C1B0EC}" emma:medium="tactile" emma:mode="ink">
            <msink:context xmlns:msink="http://schemas.microsoft.com/ink/2010/main" type="paragraph" rotatedBoundingBox="4547,12979 4785,15687 4493,15713 4255,13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3A982E-EF5A-4068-B225-186334F2AE8E}" emma:medium="tactile" emma:mode="ink">
              <msink:context xmlns:msink="http://schemas.microsoft.com/ink/2010/main" type="line" rotatedBoundingBox="4547,12979 4785,15687 4493,15713 4255,13005"/>
            </emma:interpretation>
          </emma:emma>
        </inkml:annotationXML>
        <inkml:traceGroup>
          <inkml:annotationXML>
            <emma:emma xmlns:emma="http://www.w3.org/2003/04/emma" version="1.0">
              <emma:interpretation id="{E631EBA0-9C83-45FF-9784-5E095453E51F}" emma:medium="tactile" emma:mode="ink">
                <msink:context xmlns:msink="http://schemas.microsoft.com/ink/2010/main" type="inkWord" rotatedBoundingBox="4398,13877 4404,12991 4425,12992 4419,13878"/>
              </emma:interpretation>
              <emma:one-of disjunction-type="recognition" id="oneOf0">
                <emma:interpretation id="interp0" emma:lang="tr-TR" emma:confidence="0">
                  <emma:literal>-3-0</emma:literal>
                </emma:interpretation>
                <emma:interpretation id="interp1" emma:lang="tr-TR" emma:confidence="0">
                  <emma:literal>"...o</emma:literal>
                </emma:interpretation>
                <emma:interpretation id="interp2" emma:lang="tr-TR" emma:confidence="0">
                  <emma:literal>...uzo</emma:literal>
                </emma:interpretation>
                <emma:interpretation id="interp3" emma:lang="tr-TR" emma:confidence="0">
                  <emma:literal>-El</emma:literal>
                </emma:interpretation>
                <emma:interpretation id="interp4" emma:lang="tr-TR" emma:confidence="0">
                  <emma:literal>"...O</emma:literal>
                </emma:interpretation>
              </emma:one-of>
            </emma:emma>
          </inkml:annotationXML>
          <inkml:trace contextRef="#ctx0" brushRef="#br0">1803 4894 377,'0'2'0,"0"-2"159,0 0-149,0 2-5,0-2 0,0 0 5,0 2 5,0-2-6,0 0-4,0 3-5,0-3 0,0 4 2,0-1-3,0 6-58,0 0-40,0 1-69,0-2-7</inkml:trace>
          <inkml:trace contextRef="#ctx0" brushRef="#br0" timeOffset="178.3466">1819 5173 198,'0'9'0,"0"2"31,2 3-18,-2-3 6,0 2-3,0-1 5,0 0-5,0 2-13,0-2-2,0 8-1,0-6 0,-2 3-21,-6 2-23,2 2-36,0 2-48</inkml:trace>
          <inkml:trace contextRef="#ctx0" brushRef="#br0" timeOffset="332.1123">1801 5639 211,'0'4'0,"0"0"112,0 1-68,0 1-10,0 1 0,0-1 0,0-2-4,0 2-4,0 3-15,0-1-9,0 0-2,0 1 0,2 2 0,-2 1-82,2-2-13,-2 8-37,0-4-52</inkml:trace>
        </inkml:traceGroup>
        <inkml:traceGroup>
          <inkml:annotationXML>
            <emma:emma xmlns:emma="http://www.w3.org/2003/04/emma" version="1.0">
              <emma:interpretation id="{4B8D9336-424F-4F4B-9D15-BC48D6099BB6}" emma:medium="tactile" emma:mode="ink">
                <msink:context xmlns:msink="http://schemas.microsoft.com/ink/2010/main" type="inkWord" rotatedBoundingBox="4409,14222 4473,14951 4426,14955 4362,14226"/>
              </emma:interpretation>
            </emma:emma>
          </inkml:annotationXML>
          <inkml:trace contextRef="#ctx0" brushRef="#br0" timeOffset="548.2189">1807 6124 147,'-2'10'90,"2"3"-6,-4-3 1,4 2-16,0 0-27,0-3-23,0 1-13,-2-5-4,2 2-2,-2 6 0,2-6-39,0 2-16,0 0-18,0-1-12,0 4 10,0-3 10,0 6 13,-2-3-6,1 1 16</inkml:trace>
          <inkml:trace contextRef="#ctx0" brushRef="#br0" timeOffset="764.4108">1823 6403 10,'1'2'0,"1"3"156,-2 4-87,0-5-5,0 2 4,0-2-7,0 0-5,0 0-7,0 5-9,-2-3-9,1 1-19,-1-3-11,-2-1-2,2 4-43,-2 2-14,4 2-11,-2-5-12,0 8-12,2 1 37,0-3 18,0 6 14,0-6-1,0 1 23,0 0 4,0-6-1,0 8-1,0-2-26,0-7-8,0 7-35</inkml:trace>
          <inkml:trace contextRef="#ctx0" brushRef="#br0" timeOffset="902.5118">1851 6798 416,'2'9'0,"2"-2"145,-2 0-86,2-2-4,-4-2-1,2-3-17,-2 2-22,2-1-12,-2-1-4,0 4-2,0-3-29,0 1-54,0 3-42,0-1-79,-2 2-120</inkml:trace>
        </inkml:traceGroup>
        <inkml:traceGroup>
          <inkml:annotationXML>
            <emma:emma xmlns:emma="http://www.w3.org/2003/04/emma" version="1.0">
              <emma:interpretation id="{86BC4644-90B0-4649-B2B4-DA0C1179859D}" emma:medium="tactile" emma:mode="ink">
                <msink:context xmlns:msink="http://schemas.microsoft.com/ink/2010/main" type="inkWord" rotatedBoundingBox="4750,15286 4785,15687 4503,15712 4468,15311"/>
              </emma:interpretation>
            </emma:emma>
          </inkml:annotationXML>
          <inkml:trace contextRef="#ctx0" brushRef="#br0" timeOffset="1582.1885">1900 7317 467,'-4'-2'0,"4"0"51,0 2-39,0 0 1,0 2 7,-6 7 7,6 7 11,-4 2 9,4 7-5,0 0-7,0 0-15,4 3-11,-2-3 8,8-2 6,-3-4-2,5-2 7,0-2 0,1 0-7,1-5-5,1-3-3,3-3-3,-1-1-4,-2-1 2,1-2-4,1 0 5,3-4 1,-5-6-2,-1-2-5,1-8 2,2 6-3,-9-5 0,4-1 2,-6 0-2,-4-5-2,-2-3 0,0 0-10,-10-1-7,-6-1-9,-9 0-7,-8 0-1,-3 4-3,-13 3-49,1 8-113,4 7-93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08.1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203977D-38D2-4356-ABC5-DE6366298B76}" emma:medium="tactile" emma:mode="ink">
          <msink:context xmlns:msink="http://schemas.microsoft.com/ink/2010/main" type="writingRegion" rotatedBoundingBox="1530,15199 1589,15199 1589,15222 1530,15222"/>
        </emma:interpretation>
      </emma:emma>
    </inkml:annotationXML>
    <inkml:traceGroup>
      <inkml:annotationXML>
        <emma:emma xmlns:emma="http://www.w3.org/2003/04/emma" version="1.0">
          <emma:interpretation id="{1C90E3AF-A3EA-49A4-9F98-993EE822B0F5}" emma:medium="tactile" emma:mode="ink">
            <msink:context xmlns:msink="http://schemas.microsoft.com/ink/2010/main" type="paragraph" rotatedBoundingBox="1530,15199 1589,15199 1589,15222 1530,15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7ECF4-2A5A-497A-8680-03285B7EB009}" emma:medium="tactile" emma:mode="ink">
              <msink:context xmlns:msink="http://schemas.microsoft.com/ink/2010/main" type="line" rotatedBoundingBox="1530,15199 1589,15199 1589,15222 1530,15222"/>
            </emma:interpretation>
          </emma:emma>
        </inkml:annotationXML>
        <inkml:traceGroup>
          <inkml:annotationXML>
            <emma:emma xmlns:emma="http://www.w3.org/2003/04/emma" version="1.0">
              <emma:interpretation id="{C3EBDCBD-32AD-40F2-9DA8-7DDF73CE63BA}" emma:medium="tactile" emma:mode="ink">
                <msink:context xmlns:msink="http://schemas.microsoft.com/ink/2010/main" type="inkWord" rotatedBoundingBox="1530,15199 1589,15199 1589,15222 1530,15222"/>
              </emma:interpretation>
              <emma:one-of disjunction-type="recognition" id="oneOf0">
                <emma:interpretation id="interp0" emma:lang="tr-TR" emma:confidence="0">
                  <emma:literal>_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ş</emma:literal>
                </emma:interpretation>
                <emma:interpretation id="interp3" emma:lang="tr-TR" emma:confidence="0">
                  <emma:literal>Ş</emma:literal>
                </emma:interpretation>
                <emma:interpretation id="interp4" emma:lang="tr-TR" emma:confidence="0">
                  <emma:literal>.</emma:literal>
                </emma:interpretation>
              </emma:one-of>
            </emma:emma>
          </inkml:annotationXML>
          <inkml:trace contextRef="#ctx0" brushRef="#br0">-1058 7111 154,'45'9'0,"-45"-9"82,0 0-64,0 0 1,0 0-7,0 0-2,0 0-9,0 0-2,0 0-7,0 0-31,-33 5-35,33-5-15,2 0 28</inkml:trace>
          <inkml:trace contextRef="#ctx0" brushRef="#br0" timeOffset="-200.594">-1058 7111 46,'-7'6'0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9:39.6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1B84E67-E4F7-4B14-BE79-DB2149CFF407}" emma:medium="tactile" emma:mode="ink">
          <msink:context xmlns:msink="http://schemas.microsoft.com/ink/2010/main" type="inkDrawing" rotatedBoundingBox="17939,10184 20738,10089 20745,10304 17947,10399" semanticType="underline" shapeName="Other"/>
        </emma:interpretation>
      </emma:emma>
    </inkml:annotationXML>
    <inkml:trace contextRef="#ctx0" brushRef="#br0">15341 2177 221,'4'-3'0,"-2"-1"120,2 1-70,2 3 1,-3 0-4,-1 0 3,6 0 0,-4 0 6,6 9 6,-3-3-16,1 2-11,0 6-7,2-4-4,-3-3-9,3 4-5,-2-2-1,1-2-3,3 0 0,3-3 1,3 1 0,5-5 2,4 0 5,12-7-3,3-7-7,5-10-2,7 1 3,-2-2-5,2 0 0,-6 4 1,-5 0-1,-3 0 2,-3 13-3,-10-3 1,-4 9 0,-1 2 0,-7 0-3,-3 2 3,-1 6 0,-5 7-3,6 2 3,-8-2 0,0 4 15,1-3-2,-1 1 3,6-4-5,3-3 0,-1 0-4,5-1-1,3-3-5,3-1 0,6-3 0,2-2 1,4 0 0,5-10-1,5-2 2,-1-8 0,-1 3-5,-3-1 4,-3 2-1,-2 0-1,-6 7 0,0 1 0,-4 3-1,-4 1 0,-4 4 1,-3 1 0,-6 11-3,-1-1 2,1 7 0,0-5 2,-2 6 1,0-4 3,-1-1 0,1-1 3,4-2-3,-6-3 1,3 0-3,5-1 0,2-2-1,-1-3-2,3-2 0,3 0 5,0 0-2,4-9-2,3-2 2,-1-3-3,7-4 0,-4 2 3,1-6-4,0 10 2,-8 0-1,0 3 0,0 4 0,1 2 0,-3 3-2,-4 0 1,5 0 1,-1 0 0,2 3-2,-1 3 2,-3 1-1,2-6 1,1 3 0,-1-2 0,2-2 1,2 0-1,8-2 0,6-7-1,6 2 2,5 2-2,-2 3 0,5 2 1,-3 0 0,-4 0 0,3 0 0,-5 0 0,-1 0 0,-2-2 2,-7-3-2,-3-2 0,0 1 11,-3-2-9,-3 4 0,-4-2-1,-5-1-2,-3 5-40,-7-4-32,-4-1-103,0-1-279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8:49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F9A726B-F299-48EE-8803-7426F160AAF7}" emma:medium="tactile" emma:mode="ink">
          <msink:context xmlns:msink="http://schemas.microsoft.com/ink/2010/main" type="writingRegion" rotatedBoundingBox="5787,8030 6209,10346 5766,10427 5345,8111"/>
        </emma:interpretation>
      </emma:emma>
    </inkml:annotationXML>
    <inkml:traceGroup>
      <inkml:annotationXML>
        <emma:emma xmlns:emma="http://www.w3.org/2003/04/emma" version="1.0">
          <emma:interpretation id="{842700B9-2810-4764-97C9-09733C29870A}" emma:medium="tactile" emma:mode="ink">
            <msink:context xmlns:msink="http://schemas.microsoft.com/ink/2010/main" type="paragraph" rotatedBoundingBox="5787,8030 6209,10346 5766,10427 5345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43F91D-2962-4A48-A520-CC0CF25DD250}" emma:medium="tactile" emma:mode="ink">
              <msink:context xmlns:msink="http://schemas.microsoft.com/ink/2010/main" type="line" rotatedBoundingBox="5787,8030 6209,10346 5766,10427 5345,8111"/>
            </emma:interpretation>
          </emma:emma>
        </inkml:annotationXML>
        <inkml:traceGroup>
          <inkml:annotationXML>
            <emma:emma xmlns:emma="http://www.w3.org/2003/04/emma" version="1.0">
              <emma:interpretation id="{EAB176EF-4082-49B9-89C1-E0742CA49415}" emma:medium="tactile" emma:mode="ink">
                <msink:context xmlns:msink="http://schemas.microsoft.com/ink/2010/main" type="inkWord" rotatedBoundingBox="5787,8030 6209,10346 5766,10427 5345,8111"/>
              </emma:interpretation>
              <emma:one-of disjunction-type="recognition" id="oneOf0">
                <emma:interpretation id="interp0" emma:lang="tr-TR" emma:confidence="0">
                  <emma:literal>son</emma:literal>
                </emma:interpretation>
                <emma:interpretation id="interp1" emma:lang="tr-TR" emma:confidence="0">
                  <emma:literal>sor,</emma:literal>
                </emma:interpretation>
                <emma:interpretation id="interp2" emma:lang="tr-TR" emma:confidence="0">
                  <emma:literal>son,</emma:literal>
                </emma:interpretation>
                <emma:interpretation id="interp3" emma:lang="tr-TR" emma:confidence="0">
                  <emma:literal>sor.</emma:literal>
                </emma:interpretation>
                <emma:interpretation id="interp4" emma:lang="tr-TR" emma:confidence="0">
                  <emma:literal>son.</emma:literal>
                </emma:interpretation>
              </emma:one-of>
            </emma:emma>
          </inkml:annotationXML>
          <inkml:trace contextRef="#ctx0" brushRef="#br0">2963 1221 334,'4'-10'0,"-2"-3"90,7 5-60,-3 0 3,-2-3-6,0 5-16,-2 1-2,4 1-1,-4 1-5,-2-2 3,0 1 4,0-3 13,0 5 14,0 0 18,0 2-1,0 0-12,0 0-6,0 0-7,0 0-7,0 0-8,0 0-8,0 0-3,0 0-3,0 0 0,0 2 4,0 3 0,1 3 4,-1 0 1,2 1-1,2 4-1,-4-1 2,4 1 3,-2 1 1,2 4-1,0 2 3,-4 3-2,4-4-3,-2 8-1,0 2-1,-2 0-1,0 0 0,0-2-6,0 3 4,0-5-2,1-1-1,1-8 0,4 2 0,-4-11-1,2 4-1,2 0 0,-4-7 1,5 0-1,1-2-3,-2-2 0,6 0-1,-5 0 7,5 0 2,1-4 3,3-4 5,-1-5-5,3 2-3,-5-5 1,5 0-4,1 2 4,0-5-3,-1 3 1,-1-3 0,-5-1 2,3 6 1,-3-5-2,-1 2-3,-3 2 2,0 1 0,-4-1-1,0 2-2,1 3 0,-3-1-2,6 4-2,-6-1-13,0 4-5,2 0-7,-2 0-14,5-1-5,3 3-16,-6 2-32,10 0-52,-5 0-99,-1 9-151</inkml:trace>
          <inkml:trace contextRef="#ctx0" brushRef="#br0" timeOffset="29176.9358">3172 1875 11,'-2'0'0,"2"0"78,0 0-38,-2 0-8,2 0 4,0 0-31,0 0 1,0 0 2,0 0-1,0 0 2,0 0 5,0 0 19,0 0-11,0 0-8,0 0-1,0 0 8,0 0 4,0 0 6,0 0 3,0-3 4,0 3 0,0 0 1,0-2-2,0 2 2,0 0-6,0-2-4,2 0-5,-2 2-4,0-4-6,0-1-1,2 0-2,2-6-3,1-4-2,7 5-2,0-8-3,3 8 3,4-7-3,-1 0 2,1 1 4,-5 0-4,1 7-2,4-4 0,-3 4 1,-3 5 0,3 1 6,-5 3 1,-1 0 0,-4 0 4,2 3-1,-1 7 4,-1 2 2,2 4 3,-2 5-1,-4-4-5,0 8 1,-1-6-1,1 4 0,-2-1 0,4 3-6,0-6-3,-4 4-3,0 0 1,2 1-2,-2-6-1,0 3 1,0-2 1,-4 0-3,-5-3 0,3 6 2,-2-8-2,-4 2 3,-1-2-1,5-1-1,-9-2 1,7-2-1,-3 4 1,-3-4 3,4-3-5,-3 0 0,3 3 4,-1-5-4,5 0 1,0 0-1,3-3 2,3-1-2,0 0 0,2 0 1,0 0-1,0 0 0,0 0-1,0 0 1,0 0-4,0 0-1,0 0 2,0 0-1,0 0-1,0 0 0,2 0 0,2 0 3,-1 2 2,7 1 0,-4 2 3,2-3-2,3 2 4,1 0-2,1 1 3,5-5 1,-1 2 0,-1-2 0,3 0 0,-2 0-2,5 0-1,-3 0 1,0-2-2,-1 2 1,-9-2-1,3 2 0,-4 0-1,-4 0-1,5 0 0,-1 0-1,-2 0 0,3 2 1,-3 2-1,0-1 1,4-3-1,-5 2 2,3 0-2,-4-2 0,0 0 0,0 0-8,-4 0-13,0 0-11,0 0-5,0-2-2,0-5-28,0-6-73,0 1-93,-2 0-52</inkml:trace>
          <inkml:trace contextRef="#ctx0" brushRef="#br0" timeOffset="-532.8081">3069 9 241,'-6'-4'0,"1"4"28,3-4-6,-2 1-1,4 1-12,0-1-16,0-4 8,0 1-2,0-1 2,0 0 25,0 3-4,0 1 8,0 1 12,0 2 7,0 0 2,0 0-3,0 0-6,0 0-14,0 0-6,0 2-1,0 3-15,0 2 2,0 6 8,0 1 9,0-2 1,0 10-6,-2-5-5,2 2-4,0 5-5,2-6-4,0 7 0,5 0 2,-3-1 2,0 3-3,2 0 5,2 3 2,-1-1 6,-1-2-4,4 1-2,-6 0-1,0 1 0,0-2 2,-1 0-1,1 2-1,-2-7-3,-2 3 1,0-2 1,0 4 1,0-5-2,0-1-4,-2 3 5,-2 1-1,-1-2-2,3 4-3,2-3 1,0-1 1,0 2-1,0 0-1,0 1-1,0-6 2,0 0-3,0 3 0,0-9 3,0 1-2,0-1 1,0-4 0,0 2 1,0-4-1,2-1 1,-2 2-1,0 1-2,2-3 0,-2 6 5,0 3-3,1-4 0,-1 1-1,0-1 1,2-2-1,2 6 2,-4-8-2,2 6 2,-2 2-1,0-4 1,2 1-3,0 2 0,0-3 4,-2 3-1,2-5-1,0 5 0,-2-6-1,0-2 0,2 4 0,-2 0 1,0-3-1,8 0-1,-8 1 0,1 3 2,-1-3-2,0 2 2,4 2-2,-2-8 3,0 8-2,0 0-1,0-5 0,0 3 1,4 0-1,-2-3 0,-2 1-1,1-2 1,-3 0 0,4-3 1,-2-1-1,-2-1 0,2-2 0,-2 2 0,0-2 0,0 1 0,0-1 0,0 0 3,4 0-3,-4 2 0,0-2 1,0 0-1,0 0 0,0 0 1,2 2-1,-2-2 0,0 5 0,0-5 0,0 0 0,0 2 1,0-2-1,0 0 0,0 0 1,0 0-1,0 0-19,0 0-5,0 0-4,0 0-2,-8 0-6,2-9-52,-7 2-35,5-7-52,-1-1-41,-3-5-16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" units="cm"/>
          <inkml:channel name="Y" type="integer" max="1652" units="cm"/>
        </inkml:traceFormat>
        <inkml:channelProperties>
          <inkml:channelProperty channel="X" name="resolution" value="100" units="1/cm"/>
          <inkml:channelProperty channel="Y" name="resolution" value="100" units="1/cm"/>
        </inkml:channelProperties>
      </inkml:inkSource>
      <inkml:timestamp xml:id="ts0" timeString="2023-12-13T08:01:25.10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BA3967C-E508-4DAB-BE84-6AD46E22DFAC}" emma:medium="tactile" emma:mode="ink">
          <msink:context xmlns:msink="http://schemas.microsoft.com/ink/2010/main" type="writingRegion" rotatedBoundingBox="13694,22693 13709,22693 13709,22708 13694,22708"/>
        </emma:interpretation>
      </emma:emma>
    </inkml:annotationXML>
    <inkml:traceGroup>
      <inkml:annotationXML>
        <emma:emma xmlns:emma="http://www.w3.org/2003/04/emma" version="1.0">
          <emma:interpretation id="{AEABDBA2-792B-4A84-8F7D-9EA2DEB3D1C9}" emma:medium="tactile" emma:mode="ink">
            <msink:context xmlns:msink="http://schemas.microsoft.com/ink/2010/main" type="paragraph" rotatedBoundingBox="13694,22693 13709,22693 13709,22708 13694,22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AF8AA-FA8E-462A-B475-1122FF08CBAD}" emma:medium="tactile" emma:mode="ink">
              <msink:context xmlns:msink="http://schemas.microsoft.com/ink/2010/main" type="line" rotatedBoundingBox="13694,22693 13709,22693 13709,22708 13694,22708"/>
            </emma:interpretation>
          </emma:emma>
        </inkml:annotationXML>
        <inkml:traceGroup>
          <inkml:annotationXML>
            <emma:emma xmlns:emma="http://www.w3.org/2003/04/emma" version="1.0">
              <emma:interpretation id="{D4A82F23-6F53-4D26-AEDA-B09F604E04E6}" emma:medium="tactile" emma:mode="ink">
                <msink:context xmlns:msink="http://schemas.microsoft.com/ink/2010/main" type="inkWord" rotatedBoundingBox="13694,22693 13709,22693 13709,22708 13694,22708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1:57.83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3B0B4AC-ACFB-4FBB-9000-6387C883A92A}" emma:medium="tactile" emma:mode="ink">
          <msink:context xmlns:msink="http://schemas.microsoft.com/ink/2010/main" type="inkDrawing" rotatedBoundingBox="2655,12519 6081,12624 6073,12903 2646,12798" semanticType="underline" shapeName="Other">
            <msink:sourceLink direction="with" ref="{6D3C0427-E355-4A63-88EB-3DE917D097CA}"/>
          </msink:context>
        </emma:interpretation>
      </emma:emma>
    </inkml:annotationXML>
    <inkml:trace contextRef="#ctx0" brushRef="#br0">3 44 90,'0'0'0,"0"0"86,0-1-70,-2-4 4,2 5 1,0-4 0,-2 2-6,2-4-4,0 5 11,0-4-2,0-2-5,0 1 3,0 4 9,0-2 15,0 4 9,0 0-3,0-1 0,0 1-4,0 0-13,0 0-10,0 0-7,0 0-9,0 0-1,0 0 5,0 0 3,0 0-4,0 0 3,0 1-8,2-1 0,2 0 3,4 4-2,-3-4 5,7 6 1,-4-3 6,7 4 0,2-3-4,1-3-1,1 5-3,-1-3 0,-1 5-2,2-4-1,1-1 0,-1 4 1,-4-2-1,5-2-2,-1 4 1,-1-3 0,1-3-1,0 2-2,4-1 3,1-2-2,3 2 4,4-2-2,-4 2-2,0-2-1,4 0 1,-6 0-2,2 2 0,0 1 2,-2 1-1,-2-2-1,-2 2 0,1 1 4,-3 2 0,2 0-4,-1-1 0,1 1 2,-2-3-2,4 3 0,-1-4 2,-3 1-2,4-1 0,-2 1 1,5-4-1,-3 0 3,0 0-4,0 0 2,-4 0 0,3 0-1,-3 0 1,4 0-1,-3 0-1,-3 0 1,2 2 0,1 0 1,-1 0-1,-4 3-1,5-1 1,-1-2 2,4 0-2,0 1 0,-1-3 1,7 3 0,-6-3-1,8 0 0,2 0 0,-6 0 2,6 0-4,-8 0 4,0-3-1,2 0-1,-2 1-2,-2 2 3,-3 0-1,-5 0-1,-1 0 2,3 0 0,-5 0-1,1 0 0,3 0 1,-7 0-1,7 0 0,-3 0 2,-1 0-4,7 2 4,1-2-1,-1 0-1,0 0 0,2 0 1,1 0-1,3-2 0,-2-2 0,0-3 0,-2 5 0,1 0 0,-3 0 0,0 2 0,-3 0 0,-5 0 0,3 0 0,0 0 0,-3 0 0,5 0 8,-7 0-8,5 0 0,-7 0 3,5 0-4,-6 0 1,4 0 0,-1 0 0,3 0 2,-3 0 0,5 0 1,1 0 0,3 0-3,1 0 0,-1 0 5,-1-2-3,-2-3 2,1 5-2,-1-2 1,1 2 6,-5-2-2,5 2-4,-1 0 1,-1 0-5,3-3 2,1 1-2,-1-1 1,0-1 0,-1 4 0,-1-4 2,1 2-2,-1-3 0,-3 3 1,1 0-1,-3 2 0,4 0 0,-5 0 0,3 0 0,1 0-1,-1 0 1,2 0 0,-1 0 0,1 0 3,-1 0-3,-1 0 0,3 0 0,-1 0 0,-3 0 0,3 0 0,-6 2 0,5-2 0,-3 2 0,1 0 1,-3 1-1,4-1 0,-3 0 0,3-2 1,2 2 0,-1 0-2,3 3 2,-5-3 0,3-2-1,1 3 0,-5-3 2,5 0-2,-3 2 0,-1-2 7,-1 5-5,4-3 0,-7 0 1,3 0 0,-2 0 0,3 0-2,-3 1 0,6-1-1,-9 0 0,1 2 1,4-2-1,-2 1 0,3-3 1,-3 3-1,5-3 1,-5 2-1,4-2 0,-3 0 1,-3 2-2,6-2 2,-4 0-1,7 0 0,-5 1 0,3 3 0,-1-2 0,-4 0 1,3-2-1,-1 2 0,1-2 0,1 4 0,2-4 0,-5 3 0,3-1 2,-1 0-1,1 1-1,-2-3 0,5 1 0,-9-1 1,6 4-1,-7-4 0,-1 2 0,4 0 0,-4-2 0,2 1 0,-3-1 0,7 0 0,-8 0 1,4 0-1,-4 3 0,2-3 0,3 2 0,-3-2 0,0 0 0,-4 0 0,0 0 0,0 0-1,0 0 1,0 0 2,0 0-2,0 0 3,0 0 0,0 0 1,0 0-1,0 0 1,0 0-1,-4 0 2,-2 0-3,-3-5-2,5 2 0,-4-5 0,-3-5 1,3 7-1,-6-6-9,7 3-3,-7 0 3,4-2 1,-1 4 0,1-2 3,2 3 2,1 1 1,3 3 4,2-2-3,-6-1 2,6 2-1,-2-1 0,0 3 0,1-3 1,-3 0-1,0 2 0,4 0 0,-2-3 1,0 1-1,2 2 4,-3-4 0,3 2 1,2 3-2,-2-2 1,2 0 0,0 3-1,0 0 0,0 0-1,0 0 0,0 0 0,0-2-2,0 2 0,0 0 2,0-1-1,0 1-1,0 0 0,0 0 0,0-3 0,0 3-2,4 0 1,3 0 2,1 0-1,-4 0 0,8 3 4,-5-2-1,5 7 1,-4-3 0,-3 3 2,7 1 1,-6-5-1,5 5 0,-3-2 2,-4 2-1,-2-2 3,4 6-1,-2-1-1,-4-2 1,0 6-3,0-4-2,0 1-2,0 1-1,-2-3 4,0 5-4,-6-4-1,6-6 0,-6 6 0,-3-4 3,-1 3-5,-3 0-32,-5-4 2,-3 0-14,0-1-11,-2-1-21,-6-1-86,8-4-125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4:51.1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21 2,'0'0'20,"0"0"5,0 0 3,0-2-11,0 0 11,0 2-4,0 0-17,0-4-1,0 4-5,2-2 0,-2 0-1,4 0 0,-4 2 7,0 0 16,0 0 19,0 0-3,0 0-1,0 0-5,0 0-1,0 0-2,0 0-2,0 0 3,0 0 2,0 0-4,0 0-4,0 0-1,0 0-1,0 0-3,0 0 3,0 0 5,0 0-2,0-2-2,0 2 0,0 0-4,0 0-2,0-2-5,0 2-2,0 0-2,0 0-2,0 0-3,0 0-2,0 0 1,0 0-2,0 0 0,1 0-1,-1 0 0,0 0 2,0 0-2,2 0 4,2 0 0,2 0 0,-2 0 1,0 0 1,-2 0 0,2 0 0,-1 0 1,1 0-2,0 0 1,2 0-1,2 0-2,-2 0 0,-5 0 0,7 2-2,-2-2 1,-2 0-2,4 2 0,-3-2 2,1 2-1,2 0-1,-4 0 0,4-2 2,1 0 1,-3 0-3,0 0 0,-2 4 2,1-4-1,1 2-1,2-2 0,0 0 1,-2 0-1,1 2 0,1-2 0,-2 1 3,0-1-3,3 0 0,-3 0 4,2 0-4,0 0 0,-5 0 2,1 0-2,2 3 0,2 0 2,-6-3-3,3 2 2,1-1-1,2 4 0,-6 0 0,2-3 0,2 0 1,-3 0-1,3 0 0,0-1 0,-2-1 1,0 0-1,-2 0 2,-2 0-2,6 3 0,-5-3 1,3 0-1,2 0 2,-4 0 0,-2 0 0,0 0 0,2 2-2,4-2 0,0 0 3,1 0-2,1 3-1,4-3 0,-8 0 2,1 1-2,-1-1 0,2 2 0,0-2 0,0 0 0,-3 0 0,1 0 1,0 0-1,6 2 0,-8-2 1,4 0-1,-1 0 0,-3 0 0,2 0 1,0 0-1,-2 0 0,2 0 3,-4 0-3,2 0 4,-2 0 1,2 0-2,-2 0 2,0 0 0,2 0-2,-2 0-1,0 0 0,0 0-1,0 0 0,0 0 1,0 0-1,0 0 0,0 0 0,0 0 0,0 0-1,0 0 0,0 0 1,0 0-1,0 0-16,0 0-18,0 0-47,0 0-115,-2-8-228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56.0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26D955B-E750-4628-8D2D-B0F61E63C21D}" emma:medium="tactile" emma:mode="ink">
          <msink:context xmlns:msink="http://schemas.microsoft.com/ink/2010/main" type="writingRegion" rotatedBoundingBox="1386,13054 3055,15263 1886,16146 218,13937"/>
        </emma:interpretation>
      </emma:emma>
    </inkml:annotationXML>
    <inkml:traceGroup>
      <inkml:annotationXML>
        <emma:emma xmlns:emma="http://www.w3.org/2003/04/emma" version="1.0">
          <emma:interpretation id="{6F69C8C0-1A4C-421E-847A-EA2B8C6950FC}" emma:medium="tactile" emma:mode="ink">
            <msink:context xmlns:msink="http://schemas.microsoft.com/ink/2010/main" type="paragraph" rotatedBoundingBox="1386,13054 3055,15263 1886,16146 218,1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2AFDC-4F1E-4E3F-960F-5C561EE87187}" emma:medium="tactile" emma:mode="ink">
              <msink:context xmlns:msink="http://schemas.microsoft.com/ink/2010/main" type="line" rotatedBoundingBox="1386,13054 3055,15263 1886,16146 218,13937"/>
            </emma:interpretation>
          </emma:emma>
        </inkml:annotationXML>
        <inkml:traceGroup>
          <inkml:annotationXML>
            <emma:emma xmlns:emma="http://www.w3.org/2003/04/emma" version="1.0">
              <emma:interpretation id="{27785E61-1221-4B42-BBEA-BBC9EA085E15}" emma:medium="tactile" emma:mode="ink">
                <msink:context xmlns:msink="http://schemas.microsoft.com/ink/2010/main" type="inkWord" rotatedBoundingBox="1386,13054 3055,15263 1886,16146 218,13937"/>
              </emma:interpretation>
              <emma:one-of disjunction-type="recognition" id="oneOf0">
                <emma:interpretation id="interp0" emma:lang="tr-TR" emma:confidence="0">
                  <emma:literal>öğünedurana</emma:literal>
                </emma:interpretation>
                <emma:interpretation id="interp1" emma:lang="tr-TR" emma:confidence="0">
                  <emma:literal>öğünedurmuşa</emma:literal>
                </emma:interpretation>
                <emma:interpretation id="interp2" emma:lang="tr-TR" emma:confidence="0">
                  <emma:literal>öğünedurmana</emma:literal>
                </emma:interpretation>
                <emma:interpretation id="interp3" emma:lang="tr-TR" emma:confidence="0">
                  <emma:literal>öğüneduruşa</emma:literal>
                </emma:interpretation>
                <emma:interpretation id="interp4" emma:lang="tr-TR" emma:confidence="0">
                  <emma:literal>öğünedurmaya</emma:literal>
                </emma:interpretation>
              </emma:one-of>
            </emma:emma>
          </inkml:annotationXML>
          <inkml:trace contextRef="#ctx0" brushRef="#br0">-1042 6662 59,'-4'0'0,"-2"0"5,0 0-36,1 0-2</inkml:trace>
          <inkml:trace contextRef="#ctx0" brushRef="#br0" timeOffset="1503.9847">-1042 6662 0,'-27'7'44,"27"-7"8,0 0-22,0 0-3,0 0-6,0 0-13,0 0 9,0 0 5,0 0-2,0 0 2,0-3-3,0 3 0,0 0 6,0 0-2,0 0-7,-6 0-7,2 1-1,2 8 26,-7 5-15,1-3-5,-2 4 0,-1 0 1,7 0 1,-4 0-1,4-2-6,0 1-5,2-1 1,0 1-5,1-4 0,-3 3 5,0 2-1,0-4-3,0 3 1,0-1-3,2-5 2,-2 1-2,4-3 0,0-6-9,0 0-30,0 0-11,0-6 18,8-4 19,-2-5-10,6-3-16,-3 0-11,5-4-21,-1 1 3,-1 5 3,-1 5 39,1-1 18,-4 10 9,1-2 0,-5-3 34,6 3-13,2-5-8,1 1-5,1 0-3,-5-3-2,5-2 1,-6 5 0,1 0 10,-3 1 10,-2 0 6,0 5 6,-4 1-5,0 1 0,0 0 4,0 0 6,0 0-4,0 0-8,0 0-6,0 0-3,0 0-3,0 0 6,0 8-1,-4 3 7,-6 3-2,1 8 2,1-2 2,-2 2-7,4-1-9,-3-1 0,1 4-1,0-2-2,-1-2-2,3 5 5,-4-10 0,0 3 0,3 0-3,1-3-2,0-5-9,2 1 1,4-5-3,-2-4 0,2-2-4,0 0-12,0 0-15,0 0 6,0-6 9,6-5 4,4-3 5,1-4 0,7-2-14,-7 2-6,3 2 4,-3 1 6,-3 2-3,6 1-3,-3-4 5,5 5 7,-5-5 3,1 2-3,2 3-11,-5 0 5,3 2-1,-3 2 3,-3 1 1,0 6 13,-6 0 1,4 0 0,-2 0 2,-2 0 28,0 0-10,0 6 4,0 5 8,-6-1 7,-2 5-2,3 1 0,-5 4-4,2 1-12,0-1-3,-5 1-3,5-2 2,-5-1-9,7 0 1,-6 0-3,6-4 0,3-1-4,1-7 1,2-3-2,0-3 0,0 0-4,2 0-3,-2 0-8,5 0 11,1-7 1,6-6-6,5-3 0,-3-8-7,5 1-19,-4-3-5,5 2 7,-1-2 7,-5 3 5,1 2 0,-1 2 9,-3 5 11,-1 3 2,-4 6-1,1 1 0,-7 2 8,4 2 4,-2 0 5,-2 0 13,0 0 0,0 4-5,0 5 15,-2 6 1,-5 4-9,-1 1-10,2 1-6,0 1-10,0-7 4,4 1-5,-1 1 3,-5-2-5,2-2 3,2-3 2,0 0-3,4-5-3,0 1 0,-2 1-1,1-5-1,-3-1 0,4-1 0,0 0-8,0 0-14,0 0 10,7-1 1,-1-8 3,6-6 1,1-6-3,3-1-14,1-4-10,4 3 4,-3 0 7,-5 0-4,1 1 10,1 6-3,-5-1 13,5 2 3,-3 11 3,-2-2 1,-1 1 0,-1 5 0,-6 0-2,-2 0 2,0 5 0,0 3 43,0 6 10,-2 6-1,-6-2-11,1 3-16,1 2-8,-4-1-2,1-2 0,1 0 3,0-4-6,2 2-3,-1-2-1,5-1-7,-4-3 0,4 3 1,0-4-3,0-4 0,2-2 1,0-5 0,0 5-25,0-5-7,0 0 12,2 0 14,4-4-3,1-4-3,3-3 2,2-12-5,-1 1-30,3-3-7,-1-2 2,-1 2 15,2 1 8,-5 8 13,-1 2 10,2 7 2,-7 1 4,1 1-2,0 3 0,-2 2 0,0 0 0,-2 0 3,0 0 2,0 0 7,0 0 9,0 0-4,0 0 0,0 4 4,0 5 0,-2 5 4,0-1-10,-4 6-5,4-4-6,2 1 1,-3 4-2,3-2 0,-8 3 6,6-1 2,-4-2 0,4 2-4,0-6-1,0-6 8,2 1 0,-2-9-11,2 0-4,0 0 0,2-2 1,6-10 0,4-5-6,1-5 4,3-3-8,-1-2-6,3 5-3,-11 3 8,7 6 8,-10 8 3,-1 2 0,-3 3-5,0 0-10,0 3-19,-1 7 9,-11 13-22,0-2-36,-5 4-119</inkml:trace>
          <inkml:trace contextRef="#ctx0" brushRef="#br0" timeOffset="6324.972">-945 6836 164,'0'0'0,"0"-4"93,0 3-75,0 1-5,0 0-5,0 0-2,0 0 1,0-2-1,0 2 3,0 0 15,0-3 6,0 3 3,0-1 1,2 1 0,1-2-3,1 2 0,2 0-6,-6 0 1,0 0-4,0-2-3,0-2 1,0 4-3,2-1-1,0 1-1,0-4-1,2-3-4,0 0-5,1-2-3,-3 0-2,0-2 0,2 6 0,-2-8 1,0 0-1,-2 3-3,0-5 3,2-1 0,-2-2-1,0-2 1,0-2 0,-2 0 0,-4-2 1,0-1-1,-1 4 0,-3 2 4,-2 1 8,3 7 4,-5-11 0,3 5-3,-5-2-7,1 0 2,3 0 0,-7 0-1,3-1 3,3-2 6,-3 3 1,3-3-6,-1-2-6,3 1-4,-1 0 1,0 1-1,3 6 0,-1-6-1,8 10 0,-6 2 0,7 3 6,1 6 1,-4-2 2,4 3-1,-2 0 2,0 0 3,2 6-3,-2 9-5,-6 2-4,-2 8-2,1 1 1,-1 1 0,4-2 1,-3 2-1,3-5 0,2-8 0,2-4 1,2-2-1,0-2 0,0-6 0,0 4 1,-2-4-2,2 0 2,0 1-1,-4-1 0,4 0 0,0 0 1,0 0 0,0 0 0,0 0-2,0 0-3,0 0 1,0 0-3,-2-1-5,0-1-7,0-2 10,-3-1 7,3 3 0,0-4-2,0 1 1,-2 1-1,2-1 1,0 0 1,0-4-2,2 3 0,-2-7 1,2 1-2,0-3 1,0-2 1,2-2 1,2 0-1,4 1 3,-2-3-2,-1-3 1,5 6 0,-6-6 0,4 5 0,-1 1 0,-3 3 0,2 6 0,-4 0 4,2 3 4,2 6 5,-4 0 5,1 0 0,5 2 3,2 11 2,1-2-1,3 1-5,0 7-7,-5-9-4,7 10-4,-5-6-2,5-1 0,1 2 0,-1-12-27,1 7-35,-2-10-69,-3-10-193</inkml:trace>
          <inkml:trace contextRef="#ctx0" brushRef="#br0" timeOffset="9339.8203">-1605 5546 241,'0'-4'0,"0"-2"134,2 2-95,0-2 9,2 1 14,-2-1 3,0 1 2,4-2-13,-2-2-22,3 0-12,3-2-8,0 3-7,1-2 1,1-1 2,2 8-1,-3-4 4,1 3 0,1 0-1,-7-1-3,4 3-1,-3 2 1,-5 0 5,2 7 0,4 4 3,0 2 4,-8 5 1,2 3 9,-2 2-9,0 4-5,-2-1-4,-6-3-2,6-2-1,-4 2-1,6-4-3,-2 1-1,2-2-2,0 0 2,0 0 0,0-2 0,0 4-1,0-2 1,0 4-1,0-2-2,0-2 0,0 0 0,0 0 2,4-6-3,0-4-2,6-1 2,-4-6-1,1 1 0,1-2-6,-4 0 5,11-2-1,-3-12-3,5-6-9,3-7-8,-1 2-15,0 2-9,-7-1-10,-1 4-22,1 0-28,-2 2-1,-3 3 4,-1-2-5,0 7-8,-4-3-56</inkml:trace>
          <inkml:trace contextRef="#ctx0" brushRef="#br0" timeOffset="9840.8931">-1216 5389 692,'2'-5'0,"2"-1"166,5-4-147,-1 3 7,0-1 18,-2 1-1,1 0-16,5-2-16,4-2-5,-1 0-3,8-1 1,-2-3-1,5 6-6,-3 2-31,-2 2-44,-2 5-106,-9 0-307</inkml:trace>
          <inkml:trace contextRef="#ctx0" brushRef="#br0" timeOffset="7519.1161">-2250 5882 200,'0'-1'0,"0"1"62,0 0-39,0 0 8,0 0 9,0 7 6,0 5 11,0 3 5,0 2-13,0 0-3,0 3-3,0-7-3,0 8-11,8-8-10,-5 2-1,5-5 1,2 3 1,-4-4-1,3-3-2,1-3 1,-2 2 1,1-1-9,-5-2-1,4 1-2,2 1 1,-5-4-3,3 0-1,0 0 1,0 0 2,-3-7-3,3-1 1,-2 2-2,2-7-1,1-7-2,1 4 0,-2-7 0,-2-3-7,1-1-1,-3 4 0,0-2 3,-4-1-3,0 1-2,0-2 3,-10 6-2,3-5 0,-5 3-1,0 3 3,-1 2 3,3 9 0,-3 0 3,1 2 2,1 5 8,-3 2 6,4 0-9,-3 11-5,-3 1 0,3 8 0,-1-2 0,-1 6 1,5-1 2,4 2-2,-1-1 1,3 1-3,0-5 0,0-2 2,2 0-2,2-6 1,0-1-1,0 5 0,4-10-3,4-1-16,-2 4-17,3-5-22,3 3 0,-3-5-49,7 0-33,-10 0-59,3 1-59</inkml:trace>
          <inkml:trace contextRef="#ctx0" brushRef="#br0" timeOffset="8807.0717">-1798 5704 249,'0'-3'0,"0"3"164,0-3-102,0 3 4,0 0 2,-2 0-8,-2 6-9,4 3-7,0 4-1,0 5-6,0 3-8,0-2-8,0 2-8,6-1-4,-4-5-1,2 3 0,2 0 0,3-9 2,-5 0-6,4 0 1,2-8-1,-6 4 9,1-4-5,5 2-4,-6-3-2,6 0 3,-1 0-3,3-3 3,-1-1-3,1-2-1,-2-4-2,1-1 0,-5 1-2,0-5-1,0 1 0,-4 3-1,0-4 3,-2 3 0,0-3-3,0-1 1,0 4 4,-8-5 0,2 6-9,-2-7 4,-3 6-3,-1 1 1,1-7 1,-9 6 2,3-5 1,-1 1-2,-1-1 2,2 9 1,3-5 0,3 8 1,3 3-4,0 2 5,-2 2 0,3 14-12,-3 3 3,0 8 3,3 4 5,-3 2-2,8-1-1,0-3-24,2-3-14,0-1-6,0-4-10,0 1-11,6-10-1,2 1-18,3-4-28,-1-4-36,1-3-36</inkml:trace>
          <inkml:trace contextRef="#ctx0" brushRef="#br0" timeOffset="7819.8999">-1914 5976 497,'0'2'0,"0"-2"151,0 2-143,2 0 7,0 5 35,-2-1 10,2 2-9,4 1-31,0-1-10,1 3-3,-1 1 7,2 1 0,0 0-1,-3-5-8,1 1-1,-2-1-2,2-1 0,0-3 0,-4-3-1,1 4 0,-3-4-2,0 2-24,2 1-7,-2-3-10,0 8-20,0-2-35,-2 1-23,-1 4-48,-3-5-68</inkml:trace>
          <inkml:trace contextRef="#ctx0" brushRef="#br1" timeOffset="-20204.8576">-472 6975 173,'-2'0'0,"2"-2"0,-4 0-31,2-1 17,0 3 7,1 0-1,1 0 7,-2 0 2,2 0 20,-2 0 4,-6 0-9,8 0 3,0 0-2,-2 5 1,0-1 11,-2 1 18,2-1 14,0 2-3,-5-1-7,5 5-8,-2-2-5,0 3-3,2 3 5,-2-1 2,-2 1-9,3 2-2,-1-6-4,4 0-9,0-3-9,0-1-5,5-1-1,3-2 3,2-3 2,0 0 7,1-5 4,6-13-10,1 4-2,1-8-4,-3 3 0,-1-1-1,-1 1 0,-5-2-1,3-2 0,-6 1 1,-2 2-3,-4 2-4,0 6 3,-2-1 0,-4 7 1,-4 1 1,-1 3 0,-3 2 32,-7 2-20,0 9-4,-1 6 7,-3-7-1,4 3 4,4 2-10,1-2-6,3 0-3,3-6-11,2 6-28,2 0-18,4 4-71,-5-2-96,7-3-152</inkml:trace>
          <inkml:trace contextRef="#ctx0" brushRef="#br0" timeOffset="9662.4885">-1202 5454 280,'-8'2'0,"4"2"142,-2 2-100,0 5 9,1-3 11,-1 5 13,2-1-9,2-5-27,2 4-16,0-4-6,0 0-2,2-3-3,4 5 1,1 0-1,-3-5 4,6 4-1,0-2-1,-1-2-4,3 5-1,-4 0-2,3-4-3,1 2 1,1 2-2,5-1 0,-3 0-3,3 1 0,-5 1 3,-1-1-2,-3-1-2,-1-2 2,2 6-1,-8-3 0,0-3 0,0 1 2,-2 2-1,0-1 2,0 0 0,-4 3-3,-4 1 0,-2-4-12,-3 3-10,-7 0-16,7-2-24,-6-7-31,-3 4-49,5-6-37,-4 0-76</inkml:trace>
          <inkml:trace contextRef="#ctx0" brushRef="#br1" timeOffset="-19286.8075">-615 7593 343,'-4'0'0,"4"0"164,0 0-138,0 0-4,0 0 4,0 2 8,-2 8 4,2-2 2,0 4 0,0-1-5,0 4-2,6-1 0,2 2-4,0 2-4,1-1-4,-1-2-1,4 2-2,-9-4-1,5 1-3,0-4-2,-6-1-4,4 0-1,1-3-5,1 0 0,-4 0-1,0-5-1,2 3 0,-2-3 0,-1 2 0,1-3-8,-2 0-5,4 0-1,2-3-4,-3-2-8,5-2-7,0-1-9,-2-1-13,3 1-5,-7 2-15,6-3 1,-3 5 16,-7 0 6,6 1 18,-6-2 17,4 3 11,-2-4 3,-2 1 4,2-4-1,-2 0 0,0 4 3,0 1 9,0-1 21,0 3 12,0 0 7,0 2 5,0 0-5,0 0-4,0 0-10,0 0-6,0 0-8,0 0-2,0 0-3,0 0-2,0 0-2,0 0-5,-2 2-3,-6 5-4,2 8 3,-7 2-3,3 5-1,-5-1-1,3 3-1,1-2 0,-5-2-68,7-2-39,-5 1-86,6-6-97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7:58:47.6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F190E59-686C-4887-973E-AC477B14E2F3}" emma:medium="tactile" emma:mode="ink">
          <msink:context xmlns:msink="http://schemas.microsoft.com/ink/2010/main" type="writingRegion" rotatedBoundingBox="2213,9939 5107,9939 5107,10402 2213,10402"/>
        </emma:interpretation>
      </emma:emma>
    </inkml:annotationXML>
    <inkml:traceGroup>
      <inkml:annotationXML>
        <emma:emma xmlns:emma="http://www.w3.org/2003/04/emma" version="1.0">
          <emma:interpretation id="{F42EC48D-3455-484A-934B-7610AF6CA849}" emma:medium="tactile" emma:mode="ink">
            <msink:context xmlns:msink="http://schemas.microsoft.com/ink/2010/main" type="paragraph" rotatedBoundingBox="2213,9939 5107,9939 5107,10402 2213,10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A11D4-AE6D-4E51-B046-B75BBBB7797A}" emma:medium="tactile" emma:mode="ink">
              <msink:context xmlns:msink="http://schemas.microsoft.com/ink/2010/main" type="line" rotatedBoundingBox="2213,9939 5107,9939 5107,10402 2213,10402"/>
            </emma:interpretation>
          </emma:emma>
        </inkml:annotationXML>
        <inkml:traceGroup>
          <inkml:annotationXML>
            <emma:emma xmlns:emma="http://www.w3.org/2003/04/emma" version="1.0">
              <emma:interpretation id="{DCD0B80A-A8C7-4C37-9845-2129F6DB4E49}" emma:medium="tactile" emma:mode="ink">
                <msink:context xmlns:msink="http://schemas.microsoft.com/ink/2010/main" type="inkWord" rotatedBoundingBox="2213,9939 5107,9939 5107,10402 2213,10402"/>
              </emma:interpretation>
              <emma:one-of disjunction-type="recognition" id="oneOf0">
                <emma:interpretation id="interp0" emma:lang="tr-TR" emma:confidence="0">
                  <emma:literal>m</emma:literal>
                </emma:interpretation>
                <emma:interpretation id="interp1" emma:lang="tr-TR" emma:confidence="0">
                  <emma:literal>.</emma:literal>
                </emma:interpretation>
                <emma:interpretation id="interp2" emma:lang="tr-TR" emma:confidence="0">
                  <emma:literal>_</emma:literal>
                </emma:interpretation>
                <emma:interpretation id="interp3" emma:lang="tr-TR" emma:confidence="0">
                  <emma:literal>-</emma:literal>
                </emma:interpretation>
                <emma:interpretation id="interp4" emma:lang="tr-TR" emma:confidence="0">
                  <emma:literal>,</emma:literal>
                </emma:interpretation>
              </emma:one-of>
            </emma:emma>
          </inkml:annotationXML>
          <inkml:trace contextRef="#ctx0" brushRef="#br0">-389 2101 88,'0'-1'0,"0"-2"97,0 1-71,0-1-14,2 3-2,-2 0-5,0 0 1,0 0 102,0-3-30,0 3-41,0-2-26,0-2-10,0 4-2,0 0-2,6-2 5,-2-2-1,-2 2 0,2-1 1,-2 1 4,-2 2 3,2-2 6,-2 2 7,1 0 5,-1 0-5,0 0 0,0 0 4,0 0-10,0 0-4,4 2-5,0 0-2,-4-2 7,6 3 3,0-3 0,2 0-5,-3 0 0,1 0 2,2 0 1,-2 0-2,1 0 2,5 2-1,-6-2 0,5 0-3,-1 0-1,6 0-2,-5 0-1,1 0-1,3 0-2,-3 0-1,1 0 2,5 0-2,-9 4-1,5-2 0,-1-2 3,1 0-3,1 0 0,5 0 2,-1 0 0,-2 0 3,3 0 1,1 0-1,-5 0 1,-1 0-3,-1 0 0,-1 0-1,3-2 1,-5-2-1,1 4-1,1-2 2,-5 2-1,2 0-1,-1 0 1,3 0-3,-2 0 2,-3 0 1,3 0-3,-2 0 2,-1 2 2,3 2 2,-2-2 0,5-2-2,-1 6 0,0-3-1,3 0 0,-1 2-2,1-4 0,6 2 3,-1-1-1,1-2 0,0 0 0,2 0 0,-1-5-1,-3 4-1,0 1 0,-1-5 2,-5 2-1,1 3 1,1 0-1,-1 0 2,1 0-1,3 0 0,1 0-2,2 5 0,0-2 1,3-2-1,3-1 2,2 0-2,-2 3 0,2-3 5,2 0-3,-2 2 3,2-2-2,-4 0 0,-2 0 0,0 0 4,0 0 0,2 0-1,-2-5 0,-4 4-3,1-2 1,-1 1-4,0 2 0,0 0 1,1-3-1,-1 2 2,0 1-2,1 0 0,-3 0 0,0 0 0,0 0 1,1 0-1,-3 0 0,3 0 1,3 1-1,2 2 0,-4-3 1,0 5-1,1-5 2,-3 0-2,2 0 5,-3-5 0,3 5-2,-2 0 0,-1-3 1,-1 3-1,-2 0 1,-3-1-4,4 1 0,-1 0 6,-3 0-6,3 0 0,-1 0 1,-5 0-1,5 0 1,-5 0-1,7 0 0,-1 0 0,5 0 1,-3 0-1,2 0 3,1-2 0,1-4 1,0 4-2,-1-4-1,1 1 1,2 3-2,-4-4 0,-1 3 2,3 3-2,-7-2 0,-1 2 0,3 0 0,-1 0 0,-1 0 1,1 0-1,4 0 0,3 0 0,-1-2 1,0 0 0,0 2-2,-1-3 1,1 3 0,-2-3 2,-1 1-2,-5 0 0,1 0 0,-5-2 0,-1-1-1,-2 5 2,6 0-2,-5 0 1,-1 0 0,4 0 0,-2 0 0,3 0 0,-3 0 0,3 0 0,-3 0 1,0 0 0,5 0-2,-5-4 2,4 2-1,-3 2 0,1-2 0,-2-1 0,3 3 0,-3 0 0,-4-2 0,4 2 0,-4 0 0,-1-1 0,-1 1 0,2-1 0,4 1 2,-6 0-1,-2 0-1,2 0 0,-2 0 0,0 0 4,0 0-1,0 0 0,0 0 0,-2 0 1,2 0 0,-6-5-1,0-2-2,1-2-2,-11-2-5,1 6 1,1-4 3,-3-2 1,1 2 0,-3-4-1,0-1-5,3 3-1,-1-7 1,-1 8 3,3 4 3,1-3 0,1 1 1,-3-1 0,7 6 0,-5 0-1,8 1 2,-3 0-2,3 2 0,4 0 1,0 0 0,2 0 3,0-2-3,0 2 0,0 0-7,0 0 0,0 0-1,4 0 6,7 0-1,-1 0 1,4 0 2,-5 0 0,5 0 5,-3 0 1,3 2-2,3 2 2,1-1-2,1-1 1,4-1-1,-1 5 1,-1 1 2,-2 2-1,0-1-2,-5 0 2,3 5-1,-5-3 2,-2 3 0,-3 4-3,1-5 0,-2 3-2,-4-2 0,0 2-1,-2 3 0,0 2 2,-2-2-2,-8 10 1,-5-5 1,-5 4-5,-1 2-15,0 1-12,-4-1-15,0 0-14,-2-2-38,9-11-70,5-5-149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42.3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AF7C88B-D246-4E44-B5A1-CA48111BA0D5}" emma:medium="tactile" emma:mode="ink">
          <msink:context xmlns:msink="http://schemas.microsoft.com/ink/2010/main" type="writingRegion" rotatedBoundingBox="6302,12788 6618,15838 6342,15866 6026,12816"/>
        </emma:interpretation>
      </emma:emma>
    </inkml:annotationXML>
    <inkml:traceGroup>
      <inkml:annotationXML>
        <emma:emma xmlns:emma="http://www.w3.org/2003/04/emma" version="1.0">
          <emma:interpretation id="{E93F66BC-DEE4-408F-AAE4-3425D581A2D6}" emma:medium="tactile" emma:mode="ink">
            <msink:context xmlns:msink="http://schemas.microsoft.com/ink/2010/main" type="paragraph" rotatedBoundingBox="6302,12788 6618,15838 6342,15866 6026,12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401F0A-51D3-4AE0-9036-B037D876011A}" emma:medium="tactile" emma:mode="ink">
              <msink:context xmlns:msink="http://schemas.microsoft.com/ink/2010/main" type="line" rotatedBoundingBox="6302,12788 6618,15838 6342,15866 6026,12816"/>
            </emma:interpretation>
          </emma:emma>
        </inkml:annotationXML>
        <inkml:traceGroup>
          <inkml:annotationXML>
            <emma:emma xmlns:emma="http://www.w3.org/2003/04/emma" version="1.0">
              <emma:interpretation id="{4A6329D7-0F55-41CD-9B03-EA7A39164267}" emma:medium="tactile" emma:mode="ink">
                <msink:context xmlns:msink="http://schemas.microsoft.com/ink/2010/main" type="inkWord" rotatedBoundingBox="6302,12788 6618,15838 6342,15866 6026,12816"/>
              </emma:interpretation>
              <emma:one-of disjunction-type="recognition" id="oneOf0">
                <emma:interpretation id="interp0" emma:lang="tr-TR" emma:confidence="0">
                  <emma:literal>m,</emma:literal>
                </emma:interpretation>
                <emma:interpretation id="interp1" emma:lang="tr-TR" emma:confidence="0">
                  <emma:literal>m</emma:literal>
                </emma:interpretation>
                <emma:interpretation id="interp2" emma:lang="tr-TR" emma:confidence="0">
                  <emma:literal>A</emma:literal>
                </emma:interpretation>
                <emma:interpretation id="interp3" emma:lang="tr-TR" emma:confidence="0">
                  <emma:literal>n,</emma:literal>
                </emma:interpretation>
                <emma:interpretation id="interp4" emma:lang="tr-TR" emma:confidence="0">
                  <emma:literal>T</emma:literal>
                </emma:interpretation>
              </emma:one-of>
            </emma:emma>
          </inkml:annotationXML>
          <inkml:trace contextRef="#ctx0" brushRef="#br0">3578 4703 185,'-2'0'0,"2"0"62,0 0-50,0 2-2,0 4 0,0-2 2,0 1 6,0-2 24,0-3-7,0 2-6,0-1-12,0-1 7,0 4 3,0-2-4,0-2-1,0 0-2,0 0 0,0 0 1,0 0 6,0 0-1,0 0-1,0 0 0,0 0 3,0 0-3,0 0-8,0 0-3,0 0-3,0 0-3,0 0 0,0 0-1,0 0-3,0 0-6,0 0 1,0 0 2,0 0 7,0 0-6,0 0-1,0-2 2,-2-2-1,2 3-1,0 1 0,0-4 2,0 4 4,-2-1 1,2 1 2,0 0-1,-6 0-3,6 0-7,-2 1-11,-2 10-6,4 5 30,-6 10-6,6 1 3,0 3-1,0 10-2,0-1-5,6 7 6,8 7-4,-5 0-1,7 0 3,-3 0 0,-3 0-4,5-2 1,-7 5 1,6-3-2,-7 4 1,3-5 0,-4 0 5,-4-1 3,2 2-2,-2-1 1,3 1-4,-1 0 0,-2-1-2,2 2 1,-4 2-6,0-6 4,0 1-2,0-6 1,2 5 6,-2-9-6,0 1 5,2-1-3,0-8 1,0 1 2,-2-1-6,6-3 0,-2-1-1,-3-4 1,1 4 7,0-2-6,-2 0-1,2-2 0,2 0 3,4 6 0,-6-4-3,0 3 0,-2-2 0,2-3 2,-2 5 2,2-2-4,-2-4 0,2 1 7,-1-3-5,5 4 0,-2-6-2,-2 3 0,2-1 2,-2-3-1,0-1 1,2 2-1,1-4-2,-1 1 2,-2 0 0,0-2-1,0-3 2,2 6-2,4-6 0,-6 5 4,3 0-4,-3 1 0,4 1 4,4 0-4,-6-6 0,0 6 0,-2-8 0,-1 3 1,5-4-1,-4 0 3,0-1-1,2 0 1,-2 0 0,-2-1-1,2 2 1,2 4-1,0-7 1,-2 6 0,-1 1 1,-1-5-2,2 2 0,-2-3-1,4 1 1,-2-5 0,-2 4-1,2-1 0,-2-1 1,0-2-1,0 3 1,0 1-1,2 0 0,-2-1 1,0-3-1,0 3 0,0-2 0,0 4 0,0-1 0,0-1 0,0 2 1,0-1-1,0-1 0,0 0-1,0 0 0,0-6 2,0 6-1,0-2-2,0-5 2,0 1-1,0-1 0,0 2 0,0 0 0,0 2-1,0-1 1,0-3 1,0 5-1,0-1 0,0 3 0,0 2 0,0 0 1,0-1 0,-2 2 0,0-3-1,2-1 0,0-1 0,0-1 0,0-2 0,-4-1-16,4-1 2,0 0-12,0 0-11,-2-1-9,-7-10-60,3-6-127,-2-6-149</inkml:trace>
          <inkml:trace contextRef="#ctx0" brushRef="#br0" timeOffset="1334.4469">3726 7629 4,'0'-2'0,"2"1"140,0-2-68,2-1-14,2 2 3,-2-1-12,-4 1-9,2 2 3,0 0 6,-2 0-2,0 0 4,0 0 7,2 0-13,-2 0-1,3 7-10,3 1-5,0 4-7,-2 1-2,2-1 0,1 1-5,-1-2-6,-2-3-1,0 3-2,6-5 2,-5 1-4,1-1 0,2-4-3,-2 2 0,-2-4 0,0 0 0,-3 2-1,5-2 0,-2 0-24,-2 0 2,0 0-4,0 0-9,2-2-14,4-4-14,-3-3-17,-1 3 9,0-5 4,-2 1 23,6 4 30,-3-7 8,1 1 6,8-3 0,-3-2 0,3 4 0,1-2-5,-1 3 2,-2 5 3,-7 2 0,3 2 0,-6 3 7,0 0 16,-2 0 4,0 4 17,0 7 11,-6 1 14,-4 6-12,-3-4-15,-1 5-18,1 0-10,5-4-13,0 1-2,1-3-37,5 0-70,-2 1-52,2-3-104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1:30.32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2BA8ABCA-704F-46F2-9E42-A9DB327C9B00}" emma:medium="tactile" emma:mode="ink">
          <msink:context xmlns:msink="http://schemas.microsoft.com/ink/2010/main" type="writingRegion" rotatedBoundingBox="3714,14768 3642,17164 3365,17156 3437,14760"/>
        </emma:interpretation>
      </emma:emma>
    </inkml:annotationXML>
    <inkml:traceGroup>
      <inkml:annotationXML>
        <emma:emma xmlns:emma="http://www.w3.org/2003/04/emma" version="1.0">
          <emma:interpretation id="{2798DA2D-E92B-49C6-822E-5158E7B9503E}" emma:medium="tactile" emma:mode="ink">
            <msink:context xmlns:msink="http://schemas.microsoft.com/ink/2010/main" type="paragraph" rotatedBoundingBox="3714,14768 3642,17164 3365,17156 3437,14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8D949-CE91-428A-B472-3F0076F6ED6B}" emma:medium="tactile" emma:mode="ink">
              <msink:context xmlns:msink="http://schemas.microsoft.com/ink/2010/main" type="line" rotatedBoundingBox="3714,14768 3642,17164 3365,17156 3437,14760"/>
            </emma:interpretation>
          </emma:emma>
        </inkml:annotationXML>
        <inkml:traceGroup>
          <inkml:annotationXML>
            <emma:emma xmlns:emma="http://www.w3.org/2003/04/emma" version="1.0">
              <emma:interpretation id="{29486C01-D668-4A37-9BC7-FCCEA494B923}" emma:medium="tactile" emma:mode="ink">
                <msink:context xmlns:msink="http://schemas.microsoft.com/ink/2010/main" type="inkWord" rotatedBoundingBox="3714,14768 3642,17164 3365,17156 3437,14760"/>
              </emma:interpretation>
              <emma:one-of disjunction-type="recognition" id="oneOf0">
                <emma:interpretation id="interp0" emma:lang="tr-TR" emma:confidence="0">
                  <emma:literal>%</emma:literal>
                </emma:interpretation>
                <emma:interpretation id="interp1" emma:lang="tr-TR" emma:confidence="0">
                  <emma:literal>:</emma:literal>
                </emma:interpretation>
                <emma:interpretation id="interp2" emma:lang="tr-TR" emma:confidence="0">
                  <emma:literal>ç</emma:literal>
                </emma:interpretation>
                <emma:interpretation id="interp3" emma:lang="tr-TR" emma:confidence="0">
                  <emma:literal>i</emma:literal>
                </emma:interpretation>
                <emma:interpretation id="interp4" emma:lang="tr-TR" emma:confidence="0">
                  <emma:literal>;</emma:literal>
                </emma:interpretation>
              </emma:one-of>
            </emma:emma>
          </inkml:annotationXML>
          <inkml:trace contextRef="#ctx0" brushRef="#br0">769 8884 156,'2'0'0,"2"0"104,4 4-38,-6 4 4,-2 1-17,3 4-8,-3-3-4,6 0-7,-4 2-3,2-2-2,-4-1-1,2 0-1,-2-3-6,2 3-4,-2-3-1,2-1-2,-2-1-4,2 3-4,0-1-2,-2-3-2,2 4-3,0-1 1,1-6 0,1 5 1,-2-3-1,2-2-3,-4 2-3,4-2-2,-2 0-4,4 0 2,1 0 0,-3-6-6,12 1-6,-12-6-6,5 2-8,3-2-12,-6-2-6,7 0-15,-9 1 1,4 0-6,-2-1 19,-3 2 11,3 3-4,-2-3 9,4 5 21,-8-1 12,4 0 5,-4 4 2,2-1-1,0 4 0,-1-2 11,1 2-2,2 0 2,2 0-1,-2 0 0,-2 0-4,2 0 0,0 0 10,-1 0 9,3 0 0,-2 0 7,-2 0 14,0 6 3,0-3-7,2 4-7,-4-2 4,2-1 4,-2 0-8,0 3-6,0-3-3,0 1 4,0-2 4,0-1 2,0 2-5,0 1-4,-2-4-6,-2 7 0,-2 0-6,0 0-3,-3 0-2,3 2 2,0 1-6,-7-2-2,1 2 0,0 3-2,1-6-3,1 1 0,0-1-5,5-4-47,3 0-65,0-4-108,2 0-223</inkml:trace>
          <inkml:trace contextRef="#ctx0" brushRef="#br0" timeOffset="-2305.4603">1045 6865 28,'8'1'25,"-8"-1"4,0 0-4,0 0-15,0 0-4,0 0-3,0 0-1,0 0-2,0 0 0,0 0 0,-33 56 0,31-54-1,2 3-4,0-4 0,0 3 5,0 0 0,-3 2 0,3 1 2,0-3-2,0 1 19,0 0-6,-6-1 5,6 5 2,-2-4 2,0-3 3,0-2 5,2 0 12,0 0-3,0 0-9,0 0-1,0 0-6,0 0-2,0 0-2,0 0-6,0 0-2,0 0-1,0 0 6,-2-7 11,-2-2-24,4 5-3,-2 1 0,-2 1 1,-1 2-1,-3 0 7,4 0-2,-4 0 10,0 0-3,3 2-4,-3 3-8,2 6 0,-2 0 10,1-2 1,1 5 2,2-1 1,4-3-3,-2 2 3,2 0-8,0-3 1,0 0-1,4 0-4,2-1 2,2-2-3,-3-2-1,-1 0 0,8-3 33,-8-1-26,5 0 0,3 0 0,-4-9-1,5 1 0,-1-1 0,-1-8-2,-3 3-3,0-3-1,-4 5 0,-2-1-5,1 1 2,-3 1 3,0 4 0,0-4-3,-3 6 3,-3 3 0,-4-2-11,2 1 3,-5 3 7,5 0 2,-7 0 2,3 0 0,-1 3-3,1 1 0,0-2 4,3 3 4,-3 0-1,8-3 2,-2 5 5,1-1-6,1-2 3,0 2-4,2 3 2,-4-1-1,6 3 6,0-5 1,0 4-2,0-1-4,0 0-2,0 1-2,0-2-1,8-3-3,0 0 0,1-2 6,-3-3 5,-2 2-9,2-2 1,3 0-2,-1 0 1,2 0-2,-4-2 0,-1-6 0,7-2-2,-4-3 1,3-5 0,-5 2-6,0-1 1,0-2-3,0 2-3,-3 3 2,-3 1 4,0 2-1,0 4 4,0 2 0,0 5 0,-2-2 0,-1 2 1,-7 0 1,0 4 0,-1 4 1,1 2-1,-4 4 0,5-3 5,-3 7 2,5-4-6,-3 1 3,6 0 2,-2 0-1,6-6 0,0 1-2,0 2 0,0-5 0,0-2-2,6 0 1,0-1 4,2-2 1,-1 0 0,1 0-4,4-2 1,3 0-3,-5-2 0,5-8-2,-3 1 2,3-6-1,3-1 0,-3-1 0,-1 3-2,-3 1 2,-1 1 0,-2 5 0,-6-2-4,-1 5 4,-1 2-1,0-5 6,-3 7-4,-9-2-1,4 2 0,-7 0 0,-1 0 3,3 0-2,-3 0-2,3 2 2,-3 0-2,5 5 1,3-5 0,0 0 0,6-2-9,-2 0-4,4 3-9,0-1-23,2 0-62,10 0-80,-4-2-49,7 0-43</inkml:trace>
          <inkml:trace contextRef="#ctx0" brushRef="#br0" timeOffset="-3248.101">1045 6865 74,'0'0'0,"0"0"25,0 0-24,0 0 0,0 0-1,0 0 0,0 0 0,0-2-4,0 2-11,0 0-11,8 0-18,-8 0 32</inkml:trace>
          <inkml:trace contextRef="#ctx0" brushRef="#br0" timeOffset="-717.3909">972 6686 104,'-2'0'0,"2"0"57,0 0-39,-4 0 7,4 0-3,-2 0-7,2 0 4,-2 0-1,0 0 4,2 0 11,-2 0 7,2-2-1,0-1-9,0 1-18,0-2-11,0-1 0,0 3-2,0 1 2,0 0-2,0 1 2,0 0 0,0 0-2,0 0 0,2 0 0,-2 0 2,0 0 15,0 2-4,-2 5 13,1 4-9,1 0 7,-2-2 1,2 9-7,0-6-8,0 5-6,0-1-1,0 4 1,0-4-1,0 4-2,0 1 0,0-2 4,0 0-4,2-1 0,-1 4 0,1 1 0,-2-5 2,4 6-3,-2-5 2,-2 0 0,4 1 0,-4-1 2,0 4 6,0-1-1,0-3 5,0 0-3,-4-1 1,2 2-2,-2-4-4,2 2-1,-1 0-2,3-1 0,0 6-1,-2-4-1,2-2 0,0-2 0,0 1-1,0-4 1,0 2 1,2 2-1,-2-1 0,2 0 1,1 2-1,-3-2-1,4-2 1,-2 8 0,2-6 0,-4 3 0,0-1 0,0 0 3,0-1-3,0 4 0,-4-1 2,-2-2-2,4 4 0,1-4 2,-1 1-2,0-1 6,-2 2-4,0-2 1,2 0-3,2-3 0,0 0-1,0 4 1,0-5 1,0 1-1,0-1 0,0-2 1,0 2-1,0 1-1,0-1 1,0 3 0,0 0 0,0 2 1,2 2-2,-2-3 2,0 5-1,0-2 0,0 0 0,0 0 0,-2-2 2,2 4-3,0-4 1,0-1 0,0 2 0,0 0 0,0 2 0,0 0 0,0 0 0,0 0 0,0 2 0,0 0 1,0-3-1,0-2 2,0 0-1,0 2 1,0-2-1,0 0 1,0 1-3,0-4 2,-2 3-2,0-6 2,2-3-1,0 6 0,-2-6 0,2 3-1,-2-1 2,2-5-1,0 5 0,0-6 0,0 2 0,0 2-1,0-3 1,0 7 0,0-3 0,0 5 0,0 1 1,0 0-1,0 0 0,0 2 0,0-4 0,0-2 0,0 2 0,2-4 5,-2-2-5,0 1 0,0 1 5,0-2-2,0 1-1,0-2 2,0 6 0,0-4 2,0 0 1,0 5-1,0-5 2,0 2-2,0 2-1,0-4-3,0 0 2,0-2-3,0 2 1,0-4 0,0 4-3,0-6 1,-2 7 0,2-4 2,0 0-2,0 0 5,0 0-3,0 6 2,-2-6-1,2 0 1,0 0 1,0 1-2,0 1-1,0-2 0,0-4-1,0 2-1,0 1 0,0-1 0,0 0 0,0 4 0,0-4 1,0 3-1,0-3 0,0-2-1,0 1 2,0-1-1,0-2 0,0 4 0,0-2 0,0 0 0,0-2 0,0 4 0,0-4 0,0 0-19,0 0-10,0 0-24,0-6-3,0-2-77,0-3-63,-2-6-58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0:38.3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291D39-4E2B-4678-9CEA-2949FE75BC09}" emma:medium="tactile" emma:mode="ink">
          <msink:context xmlns:msink="http://schemas.microsoft.com/ink/2010/main" type="writingRegion" rotatedBoundingBox="1176,16121 2976,16194 2954,16736 1154,16663"/>
        </emma:interpretation>
      </emma:emma>
    </inkml:annotationXML>
    <inkml:traceGroup>
      <inkml:annotationXML>
        <emma:emma xmlns:emma="http://www.w3.org/2003/04/emma" version="1.0">
          <emma:interpretation id="{29B57739-86D3-49C1-9997-5AF3BC09E336}" emma:medium="tactile" emma:mode="ink">
            <msink:context xmlns:msink="http://schemas.microsoft.com/ink/2010/main" type="paragraph" rotatedBoundingBox="1176,16121 2976,16194 2954,16736 1154,16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0D0D71-A51D-415C-9EA0-040E1B64D529}" emma:medium="tactile" emma:mode="ink">
              <msink:context xmlns:msink="http://schemas.microsoft.com/ink/2010/main" type="line" rotatedBoundingBox="1176,16121 2976,16194 2954,16736 1154,16663"/>
            </emma:interpretation>
          </emma:emma>
        </inkml:annotationXML>
        <inkml:traceGroup>
          <inkml:annotationXML>
            <emma:emma xmlns:emma="http://www.w3.org/2003/04/emma" version="1.0">
              <emma:interpretation id="{393111DC-E8FE-4209-BA73-DE5E354A5146}" emma:medium="tactile" emma:mode="ink">
                <msink:context xmlns:msink="http://schemas.microsoft.com/ink/2010/main" type="inkWord" rotatedBoundingBox="1176,16121 2976,16194 2954,16736 1154,16663"/>
              </emma:interpretation>
              <emma:one-of disjunction-type="recognition" id="oneOf0">
                <emma:interpretation id="interp0" emma:lang="tr-TR" emma:confidence="0">
                  <emma:literal>-2,12</emma:literal>
                </emma:interpretation>
                <emma:interpretation id="interp1" emma:lang="tr-TR" emma:confidence="0">
                  <emma:literal>-2,22</emma:literal>
                </emma:interpretation>
                <emma:interpretation id="interp2" emma:lang="tr-TR" emma:confidence="0">
                  <emma:literal>- 2,12</emma:literal>
                </emma:interpretation>
                <emma:interpretation id="interp3" emma:lang="tr-TR" emma:confidence="0">
                  <emma:literal>- 2,22</emma:literal>
                </emma:interpretation>
                <emma:interpretation id="interp4" emma:lang="tr-TR" emma:confidence="0">
                  <emma:literal>-2,02</emma:literal>
                </emma:interpretation>
              </emma:one-of>
            </emma:emma>
          </inkml:annotationXML>
          <inkml:trace contextRef="#ctx0" brushRef="#br0">-1431 8337 295,'0'0'0,"-1"0"134,1 0-87,-6-4-2,6 2 15,0 2 3,0-2-2,0 2-6,0-3-18,0 3-17,2 0-6,2-4-1,5 4 6,-1-3 2,2 1 1,-1 2 2,3 0-6,1 0-3,5 0-3,-5 0-1,3 0 0,-3 0-4,1 0-2,1 2-1,-1 1 2,-1 0-3,1-3-1,1 0-1,1 0 1,1-2 0,-3 1-1,-1-7-2,-3 4 2,3 4-2,-7-6-15,8 3-7,-8-1-9,1 0-16,3 4-14,-4 0-48,1 0-67,-1 2-89</inkml:trace>
          <inkml:trace contextRef="#ctx0" brushRef="#br0" timeOffset="717.3562">-947 8180 283,'7'-16'0,"7"0"16,3 1-16,-3-1 0,5 0 1,-3 2 7,1 3 44,2 3 19,1-3 7,-5 8-23,1 0-4,-5 3-7,-1 0-3,1 0-4,-3 3-4,6 0 0,-8 5-4,-1 3-2,-1-2-5,-4 7-1,4 0 3,-4 4 3,0 2-7,0 1-5,0 0-1,-6 1-5,-3-6 3,7 6-9,-6-9-4,4 5 2,4-3 0,-6-5 0,2 3 0,-3 2 1,1-2-2,0-1 0,2-1 0,-2 2 1,-1-3 0,1 0-1,-4 7 0,1-10 0,5 6 4,-4-2-3,-2-2-2,6-3 1,-3-2-1,5-2 2,0-2-1,2 0 0,0 1-3,0-3 1,0 0 0,4 0-1,2 0 2,3 0 1,7 0 0,-5 3 0,3-3 2,-1 0-2,3 0 0,-3-3 0,7-4 4,-3 3-4,-5-2 0,3 6 0,1-5 0,-5-3 0,1 4 0,-3-2-19,-1 3-5,-2 3-15,-6-2-20,4 2-13,-4 0-42,0 0-59,0 0-81</inkml:trace>
          <inkml:trace contextRef="#ctx0" brushRef="#br0" timeOffset="1049.4571">-445 8436 497,'2'-2'0,"2"-2"82,2-1-69,2 2 21,-5 3 33,-3 0-3,2 0-17,2 0 5,0 0-6,0 6-10,0-3-3,0 4-8,-2-2-8,-2 0-4,2 3-2,-2-8-1,0 3-3,1-1-3,-1-2-3,4 7-1,-4-7 0,2 4 0,-2 3-24,0-1 3,0 6-6,0 1-8,-4 3-17,-3 2-25,-1 0-28,-2 2-52,6-6-6,1-3-53</inkml:trace>
          <inkml:trace contextRef="#ctx0" brushRef="#br0" timeOffset="1350.2313">-263 8173 602,'-4'0'0,"4"0"128,0 0-118,0 0-1,0 2 13,0 0 24,6 5-8,4 2-11,1-1 4,-1 7-3,-2 1 2,3-1-4,-3-1-11,1 5-5,-3-4-5,2 0-1,0 8 0,-2-8 0,-5 6-3,3-2 0,0-2-2,-2 2 1,-2-5 0,0 4 0,0-1-25,0 0-4,-2 2-19,-4-2-16,4 0-28,1-3-51,1-9-28,0-2-72</inkml:trace>
          <inkml:trace contextRef="#ctx0" brushRef="#br0" timeOffset="1751.1252">2 8142 436,'2'-5'0,"3"-1"46,5 1-35,-6 0 20,2 3 7,5 0 10,-5-1-5,4 1 3,1 2-12,-1 0-2,0 0-4,5 0-4,-1 0-4,-1 0-8,5 0 2,-9 2 2,1 5 3,-4 3-3,-4 5-6,2-2 4,-1 8 2,-3-3 3,0 4-6,0 5-3,0-3 0,-3 2-3,-3-1 3,0-3-2,-4 7 1,5-6-2,-5 5 1,0-7-4,8-5 5,-2-1-4,4-9 4,0 7-3,0-7 2,0 2 0,0 2-4,0-3 1,0 4 0,2-4 0,0 0 0,2 0-3,8-5 1,-6 5-5,-1-5 2,9-2 0,-3 2 0,1-2-1,7 0-5,-1-4 0,-1-3-8,4-2-16,1 4-20,3-1-29,-2-3-77,-4 2-175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1:58.8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D3C0427-E355-4A63-88EB-3DE917D097CA}" emma:medium="tactile" emma:mode="ink">
          <msink:context xmlns:msink="http://schemas.microsoft.com/ink/2010/main" type="writingRegion" rotatedBoundingBox="2947,11771 6014,11946 5976,12600 2909,12425">
            <msink:destinationLink direction="with" ref="{63B0B4AC-ACFB-4FBB-9000-6387C883A92A}"/>
          </msink:context>
        </emma:interpretation>
      </emma:emma>
    </inkml:annotationXML>
    <inkml:traceGroup>
      <inkml:annotationXML>
        <emma:emma xmlns:emma="http://www.w3.org/2003/04/emma" version="1.0">
          <emma:interpretation id="{6C637CB8-EE63-4583-8209-4DC8E1D50E3B}" emma:medium="tactile" emma:mode="ink">
            <msink:context xmlns:msink="http://schemas.microsoft.com/ink/2010/main" type="paragraph" rotatedBoundingBox="2947,11771 6014,11946 5976,12600 2909,12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DB869-C2EF-4FCB-ACE4-F5D881261F9D}" emma:medium="tactile" emma:mode="ink">
              <msink:context xmlns:msink="http://schemas.microsoft.com/ink/2010/main" type="line" rotatedBoundingBox="2947,11771 6014,11946 5976,12600 2909,12425"/>
            </emma:interpretation>
          </emma:emma>
        </inkml:annotationXML>
        <inkml:traceGroup>
          <inkml:annotationXML>
            <emma:emma xmlns:emma="http://www.w3.org/2003/04/emma" version="1.0">
              <emma:interpretation id="{DEA7EFE9-6FA3-41B5-A007-FBF364F6399D}" emma:medium="tactile" emma:mode="ink">
                <msink:context xmlns:msink="http://schemas.microsoft.com/ink/2010/main" type="inkWord" rotatedBoundingBox="2947,11771 3630,11810 3593,12464 2909,12425"/>
              </emma:interpretation>
              <emma:one-of disjunction-type="recognition" id="oneOf0">
                <emma:interpretation id="interp0" emma:lang="tr-TR" emma:confidence="0">
                  <emma:literal>t.</emma:literal>
                </emma:interpretation>
                <emma:interpretation id="interp1" emma:lang="tr-TR" emma:confidence="0">
                  <emma:literal>ta</emma:literal>
                </emma:interpretation>
                <emma:interpretation id="interp2" emma:lang="tr-TR" emma:confidence="0">
                  <emma:literal>t!</emma:literal>
                </emma:interpretation>
                <emma:interpretation id="interp3" emma:lang="tr-TR" emma:confidence="0">
                  <emma:literal>ta.</emma:literal>
                </emma:interpretation>
                <emma:interpretation id="interp4" emma:lang="tr-TR" emma:confidence="0">
                  <emma:literal>filo</emma:literal>
                </emma:interpretation>
              </emma:one-of>
            </emma:emma>
          </inkml:annotationXML>
          <inkml:trace contextRef="#ctx0" brushRef="#br0">342 3729 131,'2'-6'0,"4"-2"11,-2 2 0,1 1 12,-5-1 25,2 2 42,-2-1-8,0 1-17,4 0-16,-4 0-10,2 4 0,-2-2 2,0 2 2,2 0-1,-2 0 2,0 12-5,0 5 12,0 11-1,0 3-8,-4 6-16,0 4-5,0 1-6,1-2-4,-1-2-5,4 0-2,0-2 2,0-5-3,0-1 2,0-5-2,0-2 0,2-4 0,3 0-1,-1-4-1,0-2-1,2-3 0,-2-6-1,0 3 1,-2-3 1,-1 3-1,-1-5-14,0-1 0,2 3-8,-2-1-1,0 3-13,0-2-11,0 5-8,-3-1-24,-7 0-17,0 0-24,3-5-19,3 3-21,0-5 31</inkml:trace>
          <inkml:trace contextRef="#ctx0" brushRef="#br0" timeOffset="237.8889">346 4094 127,'0'-13'0,"0"3"197,0 4-95,0 1-12,0 2-7,0 3-12,0 0-9,0 0-12,4 0-11,3 0-8,1 1-6,2 1-5,1 4-4,5-3-4,-5 0-1,1 0-2,3-1 3,-3-1-3,4-1-3,1 0 0,-5 0-3,3 0-1,2-1-2,-5-4 0,2 4 1,-7-1-1,3 2 0,-6-3-13,0 2-15,-4 1-11,4-5-14,-4 3-20,1-5-22,-1 0-44,0-9-59,4 3-23</inkml:trace>
          <inkml:trace contextRef="#ctx0" brushRef="#br0" timeOffset="532.1489">613 3778 374,'-8'-2'0,"2"-2"185,2 4-145,2-2 10,-2 2 10,0 0-2,1 0-12,1 6-15,2 0-9,-2 6-4,2 2-1,0 6 1,0 8 4,0-3-3,0 3-4,6-1-6,-5 0 4,7 3-6,-4-3 2,2 0-1,2-2-3,-3 2 0,-1-3-2,0 1-1,0-3 1,2 1-2,-4-3 2,0-2-2,-2 0-1,0-5 0,0 1 0,0-1 1,0-6-1,0 6-26,0-8-2,0 2-13,0 1-27,0-5-31,0 3-33,0-1-30,0-2-50,2-3-33</inkml:trace>
          <inkml:trace contextRef="#ctx0" brushRef="#br0" timeOffset="902.0792">761 4258 387,'0'0'0,"2"0"118,-2 0-116,4 0 0,2 0 4,0 0 11,0 1 10,-3 4 2,5-1 7,2 3-4,-4-3 0,5 3-1,-3-1-4,4 0-2,-7 0 1,7-1-3,-2-4-6,1 6-3,-1-5 1,0 0-3,-1 2-5,-7-4-4,4 5 1,-2-5 4,2 0 2,-3 0-3,1 0 1,4 0 0,0-7-1,-1-2-2,1-1 0,2-5-4,-4 2 1,-1-1 1,5 4-3,-10 0 0,2 1 6,-2 0-5,0 2 8,0 0 0,-2-2-1,-2 7 1,-7-2 2,1 2-2,-5 2-8,-5 0-2,-1 0-10,-4 0 14,2 8-4,-6-1-4,7-2-8,7 4-6,-1-2-9,5 3-29,-1 3-43,8-1-74,-3 0-83</inkml:trace>
        </inkml:traceGroup>
        <inkml:traceGroup>
          <inkml:annotationXML>
            <emma:emma xmlns:emma="http://www.w3.org/2003/04/emma" version="1.0">
              <emma:interpretation id="{E7831017-2321-4397-9875-51F184A54CAC}" emma:medium="tactile" emma:mode="ink">
                <msink:context xmlns:msink="http://schemas.microsoft.com/ink/2010/main" type="inkWord" rotatedBoundingBox="4212,11851 6013,11954 5978,12570 4176,12467"/>
              </emma:interpretation>
              <emma:one-of disjunction-type="recognition" id="oneOf1">
                <emma:interpretation id="interp5" emma:lang="tr-TR" emma:confidence="0">
                  <emma:literal>KAB</emma:literal>
                </emma:interpretation>
                <emma:interpretation id="interp6" emma:lang="tr-TR" emma:confidence="0">
                  <emma:literal>HAB</emma:literal>
                </emma:interpretation>
                <emma:interpretation id="interp7" emma:lang="tr-TR" emma:confidence="0">
                  <emma:literal>kAB</emma:literal>
                </emma:interpretation>
                <emma:interpretation id="interp8" emma:lang="tr-TR" emma:confidence="0">
                  <emma:literal>KAD</emma:literal>
                </emma:interpretation>
                <emma:interpretation id="interp9" emma:lang="tr-TR" emma:confidence="0">
                  <emma:literal>KABA</emma:literal>
                </emma:interpretation>
              </emma:one-of>
            </emma:emma>
          </inkml:annotationXML>
          <inkml:trace contextRef="#ctx0" brushRef="#br0" timeOffset="1657.2199">1620 3790 106,'0'-8'0,"0"0"73,0 0-24,-2 5-4,0 1-10,2-1 13,-2 2 21,2-2 14,-2 3-16,2 0-18,0 9-15,-2 10 20,0-1 11,0 6-17,2-1-14,0 1-9,0 1-6,0 2 1,2-2-3,2 1 0,0 1-6,5 0 0,-5 3-5,0-1 1,0 1-1,-2-1-3,0 1-1,0-5-1,-2-2 0,0 0 0,0-3-1,0-1 0,0-5 3,0 3-3,0-5 0,0-4 0,0-2-13,0-3-8,0 3-18,0-6-18,0 0-23,0 0-21,6-4-6,-1-12-40,3-4-77</inkml:trace>
          <inkml:trace contextRef="#ctx0" brushRef="#br0" timeOffset="2073.9475">1807 3970 411,'-6'2'0,"0"2"69,-3-2-43,5 6 9,-4-4 13,-3 5 1,7 2-5,-8 2-7,4-3-7,1 4-5,-5-1-11,4 2-2,-5 4 1,3-1 2,-3 0-2,1 0 1,2-3-1,5 5-1,-5-4-2,6 0-1,2-2-5,2 1 5,-2-1-6,2-4 4,0 1-3,0-3-1,0-3-5,2 1-1,2 0 2,9-3 2,-3-1 0,8-2 1,-1 0 2,6 0-1,2-5-1,0-4 2,2 3 0,-3 3-3,-5 0 4,0 1 2,-3 0 3,-1 2-1,1 0 0,-7 0-4,3 0-3,-4 2 4,1-2-5,-5 0 1,0 2-1,0-2 0,6 0-1,-8 3 0,-1-3 1,-1 1-1,0-1-3,0 2-10,0-2-10,0 6-13,0-5-16,2 1-28,0 4-29,-2-5-1,0 3-15,0-4-56,0 0-42</inkml:trace>
          <inkml:trace contextRef="#ctx0" brushRef="#br0" timeOffset="2976.2743">2141 4051 305,'0'0'0,"0"-2"162,-3 2-91,3 0 1,-4 0-9,-2 9-14,0 4-1,2 5-19,0-2-1,-3 4-6,3 3-6,0 1 1,0 1-2,0 0-2,-4 2-1,5-1 0,1-3-2,-6 0-2,2-4-3,0-2 2,4-4-4,2-3 2,0-2-4,-2-1 0,1-5-1,1-2 0,0 0 0,0 0-5,0 0-3,3-6 3,3-8-1,10-4-2,-5-9-10,3 2-10,-1-6-2,-1 2 2,-2-3-2,-5-1 0,-1-1 4,2-4 1,-2 5 4,0 0 13,-2 3 7,3 9 0,3 2 2,-4 10 9,-2 1 2,0 1 4,0 2 1,2 0-1,2 3-6,-5 2-1,5 0 4,-2 0 3,2 0-1,2 7 0,-4 1 3,-1 2-3,3 3 0,2 1 2,-4 4-1,0-2-2,1-5-1,1 5-4,0-2-5,0-2 1,4 5-2,-3-3 1,1 1-2,2 0 3,-3 2-2,1 0-1,-4 1 1,0-2-2,-2 0 2,2-1-3,1-3 0,-1-2 3,-2 4-2,-2-4 0,2 2 0,-2-2-2,0 2 1,-2-4 0,-2 1-25,-1 3-6,1-3-10,-2-1-15,-2-1-29,-3-1-10,3-2-29,-4-4-30,3 0-49</inkml:trace>
          <inkml:trace contextRef="#ctx0" brushRef="#br0" timeOffset="3261.362">2153 4225 174,'-12'-3'0,"9"-6"52,-1 6-16,2-1 34,2-1 5,0 3 0,0-2-34,6 4-12,1-5-2,7 3 8,-3 2 4,1-5-4,2 5 5,-3-1-9,3-1-3,-3 2-5,3 0-4,-1 0-3,-5 0-7,6 0-2,-7 0-5,3 0-1,0 0-1,-5 0 0,5 0 0,-6 0 3,4 0-4,-4 0-1,3 0-13,-1 0-24,-4 0-26,2 0-32,2 2-35,-6-1-61,2-1-48</inkml:trace>
          <inkml:trace contextRef="#ctx0" brushRef="#br0" timeOffset="4025.6894">2433 4105 492,'0'0'0,"0"4"67,4-3-57,-2 8 23,0-3 25,2 5 9,2 3-21,-4-3-15,3 5-5,-3-3-8,2 0-1,4-3-1,-6 1 1,0 0 0,-2-1-3,2 1 0,0 0 4,-2-3-2,0-4-5,0 3-5,0-4-3,0-3-2,0 3 1,0-3 1,0 0-2,0 0 0,0 0 0,0 0 1,0 0 0,0 0-1,0-6-2,0-5-6,0-6-5,0-4 1,0 1 4,0-4 0,0-1 0,0-5-6,0 4 2,0 1 3,0 3 8,0 4 0,0-1-1,0 6 1,4-3 0,5 3 0,-1-1-4,-2 3 5,5 3-1,-3 0 0,4 3 0,-7 3 2,3 0-1,0 2 7,-2-2-1,-4 2 0,2 0-1,3 0 1,-5 0-2,4 9 0,-6-4 0,4 4 1,-2-3-2,-2 5 1,8 1-1,-8 1-2,1 3 0,1-5-1,0 0-1,0 5 0,0-3 3,0 4-1,-2-4-1,0 3-1,0-3 0,0 5 2,-4-2-1,-2 2-1,-5 0 0,5 0 0,-2-2 2,1-3 0,3-6-2,4 2 0,0-8 0,0 4 0,0-2-1,0-3 0,0 1 1,4 2-3,3-3 3,-1 0 0,-2 0-1,0 0 1,4 0 1,-3 0-1,1 0 1,0 0-1,2 0 1,-2 0-1,-1 0 0,5 0 0,-4 4 1,-2 0-1,1 3 1,1-4-1,-2 4 1,4 1-1,0-3 4,-6-2-3,1-1 0,-3 1 0,0-1-1,0-2 0,0 0 2,0 0 0,0 0 1,0 4-2,-7 2-2,-7-5 2,4 6 2,-5-1-1,0-1 1,-1 4-3,4-5 0,-3 3 0,-2-1-12,5-3 1,-3 0-4,1 1-5,4-2-4,-3 3-10,7 1 0,0-6-6,4 2-17,2-2-11,0 0-10,6-6-40,4-5-39,5-1-53</inkml:trace>
          <inkml:trace contextRef="#ctx0" brushRef="#br0" timeOffset="4712.0046">2880 3968 423,'0'-3'0,"0"3"154,0 0-119,0 0 6,0 7 13,-2 3-6,-2 1-11,2 4-12,-6 0-3,6 3 2,0 1-5,1 6-1,-3-2-1,2 1-2,0 1-5,-4-2-2,6-2-3,-2 2 2,2-2 0,0-4-1,0 2-1,0-5 0,0 0-3,0-2-2,0-3 0,2-2 2,-2-1-2,2-3 0,2-1 0,-2 2-2,4-1 1,-1-3 0,3 2 2,0-2-1,0 0 0,3 0-1,-5 0 1,4 0-5,-5-5 3,-1 5-2,0-6 1,4 6-2,-6-3-1,2 0-4,1 0-5,5-2-3,-4 2-1,-2-3-7,0 2-12,3-1-6,-1 1-8,-2-1 1,6-4-12,-5 2-4,-3-1-6,2-2-9,-2-3-27,2 2 8,4-3-24</inkml:trace>
          <inkml:trace contextRef="#ctx0" brushRef="#br0" timeOffset="5012.8257">3065 4044 0,'2'-9'0,"-2"4"84,2 3 3,-2 0 8,0 2 8,0 0-21,0 0-26,0 0-17,0 0-8,0 9 9,0 5 23,0 2 0,-4 2-21,0 1-7,-3 4-7,1-2-1,2-2-5,-4-1-1,6 0 2,-1-2-8,3-2-6,0 0-2,0-1-2,0 0-3,0 2 0,0-5 1,0 3-3,0-5 0,0-2 0,0 1 0,1 0 0,1-4 1,4 1-2,-4-4-5,-2 0-5,2 2-6,-2-2-13,0 0-4,0 0-10,0 2-21,0 2-31,-2 1-9,-6 1-7,5-1-34,-1 1-1</inkml:trace>
          <inkml:trace contextRef="#ctx0" brushRef="#br0" timeOffset="5451.5112">3241 3900 471,'0'-2'0,"2"2"92,-2 0-74,0 0 3,0 0 21,0 11 23,0-4-15,0 7-15,0 1-5,0 1-10,0 5 3,0 3 1,-2-2-8,-4 7-3,5-1-2,-11-3 5,8 3-1,-2-3-3,-1 0-2,3-3 1,0-3-6,0-3-1,0-2 2,0 2-3,4-4 1,0-4-3,0 1 0,0-3-1,0-2 0,4 1 0,0-1-4,0-4 3,0 6 2,7-5-2,-3-1 2,7 0-1,-5 0 0,2 0 3,-3 0-2,3 0 0,-2 0-1,1 0 0,1-1 0,1-3-13,1 2-10,-3 0-22,3-2-36,-2 1-85,-1-2-148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1:08.6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1B4B519-9C9B-48E6-9672-1F7646FB2AA9}" emma:medium="tactile" emma:mode="ink">
          <msink:context xmlns:msink="http://schemas.microsoft.com/ink/2010/main" type="writingRegion" rotatedBoundingBox="1347,13162 8225,12480 8500,15252 1622,15934"/>
        </emma:interpretation>
      </emma:emma>
    </inkml:annotationXML>
    <inkml:traceGroup>
      <inkml:annotationXML>
        <emma:emma xmlns:emma="http://www.w3.org/2003/04/emma" version="1.0">
          <emma:interpretation id="{10ECC976-BC40-4CC3-8C33-4368A5DDB464}" emma:medium="tactile" emma:mode="ink">
            <msink:context xmlns:msink="http://schemas.microsoft.com/ink/2010/main" type="paragraph" rotatedBoundingBox="1347,13162 8225,12480 8500,15252 1622,15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89B0F-E851-41B6-8877-A0501F340636}" emma:medium="tactile" emma:mode="ink">
              <msink:context xmlns:msink="http://schemas.microsoft.com/ink/2010/main" type="line" rotatedBoundingBox="1347,13162 8209,12481 8431,14714 1569,15394">
                <msink:destinationLink direction="with" ref="{E4573A20-75D3-4525-8786-5908E64358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270E25-EFC5-44F4-9F3F-FC6FC8617F0D}" emma:medium="tactile" emma:mode="ink">
                <msink:context xmlns:msink="http://schemas.microsoft.com/ink/2010/main" type="inkWord" rotatedBoundingBox="1339,13182 6956,12588 7194,14835 1576,15429"/>
              </emma:interpretation>
              <emma:one-of disjunction-type="recognition" id="oneOf0">
                <emma:interpretation id="interp0" emma:lang="tr-TR" emma:confidence="0">
                  <emma:literal>#ö,</emma:literal>
                </emma:interpretation>
                <emma:interpretation id="interp1" emma:lang="tr-TR" emma:confidence="0">
                  <emma:literal>la,</emma:literal>
                </emma:interpretation>
                <emma:interpretation id="interp2" emma:lang="tr-TR" emma:confidence="0">
                  <emma:literal>#ö",</emma:literal>
                </emma:interpretation>
                <emma:interpretation id="interp3" emma:lang="tr-TR" emma:confidence="0">
                  <emma:literal>"ö",</emma:literal>
                </emma:interpretation>
                <emma:interpretation id="interp4" emma:lang="tr-TR" emma:confidence="0">
                  <emma:literal>Ta,</emma:literal>
                </emma:interpretation>
              </emma:one-of>
            </emma:emma>
          </inkml:annotationXML>
          <inkml:trace contextRef="#ctx0" brushRef="#br0">4186 5913 124,'8'8'0,"-2"1"82,4-1-16,-3 0 8,5 1-18,0-2-10,5-3-5,0 1-1,3-2-6,-3-3 0,0 0-5,1 0 0,1-5-1,1-2-1,-5 0-3,-1-4-3,-1 5-9,1-4-3,-5-3-1,3 1-1,-4-3-3,3-1 2,-5 2-1,-2-1 1,-4 7-2,0-5 5,0 0-2,0 4-2,0-2-1,-4 2 2,-2 0 1,-4 4-1,3-2-1,-5 1 3,3 1 2,-3 3-1,2 2-6,-5 0-4,3 0 1,-5 2 0,-1 7 0,1-1-1,-2-3 1,7 3 7,0-2-3,1 5-2,1 0-2,2-1 0,3 5-1,-1-6 1,4 5 0,0 1-4,0-5 5,2 2-2,0 0-1,0 0-11,4-3-14,6 0-15,-3-4-24,1 3-38,2-2-26,-1-1-31,7-5-66</inkml:trace>
          <inkml:trace contextRef="#ctx0" brushRef="#br1" timeOffset="-41814.5183">-1077 6726 29,'-2'-2'38,"0"0"1,-2 2-9,2-5-1,2 3-9,0 0-4,0-5-7,0 3-4,0 2-1,0-4-3,0 3-1,0-2 0,0 3 0,0 2 0,0 0 1,0 0-1,0 0 8,0 0 4,0 0 0,0 0-1,-1 0 0,1 0 0,0 0-2,0 0-4,0 0 4,-2 0 9,2 0-9,0-3 5,-4 3 3,4 0 1,0 0 6,0 0 22,0 0 0,0-2-23,0 2-9,0 0-8,0-2-5,0 2-1,0 0 0,0 0 0,2 0 0,-2 0 3,4 0 0,-1 0 0,3 0 0,-2 0 4,-2 0 6,2 2 8,0 5 5,-2-2-4,5 1-3,-3-3-3,-2-1 0,4 2-6,-4-1-3,-2-3 1,4 2 4,-4 0 1,2-2 0,-2 2-2,2-2-3,3 0-3,3 0 1,-4 0-2,6 0 1,-4 0-1,1 0-1,3 0-3,-4 0 0,1 0 3,7 0-3,-4-2 1,5 2-1,-7-2 2,0-3-2,-1 5 0,1 0 0,4 0 1,-3 0-1,-1 0 4,2 0 0,-3 0 0,1 0 2,-2 0 0,-4 7-1,4-5 0,3 0 2,-5 0-2,4-2 1,2 0-2,-8 0-1,5 0-1,1 0 0,-2 0-1,2 0 0,-1 0 0,-1 0-1,-2 0 0,2 0 1,1-2-1,-5 2 1,-2 0-1,4 0 2,-2 0-2,4 0 0,-4 0 3,2 0-2,2 0 2,-3 0-1,3 0 0,2 0 1,-2 0-1,0 0-1,3 0 0,-3-2 2,2 0-2,3 2-1,-1 0 0,2 0 0,-3 0 2,-1 0-2,2 0 0,-1 0 0,1 0 0,4 0 2,-5 0-2,3 0 0,-6 0 0,5 0 0,-5 0 1,-4 0-1,6 0 0,-6 0 2,3-2 0,-1 2 1,0 0-1,2 0-1,2 0 1,-3 0 0,3 0 1,0 0-1,-2 0-1,1 0 0,3 0 0,-4 0-1,2 0 0,-1 0 2,-5-2-2,6-1 0,0 1 1,-4 0-1,-2 0 2,3 2-2,1 0 0,2 0 0,-6 0 1,2 0-1,2-3-1,-5 3 1,5 0 1,-4 0-1,0 0 0,0 0 0,0-3 0,2 3 0,0 0 0,3 0 0,-3 0 0,2 0 0,4 0 0,-4 0 0,1 0 0,5-2 0,-2 1 0,1 1 0,-1 0 0,0-3 0,-3 3 0,-1-2 0,4 0 1,-3 2-1,3 0 0,0-3 0,1 3 6,-1-4-3,4 4 1,-3 0-2,3 0 1,1 0-1,-3 0 0,3 0-1,3 0 0,1 0 0,-2-2 0,-3 0-1,1-1 0,1 1 2,-1 0-2,-1 2 0,1-3 2,-1-1 0,3 2-1,-1-3 2,1 2-4,-2-1 0,-5 4 2,8 0-1,-9-2 0,3 0 0,-3 2 2,3 0-1,0-2 2,3 2-1,1 0-1,-1-2 0,1 2 0,-1-3-2,4-1 2,-3 3 0,-5-1-2,3-5 2,-2 3 0,1 4 0,1-1-1,-7-2 0,5 1 2,-4-2-2,3 4 0,-5-3 0,0 3 0,3 0 1,-5-3-1,2 1 0,6 2 3,-6-3-5,-3 1 2,9 2 0,-6-5 3,3 4-4,3-4 2,-2 1-1,3-1 0,3-2 0,-3 3 0,3-3 0,1 3 0,2-7 0,-1 3 0,-3-2 2,1 1-3,-3-1 2,3 6-2,-1-7 0,3 2 2,-1 0 0,0 4-1,-5-2 0,3 1 0,3-3 0,-8 1 0,5 4 0,-5-2-1,1 0 1,5-1 0,-7-2 1,7 1-1,-6 0 0,1-2 0,1 4 0,-1 1 0,-1-3 1,0 0-1,-1-2 0,1 5 1,-4-4-1,0 2 0,1 1 0,-3-3 1,0 4-1,4 0 0,-2-1 0,-3 4 3,1-5 0,-2 3 0,4 2 1,-2-6 0,0 4-4,0-1 0,-4 1 0,7 0 2,-3-1-1,0 1 0,2-2-1,0-2 0,1-1 4,-1 0-3,-4 4 1,2-4-2,4 6 0,-4-5 9,-1 2-3,-3 1-2,2 0 1,0 2-2,-2-3-1,2 0-2,2-1 0,0-1 1,2 0-1,-4-3 0,2 0 0,1 4 2,-1-2-3,0 0 0,0 3 1,-4 0 0,6 2 0,-2-5 1,1-2-1,1 2 0,-6 2-1,10 0 2,-4-3-1,-4 1 0,2 1 0,-3-5 1,1 2-1,2 4 0,-2-8 0,4 4 1,-2 1-1,-2-5 0,2 2 1,-2 1-1,5-4 0,-1 7-1,-2-7 2,4 4-2,1-1 0,-5-3 1,2 7 0,2 1 0,-4-3 0,1 3 0,-1-3 0,2 0 1,-4 1-1,0-5 0,2 2 0,-2-2 1,0-3-1,2 1 0,-4-4 3,0 1-5,1 5 1,3-5 1,-2 7 0,0-3 0,0 5 1,0 2-2,0-3 2,4 2-1,2 0 0,-7 0 0,3-2-2,-2 3 2,0 0 0,2 0 0,-2-2 1,2 6-2,-2-6 1,2-2 0,0 4 0,-3-1 0,7-4 1,-4 5-1,-4-4 0,4 2 0,-4 5 0,2-2 0,-2 0-1,2-3 2,-2 4 0,2 0-1,0-4 0,0 0 1,1 4-1,-1-7 0,2 5-1,-2-1 1,2 1 0,6-7 0,-6 5 0,-1-7-1,3 6 2,-2 3-2,2-3 1,-2 3 0,-2 2 0,0-4 0,0 3-1,3 0 1,1 2 1,0-3-1,0-2-1,3 1 1,-3-1 0,-2-2 1,2 4-2,2-6 0,-3-1 2,-1 2-1,8 2 0,-6-3 0,0 0 1,5 3-1,-7-1 0,0 2-1,4 2 1,-7 1 2,3-2-3,-2 0 0,2 1 2,2-2 0,0 2-1,-4 1 0,2 3 0,-4-2 0,3 0 0,-1 3-1,2 0 1,2-1 0,-4 3-2,2-1 2,0-2 0,0 1-1,1 0 0,3-1 0,-6 3 1,4 0 0,3 0 0,-3 0 0,2 0 0,4-2 0,-5 4 1,5-2-1,-6 2 0,5 0-1,-3 0 1,4 0 0,-5 0-3,1 0 3,4 0 0,-6 3 0,3 2 4,1 1-1,1-1 0,1 3-1,2-1-1,-7-4 2,7 4-2,-5-3 0,3-2-1,-2 2 0,1 1 0,-3-3 1,4 0-1,-7 1 0,3-1 2,2 1-3,0 1 1,3 0 0,-7-1 0,7 3 0,-5-1 0,2 1-1,-2-3 2,1 2 1,1-1-1,-4 3 1,5-3-1,-1 5 0,2-5 0,-3-1-2,5 0 2,-1 3 1,-3-3-1,5 5 0,-5-4-2,4 0 2,-5 0-3,5 0 4,-7 0-3,3 2 1,-4 6 0,-2-2 0,5-2 0,-1 8 0,0-5 0,2 1 1,-3 3-1,3-6 2,-4 2-1,2 2 2,-1-3 0,-1 1-1,2 3-1,1-3 1,-5 4-2,0-3 0,2-1 1,0 4-1,0-5 3,-4 7-2,-1-4 1,1-1-1,0 7-1,2-7 0,-2 0 1,0 0-1,0-4 1,0 3-1,0-1 0,2-3 0,-4 1 1,2 3 0,3-1-1,-3-3 0,-2 3 1,2 1-1,0-2 0,-2 5 0,2 0 0,-2 4 1,0-2-1,0 7 1,2-4 0,-2 1 0,0-4-1,0 3 4,2-2-4,-2-3 0,0 1 0,2-1 0,0-7-1,4 4 1,-4 0 0,0-1 0,0 1 0,-2-1 0,0-1 0,1 2 3,1 3-3,-2-2 0,0 4 0,2 0 1,0 1-1,0-1 0,4 2 0,0-1 1,-2 6 1,0-7 1,3 6-2,-3-8 1,2 4-2,-4-2 0,2-1 3,1-1-1,-1 2-2,0-5 0,0 7 0,0-10 2,4 7-2,-4-2 0,-1-2 1,3-2-1,0 2 0,2 2 2,-6-4-1,3 5 1,5 0 0,-4 0-1,-2 2 1,4-1-1,-3 0-1,-1-3 0,2 1 0,2-2 0,-1-1 0,-5 1 0,8-1 0,-4 0 0,0-1 0,3 4 0,-3-5 0,2 5 0,3 0 1,-5-1-1,6-2-1,-2 1 1,-5-3 2,7 5-2,-6-2 0,5-4 0,-5 4 0,8-6 1,-7 0-1,5 3 0,-4-7 0,-1 5 1,3-1-1,0-1 1,1 5-1,-3-5 0,6 2 1,-7 4-1,-1-3 2,8 3-2,-3-5 2,-3-2-1,6 8-1,-5-2 0,3 0 0,-1-2 1,1 4-1,0-2 0,5-5 0,-3 2 0,-1 0 0,3 1 1,-3-3-1,1 5 0,1-5 4,-1-1-6,-3 7 2,3-2 0,1-2 0,-1-1 3,3-2-3,-3 3 0,-3 2 0,5-3 0,1 2 1,-1-5-1,-3 3 0,4 0 0,-1 1 0,1 3 1,-3-4 0,3 2-1,1-3 0,-1 3 3,2 2-1,3-4 0,-3-2-1,2 3-1,-3-4 0,1 2 0,0 1 3,1-3-5,-1 0 4,0 0-2,3 0 0,-3 1 0,-2-1 0,5 2 0,-9 0 0,4 0 1,3 2-1,-3 1 2,2-1-2,5 1 3,-3-3-4,2-1 2,0 2 0,-3-1-1,5-4 0,-2 0 0,0 0 0,6 0 0,-6 0 0,1 0 0,-1 0 1,-2-4 0,2 2-1,-2-1 0,1 0 0,-1 3 0,0 0 0,-3 0-1,3 0 1,0 0 0,0 0 0,1-2 1,-3 2 0,2 0-1,-5 0 0,1 0-1,-1-2 1,-1 2 0,4 0 1,-5 0-1,1 0 0,5 0 1,-3-2-2,-1-1 2,-5 3-2,3 0 2,-5 0-2,5 0 0,-2-2 2,1 2-1,-3-2 1,1 0-2,-7 0 1,2 2 0,-2-2 1,-2 2-1,4 0 1,-6 0-1,0 0 1,1 0-1,-1 0 0,0 0 1,0 0-1,2 0 0,2 0 0,2 0 0,-2-3 6,0 3-1,5-2-1,-3 0-2,0 2-2,-2 0 0,4 0 2,-6 0-2,-2 0 0,0 0-29,0-2-15,0-4-25,-4-2-39,2-12-133,-6 4-268</inkml:trace>
        </inkml:traceGroup>
        <inkml:traceGroup>
          <inkml:annotationXML>
            <emma:emma xmlns:emma="http://www.w3.org/2003/04/emma" version="1.0">
              <emma:interpretation id="{2797BA6C-65B0-442B-A029-C3858824B6E9}" emma:medium="tactile" emma:mode="ink">
                <msink:context xmlns:msink="http://schemas.microsoft.com/ink/2010/main" type="inkWord" rotatedBoundingBox="7246,13707 8320,13601 8364,14041 7290,14147"/>
              </emma:interpretation>
            </emma:emma>
          </inkml:annotationXML>
          <inkml:trace contextRef="#ctx0" brushRef="#br0" timeOffset="300.7702">4674 5903 571,'1'0'0,"3"0"61,0 3-63,-2 1 4,4 4 21,-4-2 11,0 2 1,0-2 3,2 2-9,-2-1-4,-1 2-2,1-2-2,-2-5-3,4 7-9,-2-2-5,0-1-4,0-4 0,0 3-3,0-2-5,-2-3-13,2 2-14,-2-2-25,0 0-37,0 2-27,0-2-54,0 0-100</inkml:trace>
          <inkml:trace contextRef="#ctx0" brushRef="#br0" timeOffset="1249.8289">5195 5607 322,'8'-7'0,"0"-4"84,5-1-47,-5 6 16,2 1-5,-2-2-2,-3 3 6,1 0 4,2 1-12,-2 3-13,-1 0-6,3 0-9,-6 0-1,2 7 0,-2-1 4,4 3 0,-4-2 1,-2 7 0,0 0 1,0 0-1,0 5-5,0-5-5,-2 6-2,-4 0-1,6-4-2,-4 8 0,0-8-1,2 6-3,2-1 0,-2-3-2,2 6 1,0-8 0,0 2 0,0-6 0,0-1-1,4-2 1,0-4 0,0 0 0,-4-1-3,2-2 3,4-2 0,-2 0-11,1 0 12,-1 0-2,6 0 1,-2 0 0,1 0 0,3-9 0,3 6 0,3-4-5,-5 1-1,1-3-2,-5 4-1,5-1-3,-2-1-3,-5 2-4,-3-1-7,0-3-15,-2 6-18,2 0-30,-2-3-36,-2 0-28,0-7-104</inkml:trace>
          <inkml:trace contextRef="#ctx0" brushRef="#br0" timeOffset="2459.1756">5178 5710 149,'0'-2'0,"0"-2"108,2-2-51,0 2-5,0-7 1,2 3 0,3-2-4,1-2-10,0 0-9,2 0-1,-5-1 1,1 1 6,4-1-2,-6 2-10,3 4-16,-7 4-7,2 1-2,2 2-67,-4 0-60,0 3-64,-4 8-62</inkml:trace>
          <inkml:trace contextRef="#ctx0" brushRef="#br0" timeOffset="1635.4125">5547 5586 195,'0'0'0,"0"0"74,0 0-57,0 0 22,0 0 22,0 7-2,0 2-13,-2-2-1,0 3 6,2 4 4,-4-4-9,4 3-12,0-2-10,0-1-6,0 2-1,2-6 1,6 5-4,-6-4 2,8 3 1,-3-2-3,-3-1-1,6-3 0,-4 2-1,3-1-4,-3 1-1,4 3-4,-2-4 0,-3 2 0,3 4-1,0-5 0,0 3 2,-5 1-1,1 3 0,0-3 1,0 0 0,0 1 3,-2-1-2,-2-1-1,0 2-1,0-1 0,0-1-1,0 0-1,0-3 2,-2 0-6,0-3-13,-4 2-5,0 1-11,1-1-19,-11-1-26,8 0-43,-7-4-18,3 0-55,1 0-63</inkml:trace>
          <inkml:trace contextRef="#ctx0" brushRef="#br0" timeOffset="1858.0462">5551 5600 584,'6'-11'0,"4"2"81,-1 2-55,1 2 11,-4-2-1,5 1 5,1-1-17,3 1-3,3 0-4,-5 0-8,1-3-3,-1 5-2,-3 0-2,-2 1 0,1-1-4,-9 4-49,4 0-10,-4 0-54,-2 9-44,-7 6 10,-11-1-52</inkml:trace>
          <inkml:trace contextRef="#ctx0" brushRef="#br0" timeOffset="755.1725">4834 5818 573,'0'0'0,"0"4"72,0 3-66,0-1 30,0 4 29,0-1-11,0-3-13,0 3-10,4-6-9,2 7-7,-4 2 2,1-2-5,1-4-3,4 2-2,0-1-1,-4-2-3,5-2 0,-1 2-2,-4-5 7,6 0-5,-5 0-1,3 0-1,4-5 0,-3 0 1,3-8 0,-4 1 1,3-3-1,-1-3-3,-2-3-1,-3 3-2,-1-7 2,0 8 1,-4-4-3,0-1-6,0 7-2,0-1 3,-2 5 0,-5 2 4,-3 4 2,4-4 0,-4 8 1,3-4-2,-3 5 1,-2 0 3,1 0 0,1 0 0,0 0 0,-1 0 2,1 5 2,1-4-3,3 7 0,2-5-2,0 0 0,2 0 1,0 2 0,-2-4-5,4 1-3,-2 0-15,2 0-7,0 5-3,-2 2-21,0-1-45,2 0-9,0 1-45,0 2-62</inkml:trace>
        </inkml:traceGroup>
      </inkml:traceGroup>
      <inkml:traceGroup>
        <inkml:annotationXML>
          <emma:emma xmlns:emma="http://www.w3.org/2003/04/emma" version="1.0">
            <emma:interpretation id="{77AFD463-553B-4EE3-8AF0-4DD0656BCDA8}" emma:medium="tactile" emma:mode="ink">
              <msink:context xmlns:msink="http://schemas.microsoft.com/ink/2010/main" type="line" rotatedBoundingBox="6146,14532 8295,14041 8566,15227 6417,15718"/>
            </emma:interpretation>
          </emma:emma>
        </inkml:annotationXML>
        <inkml:traceGroup>
          <inkml:annotationXML>
            <emma:emma xmlns:emma="http://www.w3.org/2003/04/emma" version="1.0">
              <emma:interpretation id="{0B642C62-C839-4780-A149-54AEA031D06D}" emma:medium="tactile" emma:mode="ink">
                <msink:context xmlns:msink="http://schemas.microsoft.com/ink/2010/main" type="inkWord" rotatedBoundingBox="6146,14532 8295,14041 8566,15227 6417,15718"/>
              </emma:interpretation>
              <emma:one-of disjunction-type="recognition" id="oneOf1">
                <emma:interpretation id="interp5" emma:lang="tr-TR" emma:confidence="0">
                  <emma:literal>otat</emma:literal>
                </emma:interpretation>
                <emma:interpretation id="interp6" emma:lang="tr-TR" emma:confidence="0">
                  <emma:literal>@ mit</emma:literal>
                </emma:interpretation>
                <emma:interpretation id="interp7" emma:lang="tr-TR" emma:confidence="0">
                  <emma:literal>a mit</emma:literal>
                </emma:interpretation>
                <emma:interpretation id="interp8" emma:lang="tr-TR" emma:confidence="0">
                  <emma:literal>@ Mart</emma:literal>
                </emma:interpretation>
                <emma:interpretation id="interp9" emma:lang="tr-TR" emma:confidence="0">
                  <emma:literal>a Mart</emma:literal>
                </emma:interpretation>
              </emma:one-of>
            </emma:emma>
          </inkml:annotationXML>
          <inkml:trace contextRef="#ctx0" brushRef="#br0" timeOffset="-918.2459">4534 7061 108,'0'0'0,"-2"0"4,2 0-13,0 0-6,0 0-11,0 0 14,0 0 15,2 0 4,4-7-5,-2 0-1,2 3-1,-2-2 0,0 2 0,3 0-1,-5 2 2,0 0 9,0 0 13,-2 0 6,0 2 7,0 0 9,0 0-1,0 0 11,-2 0 1,-2 0-11,2 2-22,-3-2-3,1 2 5,2-2 9,2 0 15,0 0 4,0 0-5,0 0-15,-2-7-7,2 5-11,-2-4-10,2-1 3,0 2 9,0-2 8,0 1-6,0-3-3,-4 0-2,4 4-2,-4-4-3,0-2-1,2-1-3,-2 1 3,-1-4 0,-3 3 3,4-2-5,0-1 4,2 0-2,-2-4 2,1-3-2,-1 2 1,0-3-3,4-1-2,-2 3 2,-2-1-3,2-2-1,0 1 0,0 2-2,2-2 0,0 5 0,0-3 1,0 7-1,2-2 0,4 3 0,0-3 0,3 5 0,-3-3 0,-2 1-1,6 5 1,-4-6-2,-1-1 4,5 7-1,-4-5-2,-2 6 1,3 0 0,-1 1 0,-2 1 1,-2 0-2,0 1-1,0 0 4,4 1-4,3-2 1,3-4-1,1-2 2,7 1 0,-1 4 0,0-3-3,-1-1 2,-5 1 2,5 3-1,-3 2 0,-5-2-1,3-1 1,-7 5 0,4-2 1,-6-1 0,-2 2-1,2 1 0,-4 0 0,0-1 4,0 1 1,0-2-3,-6 2-2,-6-3 0,4 1-2,-5 2 1,3-1 0,-5 3-1,7-4 4,-4 4-2,7-5 0,-5 5 0,0 0-3,1 0 2,-3 0 1,0 0 0,3 2-3,-1 2 0,0-1 2,3 0-2,-5-1-1,6 2-1,-1-1-1,-3 1 0,6-2 2,-2-2 3,4 0 1,0 0 0,-1 0 0,3 0 1,0 0-1,0 0 0,0 0 0,0 0-3,0-2 3,3 2 0,-3-7 0,2 5 0,2 0 0,-2-3 0,4 2-3,2-5 3,-1 1-3,3 1 2,0-3 1,-3 8 0,3-6 0,-2 3 0,-2 3-1,7-5 0,-3 3 1,1-2 0,-1 5 3,0 0 1,-1 0 1,1 0-1,0 0 0,1 0 3,-5 5 2,2 5-1,0-1 1,-3 0-1,1 7 5,0-2 0,0 5-1,2-2-4,-5 2-4,5 0-1,-4 0-2,-4-2 0,2 0-1,-2-1 0,0 2-39,4 1 0,-4-5-34,8 5-57,-3-6-76,-1-5-68</inkml:trace>
          <inkml:trace contextRef="#ctx0" brushRef="#br1" timeOffset="-40959.2348">4517 6764 286,'0'0'0,"0"0"22,0 0-22,0 0-43,0 0 27,0 0 5,0 0 10,0 0 2,0 0 13,0 0 11,0 0 10,0-2 4,0 2-9,0-2-10,0 2-4,0 0-1,0 0 2,0 0 4,0 0 3,0 0 1,0 0 2,0 0 5,0 0 5,4 0 3,-4 0-6,2 0-14,0 0-12,2 0 5,1 2 7,1 0 3,4 0-7,-2 1 0,9 0-1,0-1-3,3-2 1,1 0 0,-2 0-4,4-2 2,-1-4 3,-3 4 6,2 2 2,-1-2 1,-3 2-3,0 0-6,1-2-2,3 2-4,0 0 2,-1 0-4,-3 0-2,0 0-1,-5-5 1,2 3-2,-3 0 4,1-2-2,-1 4 1,3-3-3,-2-1 6,-3 4-5,1-4 1,0 4-3,1-4 1,-3 4 0,1 0-1,-3 0-1,0 0 0,-2 0 0,-4 0-1,2 0-2,-2 0-23,0 0-10,0 0-5,-2 0-28,-2 0-35,-8 0-128,-5 0-149</inkml:trace>
          <inkml:trace contextRef="#ctx0" brushRef="#br1" timeOffset="-40078.8832">5422 6839 541,'-2'-7'0,"0"4"185,2 0-128,0 3-14,0-1-1,0 1-6,0 0-2,0-2-10,0 2-13,2 0-8,9-7-3,9 0 0,5-6 13,8-1-2,5-4-7,1-2-3,1 2 1,-9-6-3,10 10 2,-8-7-2,-4 3 0,2-1-15,-10 5-17,-4 4-36,-3 5-68,-14 2-132,-2 3-174</inkml:trace>
          <inkml:trace contextRef="#ctx0" brushRef="#br1" timeOffset="-40357.4169">5706 6212 637,'0'0'0,"4"4"82,-4 9-49,0 1 21,-4 8-5,-2 1-22,0 0-7,2 4-5,-7 4 9,7 5 2,0 7-1,-4-5-6,6 4-7,-4 3-3,4 0-2,2 3 0,0-1-5,0-3-3,0 2 2,0-1 3,0-5-1,2 1 0,-2-6-2,10-1-2,-2-5-1,-2-2 2,5-4 0,-3-3 3,5 0-3,1-7 0,-2 2-3,-1-7-3,3-1-9,1-5 1,3-2-1,-5 0-4,-1 0-8,-1-2-16,1-7-14,-4 0-24,-4-2-49,-1 2-29,-3 3-67</inkml:trace>
          <inkml:trace contextRef="#ctx0" brushRef="#br1" timeOffset="-25687.8023">3835 7165 276,'-6'0'0,"4"0"70,2 0-70,-2 0 0,2 0 26,0 0 15,0-3 8,0-6-19,0 1-2,0-6 2,0 8-11,0-2-2,0 0 7,2 7 10,-2-5 12,0 4 2,0 2 1,0-2-13,0 2-15,0 0-9,-8 0-5,2 0-1,3 6-1,1 1-1,-2 2 0,-4-3 0,8-1 0,-4 4 0,4 0 1,0 1 0,0-4 1,0 1-1,4-1-1,4-1-2,-2-1-1,-1-2 1,7 0 3,-8-2-1,2 0 2,-3 0 0,7-4 3,0-3 0,1-1-3,1-4-1,3-3-3,-3 0-1,-2-2-1,3-2 0,-3 4 0,-2-3 1,-5 3-1,1 0-10,-4 9 9,0-1 0,-2 1 2,-5 4 0,-3 0-1,-2 2-6,-3 0 4,-6 2 1,-2 9 2,1-1 5,1 6 12,4 0-4,-3 0 3,3 2-4,1 1 0,7-5-6,3 3 3,0-4-2,4-3 0,2-2-7,-2-1 1,2-5 0,0 0-2,0 0 0,2-2-1,0 0 1,10 0 0,-6 0 6,3-2 3,-1-4 2,-2-3 1,5-3-3,-5-1-4,0-5 2,0 4-5,-6-3 1,0 5-1,0-8-4,-12 6-23,2-3-4,-7 5-12,2 3-10,-5 6-26,9 3-61,-7 12-113,1 9-67</inkml:trace>
          <inkml:trace contextRef="#ctx0" brushRef="#br0" timeOffset="-8417.6997">4059 6719 17,'0'0'0,"0"-2"116,0 2-73,0 0-8,0 0-14,-2 0-5,0 0 5,2 0 0,-4 0 1,2 0 0,2 0 7,0 0-1,0 0-4,0-2-9,0 2-4,0-2-4,0-5-1,-2 5-2,2 0-1,0 2-1,0 0 12,0 0 5,0 0 0,0 0-2,-2 0 1,0 0 0,0 2 1,-1 9-7,-5 0-8,0 1 4,-5 3 2,5 4 2,-2-2 0,2-1 3,1 4-1,-3-6 4,2 7-4,-1-3-4,1 1 1,-2 1-5,-1-1 2,5 3-6,-6-6 2,8-1-2,-3-3-2,-1-1 0,4-2 2,2-1-2,-2-4 0,2-2 0,2-2-1,0 0-29,0 0-15,4-2 12,2-6 25,8-4-7,-3-2-7,3-2-5,3-5-1,2 1 3,-3 2 13,-3 5 12,1 1 0,-1 3 0,1-2 0,1 0-1,1 3 2,-3-2-2,3-3 2,-4 7-1,-1 0 1,-5 2-1,2-1 1,-6 3 13,0 2-1,-2 0 0,0 2 9,0 7-3,0-2 10,0 9 7,0-1-4,-4 0-5,-4 3-8,2 1-7,0-4 0,-3 4-3,3-3 0,0 4-3,-4-4-2,5 1-2,3-4 1,-2-1-3,4-5 0,-2-3 2,2-3-2,0-1 0,0 0-7,0 0-2,0 0-8,0 0-13,0 0 8,6 0 16,-1-5-4,11-8-1,3 1-6,1-10-9,1 2-3,2-5-14,0-4 2,0 2 3,-3 4-8,-1 0 2,0-1 1,-3 8 22,-3-4 18,1 11 5,-4 0 9,-1 5 17,-5 4 6,0 0 4,-4 0 0,0 6 3,0 5 9,-6 3 7,-5 7-12,1-1-18,-6-1-6,7 4-3,-3-7 1,3 6-2,-3-6-2,4 0-4,-1-5-2,5 3 3,0-4-3,2 5-4,0-2-3,0-3 1,-2 2-4,0 0 2,2-1 0,2 2-1,0-4 0,0-5-1,0 1 1,6-5-15,2 0 4,-2 0 8,7-3-4,5-8-9,1-11-13,2-2-11,0-1-5,1 0-7,-7 0 6,5-1 14,-5 3 10,-5 7 15,5 3 5,-9 4 4,2 2-1,-4 4-1,-4 3 18,0-2-4,0 2-1,0 0 6,0 0 4,0 0 2,0 0 7,0 2 8,0 1-5,0 0-18,0-1-6,0 3-8,0-5 2,0 3-3,0 0 1,0 1 4,-2 4 3,-2-4-1,-2 11 1,2-1 2,0 1-4,-2 6 1,-5 1-4,7-1 2,-2 0 2,-4 0-4,9-3-2,-3 0-2,2-10-2,2-2 0,0-4 0,0 0-8,2-2-16,3 0 14,7 0 5,-2-7-4,9-6-7,2-8-10,1 1-5,-1-2-9,0 0-1,0 3 2,-3 1 17,1 0 16,-3 0 3,-3 3-8,1 0 7,-3 0 1,-1 7 2,-6 1 4,0 6-2,-4 1 0,0 0 24,0 0 9,0 0-2,0 0-11,0 0-5,0 0-4,0 0 1,0 0 1,0 0 0,0 0 1,0 6 0,0 2 1,-2 3 5,0 1 0,0 1-3,-4 1-4,2 6-1,-4-4-2,3 8-6,-3-5 1,0 0-3,2-3 1,1-5-1,3-2 1,0-6-3,2-3 0,0 0 0,0 0-10,0 0 4,5-5 0,5-9 4,6-4-6,3-3 1,0-7-8,1 1-8,-1 0-3,-4 0 0,1 6 9,1 2 4,-7-1 10,1 10 2,-3 2 0,2 3 2,-4 3 3,-4 0 2,0 2 5,-2 0 5,0 9-3,0 1 5,0 3 6,-4 3 1,-2 2-3,-4-4-9,4 3 0,1 0-5,-3-1 3,0 0-3,2-5-1,-3 7-2,5-7-1,2-1-2,-2-5 0,2 0-3,2-2-1,0-3 0,0 0-4,0 0-13,2 0 3,4-5 10,4-3 3,1-7-8,5-4 0,1 0-7,-2-4-9,3 4 6,-5 3 12,-5 3 4,0 2 5,0 4 0,-3 4 0,1-1 0,-4 1 0,-2 3 0,0 0 5,0 0 7,0 0 0,0 0-3,0 0-3,0 0 4,0 3-1,0 3 4,0 2 3,-6 6-2,4-2-5,2 4-4,-4-2-4,3 1 1,1 1 0,-2-7 1,2 7 2,0-8 4,0 0-3,0 1 0,0-6-6,0 0 0,0-3-2,0 5 1,2-5 2,3 0-1,-3 0 0,8-3 0,0-3-5,5-10-3,2 0-3,-1-2-4,-1 0 0,3 3 3,-7 1 1,3-2 3,-2 4-1,-3-4 0,5 1 2,-5 0 2,3 3 4,-6 4-1,-2 1 3,-1 5-2,-3 2 2,0 0 7,0 0 8,0 0-1,0 11 3,-5-2 3,3 10 2,-2 1-5,0-1-6,4-3-6,-2 0-4,2-8-3,0 4 1,4-3 0,-2-2 0,0-1 0,0-1-1,0 0 0,3-1 1,-1 1 1,0-3-1,-2 0 1,0-2-1,0 2 1,-2-2-1,0 0 0,0 0 0,0 0 0,0 0-7,0 0 3,0 0 0,0 0-4,0 0-3,0-9-6,0-6-12,2 3-13,6-3 16,-1 3 15,-3 1 9,6 0 1,-4 6 1,-2 2 0,1-5-2,1 7-1,0 1-1,2 0-11,1 0-14,-1 0-24,2 0-20,-1 0-20,1 0-76,-8 0-103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3:59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4AF4FD2-F924-4F35-A2DA-61E1F5B45520}" emma:medium="tactile" emma:mode="ink">
          <msink:context xmlns:msink="http://schemas.microsoft.com/ink/2010/main" type="writingRegion" rotatedBoundingBox="14732,11621 19906,11849 19854,13018 14680,12790">
            <msink:destinationLink direction="with" ref="{9489EC60-D15B-4048-8C54-FD2D7BDC3367}"/>
          </msink:context>
        </emma:interpretation>
      </emma:emma>
    </inkml:annotationXML>
    <inkml:traceGroup>
      <inkml:annotationXML>
        <emma:emma xmlns:emma="http://www.w3.org/2003/04/emma" version="1.0">
          <emma:interpretation id="{DC35EF03-AE27-414A-B013-CA3C406E7871}" emma:medium="tactile" emma:mode="ink">
            <msink:context xmlns:msink="http://schemas.microsoft.com/ink/2010/main" type="paragraph" rotatedBoundingBox="14732,11621 19906,11849 19854,13018 14680,12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67D3A5-9401-41D2-B1DD-B672E521AB46}" emma:medium="tactile" emma:mode="ink">
              <msink:context xmlns:msink="http://schemas.microsoft.com/ink/2010/main" type="line" rotatedBoundingBox="14732,11621 19906,11849 19854,13018 14680,12790"/>
            </emma:interpretation>
          </emma:emma>
        </inkml:annotationXML>
        <inkml:traceGroup>
          <inkml:annotationXML>
            <emma:emma xmlns:emma="http://www.w3.org/2003/04/emma" version="1.0">
              <emma:interpretation id="{B27F71B7-A875-48B2-81B8-6A5DE840218E}" emma:medium="tactile" emma:mode="ink">
                <msink:context xmlns:msink="http://schemas.microsoft.com/ink/2010/main" type="inkWord" rotatedBoundingBox="14726,11748 16477,11825 16432,12841 14682,12764"/>
              </emma:interpretation>
              <emma:one-of disjunction-type="recognition" id="oneOf0">
                <emma:interpretation id="interp0" emma:lang="tr-TR" emma:confidence="0">
                  <emma:literal>(sol</emma:literal>
                </emma:interpretation>
                <emma:interpretation id="interp1" emma:lang="tr-TR" emma:confidence="0">
                  <emma:literal>(Sol</emma:literal>
                </emma:interpretation>
                <emma:interpretation id="interp2" emma:lang="tr-TR" emma:confidence="0">
                  <emma:literal>{sol</emma:literal>
                </emma:interpretation>
                <emma:interpretation id="interp3" emma:lang="tr-TR" emma:confidence="0">
                  <emma:literal>(sok</emma:literal>
                </emma:interpretation>
                <emma:interpretation id="interp4" emma:lang="tr-TR" emma:confidence="0">
                  <emma:literal>(son</emma:literal>
                </emma:interpretation>
              </emma:one-of>
            </emma:emma>
          </inkml:annotationXML>
          <inkml:trace contextRef="#ctx0" brushRef="#br0">209 16 6,'3'-4'19,"-3"4"-2,0-4 13,0 4-4,0-4-3,0 3 2,0 1 0,0-3-2,0 3-4,0 0-1,0-2-4,2 2-4,-2 0 1,0-2 1,0 2 5,0 0 0,0 0 26,0 0 45,0 0-29,0 0-22,0 0-4,0 0-2,0 0 3,0 0-2,-2 0 1,2 0-1,0 0 1,0 0-3,0 0-3,0 0-3,0 0-2,0 0-4,0 0-6,-2 4-9,-3 4-2,-7 9 2,0 5-3,-7 8 0,-2 6 5,0 2 2,-1 4-3,5 2 3,-4 1 0,3-1 2,7 0-2,-1 2-1,4-1-4,1-2-1,3 1 5,4 1-3,0-3 2,0-2 0,0-4-3,9 0 0,1-6-2,-6 1 0,9-4 0,-7-1 2,4-5-1,-4-1 0,0-2-2,3-4 2,-5-3 0,0-5-1,-2-1 0,0-3 1,-2-2-1,0 2 0,2-2-22,-2 0-6,0 0-22,6 0-51,-3 0-78,3 0-85</inkml:trace>
          <inkml:trace contextRef="#ctx0" brushRef="#br0" timeOffset="802.0459">823 196 128,'0'-9'0,"0"2"177,0-1-93,0 0-8,0 4 2,-4-1-9,0 3-14,-3 0-19,-1-2-4,-2 2 0,-1-1 4,-3 3-14,3 0-3,-9 0-1,3 7-4,-10 3-8,-4 7-3,2 5-1,0-1-3,-4 2 2,8-2 2,-2 4-3,0 0 0,6-2 0,5-4 3,6 0-3,3-5 0,-1 1-6,6-6 4,2 0 1,0-1 1,10-4 0,1 4-3,7-1 2,3-3 0,2 1-1,0-3 3,4 4-1,-3-2 0,-3 2 0,2 1 0,0-1 0,-2 5 0,1 1 0,-3-1 0,-2 5 0,-5-1 0,2-3 0,-7 1 0,-3-2 0,2 1 1,-4-1-1,-2-4 0,0 1 0,0-2 0,0-2 5,0 3 4,-12-1-4,1 3 4,-9-2-5,-1 0 0,-2 2-1,-4-1-2,2-1 3,2-3-6,3 0 4,3-4 0,5 0-4,-3 0-10,7 0-13,-2-10-5,8-1-7,2 2-21,0-3-13,4 3-16,10 1-22,5-1-29,2 5-17,1-3-34</inkml:trace>
          <inkml:trace contextRef="#ctx0" brushRef="#br0" timeOffset="1202.4509">976 623 501,'0'12'0,"6"-1"85,-2 2-48,-1 1 9,1-7-4,-2 1-8,0-1 2,6-2-4,0 2 0,-3-5-2,11 0-2,-3 2 0,-3-1-5,7-1-9,1 0-2,1-2-5,-1 0-3,-3 0 1,6 0-2,1-4-1,-1-1-2,0-1 0,-4-4 1,5-5 0,-5 2 1,-1 1-2,-5 1-7,-1-3 6,-2 1-10,-6 4 5,-2 0 0,0 4 5,-6-4-7,-8 3-2,5 1 5,-9 1-4,1 0 0,-5 0 1,1 2 2,0 0 7,2-1-1,1 3 0,5 0 0,-3-1 1,1 1-2,1 0 0,3 0 0,-1 0-15,0 0-2,7 8-4,-3-2-6,6 2-9,2 1-28,0 3-8,0 1 1,0 1 7,8-5-10,-1 2-21,-3-5-6,8-1-23,-2-5 2</inkml:trace>
          <inkml:trace contextRef="#ctx0" brushRef="#br0" timeOffset="1465.5471">1577 8 732,'-2'0'0,"0"4"156,-2 7-156,2 4 0,0 14-2,0 4 7,1 5 14,1 4 10,0 1 1,0 1-4,5 6-1,9 0-2,1-3-2,-3 4-2,1-5-9,1 3-5,-2-3-5,-3-4 0,1-2 2,-2-8-1,3-3 1,-1-6-3,3-6-20,-1-5-17,-6-5-19,2-7-33,-5 0-73,3-10-139</inkml:trace>
        </inkml:traceGroup>
        <inkml:traceGroup>
          <inkml:annotationXML>
            <emma:emma xmlns:emma="http://www.w3.org/2003/04/emma" version="1.0">
              <emma:interpretation id="{33BF69E1-C057-4786-917A-26174314B943}" emma:medium="tactile" emma:mode="ink">
                <msink:context xmlns:msink="http://schemas.microsoft.com/ink/2010/main" type="inkWord" rotatedBoundingBox="17079,11724 19906,11849 19854,13018 17027,12894"/>
              </emma:interpretation>
              <emma:one-of disjunction-type="recognition" id="oneOf1">
                <emma:interpretation id="interp5" emma:lang="tr-TR" emma:confidence="0">
                  <emma:literal>taraf</emma:literal>
                </emma:interpretation>
                <emma:interpretation id="interp6" emma:lang="tr-TR" emma:confidence="0">
                  <emma:literal>Taraf</emma:literal>
                </emma:interpretation>
                <emma:interpretation id="interp7" emma:lang="tr-TR" emma:confidence="0">
                  <emma:literal>tarat</emma:literal>
                </emma:interpretation>
                <emma:interpretation id="interp8" emma:lang="tr-TR" emma:confidence="0">
                  <emma:literal>tarafı</emma:literal>
                </emma:interpretation>
                <emma:interpretation id="interp9" emma:lang="tr-TR" emma:confidence="0">
                  <emma:literal>tarafa</emma:literal>
                </emma:interpretation>
              </emma:one-of>
            </emma:emma>
          </inkml:annotationXML>
          <inkml:trace contextRef="#ctx0" brushRef="#br0" timeOffset="2490.6007">2358 511 445,'-4'-11'0,"4"8"80,0-4-64,0 3-9,8 2 13,1-3 24,7 3 2,-1-3-5,5 4 2,1-1-5,2-2-4,2-2-4,0-1-6,4 3-4,2 0-4,0-1-9,6 1-4,-2 2-3,5 2 0,-7 0 0,8 0-2,-8 2 1,-6 7-33,-2 1-27,-8 8-38,1 2 3,-3 2-6,-3 5-18,-1-4-34,-3-3-3</inkml:trace>
          <inkml:trace contextRef="#ctx0" brushRef="#br0" timeOffset="2221.0067">2489 3 148,'0'-10'0,"0"2"67,2-1-53,2-1 3,-2-1 3,8 5 1,-6-3 19,1 2 49,-3-2-27,0 7-11,-2 2 2,0 0-8,4 4-16,-2 12 0,0 6 24,0 14-8,4 10 0,-4 5-11,-2 7-10,2 8 5,-2 1-9,0 5-7,5-7-4,1 0-3,0-8-2,0-3 0,7-7 2,1-7-5,-1-2 1,7-6 0,-5-5-3,-1-4 1,-5-4 0,1-4 0,-4-9-21,-4 3-16,0-5-19,-2-1-27,0-3-9,-2 0 9,-12-3-59,5-10-136</inkml:trace>
          <inkml:trace contextRef="#ctx0" brushRef="#br0" timeOffset="3015.3767">3322 533 223,'12'-11'0,"-4"2"27,-2-2-24,-3 4 6,-3 2 26,0 1 15,-7-3 0,-1 7 15,-9-2-11,-1 2-6,-3 0 7,-2 2-1,-4 9 0,-6 5-5,4 2 1,-6 3-14,8-1-5,-4 4-7,4 1-4,2 0-6,2 1-4,3-7-5,9 2-2,3-6 1,4-1-2,4-4-1,0 2 0,0-3 0,6 2-1,4-6 0,-1-1 3,7 0-1,-1-2 0,3-2-2,3 0 0,-4-5-2,10-4 1,0-3-3,2-4-2,0 1-1,0-6-3,2 3-1,-6 0-1,-3 6 0,-9 1 6,-1 3 5,-3 6 0,-3-5 0,2 2 2,-4 2 0,-2-3 0,0 6-1,-2 0 0,0 0 0,4 0 16,-4 0-2,0 0 2,0 0-4,0 0-2,1 0-4,3 0 4,2 4 4,-2 1 5,4-2-1,-1 8-6,1-5 2,0 5-4,0-1-4,-3 1 0,9 2 0,-8-1-4,5-1 0,-3 3-1,2-4 0,-1 4-1,-3-1 0,4-3 0,-2 0 0,-5-2-41,7-1 2,-2-3-5,-4-1-11,5-3-27,-3 0-40,2 0-27,2-3-2,-3-2-34,1-9-55</inkml:trace>
          <inkml:trace contextRef="#ctx0" brushRef="#br0" timeOffset="3355.0529">3661 701 549,'4'6'0,"3"5"118,-3 3-84,2-2-14,-2 2-8,4-1-7,-5-1 0,3-1 7,2-4 14,-2 2 7,1-5-4,-1 4-2,0-7-9,-4 3-4,0-4-5,-2 4-5,0-4 0,0 0-3,0 0 6,0 0 2,0 0 5,0-3 0,0-9-7,-2-3-7,0-1 0,0-5-5,2 0 3,0-4 0,0-3 0,4 3 2,-2-5 0,4 7-4,-6 0 1,0 6 3,5 7 0,-3-1-1,2 5 0,0 2 0,-2-3-1,6 6-3,1-8-5,5 7-9,1-2-7,3-1 5,3 5-6,-3-2-3,5 2-8,-2-2-17,0 2-1,4-3-14,1 1-10,-1 2-14,-4 0-35,-2 0-22</inkml:trace>
          <inkml:trace contextRef="#ctx0" brushRef="#br0" timeOffset="3840.8505">4422 520 14,'14'-7'0,"-7"5"48,-1-3-28,-4 1-3,-2 2 15,0 1 8,-8 1 2,-1-2 19,-3 2-5,-3 0 13,-1 0-1,-5 2-2,-2 3-6,-2 5 7,2 7 0,-8-3-16,4 9-15,1-2-12,-1 2-2,10 2-3,-4-1-3,3-3-6,9-2-3,-1-5 2,6 3-7,4-6 0,0-2 3,0 3-6,0-4 2,10-3 2,-3 3 0,5-2 1,2-3-3,-1-2 0,8-1-2,3 0-5,1-10 1,0-3-4,4-3-2,-2 0-5,-2-2-5,-2 1-3,-7-2 0,-1-1 6,-3 6 5,-5 1 11,-3 3-2,0 4 5,0 4-2,-4 0 2,2 2-1,-2 0 0,0 0 27,0 0-7,0 0-5,0 0-7,0 0-4,2 2 5,4 6 2,-2 0 1,3 5-3,1-4-4,4 1-2,-3-2-3,3-1 0,-2 4 0,1-5 0,-1 2 1,-2-2-1,-1 1 0,1 2 0,-2-6-35,2 3-5,1-3-14,1-2-24,3-1-30,5 0-47,1-10-30,2-4-26</inkml:trace>
          <inkml:trace contextRef="#ctx0" brushRef="#br0" timeOffset="4441.9936">4776 799 433,'-12'-10'0,"-3"-2"187,5 6-117,-1-1-26,5-5-8,-2 9-5,4-3 2,2 1 0,2 1-1,0 2-6,0 2-10,0 0-3,8-1-5,7 1-3,7-7 7,3 7 0,4 0-1,2 0-5,-4 0-5,6-2 0,-4 0-2,2 2 2,-2-2-1,-2-1 1,-2 1-2,0-2-13,0-4-6,-4 2-14,-3-3-24,1 0-22,-7 1-47,-3-2-27,-1-3-67,-4 2-81</inkml:trace>
          <inkml:trace contextRef="#ctx0" brushRef="#br0" timeOffset="4187.9221">5134 219 224,'0'-16'0,"0"0"58,-8 5-33,-2 2-7,-1 2 29,-5 2-13,1 3 3,1 2 15,1 0-8,-1 0-1,2 7-11,3 3-2,-5 0 2,5 6 9,-3 2-3,2 2-1,3 9-12,1 3-3,0 7 1,4 1-6,2 0-4,0 5-3,0 5 3,0-2-1,2 7-1,0-2-3,4-3-3,-1 3 0,1-5-5,2 0 0,-2-1 2,2-2-1,-1-4 0,1-4 0,-2-4-1,-2-2 0,0-2 0,-4-9-1,0-1-12,0-4-9,0-4-5,-6-4-7,0-4-11,-2-3-15,-1 0-26,-1 0-24,0-10-38,1-8-53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4:06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0B43779-B564-4F2D-BB3E-49935FA258C5}" emma:medium="tactile" emma:mode="ink">
          <msink:context xmlns:msink="http://schemas.microsoft.com/ink/2010/main" type="writingRegion" rotatedBoundingBox="17284,16783 23489,16612 23521,17770 17316,17941"/>
        </emma:interpretation>
      </emma:emma>
    </inkml:annotationXML>
    <inkml:traceGroup>
      <inkml:annotationXML>
        <emma:emma xmlns:emma="http://www.w3.org/2003/04/emma" version="1.0">
          <emma:interpretation id="{02F17081-D3A6-4CF4-9266-8F57DE06B0DD}" emma:medium="tactile" emma:mode="ink">
            <msink:context xmlns:msink="http://schemas.microsoft.com/ink/2010/main" type="paragraph" rotatedBoundingBox="17284,16783 23489,16612 23521,17770 17316,17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CD1938-1B9B-44F2-94FA-C8F4A22D78A0}" emma:medium="tactile" emma:mode="ink">
              <msink:context xmlns:msink="http://schemas.microsoft.com/ink/2010/main" type="line" rotatedBoundingBox="17284,16783 23489,16612 23521,17770 17316,17941"/>
            </emma:interpretation>
          </emma:emma>
        </inkml:annotationXML>
        <inkml:traceGroup>
          <inkml:annotationXML>
            <emma:emma xmlns:emma="http://www.w3.org/2003/04/emma" version="1.0">
              <emma:interpretation id="{1F54106E-D8F7-49C5-9EEA-341B1B30C5A9}" emma:medium="tactile" emma:mode="ink">
                <msink:context xmlns:msink="http://schemas.microsoft.com/ink/2010/main" type="inkWord" rotatedBoundingBox="17286,16847 19533,16786 19563,17879 17316,17941"/>
              </emma:interpretation>
              <emma:one-of disjunction-type="recognition" id="oneOf0">
                <emma:interpretation id="interp0" emma:lang="tr-TR" emma:confidence="0">
                  <emma:literal>(sağ</emma:literal>
                </emma:interpretation>
                <emma:interpretation id="interp1" emma:lang="tr-TR" emma:confidence="0">
                  <emma:literal>(Sağ</emma:literal>
                </emma:interpretation>
                <emma:interpretation id="interp2" emma:lang="tr-TR" emma:confidence="0">
                  <emma:literal>#sağ</emma:literal>
                </emma:interpretation>
                <emma:interpretation id="interp3" emma:lang="tr-TR" emma:confidence="0">
                  <emma:literal>aşağı</emma:literal>
                </emma:interpretation>
                <emma:interpretation id="interp4" emma:lang="tr-TR" emma:confidence="0">
                  <emma:literal>(Sag</emma:literal>
                </emma:interpretation>
              </emma:one-of>
            </emma:emma>
          </inkml:annotationXML>
          <inkml:trace contextRef="#ctx0" brushRef="#br0">157-1 72,'0'0'0,"2"0"27,-2 0-15,4 0 8,-2 0 6,-1 0 1,3 0 5,-4 0-11,2 3 1,0-3 9,0 1-7,-2-1 3,0 0 54,0 0-25,0 0-22,0 0-12,0 0-7,0 0 0,0 0 4,0 0-4,0 5-1,0-1 8,-4 4 0,-3 0 0,-3 5-1,-2-1-6,3 1-1,-5 4-2,2 7 5,-1-2 1,-3 10 1,1 3 2,0 7 0,-1 7 4,4 4 2,3 4-2,-1 2-2,8 6-4,2-4-3,0-1-7,0-8 1,0-3-3,8-10-3,2-3 1,1-7 2,3-1 1,3-5-3,2-7 0,5 0-5,5-11 0,0-5 0,4 0-14,1-14-9,1-7-36,-6-6-85,-4-1-114,-9-6-215</inkml:trace>
          <inkml:trace contextRef="#ctx0" brushRef="#br0" timeOffset="1002.8431">924 47 129,'0'0'0,"0"-1"71,0-4-67,0 1 4,0 3 12,0-2 15,-2 0 23,-4 3 34,-3 0-24,3 0-7,-4 0-3,-1 3-7,-5 3-7,3 4-7,-5 1-9,-1 2-1,0 3 2,-3-5-7,1 5-8,0 0-6,-2 0-2,3 1-1,1-1-1,2-2-3,-1 1 2,5-5-1,1 2 1,2 0 1,5-5-3,-1 0-1,6 1 0,0 1 0,0 1-1,2-1 1,9-1-1,1 1 1,1 1-1,5-2 1,3 6 5,0-5-3,5 7-1,-1 2-1,2-1 0,2 4 5,-2-2 2,-4 0-2,2 0-2,-4-4-1,1 1 0,-7-5 5,1 2-4,-7-3 2,-1 3-4,-2-7-1,-6 5 0,0-5 3,0 0 2,-12 5 7,-1 0-2,-11-1-3,-3 3-2,-4-2-3,-1-2-2,-5-2 0,2 0 2,2-3-2,-2-4 0,4 0 0,1 0-5,6 0-2,5-9-5,5 2-4,13 1-10,-3-1-27,4 0-27,0-2-27,5 4-25,15 4-7,-3 1-14,6-2-13</inkml:trace>
          <inkml:trace contextRef="#ctx0" brushRef="#br0" timeOffset="1572.8101">1392 397 165,'-10'0'0,"-5"0"81,-3 0-42,1 0 36,-4 9-5,5-2 3,-3 4-14,2-1-4,-1 1-5,1 0-16,7 4-6,-3-3-6,3 0-2,0 0-3,4 0-9,3 1 4,-3 1 0,6 1 4,0-2-4,0-1-1,0-3 0,2-1-3,5 0-1,-5-1-1,2-5-5,4 4 3,0-4-4,1 5 0,-1-5 3,6-2-3,-3 0 5,3-4-6,5-8-1,-2 2-3,1-4-4,3-1-3,-5-4-5,3 4-7,-6 1 0,1 1 3,-2 4 4,-9 4 9,1-4 8,-4 9 0,0 0 0,0-2 3,0 2-2,0 0-2,0 0-6,0 0 14,0 0 20,0 0-18,0 0 1,0 0 0,0 0-3,0 0-3,0 2-4,2 7 0,4-2 12,2 2-1,0-2-4,-1 3-3,1 0-2,0-3 3,3 4-2,-1-7 2,2 2-2,-3 2 3,7-1-2,-3 1-4,3 1 0,-3-4 1,-1 1-1,-3-1-54,1 2-19,2-3-19,-1 3-20,-1-6-8,2 2-23,5-3 13,-5 0-43</inkml:trace>
          <inkml:trace contextRef="#ctx0" brushRef="#br0" timeOffset="2343.8567">1637 241 609,'0'-17'0,"0"3"148,20 0-129,1 2-3,2 2 16,2-2 4,4 7-5,4-7-4,2 3-4,9 0-6,1-2-4,-1 4-8,1-4-1,-1 7-3,-1-1-1,-5 3 0,1 2-64,-4 4-95,-4 7-180</inkml:trace>
          <inkml:trace contextRef="#ctx0" brushRef="#br0" timeOffset="2105.4785">1991 379 209,'-2'0'0,"-7"0"210,-1 0-146,-2 3-15,-1 3 4,-5 5 0,3 5 6,-4-3-7,3 6-9,-1-2-11,1 4-10,5 1 1,-1-4-2,4 1-8,4 0-1,2 0-5,1-4 3,1-1-6,0-5-1,0-5-3,1 5 0,3-7 0,6 0 0,0-2-1,-1 0 1,5-2-6,1-12 1,3 3 1,1-6 0,-2 0-1,5-2-5,-11 0-3,3 0-5,-3-2-7,1 4 3,-6 0 1,0 2-1,-2 3 5,-4 0 9,0 7 7,0-2 2,0 5 1,0 1 9,0-1 16,0 2-3,0 0-14,-4 0 1,4 0 0,0 0-5,0 0-2,0 0 0,0 3 0,0 10 0,4 2 7,1 2 2,5 3-1,2 2-3,3 1 3,0 2-1,5 6 4,1 3-2,0 0-2,-1-1-7,-1-1 0,-5 0-1,-3-6 1,-3-1-3,-4 0 1,-4-1-3,0-2 2,0 0 3,-4 1-5,-8-7 1,1 5 0,-7 1-18,-3-6-7,0 5-18,-2-10-19,-6 2-47,0-5-60,2-3-31,-8-5-90</inkml:trace>
        </inkml:traceGroup>
        <inkml:traceGroup>
          <inkml:annotationXML>
            <emma:emma xmlns:emma="http://www.w3.org/2003/04/emma" version="1.0">
              <emma:interpretation id="{F68039AF-BBE3-4FE9-974A-8F763862D6A4}" emma:medium="tactile" emma:mode="ink">
                <msink:context xmlns:msink="http://schemas.microsoft.com/ink/2010/main" type="inkWord" rotatedBoundingBox="20198,16703 23489,16612 23520,17711 20228,17801"/>
              </emma:interpretation>
              <emma:one-of disjunction-type="recognition" id="oneOf1">
                <emma:interpretation id="interp5" emma:lang="tr-TR" emma:confidence="0">
                  <emma:literal>taraf)</emma:literal>
                </emma:interpretation>
                <emma:interpretation id="interp6" emma:lang="tr-TR" emma:confidence="0">
                  <emma:literal>tarat)</emma:literal>
                </emma:interpretation>
                <emma:interpretation id="interp7" emma:lang="tr-TR" emma:confidence="0">
                  <emma:literal>taraf;</emma:literal>
                </emma:interpretation>
                <emma:interpretation id="interp8" emma:lang="tr-TR" emma:confidence="0">
                  <emma:literal>taraf'</emma:literal>
                </emma:interpretation>
                <emma:interpretation id="interp9" emma:lang="tr-TR" emma:confidence="0">
                  <emma:literal>taraft</emma:literal>
                </emma:interpretation>
              </emma:one-of>
            </emma:emma>
          </inkml:annotationXML>
          <inkml:trace contextRef="#ctx0" brushRef="#br0" timeOffset="3393.4279">2917 365 363,'-6'-6'0,"0"4"169,6-1-102,0 3-7,0-2-29,6 2-21,6-3-5,11 2 15,4 1 19,4 0-4,11 0-6,-5 0-9,12 0-9,-9 0-5,5 0-2,1 0-1,0-3-3,8 1 0,-11-1 1,5 3-1,-5 0-5,-6 0-33,-3 0-36,-5 3-40,0 2-31,-9 4-28,3-3-12</inkml:trace>
          <inkml:trace contextRef="#ctx0" brushRef="#br0" timeOffset="3108.354">3017-52 169,'2'-12'0,"4"0"79,-2 1-60,0-2-7,2 0 7,1-1 47,-5 5-28,4 5 1,-6-1 18,2 5 2,0 0 1,-2 0-15,8 9 4,-6 9 4,4 7-8,-3 6-7,1 6-10,2 8-5,-6 1 6,2 4 2,2 1-9,4 2-7,3-4-6,5-4-1,-5 2-1,5-5-3,5 0-1,-4-4-3,3-5 0,-5-5 1,-3-2-1,5-6 0,-11-2 0,7-6 1,-9 1-2,0-4-29,4-2 1,-8-1-17,0-1-12,0-2-18,-6 5-31,-4-1-42,-7-2-83</inkml:trace>
          <inkml:trace contextRef="#ctx0" brushRef="#br0" timeOffset="3879.1997">3978 352 347,'0'-7'0,"0"0"20,-8 1-20,-3 1-14,-1 3 15,1-2-2,-5 2-11,3-1 31,1-1 17,-5 1 18,7 2 15,-7-3-4,1 4-1,-1 0-15,-3 0-4,-1 8-4,0 5-10,-6 7-6,2-2-13,3 7-3,-1-2-2,4 3 5,5-1 0,3-2-2,5 1-4,2-10-2,4 3-2,0-5 0,6-1-3,2 0 2,1-7 1,5 2-2,-3-4 0,1-2 2,3 0 1,5 0-3,-3-10 0,8-9-5,0 0-2,1-5-4,1-3-6,2-2-9,-8 2-13,-2 2-3,-5 1 5,-3 7 12,-7 4 14,-2 7 13,0 5-1,-2 1 8,2 0 12,-2 1-3,2 10 24,-2 8 1,2 0-5,-2 6-4,0-4-8,4-4-3,0 3-2,-2-3-9,7 0 1,1-4-4,-2 2-1,1-5-2,-1-3-2,0 4-3,1-5-1,1-2 0,2 4 0,-1-8 0,3 2 0,3-2-41,-5 0-7,1 0-23,5-10-31,-9 2-45,7-5-76,-1-1-67</inkml:trace>
          <inkml:trace contextRef="#ctx0" brushRef="#br0" timeOffset="4208.2036">4359 588 670,'2'2'0,"6"3"74,-7-1-75,1 5 2,-2-5 2,0 4 7,0-4 1,0 0 9,0 1 5,0-5 8,0 2 0,0-2 7,-3 0 1,1 0-9,-4-2-13,0-7-9,-2 0-5,3-5-2,1-5 3,4 0-1,-2 0-1,-4-2-2,6 3 1,-2-9-3,2 1 0,0-2 0,0-1-5,2 4 2,6 1-7,1 1 8,5 9 1,3-4 0,3 8 0,1 0-4,4-3 3,6 6-6,2 3-11,5 1-2,-5 3-28,0 0-18,-2 0-36,-6 7-23,4 0-8,-2 1-32,0 3 13,4-10-20</inkml:trace>
          <inkml:trace contextRef="#ctx0" brushRef="#br0" timeOffset="4627.6416">5037 340 261,'0'0'0,"-4"0"144,-3 3-123,-3-1-15,-3-2 3,-5 1 9,1 1 8,-3 2 11,-1 1 10,-6-1 8,6 7-5,-2-1-6,1-2 5,1 5-7,0-1-4,0 4-11,-1 2-7,7 4-4,-3-2-7,7 1-5,3-3 0,4-2-1,4-1-3,0 0 0,0-3 0,4 1 0,6-3 0,3-1 0,3-5 0,3-4 0,-1 0-3,7 0-1,2-9-3,0-5-2,6-3 1,-6 1-3,4-6-4,0-1-1,-4 3-5,2-7-6,-8 3 3,-4 3 12,-5 3 5,-2 6 7,-7 6 0,-1 2 6,-2 3 11,0 1-6,0 0-5,2 1-3,0 9 27,0 0-6,0 4-8,-2 4-5,2-3-4,2 3-2,-2-3 3,4 3-2,-3-6-4,-1 3-1,6-1-1,0-1 0,0 1 0,3-3-59,-5 2-7,4-6-47,1-4-41,1-2-49,-1-1-32</inkml:trace>
          <inkml:trace contextRef="#ctx0" brushRef="#br0" timeOffset="24669.8076">5329 476 236,'0'0'0,"0"0"97,0 0-87,0 0 5,2 0 21,0 0 14,4 0 8,4 0-1,-5 0 1,5 0 0,2 0-3,-3 0-12,5 0-4,-1-1-6,-1-1-5,3 0-4,-1-1 3,-1 1-6,7 0-3,-3-1 0,4 0-5,1-2-2,-1 1-3,2 2-4,-4-4-1,3 4-1,-3-4-1,-2 1 2,1 1-2,-8 2-2,5-5 2,-7 3-1,5 3 0,-9-1 0,10 2-9,-10-2-15,-1 2-16,3 0-30,2 0-39,-2 2-80,-4 3-51,0 2-99</inkml:trace>
          <inkml:trace contextRef="#ctx0" brushRef="#br0" timeOffset="24177.3862">5687 140 51,'-6'0'0,"2"0"52,2 0-31,2 2 13,-2-2 6,0 3-13,2-3-16,0 0-7,0 0-5,0 0-1,0 0 3,0 0 5,0 0-4,0 0-4,0 0-8,2 0 10,-2 0 0,0 0 20,0 0-13,0 0-2,0 0 5,0 0 5,0 0 4,0 0-2,0 0 4,-2 0 6,0 0-1,2-3-5,0 1-14,0 2-3,0 0 0,0 0-8,0 0-4,0-2 3,0 2 3,0-2 2,0 2 0,0 0 0,2 0-5,-2 0 6,0 0 2,0 0 5,0 0 2,0 0-1,0 0 2,0 0 3,0 0 0,0-2-5,0 0-4,0-1 9,0-1-3,0-5-5,0 4-6,2-6 0,0 0 0,2 1 9,-2-3 2,2 0 2,-2 1 10,-2-1 2,0-2-6,0 1-5,0 0-2,0-5 3,0 10 2,-6-6 3,0 5-5,2-1-4,0 1-5,1 1 11,-7 3-5,4-1-3,-2 3 3,5-2-2,-3 4-4,-2-2-5,2 4 0,-2-2-2,5-1 0,-1 3 1,-4 0-3,4 0 2,0 0 1,0 0 0,-3 0 0,1 3 0,2-1-2,2 2 5,0 1 1,-4 2-6,2 2 0,-1 6 2,3 4 0,-4 3-1,-2 9 1,2-1 1,3 2-1,-5 4 0,2 1 4,2 2-3,-2-6 2,4 1-2,2-2 1,0 1 0,2-3 1,4 1 1,0 0 0,2 1-3,-1-2-1,3-2 0,0-3 3,-1-2-4,3-1 2,-4-2-1,1 3 0,-3-3 0,0-5 0,-2 6 1,4-5 0,-8-2 0,2 1 0,-2-2-1,0-1 0,0 0 0,-2 0 3,0-2-3,-6-1-12,0-3-9,0 3-17,-5-3-41,1-2-19,3-2 21,-3 0 5,2 0-1,-1-2-18,5 0 1,2-2-51</inkml:trace>
          <inkml:trace contextRef="#ctx0" brushRef="#br0" timeOffset="25427.8687">5988-157 147,'-4'-10'0,"4"5"95,-1-1-37,1 1-9,0 3 0,0 0-5,1 1 2,1-1-1,-2 2-7,0-2-10,0 2-4,4 0 4,-2 2 9,2 5-3,6 4 9,-3 8-4,3 0 2,2 13-10,1 2-1,-3 6-6,3 5-2,3 0-7,-4 4 0,5 1 0,2-1 2,-1-1-2,-5-4 0,1 0-6,-5-2 0,-1-2-3,-4-4 0,-2-2-1,-2 0-1,0-3-1,-8 3-3,-7-5 0,-3 3 4,-5 0-2,-2-3-2,-10 2 0,4-4-28,-2 0-1,8-7-19,0 1-35,2-2-70,7-8-182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4:40.4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2DA476E-FD60-44D3-8924-A93CDDB279BF}" emma:medium="tactile" emma:mode="ink">
          <msink:context xmlns:msink="http://schemas.microsoft.com/ink/2010/main" type="writingRegion" rotatedBoundingBox="458,9848 4667,9917 4556,16719 346,16650"/>
        </emma:interpretation>
      </emma:emma>
    </inkml:annotationXML>
    <inkml:traceGroup>
      <inkml:annotationXML>
        <emma:emma xmlns:emma="http://www.w3.org/2003/04/emma" version="1.0">
          <emma:interpretation id="{5936102A-83F6-4EC1-89FE-249E4800161A}" emma:medium="tactile" emma:mode="ink">
            <msink:context xmlns:msink="http://schemas.microsoft.com/ink/2010/main" type="paragraph" rotatedBoundingBox="483,9800 4536,10121 4464,11028 411,10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E4DBAC-C2AF-46DC-B1B1-D4D20B9034D6}" emma:medium="tactile" emma:mode="ink">
              <msink:context xmlns:msink="http://schemas.microsoft.com/ink/2010/main" type="line" rotatedBoundingBox="483,9800 4536,10121 4464,11028 411,10707"/>
            </emma:interpretation>
          </emma:emma>
        </inkml:annotationXML>
        <inkml:traceGroup>
          <inkml:annotationXML>
            <emma:emma xmlns:emma="http://www.w3.org/2003/04/emma" version="1.0">
              <emma:interpretation id="{37A2F05F-F44C-4E7A-A28B-B213119CBE62}" emma:medium="tactile" emma:mode="ink">
                <msink:context xmlns:msink="http://schemas.microsoft.com/ink/2010/main" type="inkWord" rotatedBoundingBox="483,9800 4536,10121 4464,11028 411,10707"/>
              </emma:interpretation>
              <emma:one-of disjunction-type="recognition" id="oneOf0">
                <emma:interpretation id="interp0" emma:lang="tr-TR" emma:confidence="0">
                  <emma:literal>Höstü</emma:literal>
                </emma:interpretation>
                <emma:interpretation id="interp1" emma:lang="tr-TR" emma:confidence="0">
                  <emma:literal>Homeros</emma:literal>
                </emma:interpretation>
                <emma:interpretation id="interp2" emma:lang="tr-TR" emma:confidence="0">
                  <emma:literal>Horhor</emma:literal>
                </emma:interpretation>
                <emma:interpretation id="interp3" emma:lang="tr-TR" emma:confidence="0">
                  <emma:literal>Horhora</emma:literal>
                </emma:interpretation>
                <emma:interpretation id="interp4" emma:lang="tr-TR" emma:confidence="0">
                  <emma:literal>Horhoru</emma:literal>
                </emma:interpretation>
              </emma:one-of>
            </emma:emma>
          </inkml:annotationXML>
          <inkml:trace contextRef="#ctx0" brushRef="#br0">1850 533 127,'0'0'0,"0"0"67,-2 0-49,0 0 6,-3 0 10,3 2 11,-2-2-2,0 0-12,2 0-16,0 0-7,0 0-4,2 0 0,-4 0 3,4 0 5,-2 0 16,2 0 12,0 0-3,0 0-6,0 0-4,0 0-3,0 0-3,0 0 2,0 0-3,0 0 0,0 0 0,0 0 3,0 0 5,0 0 2,0 0-1,0 0 3,0 0-2,0 0-6,0 0-3,0 0-9,0 0-5,0 0-2,0 0-3,0 0-2,2 0 0,6 0 5,2 5 0,1-5 0,-1 2-2,3-2 4,7 2-5,-3-2 2,2 0-2,3 0 2,-5 0 1,4 0-1,-1 0-2,-1 0-2,-5 0 0,3 0 3,-3 0-3,-3 0 0,1 0 0,-3 0-1,-1 0 3,2 0-2,-8 0 0,0 0 0,-2 0 0,0 0-29,0 0 1,0 0-16,0 0-14,-2 4-19,-6 3-54,-2-1-34,-5-1-69</inkml:trace>
          <inkml:trace contextRef="#ctx0" brushRef="#br0" timeOffset="300.6574">1864 790 258,'-2'5'0,"2"-1"107,0 4-59,0-4 17,0 0 1,6 1-7,-1-1 8,3-2-5,4 1-13,3-3-2,1 2-8,3-2-6,2 0-8,2 1-4,-1-1-2,1 0-5,2 0-6,-8-1 0,3-4-2,-1 1-4,-1-3 2,-3-1-2,2-1-2,-5 1 0,0 2-19,-9 2-23,1-1-42,-4 3-56,0 0-64,0 0-101</inkml:trace>
          <inkml:trace contextRef="#ctx0" brushRef="#br0" timeOffset="1134.542">2337 1018 374,'0'0'0,"2"0"41,2 0-29,0 0 19,-2 0 13,2 0 2,2-5 3,-4 1 6,3-5 6,3 2-17,0-2-2,0-4-11,1 1 0,-3-3-6,2-6 3,-1-1 0,-1 2-6,0-8-5,2-3-3,0-3-5,-3-4 1,1-4-3,0-6-5,2-5 1,1 1-1,-3-8-2,-2 1 0,0 6-1,-2 2 1,4 13 0,-3 4 0,-1 10 0,0 6 1,2 3-1,-2 2 0,4-4-1,-4 7 1,-2 4-1,2 2 1,-2 2 0,0 2 0,0 0 0,0 0-1,0 0 1,0 8-8,4 5 4,-2 8 8,3 6 4,-1 5-2,-2 1-1,0-5 2,-2 0-4,2-1-1,0 0-1,2-8 0,2 0 0,1-5-1,-5-3 0,2-4 1,-4-4-1,2-1 0,-2-2-1,0 0 1,0 0 0,6 0 2,-2-3-2,2-8 0,-1-4-8,5-2 1,-4-5-8,3-2 0,1 3-4,0-4 1,3 8 8,-5 3 1,2 3 5,-6 0 4,-1 6 0,1 3-4,0 2 5,2 0-2,-2 0-1,0 0 3,-2 7 3,3-1 5,-1 1-1,-2-3 1,2 2 0,-4 2 1,0 3 0,0 0-2,2-3 1,-2 5-3,0-2-4,0-1 1,0 7-2,0-6 0,-2 3-1,2-1 0,-4-1 0,-2 3-29,3-3 10,-1 3-13,2-2-20,0-5-12,-2 5-35,2-7-23,-2 1-10,4-5-38,0 1-30</inkml:trace>
          <inkml:trace contextRef="#ctx0" brushRef="#br0" timeOffset="2181.9514">2707 959 16,'0'-4'41,"0"-5"-8,0 4 5,5-1 8,-5 1-10,6 0-11,-6 1-13,4 3-5,-2-3 2,-2 0 5,2 3 8,-2 1 8,0 0 7,2 0 3,-2 0-2,0 0 6,0 1 3,0 8 6,-4-2 5,4 4 9,-2 2-20,0-1-11,0 4-10,2-1-11,0-1-3,0-1-2,0-1-1,2 3 4,6-6-1,-6-3-4,9 1 0,-5-2-5,4-2 3,-2 1 2,3-4 2,-5 0-4,5 0-2,-1-5 1,0-6-2,1 0 0,1-8 0,2 4-2,-3-5-1,-3 0 0,-2 0 4,1-5-3,-7 9 0,0-2 3,0 7-3,-5-3 1,-1 1 0,-4 6-2,-1-1 0,1 5 7,-6 1 4,-1 2-7,2 0-5,-5 0-5,5 11-3,-3 2-5,1 1-8,2-1-9,5 3-9,-4 0-6,5-3-39,1 3-46,2-4-49,2-4-95</inkml:trace>
          <inkml:trace contextRef="#ctx0" brushRef="#br0" timeOffset="2629.0176">3078 710 390,'3'-4'0,"9"2"134,-2-3-92,7 2 11,-5 1 8,3 0-19,1 1-4,-1-3-4,-3 4-8,3 0-1,5 0-4,-3 0-8,-4-2-6,3 2-1,-1-2-5,-5 1 2,6 1-2,-11 0 0,7 0-1,-6 0 0,1 0 0,1 0 0,-6 0-28,2 5-11,-4 2-22,0 0-33,0 4-25,-6 2-31,-9-3-56</inkml:trace>
          <inkml:trace contextRef="#ctx0" brushRef="#br0" timeOffset="2892.1679">3211 901 390,'0'2'0,"0"3"58,4-1-39,4-2 25,-1 4-1,5-6-11,1 0 1,3 0 14,3 0 4,3 0-7,-3-6-9,2 0-8,-2-1-9,1-1-2,-5 4-7,1-1 1,-1-1-1,-3 2-3,3 0-6,-1-1 0,-3 4 0,-1-1 1,-2-1-2,1 3-35,-5 0-12,-2 0-33,-2 0-45,0 0-25,-2 3-65</inkml:trace>
          <inkml:trace contextRef="#ctx0" brushRef="#br0" timeOffset="3562.9146">3731 369 363,'4'-5'0,"-2"-2"183,5 3-118,-1-1 11,0 1-8,0 0-13,5-4-18,-5 6-7,8-5-9,-5 1-8,7 2-6,-1-3 4,-3 2 3,5 0 6,-1 1-8,1 0-1,-7-5-6,5 4 3,-5 1-3,0 4 0,-4 0-1,-5 0 3,3 0-2,-4 0-1,2 4 1,0 3-1,-2 4 2,0-1 2,0 5 3,0 0-2,-6 1-6,4 0-2,1 0 2,1 1-1,-4-4-1,2 2-1,0-1 0,-4 1 1,2-1-1,-2 1 0,2 0 0,-5 2 1,7 0 0,-2 1-1,4-1 0,-2 0 0,-2-1-1,2 0 0,2-6 1,0-2 0,0-1-3,2 0 1,4-4 2,0 1 0,2 1 0,-1-3 0,1 2 0,2 2 0,-5-2 0,3 5 0,2-3 1,-4-3-1,5 2 0,-5 6 0,0 0 1,2 1 0,-3 5 5,-3-4 0,0 4-1,0-7 4,-2-1 1,0 3 0,0-3 2,0-3-2,0 3-2,-6 3-2,-9-3 2,3 0-2,-5 0-1,1 1-3,-1-2-1,4-2-2,-3-3 2,1-1-2,5 3-50,-6-5-5,-3 0-21,0-7-55,-4-1-163,-3-2-278</inkml:trace>
          <inkml:trace contextRef="#ctx0" brushRef="#br0" timeOffset="-4543.369">-29 498 495,'4'-2'0,"2"1"86,0-4-81,4 2 22,-1-3 14,1-1-4,3 1 0,-1-1-6,7 0-5,1-4-7,-1 4 2,4 0-8,-1 0-5,-1-1-2,-6 1 0,-1 5-1,-1-1-2,-1 3 3,-6 0-3,-1-3-2,-1 3 0,2 0-1,-4 0 0,0 0-22,0 0-5,-2-2-9,0-3-20,2-4-12,2-1-29,-2-4 3,0-4-15,0 0 4,1-3 17,-3-2-31</inkml:trace>
          <inkml:trace contextRef="#ctx0" brushRef="#br0" timeOffset="-4273.7769">277 102 100,'0'-1'0,"0"-1"266,0 2-152,-2 0-28,0-3 1,-4 1-7,2 2-15,2 0-13,-3 0-10,3 0-9,0 0-14,0 7-8,-2 4-6,2 9 3,0 1 7,2 4 3,0 4-1,0 3-1,0 1 0,0 1-3,4 1-2,0-2 1,-2 3-4,-2-5 2,2-4-3,0 1-2,0-1 0,1-4-1,-3 0-1,0-1-2,0-1 0,0-4-1,0 2 0,0-7 1,4 0-1,-4-1-3,0-2-9,2-5-14,-2-1-11,2-1-10,0 1-12,0-1-25,0-2-49,0 0-40,-2 0-31,2 0-37</inkml:trace>
          <inkml:trace contextRef="#ctx0" brushRef="#br0" timeOffset="-4790.9167">-1 96 109,'0'-2'40,"0"0"-26,0 0-4,0-3-1,0 1-3,0 0 4,0-1-1,0 5 0,0 0 2,0-3-2,0 3 0,1 0-2,-1 0 0,0 0-2,0 0 3,0-1 0,0 1 1,0-1 3,0 1 3,0 0 6,0 0 6,0 0 1,0 0 12,0-2 55,0 2-46,0-2-7,0 2-8,0 0-4,0-3-3,0-1 0,0 2-2,0-2-6,0-1-7,0 1-5,0 0-2,0-4-1,0 1 1,0-1 4,0 3 2,0-1 2,2 6-1,-2-3 6,0 3 1,0 0-2,0 0-3,0 0-4,0 0 0,0 0 1,0 0 3,0 0-2,0 0 2,0 0-4,0 0-2,0 0-2,0 3-3,0-3 1,0 0-2,0 6 2,0 7 0,0 2 2,0 4 1,0 4 1,0 6-1,0 2 1,0 3-6,0 2 1,4 5-1,-2-1-1,0-2 0,0 0 2,0-1 0,2-1 0,-2-1-2,0-5 1,4-1 0,-5-1-3,3-3 2,-2-2 2,2-1-3,0-4 0,2-4 1,-4 2-1,0-4 1,-2-4-1,0-1-17,0-3-8,0 0-10,0-4-9,0 0-1,-2 0-14,0-4-15,-8-7-53,0-3-55,5-8-57</inkml:trace>
          <inkml:trace contextRef="#ctx0" brushRef="#br0" timeOffset="-3888.8625">391 641 496,'4'4'0,"0"5"91,1-3-27,1 6 15,-4 7-17,2-6-17,4 4-13,0-1-8,-3 2-5,9-4-5,-8 1-2,3-6 0,1 0-3,2-4 3,-3-1-3,3 0 0,-3-1-2,3-3 1,-2 0-3,1 0 0,-1 0 0,2-7-1,3-6-2,-1-1 0,1-7-1,2-3-2,-3 2-5,0-1-2,-9-3-3,1 9 1,-6-2 5,2 8-1,-2-1 3,0 3-1,-10 4-5,-3 1-1,1 4 2,-5 0 4,-4 0 3,-1 0 0,3 4-1,-2-2 2,-1 4 0,3-2 3,-2-2 1,3 1 0,5 3-1,1-4-2,3 2-1,5-2 0,-2 3-2,4-2 2,0 4-6,2 0-1,0 3-16,2-5-10,2 4-10,4-2-17,-1-1-14,5-4-17,-4 2 10,-1-3-30,-1-1-52,0 0-26</inkml:trace>
          <inkml:trace contextRef="#ctx0" brushRef="#br0" timeOffset="-3541.0385">783 337 406,'2'0'0,"4"0"86,-6 0-49,2 0 37,-2 0 21,2 0-14,-2 3-15,0-2-15,0 2-9,2 1-11,2-3-13,-2 3-5,1-2-10,-3 0-3,6 2 0,-6-1 1,0-1-23,0 1-21,0 2-21,0 4-28,0 3-61,0-2-32,-2 5-71</inkml:trace>
          <inkml:trace contextRef="#ctx0" brushRef="#br0" timeOffset="-3387.3895">880 561 327,'0'2'0,"0"2"154,0 2-98,0 5-7,0-2-12,-2 1-19,0-1-16,-4 3-4,-3-4-109,3 1-92</inkml:trace>
          <inkml:trace contextRef="#ctx0" brushRef="#br0" timeOffset="-1883.5907">1133 842 381,'0'0'0,"0"0"124,2 0-93,-2-4 15,4-2 16,-2-2 3,2 4-7,0-8-8,-1-1-13,3 0-13,0-10 0,2-1-7,0-5-5,3-3-5,-1-3 0,3-4-6,-3 2 1,4-3 3,-3 0-6,-1-7 2,-1 2 2,1-5-3,-4 10 0,0 5 0,-4 8 0,3 11 16,-3-2-9,-2 9-4,2 4-1,0-2 1,-2 5-1,0 1 4,0-2-1,0 1 2,2-1-3,-2-1-2,0 4 2,0-1 0,0 1 0,0-2-1,0 2 2,0 0-2,0 0 1,0 0-6,4 2 0,4 8-1,-6 2 5,2 1-2,1 7 0,-1-4 9,6 8-3,-8-8-2,2 6-1,-2-4 0,1-2 1,3 2-1,-2-7 0,-2-2-1,0-4-3,4 3 2,-4-5 0,4-1-1,-6-1 1,1-1-1,1 0-1,-2 0 0,4 0-4,2-6-4,6-6 3,-8-1-3,9-7-7,-1-2-4,-1-5 0,1 1 1,-4-6 12,-1 9-8,-1 2 2,2-1-6,-4 7 14,3-3 1,-3 11 5,-2 2 3,2 1-1,-4 4 9,0 0 5,0 0 0,0 0-1,0 0-5,0 2-5,0 7 2,2-4 6,0 13 4,-2-5-3,2 2-5,0 0-5,2 0 1,0 3 2,1-2-4,1 5 0,0-4-2,4 1 0,-6-4-2,3 3 0,-3-5 3,4 1-3,-6-1 3,0-3-4,0-1 2,-2-2 0,2 1-1,0-1 0,-2 0-35,0 5-4,0-4-14,-2 3-34,-4 4-54,-2 0-72,-2-4-113</inkml:trace>
        </inkml:traceGroup>
      </inkml:traceGroup>
    </inkml:traceGroup>
    <inkml:traceGroup>
      <inkml:annotationXML>
        <emma:emma xmlns:emma="http://www.w3.org/2003/04/emma" version="1.0">
          <emma:interpretation id="{3F118CE1-67BB-4A77-B416-623A149E72E0}" emma:medium="tactile" emma:mode="ink">
            <msink:context xmlns:msink="http://schemas.microsoft.com/ink/2010/main" type="paragraph" rotatedBoundingBox="463,11214 4499,11280 4483,12233 447,12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78D51-7449-45F4-9533-CED1630D233B}" emma:medium="tactile" emma:mode="ink">
              <msink:context xmlns:msink="http://schemas.microsoft.com/ink/2010/main" type="line" rotatedBoundingBox="463,11214 4499,11280 4483,12233 447,12167"/>
            </emma:interpretation>
          </emma:emma>
        </inkml:annotationXML>
        <inkml:traceGroup>
          <inkml:annotationXML>
            <emma:emma xmlns:emma="http://www.w3.org/2003/04/emma" version="1.0">
              <emma:interpretation id="{CBE5508B-16D3-4FC3-BEC6-DE4492331D21}" emma:medium="tactile" emma:mode="ink">
                <msink:context xmlns:msink="http://schemas.microsoft.com/ink/2010/main" type="inkWord" rotatedBoundingBox="463,11214 4499,11280 4483,12233 447,12167"/>
              </emma:interpretation>
              <emma:one-of disjunction-type="recognition" id="oneOf1">
                <emma:interpretation id="interp5" emma:lang="tr-TR" emma:confidence="0">
                  <emma:literal>Hibemiz]</emma:literal>
                </emma:interpretation>
                <emma:interpretation id="interp6" emma:lang="tr-TR" emma:confidence="0">
                  <emma:literal>Hibemi = 3</emma:literal>
                </emma:interpretation>
                <emma:interpretation id="interp7" emma:lang="tr-TR" emma:confidence="0">
                  <emma:literal>Hibem! = 3</emma:literal>
                </emma:interpretation>
                <emma:interpretation id="interp8" emma:lang="tr-TR" emma:confidence="0">
                  <emma:literal>Hibemi! = 3</emma:literal>
                </emma:interpretation>
                <emma:interpretation id="interp9" emma:lang="tr-TR" emma:confidence="0">
                  <emma:literal>Himen. = 3</emma:literal>
                </emma:interpretation>
              </emma:one-of>
            </emma:emma>
          </inkml:annotationXML>
          <inkml:trace contextRef="#ctx0" brushRef="#br0" timeOffset="6386.7135">-23 1806 515,'2'-3'0,"0"0"127,6 0-115,2-2 4,-1 1 21,3-1 3,-1 3 7,7 0-12,-3-4-9,5 3-4,1-1-6,0 0-4,0 0 6,-3 0-4,-5-2-5,1 3 0,-5-1-4,3 0 0,-6 0-3,-2 3 0,0-1-2,-2 2 0,-1 0 0,1 0-32,-2-2-11,0 1-15,2-6-26,-2 3-37,0 0-31,0-5-56,0-1-5</inkml:trace>
          <inkml:trace contextRef="#ctx0" brushRef="#br0" timeOffset="6139.1355">14 1379 151,'0'-4'0,"0"2"116,0-3-36,0 3-5,0 2-8,0 0-5,0 0-8,0 0 0,0 0-2,0 0-10,0 0-1,0 5-11,2 5 0,4 9 0,-4 2-1,2 5-9,-4 1-7,1 3 1,-1 3 0,0-2-3,0 1 1,0-3-5,0 2-2,0-4 0,0 4 1,0-4-2,0 3 0,0-2 0,0-2-3,0 2 1,0-3 0,0 2-3,0 1 2,0-2 2,0 3-4,0-2 1,-1-2 0,1 0 0,0-5 0,0-2 0,0-5-16,0-5-8,0-2-10,0-4-15,0 3-17,0-3-27,-4-2-50,-6 0-34,2-2-110</inkml:trace>
          <inkml:trace contextRef="#ctx0" brushRef="#br0" timeOffset="6671.9224">271 1474 465,'-2'-7'0,"0"2"92,2 0-51,0 3 22,-2 0 6,2 2 1,-2 0-22,2 0-17,0 2-19,0 10 2,0 10 7,-2 5 10,2 7-2,-3-1-4,1 1-3,0 2 1,0-2-2,2-1 0,-2-5-7,2 3-4,0-4-1,0 0-1,0-3-1,0-5 0,0 1-4,2-4-2,-2 4 0,2-2 0,0 0-1,-2-1 0,0 0 2,0-2-2,0 1 0,0-3-3,-2 4-13,-2-2-11,0-1-12,0 3-10,-4 0-11,3 0-28,-1 4-53,-2 0-69,2 2-63</inkml:trace>
          <inkml:trace contextRef="#ctx0" brushRef="#br0" timeOffset="7119.9216">410 2234 439,'0'-1'0,"2"-7"117,2 4-89,0-7 6,2 0 6,0-5-3,-1 5-8,5-5-9,-2-4-5,-1 2-9,-1-2-3,2-2-1,-2 1-1,0 1-2,-1 4 1,1 1 0,-4 3 0,2 3 6,-2-2-5,-2 7 5,0-1 4,0 5 10,0 0 6,0 0-2,0 0-3,0 14-4,0-1 8,0 7 5,0 3-4,0-3-5,0 5-3,2-2-3,-2 2-2,0-4-1,0 2 0,0-6-3,6 2 0,-6-6-3,3-1 3,1-1-1,0-5-3,-2 4-4,-2-1 0,2-3 0,-2-2-2,2 1 1,-2-3 0,4-1-33,-4-1 1,0 3-14,0 0-9,0-3-25,-10 0-57,-1 0-133,-1-7-175</inkml:trace>
          <inkml:trace contextRef="#ctx0" brushRef="#br0" timeOffset="7621.5219">770 1952 600,'0'0'0,"2"2"41,0 0-37,1 4 4,-3 0-2,0 3-5,0 2-2,-1-4-199,-5 0-122</inkml:trace>
          <inkml:trace contextRef="#ctx0" brushRef="#br0" timeOffset="7474.3429">803 1693 714,'0'0'0,"0"0"105,0 0-94,0 1 17,0 4 12,0-5-17,0 2-19,2 0-2,-2 0 0,1 5-4,-1-3-11,6 3-32,-6 2-37,0 2-105,-11-2-131</inkml:trace>
          <inkml:trace contextRef="#ctx0" brushRef="#br0" timeOffset="9291.8914">1085 2217 199,'0'0'0,"0"0"54,0 0-25,2 0 23,2 0 5,-1 0 4,1 0 4,-2-5-13,4 3-2,-4 0-7,0 0-4,2-3-5,4-1-4,-3-4-1,1-1 1,0-2-4,0-3 0,0 1-4,-1-6-2,3 1 1,-6-3-4,6-5-5,-6-5-1,5-2-2,-3 2 0,2-3-2,-4-5-6,-2-1 2,0 3-2,0-7-2,-4 7 2,-4 5 1,5 1 2,-3 8 8,4 2-4,0 3-7,2 4-1,0 4 0,0-1-1,0 7 1,0 1 0,0 2 0,0 3 0,0 0 1,0 0-1,2 0-5,0 6-1,2 2 2,1 11 7,3-2 7,-4 3-3,2-2-1,0 1-2,1-3 0,-1-1-1,0-2 0,-2-1 0,2-1-1,-3-4 0,3-1 0,-6-3-4,4 2 4,-2-3 0,-2-2-2,6 0 0,-6 0 0,0 0 0,0 0-1,0 0-6,0 0-3,4-10 1,3-1-3,3-9-2,0 0-2,1-1 1,-7 4 5,4 3 4,0 3 6,-4 4 0,-1-1 0,3 2 0,2 4-1,-4-2 1,4-1 0,-5 1 3,5 1 1,-4 3 3,2 0 2,3 0-1,-5 0 0,6 0 1,-2 0-2,-4 3-1,3 3 2,3 1 2,-4 1-5,2 0 3,-1 2-3,-5-2 3,2 2 1,-2-1-3,4 1 0,-4 2 1,4-1-5,-6 4 0,1-1-2,1 4 0,-2 0 3,0 2-3,0-4 0,0 1 3,0-2-3,-2-5 0,2-1 0,0 2-50,0-8 5,0 4-18,0-5-45,10-2-107,-2 0-133</inkml:trace>
          <inkml:trace contextRef="#ctx0" brushRef="#br0" timeOffset="10128.0705">1885 1660 215,'0'0'0,"4"0"145,-4 0-117,4 0 0,-4 0 7,0 3 11,0 1 3,0-2-5,0 3 0,0-1 4,0 0-12,0 3 5,0-2-11,-8 2-4,2 1 3,-1 1-7,-5 3-1,2 3-2,-5 1-1,-1 2 0,1 3-3,-6-3 1,-1 10-7,1-3-1,0 0-2,0 1-3,-1-3 0,5 2-1,-1-5 1,5 0-1,3-3 0,1-2 0,1-2-2,4 1 0,-2 0 0,2-3 7,2-2-7,1-3 0,1 2-3,0-3 0,1 1 3,7 0 0,-4-1 1,6-1 1,1 2 1,1 4 1,1-5-3,1 1 0,-1 1 0,-1-1 0,5 3 1,-5-4 3,0 4-1,1-3 5,-1 3-2,3-1 2,-5-3 0,3 4-3,-3-4-2,2 4-1,-6-5 5,1 2 2,1-3-5,-6-2-2,4 1-1,-2-2-1,1 0-1,-1 0 0,-4 0 0,0 0 0,0 4-63,0-1-5,0 2-49,-7 2-107,-7-5-219</inkml:trace>
          <inkml:trace contextRef="#ctx0" brushRef="#br0" timeOffset="11300.0243">2189 2293 312,'0'0'0,"0"-9"125,1 4-78,3-2 5,0-5 9,4-3 5,-4-3-11,3 1-2,5-4-8,-6 0-15,7-7-9,-5 1-9,0-1-8,2-8-1,-5 2-4,5 0 2,-4-2 0,-4-2-1,0-3 0,-2 3-4,2 1 2,-2 4 4,3 1-2,-1 6 0,2 5 0,-4 3 3,0 5 5,0-2-4,0 3 3,0 0 5,2-1 3,-2 4 3,0 4-6,0 1 2,0 4-3,0 0-2,0 0-6,2 0-2,0 3-2,0 10-6,2 5 11,6 5 12,-5-1-5,1 3-4,4 2-2,-4-2 3,-6-1-2,3 1-1,5-4-1,-4-6-2,0-1 1,0-6-1,-2 1-1,0-3 1,0-5 0,-2-1-1,2 0 1,-2 0-2,1 0 0,5-1 0,0-7 1,4-7-1,3-7 0,-1-6-21,-2-4 3,3 1-3,-5-1-1,5 1 4,-1 7-1,-1 3 6,-1 5 12,-2 5 1,-6 8 0,0 3-1,-2 0 1,2 0 0,0 3 11,1 8 2,1 2 8,0 1 1,0 2-3,0-1-5,-2 4-5,2-2-2,0 2-4,1-2-2,-1 0-1,2-2 0,0 3 2,-2-3-2,0 5 0,-4-3 0,0 5-7,0 1-20,-2 0-4,-6 3-11,-2 5-21,-1 1-35,-1 2-69,-3-1-15,1-5-47</inkml:trace>
          <inkml:trace contextRef="#ctx0" brushRef="#br0" timeOffset="11631.7147">2558 2235 233,'0'7'0,"2"3"144,3 5-88,-1-3 6,2 5 1,0-2 5,2-2-11,-3-1-7,3-5-10,2-1-10,-2 2 3,1-7-3,-1 0 0,4 1-9,-5-2-4,7 2-3,-8-2-3,-1 0-2,5-6-1,-2-3-3,1-3 0,1 0-4,2-3 3,-3 2-3,-7-4 2,0 2-1,-2 1 0,0-1-3,0 3 2,0 3 2,-4 3-2,-7 0 0,1 5 4,-1-3-3,-3 4-2,-3 0 0,-3 0-8,1 5-14,0 5-25,-1 1-28,-1 1-63,-2 1-103,2-4-167</inkml:trace>
          <inkml:trace contextRef="#ctx0" brushRef="#br0" timeOffset="12456.499">3141 1850 314,'-5'2'0,"-3"-2"162,8 0-101,0 0 9,0 0 14,0 0-15,0 0-12,0 0-9,0 0-8,4 0-8,5 0-12,3 0-2,3 4-4,5-4-2,3 3-1,2-3-3,2 2-2,-2 1-4,-1 2 0,-1-3 0,-6 0-2,4 2 0,-1-4 0,-1 3 0,-5-3 1,1 0-2,-3 0-25,-7 2-7,-3-2-27,-2 7-15,0-3-26,-2 3-54,-11 4-27,-1 2-103</inkml:trace>
          <inkml:trace contextRef="#ctx0" brushRef="#br0" timeOffset="12688.2895">3228 2068 510,'0'0'0,"0"0"135,0 0-114,0 1-3,0 1 11,4 0 9,8 2 6,-2 1 0,5-1-14,-1 0-6,1 0-8,0-2-4,5-2 0,-1 0-2,2 0-6,1 0 0,1-4-5,-4 0 2,0 1 2,1-2-4,-9 2-21,3 2-8,-4-2-22,-5 3-36,-1-2-56,0 0-33,-4 1-81</inkml:trace>
          <inkml:trace contextRef="#ctx0" brushRef="#br0" timeOffset="13395.2582">3739 1637 620,'4'-9'0,"3"2"130,1-2-103,4-2-5,1 0-4,3 2-3,1-6 0,2 5 1,-1 1 0,-5 0-2,5-1-3,-3 4 2,-3 4-6,1-1 3,-3 3-4,0 0 4,-7 0-4,1 0-1,4 3 1,-4 3-1,-2 4 0,-2-1 3,2-1 2,-2 2 1,0 5 0,0-3-4,0 7 0,0-7-3,-4 2 0,2-1 0,0-1 0,-6 3-1,3 0-1,1 6-1,-6-6 1,2 2-2,2 0 0,-3-1 0,3-3 0,0 2 0,0-5 0,3 1 0,1 2 0,2-3 0,0-1 1,0-2-2,0 2-1,0-5 1,0 1 0,2 3-1,5-2 1,1 0 0,-2 3 1,5-2 0,-3 2-1,4 2 1,-5 0 0,1 3 2,4 1-1,-3-2 2,1 2 1,-4-2 3,0 3-2,-2-5 6,-1-2-2,1 0 0,-4 0 5,0 3 0,0-1 3,0 0-4,0 1-1,-6-1-1,-5-1-2,1 1-3,-5 3-1,-6-3-1,-1-2 0,1 0-2,0-2-4,-1-7-31,1 1-7,2-1-20,-2 0-17,-1 0-56,-3 0-146,0-8-209</inkml:trace>
        </inkml:traceGroup>
      </inkml:traceGroup>
    </inkml:traceGroup>
    <inkml:traceGroup>
      <inkml:annotationXML>
        <emma:emma xmlns:emma="http://www.w3.org/2003/04/emma" version="1.0">
          <emma:interpretation id="{93DEB6AB-DBC3-464C-9C2D-8121934C2102}" emma:medium="tactile" emma:mode="ink">
            <msink:context xmlns:msink="http://schemas.microsoft.com/ink/2010/main" type="paragraph" rotatedBoundingBox="374,14223 4296,14185 4305,15177 383,15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6725B1-BDCA-4DF6-851D-210129FF4EFD}" emma:medium="tactile" emma:mode="ink">
              <msink:context xmlns:msink="http://schemas.microsoft.com/ink/2010/main" type="inkBullet" rotatedBoundingBox="376,14419 724,14415 731,15082 382,15085"/>
            </emma:interpretation>
            <emma:one-of disjunction-type="recognition" id="oneOf2">
              <emma:interpretation id="interp10" emma:lang="tr-TR" emma:confidence="0">
                <emma:literal>"</emma:literal>
              </emma:interpretation>
              <emma:interpretation id="interp11" emma:lang="tr-TR" emma:confidence="0">
                <emma:literal>H</emma:literal>
              </emma:interpretation>
              <emma:interpretation id="interp12" emma:lang="tr-TR" emma:confidence="0">
                <emma:literal>K</emma:literal>
              </emma:interpretation>
              <emma:interpretation id="interp13" emma:lang="tr-TR" emma:confidence="0">
                <emma:literal>U</emma:literal>
              </emma:interpretation>
              <emma:interpretation id="interp14" emma:lang="tr-TR" emma:confidence="0">
                <emma:literal>h</emma:literal>
              </emma:interpretation>
            </emma:one-of>
          </emma:emma>
        </inkml:annotationXML>
        <inkml:trace contextRef="#ctx0" brushRef="#br0" timeOffset="16044.8273">-94 4627 253,'0'-4'0,"0"-2"74,0 2-66,2-2-3,2 1 1,-3-4 3,1 5 16,0 0 7,0 3-5,2-2-2,0-1-4,-4 0-3,4 1-6,-2 3-2,0 0 3,-2 0 6,2 0 5,-2 0 9,0 7 14,2 3 20,-2 7-8,2-1-12,-2 5-9,3 6-8,-3-5 0,2 5-2,0 2-5,4-7-3,0 3-4,4 0-2,-1 4 4,1 0-6,-2-4 0,-3 2 1,3 0-6,0-1 1,-2 2-5,-1-6 0,-1 1-2,-2 1 1,0-3-2,-2-5 0,0 2 2,0-3 0,0-1-4,-6-1 2,3-1 0,-7 3-29,-2-4-6,-1-1-6,-1-4-18,-3-1-29,1-3-39,3-2-46,-1 0-41,3-11-55</inkml:trace>
        <inkml:trace contextRef="#ctx0" brushRef="#br0" timeOffset="16545.8043">-98 5070 412,'0'-7'0,"6"-2"157,-1 2-138,5 0 0,-2-2 20,5 2 1,-3-2 5,6 5-10,1-7-3,-4 0-3,5 1-2,-3 2-5,5-1-4,-3-2 0,-1 6-9,-3 0-3,-3 1-2,-1 0-4,-1 1 0,-4-3 1,2 4-1,-2-3 2,0-2-2,-3-2-18,1-6-12,0 0-16,0-1-18,2-2-13,2-3 6,0-1 3,-2-1-2,1 0-13,-3-1-20,0 7 30,-2 0 51,0 9 16,0 0 12,0 3 13,0 4 24,-2-2 22,0 3 11,2-4-17,-4 4-19,4 0-10,-1 0 1,1 0-1,0 0 1,0 0-2,0 0 5,0 0 0,0 0 6,0 0-4,0 0-10,0 2 0,0 9 13,0 5 2,0 8-6,0-1-8,1 2-5,-1-1 0,4 1-5,-2 0-2,-2 0-2,4 0-2,0 1-2,0 2-3,4-4 1,-5 1 1,3 1-2,-2 1 0,-4-4-2,4-2-2,0 5-1,-2-2-1,2-7 0,0 1 0,-3-8-1,3 2-11,2-5-10,-6-3-8,2 1-9,0-5-8,-2 0-11,2 0-26,-2 0-52,0-2-47,2-7-27,2-2-53</inkml:trace>
      </inkml:traceGroup>
      <inkml:traceGroup>
        <inkml:annotationXML>
          <emma:emma xmlns:emma="http://www.w3.org/2003/04/emma" version="1.0">
            <emma:interpretation id="{6137FF95-D503-435B-9CBD-BA35820A45B5}" emma:medium="tactile" emma:mode="ink">
              <msink:context xmlns:msink="http://schemas.microsoft.com/ink/2010/main" type="line" rotatedBoundingBox="796,14219 4296,14185 4305,15177 806,15211"/>
            </emma:interpretation>
          </emma:emma>
        </inkml:annotationXML>
        <inkml:traceGroup>
          <inkml:annotationXML>
            <emma:emma xmlns:emma="http://www.w3.org/2003/04/emma" version="1.0">
              <emma:interpretation id="{75559FDE-CD07-4395-9888-CACAEEC88232}" emma:medium="tactile" emma:mode="ink">
                <msink:context xmlns:msink="http://schemas.microsoft.com/ink/2010/main" type="inkWord" rotatedBoundingBox="1541,14212 4296,14185 4305,15177 1551,15203"/>
              </emma:interpretation>
              <emma:one-of disjunction-type="recognition" id="oneOf3">
                <emma:interpretation id="interp15" emma:lang="tr-TR" emma:confidence="0">
                  <emma:literal>oto:</emma:literal>
                </emma:interpretation>
                <emma:interpretation id="interp16" emma:lang="tr-TR" emma:confidence="0">
                  <emma:literal>o: M'M. = 3</emma:literal>
                </emma:interpretation>
                <emma:interpretation id="interp17" emma:lang="tr-TR" emma:confidence="0">
                  <emma:literal>o: bugün</emma:literal>
                </emma:interpretation>
                <emma:interpretation id="interp18" emma:lang="tr-TR" emma:confidence="0">
                  <emma:literal>o: M'M, = 3</emma:literal>
                </emma:interpretation>
                <emma:interpretation id="interp19" emma:lang="tr-TR" emma:confidence="0">
                  <emma:literal>o: bel! = 3</emma:literal>
                </emma:interpretation>
              </emma:one-of>
            </emma:emma>
          </inkml:annotationXML>
          <inkml:trace contextRef="#ctx0" brushRef="#br0" timeOffset="19138.5616">1071 5211 267,'0'0'0,"0"0"148,0 0-102,0 0 7,6 0-1,-2-2 5,2-3-2,-4 1-2,2 0-3,1-1-9,3-1-4,-4-1-3,0 0-7,2-2-3,-3 0-4,1 1-3,2-9-4,2 1 0,2-8-1,-1 6-2,-3-5-4,2-3 3,-1-2-2,-1-1-2,4-5-3,2-6 3,-1 0-4,-1-1-1,-1-4 0,-1-3 0,2-3 1,-6 1-1,2 0 0,-3 4-3,1 12 2,2 1 0,-6 8 1,2 6 0,-2 2 0,0 4 0,0 8 0,0-2 0,0 5 2,0-1-3,2 3 1,-2 0 0,0 0 0,0 0-5,0 7 2,4 2-3,4 7 5,-3 3 2,1 5 12,-2-4-8,6 9 0,-8-7-2,3-1 1,1 1 1,0-4-2,-4-1 0,2-3-2,-2 0-1,2-1 0,3-4 2,-3-4-2,-2-1 0,2-1 0,0-1 0,-2-2 1,0 0-1,3 0 0,-3 0-11,2-8 2,2 2-1,2-9-2,-4-1-5,3-4-6,3-2 0,-4-1 2,2 1 2,1 2 4,-3 4 9,0-7 6,4 13 0,-3-5-3,1 2 3,-2 11 1,-4-1-1,0 3 9,-2 0 2,0 0 5,0 0-2,0 2-6,0 1 4,2 7 3,0 2 4,-1-2-3,3 5-3,2 0-2,-2-3-1,4 6-5,-4-6-3,3 3-1,-1-3 1,0 2-2,4 0 0,-8-4 0,1 3 0,-1-2 1,0-1-1,0 2-46,0 0 2,-2-3-26,0 7-49,-6-4-130,-9 3-173</inkml:trace>
          <inkml:trace contextRef="#ctx0" brushRef="#br0" timeOffset="20094.5508">1794 4908 241,'6'0'0,"4"0"107,1 0-45,1 0-4,1 0-7,1-5-8,3 3 1,3-1 3,1-1 7,0 0-9,0 0-17,1 2-7,-3-3-6,0 2-5,1-2 0,-3 1-1,-1 1 0,-3 3-6,1-3-2,-5 3 1,3 0-2,-8 0 0,-2 0 0,-2 0-32,0 6-12,0 6-14,-2 3-34,-10 3-52,-5-2-126</inkml:trace>
          <inkml:trace contextRef="#ctx0" brushRef="#br0" timeOffset="20326.3829">1895 5149 317,'2'4'0,"2"1"119,5-1-72,-1 2 8,3-3-2,-1 4-3,4-6-2,-3 1-6,1-2-3,5 0-10,-3 0-5,-1 0-8,5 0-5,-5 0-6,1-3-4,-5 3-1,-1-3 0,2 3-86,0 0-26,-5-2-44,3 0-94</inkml:trace>
          <inkml:trace contextRef="#ctx0" brushRef="#br0" timeOffset="21113.1291">2277 5343 223,'6'0'0,"0"0"163,0 0-107,3-2-7,1-1-8,-4 0-17,6-4 7,-7-1 9,5-2-5,-2-4 6,-2 0-11,1-3-7,3-3-3,0-2-3,1 1-3,1-8 1,-1 1 1,1-9-3,0-1-2,1 2 0,-7-5 0,2-1 0,-1 1-4,-3-5 1,0 0 0,0 7 1,-2 1 6,-2 2 2,0 0-10,0-2-4,0 0 0,-6 0-3,2 2 0,0 5-1,-1 1 1,3 11 1,2 0-1,0 10 0,0 4 5,0 4 2,0 1 3,0 0-3,0 0-3,0 0-1,0 0-3,0 6 0,2 6 0,5 5 15,-1 1-2,0 9-2,-2-2-5,3 0 0,-5 0 3,4-1-2,0-2-3,2-2-1,-6-6-2,3-2 0,-1-3-1,0-1 0,-2 0 0,0-7 0,0 1 2,-2-2-2,0 0 0,0 0 0,0 0 0,0 0 0,2 0-15,2-3 4,2-13 7,3-4-7,-3 2-3,8-3-2,-7 3 9,7-1 2,-6 4 0,1 6 5,-3 0 0,2 1-1,1 1 1,-5 0 0,4 2 0,-4-1 0,4 6-1,-6-2 1,1-1-2,3 3 2,-6 0 0,6 0 0,-4 7 3,2 2 2,-2-2-1,2 4 0,0 4-2,-3-2-1,5 6 0,-4-4-1,0 8 0,-2-9-5,0 8 5,0-2-23,0 3-7,-4 4-22,-5 2-22,1 2-55,-4 1-43,3 1-35,-3-3-29</inkml:trace>
          <inkml:trace contextRef="#ctx0" brushRef="#br0" timeOffset="21460.916">2679 5099 224,'0'10'0,"0"1"138,0 5-58,0-4-17,0 2 4,0 2-14,2-7-16,-2 4 0,0-2-8,4-6-6,2 8 2,-4-4-5,2-5-1,-2 1-3,2-4-3,0 3 1,1-4 5,1 1-1,0-1 0,4 0-7,-3 0 1,3-5 0,0-1-2,1-2-5,1-5 0,-3 3 0,1 1-5,-2-2 0,2 5 4,-7-1-3,-3 2 2,0 3 1,0-3 2,0 3 1,0-2-2,-3-1 2,-11 1 1,4 1-7,-5 1 0,-4 1-2,-1 1-4,-1-4-12,2 0-26,-3 3-54,3-2-78,0-2-94,3 1-144</inkml:trace>
          <inkml:trace contextRef="#ctx0" brushRef="#br0" timeOffset="22263.7007">2979 4933 220,'-2'0'0,"2"0"134,-2 0-82,2 0 1,0 0 7,0 0-8,0 0 3,2 0-5,4 0-9,4-3 2,-5 3-15,11 0-2,-5 0 3,5 0-6,1 0-5,1 0-4,-5 5 0,1-3-5,-1 1-1,-3-3-3,7 1-2,-1 1 0,-3-2-4,-1 0 2,-2 0 1,1 0-2,-5 0 0,4-2 0,-5 1-48,1-2-2,2 3-13,-4 0-23,-2 0-21,-2 0-25,0 0-52,0 0-59</inkml:trace>
          <inkml:trace contextRef="#ctx0" brushRef="#br0" timeOffset="22570.9632">3126 5149 325,'2'0'0,"8"0"120,-7 0-61,5 0 7,4 0 3,-5 0-8,3 0-20,0 0-8,3 0 1,-3 0-9,5-1-7,1 1-2,-6-2-6,3 1-3,-3-3-1,1-1-6,1 5 0,2-3 2,-7-2-3,3 5-21,-4-1-21,1-2-27,1 3-39,-6 0-26,0 0-78,-2 0-86</inkml:trace>
          <inkml:trace contextRef="#ctx0" brushRef="#br0" timeOffset="23320.1694">3518 4717 303,'0'-3'0,"0"0"153,0-3-116,0 2-5,2-5 9,2 1 3,2 2-3,4-3-6,-5-1-1,7-2-3,-2 1-6,1-5-1,-3 7-2,6-4-6,-3-1-4,3 7-2,-3-2 2,3 1-1,-5 3 2,3 1 0,-4 3 0,3 1-4,-7 0 2,4 0-1,2 0-3,-5 1 2,7 3 0,-6 3-1,2 1-1,-1-3 1,-1-1-4,-2 1 3,2 0-3,1 1-1,-3 5 1,-4-2-3,0 3 1,0 8 4,0 1 10,-7-1-9,-5 4-4,4-4-2,-3 0-1,3 3 0,-4-5 5,7 0-5,-3-4 0,0-2 1,4-2-1,4-2 1,-2-2-1,2-3-3,0 0 3,0-1 0,0 3-2,2-3 2,2 0 0,4-1 0,0 3-1,-7-3 1,7 3 0,2-2 0,-4 6 0,5-5-3,-3 6 3,6 0 0,-9 2-2,3 2 2,2-3 0,-4 8 0,-3-2 0,7-1 0,-6 1 0,-2 0 0,2-5 0,-4-2 0,0 2 2,0-2 4,0-5 4,0 3 1,-2-2 4,-2 2 0,-4 1 0,-3-1 0,-3-2-7,-5 6-4,1-2-2,-3 0-1,0-2-2,0 4-29,-1-4-10,1 0-16,-4 0-29,0 1-90,-2-3-176</inkml:trace>
          <inkml:trace contextRef="#ctx0" brushRef="#br0" timeOffset="16931.9198">325 5112 394,'0'0'0,"0"0"150,2 0-102,-2 0 13,0 3 16,0-1-20,0 8-8,2-4-10,0 0-3,2 0-9,-2-3-2,2 2-6,1 2-5,5-3-7,2 0-1,-6-1 0,7-1 6,-3 0 0,3-2-4,-1 0-4,1 0-2,-1-4 0,1-3 1,1-6-2,0 3 3,-3-4-4,-1 1 0,-1-1-8,-1 2 2,-4 2-3,-2-3 4,-2 0 0,0 6 3,0-4 0,-6 4 0,0-5-2,1 8-1,-7-3 2,2 1 1,-1-1-1,1 1 0,-5 2-1,3 0 1,0 2-2,1 2 3,1 0 1,1 0 0,1 2-1,2 2 1,-4 8 1,5-1 0,1-2-1,4-1 1,-2 2 0,2-1-3,0 0-22,0 0-12,0-2-4,7 2-11,-1-3-17,2-1-32,-2-2-12,0 2-11,3-1-18,-7-4 6</inkml:trace>
          <inkml:trace contextRef="#ctx0" brushRef="#br0" timeOffset="17317.5033">725 4815 617,'2'0'0,"-2"0"194,0 0-163,0 0-4,0 0 9,0 0-3,0 0-24,0 0-8,4 0-1,-2 0 0,2 0 0,-2 1 0,-2 5 0,0 3-50,0 2 3,0 6-27,-6 3-72,0 2-48,-5-4-101</inkml:trace>
          <inkml:trace contextRef="#ctx0" brushRef="#br0" timeOffset="17466.4188">710 5137 453,'0'0'0,"0"2"113,0-2-111,4 0-1,-2 2 1,-2 2-3,0 0-6,0 2-60,0 5-39,0 1-86</inkml:trace>
        </inkml:traceGroup>
      </inkml:traceGroup>
    </inkml:traceGroup>
    <inkml:traceGroup>
      <inkml:annotationXML>
        <emma:emma xmlns:emma="http://www.w3.org/2003/04/emma" version="1.0">
          <emma:interpretation id="{7D966163-8ADD-4F53-8D63-65B7E1B1FAA2}" emma:medium="tactile" emma:mode="ink">
            <msink:context xmlns:msink="http://schemas.microsoft.com/ink/2010/main" type="paragraph" rotatedBoundingBox="442,15687 4558,15669 4563,16645 446,16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83CA7D-5106-4F79-8B8D-D305DD53F74D}" emma:medium="tactile" emma:mode="ink">
              <msink:context xmlns:msink="http://schemas.microsoft.com/ink/2010/main" type="inkBullet" rotatedBoundingBox="442,15721 1226,15717 1230,16659 446,16663"/>
            </emma:interpretation>
            <emma:one-of disjunction-type="recognition" id="oneOf4">
              <emma:interpretation id="interp20" emma:lang="tr-TR" emma:confidence="0">
                <emma:literal>He:</emma:literal>
              </emma:interpretation>
              <emma:interpretation id="interp21" emma:lang="tr-TR" emma:confidence="0">
                <emma:literal>Ha:</emma:literal>
              </emma:interpretation>
              <emma:interpretation id="interp22" emma:lang="tr-TR" emma:confidence="0">
                <emma:literal>t:</emma:literal>
              </emma:interpretation>
              <emma:interpretation id="interp23" emma:lang="tr-TR" emma:confidence="0">
                <emma:literal>Hf:</emma:literal>
              </emma:interpretation>
              <emma:interpretation id="interp24" emma:lang="tr-TR" emma:confidence="0">
                <emma:literal>Hf!</emma:literal>
              </emma:interpretation>
            </emma:one-of>
          </emma:emma>
        </inkml:annotationXML>
        <inkml:trace contextRef="#ctx0" brushRef="#br0" timeOffset="24839.6851">-34 6351 537,'0'0'0,"4"0"141,3 0-136,3 0 17,2 0 34,-1-2-8,3-2-16,1-4-9,4 2 5,-1-3 1,1 0-2,-1 0-7,-3 0-7,1-2-7,-1-1-3,-2 4 3,-1 2-8,-6 0 2,-2 4 0,0 1 0,-4 1-17,0 0-14,0 0-14,0 0-16,0 0-31,0 0-47,0 3-15,0 0-60,0-3-13</inkml:trace>
        <inkml:trace contextRef="#ctx0" brushRef="#br0" timeOffset="24620.7355">14 5878 225,'0'0'0,"-2"-2"115,2 1-84,0 1 14,0-3 21,0 3 9,0 0-7,-2 0-2,2 0-19,0 3-9,-2 6-2,2 8 0,-6 2-4,4 2-9,-1 7-5,-1 1-2,2 3-1,0 1 0,0 3 2,2-2-2,0 4-4,0-2-2,0 0-3,0-2-2,0 0-2,0-6 0,0 2-1,4-3 0,0-6-1,1-2 0,1-4 0,-2-3 0,-2-3-3,2 1-11,0-5-20,-2 1-10,-2-5-12,2-1-12,-2 0-33,0 0-38,0-1-36,-10-10-105</inkml:trace>
        <inkml:trace contextRef="#ctx0" brushRef="#br0" timeOffset="25187.4058">240 6055 284,'0'-11'0,"0"5"191,0 2-121,0-4 0,-4 5 8,2-3-15,2 0-20,0 0-8,0 2-6,0 3-8,0-3-8,0-1-8,0 5-1,0 0 4,0 0 2,0 0 1,0 0 0,0 0-2,0 0 0,2 5 4,4 6 9,-2 7 3,2 7-2,-2 1-7,-4 3-2,0 1 0,2 2-3,-2-3-5,0 0 0,0-2-3,0 1-1,0-4 0,0 1-1,0-3 0,0-2-1,0 1 0,3-6 1,-3 5-1,0 1 0,2-3 0,-2 3 0,2-7-1,0 3-17,-2 0-9,2-1-10,0-3-7,-2 2-22,0-7-32,0 1-73,0 2-34,2-8-62</inkml:trace>
        <inkml:trace contextRef="#ctx0" brushRef="#br0" timeOffset="25573.045">389 6634 217,'2'0'0,"2"0"137,4 0-75,-1-2 4,-3-2-10,2-3-3,-2-4 0,4-1 3,-5-1-14,5-3-13,-4 1-5,2-3-9,-4 0-6,2-1-9,1 4 0,-3-3 0,4 9 1,-6 0 0,2 7 0,-2 2-2,0 0 2,0 0 0,0 0 4,0 4 3,0 6 14,0 6 12,0 1 3,0-1-8,0 5-7,0-4-5,4 5-4,-2-2 1,2 1-4,-2-3 1,1-2-5,3 1 2,-2 0-1,2 0-1,-4-1-4,0-1 1,0-1-2,2-3 0,-2 0-2,-1 0 2,3-3-1,-4 1 0,0-3-21,0 1-5,0-3-8,0-3-16,0 1-24,-5 0-50,-3-2-103,0-2-124</inkml:trace>
        <inkml:trace contextRef="#ctx0" brushRef="#br0" timeOffset="25857.7394">720 6149 768,'0'0'0,"0"0"66,0 0-67,0 0 1,0 0 0,0 4 0,0-1-2,0 3-3,0 3-34,0 0-10,0 3-31,0 3-28,-4 0-103</inkml:trace>
        <inkml:trace contextRef="#ctx0" brushRef="#br0" timeOffset="26011.4841">741 6438 687,'2'5'0,"2"-2"89,-3-1-65,-1 1 27,0 3 4,0-4-11,2 2-28,-2 3-13,0 3 0,0-2-6,0-2-63,0 3-21,0 1-118,-9-1-196</inkml:trace>
      </inkml:traceGroup>
      <inkml:traceGroup>
        <inkml:annotationXML>
          <emma:emma xmlns:emma="http://www.w3.org/2003/04/emma" version="1.0">
            <emma:interpretation id="{BAD53C69-9FAD-4BD4-AEA3-9058C600B26D}" emma:medium="tactile" emma:mode="ink">
              <msink:context xmlns:msink="http://schemas.microsoft.com/ink/2010/main" type="line" rotatedBoundingBox="1583,15682 4558,15669 4562,16591 1587,16604"/>
            </emma:interpretation>
          </emma:emma>
        </inkml:annotationXML>
        <inkml:traceGroup>
          <inkml:annotationXML>
            <emma:emma xmlns:emma="http://www.w3.org/2003/04/emma" version="1.0">
              <emma:interpretation id="{CD910399-0C87-4BD7-B7EA-F783680D5E37}" emma:medium="tactile" emma:mode="ink">
                <msink:context xmlns:msink="http://schemas.microsoft.com/ink/2010/main" type="inkWord" rotatedBoundingBox="3021,15769 4559,15762 4562,16591 3025,16597"/>
              </emma:interpretation>
              <emma:one-of disjunction-type="recognition" id="oneOf5">
                <emma:interpretation id="interp25" emma:lang="tr-TR" emma:confidence="0">
                  <emma:literal>MIM.=3</emma:literal>
                </emma:interpretation>
                <emma:interpretation id="interp26" emma:lang="tr-TR" emma:confidence="0">
                  <emma:literal>MIM_=3</emma:literal>
                </emma:interpretation>
                <emma:interpretation id="interp27" emma:lang="tr-TR" emma:confidence="0">
                  <emma:literal>bari:}</emma:literal>
                </emma:interpretation>
                <emma:interpretation id="interp28" emma:lang="tr-TR" emma:confidence="0">
                  <emma:literal>n M_=3</emma:literal>
                </emma:interpretation>
                <emma:interpretation id="interp29" emma:lang="tr-TR" emma:confidence="0">
                  <emma:literal>MIM. "</emma:literal>
                </emma:interpretation>
              </emma:one-of>
            </emma:emma>
          </inkml:annotationXML>
          <inkml:trace contextRef="#ctx0" brushRef="#br0" timeOffset="31774.9049">3342 6307 329,'0'3'0,"0"-3"143,0 0-103,0 0 5,4 0 15,0 0 11,0 0-16,4 0-7,-1 0-12,3 0-11,4 0-5,-3 0-5,5 0-1,-1 0-1,5-4-4,-5 2 1,2-1-2,1 2-4,-1 1 1,-1 0-7,-7 0 4,5 0-2,-6 0 0,1 0 0,-3 0-8,-4 0-21,-2 6-18,0 1-16,0 2-25,-4 4-22,-7 3-14,-1 0-98</inkml:trace>
          <inkml:trace contextRef="#ctx0" brushRef="#br0" timeOffset="32027.7331">3418 6558 267,'8'0'0,"1"0"198,-1 0-108,5 0-11,-5 0-7,4 0-17,-4 0-17,7 0-9,-5-2-10,3 2-12,3-2 1,-9-1-4,7 1-2,-6 0-2,-1 0 0,1 2 0,-6 0-38,0 0-22,2 0-38,-2 0-13,2 0-26,-4 0-59</inkml:trace>
          <inkml:trace contextRef="#ctx0" brushRef="#br0" timeOffset="30307.7227">2546 6670 322,'0'2'0,"0"0"148,0-1-94,0 2 9,0-1-4,0-2-15,0 0-17,0 0-2,0 0 6,2 0 8,-2 0 6,2 0-10,4 0-10,-2-5-1,5-4 1,-3 0-7,4-7-1,-1 0-4,3-6 0,-4-2-4,1-1 0,1-3-3,0 1-2,1-2-2,-3-3 3,2-6-1,-3-2-4,7-5 0,-8 2 0,2-2 1,-3 1-1,-1 0 0,-2 4 1,-2 6-1,0 4 0,0 7 0,0 2 2,0 5-2,0 7-2,0 3 2,0 2-2,0 1 2,0 3 1,0 0-1,0 0-2,0 0-1,2 0-1,2 3-1,0 7 1,4 1 4,-3 5 0,5 5 12,0-1-5,-1 3 3,3 2-4,-4-2-2,1-2-2,-3 0-2,2-4 0,1-1 2,-3-4-2,2-4 0,-2 1 0,0-6 0,-3-2 0,5-1 1,-4 0-1,2 0 0,5-8 0,1-5-9,4-8 1,-1-5-1,-3 1-2,3-5-5,-5 2 3,1-2-2,-1-2 1,2 3 4,-7 8 5,5 6 5,-4 4 0,-2 7 0,-2 2 0,3 2 0,-5 0 3,6 0 0,0 2 5,-4 9 1,4-3 2,2 3 1,-5 3 0,1-1-2,2 1-3,-4 4-2,4-2-1,-4 2 2,0-2-4,0-1-2,-2-1 0,1-1 4,-1 6-4,0-6 0,0 1 0,0 1 0,0-2 0,0 4 0,0-9-50,0 5 25,0-1-4,0-3-21,0 3-20,0 0-39,-3-2-68,1 5-76,0-3-63</inkml:trace>
          <inkml:trace contextRef="#ctx0" brushRef="#br0" timeOffset="31141.3144">2956 6632 21,'0'-4'0,"4"-3"119,-2 0-48,2 3 3,-4 1 19,1 3-7,-1 0-9,0 0-13,0 0-1,0 0-9,0 0-13,0 5 3,2 4 1,-2 4-9,2 0-9,-2 1-8,0 3-1,0-2 1,0 0-12,0-1 0,0-5-6,2-3 0,6-2 0,0 0 0,-4-4 4,1 2 8,5-2-9,-2-2-1,5-6 3,-3-3-5,4 2 4,-1-7-6,1 1 2,-5-1 0,1 3-6,-4-1 5,3 3 0,-3 4-7,-4 1 4,0-1 1,-2 4 2,0-1 0,0-1 0,-4 1 0,-2 2-3,-5 2 2,-3 0-1,1 0-1,-3 0 2,1 4-1,3 7 1,-5-1-9,3-1-1,1-3-17,-3 1-17,9-4-9,-1-3-23,4 0-42,2 0-22,0-3-63,2-10-79</inkml:trace>
          <inkml:trace contextRef="#ctx0" brushRef="#br0" timeOffset="32881.5708">3802 6065 381,'0'-6'0,"0"-3"168,0 2-113,0 2 11,2 1 15,4 0-10,-4-3-24,0-2-15,2 2-4,2-2-9,7-2-7,-1-1-4,1 1-2,1 0-4,-4 2 1,5-2 0,-5 4 4,-1 3 1,1-3-1,-2 7-4,-2 0 0,-1 0-1,7 0 0,-4 0 4,-3 0-1,3 0 2,-4 0-3,-2 5 1,0 1 1,0 1 1,0-3-1,0 6 2,0 1 0,-2 2 1,0 3-2,0 2-3,-8 0-2,4 2-2,-2 0 0,-1-3 4,3-2-3,0-2-2,2-1 2,-2 1-2,4-1 0,-4-4 1,2 3 0,2-2 1,0-2-1,0 1 0,0 2-1,0-1 1,0 1 0,2 0 0,2-1 0,2 4 0,-2 1 1,1-1-1,5 4 0,-6-3-1,0 1 1,7 0 0,-5 2 0,4 0 0,2 1 0,-7-2 0,7 0 0,-4 1 0,-3 0 0,5-4 0,-8 3 0,2-6 1,-2 2-1,0-5 0,0 2 22,-2-5-6,0 1-2,0 0 2,-10 6-4,-2 0-3,1 3-5,-7-5-4,5 2 0,-3-3-35,-1 2-2,2 1-19,-5-2-15,3-3-43,-4-1-134,-4-5-270</inkml:trace>
          <inkml:trace contextRef="#ctx0" brushRef="#br0" timeOffset="27493.3501">1108 6564 244,'0'0'0,"0"3"67,2-3-35,2 2 18,0-2-2,-2 0 7,0 0-7,-1 0 3,3 0 3,-4 0 4,2 0-10,0 0-7,2 0-1,2 0-6,-4-9-1,0 3-3,4-5-5,-1-8-4,5 1-5,0-6-1,-3-1 0,1-2-5,-4-1-2,4 2 4,-4-5-6,3-1-4,-3-1-2,4-3 0,0-1 3,-4-3-4,-4-3 0,0-5 0,0 4-3,0-1-1,0 2-4,0 7 4,-2 4 4,2 11 0,0 7 0,0 7 2,0 6 0,0 1 1,0 0 4,0 0-1,0 0-2,0 1-3,0 3 0,3 4 0,3 7 5,4-4 1,-4 7 1,0 2-4,5-2 2,-5 4-2,2-1 0,-1-3 0,1 0-1,2 0 1,-4-3-1,-3 0 1,3-7 0,-4 0-1,2-2 0,-2-3 0,-2-1-1,2 0-2,-2-2 2,0 0-1,0 0 0,0 0 2,0 0-2,0 0 0,0 0 0,2 0-11,0-4-2,5-5 3,5-7 0,-2-5-2,1 1-1,1-3-3,-2 1 9,-3 2 2,5-1 5,-2 5 0,-1 3-2,1-2 2,-4 7 0,1 2 0,1-1 2,-4 3-3,2 0 1,-4 1 1,-2 3 4,2 0 1,-2 0-1,0 0 0,2 3 3,0 3 1,5 3 3,-1 7 2,-2 1-1,0 2-1,0 0-1,0 4 1,1 0 1,-3-1-1,2 1-3,-2-5-1,2 3-2,-4-6-3,2 0-1,2-1-2,4-3 0,-5-4-3,1 2-19,0-4-20,2 1-24,-4 3-25,0-4-76,-2-5-190</inkml:trace>
          <inkml:trace contextRef="#ctx0" brushRef="#br0" timeOffset="28634.3314">1852 6012 53,'0'-5'0,"0"-2"85,0 3-40,0-1 5,0 1 16,0 0-20,-2 2-16,2-2 13,0 2-5,0 0 0,0 0-8,0 0-4,-4 2 10,4-3 11,0 3 7,0-2-3,0 2-6,0 0-6,0 0-5,0 0-5,0 0-3,0 0-6,0 0-7,0 2-4,4 5 2,0 1 0,6 2 0,1 0 3,3 0-5,-4 2 3,7-1 1,0-1 0,5 1-3,-3-4-3,0 2-1,3 2-2,-1-3-1,0 1-2,-5 2 0,3 1 0,0-1-1,-5-2 0,5 2 1,-5 3-1,-3-2 0,7 1 0,-11 0 0,1 1 0,0-2 0,-2 3 2,-1-2-3,1-2 1,-2-4 0,-4 0 1,0 2-1,0-2 0,0 3 1,0 0-1,0 1 2,-6 3 3,-3-1 8,1 0-4,-6 1-2,5 1-1,-7-1 1,-1 2-3,-1 0 1,1-2 0,0 5 0,-1-5 0,-1-1 3,1 3 1,3-3-5,-4 3-3,3 5 3,1-6-3,-1 1-2,5 2 2,-5-7 0,5 0-1,3 1 2,2-6-2,2-1 0,0-1 0,4-4-17,0 0-12,0 0-17,0 4-20,8-3-8,-2-1-36,7 0-89,-3-1-80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4:55.6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128 82 11,'-2'-3'31,"2"1"17,0 2-5,-4 0-1,4-2 10,0 0-10,0 0-9,-2 2-5,0 0-5,2 0-7,-4-3-6,4 1 1,0 1 3,0-1-2,0 1-1,0-4 1,-3 5-6,3 0-3,-2-3-2,-2 3-2,4-1-2,-6 1-2,6 0-3,-2 0 5,0 0 2,0 0 0,0 0 1,2 0 0,-4 0-2,0 1 0,-3 2 1,3-1-5,0 1-8,0-3-6,4 1-8,-2-1-3,-2 3 3,4-3 3,0 2 6,0-2 8,0 0 7,0 0 5,0 0 1,0 0 1,0 0 5,0 0 13,0 0 7,0 0 8,0 0-2,0 0 1,0 0-6,0 0-3,0 0-1,0 0-3,0 0 0,0 0-2,-2 0-7,2 0-8,-2 0 2,1 0 1,-1 0 0,2-3 4,-4 3-3,2-2 6,2 1 2,0 1-1,-2-5 3,0 2-6,-4 3-3,4-4 2,0 4 4,0-4-2,0 1-1,0 3-4,1-4 0,1 2-4,-2-2 1,0 3 3,-2-3-3,2 1-1,-2 1-1,4-1 2,-2-1 5,0 0 3,0 4 2,-2-1-3,4 1-1,0-3 0,0 0-1,0 3-1,0 0-4,0-2-1,0 2 1,-2-2-1,2 2 1,0 0-1,0-1 2,0 1-1,0 0-2,0 0-2,0 0 0,0 0-1,0 0 0,2 0-2,0 0-2,0 0 2,0 3-1,2 2 1,6-2 2,-3 6 0,1-4 1,4 5 2,-3-2-1,7 6 0,-8 0 0,7 1 0,1-1 0,-1 1 1,-3 0 0,3-3 3,1 8-4,-7-4 0,7 2 2,-5-2-1,3-1-1,-7 2 0,9-2-2,-10 1 1,5 4-1,-5-8 0,4 5-1,-1-3 0,-7-1 2,6 0-1,-2-1 0,0 1 0,-2-3-1,3 3 0,-1 2 0,-2-3 1,6 3-1,-3-3 0,1 0 0,2 0 0,-2-2 0,1-1 1,-5 3-2,2-7 2,2 3-1,-1-2 0,-1-1 0,0-1 0,2-2 1,-3 0-2,-1 3 2,2 0-1,2-4 0,-6 3 0,0-2 1,0 0-1,0 0 0,0 0 0,-2 0 1,3 1-1,1-1 0,-4 0 0,0-2 0,0 0 0,0 2 0,0-2 0,0 0-18,0 0-3,0 0 0,-4 0-10,1-2-26,-3-5-55,-2-1-60,0-4-63,4-10-133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7:21.2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94A55E7-9096-43FA-9750-F9D17117ABF4}" emma:medium="tactile" emma:mode="ink">
          <msink:context xmlns:msink="http://schemas.microsoft.com/ink/2010/main" type="inkDrawing" rotatedBoundingBox="11289,7718 16959,7949 16953,8100 11283,7870" shapeName="Other">
            <msink:destinationLink direction="with" ref="{EE5491EE-55BD-43BA-9894-4E9EE8637797}"/>
          </msink:context>
        </emma:interpretation>
      </emma:emma>
    </inkml:annotationXML>
    <inkml:trace contextRef="#ctx0" brushRef="#br0">0 45 99,'0'0'0,"0"0"54,0-2-44,0 2-1,0 0 0,0 0-6,0-5 1,0 3-2,2 0-1,-2 0-1,2-2 0,0 1 0,4-1 1,-2-1-1,0 0 3,-1 1-2,-3 2 7,2 0 1,-2 2-1,0-3 3,0 3-2,2 0 0,0 0 5,-2 0-1,2 0 5,-2 0 7,0 0 6,2 0-2,-2 0-7,4 0-7,0 0-4,0 0 0,-2 0-4,2 0 3,1 0 5,5 0-2,-4 0-8,0 0 2,3 0 6,-3 0 0,2 0 6,0 0 4,1 5 2,3-3-3,-4 2-6,1-2-1,1 2 0,3-2-6,-3 2 1,2-2-1,-1 1-3,1-1 0,-1 0 0,1-2 0,3 0 1,-3 0-1,4 0 2,-1 0 3,-1 0-2,1 0-3,0 0 1,-1 0-5,0 0 4,1 0-4,-5 0 0,1 0-1,1 0-1,-2 0 0,-7 0 0,5 2 3,-2-2-3,0 2 0,1 0 2,-3 1 1,4-1 1,-2 0 0,0 0-1,3-2 0,-1 3 0,2-3-1,-3 0 4,1 1-2,4-1 2,-5 4 3,5-2 1,-4-2-3,3 0 0,-3 0 1,6 0-2,-3 0-4,1 0 4,-2 2-4,-1-2-1,1 1-2,0 2 2,-3-3 3,1 0-2,2 0 1,-1 0 1,1 0-2,2 3 2,-1-1-2,1 0 1,-1 0-3,3-2 0,-8 0 3,5 4-4,-1-1 2,-2-1-2,5 1 2,-5-2-1,4-1 0,-3 3 0,3-3 0,-4 3 0,3 0 2,-3 0 3,5-3 1,-1 0 1,0 0-1,3 0 2,-3 0-5,1 0 1,-1 2-4,-1-2 0,1 2 9,-2 0-8,5 1 4,-5-1-2,5 2 0,-1-4-3,-1 4 0,5 1 3,-3-4-4,1 1 2,5 0-1,0-2 0,-2 0 4,-1 0-5,1 4 1,-1-4 0,-1 0 2,-2 3-1,1-3-2,-1 2 2,3-1-2,-7-1 3,5 0-2,-3 4 0,3-2 0,-1 0 0,3-1 1,-3 2-1,1-2 1,1-1-1,0 2 0,3-2-1,-5 3 1,3-1 1,3-2-1,-4 0 0,1 0 0,1 0 2,-2 0-2,-1 0 0,-3 0 0,1 0-1,1 0 2,-3 2 3,3-2-2,-3 5-2,0-5 0,3 0 0,-5 0 3,3 0-3,1 0 0,-3 0 0,7 0 1,-5 0-1,3 0 0,1 0 0,3 0 1,-5 0 2,4 0-5,-1 2 4,1-2-1,0 0 0,1 0-1,1 0 0,0 0 1,0 0-1,-1 0 7,1 0-4,0 0-1,1 0 1,1 0-2,-2 0 0,0 0-1,2 0 0,1 0 4,5 2-3,-4-2 0,-2 0 0,4 0 2,2 0-1,-4 2 2,0-2-4,2 0 0,2 3 3,-2-2-2,-3 1 3,7 1-4,-8-2 0,2 3 0,2 0 1,0 1-1,2-3 0,0 2 1,2-2-1,-2 1 0,-6-3 1,8 0-1,-4 0 0,2 3 0,4-3 2,-4 0 0,2 0-3,0 1 2,4-1-2,-6 0 2,7 0 0,-5 0-1,2 0 2,0 2-3,0-2 1,2 0 0,-4 0 2,5 0-3,-3 0 2,4 0-1,-4 0 0,0 0 1,3 2-1,-1-2 0,0 0 3,0 4-3,1-3 0,-5 0 1,6 1-1,-6 0 5,4-2-3,1 0 2,-3 0-2,8 0 3,-4 0-5,-6 2 0,3 0 2,-3 1-1,4-3 0,0 2-1,-2-2 0,2 0 3,-1 0-3,1 0 4,0 0-2,-2 0 1,3 0-3,-1 0 0,-4 0 3,6 0-3,-4 0 0,0 0 4,1 0-3,-3 0 4,6 0-5,0 0 0,-4 0 0,0 0 5,-1 0-6,1 0 2,-2 0 0,4 0-1,-6 0 1,6 0-1,-2 0 1,-1 2-1,1-2 4,-2 2-1,4 0-4,-4-2 1,4 0 0,0 0 1,-3 0 0,1 0 0,0 0 1,-4 0-3,0 0 2,0 0-1,0 0 1,-2 0-1,-2 0 3,-2 0-2,5 0-1,-7 0 0,0 0 0,-4 0 0,3 0 2,-1-2-3,-1 0 1,-5 2-1,-1 0 2,-1 0-1,-3 0 0,-2 0 0,2 0 0,-5 0 1,-3 0-1,0 0 0,0 0 0,0-2 0,-2 0-25,-15-7-21,-12-4-69,-13-3-192,-16-7-324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7:24.5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E5491EE-55BD-43BA-9894-4E9EE8637797}" emma:medium="tactile" emma:mode="ink">
          <msink:context xmlns:msink="http://schemas.microsoft.com/ink/2010/main" type="inkDrawing" rotatedBoundingBox="11272,5911 16505,5718 16580,7730 11346,7923" semanticType="callout" shapeName="Other">
            <msink:sourceLink direction="with" ref="{694A55E7-9096-43FA-9750-F9D17117ABF4}"/>
          </msink:context>
        </emma:interpretation>
      </emma:emma>
    </inkml:annotationXML>
    <inkml:trace contextRef="#ctx0" brushRef="#br0">-2 1798 8,'0'0'13,"0"0"-1,0-3-6,0 2 3,0-1-1,0-1-2,0 3 3,0 0-1,0 0 2,0 0-2,0 0-5,0 0-1,0 0 5,0 0-2,5 0 1,3 0 3,-4 0 2,2-5 3,2 1 3,-1-3-4,1 5-3,-4-2 2,2 2 5,-2 2 7,-3-3 5,1 3 17,2 0-17,-2 0-8,0 0-8,0 0-7,2 0-3,-4 0 0,4 0 1,-4 0 1,0 0 2,4 0 2,-2 0 8,1 0-1,-3 0-1,2 0 3,0 0 1,2 0-2,-2 0 2,4 0 2,-2 0-4,0 0 1,3 0 2,3 0-4,0 3-2,-3-3 0,7 0-4,-2 0-1,3 0 0,4 0 1,1-3-2,-1 1 1,-4-3-2,3 3 9,-3-1-5,3 1 0,-5 2-1,1 0 0,5-4 2,0 2-1,1 0-5,1-1-2,0 1-1,1 2-5,-1-2 4,0 0 2,0 0-1,3-3 3,-3 2-5,2-1 2,-2-1 3,1 1-3,3 0-1,0-3 0,0 5-2,0-3 0,-2 1 0,-3-3 0,1 2 1,0 1 0,-4 3 3,1-2-7,-1 3 5,-1-3-1,1 1 0,-1 0-2,-5-3 2,7 1 0,1 1-2,-2-2 2,5-1 0,-3 0-1,-4 0 0,1-1 0,1 3 1,1-1-1,-7 4 0,1-3 0,1-1 1,-3 1 1,2 1-3,-3-2 2,1 1-1,0 0 1,-1-1 3,3 1 1,-4 0-7,5-4 4,-3 6-1,3-3 0,3 1-2,-7 2 2,7-2-1,-5-3 0,3 3 0,1-2 2,-7 2-3,8 2 1,-9-5 0,5 3 0,-4-3 1,3 1-1,-1 5 0,2 0-2,-9-5 4,7 4-2,-4 1 0,-2-5 0,0 2 1,0 0 0,5-3-1,-1 4 0,5-1 0,-3-2 0,2-1 1,1-2-2,-1 1 2,3 2-1,1-3 0,-5 3-2,5-3 2,-5 6 0,5-6 1,-6 5-1,1-1 0,-1 1 0,1-1 0,-1-1-1,4 1 1,-1 0 1,-1 3-1,1-5 0,-5 1 0,4-1 0,-5 2 0,1 3 0,2-3 0,-3 1-1,3-2 1,2-1 0,-1 2 0,-3 0 1,2-1-2,-4 1 1,-1 1 0,3 0 3,-4-3-3,0 5 0,-2-3 0,0 4 1,0-5 1,1 2 7,1-1-1,-2-3-1,4 2-4,-2 1 0,2-7-3,1 3 0,-3-1 0,4 2 0,0 1 0,-2-4 0,-1 4-1,3-2 3,-2 2-2,-2-3 1,0 0-1,5 1 0,-3-3 0,0 1 1,2 0-1,-5-4 2,1 5-2,0-1 4,6-3-1,-6 3-4,2-4 2,-1 1-1,1 1 0,-2-1 5,0 2-4,2-9 0,1 12 0,-3-7 3,-2 2-2,4 3 1,-2-5-2,2 3 6,-1-4-4,-1 2 0,2-2-1,0 4-2,0-5 0,-4 2 1,5-2-1,1 0 0,-2 3 0,4 0-1,-3-9 2,-1 6-1,0-3 1,2-1 1,-1 4-2,3-2 0,-2 2-2,1-1 2,3 0 0,-2 2 2,1 0-3,-5 3 2,4-1-1,-4-2 0,3 6 0,1-6 0,-2 5 1,5-5-1,-5 0-2,3 0 4,-3 1-3,6-4 2,-5 2-2,7-3 1,-3 2 0,-3 1 0,4 0 0,-3 8-2,5-5 3,-7 6-1,9 1 0,-3-1-1,-1 3 2,-3-5-2,5 3 2,-1 2-3,1-1 2,-3-4 0,3 3 1,1 2-1,-5 0 0,3-3 0,-3 3 0,3-4-1,3 5 0,-1-4 1,0-1 0,-3 8 0,3-5 0,3 4 3,1 1-3,-4-5 0,1 1 0,-3 1-2,1 4 2,-1 1-2,1 0 3,-7 0-2,5 0 0,-1 4 1,5-4 0,1 5 0,-4 0 0,3-5 0,-7 5 0,5-3 2,3-2-1,-1 2-1,-5-2 0,5 0 0,-3 0 1,-1 0 1,-3 0-2,-5 0-1,4 0 1,-5 1 0,-1 2 0,8 1-1,-6 0 1,1 0-3,3 5 4,-4 0-2,5-4 2,-3 4 1,4 2-2,-4 1 0,-3 1 4,7 4-2,-4-3 3,7 2-3,-3-2-2,1-1 0,1 3 4,-5-3-3,7 0 0,-6-1 0,5 1-2,-7-2 1,5-1 0,-7 3 2,6-2-2,-5 1 0,5 3 0,-4-3 0,1 1 1,-1 1 1,-4 3-3,6 0 0,-1 2 2,1 0-1,-2 3 1,-2-4 1,3 2-3,-1 0 2,-2-1 3,1 5-3,-3-2 5,0 1-4,-2-1 0,2 1 1,4-2 1,-2-2-2,-1 0-1,3-2-1,0-3 0,-4 1 0,5 2 2,1-1-2,-6-3 1,6 2-1,-5-2 1,-1 4-1,6-2 3,-4 1-3,-1-1 5,-1 6-2,4 0 1,-2 0-1,-2 4-2,7 0 1,-3-3-1,-4 1-1,9 0 0,-7-4-1,10 2 1,-9-5 0,5 2 1,0-3-1,-1 2 0,-1-5 2,3 2-1,1 0 3,-4-3-2,1 3-1,-1-1 0,1 1 0,-1-3 0,4 2 1,-7 3-1,9-3 1,-6 1-2,3 1 0,1-2 1,-3 2-1,3-1 2,5 3-1,-5-5 0,3 7 1,2-8 1,-1 4 0,1 1-1,0-3 2,3 2-4,-1-2 0,2 4 5,0-7-6,-1 2 2,-3 1-2,2-2 2,-2-1-3,3 1 2,1-2 0,0 2 2,2-3-2,-2-1 0,-1 0 3,1 1-1,4-2-1,-6 1 0,2-3-1,-1 1 0,-1 2 2,-2 0-2,-3-1 0,1 1 3,0-3-2,3 3-1,-1-1 0,-1 2 5,-5-2-6,4 1 2,-1 4 0,1-4-2,-3 2 1,3-2 0,1-3 4,-3 3-4,3-2 0,-5-1 1,1 1-1,-5-3 0,5 0 2,-7 2-2,7 1 0,-4-1 0,3 1 0,-5 2 1,5-2-1,3 1 0,-3 0 2,1-1-2,0 0 0,-7 2 1,1-3-1,6-1 1,-7 1 0,9-1-1,-5 0 0,-1 1 2,0-2-2,1 2 0,1 1 0,-2-4 3,-3 2-4,3-1 1,-6 1 0,0-2 0,5 1 0,-5 0 0,0 2 1,8-4 0,-7 1-1,3 1 0,6-2 1,-3 2-1,3-2 0,3 3 2,-1-3-3,-3 3 2,5-3 0,-1 0-1,-5 0 0,-3 0 2,-3 0-2,4 0 0,-6 0 0,-2 0 2,-1 0-2,-1 0 0,0 0-4,0 0-18,-17-3-26,-6-4-45,-8-2-194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7:27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A1CCD06-E62A-4C82-9B6E-7714B44C86E8}" emma:medium="tactile" emma:mode="ink">
          <msink:context xmlns:msink="http://schemas.microsoft.com/ink/2010/main" type="writingRegion" rotatedBoundingBox="17365,7353 17978,7353 17978,8172 17365,8172"/>
        </emma:interpretation>
      </emma:emma>
    </inkml:annotationXML>
    <inkml:traceGroup>
      <inkml:annotationXML>
        <emma:emma xmlns:emma="http://www.w3.org/2003/04/emma" version="1.0">
          <emma:interpretation id="{14218A46-CEC2-4B60-A30C-7C0DD8C416D3}" emma:medium="tactile" emma:mode="ink">
            <msink:context xmlns:msink="http://schemas.microsoft.com/ink/2010/main" type="paragraph" rotatedBoundingBox="17365,7353 17978,7353 17978,8172 17365,8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4111E-EF1C-4A4C-8DC8-9D3AEEAB3666}" emma:medium="tactile" emma:mode="ink">
              <msink:context xmlns:msink="http://schemas.microsoft.com/ink/2010/main" type="line" rotatedBoundingBox="17365,7353 17978,7353 17978,8172 17365,8172"/>
            </emma:interpretation>
          </emma:emma>
        </inkml:annotationXML>
        <inkml:traceGroup>
          <inkml:annotationXML>
            <emma:emma xmlns:emma="http://www.w3.org/2003/04/emma" version="1.0">
              <emma:interpretation id="{0DB9C6DB-F715-47CA-99E9-87B19FE9F847}" emma:medium="tactile" emma:mode="ink">
                <msink:context xmlns:msink="http://schemas.microsoft.com/ink/2010/main" type="inkWord" rotatedBoundingBox="17365,7353 17978,7353 17978,8172 17365,8172"/>
              </emma:interpretation>
              <emma:one-of disjunction-type="recognition" id="oneOf0">
                <emma:interpretation id="interp0" emma:lang="tr-TR" emma:confidence="0">
                  <emma:literal>ü</emma:literal>
                </emma:interpretation>
                <emma:interpretation id="interp1" emma:lang="tr-TR" emma:confidence="0">
                  <emma:literal>j</emma:literal>
                </emma:interpretation>
                <emma:interpretation id="interp2" emma:lang="tr-TR" emma:confidence="0">
                  <emma:literal>*</emma:literal>
                </emma:interpretation>
                <emma:interpretation id="interp3" emma:lang="tr-TR" emma:confidence="0">
                  <emma:literal>ğ</emma:literal>
                </emma:interpretation>
                <emma:interpretation id="interp4" emma:lang="tr-TR" emma:confidence="0">
                  <emma:literal>İ</emma:literal>
                </emma:interpretation>
              </emma:one-of>
            </emma:emma>
          </inkml:annotationXML>
          <inkml:trace contextRef="#ctx0" brushRef="#br0">376 34 66,'-2'-10'0,"0"4"28,-2-3 5,4 5 3,-2 1 1,0 1 12,2 2 18,-2 0 4,0 0-8,2 0-15,-4 0-10,3 0-5,-1 0-6,-4 5 2,2-1 2,-2 3 3,0-1 8,1 2-4,-1 1-8,-8 10 4,7-1 0,-9 12-4,-3-3-8,5 2 1,-5 0-8,1-2-8,-1 0 1,0 0 1,-4-2-2,5 2 2,3-4-3,-1 1 2,5-3 1,-1 0 0,2 0-5,1 1 1,-1-4-1,2 0-3,1-4 0,1 1-1,0-1 0,2-5 0,-2 0 0,3-4 0,1-3 0,2 0 1,0 4-2,0-6-19,-4 1 1,0 1-6,2-2-15,2 0-15,0-13-12,2-8-95,4-6-105,-4-9-112</inkml:trace>
          <inkml:trace contextRef="#ctx0" brushRef="#br0" timeOffset="-416.8646">-131 61 404,'4'0'0,"4"-2"105,-2 1-91,5-6 2,1 3 1,-2 0 5,-1-1 7,1 5-2,2 0-5,-3 0 5,3 0 2,-1 0 6,3 7-1,3 2-4,-1 0 7,1 7-10,-1 2-7,-3 3-2,3 0-6,1 2-1,0-1-3,-1 1 0,3 2-4,-3-3-2,3-2 0,-2-1-2,-1-4 0,-3 0 2,7-3-1,-7 1-1,1-3 0,-3 1 1,1-7 0,-2-2-1,-1 5 0,-1-5 1,-4-2-1,0 7 0,2-7-8,-6 0 0,2 1-8,-2-1-6,0 0-8,0 2-4,0 0-13,0-2-16,0 2-3,0 0-9,-2 1 6,-4-3 8,6 0-41,0 0 1,0 0 3,0-9-16</inkml:trace>
          <inkml:trace contextRef="#ctx0" brushRef="#br0" timeOffset="569.8588">-183-153 220,'0'0'0,"0"0"101,0 0-87,0 0-4,0 0 6,0 0 20,0 0 10,0 0 6,0 0 2,6 0-1,2 0 6,1 0-3,9 0 1,-1 0-14,3 0-11,-1 0-3,6 0-3,2 0-4,0-4-7,6-7 0,0 1-2,0-3-2,3 4-4,3 2 2,-2-2 0,-2 2 3,-1 1 1,-3 2-4,-2-4 0,-2 8-3,-9-2-3,-3 0 0,1 2-2,-9-3 0,1 3 0,-4 0-2,-2 0 1,-2 0 0,0 0-4,0 0-8,-2 0-21,-4 5-8,-5 2-24,-11 4-122,1-4-147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7:30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562C2F2-5E06-49E1-870A-1896548ED5C3}" emma:medium="tactile" emma:mode="ink">
          <msink:context xmlns:msink="http://schemas.microsoft.com/ink/2010/main" type="writingRegion" rotatedBoundingBox="14259,5882 14498,8980 14076,9013 13836,5914"/>
        </emma:interpretation>
      </emma:emma>
    </inkml:annotationXML>
    <inkml:traceGroup>
      <inkml:annotationXML>
        <emma:emma xmlns:emma="http://www.w3.org/2003/04/emma" version="1.0">
          <emma:interpretation id="{E8E7031D-333D-4F35-8416-F7A3CCEB82E6}" emma:medium="tactile" emma:mode="ink">
            <msink:context xmlns:msink="http://schemas.microsoft.com/ink/2010/main" type="paragraph" rotatedBoundingBox="14259,5882 14498,8980 14076,9013 13836,5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60757-3ED1-4591-AE45-ED988182CCC1}" emma:medium="tactile" emma:mode="ink">
              <msink:context xmlns:msink="http://schemas.microsoft.com/ink/2010/main" type="line" rotatedBoundingBox="14259,5882 14498,8980 14076,9013 13836,5914"/>
            </emma:interpretation>
          </emma:emma>
        </inkml:annotationXML>
        <inkml:traceGroup>
          <inkml:annotationXML>
            <emma:emma xmlns:emma="http://www.w3.org/2003/04/emma" version="1.0">
              <emma:interpretation id="{7E8368D3-E31E-4B64-B0B7-FB52E87C8B08}" emma:medium="tactile" emma:mode="ink">
                <msink:context xmlns:msink="http://schemas.microsoft.com/ink/2010/main" type="inkWord" rotatedBoundingBox="14259,5882 14498,8980 14076,9013 13836,5914"/>
              </emma:interpretation>
              <emma:one-of disjunction-type="recognition" id="oneOf0">
                <emma:interpretation id="interp0" emma:lang="tr-TR" emma:confidence="0">
                  <emma:literal>E=-ns</emma:literal>
                </emma:interpretation>
                <emma:interpretation id="interp1" emma:lang="tr-TR" emma:confidence="0">
                  <emma:literal>"mum</emma:literal>
                </emma:interpretation>
                <emma:interpretation id="interp2" emma:lang="tr-TR" emma:confidence="0">
                  <emma:literal>"mu,</emma:literal>
                </emma:interpretation>
                <emma:interpretation id="interp3" emma:lang="tr-TR" emma:confidence="0">
                  <emma:literal>"mu.</emma:literal>
                </emma:interpretation>
                <emma:interpretation id="interp4" emma:lang="tr-TR" emma:confidence="0">
                  <emma:literal>"mum,</emma:literal>
                </emma:interpretation>
              </emma:one-of>
            </emma:emma>
          </inkml:annotationXML>
          <inkml:trace contextRef="#ctx0" brushRef="#br0">-9 1073 78,'0'11'0,"0"-1"50,-2 1-9,-2 0-14,-2 0-7,6-3-4,-2-2-2,2 2-3,-4-1-3,4-3-4,0 1-2,-3 2-1,3 0-2,-2-3-43,0 3 16,-4-1 3,2 1-10,2 2-38</inkml:trace>
          <inkml:trace contextRef="#ctx0" brushRef="#br0" timeOffset="169.3765">-27 1323 1,'0'9'43,"0"0"-3,0 2 4,-3-4-1,-1 2-10,0-5-4,0 3 3,2 1 2,0-1-5,2 2-14,0 0-9,0-2-5,0 0 1,0 1 1,0 0 1,2-2-2,0-1-1,2-1-1,0 0 0,-4 1-72,0-3-30,0-2-21</inkml:trace>
          <inkml:trace contextRef="#ctx0" brushRef="#br0" timeOffset="-817.8659">16 4 271,'2'0'0,"0"0"72,0 0-59,0 0 5,2 0 4,-3 0-4,-1-2 3,0 2-2,0 0-4,0 0-2,0 0-8,0 0 0,0 0-2,0 0-2,0 0-2,-1 0-33,-7-2-30,2 2-23,0 0-28,-2 0-43</inkml:trace>
          <inkml:trace contextRef="#ctx0" brushRef="#br0" timeOffset="-563.8516">16 4 175,'0'46'0,"0"-46"116,0 0-90,0 0 21,0 0-4,0 0 1,0 0-8,0 0-12,0 0-7,0 0-7,2 66-5,-2-60-4,0-3 2,0 5-2,0-7-1,0 4 0,0 1 0,-2 2-24,0 1-17,-2 0-31,0 1-19,-3 1-37,3-3-42</inkml:trace>
          <inkml:trace contextRef="#ctx0" brushRef="#br0" timeOffset="-363.226">-5 362 305,'2'5'0,"1"2"102,5 4-51,-2 0-26,-2-1-13,0 3-8,2-2-1,-5-2-1,1 2 1,0 0-2,-2-4-1,0 0 0,0 0 1,0-1-1,0 3-31,0 0-18,0 1-24,-4 0-12,-3-1-24,1 1-45</inkml:trace>
          <inkml:trace contextRef="#ctx0" brushRef="#br0" timeOffset="-178.2854">2 729 174,'0'6'0,"0"0"80,0 2-30,0-1-17,0-1-10,0 1-7,0-2-5,0 4 3,0-3 2,4 3 4,-4 0-5,0 3-5,0-3-7,0-1 0,0 5-2,0-3 0,-6-1-2,5 1-49,-3-2-27,0-1-21,2 4-26</inkml:trace>
          <inkml:trace contextRef="#ctx0" brushRef="#br0" timeOffset="369.9344">-32 1619 244,'0'7'0,"0"1"69,0 2-21,0-3-13,0 1-7,0 1-6,-6-1-9,4-2-10,0 1-3,2 1 0,-2 0-14,2-2-3,0-1-4,-2 4-17,0-5-25,2 6-19,0-4-21</inkml:trace>
          <inkml:trace contextRef="#ctx0" brushRef="#br0" timeOffset="570.5671">16 1895 235,'0'5'0,"0"0"100,0-3-42,0 3-12,0-3-9,0 2 1,0 0-8,0 1-8,0-3-9,0 3-5,0-4-6,0 5-2,0-3 0,0 3-32,0-2-18,-4 2-30,0 1-29,-4 1-8,3-2-14</inkml:trace>
          <inkml:trace contextRef="#ctx0" brushRef="#br0" timeOffset="871.4239">-27 2163 173,'76'77'0,"-76"-77"139,0 0-83,0 0-20,0 0-11,0 0-12,0 0-10,0 0-2,0 0-2,0 0-77,-20 59-36,11-59-68</inkml:trace>
          <inkml:trace contextRef="#ctx0" brushRef="#br0" timeOffset="724.2776">-27 2163 135,'0'0'0,"0"2"47,0 5-37,0-2-5,0 1-4,-2 1-1,2-1 0,0-1-41,0-2 11,0-1-16,0-1-25</inkml:trace>
          <inkml:trace contextRef="#ctx0" brushRef="#br0" timeOffset="2175.7945">8 2608 136,'-2'0'0,"2"0"27,0 0-1,-4 0-3,4 0 3,0 0 9,0 0 5,0 0 8,0 0 5,0-2 9,0 2-9,0 0-5,0-4-2,0 2-7,0 0 1,0 1-4,0 1-2,-2-3-1,2-1-8,0 4-4,0-2-2,0 2 2,0-5-11,0 1-1,6-2 0,-2-1-4,0 2 1,2-4-3,2 0 2,1 1 1,5-2 1,-5 1 2,9 0-5,1 1-1,0-3 2,5 2-4,-1 4-1,-2-4 0,0 6 1,-3-2 0,-1 2-1,-3 3 0,1 0 6,-7 0-5,5 10 0,-7-1 4,2-3-3,-2 6 3,-4 3 6,0-3-7,0 0-2,-2 3 1,0 3 0,0-6 2,-6 7-1,2-2-3,-6 0 4,4-3-5,1 4 0,-5-6 11,4-1-9,-5 4 0,1-6 0,4 1 1,-4 3-4,5-6 1,-1 0 0,0-3 3,6 1-4,-4-4 2,4 1-1,0-2 0,0 3 0,0-3 0,0 0-4,0 0 4,0 0 0,0 0 0,0 1 0,0-1 0,0 0-4,4 0 2,4 3 3,-4-3-1,1 1 0,5 3 0,-4 1 1,0-1-1,3 3-1,-3 1 1,4-2 1,-1 0-1,-3 1 0,4 1 0,-2 2 1,-3-3-2,3-1 0,0 3-1,-4 2 4,4-4-3,-5 6 1,-1 0 0,2 2 0,-4-2 0,0 1 0,0 3 2,-2 0-1,-4 0 1,-3-3 0,1 6 0,-2-4 3,-3-3 2,1 1 6,1-3-7,-3-2 2,3-1 7,-3-4-3,0-2 4,-5-1-6,6-1-2,-14 0 1,5 0-5,-3 0 1,4-7-3,-2-1 3,1-5-2,3 3-6,-2-5 1,2 2-13,5 4-7,2 0-1,1 2-8,5 7-10,2 0-32,-2 0-73,-3 4-229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4:04.2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489EC60-D15B-4048-8C54-FD2D7BDC3367}" emma:medium="tactile" emma:mode="ink">
          <msink:context xmlns:msink="http://schemas.microsoft.com/ink/2010/main" type="inkDrawing" rotatedBoundingBox="20336,11675 20385,12866 20151,12876 20102,11684" semanticType="verticalRange" shapeName="Other">
            <msink:sourceLink direction="with" ref="{54AF4FD2-F924-4F35-A2DA-61E1F5B45520}"/>
          </msink:context>
        </emma:interpretation>
      </emma:emma>
    </inkml:annotationXML>
    <inkml:trace contextRef="#ctx0" brushRef="#br0">5468-127 403,'15'15'0,"-1"3"131,3 12-52,1 4-5,-1 6-6,2 4-14,-3 10 1,-1 0-9,1 7-10,-5-2-9,3 1 1,-2-3-6,-9-2-1,5 2-2,-8-3 0,0 2-8,-2 3-8,-13-1 1,-1 2-3,-11-2-2,-4-1-55,-5 0-20,-5-6-87,-3-5-213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6:00.1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9D63C98-5D78-4C13-95C8-27A3131482F7}" emma:medium="tactile" emma:mode="ink">
          <msink:context xmlns:msink="http://schemas.microsoft.com/ink/2010/main" type="writingRegion" rotatedBoundingBox="11425,3873 15956,3988 15888,6665 11357,6550"/>
        </emma:interpretation>
      </emma:emma>
    </inkml:annotationXML>
    <inkml:traceGroup>
      <inkml:annotationXML>
        <emma:emma xmlns:emma="http://www.w3.org/2003/04/emma" version="1.0">
          <emma:interpretation id="{3BC51BDD-B98E-4994-95BC-D90333F74402}" emma:medium="tactile" emma:mode="ink">
            <msink:context xmlns:msink="http://schemas.microsoft.com/ink/2010/main" type="paragraph" rotatedBoundingBox="11425,3873 15570,3978 15542,5080 11397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A9914-855F-4AE3-9483-822037DEB8E4}" emma:medium="tactile" emma:mode="ink">
              <msink:context xmlns:msink="http://schemas.microsoft.com/ink/2010/main" type="line" rotatedBoundingBox="11425,3873 15570,3978 15542,5080 11397,4975"/>
            </emma:interpretation>
          </emma:emma>
        </inkml:annotationXML>
        <inkml:traceGroup>
          <inkml:annotationXML>
            <emma:emma xmlns:emma="http://www.w3.org/2003/04/emma" version="1.0">
              <emma:interpretation id="{3E4B414D-B58A-4207-A857-171D284A3B83}" emma:medium="tactile" emma:mode="ink">
                <msink:context xmlns:msink="http://schemas.microsoft.com/ink/2010/main" type="inkWord" rotatedBoundingBox="11425,3873 15570,3978 15542,5080 11397,4975"/>
              </emma:interpretation>
              <emma:one-of disjunction-type="recognition" id="oneOf0">
                <emma:interpretation id="interp0" emma:lang="tr-TR" emma:confidence="0">
                  <emma:literal>Hobi:</emma:literal>
                </emma:interpretation>
                <emma:interpretation id="interp1" emma:lang="tr-TR" emma:confidence="0">
                  <emma:literal>Hobimi:</emma:literal>
                </emma:interpretation>
                <emma:interpretation id="interp2" emma:lang="tr-TR" emma:confidence="0">
                  <emma:literal>Hösebilip:</emma:literal>
                </emma:interpretation>
                <emma:interpretation id="interp3" emma:lang="tr-TR" emma:confidence="0">
                  <emma:literal>Hobi:'</emma:literal>
                </emma:interpretation>
                <emma:interpretation id="interp4" emma:lang="tr-TR" emma:confidence="0">
                  <emma:literal>Ho:M-M. z</emma:literal>
                </emma:interpretation>
              </emma:one-of>
            </emma:emma>
          </inkml:annotationXML>
          <inkml:trace contextRef="#ctx0" brushRef="#br0">518 910 562,'0'2'0,"0"3"166,0 1-165,0 1 1,0-2 7,0 2 21,0-4 14,0 2 0,0 0-12,0 1 1,0 2-5,4 1-6,4 0-9,1 2-5,-3-2-6,6-1-2,-6 0 0,5-2 0,-3-3 3,0-1-1,1 0-1,-1-2 1,2 0-3,3-2 2,5-3-1,1-8 1,0-3-2,1 0-5,-5-3-9,1-4 3,-1-2-2,-1-2-7,-1-2-6,-1 2 2,-6 9 5,-6 2 14,0 8 7,-2 2-1,-12 5 0,-3 1 6,-5 0-6,-3 0 0,-4 10 13,0-2 3,-2 5-1,4 0-5,6-6 3,0 4-5,3-2 0,9-2-6,1 0 2,4-3-6,4-4-4,0 3-7,0 1-18,4-2-7,4 0-15,3 0-25,5-2-6,-1-6-38,-1-3-73,5-2-43</inkml:trace>
          <inkml:trace contextRef="#ctx0" brushRef="#br0" timeOffset="231.817">959 413 620,'0'0'0,"0"0"178,0 0-170,0 0-4,0 0 12,-6 5 13,4-1-9,-6 6-16,-1 1-4,-1 2 0,-2 0-16,3 3-13,1 0-29,-2 2-50,9 1-63,-3-4-89</inkml:trace>
          <inkml:trace contextRef="#ctx0" brushRef="#br0" timeOffset="374.182">965 758 661,'0'0'0,"0"3"91,0-3-95,0 0 6,0 0 1,0 0 1,0 2-8,0 2-91,-6 2-66,-6 6-97</inkml:trace>
          <inkml:trace contextRef="#ctx0" brushRef="#br0" timeOffset="2058.2123">1164 1060 360,'0'0'0,"2"0"65,2 0-63,-2 0 4,1-2 33,1-4 21,4-3 3,2-2 1,-5 2-19,7-5-3,-2 1-9,5-1-5,-9-1-9,7-7 0,-5 2 1,8-8-2,-11-1 2,11-1 4,-10-1-5,5-3-1,-5 1-5,2-3-6,-2 0-1,-4 2-4,1-2 4,-3 0-1,0 2-1,0-5-1,0 6 5,0 3 3,0 3-2,0 1-1,0 10-4,0 1 1,0 5 0,-1-1-2,1 4-1,-2 2-1,2 2 0,0 1 0,0-1-2,0 1 2,0 2-1,0-1 0,0 1 5,0 0-5,0 0 0,0 0-10,0 0 1,3 3 1,1 6 6,2 2 1,0 1 2,0 1 0,0 1 1,3-3-3,-5 2 2,-2 0 0,4-3 1,3 1-1,-3 0-1,-2-5 0,4 0 2,-2-4-2,-2 0 1,1 0-1,3-2 0,-2 0 0,2-2-9,5-8 2,5-5-2,1-5-8,-2-5 5,3 2-13,1-3 3,-4-1-7,3 0 0,-5 3 7,-3 9 11,-1 2 10,-9 6 2,2 0-2,-4 7 3,0-1 1,0 1 6,0 0 6,2 1-12,-2 6 0,0 2 16,0 5 0,0 1-2,0 2-4,0-6-1,0 6-4,0-4-3,2-1 1,4 4-1,-4-5 1,1 4-1,1-3-1,4 4-1,0-2 1,-4 5-1,0-2-2,-1-2 1,5 1-3,-4-3 2,-2 0 0,2-3-2,-2 5 2,0 0-2,-2-3-27,0 5 0,-4-4-24,-2 5-28,2 0-64,-6 2-42,3 0-65</inkml:trace>
          <inkml:trace contextRef="#ctx0" brushRef="#br0" timeOffset="-886.9568">47 49 202,'0'-6'0,"0"0"52,0-5-53,0 3 1,0 3 0,0 1 2,0 0 2,0 4-2,0 0 11,0-2 1,0 2-2,0 0-7,0 0-2,0 0-3,0 0 0,0-3-3,0 3 5,0 0-2,0 0 0,0 0 16,0 0 35,0 0 3,0 0-5,0 0-16,0 0-5,-2 0-3,2 0-5,0 0 0,0 0-2,0 0 1,0 0-2,-2 0-2,0 7 1,0-1 1,0 7 5,-2-1 2,2 2-2,0 8-4,-2-2 2,2 3 2,2 2 1,0 8-2,-2-2-2,2 8-1,-1 1-1,-1 2-4,0 2 2,2 1-6,0 1-1,0-3 0,0-1-1,0-3 2,0-1-5,0-2-1,0-2 3,0-7 0,0 1-1,0 1-2,0-7-2,0-2 0,0-2-1,0-4 0,0-4 2,0-4-2,0-2 0,0-4-10,0 0-6,0 2-7,0-2-12,0 0-14,-2 0-29,0-6-71,-6-6-84,4-6-92</inkml:trace>
          <inkml:trace contextRef="#ctx0" brushRef="#br0" timeOffset="-648.7185">20 641 543,'0'0'0,"1"0"91,3 0-96,2 0 5,0 0 0,0 0 49,3 0 5,1 0-2,2 0-12,3 0-10,2 0-12,5-3-3,-1 1-6,0-2 0,1 1-2,-3-4-1,-2 3-3,-1-3 1,1 1-5,-3-1-1,-3 0 3,1-4-2,-1-2-23,5-7-4,-5 1-21,3-4-41,-4-6-15,1 2-25,-1-4-19,2 1-13,-5 2 16</inkml:trace>
          <inkml:trace contextRef="#ctx0" brushRef="#br0" timeOffset="-385.5243">367 157 304,'-11'6'0,"3"2"334,-2 1-288,3 8-9,-3 4 5,2 4-7,3 4 9,-5 3-9,4-9-3,6 7-1,0-3-10,0 0-4,0 3-1,4-2-2,0-1-4,5 0 0,-1 0-4,4 5 1,-8-3-1,3 1 1,3-1-1,-6 2-3,0-2-1,0-2 0,1-2-2,-3-2 0,-2 3 0,0-3 4,0-3-3,0 2 0,-2-1-1,-3-5 0,3-1-37,-2 2 1,4-10-13,0-1-45,0-2-65,0-2-5,11-2-33,1-6-51</inkml:trace>
          <inkml:trace contextRef="#ctx0" brushRef="#br0" timeOffset="2559.6047">1904 715 451,'0'0'0,"2"0"73,2 0-64,0 0 19,0 0 25,-1 0 19,9 0-5,-6 1-8,7-1-19,-3 0-5,6 0-9,-3 0-3,3 0-11,-1 0-2,2 0-3,-3 0-1,1 0-4,3 0 1,-5 0-3,-1 0 0,-2 0 0,-3 0 0,-3 0 0,2 0 0,-2 0-44,-4 3-11,0-1-42,0 5-48,0 0-21,-6 2-48</inkml:trace>
          <inkml:trace contextRef="#ctx0" brushRef="#br0" timeOffset="2775.8981">1960 950 343,'0'0'0,"0"0"79,0 3-75,4-3 18,0 2 25,6 0 12,-3 0 1,7 0-8,-1 1-11,3-3-8,-1 0-11,1 0-7,-7 0-4,7 0-5,-5 0-3,1 1-2,3-1 1,-7 2-2,4-2 0,-8 5-25,0-2-40,-4 4-30,0 4-29,0-4-56,-6 4-77</inkml:trace>
          <inkml:trace contextRef="#ctx0" brushRef="#br0" timeOffset="3462.387">2275 1159 399,'4'0'0,"8"-8"120,-1-3-80,5 1 10,-1-5 7,-3 2-1,-1 1-12,-3-6 1,6-2-9,-5-2-8,5-5-5,3-1-8,-3-5-8,-1-1-6,3-2 0,-7-4 1,3-4 0,-2 0-4,-5-2 4,3-3-2,-2 7 0,-2 2 0,6 5 3,-5 4-3,-3 4 14,2 2-2,-4 8-4,4-2 0,-4 8 5,0 4 3,0-2 2,0 5 0,0 2 0,0 2-6,0 0-2,0 0-8,0 0-4,0 0-6,0 0-2,4 4 0,-2 9 9,0-3 1,0 5 0,0 1 1,1 0-1,3-2 1,0-1-1,-4-5 2,0 2-1,0-4 0,0 2-1,0-2 0,2-2 0,3 1 1,-1-4-1,-2-1-1,6 0 1,-3 0-13,-1 0 4,6-6-2,-3-4-3,7-5-1,3-7-3,-1 0-4,-1-1-4,-2-3 3,3 3 2,-3 4 5,-7 4 15,4 4-1,-7 6 4,-1 0-4,0 1 3,-4 4 2,0 0 8,0 0 4,0 0 0,0 0-4,0 7 0,0 0 5,4 2 1,-4 2-4,2 1-3,-2 1-4,0 2-1,0-3-3,0 3 0,0 2-2,0-2 0,0 5 0,0 0 1,0-2-1,0 3 0,-2 0 1,2-2-1,0 1 0,-4-4-14,4 5-7,0-6-12,0 3-18,0-2-16,4 1-28,-2 0-31,-2-1-30,0-3-45,0 4-37</inkml:trace>
          <inkml:trace contextRef="#ctx0" brushRef="#br0" timeOffset="3825.9551">2791 969 465,'0'6'0,"0"3"80,0 0-57,-2 1 15,2-4 18,0 1-2,0 1-18,0-2-8,0 0-1,0 3-7,2 3-2,4-5-4,4-3-4,-6 5 1,5-5-6,-1-2 1,-4 5-2,4-5-2,-3 0 0,3 0-2,4-2 0,-3 0 7,5-2-2,1-9 1,-1 0-1,3-1-2,-1-7-3,-5 7 0,-1-1 0,-6 3 0,-4 0 1,0 5-1,0-4 3,0 2-5,-2 1 0,-8 2 0,1 0 3,-5-2-2,1-1-6,-7 4 4,-3 0 4,4 3 0,-4 0-2,3 0-1,5 0 2,-5 0 3,13 0-3,3-6-33,-2 5-7,4 1-11,2-2-9,0 2-25,0 0-42,10 0-62,-1 0-3</inkml:trace>
          <inkml:trace contextRef="#ctx0" brushRef="#br0" timeOffset="4227.0501">3247 643 719,'0'0'0,"0"0"37,0 0-36,0 0 3,4 0 1,-2 0 19,2 0 0,6 0-6,-4 0 0,5 0-1,-3 0 1,2-2-3,3 2-8,1 0-2,-5 0-2,5 0-3,-6 2 0,5 2 1,-3 0-1,1 1-3,-1-1 5,4 1-2,-7-2 0,3 1-31,-4 0-7,-2-1-19,-2-1-31,3 2-34,-5 1-30,0-1-37,0 0-42</inkml:trace>
          <inkml:trace contextRef="#ctx0" brushRef="#br0" timeOffset="4475.3468">3255 959 233,'0'2'0,"4"2"140,2 0-72,0 0-10,-1 1-5,7-1-4,0 0 7,3 1-3,-3-3-13,-1 0-10,5-1-5,-9-1-8,9 2-9,-4-2 1,-5 0-8,3 0 0,2 0 2,-5 0-4,3 0 2,-2-2-2,3 1-38,-3-3-5,-2-3-29,0 2-40,-3 1-60,-3-2-91</inkml:trace>
          <inkml:trace contextRef="#ctx0" brushRef="#br0" timeOffset="5113.4926">3794 445 522,'4'-13'0,"2"1"47,8 1-18,-7 1 10,5-1 9,-4 0 0,3 3-10,-1-1-14,3 0-3,-5 0-3,8 2-2,-7-2-5,9 1 0,-1 0-8,-3 4 2,-1-1-4,3 5 8,-1-2 0,-1-3 4,1 5 0,-3 0 3,-3 0-5,-5 0-1,4 2-4,-6 3-1,0 0-3,0 1 4,0 1-1,0 1 0,-2 2-1,0-1-2,0 2 0,-4 1-1,-4 3 2,-2 1-2,-1 0 2,1 2 0,-1 2-2,1-5 1,-2 1-1,3-2-1,3-3 0,0 2 0,0-3 0,4 1-1,0 1 1,2-1 0,0-3 0,0 1-1,0 0 1,0 1 0,4 0 0,2 3-1,2-3 1,-4 8 0,5-4 2,3 1-2,-1 0 0,3 3 0,0-3 0,-5 3 0,7 0 1,-3 0-1,-1 0 14,1-2-3,-3-3 3,0 0-1,-5 0-3,-1-3-1,-2 1 0,-2 0-5,0-2 0,-6-2 2,-5 6-1,-7-1 1,-11-1 2,-1 4-6,-11 1 0,-7 2-4,-8 0-53,-4 3-28,-6-6-77,-4-3-328</inkml:trace>
        </inkml:traceGroup>
      </inkml:traceGroup>
    </inkml:traceGroup>
    <inkml:traceGroup>
      <inkml:annotationXML>
        <emma:emma xmlns:emma="http://www.w3.org/2003/04/emma" version="1.0">
          <emma:interpretation id="{85A6865B-BC3B-411C-A68E-EAB35E3F6D33}" emma:medium="tactile" emma:mode="ink">
            <msink:context xmlns:msink="http://schemas.microsoft.com/ink/2010/main" type="paragraph" rotatedBoundingBox="11833,5667 15910,5682 15907,6593 11830,6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21187-653F-4253-BDFC-C1732BDBB342}" emma:medium="tactile" emma:mode="ink">
              <msink:context xmlns:msink="http://schemas.microsoft.com/ink/2010/main" type="inkBullet" rotatedBoundingBox="11833,5667 12685,5670 12681,6578 11830,6575"/>
            </emma:interpretation>
            <emma:one-of disjunction-type="recognition" id="oneOf1">
              <emma:interpretation id="interp5" emma:lang="tr-TR" emma:confidence="0">
                <emma:literal>Hi</emma:literal>
              </emma:interpretation>
              <emma:interpretation id="interp6" emma:lang="tr-TR" emma:confidence="0">
                <emma:literal>Mi</emma:literal>
              </emma:interpretation>
              <emma:interpretation id="interp7" emma:lang="tr-TR" emma:confidence="0">
                <emma:literal>M:</emma:literal>
              </emma:interpretation>
              <emma:interpretation id="interp8" emma:lang="tr-TR" emma:confidence="0">
                <emma:literal>Hz:</emma:literal>
              </emma:interpretation>
              <emma:interpretation id="interp9" emma:lang="tr-TR" emma:confidence="0">
                <emma:literal>H:</emma:literal>
              </emma:interpretation>
            </emma:one-of>
          </emma:emma>
        </inkml:annotationXML>
        <inkml:trace contextRef="#ctx0" brushRef="#br0" timeOffset="6248.1794">509 1794 597,'0'0'0,"0"2"70,0 7-74,0 6 8,-4-1 48,0 8 4,4-3-16,0 5-12,0-4-1,0 5-1,0 0-4,0 7 1,0 1-4,0 1-4,0-2-4,0 1-2,0-1-2,0-3 1,0 2-1,0-4-4,2-2-1,-2 0 1,0-2 0,0 1-3,0-6 0,0 0 2,-4-2-2,2-3 0,0-4-13,-4 0-8,2 1-8,0-1-21,1-3-12,-5 7-27,2-2-22,-2 1 3,-1 1-20,-3-4-29,4-2-28</inkml:trace>
        <inkml:trace contextRef="#ctx0" brushRef="#br0" timeOffset="6802.8357">505 2223 593,'0'-2'0,"2"-1"124,-2 3-92,2 0-1,3 0 1,5 0 1,2-2 1,-3 0 1,7 2-2,-5 0-7,5-1-9,1 1-1,1-3-2,1 0-1,-6-1-3,5 0-3,1-1-5,-1 3 2,-5-1-6,1 0 2,-3 1 0,-3-2 2,5 0-2,-3-5 0,2-1-2,-5 4-15,1-2-1,-2-2-13,-2 5-10,-2-6-18,-2-5-20,2 7-31,-2-4 2,0-2 1,0 3-10,0-6 13,0 6 30,2-3 10,2 0 2,-4-1 13,0-1 35,0 0 14,0-3 0,5 3 26,-5 2 35,2-4 8,0 7-1,0 5 36,0-2 9,2 5-6,-4 2-10,0 2-28,0 0-10,0 0-18,0 2-10,0 11-9,0 3 10,-2 6 8,0 1-11,0 0-5,2 4-3,0 2 0,0-1 0,0 6-1,0-7-6,0 0-3,0-1-2,0 5-2,0-4 0,4 2-2,-4 2-2,0-4 0,0 0 0,0-3-2,0 3-2,0-4 1,0-2 0,-4 1 1,4-2-1,-6-6 0,-1 6-30,-1-6-2,2 3-16,-6 1-2,5 7-33,-7-2-31,1-5-60,1 6-13,0-10-77</inkml:trace>
        <inkml:trace contextRef="#ctx0" brushRef="#br0" timeOffset="7172.849">903 2572 397,'8'-12'0,"3"3"9,1-2-5,-3 0-2,-1 1 6,0-3 9,-2 0 2,-1 1 7,5-1-3,-4 1-10,2 1-9,1-4-2,-5 5 4,0 0-3,0 1 8,0 2 5,0 5 1,-4 1 11,2 1 16,-2-2 5,0 2 0,0 0-7,0 2-8,0 8 1,0 4 5,-8 6-3,6-1-9,-2 2-5,0-5-5,2 4-2,2-5-4,-2 3-3,2-3-1,0 2-3,0-3 1,0 3-1,2-5 0,0 4-3,2-3-2,2-4 0,2 6 1,-6-7-1,-1-2 0,1 1 0,0-2 0,2-1-21,-4-2-8,0-2-10,0 0-19,0 0-23,-6-6-60,1-8-138</inkml:trace>
        <inkml:trace contextRef="#ctx0" brushRef="#br0" timeOffset="7620.8185">1208 2367 641,'4'2'0,"2"1"92,-4-3-95,0 1 3,0 2 0,0-1 2,0 1 1,-1 3 0,-1-1-6,0 3-183,-5 0-62</inkml:trace>
        <inkml:trace contextRef="#ctx0" brushRef="#br0" timeOffset="7473.788">1264 2088 583,'2'0'0,"2"0"61,-2 0-53,-2 0 12,0 0 20,4 0-4,-4 0-10,2 0-10,-2 0-6,2 0-6,-2 0-2,0 4-3,0 4-1,-2 1-45,-10 3-36,3 0-68,-9 1-126</inkml:trace>
      </inkml:traceGroup>
      <inkml:traceGroup>
        <inkml:annotationXML>
          <emma:emma xmlns:emma="http://www.w3.org/2003/04/emma" version="1.0">
            <emma:interpretation id="{E904FE22-4D5F-4ACA-BA1C-3A8E0A061219}" emma:medium="tactile" emma:mode="ink">
              <msink:context xmlns:msink="http://schemas.microsoft.com/ink/2010/main" type="line" rotatedBoundingBox="13053,5751 15910,5761 15907,6593 13051,6583"/>
            </emma:interpretation>
          </emma:emma>
        </inkml:annotationXML>
        <inkml:traceGroup>
          <inkml:annotationXML>
            <emma:emma xmlns:emma="http://www.w3.org/2003/04/emma" version="1.0">
              <emma:interpretation id="{0DF486F9-3B4C-409D-A4A1-D389CF0D3EEC}" emma:medium="tactile" emma:mode="ink">
                <msink:context xmlns:msink="http://schemas.microsoft.com/ink/2010/main" type="inkWord" rotatedBoundingBox="14331,5767 15910,5773 15907,6534 14328,6528"/>
              </emma:interpretation>
              <emma:one-of disjunction-type="recognition" id="oneOf2">
                <emma:interpretation id="interp10" emma:lang="tr-TR" emma:confidence="0">
                  <emma:literal>"ü]</emma:literal>
                </emma:interpretation>
                <emma:interpretation id="interp11" emma:lang="tr-TR" emma:confidence="0">
                  <emma:literal>"ü}</emma:literal>
                </emma:interpretation>
                <emma:interpretation id="interp12" emma:lang="tr-TR" emma:confidence="0">
                  <emma:literal>M'M. =3</emma:literal>
                </emma:interpretation>
                <emma:interpretation id="interp13" emma:lang="tr-TR" emma:confidence="0">
                  <emma:literal>M'M. =</emma:literal>
                </emma:interpretation>
                <emma:interpretation id="interp14" emma:lang="tr-TR" emma:confidence="0">
                  <emma:literal>"Mü]</emma:literal>
                </emma:interpretation>
              </emma:one-of>
            </emma:emma>
          </inkml:annotationXML>
          <inkml:trace contextRef="#ctx0" brushRef="#br0" timeOffset="11400.4814">2925 2644 206,'0'-1'0,"2"1"146,-2-2-59,0 0-14,0 2-9,0-1-8,0-5-11,0 3-7,2-2 7,-1 0-17,1 0-6,2 1 9,-2-9-7,8 3-3,-6-1 2,0-8-2,3 6-5,-1-5-4,0 0-1,2-2-4,3-4-2,-3-1-4,4-4 1,-5-5 0,5 0-2,-4-8 0,5-2 3,-3-2-4,1-2 0,-5 5 1,-2 5 2,-2 2-2,6 5 2,-6 4-2,0 3 0,1 7-1,-3 3 3,2 3 7,-2 7-1,0 1 2,0 3-3,0 0-4,0 0-2,0 0 2,0 3-5,0 1-4,0 7 5,0 3 1,2-1 0,-2 3 3,4 1-1,2 0-1,-4 0 1,0-2-2,2-2 0,-2-1 1,7 3-1,-3-6 0,-2-1 0,0-2 0,-2-2 0,4-3 0,-3 5 1,-1-6-1,2 0 0,-2 0 2,2 0-2,2-6 0,2-2-9,-5-3 2,9-2-1,-4-6-5,5 0 5,-5-2-3,-2-1-2,5 4 3,-7 3 0,0 5 9,0 7 2,0-1-2,-4 4-1,0 0 2,0 0-7,2 0 0,-2 5 8,2 3 2,-2 2 3,0 8-1,0-6 1,2 3-2,-2-3 0,4 1-1,-3 0 2,3-7 1,2 6-4,-4 1-1,0-4 0,0 3 0,2 1-1,-4-2 0,2-1 1,0 3-1,-2 1 0,0 1-43,0-1-14,0 8-28,-2-6-33,-6 12-9,-2 0-46,5 1-42</inkml:trace>
          <inkml:trace contextRef="#ctx0" brushRef="#br0" timeOffset="11748.2079">3300 2585 292,'0'4'0,"2"2"80,1 1-26,-1 2-1,-2-4 4,2 2-3,0-1 0,2 0 2,0-2-13,4 0-14,1 1-4,1-3-3,0 0-4,1 2-9,1-4 4,1 0-4,-1 0 4,3 0-1,1-4-2,-4-4-4,3 3 0,-3-4-4,-7 3 1,-1 0 0,-2 2 9,-2 1 3,2 2 1,-2 1 0,0 0 2,0-3 2,-2-2-7,-2 4-2,-1-1-7,-7 0-4,2-3 0,-5 3 0,-1 2 0,5-1 1,-3 1-1,6-2 0,-1 0-23,5-3-5,0 3-18,2-2-25,0 2-19,2-2-45,0 4-56,0 0-130</inkml:trace>
          <inkml:trace contextRef="#ctx0" brushRef="#br0" timeOffset="12465.8892">3762 2210 301,'2'0'0,"3"0"113,1 0-91,0 0 9,4 0 13,-5-3 6,1-1 10,6 4 15,-3-2-1,3 2-13,2-2-17,3 2-16,2 0-10,1 0-5,-1 0-5,0 0-4,1-3 0,-7 3-3,5-4 1,1 3-1,-6-4-2,-1 5 2,0 0-2,-7 0-21,-1 0-25,-4 0-31,0 3-51,0 4-24,-7 7-26,-7-1-29</inkml:trace>
          <inkml:trace contextRef="#ctx0" brushRef="#br0" timeOffset="12691.8424">3835 2477 347,'8'0'0,"5"0"82,-1 0-48,3 0 21,-1-2-9,-4 2-4,3-2-4,-3 2-4,5-3 0,-5 3-13,5 0-6,1-2-4,-5 0-5,5 0-3,-5-2 1,1 1-5,-2 3 1,-1 0 0,-7 0 0,6 0-49,-4 0-24,-2 0-28,0 0-53,-2 0-63</inkml:trace>
          <inkml:trace contextRef="#ctx0" brushRef="#br0" timeOffset="13468.1147">4270 2030 304,'0'-8'0,"0"2"126,4-3-105,2 3 12,-4-1 6,1 2 6,1-4 14,0-2 0,4 3-8,0 2-6,3 1-12,1-4-7,5 1-8,1 1-3,-1 0 1,-3 1-2,3-2-2,-2 5-5,1 1 7,-5 2-6,3-1 1,-4 1-1,-1 0-2,-1 0 1,-6 0-2,0 3 1,0 0 0,0 5 7,-2-2-4,0 1 1,0-1-2,0 6-1,-2 0-2,-4 1 0,-8 7-1,5-6-1,-7 3 1,7 0-5,-5 0 2,4-3 0,-1 6-1,-5-7 0,5 5 3,-3-3-1,7 2-3,-3-5 1,6 1 0,2-5 2,2-1-4,0-2-1,0 6 3,0-4 0,0 0 0,6-3-1,2 1 2,-3 6-1,1-2 0,2-1 0,0 2 1,-4 1-1,3 1 0,-1 5 0,0-4 0,0 2 0,-1 2 4,-1-4 1,0 1-1,-2 0 1,2 0 1,-4-4 2,2 0 0,2 1-2,-4 1 0,0-3 1,0 1-2,0 1 1,-6-2 1,0-4-2,-7 4 0,3 0 1,-7 2 0,-5-1-6,-1 5 0,-6-9 9,0 6-8,2-3-2,-2 0-23,-2-2-12,-2 3-4,-1 2-22,-3-2-36,6 4-88,0-9-159</inkml:trace>
          <inkml:trace contextRef="#ctx0" brushRef="#br0" timeOffset="8755.2037">1647 2709 322,'4'0'0,"4"0"106,-5 0-86,7-7 22,2-4-3,-8 4 9,3-4 5,3-5 0,0 0 0,1-2 0,1-4-16,-1 1-7,1-4-5,-8 1-5,2-3-2,-2 0 2,3-5-2,-5-3-3,0-2-6,0-3 1,-2-2-2,0 3-2,0-3-1,0-1 0,0 5 2,0 1-1,-2 3-2,0 6-5,2 3 2,0 7 0,0 0-2,0 8 2,0 6 2,0-1-4,0 1 1,0 4 0,0-2 1,0 2-1,0-2 0,0 2-4,2 0 0,0 0-2,2 4 2,4 5 8,-3 1 6,3 3 2,4 1-4,-4 3 0,-3 0 0,9 2 0,-6-2-4,3-2-2,-3-4-1,2-4 1,-5-1-3,-1 1 2,2-6 0,0-1 0,-2 0-1,0 0 0,-2 0 1,3 0-1,7 0 2,-4-9 0,5-3-2,3-6 0,-3 0-14,5-6-1,-3 1 6,-1-2-6,-3 1 4,-1 0 3,0 5 2,-5-1 2,3 10 3,-4 6 1,-4 4 0,0 0 0,0 0 10,2 0-4,-2 2-3,0 5 4,0 4 3,0 1 3,0-1-4,0 5 0,0-1-4,0-3-2,0 1 3,0-2-4,2-6 1,-2 4-1,2 0 1,0-1-2,3 2-1,-1-3 0,2 4 0,0-3 0,0 2 0,1 1 0,-3-2-40,0-3 4,-2 0-5,-2 4-23,0 3-44,0-1-76,0 4-84</inkml:trace>
          <inkml:trace contextRef="#ctx0" brushRef="#br0" timeOffset="10228.0433">2615 2052 405,'0'0'0,"0"0"164,0 0-131,0 0 10,-2 0 4,-1 0 6,-3 0-8,0 0-6,2 0-5,0 0-1,-5 0-10,3 0-6,-2 2-8,-5 2-2,-1 4-3,0 5-1,-3-2 0,-2-1-2,1 7 1,1-6-2,3 3 0,-1 1 0,1-2 1,5 1-2,-3-6 0,4 3 2,5 0-2,-5 0 1,2-1 0,4 0 0,0-3-1,2 1 1,0 0 0,0-1 0,0 1 0,0-3-1,0-2 1,0 4 0,0-1 0,4-2-1,2-1 1,0 3 3,-1-2 1,3 2 4,4 0 2,1 3 1,-3 0-5,3-2 2,-3 2 2,4 2-1,-7 0 2,5-3 4,0 3 0,1-4-2,3 2-2,-5 2-1,5-3 0,-9 0-2,5-2 0,-4-1 0,1-1-2,-3 0-1,-2 1-2,-2-1-1,2-2 0,-2-2-1,2 0-1,0 0 0,-4 0 0,0 0 0,0 4 1,0-4-1,0 0-53,-4 0-2,-2 1-12,0 4-37,-2 4-88,-3 4-71,5-2-155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6:25.4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44C2460-B5CA-4B8D-8725-BEDBF9A909D1}" emma:medium="tactile" emma:mode="ink">
          <msink:context xmlns:msink="http://schemas.microsoft.com/ink/2010/main" type="writingRegion" rotatedBoundingBox="20248,4870 24648,5040 24561,7288 20161,7118"/>
        </emma:interpretation>
      </emma:emma>
    </inkml:annotationXML>
    <inkml:traceGroup>
      <inkml:annotationXML>
        <emma:emma xmlns:emma="http://www.w3.org/2003/04/emma" version="1.0">
          <emma:interpretation id="{2FA8F4B3-5C30-4AF9-8142-69B658FBE6B5}" emma:medium="tactile" emma:mode="ink">
            <msink:context xmlns:msink="http://schemas.microsoft.com/ink/2010/main" type="paragraph" rotatedBoundingBox="20300,4872 24648,5040 24613,5943 20265,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BF4A2-BF45-4461-811F-A7E064D44C18}" emma:medium="tactile" emma:mode="ink">
              <msink:context xmlns:msink="http://schemas.microsoft.com/ink/2010/main" type="line" rotatedBoundingBox="20300,4872 24648,5040 24613,5943 20265,5775"/>
            </emma:interpretation>
          </emma:emma>
        </inkml:annotationXML>
        <inkml:traceGroup>
          <inkml:annotationXML>
            <emma:emma xmlns:emma="http://www.w3.org/2003/04/emma" version="1.0">
              <emma:interpretation id="{A9BFF2C7-86BB-4718-8DA6-096611306810}" emma:medium="tactile" emma:mode="ink">
                <msink:context xmlns:msink="http://schemas.microsoft.com/ink/2010/main" type="inkWord" rotatedBoundingBox="20300,4872 21414,4915 21388,5602 20273,5559"/>
              </emma:interpretation>
              <emma:one-of disjunction-type="recognition" id="oneOf0">
                <emma:interpretation id="interp0" emma:lang="tr-TR" emma:confidence="0">
                  <emma:literal>Ho!</emma:literal>
                </emma:interpretation>
                <emma:interpretation id="interp1" emma:lang="tr-TR" emma:confidence="0">
                  <emma:literal>t:</emma:literal>
                </emma:interpretation>
                <emma:interpretation id="interp2" emma:lang="tr-TR" emma:confidence="0">
                  <emma:literal>He:</emma:literal>
                </emma:interpretation>
                <emma:interpretation id="interp3" emma:lang="tr-TR" emma:confidence="0">
                  <emma:literal>Ha:</emma:literal>
                </emma:interpretation>
                <emma:interpretation id="interp4" emma:lang="tr-TR" emma:confidence="0">
                  <emma:literal>He!</emma:literal>
                </emma:interpretation>
              </emma:one-of>
            </emma:emma>
          </inkml:annotationXML>
          <inkml:trace contextRef="#ctx0" brushRef="#br0">0 19 29,'0'0'0,"0"0"0,0 0-25,0 0 25,0 0 0,0 0 5,0-2-5,0-1-3,4 3 4,-4-4-1,6-1 0,-4 3 0,0 1-7,-2-3 9,0 4 27,0 0 4,0 0-1,0 0 3,0 0-17,0 0-5,0 0 9,0 0 5,0-2-1,0 2 10,0-2-4,2 2-7,-2-1-7,2-2 1,-2 3-1,0-3-2,0 3 63,0-2-4,0 2-20,0 0-22,0 0-5,0 0-2,0 0 8,0 0-2,0 0-1,0 0-4,0 0-10,0 0-1,0 0-6,0 0-2,0 0-2,0 0-6,0 9 0,0 4-9,0 1 13,0 4 23,0 0-18,0 6 5,2-3-6,0 6 2,0 0 1,-1 0-1,-1 6 5,2-6-3,-2 5-5,0-1 0,0-2-2,0 5-4,0-3 2,-2-1-1,-3 2-2,1-5 0,0-1 1,4-1-1,-2-7 0,-4 4 4,6-10-5,0 3-2,-2-5 1,2-1-5,0-6-7,-2 5-4,2-4-4,0-2-13,0-2-2,0 0-17,0 0-20,0-14-20,0-3-83,0-14-167</inkml:trace>
          <inkml:trace contextRef="#ctx0" brushRef="#br0" timeOffset="231.8093">18 408 423,'2'0'0,"3"0"89,5-4-89,0-5 0,3 4 33,-1-1 24,1 3 7,3 3-12,3-4-13,3-1-4,1-3-16,0 3-2,-2 1-2,-2 0-1,-3 0-8,-6 0-4,-5 0-1,5 2 0,-4-3 2,0-1-6,1 1-21,-1 1-23,2-1-27,2-2-33,-3-2-14,5-2-66,1 2-25</inkml:trace>
          <inkml:trace contextRef="#ctx0" brushRef="#br0" timeOffset="517.0132">385 80 369,'-4'-4'0,"4"4"81,0-3-59,0 3 8,0 0 17,-2 0 2,2 0 9,0 0-3,0 9-7,-2 1-10,0 7-11,0 0-6,2 2-3,0 0-1,0 5-1,2-4 3,0 2-4,2 0 1,-2 0 0,2 0-1,-4 3-6,0 1 4,4 2-4,-4-4-2,0 4 0,0-1-1,0 0-3,-4 3-1,2-7-2,2 0 0,-2-1 2,0-8-3,2 6 1,0-10 0,0 3-30,0-5-11,0-2-23,0 2-24,0-1-63,4-3-7,2-4-93,-2 0 13</inkml:trace>
          <inkml:trace contextRef="#ctx0" brushRef="#br0" timeOffset="886.449">509 652 517,'0'0'0,"2"0"39,5 0-40,-3 0 2,0 3 36,0-2 13,4 4 9,1 1-14,3-3-11,0 1-2,-1 0-3,-1-1-5,3-1-3,1 4-6,3-3-2,-1-1-6,1 2-3,2-4 1,-5 0-6,3 0 2,-1-4 1,-5 0 2,1-3-4,0 2 0,-7-3 3,3-1-3,0 0 0,-6 3 0,0 0-3,-2-6 2,0 3-1,0 1-1,-8-1-2,-2-2-1,3 0 0,-7 1-5,1-3-5,1 3 2,-2 2-8,1 3-4,3 3 13,-1 2 8,1 0-2,2 7 2,-5 3 3,1 5 3,2 1 1,5 2-3,-5-5 2,10-1-2,0-4-1,0-1 2,0-1 0,0-2-36,0-2-11,2 3-19,6-5-10,-3 0-16,5 0-6,2-7-88</inkml:trace>
          <inkml:trace contextRef="#ctx0" brushRef="#br0" timeOffset="1156.124">1029 269 671,'0'0'0,"0"3"134,2-3-133,0 0 4,-2 0 0,0 0 0,0 0 0,0 4-8,0 1 3,0 2 0,-4 6-41,-4 1 5,4 1-61,-6 2-57,-1-2-118</inkml:trace>
          <inkml:trace contextRef="#ctx0" brushRef="#br0" timeOffset="1303.2621">1060 606 685,'3'0'0,"5"0"66,0-4-65,0 0-2,-3 1 1,-3 3-1,-2 0-89,0 0-73,-7 0-96</inkml:trace>
        </inkml:traceGroup>
        <inkml:traceGroup>
          <inkml:annotationXML>
            <emma:emma xmlns:emma="http://www.w3.org/2003/04/emma" version="1.0">
              <emma:interpretation id="{709E3F58-F967-4B33-8454-6350CC176DDC}" emma:medium="tactile" emma:mode="ink">
                <msink:context xmlns:msink="http://schemas.microsoft.com/ink/2010/main" type="inkWord" rotatedBoundingBox="21707,4938 24647,5052 24613,5943 21672,5829"/>
              </emma:interpretation>
              <emma:one-of disjunction-type="recognition" id="oneOf1">
                <emma:interpretation id="interp5" emma:lang="tr-TR" emma:confidence="0">
                  <emma:literal>Minör</emma:literal>
                </emma:interpretation>
                <emma:interpretation id="interp6" emma:lang="tr-TR" emma:confidence="0">
                  <emma:literal>Majör</emma:literal>
                </emma:interpretation>
                <emma:interpretation id="interp7" emma:lang="tr-TR" emma:confidence="0">
                  <emma:literal>Minöre</emma:literal>
                </emma:interpretation>
                <emma:interpretation id="interp8" emma:lang="tr-TR" emma:confidence="0">
                  <emma:literal>Masör</emma:literal>
                </emma:interpretation>
                <emma:interpretation id="interp9" emma:lang="tr-TR" emma:confidence="0">
                  <emma:literal>M=1.=3</emma:literal>
                </emma:interpretation>
              </emma:one-of>
            </emma:emma>
          </inkml:annotationXML>
          <inkml:trace contextRef="#ctx0" brushRef="#br0" timeOffset="2622.2655">1377 861 385,'1'0'0,"5"-4"91,-2-1-48,0 1 16,-2-2 19,-2 4-3,2-9-23,0 2-8,4 0-10,-1-7-8,1-2-3,6-2-7,-4 0 0,5-4-6,-1 0-1,1-3-3,3-2-2,-3-2 3,1-5-5,1 0-1,-5-2 0,1-2 1,-5-1-3,2-8 2,-4 2-1,2 6-2,-2-3 3,-4 7-1,0 4 0,1 14-2,-1 4 1,0 5 2,0 8 7,0 2-2,0 0-4,0 0 1,0 0-2,0 0 3,0 0-2,-1 0-4,1 3-4,0 3 3,-2 5 1,0 3 3,2 2-2,0 1-1,0-4 2,2 5 0,0-3-1,-1-2 1,5-3 0,-4 0 0,6-3 1,-4 0-2,0-5-1,1 0 3,1 1-2,-2-3 1,4 0 0,3 0-5,-1 0 2,4-12-1,3-3-11,-2 1-2,3-8-9,1 1-3,-1 3-3,1-6 1,-9 6 8,-1-1 6,-3 8 12,2-2 5,1 2 0,-5 4 0,4 0 0,-4 7 9,-2-2 8,-2 2 2,0 0-2,0 0-3,0 0-3,4 0 0,-2 6 5,2 4-1,1-3-2,1 4-2,-2-3-3,0 0 3,2 5-2,3 0-3,-3-1-2,6 5-1,-6-5-1,3 4-2,3 0 0,-6 1 2,3 2-2,-5 5 0,-2-4 0,-2 3-1,0 5 0,-4-3-31,-5 2 2,-1 3-21,-4 2-32,7 1-64,-3-3-26,4-7-73</inkml:trace>
          <inkml:trace contextRef="#ctx0" brushRef="#br0" timeOffset="2976.555">2105 446 478,'0'0'0,"2"0"74,2 0-66,-2 0-6,-2 0 8,2 0 28,2 0 12,5 0 20,1 0-7,4 0-19,-1 0-4,1 0-8,1 0-10,3 0-5,-5-2-10,3-1 0,-1 2-5,0 1 0,-5-2-3,2 2 2,-6 0-2,-5 0-16,3 0-29,-2 0-26,0 0-40,-2 6-47,0 1-34,0 1-82</inkml:trace>
          <inkml:trace contextRef="#ctx0" brushRef="#br0" timeOffset="3161.4353">2165 652 409,'0'3'0,"0"0"82,0 1-77,4 1 40,2-3 13,7 3 16,-3-3-21,7 0-18,3-2-13,-1 1-9,0-1-8,1 2-2,-3 0 0,4 4-5,-1-3-47,-5 3-119,1-1-157</inkml:trace>
          <inkml:trace contextRef="#ctx0" brushRef="#br0" timeOffset="4179.1475">2575 890 420,'0'0'0,"4"0"108,2-4-75,-1-4 7,-1-3 4,2 0 10,6-1-11,-5-3-12,7 0-7,-6-1-5,3-7 1,-1 1-9,3-7 2,1-1-5,1 3-1,3-9-1,-5 0-2,1-4-3,-1-3 1,-3-4 0,2 0 2,-8 1-5,-1 0 2,1 5 4,2 6 5,-4 7-2,2 8-1,-2 2 3,0 2-10,0 0 0,2 9 0,-1-4 0,-3 5 1,0 1-1,0-1 0,2 6 5,-2 0-2,0 0 2,0 0-2,0 0-2,0 0 1,0 0-3,0 4-8,0 5 4,2 6 10,0 0 11,0 7-8,-2-4 0,2 3-5,0-3 0,0-5 0,2 7-2,2-9 3,-1 5-5,-3-6 2,0-2-1,2-4 0,-2 1 0,2-3 0,0 0 0,0-2 0,0 0 0,-1 0 0,5 0 0,-2-4-8,4-7 3,1-3-1,5-4-9,-7 0 0,7-2 0,-7 5 3,-1 1 5,-2 6 3,-4 2 6,0 4-4,-2 2 2,0 0 0,0 0 3,0 0-3,0 0 0,0 0 0,4 0 1,-4 0-1,6 0 12,-5 2-5,3 4 0,0 1-3,0-1-2,4 0 5,-2 0 1,-1 5-2,7-3-2,-8 3 0,4-2 0,-3-3-4,1-1 0,-2 4 2,-4-2 0,4 1-2,-4 0 0,0-2-12,0 5-9,0 4-12,-2 2-11,-6 0-25,-5 13-44,-7-1-51,7-1-54,-6-2-78</inkml:trace>
          <inkml:trace contextRef="#ctx0" brushRef="#br0" timeOffset="4542.4783">2960 937 285,'3'5'0,"3"6"61,2 2-8,-4-4 11,6-2-22,-3 0 9,-5-5 12,8 5 4,-4-5-22,-1 0-11,5 2-2,-2-4-5,-2 0-5,7 0-5,-7-2-3,8-4 0,-3-7-5,5 1-4,3-8 2,0 6-7,-1-3 0,-7 0 5,5 0-4,-11 3-1,3-3-1,-6 8-2,-2 1 3,0 1 0,-6 3-4,-7 2-7,-5 2-2,-9 0 5,-9 6 0,-1 6 11,2 4 0,2-3-4,6-1 0,4 1-12,9-4-56,7 2-62,7 0-75,0-9-136</inkml:trace>
          <inkml:trace contextRef="#ctx0" brushRef="#br0" timeOffset="5598.3891">3418 545 629,'0'0'0,"0"0"74,0 0-44,0 0 2,0 0 2,4 0-12,7 0-12,1 0 7,7-1 10,4-4-3,2-2-1,4 1-6,-5 4 0,1-3-8,-4 1 3,0 3-5,-3-1-5,-3 2-2,-3 0 0,-1 0 0,-1 0 0,0 0 1,-7 0-1,3 0-24,-6 0-14,2 0-24,-2 3-29,0 8-61,-4 2-13,-9-1-68</inkml:trace>
          <inkml:trace contextRef="#ctx0" brushRef="#br0" timeOffset="5883.4203">3543 777 463,'2'2'0,"6"-2"57,6 1-30,-3-1 24,5 0 7,1 0-7,4 0-12,-3 0-5,1-3-4,-7 1-6,5 2-3,0-5-7,-1 5-3,-3-2-4,3 2-3,-5 0-3,-1-2-2,-8 2 2,2 0-2,2 0-13,-6 0-30,0 0-25,0 0-61,0 4-9,-6 0-65</inkml:trace>
          <inkml:trace contextRef="#ctx0" brushRef="#br0" timeOffset="6632.3243">4052 337 496,'-2'-7'0,"2"1"51,0-1 1,2 2-9,2-4-2,3-2-6,5 0 4,-2 2-6,5-5-4,0 5-7,1 2-9,-4-2-3,3 6 1,-3-5-1,1 2-1,5 2-3,-7-2-1,7 0 3,-3 0-2,-7 5 1,1 1 2,-3 0-3,0 0 0,0 0-5,-4 0 1,-2 0 0,0 0 2,2 0-1,0 1-4,-1 2 0,1 2 2,-2 1-2,0-2 0,0 5-2,0 0 6,-3 3 9,-5 2-8,-2 4-5,-5-2 2,5 6 2,-3-4 0,3 5-6,-2-1 3,6-2 0,-1-1 2,-3-2-3,6 3 1,0-6 0,0 1 0,4-5 0,0 3-3,0-4 3,2-2 0,2 4-2,0 0 2,2-5-2,4 2 4,-3-1-4,3 4 4,0-4 0,-6 2-2,7 0 0,-5-1 0,0 0 3,3 1 5,-3 4-1,0-5 1,4 4-1,-5 2-2,1-5 2,4 1 3,-4 0 2,-2 0 1,1-2-4,-1 3-1,-2-2-3,-2-3-3,0 0 2,-4 2-1,-7 3 4,-11-2 2,1 5-5,-8-1 0,-6 1 0,4 1-4,-7-4 0,-1 1-50,-1-1-9,-1-2-35,2 3-124,5-9-202</inkml:trace>
        </inkml:traceGroup>
      </inkml:traceGroup>
    </inkml:traceGroup>
    <inkml:traceGroup>
      <inkml:annotationXML>
        <emma:emma xmlns:emma="http://www.w3.org/2003/04/emma" version="1.0">
          <emma:interpretation id="{E4B6CED6-FB4D-487E-92BA-38DB85621BA3}" emma:medium="tactile" emma:mode="ink">
            <msink:context xmlns:msink="http://schemas.microsoft.com/ink/2010/main" type="paragraph" rotatedBoundingBox="20180,6324 24441,6413 24423,7260 20162,7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E41FB-CA2C-4E52-BD76-C1F64E9102C0}" emma:medium="tactile" emma:mode="ink">
              <msink:context xmlns:msink="http://schemas.microsoft.com/ink/2010/main" type="inkBullet" rotatedBoundingBox="20180,6324 20529,6331 20515,7017 20166,7010"/>
            </emma:interpretation>
            <emma:one-of disjunction-type="recognition" id="oneOf2">
              <emma:interpretation id="interp10" emma:lang="tr-TR" emma:confidence="0">
                <emma:literal>H</emma:literal>
              </emma:interpretation>
              <emma:interpretation id="interp11" emma:lang="tr-TR" emma:confidence="0">
                <emma:literal>t</emma:literal>
              </emma:interpretation>
              <emma:interpretation id="interp12" emma:lang="tr-TR" emma:confidence="0">
                <emma:literal>It</emma:literal>
              </emma:interpretation>
              <emma:interpretation id="interp13" emma:lang="tr-TR" emma:confidence="0">
                <emma:literal>ht</emma:literal>
              </emma:interpretation>
              <emma:interpretation id="interp14" emma:lang="tr-TR" emma:confidence="0">
                <emma:literal>H.</emma:literal>
              </emma:interpretation>
            </emma:one-of>
          </emma:emma>
        </inkml:annotationXML>
        <inkml:trace contextRef="#ctx0" brushRef="#br0" timeOffset="7861.3897">-85 1456 233,'0'-6'0,"0"-1"85,0 2-26,0 4 5,0 1-3,0 0-6,-2 0 0,2 0-1,0 0-7,0 0-10,0 0-4,0 0 0,0 0-2,0 0-6,0 0-13,0 9 0,0 4 9,-2 4-4,2 1-5,-2 5 1,2 5-4,0 2 0,0 0-3,0-1-2,0 3 0,0-3-1,2 0 1,0 0-2,2 5-1,-2-7 3,4 4-4,-4-2 0,-2-2 0,0 2 0,0-1 1,0-6-1,0 2 0,0-3-18,0-5-6,-8 4-10,4-7-13,-5 4-23,1-7-26,-2-2-40,-1 3-34,1-9-67</inkml:trace>
        <inkml:trace contextRef="#ctx0" brushRef="#br0" timeOffset="8120.5247">-100 1832 561,'8'-9'0,"1"-3"53,5 1-30,3 4 26,-5-3 8,1 5-22,5 2 6,-5-1-8,10-1-1,-3-1-7,3 1-7,4-1-4,-8 4-5,3 0-2,-3-2-4,-4 4-3,3 0 0,-7 0-2,-7 0 3,-2 0 0,2 0-1,-4 0-27,0 0-1,0 0-8,0 0-12,0 0-27,-2 0-39,0 0 6,-2 0-9,2 0-52,2-8-45</inkml:trace>
        <inkml:trace contextRef="#ctx0" brushRef="#br0" timeOffset="8405.71">207 1505 393,'-4'-4'0,"2"4"173,2-2-120,0 2-17,0 0-16,0 0-2,0 0 0,0 0-1,0 0 2,0 0 1,0 0-3,0 0-1,2 2-4,2 9 16,2 7 6,-4-3-6,-2 6-7,0 1-4,2 2-3,-2 2-2,4 2-1,-4-2-2,0 2 1,0-3-1,0 3-5,0-1 1,0 2 1,0-4-4,0 0 0,0 0-2,-4-1 0,4-7 2,-2 4-3,0-7-2,2 2-7,0-4-3,0-1-11,-2-1-11,-2 1-13,0-1-17,0-1-33,-1-1-58,3-1-29,0-6-94</inkml:trace>
      </inkml:traceGroup>
      <inkml:traceGroup>
        <inkml:annotationXML>
          <emma:emma xmlns:emma="http://www.w3.org/2003/04/emma" version="1.0">
            <emma:interpretation id="{20B7B065-F217-41E7-BDA4-E7C03764AF21}" emma:medium="tactile" emma:mode="ink">
              <msink:context xmlns:msink="http://schemas.microsoft.com/ink/2010/main" type="line" rotatedBoundingBox="20640,6352 24441,6431 24423,7260 20623,7180"/>
            </emma:interpretation>
          </emma:emma>
        </inkml:annotationXML>
        <inkml:traceGroup>
          <inkml:annotationXML>
            <emma:emma xmlns:emma="http://www.w3.org/2003/04/emma" version="1.0">
              <emma:interpretation id="{74883548-27C9-4698-9602-2DCD66E89E8D}" emma:medium="tactile" emma:mode="ink">
                <msink:context xmlns:msink="http://schemas.microsoft.com/ink/2010/main" type="inkWord" rotatedBoundingBox="21506,6406 23229,6442 23212,7234 21490,7198"/>
              </emma:interpretation>
              <emma:one-of disjunction-type="recognition" id="oneOf3">
                <emma:interpretation id="interp15" emma:lang="tr-TR" emma:confidence="0">
                  <emma:literal>"İbo:</emma:literal>
                </emma:interpretation>
                <emma:interpretation id="interp16" emma:lang="tr-TR" emma:confidence="0">
                  <emma:literal>"baro: 3</emma:literal>
                </emma:interpretation>
                <emma:interpretation id="interp17" emma:lang="tr-TR" emma:confidence="0">
                  <emma:literal>1:MIM.=3</emma:literal>
                </emma:interpretation>
                <emma:interpretation id="interp18" emma:lang="tr-TR" emma:confidence="0">
                  <emma:literal>"mera. =3</emma:literal>
                </emma:interpretation>
                <emma:interpretation id="interp19" emma:lang="tr-TR" emma:confidence="0">
                  <emma:literal>"bir! =3</emma:literal>
                </emma:interpretation>
              </emma:one-of>
            </emma:emma>
          </inkml:annotationXML>
          <inkml:trace contextRef="#ctx0" brushRef="#br0" timeOffset="10342.2728">1193 2227 405,'0'0'0,"0"0"100,0 0-62,2 0 14,-2-2 4,0-2-2,0-5-2,0-1-12,2-1 2,0-2-11,4-3-3,-1-1-4,3 0 1,0-8-8,3 5-8,-3-7-3,4 0-3,-5-2-1,1-5 3,2-2-7,-2 2 4,1-9-3,-3-1 0,0-3 2,0 0-1,-1 7 0,-3 1 0,-2 8 0,0 7 0,0 9 6,0 7-1,0 1 0,0 2-1,0 2-1,0 1-1,0 2 0,0-2 4,0 2 1,0 0-3,0 0-3,0 0-2,0 0-5,0 4-1,0 7 3,2 3 6,2 1 4,4 2 0,0 1-2,-4 2-1,3-4-1,-1 0 0,0-2 1,0-1-1,-1-7-3,3 0 2,-6-4 0,2 2-1,0-4 0,2 5 0,-1-5 1,1 0 0,6 0 0,-3-11-2,7-1-3,1-6-4,3 0 1,-5-1-2,-1-2-1,1-3 6,-7 3 0,0 5 2,1-1 2,-9 9 0,2 1-3,-2 5 4,2 2 1,-2 0 3,0 0 2,0 0-1,0 7-3,0 1-3,2 9 0,0 0 23,0 4-15,4-5-1,-4 1-2,2-3 2,-1 4-2,1-7 1,0 1-3,2-1 1,-2-5 0,-2 2-3,2-4 0,-2 3-1,-1-5 0,1 4 2,-2-1-2,0-1 0,0 4 0,0-2-23,0 1-12,0 1-5,0 1-25,-2 5-46,1-1-100,-1-3-86</inkml:trace>
          <inkml:trace contextRef="#ctx0" brushRef="#br0" timeOffset="11699.2127">1866 1629 266,'0'-4'0,"0"3"161,0-2-95,0 0 5,0 3 3,0 0-5,0 0 1,0-2-14,0 2-11,3 0-9,-3 0-5,0 0-7,0 0-7,2 0-1,0 0-1,0-1-2,-2 1-6,4 0-5,4 0 3,3 0 0,5 1 2,-3 7 0,1-2-3,1 3 1,-5-2-2,4 5-1,-5-4 1,1 2 1,2 2-2,-1 0 3,-1-3-3,1 4 0,-1-2-1,2-3-1,-5 4 0,7-1 0,-6 0 0,3-2 0,-5 3 0,2-4 1,1 0 0,-7 3-1,2-2 0,0-1-1,-2 0 1,2 1 0,-2 1 0,-2-3-1,0-2 2,0 4 0,0-1-2,0-3-4,0 5 5,-6 1 0,-4 0-3,3 1 4,-5-2 2,2-1-2,1 0 1,3-4-2,-6 6 0,5-4 5,-1 4-4,-6-6 1,7 4 0,-7-1 1,2 1-2,3-1-1,-3 0 0,3-1 0,-1 2 4,2 0-6,2 3 4,-3-6-2,3 3 0,2-4 0,0 1 0,4-1-1,0-2 1,0-2-7,0 1 4,0-2-21,0 0-6,0 0-9,6 0 3,9 3-12,-1-3-18,3 0-47,7-3-90,-5-5-87</inkml:trace>
          <inkml:trace contextRef="#ctx0" brushRef="#br0" timeOffset="12717.4714">2362 2243 422,'0'0'0,"0"0"65,0 0-41,0 0 20,0 0 24,0 0 19,0 0-7,0-3-10,0-5-39,2-1-19,0-6 10,0 3-2,0-6 2,6-2-9,-6-4-7,4-3-4,5-3 2,-3 5-4,2-5 0,1-3 7,-5-3-4,4-4-3,-5 1 0,1-1 0,4 2-1,-4 2 2,-1 9 0,3 7-1,-4 7-1,-2 3 1,0 4 0,0-1 0,-2 6-1,0 1 2,2 0-3,-2 0 2,2 0-1,0 0 2,-2 0-2,0 6-4,2 2 9,3 3 4,-3-1-3,2 3-1,-4 2 0,0-1-3,4-3-1,-2 0 0,0-6 1,4 4-1,-2-5-1,-1-1 1,-1-1 1,-2-2-1,6 0 0,-4 0 1,10-5 0,-3-4 0,7-2-2,-1-7-3,3 0-2,-3-4 5,-1 4-4,-1-2 0,-3 4 1,1 1-2,-5 3 4,2 3 2,-2 8 0,-2-2 0,-2 0 0,-2 3 0,0-2 0,0 2-2,0 0 1,0 0 2,0 0-2,2 0-4,-1 0 3,3 9 2,2-5 0,-4 3 2,4 0-1,-4-2 1,2 6 1,3-4-1,-3 4 5,0 2-4,-4-2 2,4 1-3,-2 3 1,6-2-3,-8 1 0,0 2 2,0-4-1,0 3-1,0-4 1,0 3-2,0-2-16,0 1 6,0 2-7,-8 1-25,2 4-27,-2 3-35,-5 6-70,-5-4-41,9 3-109</inkml:trace>
          <inkml:trace contextRef="#ctx0" brushRef="#br0" timeOffset="13072.9804">2743 2250 453,'0'1'0,"2"2"62,2 2-36,0 4 7,0-4 19,-4 6 0,2-5-20,0 1-9,3 3 3,3 1-6,0-5 1,-2 1 5,5-2-3,-3-2-6,2 1-1,1-2-7,-1-2 3,1 0-3,-1 0 1,2 0-1,1-5-2,-5 0 1,-4-4 7,2 4-9,-1-7 2,-1 0 0,-2 0-3,0 0-1,-2-4-1,0 0-2,0 2 0,0-3 1,0 5-3,-4-1-1,-7 4 2,3 6 0,-4-1-10,3 3 2,1-3-12,-4 4-16,3 0-10,-5 5-17,-1 9-15,1-3-38,3 3-8,3 1-62,-4-6-77</inkml:trace>
          <inkml:trace contextRef="#ctx0" brushRef="#br0" timeOffset="8806.839">329 2077 223,'2'0'0,"6"0"109,1 0-43,-1-3-11,2-7-4,3 5-5,1-4-4,-5-3-1,3-1-6,2-2-12,-3 1-3,3-6-9,-7 6-4,1-6 0,2 6-1,-8-1-5,3-1 4,-1 1 5,4 2-1,-4 1 0,4 5 3,-8 3 4,2 4 1,-2 0 2,0 0 1,0 0-4,0 0-1,0 0-4,0 11 4,0 4 4,-2 0-4,2-3-3,-2 2-1,-2 1-5,4-2 3,0 6-2,0-3-2,0 4 3,8-4-3,-3 1 0,1 1-2,0-1 3,-4 3-2,6-3-2,-8-1-1,4 1 2,-4-2-4,0-4 2,1 2-2,-1-3 1,0-4 0,0 1-14,0-5-11,0 0-9,0 2-7,0-4-18,-1 4-40,-11-4-70,2 0-76</inkml:trace>
          <inkml:trace contextRef="#ctx0" brushRef="#br0" timeOffset="9038.2867">787 1700 722,'4'0'0,"0"0"16,0 0-14,-2 0-4,-2 0 2,0 1 0,0 3 0,0 2 0,-2 3-64,-4 1 34,-10 5-37,9-2-68,-7-3-131</inkml:trace>
          <inkml:trace contextRef="#ctx0" brushRef="#br0" timeOffset="9207.589">814 1976 771,'2'0'0,"0"0"21,-2 0-18,0 0 16,0 0 27,0 0-24,0 0-17,0 4-10,0 5-128,-2 6-26,-15 0-41</inkml:trace>
          <inkml:trace contextRef="#ctx0" brushRef="#br0" timeOffset="13466.0508">3236 1862 532,'0'0'0,"2"0"78,-2 0-60,6 0-2,-4 0 9,3 0 12,5 0-1,2 0-6,-3 0-12,3 0-10,2 0 2,-7 0-2,5 0-2,-2 0-2,1 0-3,-1 0 0,1 0 0,-1 0-2,-4 0-8,4 0-11,-5 1-22,-3 5-33,-2 2-37,0 3-20,0-2-54,0-2-45</inkml:trace>
          <inkml:trace contextRef="#ctx0" brushRef="#br0" timeOffset="13688.8154">3267 2092 365,'-6'3'0,"4"0"46,0 2-45,2-1 35,0-2 8,0 0 1,4 0 1,8 0 22,-3 0-20,3-2-17,3 0-6,3 0-8,-5 0-10,5 0-5,-1 0 0,-1-2 2,-5 2-8,3 0-9,-7 0-22,5 2-59,-4 3-55,0-1-88</inkml:trace>
          <inkml:trace contextRef="#ctx0" brushRef="#br0" timeOffset="14838.8833">3866 1630 265,'0'-3'0,"0"-3"146,0 1-99,0 1 6,0 1-7,0-1-4,0 3 7,0-3-1,0 0-4,0-1-10,6-3-9,4 3-5,-3 2-5,11-4-3,-1 3 0,1-2 0,3 1 0,-8 1-1,9 0-1,-5 2 1,2 2-2,-1 0 0,-1 0 2,-5 0-2,3 0-3,-5 3-3,-1 2 2,-3-2 1,0 3 2,0-2-2,-2-2-3,-4 0 3,4 3-6,-4-2 0,0 4 3,0 3 2,-2 1 7,-6 3-4,-4 4-7,5 4 1,-9-4-1,3 3 0,1-5 2,-2 6-2,5-4-1,-5 2 0,5 3 1,-1-7-1,6 6 0,2-8 0,0 0-2,2-4 2,-2 0 0,2 0-1,0-3 1,0 2-1,0-4 1,0 2 0,2-1-2,2 1 0,-2-1 2,4 2 0,3 3 1,-3-7-1,0 5 0,8-2 2,-9 4-1,7 0 1,-6-1-1,0 2 2,-1 0 3,-3 0 1,-2 1 0,0 0 2,0-1 1,0 1 2,-2-3-1,-7 3-1,1-5-2,-9 1-1,-1-1 0,-1 3 2,-4-3-2,1 2-3,-1 1-1,0-5 1,0 1-6,2-3 4,1 2-1,3-4-2,-1 0-16,7 0-14,-3-2-15,7 0-27,-1 0-61,6-2-190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09:21.0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5BFB51D-D19C-441F-B136-D95DAC56ED22}" emma:medium="tactile" emma:mode="ink">
          <msink:context xmlns:msink="http://schemas.microsoft.com/ink/2010/main" type="writingRegion" rotatedBoundingBox="253,14482 3881,14652 3781,16761 154,16591"/>
        </emma:interpretation>
      </emma:emma>
    </inkml:annotationXML>
    <inkml:traceGroup>
      <inkml:annotationXML>
        <emma:emma xmlns:emma="http://www.w3.org/2003/04/emma" version="1.0">
          <emma:interpretation id="{E648CC5C-F2A2-4BF9-90F6-66398EE036A8}" emma:medium="tactile" emma:mode="ink">
            <msink:context xmlns:msink="http://schemas.microsoft.com/ink/2010/main" type="paragraph" rotatedBoundingBox="272,14469 3642,14753 3578,15513 208,15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159E17-3B8B-4816-8B67-EEAE2C6BC53B}" emma:medium="tactile" emma:mode="ink">
              <msink:context xmlns:msink="http://schemas.microsoft.com/ink/2010/main" type="inkBullet" rotatedBoundingBox="271,14481 569,14506 515,15150 217,15125"/>
            </emma:interpretation>
            <emma:one-of disjunction-type="recognition" id="oneOf0">
              <emma:interpretation id="interp0" emma:lang="tr-TR" emma:confidence="0">
                <emma:literal>"</emma:literal>
              </emma:interpretation>
              <emma:interpretation id="interp1" emma:lang="tr-TR" emma:confidence="0">
                <emma:literal>H</emma:literal>
              </emma:interpretation>
              <emma:interpretation id="interp2" emma:lang="tr-TR" emma:confidence="0">
                <emma:literal>K</emma:literal>
              </emma:interpretation>
              <emma:interpretation id="interp3" emma:lang="tr-TR" emma:confidence="0">
                <emma:literal>U</emma:literal>
              </emma:interpretation>
              <emma:interpretation id="interp4" emma:lang="tr-TR" emma:confidence="0">
                <emma:literal>u</emma:literal>
              </emma:interpretation>
            </emma:one-of>
          </emma:emma>
        </inkml:annotationXML>
        <inkml:trace contextRef="#ctx0" brushRef="#br0">-58 464 169,'4'-6'0,"2"-1"343,1-1-332,5 2-7,2-1 1,-3 0 47,3 0 16,-3 1-20,1-3-8,3 4-9,-3 1-8,1-5-1,5 6-8,-7-1-7,1-3-3,0 1-4,-3-1 0,1 3 5,0 2-6,-3-2 2,-1 4 0,2 0-2,-6 0 0,0-2-6,4 2-17,-3-2-8,-1-4-8,4-1-2,-4-6-3,0 2-23,2-7-10,0 2-20,0-4-1,0 1 34,-3 1 22,1 0 17,-2 2 24,0 3 3,0-3 4,0 7 5,0 0 1,0-4-3,2 6-4,-2-2 2,0 2 6,0 3 17,0 4 16,0 0 19,0 0-11,0 2-10,0 9 0,-4 3 7,-1 8 3,-1 3 3,-2-4-9,4 3-11,4-4-5,-4-1-2,4 3-2,0-8-3,0 5-2,4-5-1,-2 6-1,0-8-3,2 5-1,0-6-6,2 3-3,-2-1-3,1-4-1,-3 1-2,2-5 1,-2 4 0,0-3-1,-2 6-1,6-2 0,-6 1 2,0 3-2,0 6 0,-8 0 3,2 1-3,-1 1 0,-1-4 0,2 0-21,2-4-8,2 1-14,2-4-11,0-3-40,0-4-39,0-4-19,0 0-34,4-12-5</inkml:trace>
        <inkml:trace contextRef="#ctx0" brushRef="#br0" timeOffset="-532.7481">12 1 165,'0'0'0,"0"0"18,0 0-12,0 0 8,0 0 49,-2 0 49,0 0-57,2 0-11,-2 0-13,2 0-12,0 0-8,0 0-3,0 0-4,0 0 0,0 0-3,0 0 1,0 0 0,0-1 2,0 1 3,0 0 1,0 0 4,0 0 2,0 0 5,0 0 7,2 1 12,-2 3-6,0 0-6,0 2-7,0 0 5,0 6-5,0-3 2,0-2-5,0 8-2,0-2 0,0 3-1,0 6 3,0 3 0,0 6-3,0 0-1,0 3-4,0 3-4,0-2 1,0 1-1,0-4 0,0-1 0,2-3-1,5-3 1,-3-3-2,2 2 0,-4-3 0,-2-4-1,2 0-1,0-2 0,-2-3 2,2-1-2,-2-5 0,0 1 2,0-2-2,0 0 0,0-3 1,0-2-1,0 0 0,0 0-28,0 0-4,-2-11-23,0 1-63,-8-12-78,3 6-80</inkml:trace>
      </inkml:traceGroup>
      <inkml:traceGroup>
        <inkml:annotationXML>
          <emma:emma xmlns:emma="http://www.w3.org/2003/04/emma" version="1.0">
            <emma:interpretation id="{2E561F37-F811-4493-AF07-6E749E8251BA}" emma:medium="tactile" emma:mode="ink">
              <msink:context xmlns:msink="http://schemas.microsoft.com/ink/2010/main" type="line" rotatedBoundingBox="640,14500 3642,14753 3578,15513 577,15261"/>
            </emma:interpretation>
          </emma:emma>
        </inkml:annotationXML>
        <inkml:traceGroup>
          <inkml:annotationXML>
            <emma:emma xmlns:emma="http://www.w3.org/2003/04/emma" version="1.0">
              <emma:interpretation id="{AF5E46E8-84BB-43E5-B459-0B186451B393}" emma:medium="tactile" emma:mode="ink">
                <msink:context xmlns:msink="http://schemas.microsoft.com/ink/2010/main" type="inkWord" rotatedBoundingBox="1199,14547 3642,14753 3578,15513 1136,15308"/>
              </emma:interpretation>
              <emma:one-of disjunction-type="recognition" id="oneOf1">
                <emma:interpretation id="interp5" emma:lang="tr-TR" emma:confidence="0">
                  <emma:literal>ökemiz</emma:literal>
                </emma:interpretation>
                <emma:interpretation id="interp6" emma:lang="tr-TR" emma:confidence="0">
                  <emma:literal>öl: ö.</emma:literal>
                </emma:interpretation>
                <emma:interpretation id="interp7" emma:lang="tr-TR" emma:confidence="0">
                  <emma:literal>öl: M.=52</emma:literal>
                </emma:interpretation>
                <emma:interpretation id="interp8" emma:lang="tr-TR" emma:confidence="0">
                  <emma:literal>ökeminiz</emma:literal>
                </emma:interpretation>
                <emma:interpretation id="interp9" emma:lang="tr-TR" emma:confidence="0">
                  <emma:literal>örtüyoruz</emma:literal>
                </emma:interpretation>
              </emma:one-of>
            </emma:emma>
          </inkml:annotationXML>
          <inkml:trace contextRef="#ctx0" brushRef="#br0" timeOffset="2141.8597">856 761 189,'0'0'0,"0"0"160,0-5-133,0 1 8,0-3 7,0 2 9,0-5-5,0-4-5,0 4-5,2-5-6,2 1-5,0 1-7,2-4 0,-4 2 4,2-4-6,1 0 0,-3-1 4,2-2-2,2-1 1,-2-2-6,6-2-3,-3-4-3,-1 2 0,2-5-3,-1 1-1,1-3 1,0-1-4,0 3 0,-1-2 3,-1 5-1,0 2 2,-4 9 14,0 6 0,-2 1 2,2 6-4,-2 1-6,0 3 1,0 1-1,0 1 1,0 1-4,0-2-2,0 2-2,0 0 2,0 0-2,0 0 0,0 0-3,0 0 0,0 0 0,0 5-8,0 8 8,0 6 0,0 3 6,0-2 1,0 0-2,0-2-2,2-2-1,0-4 0,2-2-1,1-1-2,-3-3 1,0-4 0,0 2 0,2-2 0,-2-2 0,2 0 0,4 0 0,-1-4-2,7-6-9,-5-4-4,5-3-5,-4-3-7,1 2-1,-1-6-2,0 7 0,-5-1 10,3 5 3,0 4 8,-6 3 5,2 3 5,1 3-2,1 0-2,-4 0 3,2 3 0,0 7 0,0 4 10,-2-3 9,0 5 1,2-3 2,-4 3-4,0-3 2,1-1-5,1 1-5,-2-3-3,4 4-1,-2-2-2,0 0 1,2 1-5,-4-2 0,0-1 3,2 1-3,-2-3 0,0 0 0,0 3-15,0 0-18,0-3-17,0 0-23,0 7-76,-2-2-45,-4 3-115</inkml:trace>
          <inkml:trace contextRef="#ctx0" brushRef="#br0" timeOffset="2775.9727">1312 477 342,'0'0'0,"0"0"119,0 0-64,0 0-8,0 0 7,0 0 10,0 0-21,6 0-9,0-3-9,2 3-3,0-1-3,3 1-1,1-3-2,5 1-1,-3-1 4,1 2-5,4-1-1,-1 2-2,3 0-3,-7 0-3,3 0-4,-2 0 3,-1 0-1,-4 0-3,-3 0 0,1 0 0,-2 0 1,6 0-1,-9 0 0,5 0-23,-4-4-13,-2-1-17,-2 3-30,0 2-18,0 0-31,0-5-79,-4 4-62</inkml:trace>
          <inkml:trace contextRef="#ctx0" brushRef="#br0" timeOffset="3007.8703">1369 660 414,'0'0'0,"0"1"111,3 4-112,1-2 2,4 1 58,0-2 1,3-2-5,3 2-4,1-2-9,5 0-10,-5 0-7,3-2-8,-5 0-5,1-2-6,1 3-4,-1-3 2,-3 1-6,1-1-11,-3 2-45,-7 2-68,4 0-89,-6 0-128</inkml:trace>
          <inkml:trace contextRef="#ctx0" brushRef="#br0" timeOffset="5182.3409">1776 864 72,'0'2'0,"0"-2"93,0 0-74,4 2 8,-4-2 9,0 0 10,0 0 8,2 0 2,0 0-4,-2 0-3,4 0-9,-2 0-2,2 0-6,-2 0-3,0 0-11,3 0-1,-3 0 3,4-2 2,-2-8 10,4 1-4,-4-1-4,1-3-6,3-4-6,0 4-1,-4-3-6,3-3 1,3-1-5,-4-7 2,2 0 0,-3 2-1,-3-5 1,2 5 1,-2-4-6,0-4 4,0 3 0,0-3-2,-2 8 0,0 5 8,0 1 5,0 6 6,0 4-1,0-2-3,0 8-4,0 1-4,0 0 4,0 2 0,-2 0 1,0-2-5,-2 2-4,4 0-1,-2-3-1,2 3 1,0-2-1,0 0-2,0 2 1,0 0 0,0 0-4,0 0 3,0 0-4,0 0 0,0 7 3,6 2 2,0 4 0,2 1 0,-6 2 0,1 1-1,1-2 0,-2-3 1,4 0 0,-4 1 0,0 2 0,0-9 0,0 3 0,2-5 0,-2-2 1,-2-2-1,2 0 0,-1 0-2,3 0 3,-2 0-2,0-4-9,6-10 4,4-6-7,-3-3-8,5-4-5,-7-6-5,3 3 3,-2 0 7,2 7 3,-3 4 10,-3 4 6,2 6 4,-6 5-2,0 4 0,0-3 2,0 3 3,0 0-1,0 0-2,0 0 0,2 0 2,0 0 6,4 3 4,-4-1-3,-1 5 0,3-1-1,2 1 1,2 2 0,-2-2 0,-1 4 2,3 0-5,-2-5-3,0 6-1,1-1-1,-1 0 1,-2 5 0,0-2-1,-2 2 0,0-2-1,2 4 0,-4 1-1,0-1 1,0 1-2,-8-2 0,2 0 2,4 0-2,2-6 0,-2 3-45,0-1-4,0-1-24,-3 3-60,5 0-15,0 1-37,-2 0-20</inkml:trace>
          <inkml:trace contextRef="#ctx0" brushRef="#br0" timeOffset="5583.2219">2142 864 98,'0'6'0,"0"2"117,2 3-46,0-7 8,5 2-6,1-3 4,-2 4-17,3-5 4,1 5-15,-4-2-6,2-1-2,-1 0-7,-1-3-13,2 5 1,-2-6 1,-2 2-5,-1-1-5,1-1-2,0 0 0,0 0-1,0 0 0,-4 0-2,6 0-1,0-3 0,1-3-2,-1 0-1,0-6-3,-2 0 2,2-1-2,-3-6-1,-3 2 0,0 1-10,0 1 5,0 0 0,-2 9-3,-1-3-4,-7 3 3,2 1 3,0 0 0,-1 3-4,3 2-1,-6 0 3,3 0 0,-7 0 2,5 2 3,-3 1 1,-1 8 0,1 0-5,4 0-19,3 3-22,-1-5-35,4-3-27,4 0-35,0-6-67</inkml:trace>
          <inkml:trace contextRef="#ctx0" brushRef="#br0" timeOffset="6100.3829">2395 588 417,'0'0'0,"0"0"102,0-2-88,4 2-2,-2-5 15,3 3 4,7 1-9,0-3 0,7-3 6,2 3-4,-1-3 4,-1 1-4,-2 2-8,1 1-5,-5 0 1,1 1-6,-1 0 2,-5 2-2,0 0-2,0 0-4,-3 0 0,-3 0 0,4 0 2,-6 0-2,0 0-31,0 0-20,0 7-12,0 2-20,-2 2-20,-4 0-64,-5-4-47</inkml:trace>
          <inkml:trace contextRef="#ctx0" brushRef="#br0" timeOffset="6369.4621">2505 725 186,'0'5'0,"0"-4"97,0 4-47,0-1 5,0-2-5,0 1-3,0 2-9,0-1-1,4-2-5,4 1-3,1-3 2,-3 2-1,6-2 3,-5 0-2,7 0-5,-2-5-10,-1-3-6,-1 2-1,1 3-3,-3-6-3,4 2 1,-6 0-3,3 3-2,-1 0 1,-2 2 0,0-2 0,-6 2-24,2-1-14,1 3-15,-3-4-17,0 4-37,0 0-55,0-2-40</inkml:trace>
          <inkml:trace contextRef="#ctx0" brushRef="#br0" timeOffset="7102.7859">2781 416 387,'0'0'0,"0"-2"146,0 2-106,0 0-7,0 0 7,0 0-4,0-2-5,0 2-3,0 0-8,0 0-6,0 0-4,0 0 2,0 0-2,-1 0-5,-3 5-1,-2 4 1,-2 4 3,4-2 4,0 1 1,4-1-3,0-5-5,0 0-2,0 1-2,0-4 0,0 0-1,2-3 0,0 3 0,0-2 7,2-1-5,6 4 3,-4-4-1,1 0-1,1 4-1,-2-4-2,2 0 0,1 3 1,-3 2-1,2 2 5,1-1 1,-5 1-1,6-2-1,-4 2-1,0-1 3,3 1 2,-3 2-1,2-2-4,-2 4 0,1-2 2,-1-1 1,-2 0-2,2 3-1,-6-2 2,4-1-2,-4 4 1,0-3 1,0 2 1,0 2 1,0-1-2,-6-1-2,0 1-2,2 5 0,-6-3 1,3 5-1,-3-6 0,-3 4-2,1-3-18,-4 1-7,3-4-17,3-6-23,-5 2-55,3-6-47,3-1-56,-5-3-60</inkml:trace>
          <inkml:trace contextRef="#ctx0" brushRef="#br0" timeOffset="7472.91">2766 426 297,'0'-3'0,"0"-1"132,-2 4-74,2 0-11,0 0 8,0 0 5,0 0-11,0 0-9,4 0 3,-2 0-7,6 0-6,-5 0-2,5 0-5,2 0-7,-4 0-3,1 0 0,1 0-3,-2 0 1,6 0-3,-5 0-1,7-3 0,-6-1 0,1 2-3,1 2-1,-4 0-2,9 0-2,-9 0 2,4 0-1,-5 0 0,1 2 0,-2 2 0,2-1-7,0 1-11,-6 1-8,7-2-12,-3 3-15,6-4-31,-6 2-27,0-2-31,3 3-65,-1-5-29</inkml:trace>
          <inkml:trace contextRef="#ctx0" brushRef="#br0" timeOffset="7990.0803">3058 380 211,'0'-2'0,"0"0"202,0-3-120,0 1-21,0-2-6,2-3-12,4 1-14,3 0-3,7-1-2,-9-2 1,3 6-8,0 0-1,-1 4-3,1-2-4,-4 3 5,7 0 2,-7 0-7,8 3 4,-6 3 6,-1-1-3,1 6-3,-4-2 0,2 1-1,-2 5-6,1 0 4,-5 1-4,2-1-4,-2 4 1,0-2-2,0 0 2,0-3 1,-2 4 0,-2 1-2,1-1-2,-3 3 0,0-2 0,-4 0 0,1 0 3,-3 4-2,2-2 0,-3 3 0,7-1 0,-7-3 0,3 4-2,-4-7 2,9-2 0,1-1 0,-4-8 0,8 3-2,-2-5 2,0 1-2,2 2 1,0-2 0,0-1 0,0-2 5,0 0-4,10-2 0,-6 3 4,3-1-3,7-2 1,-4 2 0,3-2 3,4 0 0,-1 0-3,3 0-4,-1 0 0,-1 0 1,6 0 0,-2 0-85,-3 0-45,-1 0-159,-17 0-229</inkml:trace>
          <inkml:trace contextRef="#ctx0" brushRef="#br0" timeOffset="438.5249">329 529 139,'2'4'0,"1"3"140,-1-1-57,2 4-4,0-1-8,-2 2-14,6-4-11,-1 4 6,1 0 0,2-3-18,-2 5 1,1 2-6,-3-9 0,2 7-10,0-7-6,-5 1 0,5-3-5,-4-1-4,2 5 2,0-5-3,-1 4 1,1-5-3,0-2 1,4 2-1,-5-2 0,3 0 0,0 0 2,-6-2 1,6-5-2,-3-6 1,1-1-3,-2-7 0,0-2 0,0-2-16,-2 0-1,-2-3-2,0 9 3,0 4 5,-6 0-1,-2 5 1,0 4 4,-3 4-2,1 2 1,-7 0-3,3 2 4,-1 6 0,-3 3 7,5 1 0,-5-4-1,7 1 1,-3 0 1,-3-1-1,5 4 0,1-3 0,1 2 0,2-4 0,5 2-2,1-2 2,2-1-71,0-6 14,0 5-17,0-5-8,2 0-8,5 0 21,1 0-15,6-5-22</inkml:trace>
          <inkml:trace contextRef="#ctx0" brushRef="#br0" timeOffset="717.236">609 293 489,'0'2'0,"4"-2"141,-4 3-105,2-3 22,-2 0 11,0 2-13,0-2-18,0 0-14,0 0-13,4 2-7,-4-2-1,0 3-2,0 0 0,0 3 0,0 3-2,-4 4-78,-2-3-40,0 11-70,0-5-81</inkml:trace>
          <inkml:trace contextRef="#ctx0" brushRef="#br0" timeOffset="870.9369">619 594 538,'0'0'0,"0"3"100,0-3-98,0 0 0,0 0 0,0 2-2,0 0 0,0 2-110,-6-2-138</inkml:trace>
        </inkml:traceGroup>
      </inkml:traceGroup>
    </inkml:traceGroup>
    <inkml:traceGroup>
      <inkml:annotationXML>
        <emma:emma xmlns:emma="http://www.w3.org/2003/04/emma" version="1.0">
          <emma:interpretation id="{98854CA9-1481-4048-847E-B8D0DC374E82}" emma:medium="tactile" emma:mode="ink">
            <msink:context xmlns:msink="http://schemas.microsoft.com/ink/2010/main" type="paragraph" rotatedBoundingBox="237,15887 3814,16056 3781,16761 204,16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825C5-372B-4E95-8762-5140BFCD9933}" emma:medium="tactile" emma:mode="ink">
              <msink:context xmlns:msink="http://schemas.microsoft.com/ink/2010/main" type="line" rotatedBoundingBox="237,15887 3814,16056 3781,16761 204,16593"/>
            </emma:interpretation>
          </emma:emma>
        </inkml:annotationXML>
        <inkml:traceGroup>
          <inkml:annotationXML>
            <emma:emma xmlns:emma="http://www.w3.org/2003/04/emma" version="1.0">
              <emma:interpretation id="{47FA24AE-CA42-4F6A-BA6F-328EAFE04116}" emma:medium="tactile" emma:mode="ink">
                <msink:context xmlns:msink="http://schemas.microsoft.com/ink/2010/main" type="inkWord" rotatedBoundingBox="1593,15957 3814,16062 3781,16761 1560,16657"/>
              </emma:interpretation>
              <emma:one-of disjunction-type="recognition" id="oneOf2">
                <emma:interpretation id="interp10" emma:lang="tr-TR" emma:confidence="0">
                  <emma:literal>$eh:bboL.z</emma:literal>
                </emma:interpretation>
                <emma:interpretation id="interp11" emma:lang="tr-TR" emma:confidence="0">
                  <emma:literal>$eh:bboL.zz</emma:literal>
                </emma:interpretation>
                <emma:interpretation id="interp12" emma:lang="tr-TR" emma:confidence="0">
                  <emma:literal>$eh:bboL.az</emma:literal>
                </emma:interpretation>
                <emma:interpretation id="interp13" emma:lang="tr-TR" emma:confidence="0">
                  <emma:literal>Hi.M&gt;M.=52</emma:literal>
                </emma:interpretation>
                <emma:interpretation id="interp14" emma:lang="tr-TR" emma:confidence="0">
                  <emma:literal>Hi.M&gt;n.=52</emma:literal>
                </emma:interpretation>
              </emma:one-of>
            </emma:emma>
          </inkml:annotationXML>
          <inkml:trace contextRef="#ctx0" brushRef="#br0" timeOffset="14037.6883">1332 1592 33,'0'0'56,"0"0"19,0 0-7,0 0 25,0-2-13,0 2-24,-2 0-1,-4-3-3,4 2 14,0-1 9,0 2-1,0 0-11,-3-6-8,5 6-10,-4-4-18,0 0-5,4 1-2,-2-1-5,2 4-6,-2 0 3,2 0 0,0 0 1,0-2-3,0 2-4,0 0 0,0 0-1,0 0-5,0 0 0,0 0-3,2 0-3,6 4 2,3 8 6,1-3 1,5 1 0,-1 3-1,1 1 0,4-8-2,-1 3 0,1 2 4,0-2-4,-1-1 3,3 2-3,-4-1 2,2-3-2,1-1 0,-1-1 0,0 5 0,-5-8 0,-3 5 1,1-1-1,-9-5 0,5 2 0,-4 0 1,-4 0-1,0 0 0,-2-2 0,2 3-1,-2-3 1,0 4 0,0 1-5,-2 2 4,0 4 1,-6 0 0,0 2 0,-3 5 0,-3-4 0,1 6 2,-3 1-2,3-1 0,-7 5 1,-1 2-1,-2-3 0,4 1 1,-3-3 0,7 1-2,-1-5 2,5 0 0,-1-2-2,1-5 2,1-2-2,0-3 3,8-1 0,-3-4-1,5 1 0,0-2-1,0 0 0,0 0 0,0 0-7,3 0-12,1-2-16,4-7-4,6-3-19,-3-2-47,5-8-104,-3 6-139</inkml:trace>
          <inkml:trace contextRef="#ctx0" brushRef="#br0" timeOffset="14955.5963">1771 2119 380,'0'0'0,"0"0"142,0 0-133,0 0 4,0 0 1,0 0 14,0 0 26,2 0-12,1-7-7,3 0-4,0-7-7,4 5-2,-5-10-7,1 2-4,2-1-4,0-2-6,-3 0 4,3-7-1,0 6 0,-4-7 1,-2-1 6,2 4-2,-4-8 7,2 3-4,-2-2-2,0-2-2,0 7-4,0 1-2,1 1 2,-1 9 1,2-2 3,2 9-4,-2 2 0,-2 2 1,2 5 3,-2-4-2,0 4 0,0 0-5,0 0-1,0 3 0,0-2-4,4 6 4,0 4 0,0-2 2,5 1 3,-7-1-4,6 2 1,-4 1 0,0-5 0,0 8 1,-2-3-2,1-1 1,1 0-2,-2-5 0,0 1 2,-2-3-2,0-4 1,4 3-1,-4-3 0,4 0 0,-4 0 1,2 0-1,2 0 2,3-9-1,3-2-2,0-8-12,1 0 3,-1-2-1,0 0-7,-4 3 5,1 0 7,1 3 1,-4 7 4,2 3 1,-4 0 0,0 5-1,-2-2 0,3 2-6,-3 0 4,0 2 2,4 4 0,-2-2 0,2 1 1,-2 4 0,2-4 11,-2 8-4,2-4-3,0 1 0,-3-1 0,1-2-2,0 4 1,2-5-2,-2 0-1,4 2 0,-6-1 1,2 2-1,-2-5 0,0 6-29,0 1 2,0 0-12,0 3-19,0 1-26,-2 3-25,-2 4-40,-2-1-64</inkml:trace>
          <inkml:trace contextRef="#ctx0" brushRef="#br0" timeOffset="15325.4792">2053 2141 289,'0'5'0,"0"1"90,8 3-51,-7 2 5,3-3-9,2 0-9,4-1-11,-4 1 3,5-2 8,-3-4-1,0 0 11,-3-2-2,-1 0 2,4 0-5,4 0-7,-5-2 0,5-8-7,-6-1 0,3 3-1,-1-6-4,2 1-6,-2-3 0,-5 4-5,1 6 1,0 0-1,-2 3 2,-2 3-1,0 0 0,0 0 2,0 0-3,-6-2 3,2 2-3,-5 0-2,-1 0 1,0 0 0,-3 0 1,3 0-1,-3-4 5,-3 4 3,5-1 3,-3 1-5,4 0-7,1 0-1,-1 0-18,2 0-12,5 3-30,-1 8-60,-2-3-59,4 4-135</inkml:trace>
          <inkml:trace contextRef="#ctx0" brushRef="#br0" timeOffset="15996.0287">2310 1896 52,'4'0'0,"0"-1"94,3 1-12,1 0-11,0 0 7,0 0-4,3 0-6,3 0-11,-1 0 0,-1 0-2,5 0-16,-3 0-5,1 0-7,8-8-2,-1-3 0,-1 3-4,-2-1 1,-1 3-7,1 2-2,-2-1-3,-3-2-2,-1 3-5,-1-1 0,0 2-3,-3 0 0,-1 3 0,2-2-16,-3-2-13,-3 4-14,0 0-21,-4 0-21,4 9-15,-4 1-17,0 8-39,-6-3-32</inkml:trace>
          <inkml:trace contextRef="#ctx0" brushRef="#br0" timeOffset="16281.2091">2528 2078 286,'6'0'0,"2"0"156,-2 0-81,1 0-15,3 0-14,-4 0-3,2 4-3,-1-4 2,1 0-6,6 0-5,-3-9-4,1 2-6,-1 1-2,3 1 0,1 1-6,-7-2-6,7 1-3,-7 2-3,-2 1-2,0 2 2,-4-2-2,-2 2-29,2 0-9,-2 0-10,0 2-13,2 0-15,0 1-27,1 3-25,-3-3-48,0-1-43</inkml:trace>
          <inkml:trace contextRef="#ctx0" brushRef="#br0" timeOffset="16813.5227">2911 1741 312,'0'0'0,"0"0"240,0 0-183,-2 0-7,0 0-3,-4 13-2,-1-4-7,1 2-11,2 5-9,0-3-5,-2 0-2,2-4-1,4 1 1,0-1-3,0-8-2,0 3-4,0 0-2,2-1 0,6-1 5,-4-2-3,0 1-1,4-1 2,-3 0 1,1 3 1,0-1-2,0 0-3,3 0 0,-5 3 1,4-4-1,0 3 0,-6-1 1,3 2-2,5-2 2,-4-1-1,5 2 0,-1-1 0,6 3 1,-3 0-1,1 0 0,1 3 1,-5-2-1,3 1 0,-7-2-1,2-4 1,-4 2 0,-2 1 1,-2-3 0,0 2 1,0-2 2,0 3 1,0 4 4,0-4 5,-2 6-3,-10 3-1,6 1-4,-7 1-3,3 2-2,-3 2 0,1-2 1,0 1-3,-3-1 2,9-5-1,-5-1 0,5-2-26,2-5-8,-2-3-16,2 0-23,-2-2-54,3-2-40,1-10-88</inkml:trace>
          <inkml:trace contextRef="#ctx0" brushRef="#br0" timeOffset="17199.0414">2930 1767 237,'-4'0'0,"-3"0"99,3 0-62,0 0-4,2 0-10,0 0 0,2 0 17,0 0 7,0 0 4,4 0-9,2 0-4,5 0 4,-1 0-2,2-4-9,3 2-6,-1-5-9,3 5 7,2-6 7,1 0-5,-1 1-7,-2 1-6,-1-3-1,-3 7-2,-1-6-7,-2 6 2,-3 0-5,1 1 2,-2-2 1,-4 3-2,2 0 0,-2 0 0,-2 0-14,0 0-23,0 0-17,-8 0-21,4 13-38,-8-6-22,5 4-60,1-6-34</inkml:trace>
          <inkml:trace contextRef="#ctx0" brushRef="#br0" timeOffset="17885.1793">3261 1687 301,'0'0'0,"0"0"226,2 0-198,-2 0-5,2 0 18,-2-4 9,4-3-10,-1 2-12,1-4 1,4 0-3,0-3-7,3-1-5,-1 0 2,7-1-8,-7 3-2,4 5-1,-1-1 4,-7 4 5,0 1-4,1 2-2,-3 0-3,0 0-1,-2 0-2,0 6 2,0 6 4,2 1 2,0 8-1,-4-3 3,2 6-4,-2-3 1,0 4-2,0-3-5,0 1 2,0 3-2,0-1 0,0-8-2,0 3 0,0-9 2,0 1-2,0-2 0,-6 3 1,0-3-1,2 3 3,-4-2 0,1 5-1,1 0-4,-6 1 4,3-3 0,-9 1-1,5 2 0,1-4 1,-3-1-2,7-2 0,-6-2 0,9 2 1,1-5-2,-2 0 2,4-1 1,-4 0-3,6-1 2,0 0 0,0-3-1,0 3 0,0-1 0,0 1-3,6-2 1,4-1 4,3 4 10,1-2-1,3-2 5,2 0-7,-1 0-3,1 0-1,-1 0-5,3 0 0,-4 0 4,-1 0-6,1 0 0,-3 0-35,-1 0-37,3 3-69,-14 6-121,-6-6-176</inkml:trace>
          <inkml:trace contextRef="#ctx0" brushRef="#br0" timeOffset="9540.9165">10 1458 211,'0'-3'0,"0"-1"0,0 2 122,0-2-69,0 0-9,0 4-3,-4 0-2,4 0 3,-8 0-2,4 0-3,4 0 3,-2 0-5,2 0-13,0 0-10,0 0-4,0 0-1,0 0 2,0 0 4,0 0 0,0 0-1,0 0-2,0 4 1,0 9 11,0 0 5,0 9 0,0-5-8,0 5-5,0-1-5,0 3-2,0 2 0,2 0-1,-2 3-1,2 0 0,0-2 1,6 3 1,-8-4-1,2 1-2,-2-2 1,2-3-2,-2-2 0,0-3-1,0-2-1,0-1 0,0-1 1,0-2-2,0-1 0,0-2 0,0-1-14,-2-3-13,0-2-11,-4 1-2,0 1-10,-1-4-32,1 0-34,0 0-24,0-7-64,4-4 7</inkml:trace>
          <inkml:trace contextRef="#ctx0" brushRef="#br0" timeOffset="9810.6262">-66 1772 276,'-2'-11'0,"2"2"146,0 3-115,0-2 0,0 2 0,0 3 2,2-3 3,6 4 7,-2 0 1,2-3-2,3 5 1,-1 0-7,3 0-12,3 0-6,-5 2-5,3 3 0,0-1-6,-3-2 3,3-2-1,-3 0 0,-1 0 0,0 0-4,1 0-2,-9 0 0,4 0-2,-2 0 1,0 0 0,1-4-3,-3-5-12,2 4-7,0-4-9,0 3-13,4-1-17,-6-4-13,3 1-24,-3 1-2,0-6-18,0 2-5,2 7 4,0-8 4</inkml:trace>
          <inkml:trace contextRef="#ctx0" brushRef="#br0" timeOffset="10058.0222">222 1489 217,'0'0'121,"0"0"-7,-4 0-23,-1 7-29,-1 4 1,-4 3-2,2 5-6,1-6-10,1 4-10,6 0-9,-4 1-9,4 3-4,0-6 4,0 1 2,0-2-3,4-2-3,-4 4-3,6-1-2,-2-2 0,-1 4 0,-1-2-2,4 3-1,-6-3 0,4 6-1,-4-1-2,0 0 0,2 3-2,-2-4 0,0 2 0,0 1 1,0-3-1,0 3 0,0-6-21,0 0-6,-4-1-11,0-1-20,-2-3-27,3-2-46,-3 4-29,4-13-62,0 1-49</inkml:trace>
          <inkml:trace contextRef="#ctx0" brushRef="#br0" timeOffset="10443.3518">292 1979 292,'2'-2'0,"6"-3"94,-3-6-89,3 2 2,0 1 12,-4-4 10,2 1 6,-3-2-10,7 0-1,-2 1-2,-2 0-1,1 5 10,-3 1-7,2-3-6,-2 4 4,-2-4-4,4 7-5,-6 0-2,0 2-2,0 0 1,0 0-3,1 0 0,-1 8 8,2 9 30,-2-2-3,4 3-9,-4 7-10,0-2-8,0 1-7,2 1 2,0-3 0,0-2 0,0-2-2,2-1-1,-2 2 0,0-10-3,0 5-1,-2-7-1,2 0 0,0-5-2,-1-2 0,-1 0 1,0 0-1,0 0 0,0 0-22,0 0-7,0 0-13,0 0-17,-1-2-62,-3-7-66,2-1-69</inkml:trace>
          <inkml:trace contextRef="#ctx0" brushRef="#br0" timeOffset="10744.2223">563 1746 510,'0'0'0,"0"0"179,0-2-154,0-1-1,0 3 8,0 0-2,1 0-13,1 0-13,-2 0-3,2 0 0,-2 0-1,0 3 0,0 1 0,0 7 0,0-3-65,0 4-38,0 4-48,-5 0-73,1-2-55</inkml:trace>
          <inkml:trace contextRef="#ctx0" brushRef="#br0" timeOffset="10882.3894">572 1954 387,'6'3'0,"-6"-1"143,4 0-71,-2 0-4,2-2-9,-2 2-13,-2 1-25,3 1-11,1-1-9,-2 4 1,-2-3-4,2 3-83,-2 3-66,0-5-140</inkml:trace>
          <inkml:trace contextRef="#ctx0" brushRef="#br0" timeOffset="12424.2949">800 2045 233,'-2'0'0,"0"1"155,0-1-134,2 0-5,0 0 7,0 0 6,0 0-4,0 0-6,0 0-6,4 0 0,-2 0 3,0-1 0,0-5 1,4 2 0,-2-3 2,-2 1 5,4-1 0,-6 1-3,3-4 8,3 1 3,-2-6-9,2-1 1,-2-3-7,3-2-2,-5-3-6,2-3-3,2 4-4,-2-6 0,2 3-1,-4-3-2,0-3 2,-2 3-2,0-2 2,2 0 0,-1 4-1,1 2 1,0 4-1,-2 4 0,2 5 0,-2-1 2,2 4-3,-2 7 2,0-1 9,0 3-2,0 0-1,0 0-5,0 0-3,0 0 1,4 0 0,-2 3-3,0 3 3,2 5 5,4-2-1,-3 5 2,-1 1 3,2 0 3,-2-1 0,4 1-1,-7 0-2,3-6-3,4 4-1,-4-4-1,2-6-2,-4 2-2,0-4 0,-2-1 2,0 0-1,0 0-1,2 0 0,-2 0 4,1 0-2,1-6-1,0-3-1,6-4 0,-4-2-17,2-5 1,-2 1 0,3-2 1,-3 2 1,-2-4-3,2 4 1,0 2-9,0 2 3,3 7 14,-3 1 5,2 7 3,-4 0 0,-2 0 2,8 5-2,-8 5 20,4 5-6,1 0 0,-1 1-1,4 2-4,-4-2 2,4-3-5,-4 2 9,1-3 0,1-1-6,-4-3-5,4 0 2,2 3-2,-6-4-2,3 3-1,-1-6 0,-2 5 0,4-5-1,-4 0 0,0 5 1,-2-6-1,2 6 0,0-2-8,-2-1-16,2 6-5,-2-1-3,0 2-11,0 3-26,0-3-25,-2 4-19,0-4-40,-2 2-87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0:13.9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52458D1-F02C-4546-A69D-91A2D20BC6C9}" emma:medium="tactile" emma:mode="ink">
          <msink:context xmlns:msink="http://schemas.microsoft.com/ink/2010/main" type="writingRegion" rotatedBoundingBox="389,2354 12720,2074 12771,4308 439,4589"/>
        </emma:interpretation>
      </emma:emma>
    </inkml:annotationXML>
    <inkml:traceGroup>
      <inkml:annotationXML>
        <emma:emma xmlns:emma="http://www.w3.org/2003/04/emma" version="1.0">
          <emma:interpretation id="{8DCCC7AB-2223-4CC0-B0C4-457066FEFC3B}" emma:medium="tactile" emma:mode="ink">
            <msink:context xmlns:msink="http://schemas.microsoft.com/ink/2010/main" type="paragraph" rotatedBoundingBox="414,2354 12720,2074 12744,3125 438,3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9579EC-26C6-402F-9D02-317FE26B57E4}" emma:medium="tactile" emma:mode="ink">
              <msink:context xmlns:msink="http://schemas.microsoft.com/ink/2010/main" type="line" rotatedBoundingBox="414,2354 12720,2074 12744,3125 438,3405"/>
            </emma:interpretation>
          </emma:emma>
        </inkml:annotationXML>
        <inkml:traceGroup>
          <inkml:annotationXML>
            <emma:emma xmlns:emma="http://www.w3.org/2003/04/emma" version="1.0">
              <emma:interpretation id="{4EDC57B1-1C7E-42CF-8F07-6D6CD2BBDDBD}" emma:medium="tactile" emma:mode="ink">
                <msink:context xmlns:msink="http://schemas.microsoft.com/ink/2010/main" type="inkWord" rotatedBoundingBox="414,2354 2350,2310 2371,3218 434,3262"/>
              </emma:interpretation>
              <emma:one-of disjunction-type="recognition" id="oneOf0">
                <emma:interpretation id="interp0" emma:lang="tr-TR" emma:confidence="0">
                  <emma:literal>Kritik</emma:literal>
                </emma:interpretation>
                <emma:interpretation id="interp1" emma:lang="tr-TR" emma:confidence="0">
                  <emma:literal>kritik</emma:literal>
                </emma:interpretation>
                <emma:interpretation id="interp2" emma:lang="tr-TR" emma:confidence="0">
                  <emma:literal>Kritih</emma:literal>
                </emma:interpretation>
                <emma:interpretation id="interp3" emma:lang="tr-TR" emma:confidence="0">
                  <emma:literal>Kritöh</emma:literal>
                </emma:interpretation>
                <emma:interpretation id="interp4" emma:lang="tr-TR" emma:confidence="0">
                  <emma:literal>Krs'töh</emma:literal>
                </emma:interpretation>
              </emma:one-of>
            </emma:emma>
          </inkml:annotationXML>
          <inkml:trace contextRef="#ctx0" brushRef="#br0">-1 31 85,'0'-5'0,"2"5"51,3-5-26,-5 2-3,0-1-10,0 2-8,0 2 3,0-2 0,0 0 1,0 2 3,0-2-1,2 0 15,0-1 68,-2 3-50,2-2-21,-2 2-11,0 0-3,0 0 5,2 0 8,-2 0 0,0 0-1,0 0-3,0 0-2,0 0-3,0 0-1,0 2 0,2 9 9,-2 3 19,0 6 2,0 1-10,2 5-9,0 6-1,0 1-3,0 2 3,2 7-2,0 1 1,-1 1-5,5-3-1,-2 5-3,-2-7-5,2 1 1,-4 0-3,1-8 2,1-1 0,-2-1-1,0-7-1,0 2 2,-2-8-1,0 4 1,0-2-6,0 0 0,0 0 2,-2-6-1,-2-3 0,4-2-2,0-5-3,0 3-18,0-6-9,0 0-19,0 0-26,0 0-16,0-9-21,0-12-89,0-8-64</inkml:trace>
          <inkml:trace contextRef="#ctx0" brushRef="#br0" timeOffset="485.8224">234 135 174,'0'0'0,"0"0"201,0 3-189,0 8 1,4 3 37,-4 8 10,0 1-7,0-2-6,-4 7 0,1-3-7,1 2-2,-2 0-5,0-2-4,0 1-6,-6-1-9,-1 3-4,-3-6-2,3 2-1,-1-3-4,6-5-1,-5 2-1,1-3 1,-3-2-1,1-3-2,0 1 0,3-2-2,1-2-2,0-2-2,0 1-1,5-6-2,-3 2 1,4-2 5,2 0-1,0 0-3,0 0-14,2-4 4,4-3 19,-1 1-2,3-3 0,0 6 2,-2 0-2,-1 1 2,-1 2-2,4 0 2,0 0 7,1 6-2,-3 0 5,4 0-3,2 2 4,-1 2-3,1-1-1,3 0 1,3-4-2,1 4 0,2-4-2,0-1-1,-1 1-1,-1 0-4,0-5 1,-3 1 0,3-1 2,-7 0-3,-1 0 2,-1 0-2,-2 0-17,-4 0-13,1 0-10,-3 0-18,2-1-14,-4-6-26,6 4-27,-4-3-43,4 4-21</inkml:trace>
          <inkml:trace contextRef="#ctx0" brushRef="#br0" timeOffset="833.0059">494 645 405,'0'9'0,"1"2"76,1-1-45,-2 5 4,2 0-10,-2-2-2,0-1-3,0-6 2,0-1 13,4-1 4,-2-2-6,-2-2-2,0 0-5,2 0-1,-2 0 1,0 0-2,0 0-1,0 0-2,0 0-3,0-4-6,0-3-6,0-6-2,0 1-3,0-1-1,0-4 0,0-2 1,0 2-1,2 3 0,2 0 0,0 0 1,-2 2 0,1 4 0,1 2-2,-2 1-1,0-1 3,4 4-1,-4-3 0,2 2-5,0 3 5,0-2 0,1 2-3,-1 0-4,2 0-3,2 0-7,-2 0-5,1 0-2,-1 0-3,0 0-15,-2 5-21,2 2-12,-5-1-7,5 1-7,2 1-27,-2-2-16,2 0-4</inkml:trace>
          <inkml:trace contextRef="#ctx0" brushRef="#br0" timeOffset="1303.1736">880 303 730,'-4'-15'0,"2"2"51,-4 3-51,5 3 0,-1 2 43,0-2-23,0 3-8,-2-1-6,4 3 0,0-4-6,0 3 0,0 1 0,6 1-19,-4 1-18,7-1-25,-5 1-12,6 0-37,1 0-27,1 0-40,0 0-21</inkml:trace>
          <inkml:trace contextRef="#ctx0" brushRef="#br0" timeOffset="1087.0254">812 566 240,'0'6'0,"0"3"131,0 1-87,0 1 15,0-3 0,2 3-14,-2-1-8,2-1 1,2-1 7,-2-2-13,2 2-1,2 2 0,-6-1-7,4-3-3,-2 8-6,1-8-6,1 3-5,-4-2-2,6 4-1,-4-2 1,-2-3-2,2 1 0,-2 1 0,0-2 0,0-2-18,0 3-13,0-1-32,-2-3-29,-10 4-38,3-7-85,-1 0-42</inkml:trace>
          <inkml:trace contextRef="#ctx0" brushRef="#br0" timeOffset="1935.9055">1027 611 518,'-4'-1'0,"2"-3"115,2 1-91,-2 2 14,2-2 1,0 1-12,-4-2-7,4 2-2,0 1 5,-2-4 0,2 1-2,0 2-1,-1 0-7,1-3-7,0 5-5,0 0-1,0-3 0,-4 3 0,4 0 0,0 0 0,0 0-5,0 0 0,5 0 5,3 5 0,4 2 2,-1 2 0,-1-3-1,0 0 0,1 2-1,1-1 0,5-1 3,-3 1-3,-1-4 5,5 3-4,-3-6-1,-1 1 0,1-1 0,-1 0 0,3 0 0,-5 0 0,-3 0-1,1 0-16,-4 0-4,-2 0-18,5 0-13,-3 0-18,-2-1-21,2-3-48,2 2-67,-6-4-43</inkml:trace>
          <inkml:trace contextRef="#ctx0" brushRef="#br0" timeOffset="1603.9939">1106 180 535,'0'9'0,"0"10"30,0 2-8,0 3 31,0 1-11,0 0-9,0 0-10,0 3 2,0-3 2,0 3-3,0 3 3,0-2-2,0 2 0,0 1-5,0 2-6,0-3-4,0 3-5,-2-3-3,2-3 0,0 0-1,0-3 2,0-2-4,0-2 2,2-2 1,2-4-4,-2-1 0,4-9 0,2 3 1,-5-7-12,-1 3-15,4-2-4,-2-2 1,2 0 2,2-2-14,-3-7-13,3-3-13,0 1-32,-8-4-28,0 4-31,0 1-13</inkml:trace>
          <inkml:trace contextRef="#ctx0" brushRef="#br0" timeOffset="2368.2671">1404 318 569,'-4'-11'0,"0"0"112,4 3-91,0 4 25,0 2 1,0-2-14,-2-1-15,0 1-12,2 4-6,0 0 0,0 0 3,0 0-3,0-2 1,0 2-1,0 0-58,0 0-29,0 0-40,0 2-40,0 2-13,0 1-3</inkml:trace>
          <inkml:trace contextRef="#ctx0" brushRef="#br0" timeOffset="2174.2113">1344 619 435,'0'0'0,"0"0"128,0 0-98,0 0 6,0 0 6,0 0-2,0 0-2,0 0-4,0 4 0,0 3 1,0 2-6,2-4-11,0 5-6,2 1-6,-2-1-1,-2-1-4,0 5 0,0-3-1,0 0 0,0 1 0,0 1 1,0-2-1,0-1 0,-2-2-32,-4 3 2,4-1-13,-2-3-34,-4-3-33,3 0-22,-1-4-54,-2 0-21</inkml:trace>
          <inkml:trace contextRef="#ctx0" brushRef="#br0" timeOffset="2853.9176">1404 318 511,'118'-32'0,"-118"32"71,0 0-11,0 0 9,0 0-19,0 0-14,0 0-10,0 0-4,0 0-1,0 0-3,11 270 2,-7-245-1,0 0-2,-2-4-5,4 2-4,-2-1-3,-4-4-1,2 3 0,0-4-2,0-2 0,-1-2-1,1 1-1,-2-7 0,2 1 0,-2-4 0,2-3-3,2-1-11,-2 0-8,0 0-5,2 0 0,4-5 17,1-8-9,3-3-10,-2-1-14,-1 1 5,1 4 21,-6 4 13,3 3 4,-1 3 0,-2-4 0,-2 3 0,4 2 0,-2-3 0,2 4 0,-3-1 0,-3-2 0,0 3 0,0 0 4,0 0 3,0 0 8,0 0 2,0 6 6,0 0 7,0 2 4,0-1-6,-2-1-2,2-1-3,-1 2-3,1 0-6,0-1-5,0 1-4,0-3-1,5 1 1,3-1 6,4 4 1,-1-2 3,3 3-3,5 1-2,0-1-7,5-1-2,-1-2-1,0 1 0,0-4 0,0 7-35,-1-2-11,-3 0-44,0 3-87,-3-7-213</inkml:trace>
          <inkml:trace contextRef="#ctx0" brushRef="#br0" timeOffset="3972.7779">1392 330 237,'0'0'0,"0"0"156,-2 0-125,0 0-9,0 0 6,-1 0-4,3 4-1,-2 0 3,0 1 4,2-3 2,0 0 3,0 0 5,0 0-3,0 3-3,0-2-5,0-1-6,4 2-7,-4-1-6,2-1 0,-1 1-3,-1-3-1,2 0-3,-2 0 0,0 0-2,0 0 1,0 0 8,0 0 6,0 0-3,0 0-2,0-1-6,0-8-3,0 5-1,0-4-2,0 0 2,0-5-1,0 3 0,0 1 0,0 3 0,0 1 1,0-1-1,0 4 0,0 2 10,0 0-4,0 0 0,0 0 0,0 0-4,0 0-2,0 0 0,0 0 0,-2 0 0,2 0 1,0 4-1,0-4 4,0 4-1,0 1 0,-1-3 0,1 4 1,0 3-2,0 0 2,0 5-1,0-1 3,0-1 1,0 0-3,0 3 1,0-2-3,0 0 0,0-3-1,0 0 0,0-5-1,0-1 0,0-1 3,0-3-2,0 0 0,0 0 0,0 0-1,0 0 0,0-3-35,0-6-48,0-11-158,0-6-299</inkml:trace>
        </inkml:traceGroup>
        <inkml:traceGroup>
          <inkml:annotationXML>
            <emma:emma xmlns:emma="http://www.w3.org/2003/04/emma" version="1.0">
              <emma:interpretation id="{B8D77A7F-5DAF-4004-A439-A831F999EF04}" emma:medium="tactile" emma:mode="ink">
                <msink:context xmlns:msink="http://schemas.microsoft.com/ink/2010/main" type="inkWord" rotatedBoundingBox="2620,2519 4687,2472 4702,3118 2634,3166"/>
              </emma:interpretation>
              <emma:one-of disjunction-type="recognition" id="oneOf1">
                <emma:interpretation id="interp5" emma:lang="tr-TR" emma:confidence="0">
                  <emma:literal>nokta:</emma:literal>
                </emma:interpretation>
                <emma:interpretation id="interp6" emma:lang="tr-TR" emma:confidence="0">
                  <emma:literal>ruhta:</emma:literal>
                </emma:interpretation>
                <emma:interpretation id="interp7" emma:lang="tr-TR" emma:confidence="0">
                  <emma:literal>dokta:</emma:literal>
                </emma:interpretation>
                <emma:interpretation id="interp8" emma:lang="tr-TR" emma:confidence="0">
                  <emma:literal>soluta:</emma:literal>
                </emma:interpretation>
                <emma:interpretation id="interp9" emma:lang="tr-TR" emma:confidence="0">
                  <emma:literal>kokta:</emma:literal>
                </emma:interpretation>
              </emma:one-of>
            </emma:emma>
          </inkml:annotationXML>
          <inkml:trace contextRef="#ctx0" brushRef="#br0" timeOffset="5727.9868">2214 597 285,'4'2'0,"-2"1"127,3 1-113,-1 5 35,0-1 12,-2 8-19,2-7-8,-4 5-4,4-3 3,4 2-9,-8-1-6,3-1-4,-1 0 0,2-3 1,-2-2 1,-2 1-8,2-5 0,-2 0-3,0 0-2,0-2 1,0 0 0,0 0-2,0 0 1,0 0 1,0 0 1,0-6-5,4-3 0,0-5-11,0-6 11,1-6 0,7-6-10,-6 0 7,3 1 0,-3 1 4,-2 6 0,4 4-1,2 2 0,-5 2 10,7 0-8,-4 7-3,3 0 2,-3 3 2,2 6 0,-1-2 8,-1 2-3,2 0 2,-3 6 2,1 4 4,2 0-2,-4 2 1,3 1 0,-3 1-1,-2 1-2,8 0 3,-5-1 0,-1-1-7,4 4-1,-4-2-2,1 1 1,3 2-3,-4-2 1,0-5-1,1 3-3,-5 2 0,2-6 3,-2 0-2,0 3-1,-2-7 0,0 3 1,0-3-1,0-2-18,0-2-4,0-2-11,0 0-11,0 0-4,0 0-11,0 0-18,0-9-17,6 4-2,1-4 18,-1 3 35,6-1 35,-6-2 8,3 6 0,-1 0 0,0 0 6,-2-2 10,1 5 9,-3 0 9,2 0 4,2 0 8,-2 0 0,-3 0 2,3 0-1,2 0 1,-2 5 1,-2-1-7,1-2-7,3 1-10,-4 0-3,4 3-6,-1-1-6,1-3-1,0 0-3,2-2-1,-1 0 0,3 0 3,-6 0 0,7 0-3,-5 0 0,5-4-1,-1-7-4,2 2 0,-1-3 3,-3-3-3,-3 0 3,3-1-3,-6 3-2,-2 5 0,-2-1 0,0 3 2,0 2 0,-2 0 1,-2 4-1,-13-2-6,3 2 0,-1 0 1,-6 0 2,-1 6 2,1 2 0,-6 4 0,4-4 1,1 4 0,1-2 0,8-3 0,-1-2 1,4 3-2,1-5-6,5-1-13,0-2-12,2 4-8,2-4-16,0 0-31,4-2-15,6-10 10,3-3-3,7-3-12,1-4 14,0-2-30</inkml:trace>
          <inkml:trace contextRef="#ctx0" brushRef="#br0" timeOffset="6272.2031">2948 231 334,'0'-5'0,"0"2"175,0 2-119,0 1 6,0 0-11,0 0-8,0 0-3,0 0-7,0 2-4,2 5 8,0 4-5,6-3-8,0 4-7,-5 1-6,5 4 1,0 2 4,-4 0-3,4 2 0,-1-2-1,-5 3-2,2 1 0,-2 5-2,0-4 0,-2 3 0,2 1-1,-2-3-3,0 2-1,0 1 1,0 0-3,0-4-1,0-5 0,0-5 0,0 0 0,0-8-6,0-4-6,2 0-4,6-2 4,-5 0-3,5 0 5,6-4 2,-5-11-3,5-2-7,-3-4-6,1-2-5,2 0-5,-5 2 17,-3 6 11,2 0 2,-4 7 4,-1 2 0,3 4-1,-6 2 1,2 0 0,-2 0 4,0 0 1,0 0 0,0 0 0,0 0 2,0 0 0,0 2 8,0 7 6,-2-4 0,0 6-4,2-5-5,0 1-4,0-1-4,0 0 0,2-2-3,4 5 2,0-4 0,0 1 2,3 0 0,-1-2 0,0 2-2,1 1 0,-1-2 1,2 3-4,-4-5 0,-1 3 0,-1-1 2,2 0-3,0-2 2,-6 0-2,2 0-2,2-2-13,0 1-11,-4-2-10,5 0-13,-3 0-11,2 0-46,0-2-36,6-11-59,-3-6-26</inkml:trace>
          <inkml:trace contextRef="#ctx0" brushRef="#br0" timeOffset="6848.8587">3420 500 454,'-4'-6'0,"4"3"121,0-2-69,0 1-25,0 2-1,0-3-4,0 1-5,8-2 8,1-1 5,3 4 2,2-4 4,-1 3 2,-1 3-6,3-2-10,3 3-6,-9 0-8,7 0-4,-9 0-3,7 4 0,-4 0-1,-1 3 0,-5 0-5,4 4-16,2 1-4,-5-3-7,7 2 3,-6 2-7,0-1-6,5-1-7,-3-3-3,3-1-12,1 1-9,4-6-6,-1-2-12,0 0 1,3 0 8,1 0-24,-1-2 27</inkml:trace>
          <inkml:trace contextRef="#ctx0" brushRef="#br0" timeOffset="6559.08">3536 134 551,'0'0'0,"0"0"145,0 0-136,0 0-9,0 10 0,0 4 44,-4 8-6,4-5-14,-2 5-6,2 1-2,0 0 4,0 3 2,0-1 5,2 4-1,2-2-8,2 5-5,-2-3-5,-1 0-4,7 1-2,-6-2 0,0-5-2,0 3 0,1-4 2,-3-2-2,0 4 0,-2-3 1,0-2-1,2-2 1,-2 0-1,0 0-15,0-4-10,0 0-16,0-4-8,0-2-21,-2-3-24,-2-2-20,1-2-33,-3 0-77</inkml:trace>
          <inkml:trace contextRef="#ctx0" brushRef="#br0" timeOffset="7328.7301">3897 552 91,'18'0'33,"-7"0"-5,5 0-5,-7 0-2,3-3-3,-4 1-6,1-4 1,-1 4 5,0-5-3,-4 0 10,-2 5 7,-2-3 5,0-2-3,-2 3-4,2 0-2,-8-1 7,2 1-3,0 2 2,-7 2-6,7 0 8,-5 0-10,-1 0 2,-2 2 1,-1 9 12,1-3 8,-1 7-8,1-2-10,3 2-12,-3 3-7,1-1-7,3-2-3,-2 0 5,5-3-2,3-1 2,0 1 2,4-1-5,-6-5 0,6 2-4,0-5 0,0-1-1,0-2 1,0 0-5,6 0-7,2 0 6,5 0 5,-5-8-5,11-3-3,-5-3-11,-3 3-1,5 2 6,-3 0 8,-5 6 2,-4 1 1,2 2 0,0 0-1,-2 0 0,-1 0-3,1 0 4,4 0 1,-4-2 2,2 2 1,-2 0 0,3 0 9,-3 0 6,0 2 1,0-2 0,2 2-2,-2 1 0,-1 0-5,1 1-6,0-2 0,2 5-2,0-5-1,-2 4 0,-2 0 3,-2 0-3,1-1 0,1 2-7,-2-4 3,4 6-4,2 3-3,-2-3-1,-2 1 1,2-5-2,-2 3-8,0 0 0,5-1-29,-5-3-17,2-2-24,0-2-11,-4 0-25,4-6-41</inkml:trace>
          <inkml:trace contextRef="#ctx0" brushRef="#br0" timeOffset="7556.4648">4253 404 538,'0'0'0,"0"0"143,2 2-137,-2 1 18,0-2 12,2 1-6,-2 2-13,0-1-11,2-1-3,-2 0-2,4-1 0,-4 4-2,0 1-94,0 2-23,-4 2-60,-10-1-133</inkml:trace>
          <inkml:trace contextRef="#ctx0" brushRef="#br0" timeOffset="7687.167">4259 734 680,'6'2'0,"-3"1"15,5 3 3,-4-2-4,0-1-9,-4-1-4,0 0-2,2 1-89,-2-1-65,-2 1-158</inkml:trace>
        </inkml:traceGroup>
        <inkml:traceGroup>
          <inkml:annotationXML>
            <emma:emma xmlns:emma="http://www.w3.org/2003/04/emma" version="1.0">
              <emma:interpretation id="{B230CDE9-6931-47A6-B305-C154D76E7432}" emma:medium="tactile" emma:mode="ink">
                <msink:context xmlns:msink="http://schemas.microsoft.com/ink/2010/main" type="inkWord" rotatedBoundingBox="5009,2392 8059,2165 8131,3132 5081,3359"/>
              </emma:interpretation>
              <emma:one-of disjunction-type="recognition" id="oneOf2">
                <emma:interpretation id="interp10" emma:lang="tr-TR" emma:confidence="0">
                  <emma:literal>tabiat</emma:literal>
                </emma:interpretation>
                <emma:interpretation id="interp11" emma:lang="tr-TR" emma:confidence="0">
                  <emma:literal>tahsilat</emma:literal>
                </emma:interpretation>
                <emma:interpretation id="interp12" emma:lang="tr-TR" emma:confidence="0">
                  <emma:literal>taksit</emma:literal>
                </emma:interpretation>
                <emma:interpretation id="interp13" emma:lang="tr-TR" emma:confidence="0">
                  <emma:literal>taksirat</emma:literal>
                </emma:interpretation>
                <emma:interpretation id="interp14" emma:lang="tr-TR" emma:confidence="0">
                  <emma:literal>taksimat</emma:literal>
                </emma:interpretation>
              </emma:one-of>
            </emma:emma>
          </inkml:annotationXML>
          <inkml:trace contextRef="#ctx0" brushRef="#br0" timeOffset="9550.5062">4630 525 273,'0'-3'0,"0"-1"190,4-1-156,-4 5 5,2-4 12,0 4 9,-2-2-2,3 2 2,1-2-8,2-3-8,4 3-6,-1-2-7,5-2-6,-4 4-4,5-2-5,1 0-9,1 1-1,-5 1-1,5 2-3,0 0-1,-1 0 0,-1 0-1,-1 0 0,-1 0 0,-1 0 0,0 0 0,-7 0-55,7 2-18,-4 1-38,-1 1-37,5 0-38,-4-4-68</inkml:trace>
          <inkml:trace contextRef="#ctx0" brushRef="#br0" timeOffset="9224.7767">4854 19 116,'0'-1'0,"4"1"87,-2 0-65,0 0-2,-2 0-1,0 0 70,0 0-9,0 0-30,0 0-10,0 0-7,0 0-7,0 0 2,0 0 7,0 1 0,0 3 1,-2 4-5,0 5-2,0 2 5,0 10-1,-2 2-6,0 6-3,-5 8-5,1 0-5,-4 4 0,5 0-5,-5-2-1,4 2-3,3-5-1,-7 1 1,10-4-4,0-2 3,-2-2 0,4-2-1,0-7-2,0 3 2,0-7-1,2 4-1,2-6-1,0-3 0,6 2 0,-3-6-1,5-1 0,-2 0 1,3-3 0,-1-5-7,3 2-7,3-2-3,-9-2-3,7 0-10,-9 0-13,3-2-19,-6-6-31,0-4-21,-4-1-46,0-3-72</inkml:trace>
          <inkml:trace contextRef="#ctx0" brushRef="#br0" timeOffset="10422.7578">5426 654 433,'0'0'0,"0"0"110,0 0-102,-2 2 15,-3 4 20,-9 1 5,-1-1 0,1 6-8,-1 2-3,-3-4-10,3 5-7,-1 0-3,-3 0-2,-2 1-6,-3-1-6,3 0-1,0-5 0,2 4 1,-3-5 1,7 2-3,-4-1 1,1-1 2,5-5-3,-3 5 2,1-7-1,5-2 2,0 0-2,5 0 0,-1 0 2,0-6-5,4-3-1,0-8-9,2 1-8,0-6 1,0-3 2,2 1-7,8-3 0,-5 4 8,1 2 10,6 9 2,-8 1 6,3 2 2,3 5-1,-4-5 4,-2 9 3,5 0-3,-3 0 4,-4 0-4,2 8 3,2-3 4,-2 4 2,2-1-2,-1 3 2,5-1-2,-4 1-3,5 2 2,-1-1 1,2 3-2,-1 2-1,5-4-1,-1 0 6,-1 1-6,3 1 1,0 1-2,1-3-2,-5 4-1,1-8-1,1 6-2,-5-6-1,2-4 0,-3 3 1,3-3-4,-6 1 0,5-5 0,-5 4 0,-4-5-8,0 0-28,0 0-14,-2 0-18,0 0-47,0-2-103,-6-10-185</inkml:trace>
          <inkml:trace contextRef="#ctx0" brushRef="#br0" timeOffset="27154.7023">5749 59 17,'6'-4'0,"-2"-1"41,-2 1-25,2 2 5,-3 0 5,3 2-14,0-5-5,0 5 1,2-4-2,-4 2 5,-2 0 3,0 2 1,0 0-1,0 0-6,0 0 4,0 0 1,0 0-3,0 0 8,2 0 13,-2 0 37,2-3-29,-2 0-16,2 1-12,-2 0-7,3 1-3,-3-3 1,0 2-1,0 0 0,0 2 1,0 0 2,0 0-1,0 0 0,0 0 0,0 0 6,0 0-2,0 0 7,0 0 6,0 0 4,0 0 5,-3 2 5,-1 0 4,-2 3-3,4-1-1,-4-1-8,0 0 2,4-1 2,-3 0-8,-5 2-6,4 3-3,-2-5-3,-3 7-2,3-2 3,-3 6 0,5 0 7,-2 4-1,-4 2-2,7 1-2,-9 10 1,8-3-2,-5 1 0,3 5-2,2-3 1,-5-2-2,3 1 0,-4-5-5,8 7 2,-1-6-2,5 1 4,0-1 0,0 0 0,0-2-2,5 1-1,7-2-2,-2 1 0,-5-1-2,7-2 1,-6-6 0,7 0-2,-7-3 0,6-3 0,-8 2 1,-1-3-1,1-3 0,-2-2 0,0 0 0,2-2-24,-4 0 8,0 0-3,0 0-4,0 0 0,0 0-7,0 0-11,0 0-11,0 0-31,0-2-57,0 0-32,0 0-53</inkml:trace>
          <inkml:trace contextRef="#ctx0" brushRef="#br0" timeOffset="27755.0361">6010 267 293,'0'-7'0,"0"5"104,0 1-69,0-3 15,0 1-4,0 3-2,-6 0-1,0 0 3,-1 0-12,-7 0 2,4 7-4,-3 1 1,-3 2-3,5 3-6,-5 2-2,1-2-8,-1-1-4,5 3-4,1-7-4,1 0 3,3 3-2,0-4 1,-2 3 1,8-2 1,0 3-1,0-2-3,0 0-1,0 7 0,0-8 0,8 1-2,0-4 2,-1 4 1,7-5 3,-6 1 1,3 0 0,1-5 1,3 1-3,-1 1 1,-4 1-5,1-2 0,-1 3 2,1 0-2,-3 3 0,4-1 0,-6 3 1,-3-3-1,-3 5 0,4-7 1,-4 5-1,0-2 3,2 2-3,-2 0 0,0-1 6,-6 0-1,1 2-1,-7-3 0,2 4 0,-5-1-3,-1-1 1,9-4 0,-7 4-2,4-5 0,5 3-11,-7-5-6,8-2-10,-2 0-16,6 0-18,-5 0-30,3-2-28,2-5-27,0-6-48,2 3 11</inkml:trace>
          <inkml:trace contextRef="#ctx0" brushRef="#br0" timeOffset="28361.3429">6186 307 455,'2'4'0,"-2"3"90,2 0-70,-2 6 26,0-2 8,0 3 7,0 2-19,0 0-1,0 1-8,0 4-3,0-2-5,0 2-4,2 0 6,0 1-6,1 1-3,-1-5-3,0 4-4,0-8 0,-2 3-5,4-4 2,-2-5-3,0 1 0,-2-7-3,0-2 0,0 2-2,0-2 0,0 0 2,0 0 0,0 0 3,0 0-1,0-5 0,0-10-4,0-1 0,0-5-29,-2 2 18,0-4 4,2 0 3,-6-1 1,-1 1-4,3-4-4,-4 3 1,-2 6 6,6-3 1,4 4 3,0 3 0,0 3-2,0-1 0,0 3 0,0 3-1,0-1 1,4 1 0,4 1 3,-2 3-2,0-2 0,5 3 0,-1 1 2,2 0-2,-5 0 2,7 0 1,-5 0-2,5 0 6,3 0-3,-5 1 1,3 10 0,1-5 0,-4 7 1,1 1 1,1 1 0,-7 2 3,-1 0-2,2 4-3,-4-3 2,-2 4-1,-2 1-1,0-6-1,0 2 1,-2-2-4,-6-3 0,2 2 8,2-2-6,0-3 2,-7-1-4,5-1 0,-7-2 5,3 1-4,-6 0-2,7-3-8,-5 1 1,-3-3-11,7-1-12,-3-2-12,1 0-17,0-2-35,-1-8-69,1-5-66,-1-2-55</inkml:trace>
          <inkml:trace contextRef="#ctx0" brushRef="#br0" timeOffset="28676.6701">6371 59 671,'6'12'0,"2"8"72,4 2-34,-1 8 15,-1-1-17,-2 4-1,5-1-5,1 2 1,-3 2 0,7-3-2,-1 0-4,-2 3-1,3-2-7,-1-4-1,-3 0-2,-5-3-3,3 0-4,-4-1-3,-6 1-2,0-4-1,-2 0-2,0 2 2,-4 1-2,-10 1-14,1 0-15,-9-1-20,1 2-22,0-3-46,-2-6-114,0-7-183</inkml:trace>
          <inkml:trace contextRef="#ctx0" brushRef="#br0" timeOffset="70455.8867">6761 443 0,'0'-3'0,"0"0"56,0 1-30,0 2 1,0-2-7,0 2 0,0 0-8,0-2-4,0 0 1,0 0 2,0-1-1,0 2-3,0 1-2,0-2-1,2 0 1,-2-1 2,0 3 2,0 0 4,0 0 30,0 0-11,0-1-9,2 1-4,-2 0-3,0 0 1,0 0 2,0 0 4,0 0 11,4 0 1,-4-3 3,2 3-3,-2 0-1,0 0-8,2 0-6,-1 0 0,1 0-4,4 0-1,-4 0-1,4 0-2,-2 0-5,2 0 3,-1 0 0,5 3-1,-2 1-1,1 0 5,3 2-4,2-2-2,-5-2 3,7 0-2,1 1 0,-5-3-4,5 0 1,-3 0-1,-3 0 2,7 0-4,-5 0 0,-1-5 1,3 3-1,-7 2-1,4-2 4,-7 2-5,5 0 0,-4 0 1,0 0-1,-4 0 0,-2 0 0,3 0 0,-3 0 0,0 0 0,0 0 0,0 0-1,0 0 1,0 0 0,0 0-6,0 0 1,0 0 2,0 0 0,0 0 2,0 0-5,0 0-3,0 0-2,0 0-5,0-2-5,0-3-11,0 2-8,0-2 10,-3 1 15,1 1 1,-4-2 1,2 1 6,-6-1-1,3 3 1,-1 1-3,0-1 3,0-1 4,-3 1 6,3-2-3,-4 2 0,7 0 16,-1-2 5,0 3 7,0 1 5,4-2-7,0 2-6,-2 0-5,3 0-4,-1 0-9,2-2-1,0-1 0,0-1 0,0 2 0,0 1-2,2-1 1,1 0 0,1-3 0,0 1 1,0 2-1,-2 2 5,0-3-3,2 1 2,-4 0-1,0 2 2,0 0 0,0 0 2,0 0 3,0 0 1,0 0 3,0 0-2,0 0-3,0 0-4,0 0-2,4 0 0,-2 4 0,-1-1-2,1-1 0,2 0-1,-4 0 0,4 0 2,-2 1-2,-2-3 0,0 0 2,0 0-1,0 0 1,0 0 0,0 2 1,0-2 1,0 0 6,0 0 6,0 0-2,0 0-1,0 0-3,0 0 0,0 0-3,0 0 0,0 0 2,-2 0-3,2-5-3,-2 5-1,2 0-2,-2-2 0,2 2 3,0 0-2,0 0 1,0 0-4,0 0 1,0 0-1,0 0 0,0 0 0,0 0-1,0 0 0,0 0 1,0 0 1,0 0 0,2 0 1,2 0 0,2 0-1,-2 0 1,3 0 1,-1 0-1,0 0 1,2 0-1,0 5 0,-1-5 0,7 4 0,-6-3 0,3 3 0,-3 3-1,3-4 1,-3 5 0,0-2 0,0 0 0,-3 1-1,-3-1 1,6-2 0,-2 1 0,-2 1 0,0 4 0,1-1 0,-1-3 0,2 0 0,-2-1 0,-2-2-1,-2 4 1,2-3 0,-2 0 0,4 3 0,-4-3-2,0 2 2,0 2 0,0-1 0,0 2 1,0-3-1,-6 2 0,6 1-3,-4-5 3,-2 2-1,2 1 1,-3-4 1,3 6-3,-2-5-1,-4-2 1,8 5-7,-5-3-1,1 2-12,-2 0-7,2-1-21,1-1-34,1 0-45,-2-4-93,6 0-155</inkml:trace>
          <inkml:trace contextRef="#ctx0" brushRef="#br0" timeOffset="71558.3961">7445 363 129,'-6'-2'0,"3"0"186,-3 1-99,0 1-12,-2-2-24,-1 2-6,-1 0 15,0-2-7,1-1 9,1 1-7,2 0-6,4-2-3,0 4-7,2 0-20,0 0-12,0 0-3,6 0 0,-2 0-1,2 0 2,3 0-2,5 0 5,1 0 0,3 0 0,1 0-3,-2-7 3,3 5-1,-3-4 0,4 0-6,4 4 1,1-2-1,-3-1 0,-4 3-2,-1 2 2,-5 0-2,-1 0-31,-5 2-18,-3 7-48,4 5-66,-6-3-99</inkml:trace>
          <inkml:trace contextRef="#ctx0" brushRef="#br0" timeOffset="71220.4377">7582 4 129,'0'0'0,"0"0"50,2 0-30,-2 0 4,0 0 4,0 0 5,0 2 101,0 4-69,0 1-29,0 5 4,-4 3 8,-1-2-11,-1 10-8,4-7-4,-4 6-2,4-4 12,0 2-7,-2 3-5,4 6 3,0-2 0,-2 7-4,2 0-2,0 1-3,0-3-1,0 5-7,0-6-4,-3-2 1,3 0-4,0-5-2,0-3 0,5 0 3,1-11-4,0 3 1,-4-3 0,4-1 0,-4-4 1,5-1-1,-1 0-3,0-4 2,2 2-6,-1-2-5,1 0-6,2 0-8,1-4-4,-1-3-19,-4-1-22,2-3-11,-6 3-30,0-6-10,-1 2-31,-1 2-38</inkml:trace>
        </inkml:traceGroup>
        <inkml:traceGroup>
          <inkml:annotationXML>
            <emma:emma xmlns:emma="http://www.w3.org/2003/04/emma" version="1.0">
              <emma:interpretation id="{B1537A66-E2A8-4C1B-BC77-C7C3ABFA2B45}" emma:medium="tactile" emma:mode="ink">
                <msink:context xmlns:msink="http://schemas.microsoft.com/ink/2010/main" type="inkWord" rotatedBoundingBox="8292,2278 12716,2142 12741,2956 8317,3092"/>
              </emma:interpretation>
              <emma:one-of disjunction-type="recognition" id="oneOf3">
                <emma:interpretation id="interp15" emma:lang="tr-TR" emma:confidence="0">
                  <emma:literal>-tablosundan</emma:literal>
                </emma:interpretation>
                <emma:interpretation id="interp16" emma:lang="tr-TR" emma:confidence="0">
                  <emma:literal>tablosundan</emma:literal>
                </emma:interpretation>
                <emma:interpretation id="interp17" emma:lang="tr-TR" emma:confidence="0">
                  <emma:literal>#tablosundan</emma:literal>
                </emma:interpretation>
                <emma:interpretation id="interp18" emma:lang="tr-TR" emma:confidence="0">
                  <emma:literal>-Tablosundan</emma:literal>
                </emma:interpretation>
                <emma:interpretation id="interp19" emma:lang="tr-TR" emma:confidence="0">
                  <emma:literal>-tablomsundan</emma:literal>
                </emma:interpretation>
              </emma:one-of>
            </emma:emma>
          </inkml:annotationXML>
          <inkml:trace contextRef="#ctx0" brushRef="#br0" timeOffset="73501.1999">8414 359 321,'0'-8'0,"0"4"20,3 0 21,1-3-9,0 5 8,2-4 14,2 2 7,-1 2 3,3-2-13,4 2-13,-3-1-4,5 1 3,1-2-14,0 4-1,-1-2-6,3 0-8,-1 2-1,-3-5-3,1 5-3,-3 0 2,-3 0-4,3 0 1,1 0 0,-1 0-15,1 0-21,-6 0-32,1 5-27,-1 3-31,-2 1-5,2 2-17,-5 3-36</inkml:trace>
          <inkml:trace contextRef="#ctx0" brushRef="#br0" timeOffset="73210.0012">8516 26 195,'2'-3'0,"0"-1"302,-2 3-243,0 1-11,0 0-7,0 0-9,0 0-9,0 3-6,0 9 10,0 3 9,0 8 1,-4 2-3,4 8-10,-2 0-12,2-2 0,0 7 1,0 0-8,0-2-2,4-5 3,2 1-8,-2-5 4,3 1 2,-3-3-1,4-4 2,0 1-6,-1-6 2,1 2 3,-2-2-6,2-1 2,-3 1 0,1-5 0,-2-3-13,0 0-12,-2-1-9,-2-2-15,0 1-20,0 0-21,0-6-49,-4 0-86</inkml:trace>
          <inkml:trace contextRef="#ctx0" brushRef="#br0" timeOffset="74034.4296">8961 368 137,'0'-7'0,"5"2"54,-5-2-16,2 1 6,0-7-27,-2 5 0,0-1 14,0 3-3,-2-1-5,0 1 4,-7 3 9,3 3-1,0 0-7,-5 0-1,-1 5 4,0 8-2,-3 0 16,-1 1 7,5-1-2,-5 1 0,5 2-11,-1 0-2,2 1 0,1 0-3,1-2-7,0-1-11,4 1-6,3 0-2,1 0-4,0 0-4,0-3 0,0-1 6,0-3-5,0-3-2,0 0 1,3 0 0,-1-3-3,6-2 4,0 0-1,3 0 0,1 0 2,3-10-9,1-3 2,-1-2-4,1-2-2,-3 4 1,-1 1-3,0-1 3,-5 5 2,-1 1 5,-4 4 3,0 1 0,-2 2 0,0-1 1,0 1-1,0 0 0,0 0-1,0 0 1,0 0 0,0 0 3,0 0 0,2 0 2,0 0 1,2 3 0,-2 2 2,0 2-1,3-1-2,-3 3-1,2-3-1,2 4 0,-2-3-1,2-1-1,-4 3 1,1-4-2,3 4 0,-2-2 1,2-3-1,-4 3 0,0-3 1,0 4-1,2-4 0,-3 0 0,1-2-23,0 1-2,-2-1-14,0-2-26,0 0-23,0 0 3,0-5-7,6-3-50,-6-11-66</inkml:trace>
          <inkml:trace contextRef="#ctx0" brushRef="#br0" timeOffset="74582.5614">9133 62 630,'0'0'0,"0"0"74,0 0-67,0 0-8,0 5 2,0 3 31,0-1 0,3 3-7,-1-1-1,2 3-1,2 5 4,-2-3-4,-2 10 1,6-3-2,-5 5-7,1 3-1,0 0-5,-2 3-2,-2-1 1,0-4-5,4 2 0,-4-6 0,0 2-1,0-8 3,-4-1 0,4-3-1,-2-5-2,0 1 0,2-7-1,0 0-2,0-2 2,0 0-1,0 0 0,0 0 0,0 0 1,2-2-2,6-11-1,4 1 0,3-8-3,0 0 0,1-5-1,-3 3 2,-1 2 5,2 8-1,-3 7 0,-1-2-1,-1 7 1,-3-2-3,-2 2-1,0 0 1,2 0 1,0 7 0,-1 0 2,3 2 0,-8 2 6,4 0-1,0-3-1,2 2 0,1-1 0,-1 5-2,4-4 0,0 0 1,-3-3-1,3 2-1,-6 0 1,0-1 0,0 0 0,-3-2-3,1-1 2,-2-3 1,0-2-2,0 2 2,0 0-2,-5 0 0,-3 3 0,-6-1 8,-1-3-4,-6 1-8,-1 1-3,3-1-4,-2 0-1,-1-2-2,5 0-10,0 0-3,3 0-22,-1 0-22,1 0-20,1 0-8,3 0-6,0 4-40,6-4-15,4 0-47</inkml:trace>
          <inkml:trace contextRef="#ctx0" brushRef="#br0" timeOffset="74914.7659">9544 29 446,'0'-3'0,"4"3"120,-2 0-118,0 0-2,0 0 0,-2 0-2,0 0 2,6 3 38,-4 7 9,0 4 12,3 6 9,-3 0-15,0 9-9,-2-2-15,0 5 0,0-3-12,0 5-3,0-3-1,0-1-1,0-1 2,0-4-3,0 1-5,0-2 0,0-4-1,0 3-4,6-6-1,-2 0 0,0 2 1,0-4-1,0-1 0,1-3-12,-3 0-9,0-3-4,0-4-29,4-3-26,0-1-61,3 0-58,-1-3-91</inkml:trace>
          <inkml:trace contextRef="#ctx0" brushRef="#br0" timeOffset="75253.3107">9774 415 613,'0'0'0,"0"4"34,0 1-32,0 4 17,0 1 23,-2-1-5,2-4-9,0 0-15,2 4 8,6-2 9,-2-3-2,2 0-3,-1-2-5,3 2 2,0 0-9,-3 0-4,3-4-5,5 0 2,-9 0 2,10 0 1,-7 0-3,3-2-3,-2-4-1,1 0 5,1-5-3,-1 1 0,3-3-7,1-4 6,-3 1 0,-4 1-1,-2-2 3,-4 3-4,-2 2 0,0 2 0,-2 2-2,-12-5-7,-3 7 0,-8 4-1,-6 2 1,-2 0-1,-4 2 1,0 10-8,-1 1-27,3 1-33,2 4-45,6-2-48,4-3-76</inkml:trace>
          <inkml:trace contextRef="#ctx0" brushRef="#br0" timeOffset="76255.5119">10271 273 88,'6'-4'0,"-4"0"131,2-1-64,-2 2-28,-2-1-8,0-3 10,0 5 7,0-2 13,0 4 12,0-5 10,0 5-21,0 0-6,0-2-7,0 2-12,0-2-9,0 2-7,0 0-4,-4 0-6,-4 0-9,0 0-1,-5 0-2,-1 11-6,1-3 4,-3 2 6,7 1 1,3-2-2,0 3 1,2 1-3,-2-2 0,2 1 0,-1-4 4,3-1-5,-2-3 1,4 3 0,0-2-2,0 4 2,0-4 0,0 1-1,0-3 1,0 2 0,2 0 0,5-4 1,-1 6-1,2-3 2,2 1-2,-3-2 1,3 4-1,-4-2 0,0 6 1,-1-3-1,1 1 1,-2-6 0,4 2 2,-6 2-2,4-3 2,-6-2 0,0 0-2,0 1 2,0-3-2,0 2 1,0 3 0,-8-2 0,0 1-1,-2 2-2,-1-1 2,1-1 2,-1-4-2,-1 4-2,-2 3 3,-1-5-5,2 0-11,-1-1 3,4 1-5,1-2-7,-1 0-11,8 3-17,0-3-17,0 0-5,0 2-18,2 0-23,0 0-21,4-2 26,10 0 15,1-4-26</inkml:trace>
          <inkml:trace contextRef="#ctx0" brushRef="#br0" timeOffset="76803.5337">10449 305 198,'0'0'0,"0"0"211,0 0-152,2-2-12,0 2-2,0 0-2,-2 0 0,4 0-3,-4 0 0,1 2 2,-1 0-1,0 2-4,0 3-3,0 0-2,0 2 2,0 0-11,0 2-7,0-2-5,0 1-1,2 7-4,-2-5 2,0-2-2,2 1-1,2 1-1,-2-3-1,-2 0-2,2-4 0,0-1-1,2 1 0,2-3 0,1 0 3,-3-2-3,6 0 0,-2 0 2,3 0 0,1-4-4,-1-6-3,7-3-8,-3-4 1,3-1-3,-1-1-11,-3 1 0,-1 5 8,-3 5 0,-2 4 2,-5 0 17,3-3-2,-2 1-13,2 1 5,-6 4 3,2-1 7,-2 0 0,0 2-1,0 0 0,0 0 12,0 0 5,0 0 1,0 0-3,0 0-4,0 0-5,0 0 2,2 0-5,2 5 3,0 0 6,-1 3-1,3 1-3,-2-2-5,0-2-1,0 1 2,-2 2-1,5 4 1,-3-2 1,2 4-4,0 0-1,-4-2 0,4-1 1,-6 0-1,2-6-37,-1 4-4,-1-2-20,2 0-29,4-1-45,-4-3-12,0-1-53,4-2-22</inkml:trace>
          <inkml:trace contextRef="#ctx0" brushRef="#br0" timeOffset="77173.4604">10857 458 400,'0'-3'0,"0"1"67,2 1-28,-2-3 2,0 0-7,0 0-5,0-7-4,0 3-1,0-1-5,0 3-2,0-5 3,2 6 5,1-6-4,5 2-14,-4-3-3,10-1-5,-5-1 2,7 3-2,-7 0 2,1 2-1,-4 1 1,2 4 6,-3 0 9,1 2 0,-2 2-3,4 0-5,0 0-1,-1-2 1,-1 2 3,2 0-5,-2 0 5,-1 0-1,3 0 1,-6 0-2,6 0 0,1 0-5,1 6-1,2 2-2,-7 3 1,3-3-1,0 7 3,-4 0 0,0-4 0,0 5-1,-3-1 0,-1 4 1,0 0 0,0 1-3,0-6 1,2 0-1,0-3-1,4-2 0,-6-4-20,2-1-5,-2-1-8,2-3-19,0 0-14,0-5-21,2-5-54,3-5-112</inkml:trace>
          <inkml:trace contextRef="#ctx0" brushRef="#br0" timeOffset="77821.2707">11448-186 459,'4'11'0,"2"3"83,0 4-26,-4 0-1,1 3 1,1 3-10,-2 3-5,4-2 1,-4-2-9,0 3-9,2 1-5,0-2 1,0 0-5,3 1-2,-3-1-6,4 2-2,-6-6 0,4 1-2,-3-4-2,-1 2 1,2-4 0,-2-1-2,-2 0 1,2-5-1,2-1 0,-4-3-1,0 0 0,0-2 0,0-2 1,0 1 0,0-3 0,0 0 0,0 0 2,0 0-1,0 0-1,0 0-1,-4 0 0,0-7 0,-2-4-18,3 4 7,-5 0 0,-2 1-3,1-3 1,-1 1-6,-4 4-4,-3-2-10,1 6-1,-1-3-7,-2 1 10,1 2-1,3 0 5,-1 0 5,-1 0 27,5 0-5,1 0 0,-3 2 39,5 3-20,-1 1 7,4 0-1,4 5 1,-2-5-9,1 1-8,1-1-3,2 2 3,0 0-1,0-1-1,2-1 5,5-1 1,3 2-2,2 2-2,-5-2-2,7 1-1,-5-3 3,5-4-4,1 1 0,-7 0 3,6-2-7,-3 0 2,5 0-2,3 0 0,-5 0 1,3 0-3,-2-2 2,3-3 1,1-3-3,-1 5-10,-3-3-4,1 3-6,3 1-5,2-3-2,-2 3-10,5 2 2,3-2-33,-4-1 9,-2 1-6,0-5 2,-5 0-6,5 3 11,-3-2-5,-3-2-14,-1 2-11,3-3-33</inkml:trace>
          <inkml:trace contextRef="#ctx0" brushRef="#br0" timeOffset="78276.0155">11895 192 84,'0'-11'0,"0"2"140,0 3-76,0-1-2,-2 6-6,-2-1 8,-2-1 3,-5 3 3,1 0-6,-8 10-10,-3 3-1,0 0-6,2 3-4,-3 2-8,3 1-6,0-1-6,1 2-4,7 3-6,-3-8 0,6 1-2,-3-3-2,5-1-2,4 1-1,0 0 0,2-5 0,0 1-5,0-2 0,0-4 0,0 1-2,4-1-1,0-1 1,2-2 2,5 0-1,-3 0 0,4-6 0,-1-3 0,3-5-1,1-1-10,3-1 2,-5 0-2,5 1 2,1 1-1,-8 1 2,3-2 0,0 7 5,-9 1 1,1 3 0,2 2 2,-6 2 0,-2 0 0,0 0 0,0 0-4,0 0 3,0 0 2,0 0 12,2 0-4,0 0 1,-2 4 4,0 0 4,0 1-1,2 1-5,-2 2-5,3 1 0,-3-3-2,0-4-1,0 5-3,4-5 1,-2 0-3,-2 1 2,4 0 0,-4-1-2,2 2-8,-2-4-15,0 0-7,0 2-11,0 0-26,0 0-35,4-2-45,2 0-2,3 3-22,3 1 15,0 3-19</inkml:trace>
          <inkml:trace contextRef="#ctx0" brushRef="#br0" timeOffset="78622.5044">12020 395 377,'4'7'0,"0"-3"105,-4 2-56,0 1-18,0-3-6,0 2-1,0-2 3,0-4 11,0 2 5,0-2-4,0 0-4,0 0-3,4 0-7,-4 0-9,0 0 1,0 0-3,0-2 2,0-4 0,0-2-9,0-2-7,4-6 0,-2 2-5,7-6 3,1-3-2,4-4-9,3-7-3,-3 5 1,3 5 11,-4 1 1,1 9 5,1 3 0,-7 3-2,4 5 0,-4 3 7,-1 0 0,3 0 3,0 8 6,1 2 6,-1 6-1,1 6 0,-1 1 1,2 4 1,-7 0-5,5 1-3,-4-1-2,0 1-4,3-1-3,-3-2-3,-2 1 0,2-1-3,-6-4 0,0-1 0,0 2-38,-4 1-27,-8-4-64,-7-3-203</inkml:trace>
          <inkml:trace contextRef="#ctx0" brushRef="#br0" timeOffset="72429.7734">7899 485 41,'0'0'0,"0"0"74,0 0-40,0 0 12,0 0-2,0 0 49,0 0-15,-2 0-12,1 0-13,1 0-3,0 0-2,-2 0-4,2 0-3,0 0 5,0 0-13,0 0-13,0 0-7,3 0-6,1 0 7,2 0 2,4 0 0,-1 0 4,-1-3-2,6 1-2,-3 0-5,-1-1-3,4 1-2,-3 0-2,1 0-4,-1 0 0,5-3 1,-1 3-1,-3 0 0,-1 2-24,-1 0-28,-2 0-65,-4 2-77,-4 3-109</inkml:trace>
        </inkml:traceGroup>
      </inkml:traceGroup>
    </inkml:traceGroup>
    <inkml:traceGroup>
      <inkml:annotationXML>
        <emma:emma xmlns:emma="http://www.w3.org/2003/04/emma" version="1.0">
          <emma:interpretation id="{DBFECF88-888C-403D-ADA2-FE345A7266A7}" emma:medium="tactile" emma:mode="ink">
            <msink:context xmlns:msink="http://schemas.microsoft.com/ink/2010/main" type="paragraph" rotatedBoundingBox="399,3594 5876,3257 5939,4284 462,4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A2F69-C749-42FD-AE7A-6ACD70844999}" emma:medium="tactile" emma:mode="ink">
              <msink:context xmlns:msink="http://schemas.microsoft.com/ink/2010/main" type="line" rotatedBoundingBox="399,3594 5876,3257 5939,4284 462,4621"/>
            </emma:interpretation>
          </emma:emma>
        </inkml:annotationXML>
        <inkml:traceGroup>
          <inkml:annotationXML>
            <emma:emma xmlns:emma="http://www.w3.org/2003/04/emma" version="1.0">
              <emma:interpretation id="{93FCA7CD-F2E2-48DB-899E-73050F39D039}" emma:medium="tactile" emma:mode="ink">
                <msink:context xmlns:msink="http://schemas.microsoft.com/ink/2010/main" type="inkWord" rotatedBoundingBox="399,3594 5876,3257 5939,4284 462,4621"/>
              </emma:interpretation>
              <emma:one-of disjunction-type="recognition" id="oneOf4">
                <emma:interpretation id="interp20" emma:lang="tr-TR" emma:confidence="0">
                  <emma:literal>to.1ol24)=1,318</emma:literal>
                </emma:interpretation>
                <emma:interpretation id="interp21" emma:lang="tr-TR" emma:confidence="0">
                  <emma:literal>to.1ol24)= 1,318</emma:literal>
                </emma:interpretation>
                <emma:interpretation id="interp22" emma:lang="tr-TR" emma:confidence="0">
                  <emma:literal>to.1ol24)= 1.318</emma:literal>
                </emma:interpretation>
                <emma:interpretation id="interp23" emma:lang="tr-TR" emma:confidence="0">
                  <emma:literal>to,1ol24)= 1,318</emma:literal>
                </emma:interpretation>
                <emma:interpretation id="interp24" emma:lang="tr-TR" emma:confidence="0">
                  <emma:literal>to,1ol24)= 1.318</emma:literal>
                </emma:interpretation>
              </emma:one-of>
            </emma:emma>
          </inkml:annotationXML>
          <inkml:trace contextRef="#ctx0" brushRef="#br0" timeOffset="33846.478">466 1905 95,'0'0'0,"0"0"52,0 0-49,0 0 1,0 0 9,0 2 9,0-2-4,0 3-6,0-3 2,0 0 0,0 0 5,0 0 7,0 0-8,0 0-6,0 0-1,0 0-1,0 0 6,0 0 0,0 0 0,0 0 0,0 0-1,1 0-1,-1 0 0,0 0 10,0 0 6,0 0 2,0 0-3,0 0 2,0 2-2,0 2 7,0-1 3,0 2-8,0 3-7,0-1-9,0 5 5,0-1 1,0 2-1,0 3 0,0-2 1,0 5 3,0-1-3,0 1-2,4 1 1,-2-2-5,4 0-5,0-5-5,-2 2 0,2-3-2,-1-1-3,3-2 0,2-5 3,-1-1 0,1 0 1,0-3 1,3 0 3,1 0-3,1-3-2,-1-6 1,-1-4-4,1 2 0,-1-5 0,1-2 2,-1-2-2,1-1 0,-6-1 0,-3 4-4,3-1 7,-6-3-4,0 2 2,-2 2-1,0 4 0,0 1 2,-6 7-1,-1-2-1,-5 2 0,0 1-2,-3 1 1,1 2 1,-1-1 0,-1 3-2,3 0 1,-5 0-5,7 0-12,1 3-13,2 1-11,3 0-27,-1 1-41,2 4-38,2 0-59,2 0-64</inkml:trace>
          <inkml:trace contextRef="#ctx0" brushRef="#br0" timeOffset="35798.3747">875 2151 695,'0'0'0,"0"0"132,0 2-133,2 0 2,2 5 29,-4-3 5,4-2-12,-2 3-2,-2-5-6,0 2-6,0 0 3,0-2 0,0 0 0,0 0-4,0 0-6,0 0-1,0 0-1,2 0 0,-2 0 0,0 2-2,0 3-14,0-2-8,0 1-8,0 0-15,0 3-14,0-3-55,0 3-44,0-5-76,0-2-77</inkml:trace>
          <inkml:trace contextRef="#ctx0" brushRef="#br0" timeOffset="36337.5389">1038 2036 419,'0'0'0,"0"0"77,0 0-70,0-3 7,0-3 19,5-3 13,-3-1-12,2-3-2,4-3-5,2-1 2,-3-2-1,5 0-6,-6 0-6,0 2-1,3-1-3,-3 2-3,0 2-6,2 2 1,-7 4-1,1 3 1,0 0 2,-2 1-1,2 2 0,-2 2 3,0 0 3,0 0 3,0 0-2,0 0-4,0 9 1,0 1 5,-2 7 4,-2 4 4,3 4-3,-3-1-5,4 1-5,0-3 0,0 2-1,0-3 0,0 1-4,0-7 4,0 3-6,0-3-1,0-4 1,4-2-1,-3 0 1,1-2-1,-2-1 0,0-3 0,2 2 0,-2-3-2,2-2 2,0 2 0,0-2-2,-2 2 1,0-2 0,0 0-21,0 0 2,0 0-6,0 0-2,0 0-11,0 0-5,0 0-9,-2 0-24,-2 0-26,2 2-17,0 0-32,2 1-29</inkml:trace>
          <inkml:trace contextRef="#ctx0" brushRef="#br0" timeOffset="36885.5292">1312 1926 340,'0'0'0,"0"2"124,0 7-79,0 4 16,0-3 16,0 5-18,0-2-25,0 3 11,0-2-16,0 1-3,0 0 1,0-2 2,0-2-10,6 0-9,-4-2-2,4-2-1,1 2-1,3-3 4,0-3 2,-1 2 0,-1-5-4,6 0-2,-3 0-2,1-5-1,3-2-1,1-4 0,-5-2 0,5-6-2,-3 4 0,-3-4 0,2 3-4,-5-4 1,-1 4 3,-6 1 0,0 3 0,0 3 0,-4-4 0,-7 5 0,-5-2-5,3-3 2,-7 2 2,-1 3 0,2-4 2,-4 3-2,-1 4-9,3 0-16,0 3-21,2 2-6,-1 0-21,5 5-33,-1 2-45,3 2-115</inkml:trace>
          <inkml:trace contextRef="#ctx0" brushRef="#br0" timeOffset="32834.7267">20 1709 544,'-4'0'0,"0"0"59,4 0-49,0 0 10,0 0 20,0 0 3,0-2 9,0 2 4,2-4-11,4 0-3,4-1-18,9-3-7,0-2 2,8-3-2,4 4-6,-2-1-5,4-3-7,-4 4 2,-2 3 0,-2 1-1,-5 2 3,-5 3-4,-3 0 0,-3 0 1,-5 3-32,-2 2-6,-2 1-14,0 3-17,-4 6-54,-7 0-59,-1-5-108</inkml:trace>
          <inkml:trace contextRef="#ctx0" brushRef="#br0" timeOffset="32538.9902">226 1276 64,'2'-5'0,"-2"3"74,4-1-38,-4 2 0,3-4 5,1 1 21,-2 1-3,2 1-9,0-3 3,0 1-7,-4 2-6,2 0-4,-2 2-3,0 0-2,0 0-1,0 0 1,0 0 0,0 0-6,0 0-6,0 0-5,0 8 5,0 3 11,0 10-7,0 1-4,-2 8-1,-2 4-2,-4 2 1,2 6-6,-3 3 0,-3-4-3,1 2-1,-1 2 1,2-9-2,1-2 1,1-2 1,2-2-1,2-3-2,-1-2-4,5 0 1,0-4-2,0 0 0,1-3 0,5-2 0,2-5-1,-2 1 1,3-1-3,5-5 1,1 4-7,1-8-6,3-1-3,1-1 3,-5 0-18,0-1-5,-1-4-11,-2-4-12,-3 2-16,-1 3 9,-4 0-4,-2-1 1,-2 0-14,0-2-42,-4 3-22</inkml:trace>
          <inkml:trace contextRef="#ctx0" brushRef="#br0" timeOffset="39361.6028">1805 1287 221,'0'-3'0,"0"1"97,0 0-62,0-2-7,2 1 0,-2 1 8,2 0 23,0 2 9,-2 0-17,0 0-9,0 0-4,0 0-1,0 0 0,0 0-5,0 0-4,0 0-9,0 0-2,0 9-4,-2 0 6,0 4 6,-6 11-10,0-3 0,3 9-3,-7-1-3,2 5-4,-1 2 0,3-1 0,2 1 0,0-2 1,3 3 5,1-3-3,2-2 1,0-5-1,0 3-4,5-3 1,5-4-3,-6-2 0,4-2-1,1-2 1,-3 0-3,6-4 2,-6-1-1,1-4 0,1-1 0,-2 2 0,2-5 0,-5-1 0,5-1-9,-4 1-1,2-1 1,-2 0-1,3 0-4,-7-2-7,4 7-5,-2-3-13,-2 3-6,4-4-15,-4-1-39,0-2-33,0 0-33,0 0-32</inkml:trace>
          <inkml:trace contextRef="#ctx0" brushRef="#br0" timeOffset="39962.8428">1956 1516 203,'0'-7'0,"2"1"97,0 4-31,2-5-3,-1 3 1,5 1-16,-4-6-4,4 5 5,1-3-5,-3 3-3,8 1-7,-9-1-7,3-1-11,2 0-2,-4 1-7,7 0-2,-5 1-1,4-1 3,-5 4-1,3-2 4,-2 2 0,1 0-1,-5 2 4,2 5-2,-4 1 0,-2 4 1,2 1 0,-2 6 6,0 0 3,0 4-6,-2 2-1,-2-3-3,-2 1 0,4 2-4,-3-1-2,1-6 0,0 3-3,-4-4 1,2-3-1,2-3 0,1 2-2,-7-5 0,6 1 1,-2 2 0,0-5 2,3 1-3,-3-4 0,4-1 0,0-2 0,2 0 0,0 0 0,0 3-1,0-3 1,0 0-1,0 0 1,0 0 0,0 0-2,0 0 2,0 0 0,0 0 0,0 0-3,2 0 2,2 0 0,1 0 1,5 0 0,-4 0 0,6 0 0,-5 0-2,3-3 1,0 3 2,1-2-1,3-1-6,-1-2 4,-1-1-1,1 4-2,-3-4 1,2 3-3,-1-3-4,1 3-4,1 0-1,-9-1-5,2 4-7,-2-3-12,-4 3-10,0-2-11,0 0-4,0 0-7,0 0-29,0-3-47,0 1 5,-4 0-8</inkml:trace>
          <inkml:trace contextRef="#ctx0" brushRef="#br0" timeOffset="40580.4308">2387 1412 162,'2'0'0,"-2"0"95,0 0-17,0 8 12,0 1-4,0 2-15,0 3-7,0-5 1,-4 4-12,0 1-9,2 1-11,2 2-2,-4-2-5,-2 4-3,4-4-4,-1 7 1,1-4-4,0 2-6,0 1-1,-2-4 0,2 2 2,2-6-1,0 2-2,0-1 2,0-3-5,2 1-3,2-1-2,0-2 0,1-1 2,-3-3-2,6-2 1,-4-1-1,2 1 0,3-3 1,-3 0-1,2 1 0,-2-1-4,0 0 1,-1 0-5,5-6-5,-4-2-3,2-3-10,-1-2 1,1 4-7,0-5-1,0 4-1,-1-2 1,-1 1 5,2 2 16,-2-3-2,-1 1-8,-1 3 6,0 5 11,-4 1 5,0 2 0,2 0 3,-2 0 8,0 0 10,0 0 6,0 0 2,0 0-4,0 2-7,0 5 0,0 4 5,0-1-2,-2 0-2,2 6-3,-4 0-3,4-1-4,0 0 0,0 2-2,0-1 0,4-3 4,0 6-2,0-4-1,2 1-3,-4-3-1,3-1 0,-1-1-2,-2 0-2,2 0 0,-2-4 1,0 0-1,-2-3 1,2-2-1,-2 1-10,0-3-7,0 2-4,0 0-6,0-2-6,-4 0-18,-2 0-26,0-9-61,-1-3-36,1-7-54</inkml:trace>
          <inkml:trace contextRef="#ctx0" brushRef="#br0" timeOffset="40896.7599">2594 1079 493,'5'18'0,"5"3"174,-4 11-96,5 1-10,-3 9-12,6-2-9,-7 2-5,3 1-2,2 0-2,1-3 1,-1-2-5,3 0-2,3-6-6,-9-2-4,3-1-6,-6-2 0,-2-2-6,0-1-6,-4-1 1,1 2-3,-1-4 1,0 0-2,0 0-1,-1-7 0,-9 8-49,-4-5-4,-5 4-30,-10 0-42,-4-4-176</inkml:trace>
          <inkml:trace contextRef="#ctx0" brushRef="#br0" timeOffset="41736.8932">3226 1537 517,'15'-3'0,"-1"1"99,1-1-38,4 2-16,3 1-12,-5 0-22,2 0-7,-3-2-1,-4 0 3,3 0 3,-3-1 1,1 3-7,-1-1 1,-3-1-2,-3 0-4,4 0-3,-6 2-36,0 0-29,-3 0-26,1 0-18,-2 2-42,0 3 22,-5 2-54</inkml:trace>
          <inkml:trace contextRef="#ctx0" brushRef="#br0" timeOffset="41937.4523">3193 1833 274,'0'5'0,"0"-1"116,0 0-58,11 1-9,-1-5-2,2 1 1,7-1-3,0 0 1,3 0-4,3 0-8,-4-6-11,0 2-6,1 0-3,-1 3-6,2-5-6,-2 4-1,2 1-2,-5-2-86,-1 1-54,-5-1-126</inkml:trace>
          <inkml:trace contextRef="#ctx0" brushRef="#br0" timeOffset="60614.6813">3819 1482 59,'0'0'26,"0"0"5,0-2-3,0 2 7,0-2-19,0 0-1,0 0 1,0 2 0,0-3 115,0 3-58,0 0-32,0 0-23,0 0-3,0 0-1,0 0 4,0 0 1,0 0 1,0 0 1,0 0-3,0 0-1,0 0-2,0 0 3,0 0 0,0 0 4,0 0 5,0-2 2,2 0 1,-2 0 0,2 0-5,0-3-7,2-4 0,2 0-8,-1-2-1,1-6-5,6-2 0,-6-4-2,5 0 1,-3 4 1,0-6-7,3 4 3,-3-1 0,2 2 3,-5 0-4,1 2-1,2 5 2,-6-1 3,2 5-2,-4 4-2,0 1 1,2 4 0,-2 0 2,0 0 3,0 0 0,0 0 0,0 0-3,0 9-4,0 7 3,0 4 16,0 3 0,-4 3-3,0-1-4,2-1-2,2 0 2,0-3-5,0 3-1,0-4 1,0 3 1,4-4-1,-4 1 2,2 0 1,-2-1-1,0 0-1,2 0-1,-2 3-4,0-4 0,0 5 2,0-3-2,0 0 1,0 0-1,0-4 0,0 3-1,0-4 0,0 5 0,0-4 1,0 0-1,0-3 1,-2 2-1,0-2 0,0-3 0,2-1 0,0-4 1,0-5-1,0 5 0,0-5-17,0 0-2,0 0-5,0 0-5,0 0-2,0 0-8,0 0-15,0-6-33,0 2-50,0-5-36,8-1-46,-3 2-50</inkml:trace>
          <inkml:trace contextRef="#ctx0" brushRef="#br0" timeOffset="61015.8456">4211 1705 508,'2'4'0,"2"5"70,-2 1-20,0-1 7,-2 2 3,2-1-9,2 2-3,2 1-9,-4-1-9,-2-1-2,0 1-6,0 1-7,0 1-3,0-1-1,0-1-5,0-6-1,0 3-4,0-4 1,0-1 0,0 3-2,0-5 0,0 0-21,0 3-10,-2-5-22,-8 4-30,8-2-65,-2-2-69,-5 0-121</inkml:trace>
          <inkml:trace contextRef="#ctx0" brushRef="#br0" timeOffset="62920.1125">4470 1375 185,'0'-5'0,"0"4"111,0-4-72,0 3 7,0-1 9,0 1-13,0-1-2,0-1 0,0-1 1,0 5-6,0-3-7,-1 3-3,1-1-2,0-1 1,0 2 4,0 0 1,0-2 1,-2 0-1,2-1 1,0 1-3,0 2-7,0 0-9,0-2-9,0-2-1,0 0-2,3-4 0,3-1 0,6 0 2,-2-1 0,5 2-1,-5-2-3,5 1 4,4 3 0,-5-3-1,-2 0 0,3 7 0,-5-2 0,1 2 0,-3 2-2,2 0 0,-5 8 2,-1 3 0,0 2 6,-4 6-2,0-1-1,0 4 6,0 1-6,-6 0 2,1-1 3,-7 0-2,4-1-1,2-4-1,-5 4 0,5-4-2,-5 0-1,7-2-1,0-1 0,0 1 1,-2-5-1,0 2 0,4-6 2,0 2-2,2 2 0,0-6-2,0-2 2,0 5 0,2-1-2,4 5 2,4-1 0,-2 2 0,5 1 0,-5-2 0,5 4 0,-3-3 0,2 1 1,-3 0-1,5-3 0,-6 1 0,3-2 0,-3 0 0,2 0 1,-5 1-1,-1 1 0,-2-7 0,0 3 0,0-4 0,-2 2 0,0 2 0,0-3 0,-4-1 2,-6 2-2,-3-2 0,-4 0 8,-3 4-6,-1-3-1,-2 3 0,-4-2-1,0-1 0,-6 1 4,4 2-4,-2-3 0,6 1-9,2 1 2,1-1-14,5 1-5,9-1-16,-2-1-33,5 1-42,5-3-25,0 0-39,2-2-43</inkml:trace>
          <inkml:trace contextRef="#ctx0" brushRef="#br0" timeOffset="63383.855">4959 1318 323,'2'-2'0,"0"0"112,0 2-80,-2 0-3,0 0 4,2 0 9,-2 2 20,6 6 7,-4 3-9,-2 1-13,0 7-12,0 2-9,0-2-2,2 6-6,0 2 0,-2-3-3,0 6 2,0-1-2,2 0-1,-2 0 2,2-1-3,-2-1-5,2-1-1,-2-3 2,0-1-4,2-4-2,-2-3-2,1 6-1,5-6 0,-4-5 0,0 3 1,-2-7-1,0-1 0,2-2-20,-2-1-5,0-2-5,2 4-14,-2-4-14,0 0-20,0 0-26,0-9-37,4-11-99,2-2-64</inkml:trace>
          <inkml:trace contextRef="#ctx0" brushRef="#br0" timeOffset="64023.3826">5265 1370 284,'0'-1'0,"0"1"108,6 0-96,-4 1 26,-2 7 17,0-2-5,0 5-10,0 6 3,0-4 5,0 2-5,-8 1-1,2-1-9,6 4-5,0-4-7,0-1-7,0 1-5,2 1-2,8-1 0,-1-3-2,1 2 1,0-3 0,1 6 1,-1-5-1,5 3 1,-3 0-1,2-5 3,-1 7 0,-3-4 0,5 4-1,-5-3 3,5 4-5,-1-4-1,-4-2-1,1 3 2,-1-5-1,-4 4-2,5-4 1,-7-2-1,-2-1 0,0-1 2,-2 0-2,0-2-1,0 3 1,-6 0 2,-2-1-2,-7 0 1,-2 0 1,-1-2-7,-3 3 1,2-3-7,-3-2 2,3-2-4,-4 0 2,3-6-3,3-3 0,-2 1 2,-5-3 2,7 3 1,2 1-1,-1-3 6,12 1 1,0 0 0,4-2 0,0-5 4,0 4-4,4-4 0,2 0-2,10-2 3,-1 3-1,0-4 2,1 4 0,1-6 2,1 3-2,1-6 0,2 4-1,1-1-1,1-3 0,-2 0 0,2 2 3,-5 0 1,-3 2-4,-1 4 11,-5 0-7,-3 5 1,-4 0 2,-2 3 4,0-2 3,0 3 1,-6-4-4,-5 2-6,1-2-1,-4 1-1,-1-2-2,-2 5 0,-5 4-2,1 1-26,-6 2-9,0 9-38,4 14-76,-10 6-131,4 0-218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0:30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A7EAC0A-3CDB-476F-8B94-AD1E02501433}" emma:medium="tactile" emma:mode="ink">
          <msink:context xmlns:msink="http://schemas.microsoft.com/ink/2010/main" type="writingRegion" rotatedBoundingBox="11602,1223 17596,1150 17603,1724 11609,1798"/>
        </emma:interpretation>
      </emma:emma>
    </inkml:annotationXML>
    <inkml:traceGroup>
      <inkml:annotationXML>
        <emma:emma xmlns:emma="http://www.w3.org/2003/04/emma" version="1.0">
          <emma:interpretation id="{10B0EF92-A79B-4BD6-9618-B93FA69D61F3}" emma:medium="tactile" emma:mode="ink">
            <msink:context xmlns:msink="http://schemas.microsoft.com/ink/2010/main" type="paragraph" rotatedBoundingBox="11602,1223 17596,1150 17603,1724 11609,1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47F090-F4C8-4904-85A2-2AB5F4A00B56}" emma:medium="tactile" emma:mode="ink">
              <msink:context xmlns:msink="http://schemas.microsoft.com/ink/2010/main" type="line" rotatedBoundingBox="11602,1223 17596,1150 17603,1724 11609,1798"/>
            </emma:interpretation>
          </emma:emma>
        </inkml:annotationXML>
        <inkml:traceGroup>
          <inkml:annotationXML>
            <emma:emma xmlns:emma="http://www.w3.org/2003/04/emma" version="1.0">
              <emma:interpretation id="{08801B08-BD32-473B-89C9-FB3738C90C2D}" emma:medium="tactile" emma:mode="ink">
                <msink:context xmlns:msink="http://schemas.microsoft.com/ink/2010/main" type="inkWord" rotatedBoundingBox="11602,1271 13635,1246 13641,1691 11608,1716"/>
              </emma:interpretation>
              <emma:one-of disjunction-type="recognition" id="oneOf0">
                <emma:interpretation id="interp0" emma:lang="tr-TR" emma:confidence="0">
                  <emma:literal>#Dun.</emma:literal>
                </emma:interpretation>
                <emma:interpretation id="interp1" emma:lang="tr-TR" emma:confidence="0">
                  <emma:literal>Dün.</emma:literal>
                </emma:interpretation>
                <emma:interpretation id="interp2" emma:lang="tr-TR" emma:confidence="0">
                  <emma:literal>sa.n-</emma:literal>
                </emma:interpretation>
                <emma:interpretation id="interp3" emma:lang="tr-TR" emma:confidence="0">
                  <emma:literal>#Dün.</emma:literal>
                </emma:interpretation>
                <emma:interpretation id="interp4" emma:lang="tr-TR" emma:confidence="0">
                  <emma:literal>sos.n.</emma:literal>
                </emma:interpretation>
              </emma:one-of>
            </emma:emma>
          </inkml:annotationXML>
          <inkml:trace contextRef="#ctx0" brushRef="#br0">264 6 88,'0'0'0,"0"0"133,0 0-58,0-2 9,-2-1-26,-2 3-4,0-1-28,-3 1 1,-1 0 7,4 0 6,-8 0 4,3 0 11,-3 0-21,3 0-1,-7 0-13,6 1-8,-5 2-1,3-3-7,1 5 6,-5 1-2,7-2 2,-7 3-1,5-2 2,-1 2 0,0-2 1,3 4-1,-1-1-5,0-1-2,7 6-1,-5-2-3,4-1 0,0 3 2,0-4-2,4-2 0,0 0 0,0-1-5,0 1 1,6-2 2,6-4 4,-3 3-1,7 2 0,-5-4 2,3 3-2,3-1 0,3-2-1,-7 0 0,3 5 0,-1-2 0,-5-1 0,3 5 2,-1-2-2,-3 0 0,3-1 0,-4 2 0,1 3 0,1-5 0,-6 3 1,6-3-2,-8-2-1,3 2 4,-3-2-2,-2 1 0,0-1 0,0 2-2,0 0 2,0-2 0,-9 3 2,-1 2 0,-4-2-2,1 2 4,-4 2-4,-1-5 1,-1 0 0,3 0 0,1-1 1,-2-3-4,1-2 3,1 2 1,3-2-1,-5 0-1,9 0 0,-2 0 1,2-2-1,8 0 0,0-3-25,-1 1-13,1-1-30,0 0-33,0-4-14,5-4-31,11 6-31,-1-4-2</inkml:trace>
          <inkml:trace contextRef="#ctx0" brushRef="#br0" timeOffset="679.1149">469 89 287,'2'0'0,"-2"0"113,2 0-82,-2 0 20,0 2 24,0 4 20,0 2-1,0 9-25,-2-4-16,-2 4-8,4 6-13,-2-2-12,-4 0-6,4 0-4,2-1 2,-2-5-3,2 1 0,0-2-3,0 1-1,2-5 2,0 5-4,4-6 1,-6-1-3,0-4 0,0-2-1,0-2 0,0 2 2,0-2-2,0 0 0,2 0 0,-2 0 0,0 0 9,0-4-5,0-8-6,0-1-3,0-8-4,0-2-2,-2-2 4,-4-3-1,-1-1-2,3 0 4,2 1 1,0 2 1,0 9 2,2-3 2,0 7 0,0-4 0,0 9 2,0-4-2,0 3-4,6 1 3,1 1-1,3-2-2,-2 3 2,3 2 3,-7 4-2,2 0-3,2 0 2,0 4 4,1 2 2,1 8 0,-2-1-3,3-1 1,-5 2 0,6-1 0,-3 2 1,-1-1-1,0 3-1,-1-6 1,1 6-3,2-5 2,1 1 0,-1 4-1,-6-7 0,2 3 0,0-1 2,-6-1-1,0 4 0,0-2 0,-4-3 1,-8-1 1,2 3 6,-1 0 0,-7-3-5,5-1-4,1 3 0,-5-2 7,1-3-4,3 2-5,-3-6 4,3 4-2,-1-3 0,1 1 0,1-2-9,3-2-1,5 0-3,0 0-6,-2-6-4,2-1-11,0 0-24,4-2-14,0-4-26,0 2 0,10 1-10,2-3-32,5 1 4,0 1-66</inkml:trace>
          <inkml:trace contextRef="#ctx0" brushRef="#br0" timeOffset="948.9414">859 114 388,'0'0'0,"2"0"56,2 4 5,0 0 7,2-1-11,0-2 1,3 1-3,1 3-15,2-3-9,3-2-7,-5 0-6,5 0-6,-1 0-7,1 0-3,1-2-1,1-3-1,-3 2 0,-1 1 0,-3 1-18,-1-3-8,-3 4-26,4 0-26,-8 0-35,-2 0-31,0 0-48,0 4 3</inkml:trace>
          <inkml:trace contextRef="#ctx0" brushRef="#br0" timeOffset="1144.7874">910 300 380,'4'3'0,"3"4"43,7-3 6,-1 0-4,-1 1-4,3-2-12,3 1-7,-3 1-8,3-3-4,1 3-4,0-4-4,-1-1-1,3 0-2,-4 0-99,-1-13-75,-1 1-181</inkml:trace>
          <inkml:trace contextRef="#ctx0" brushRef="#br0" timeOffset="2039.8848">1350 89 320,'0'5'0,"0"6"142,0 7-70,0-4-16,0 8-16,0-4-1,0-2-9,0 4-9,0-4-8,0 2 2,0-4 1,0-2 1,-4 0 2,4-5-4,0 1-4,0-3-1,0-1-4,0-1-2,0-3-2,0 0 1,0 0 0,0 0 1,0 0-1,0-3 0,0-9 1,0-4-8,4 2-9,2-6 1,0-3-2,4 1-13,-3-5-5,1 2-12,2-2 9,-1-2 5,1 6 5,-2-5-1,3 11 13,-5 0 10,4 4 3,0 3 0,-5 3 12,7 1 3,-4 0 6,-1 3-2,5 3-1,-8-2-5,4 2-4,1 0 0,-3 2 5,4 7 2,-4 4 5,-3-3 3,3 3 1,0 2-6,-4-1-6,2 0-2,-4 1 3,4 3 0,-2-4 0,1 5-4,-3-2-1,4 3-1,-4-2 1,0 1 2,0 4 1,0-4 0,0 0-1,-4 1-4,-1-1 0,1 1 0,0-6-4,-6 3 0,6 0-2,1-6-2,1 2 2,0-4 0,2-6-1,-2 3 0,-4-4-7,6-2-9,0 3-8,0-3-9,0 0-6,0 0-4,0 0-26,0-5-32,2-4-48,8 0-70,-5-9 5</inkml:trace>
          <inkml:trace contextRef="#ctx0" brushRef="#br0" timeOffset="2314.969">1787 211 414,'2'0'0,"0"0"131,4 2-117,-2 0 23,0 3 22,1-3-8,5 2-6,-6-1-5,9-2-8,-7 5 1,6-6-2,-1 0-2,7 0-11,-3 0-9,-1 0-6,5 0 1,-1 0-4,-1 0 0,-4-2 1,3-2-5,-1 3-10,-9-2-5,4 3-5,-6 0-12,0-2-19,-4 2-31,0 0-23,0 0-25,0 0-52,0 0-66</inkml:trace>
        </inkml:traceGroup>
        <inkml:traceGroup>
          <inkml:annotationXML>
            <emma:emma xmlns:emma="http://www.w3.org/2003/04/emma" version="1.0">
              <emma:interpretation id="{0A7CCB8B-C947-4783-A540-3D4203CA730E}" emma:medium="tactile" emma:mode="ink">
                <msink:context xmlns:msink="http://schemas.microsoft.com/ink/2010/main" type="inkWord" rotatedBoundingBox="13810,1196 16593,1162 16598,1614 13816,1648"/>
              </emma:interpretation>
              <emma:one-of disjunction-type="recognition" id="oneOf1">
                <emma:interpretation id="interp5" emma:lang="tr-TR" emma:confidence="0">
                  <emma:literal>1=25-1,</emma:literal>
                </emma:interpretation>
                <emma:interpretation id="interp6" emma:lang="tr-TR" emma:confidence="0">
                  <emma:literal>1=25-1-,</emma:literal>
                </emma:interpretation>
                <emma:interpretation id="interp7" emma:lang="tr-TR" emma:confidence="0">
                  <emma:literal>1=25-15.</emma:literal>
                </emma:interpretation>
                <emma:interpretation id="interp8" emma:lang="tr-TR" emma:confidence="0">
                  <emma:literal>1--25-1,</emma:literal>
                </emma:interpretation>
                <emma:interpretation id="interp9" emma:lang="tr-TR" emma:confidence="0">
                  <emma:literal>1725-15.</emma:literal>
                </emma:interpretation>
              </emma:one-of>
            </emma:emma>
          </inkml:annotationXML>
          <inkml:trace contextRef="#ctx0" brushRef="#br0" timeOffset="3003.7511">2558 110 471,'2'0'0,"2"0"155,-2 3-119,4-3 29,2 1-3,-3-1-23,1 2-11,6-2-6,-4 2-6,5-2-3,-3 0-2,5 4-3,-3-4-1,-2 0-4,7 0-2,-5 0-1,-1-4 0,-3 4 2,-2-2-9,-2 2-18,-4 0-8,0 0-19,0 0-23,0 0-28,-4 6-25,-8 0-27,2 3-39</inkml:trace>
          <inkml:trace contextRef="#ctx0" brushRef="#br0" timeOffset="3203.6079">2576 285 442,'0'2'0,"4"0"106,1 1-83,-1 2 24,8-2-9,-4 0 2,5 4 5,-3-5-1,1 0-2,1-1-7,4-1-11,-1 3-6,6-3-8,-1 3-11,1-3 1,0 0 0,2 2-66,-1-2-59,-3 0-82,-2 0-133</inkml:trace>
          <inkml:trace contextRef="#ctx0" brushRef="#br0" timeOffset="4210.2564">3049 6 455,'2'-8'0,"6"2"62,6 0-61,-3-5 6,3 0 10,3 1 1,-1-3-1,1 2 1,-4 4 8,7-4 7,-5 4-7,1 1-8,-7 4-4,7 2 1,-6 0-4,5 0 1,-3 2 1,-3 4 3,-5 5 11,4 0-2,-6 5-1,-2 2-4,0-4-2,0 3-1,-2 4-4,-6-3 1,2 3-1,1 1-3,-5-3 1,4 2-1,-2-5-4,1 2 1,1 0-2,0 2-3,-2-2 1,1 0-2,1-2 0,-4 1-1,6-2 0,-2 0 0,3-5 1,-3 0-1,6-3 0,-2-1 0,2-1 0,0-4-3,0 1 4,4 0-1,3-2 0,-1 0 0,0 0 4,6 0-3,-5 0 1,9-4-2,-1-2 0,1-3-6,3 1 0,0 2-7,1-4-1,1 5-6,-2-3-16,1 2-2,-5-2-13,-1 1-30,-1-2-15,-7 3-32,4-1-42,-7 2 19</inkml:trace>
          <inkml:trace contextRef="#ctx0" brushRef="#br0" timeOffset="4638.2716">3647-16 387,'0'-3'0,"-4"3"111,0 0-76,0 0 0,-4 0-5,1 0 18,3 0-1,-6 3 7,6 1-6,0-4-15,2 4-15,0-4-6,1 6-3,-1-3 0,2 2-3,-4-1 0,2 1 2,0 2-1,2-3 5,-2 1 4,2 4-2,0 2-2,0-2-3,0 3-1,0 1-4,0-5 0,2 2 0,8 1 1,-5 0 3,-1-3-2,8 0 0,-6 3-2,1-3 3,3 3-1,0-3-4,3 1 0,-3-4 1,3 6-3,-7 0 0,6-4 2,-6 0-2,-3 0 0,5 2-1,-6-3 1,2-4 0,-2 3 1,0-2-1,-2-1 0,0 2 0,0 2 0,0-1 0,-2-2-6,-6 6-1,-3 1-3,1-5-10,-6 2-9,-1-1-16,0-1-8,-3-4-39,5-1-45,-1 0-14,1 0-49,-1-6-12</inkml:trace>
          <inkml:trace contextRef="#ctx0" brushRef="#br0" timeOffset="4915.936">3643 24 283,'0'-5'0,"4"3"153,3-5-119,-1 3 5,0 2-1,4-2 2,-1 0 5,3 0-8,-2 2 0,9 0 14,-2-2 1,5-1-10,-3-1-8,0 4-7,-3-2-10,-1 4-5,3 0-2,-9 0-5,3 0-5,-4 6 0,-1-2 1,-3 3-1,2-3 2,-6 0-2,2 2-14,0-3-15,0 5-8,-2 2-15,4-1-25,-2-3-19,-2 7-15,0-2-43,-2-4-38</inkml:trace>
          <inkml:trace contextRef="#ctx0" brushRef="#br0" timeOffset="5178.9264">3950 186 301,'8'2'0,"0"0"139,5 0-65,-3-1-2,5-1-9,-1 3-11,-5 1-3,9-2 6,-3 2-6,3-1-7,-5-3-17,5 0-12,-1 0-4,-2 0-2,-5 2-10,6-2 6,-9 2-3,5-2 0,-4 0 0,-6 0-83,5 2-44,-3-2-89,-4 0-167</inkml:trace>
          <inkml:trace contextRef="#ctx0" brushRef="#br0" timeOffset="5781.0992">4406 97 326,'0'-6'0,"4"-2"22,4-4-1,-2-1 3,-1-3 2,7 3 14,-4-1 9,0-3-9,-3 0-4,1-2-3,-4 3 4,6-3-7,-4 2-3,1 4-9,-1 3 12,-4 7 14,0-3 0,0 6-7,0 0-14,0 0-12,0 14-11,-5 4 0,-3 9 30,-4 2-10,4 5-4,1-5-1,5 0-3,2-1 0,0-4-2,0-4 1,0 0-3,8-2-1,-1-2-2,-1-4-2,2 1 1,0-2-5,-5-4 2,-1 2 0,2 0-1,6-3 0,-6-4 0,0 0 0,-4 1 0,0-3 0,0 0 0,0 0-25,0 2 0,0-2-10,0 0-15,0 0-19,0 0-57,-4-7-91,0 1-101</inkml:trace>
          <inkml:trace contextRef="#ctx0" brushRef="#br0" timeOffset="6114.6875">4731 52 491,'4'3'0,"2"-3"127,-1 5-78,9-5-6,-6 1-17,7-1-11,3 0-1,-3 0 8,2 0 10,5 0-2,-1 0-9,0-3-5,4 0-12,-7-1-1,-1 2-2,-3 2 0,-7-2-1,-3 2 0,0 0-15,0 0-10,-4 0-14,0 0-13,0 0-28,0 0-31,-8 5-21,1 1-20,-3 1-49</inkml:trace>
          <inkml:trace contextRef="#ctx0" brushRef="#br0" timeOffset="6312.7865">4770 239 425,'0'10'0,"7"-1"99,3-4-27,-2 4-15,5-1-9,-1-3-6,-1 0-10,9 0-8,-7-3 3,7 1-13,-3-3-7,-1 0-3,3 0-5,-4 0-9,3-3-64,-7-5-87,3-3-154</inkml:trace>
          <inkml:trace contextRef="#ctx0" brushRef="#br0" timeOffset="2701.8962">2209 83 399,'1'-9'0,"5"-2"38,-2 3-23,0-4 20,0 0 3,-2 3 10,6-3-3,-7 0 4,3 4-11,-2 4 3,0-3 2,-2 3 0,0 4-9,0 0-12,0 0-10,0 0-7,0 0-4,0 11 3,0-5 15,0 8 4,-2 4-3,0-4-6,-2 6 0,3-2-3,-3-1 3,4 6-2,-4-6-4,4 2 0,0 0-2,0 0-1,0-3 2,0 4-5,0-4 0,0 0-1,2-2-1,0-1 0,2-1 0,-3 1 1,1-2-1,0-4 0,0 4 0,0-2-1,0-5-3,-2-2-15,0 1-5,2-3-3,-2 0-3,0 0-8,0 0-18,0 0-38,0-5-90,0-4-104</inkml:trace>
        </inkml:traceGroup>
        <inkml:traceGroup>
          <inkml:annotationXML>
            <emma:emma xmlns:emma="http://www.w3.org/2003/04/emma" version="1.0">
              <emma:interpretation id="{43F169E2-BF14-41CE-B413-9F15DEC9A17B}" emma:medium="tactile" emma:mode="ink">
                <msink:context xmlns:msink="http://schemas.microsoft.com/ink/2010/main" type="inkWord" rotatedBoundingBox="16795,1163 17596,1153 17603,1724 16802,1734"/>
              </emma:interpretation>
              <emma:one-of disjunction-type="recognition" id="oneOf2">
                <emma:interpretation id="interp10" emma:lang="tr-TR" emma:confidence="0">
                  <emma:literal>24</emma:literal>
                </emma:interpretation>
                <emma:interpretation id="interp11" emma:lang="tr-TR" emma:confidence="0">
                  <emma:literal>2÷4</emma:literal>
                </emma:interpretation>
                <emma:interpretation id="interp12" emma:lang="tr-TR" emma:confidence="0">
                  <emma:literal>2×4</emma:literal>
                </emma:interpretation>
                <emma:interpretation id="interp13" emma:lang="tr-TR" emma:confidence="0">
                  <emma:literal>244</emma:literal>
                </emma:interpretation>
                <emma:interpretation id="interp14" emma:lang="tr-TR" emma:confidence="0">
                  <emma:literal>2</emma:literal>
                </emma:interpretation>
              </emma:one-of>
            </emma:emma>
          </inkml:annotationXML>
          <inkml:trace contextRef="#ctx0" brushRef="#br0" timeOffset="7223.8216">5197-8 363,'-4'-4'0,"4"2"60,0-7-59,0 5 6,10-3-1,-5 2 2,7-4 23,0-2-9,1 0 2,3 4 5,-3 0-3,5 1 7,-3 1-4,-1 1-8,3 4 1,0 0-2,-3 0-2,-3 2-5,1 5-2,-2 1 0,-5 0 0,3 1 10,-4 6 1,0-4 3,-2 3-3,-2 3 1,0 6 1,0 0 0,-2 0-6,-6-1-4,0-4-4,-1 4-1,1-4-6,-2 1-1,-3-2-1,1-4 0,-1-3 1,3 3-2,-3-2 0,3-1 0,-2 3 2,3-2-2,-1-2 0,6 2 0,0-4 1,0-2-1,2-3 0,1 1-2,1-3 0,0 0 2,0 0 0,7 0-2,1 0 3,7-3 1,1-2 1,-1-1-3,3 3 0,1-3 0,0 0 4,3 1-6,-7 2 4,3 0-4,-3 3 1,0 0 1,1-2 0,-4 2 0,-1 0 0,-5 0 0,4 0 0,-7 0-29,3 0 7,-4 0-4,4 0-7,-2 0-2,2 0-16,-2 0-25,5-8-6,1-3-12,0 1-22,1-5-25,3-2-28</inkml:trace>
          <inkml:trace contextRef="#ctx0" brushRef="#br0" timeOffset="7770.3148">5794-131 229,'0'-2'0,"2"0"164,0 2-125,-2 0-7,0 0-2,0 0-1,0 0-2,0 0 1,0 0 5,0 0 7,0 0 6,0 2 10,0 7 0,0 4-13,0-1-11,-6 5-10,-4 0-6,5 2 2,-3-2-2,0 2-4,4 1-2,-1 1 1,-1 0 0,0 3 2,2-6 0,2 4-5,0-5-1,2 2 0,0-3-5,0 0-2,0-4 0,2 5 0,0-8 0,2 3 1,2-7-1,0 1 0,-1 0 0,-1-6 1,8 2-2,-3 0 0,7-2 0,1 0 0,-1 0-3,1 0-4,3-4 2,-1-2-7,-4-3 1,-5 2-2,4 2 1,-9-2 7,5 1-3,-2-3 3,-2 3 2,1 3 2,-7 2 2,2 1 0,-2 0-3,0 0 1,0 0 3,0 0 2,0 1 2,0 6 0,2-1 3,-2 1 5,2 0 2,0-1-1,-2 4-2,4 5 1,-4-5 2,2 1-8,2 2 1,-2-1-2,-1 3-1,-1-3 3,0 3-1,2-2-5,-2 1-1,2 4 0,2-9-1,0 5 0,-4-6 0,4-3-8,-4 0-23,0-4-16,0 5-35,0-4-84,0-2-178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4:56.4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474 11 51,'-2'0'34,"0"0"9,-2-2-1,4 0 4,0 2 9,0-2-11,0 0-7,0-1 2,0 1 6,0 2-1,0 0-7,0 0-5,0 0-4,0 0 0,0 0-1,-2 0-1,0 0 0,0 5 3,-2 3 6,-7 4-2,3-6-5,-3 6-3,1-3-5,-2 2-2,5 1-4,-5-1 4,2-2-2,-3 5-1,3-1 0,-5 0-3,3 6 1,2-4-6,-5 3 1,3 2-1,1-4-2,-9 6-1,9-4 0,-1 1 3,-3 0 1,5 0-1,-3 0 4,-1 0-1,-1 2 0,3-2-2,0 0-6,-1 0 2,3-2 0,-3 4-1,3-3-2,-2 1 2,5-4-1,-3 3 0,0-6 0,-1 0 0,5-1 2,0-3-1,-6 1 0,9 2-1,-1-6-1,-4 0 1,4-1-2,2-4 0,2 2 3,-2 0-3,2-2 0,0 0 1,0 0-1,0 0 2,0 0-2,0 0 0,0 0 1,0 0-1,0 0-9,0 0-6,2 0-6,2-6-9,8-6-9,3-8-35,-1-2-40,5 1-58,0-3-53,-3-1-68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1:36.4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D673930-EE0D-40B8-80C2-1358597B64DD}" emma:medium="tactile" emma:mode="ink">
          <msink:context xmlns:msink="http://schemas.microsoft.com/ink/2010/main" type="writingRegion" rotatedBoundingBox="19321,4237 18897,5060 18643,4929 19066,4106"/>
        </emma:interpretation>
      </emma:emma>
    </inkml:annotationXML>
    <inkml:traceGroup>
      <inkml:annotationXML>
        <emma:emma xmlns:emma="http://www.w3.org/2003/04/emma" version="1.0">
          <emma:interpretation id="{01DBD086-D05C-4617-8743-C6634E03C358}" emma:medium="tactile" emma:mode="ink">
            <msink:context xmlns:msink="http://schemas.microsoft.com/ink/2010/main" type="paragraph" rotatedBoundingBox="19321,4237 18897,5060 18643,4929 19066,4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BF20FB-38E2-41F5-9D06-0363FC66422D}" emma:medium="tactile" emma:mode="ink">
              <msink:context xmlns:msink="http://schemas.microsoft.com/ink/2010/main" type="line" rotatedBoundingBox="19321,4237 18897,5060 18643,4929 19066,4106"/>
            </emma:interpretation>
          </emma:emma>
        </inkml:annotationXML>
        <inkml:traceGroup>
          <inkml:annotationXML>
            <emma:emma xmlns:emma="http://www.w3.org/2003/04/emma" version="1.0">
              <emma:interpretation id="{40CEDFD5-8893-48ED-BFE4-B5A277C02955}" emma:medium="tactile" emma:mode="ink">
                <msink:context xmlns:msink="http://schemas.microsoft.com/ink/2010/main" type="inkWord" rotatedBoundingBox="19321,4237 18897,5060 18643,4929 19066,4106"/>
              </emma:interpretation>
              <emma:one-of disjunction-type="recognition" id="oneOf0">
                <emma:interpretation id="interp0" emma:lang="tr-TR" emma:confidence="0">
                  <emma:literal>€</emma:literal>
                </emma:interpretation>
                <emma:interpretation id="interp1" emma:lang="tr-TR" emma:confidence="0">
                  <emma:literal>£</emma:literal>
                </emma:interpretation>
                <emma:interpretation id="interp2" emma:lang="tr-TR" emma:confidence="0">
                  <emma:literal>E</emma:literal>
                </emma:interpretation>
                <emma:interpretation id="interp3" emma:lang="tr-TR" emma:confidence="0">
                  <emma:literal>:</emma:literal>
                </emma:interpretation>
                <emma:interpretation id="interp4" emma:lang="tr-TR" emma:confidence="0">
                  <emma:literal>g</emma:literal>
                </emma:interpretation>
              </emma:one-of>
            </emma:emma>
          </inkml:annotationXML>
          <inkml:trace contextRef="#ctx0" brushRef="#br0">206 84 85,'-2'0'0,"-3"-2"86,5 0-68,-2 0 0,-2-1-2,2 1-7,-4 0-3,4 0-4,2 0 2,-4 2-2,0 0 0,3 0 1,-1 0-1,0 0-4,0 0 1,0 0-1,-2 0 3,-2 4 1,6 0 1,-4-1 1,2 1 4,-3-2 16,1-2 9,0 2 7,-2 0-12,-2 1 0,-1-1-14,-1 0-1,2 0-2,0 1 12,-1 0-8,1 1 7,2 2 0,4 1 5,0 2-10,0-4-8,1 2-3,-3 3-3,4 4-2,0-6-2,0 2 2,5-1 0,5-2-1,2 2 2,-1-1 8,5-3 6,-3 2 1,-1-4-3,3-1 0,-1-2-4,-1 0-3,1 0-1,-4 0-3,1 0-1,5-8 0,-5-7 4,7 1-4,3-3-2,-4-2 0,1-4 4,-3 6-4,-5-5 0,-2 4 0,-5 1 0,-1 2 0,-2 4 3,0 3-3,-2-4 0,-7 5 0,-5 1-1,1 3-2,-7 3 2,-1 0 1,-2 0 0,2 9 0,-4 1 5,1 2 2,1-2-7,6 1 0,-3 0 17,7 0-16,3-2-1,1 5 0,3-5 4,2 2-3,0 3 5,2-9-5,2 7 2,0 4 2,0-8 2,0 6-4,0-2 2,0 1-1,6 0-2,-6-5-4,6 1 4,0-1 3,1 0-2,1-3-1,2-3 7,-5 2-2,1-2 0,2 2 1,2 1 1,-6-5-4,3 2-1,-1-2-3,2 0-1,-2 2 0,-3-2 2,5 0-2,-6-2 3,6-9 1,3-1 0,-1-7-5,2-4-3,-3-2 1,3 1-4,-8-1 5,0 2 2,-4 1 0,0 4-11,0 5 8,-8 5-1,-7 4-1,-3-1 0,-1 5-2,-4 0 9,-3 7-4,3 0-2,-4 2 8,6 0-3,4 0-1,3-3 23,-3-3-11,7 1 1,2 3-7,4 2 3,4 2-3,0-1-5,0 3 3,0 3 5,0 2-5,0 1-2,4 2 0,2-5-1,-2 1 2,6-3-1,-3-3 2,1 1-2,-2-3 3,-2 0-1,5-3 2,-1-1 1,0-3-3,1 0-2,3-1 1,4-1-1,-1 0-1,-1 0 3,3-5-3,-2-9 1,5-1-1,-1-1 3,-2-3-8,-3-4-7,0 0 1,1-2-1,-9 3 7,2 1 3,-8 6 2,0-1-1,0 2 0,0 5 0,-8 2 3,2 1-4,-6 2-1,1 4-2,-1 0 2,-3 0-5,-3 0 7,3 4 0,-3 5 14,9-5-8,1 1 7,2-1-7,2 3-2,1 2-2,3 0 1,0-2-2,0 0 1,0 1 0,0-1-2,0 0 0,0-4 0,5 2 1,1-4 9,2 1-4,2-2 3,-1 0-4,-1 0 3,0-2-2,1-4 3,-1-2 1,-2-6-7,-2 2-1,-4 0-1,0-3 1,-4 5-4,-12 1-58,-7 7-28,-2 2-104,-4 5-137</inkml:trace>
          <inkml:trace contextRef="#ctx0" brushRef="#br0" timeOffset="1149.8587">587-448 138,'-2'9'0,"-5"0"86,-1 8-55,-2 2-14,-3 5 16,-3-6 12,1 3-18,-1 0-13,5 4 4,-5 0 4,3 3 3,-5-4 3,-1 3-5,0-2 0,-3 4 1,3 0-13,-2-2 8,3-2-6,1-7-5,3 6 1,1-10-6,1 5-5,3-11 3,7-1-1,-2-3 0,2-4-32,2 0-11,0 0-20,0-2 0,11-9-10,7-4-25,-1-4-23</inkml:trace>
          <inkml:trace contextRef="#ctx0" brushRef="#br0" timeOffset="880.1594">417-485 42,'0'-4'0,"0"3"65,2-2-58,0-2 0,2 5-4,-4-2 0,0 2 4,0-1 3,0-1 4,0 2 0,0 0-2,0 2 2,0 4 12,-6 0 8,0 5-19,6-5 38,-4 4-8,0-5-30,1 1-4,-3 6 4,0-1 5,-2 4 10,-5 1 3,-1 6-5,-5 1-4,0 4-2,-3 5-1,-3 0-10,2-1 0,-4 0-2,2 1-7,2-4 4,5-5 0,5-2-4,3-4 1,8-3-6,2-3-6,0-4 5,0-5-23,0 1-22,12-3-3,-1 0-11,3-5-5,3-8-47,4-6-38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1:37.7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9C38C95-76AF-46CD-81C0-4B5684E6277E}" emma:medium="tactile" emma:mode="ink">
          <msink:context xmlns:msink="http://schemas.microsoft.com/ink/2010/main" type="writingRegion" rotatedBoundingBox="19172,4341 21692,4538 21657,4987 19137,4790"/>
        </emma:interpretation>
      </emma:emma>
    </inkml:annotationXML>
    <inkml:traceGroup>
      <inkml:annotationXML>
        <emma:emma xmlns:emma="http://www.w3.org/2003/04/emma" version="1.0">
          <emma:interpretation id="{82883D6F-D3DD-4AFC-B66B-9C79FC344F4E}" emma:medium="tactile" emma:mode="ink">
            <msink:context xmlns:msink="http://schemas.microsoft.com/ink/2010/main" type="paragraph" rotatedBoundingBox="19172,4341 21692,4538 21657,4987 19137,4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4B615-35EA-45C2-B05B-27F81802DEF2}" emma:medium="tactile" emma:mode="ink">
              <msink:context xmlns:msink="http://schemas.microsoft.com/ink/2010/main" type="line" rotatedBoundingBox="19172,4341 21692,4538 21657,4987 19137,4790"/>
            </emma:interpretation>
          </emma:emma>
        </inkml:annotationXML>
        <inkml:traceGroup>
          <inkml:annotationXML>
            <emma:emma xmlns:emma="http://www.w3.org/2003/04/emma" version="1.0">
              <emma:interpretation id="{0D5B2D9F-E2AA-4E08-ACB7-9D5B51231922}" emma:medium="tactile" emma:mode="ink">
                <msink:context xmlns:msink="http://schemas.microsoft.com/ink/2010/main" type="inkWord" rotatedBoundingBox="19172,4341 21692,4538 21657,4987 19137,4790"/>
              </emma:interpretation>
              <emma:one-of disjunction-type="recognition" id="oneOf0">
                <emma:interpretation id="interp0" emma:lang="tr-TR" emma:confidence="0">
                  <emma:literal>(KKK''</emma:literal>
                </emma:interpretation>
                <emma:interpretation id="interp1" emma:lang="tr-TR" emma:confidence="0">
                  <emma:literal>İlacını.</emma:literal>
                </emma:interpretation>
                <emma:interpretation id="interp2" emma:lang="tr-TR" emma:confidence="0">
                  <emma:literal>Ulaşıla.</emma:literal>
                </emma:interpretation>
                <emma:interpretation id="interp3" emma:lang="tr-TR" emma:confidence="0">
                  <emma:literal>Ulalısı.</emma:literal>
                </emma:interpretation>
                <emma:interpretation id="interp4" emma:lang="tr-TR" emma:confidence="0">
                  <emma:literal>Halılısı.</emma:literal>
                </emma:interpretation>
              </emma:one-of>
            </emma:emma>
          </inkml:annotationXML>
          <inkml:trace contextRef="#ctx0" brushRef="#br0">225 0 183,'-8'15'0,"-4"1"77,1 5-32,-7-3-4,5 2-25,1 0 1,1-2 10,1 5-4,-7-1-1,3 3-3,2 1-1,-7 4-5,6-2 0,-3-2-2,1-6 3,5 1-6,0-6-7,5 1-2,5-9-13,0-3-22,0-1-30,1-3-22,11 0 21,-4-11-6,5-6-41</inkml:trace>
          <inkml:trace contextRef="#ctx0" brushRef="#br0" timeOffset="231.7266">372 88 140,'0'4'0,"0"7"61,-2 1-28,-10 3-10,-1 4 76,-3-2-33,-1 4-45,-1 5 11,3-3-3,-1-2-9,3 2-1,-1-1-4,3-2-3,1-1 5,-2-2-12,3 0 0,1-5-6,2 3 1,0-1 0,5-7 0,-5 4-30,6-5-12,0-4-18,0 3-25,0-5-27,2 0-3</inkml:trace>
          <inkml:trace contextRef="#ctx0" brushRef="#br0" timeOffset="510.4179">536 160 185,'0'0'0,"0"0"111,0 2-81,0 4-3,-2 3 0,0-4 9,-6 2 9,2 6-9,1 0-1,-5 4-6,0 3-3,1 2-6,-1-1-7,-3 1 0,1 6-3,-5-11 1,3 1-4,2 2 1,5-6-6,3-1-2,2-4 0,-2 0 0,4-6-55,0-1 1,2-2-3,4 0-6,1 0-1,5-10-25,2-3-29,3-1-53</inkml:trace>
          <inkml:trace contextRef="#ctx0" brushRef="#br0" timeOffset="733.1356">756 149 279,'2'0'0,"0"2"67,-2 0-64,0 0 12,0 7 11,0-2 7,-6 1 3,1 0 4,-5 7-6,-2 1-4,3 2 3,-1 6 0,-2-6-7,1 3-4,-3 0-6,3 4-5,3-6-4,-4 2-9,5-2 4,3-7-1,-4 4-2,6-6-33,2-2 5,0-6-12,0-1-10,0-1-22,0 0-45,8 0-10,3-3-77</inkml:trace>
          <inkml:trace contextRef="#ctx0" brushRef="#br0" timeOffset="952.2506">990 218 288,'-8'9'0,"3"2"77,-7 3-50,-2 0 11,3 4-12,-1-3 0,3 1-6,3-3-6,-4-4-7,4 3 4,4-6-7,2 1 0,0-3-4,0-1 0,0-1-19,0-2-9,8 0-26,2 0-24,-4-2-33,5-9-18</inkml:trace>
          <inkml:trace contextRef="#ctx0" brushRef="#br0" timeOffset="1149.7702">1162 278 152,'0'4'0,"0"2"51,0 1 4,0 0-11,0 3-9,-4-5-1,-2 4-3,3 2-8,-1 3-7,-4-5 0,0 6-10,4-7-2,-1 3-3,1 2 0,4-6-2,0 2-44,0 0-26,0-1-15,0-1-20</inkml:trace>
          <inkml:trace contextRef="#ctx0" brushRef="#br0" timeOffset="1397.1796">1440 299 469,'-5'4'0,"1"5"22,-6-4-12,-1 6 5,1 2 10,2-1 4,-3 4 10,3-2-3,-4-1-10,6 4-11,-1-5-4,1 3-10,2-5-2,0 1 2,0-2-2,4 2-3,0-8-4,0 3-16,0-1-9,0-1-27,4-4-23,2 0-38,2 0-15,3-4-54</inkml:trace>
          <inkml:trace contextRef="#ctx0" brushRef="#br0" timeOffset="1635.5291">1719 305 340,'0'7'0,"0"-2"95,0 6-37,-8 6-10,-4-9 3,3 8-6,-3-2-6,-1 1-16,3 0-7,-2-3-7,3 1-6,5-4-2,-2-4-1,4 4 0,2-5-19,-2-2-15,2 3-27,0-3-6,6 0-16,8-2-12,1 0-16,4 0-43</inkml:trace>
          <inkml:trace contextRef="#ctx0" brushRef="#br0" timeOffset="1851.7859">2057 345 452,'0'3'0,"0"0"67,0 8-65,-12 2 4,5 1 13,-3 4-3,-2-2-3,3 1-4,-5-4-6,5 1 0,1 1-1,4-5 1,0 1-3,-4-1 0,5-3 0,1-1-4,2 0-26,0-5-23,0-1-41,0 0-49,2 0-32</inkml:trace>
          <inkml:trace contextRef="#ctx0" brushRef="#br0" timeOffset="2052.2057">2177 387 399,'-6'9'0,"2"2"14,0-2 6,-5 2-3,1 2-12,4-5-4,4-6-2,0 1-16,0-3-4,0 0 9,4 0 4,4 0 1,3 0-25,7-5-43,-3-3-23,6 0 9,-1-5 13</inkml:trace>
          <inkml:trace contextRef="#ctx0" brushRef="#br0" timeOffset="2214.9033">2440 396 213,'2'2'0,"2"4"124,-2 3-56,-1-6-24,-1 4-9,0 2-5,0-5-2,0 0-4,0-2-4,0 3-11,0-2-4,0-1-4,0-1-2,6-1-2,2 0-4,0 0-11,3 0-18,1 0-36,3-3-66,5 0-60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2:12.5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C660D37-8A3F-4AD1-971F-DAD06BB7FFB8}" emma:medium="tactile" emma:mode="ink">
          <msink:context xmlns:msink="http://schemas.microsoft.com/ink/2010/main" type="inkDrawing" rotatedBoundingBox="7410,3191 17552,3292 17548,3719 7406,3618" semanticType="callout" shapeName="Other"/>
        </emma:interpretation>
      </emma:emma>
    </inkml:annotationXML>
    <inkml:trace contextRef="#ctx0" brushRef="#br0">30 113 204,'-10'0'0,"8"0"0,-4-2 193,2-3-161,-3 4-10,3-4-1,4 4-2,0-1-2,-2-2 17,2 4 8,0 0-3,0 0-13,0 0-5,0 0-8,0 0-7,2 0 6,2 0 8,5 4 8,-1-2-5,4 2-11,-3-1-4,7 0-4,-3-1 6,3-2-4,1 0 4,1 0-2,1 0 0,4 0-1,0 0-1,4-2-3,4-4 0,-4 0 1,0 0-1,4 1 3,-6-1-2,3 3 3,2 1 0,-4 2 1,-1 0 0,-2 0-3,4 0-2,-4 0-1,2 5 0,-2-3-1,1 4 1,-1 1 0,8-3-1,-6 0 1,2-2 3,4-2-4,0 4 2,6-2 3,-5-2-1,5 0 1,2 0-4,-2 0-2,-1-2 0,-1-2 2,0 2-1,-2-2 0,3 4 2,-5 0-4,4 0 2,-2-2 4,-2 0-6,2 2 2,-2 0 2,4 0 2,-5 0-3,7 0 4,0 0-4,0 0-2,5 0 0,1-2 5,1-3-3,3 3-1,3-2 0,4-3-1,-4 3 0,0-4 0,5 4 3,-1 2-3,-4-5 0,6 3 0,-4 2 0,-2 0 0,6-1 2,-7 1-2,-1 2 0,4 0 0,0 0 1,-1 0-1,1 0 3,-4 0-1,6 0-1,2 0-2,2 0 1,-3 0-1,1 0 1,-4 0 0,2 0 0,-2 0 1,2 0-1,-4 0 0,3 0 3,-1 0 0,2 0 0,0 0-3,2 0 0,0 0 1,4 0-1,-2 0 0,2-5 3,0 0-4,-2 1 1,6 0-1,-8-1 1,-2 3 0,4-2 2,-6 2-2,2 2 0,-2 0 0,2 0-1,-1 0 1,1 0 0,-2 4 1,2 0 1,6-1-1,-6-1 0,4 2-1,2-4 0,0 2 0,-2-2 2,0 0-2,0 0 0,2 0 0,-2 0 1,-2 0-2,0 0 2,0 0 1,-4 0-1,0 0 4,1 0 0,-9 0-2,6 2 4,-1 3-4,-5-4-1,0 5 1,1-1-2,1-3 0,-1 4-2,1-3 2,2-1-1,-5-2 0,3 0 0,-1 0 0,1 0 0,3 0 0,-3 0 1,-2 0 0,3 0 4,-3 0-4,3 0 2,-1 0-1,2 0 0,-3 2-2,-3 0 0,1 0 2,-3-2-2,1 0 0,4 3 0,-3 2 3,2-3-3,1 2 0,-3-4 1,7 0-1,3 0 3,-6 0-5,5 0 4,-1 0-1,-4 0-2,-1 0 0,-1 0 1,-3 0 0,3 0 1,-1 0-1,-3 0 0,-1 0 0,0 0 2,-6 0-2,5 0 0,1 0 8,-1 3-7,1-1 0,-2 2-1,0-2 0,5-2 3,-5 0-4,0 3 1,-3-3 0,3 2 0,-6 0 0,2 0 3,-4-2-1,6 0 4,1 0 1,-3 0-2,6 0 0,-4 2 0,-2-1-4,5 2 2,1-1-2,0 2 3,-3-2-6,1 0 4,0-2-2,-3 3 0,1-3 0,4 2 0,-2-2 0,3 0 0,-3 0 2,0 2-1,1-2-2,-3 2 0,-4-2 1,2 0 2,-6 4-3,-2-1 1,0 1 0,4-3 0,-2 1 0,0 5 0,4-7 0,-6 2 1,2 0-1,4-1 1,-4 2-1,2 3 0,0-6 0,-5 5 0,5-3 0,-8 1 1,2 0 0,6-1-1,-6-2 0,2 0 0,1 3 0,-5-2 0,0-1 0,-4 0 2,1 0-4,1 0 2,-7 3 0,7-3 0,-7 0 2,-3 0-3,5 0 1,-4 0 0,3 0 0,-5 0-1,5 0 1,-5 0 0,8 5 1,-5-4-2,3-1 0,1 0 2,-3 0-1,3 0 1,1 0-2,-5 0 2,5 0 1,-3 0-4,1 0 2,-3 0 0,-1 0 0,2 0 0,-1 0-1,-1 2 2,2-2-1,-3 0 0,5 0 0,-5 2 0,7 0 0,-3 1-1,1-3 2,-1 2 0,1 0-1,-1 1 0,-1 0-2,0-3 2,1 0 2,-3 2-2,3-2 0,-5 3 0,2-3-1,-2 0 1,-1 0 0,3 1 0,2-1 0,-3 2 0,3-2 0,-1 0 1,-5 2-1,6 2 0,-4-4-1,-1 0 1,-1 0 0,2 0 1,0 0-1,-3 0 0,3 0 0,-6 0 1,8 0-1,-5 0 0,1-4 0,4 0 0,-8 4 0,0 0 0,-2 0 4,0 0-2,0 0 0,0 0 1,0 0 0,0 0 1,0-1-2,0-4 3,0 0-2,0 0-4,-4-5 1,-8 1 0,3-4-14,-3 2 7,-3 3-1,3-4 0,-3 1 2,1 2 2,0 1 1,-1 0-1,1 4 1,1-5 1,-3 2 0,3-1-4,1 2 2,1 0-1,5-1 4,0 3 0,0-3 0,2 2 1,-1 0 0,5 1 1,0 0-1,0 4 0,0 0 0,0 0 0,0 0 0,0-2-2,0 2 1,0-3-3,0 3 1,0 0 1,0 0 0,5 0 2,5 0 0,-2 0 0,2 0-1,-1 0 1,5 0 0,-7 3 3,9 2 0,-8 0 3,3 5-1,-1 3 3,5 4-1,-5 2 1,2 0-3,-1-2 1,-3 4 0,0-4-4,1 2-2,-5-2 0,2-3 4,-6-1-2,0 3 0,0 0-1,-2 2 0,-11 0-1,-9 0 0,-5 4 0,0 1-28,-10-1-7,7-2-34,-5-1-37,-4-2-155,6-9-211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2:14.8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6F765D2-8BF4-4D43-B30C-3D034AFE4E03}" emma:medium="tactile" emma:mode="ink">
          <msink:context xmlns:msink="http://schemas.microsoft.com/ink/2010/main" type="writingRegion" rotatedBoundingBox="6942,2317 14542,1995 14597,3280 6997,3602"/>
        </emma:interpretation>
      </emma:emma>
    </inkml:annotationXML>
    <inkml:traceGroup>
      <inkml:annotationXML>
        <emma:emma xmlns:emma="http://www.w3.org/2003/04/emma" version="1.0">
          <emma:interpretation id="{48164E62-0B46-41F7-AFB9-CCE1408E9BBC}" emma:medium="tactile" emma:mode="ink">
            <msink:context xmlns:msink="http://schemas.microsoft.com/ink/2010/main" type="paragraph" rotatedBoundingBox="6942,2317 14542,1995 14597,3280 6997,3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358202-A3B1-4245-8087-35F1CF48D1DF}" emma:medium="tactile" emma:mode="ink">
              <msink:context xmlns:msink="http://schemas.microsoft.com/ink/2010/main" type="line" rotatedBoundingBox="6942,2317 14542,1995 14597,3280 6997,3602"/>
            </emma:interpretation>
          </emma:emma>
        </inkml:annotationXML>
        <inkml:traceGroup>
          <inkml:annotationXML>
            <emma:emma xmlns:emma="http://www.w3.org/2003/04/emma" version="1.0">
              <emma:interpretation id="{862FE758-45C9-4D4D-997B-40F22C879ED3}" emma:medium="tactile" emma:mode="ink">
                <msink:context xmlns:msink="http://schemas.microsoft.com/ink/2010/main" type="inkWord" rotatedBoundingBox="6942,2317 9272,2219 9326,3504 6997,3602"/>
              </emma:interpretation>
              <emma:one-of disjunction-type="recognition" id="oneOf0">
                <emma:interpretation id="interp0" emma:lang="tr-TR" emma:confidence="0">
                  <emma:literal>ita,</emma:literal>
                </emma:interpretation>
                <emma:interpretation id="interp1" emma:lang="tr-TR" emma:confidence="0">
                  <emma:literal>itti</emma:literal>
                </emma:interpretation>
                <emma:interpretation id="interp2" emma:lang="tr-TR" emma:confidence="0">
                  <emma:literal>ita</emma:literal>
                </emma:interpretation>
                <emma:interpretation id="interp3" emma:lang="tr-TR" emma:confidence="0">
                  <emma:literal>iri,</emma:literal>
                </emma:interpretation>
                <emma:interpretation id="interp4" emma:lang="tr-TR" emma:confidence="0">
                  <emma:literal>(oto,</emma:literal>
                </emma:interpretation>
              </emma:one-of>
            </emma:emma>
          </inkml:annotationXML>
          <inkml:trace contextRef="#ctx0" brushRef="#br0">0 68 9,'0'0'14,"0"0"0,0 0 7,0 0-14,0 0 9,0 0-6,0 0 1,0 0 3,0 0 7,0 0 0,33-50 2,-25 48 8,0-4-1,-6 3 50,-2 2 36,0-2-48,0-1-19,0 4-1,2 0-5,-2 0-6,0 0-5,0 0 1,0 0-6,0 7-6,0 2 6,0 0 5,0 8-2,0-1-6,0 6-4,0 1-6,0-1-3,-2 10-2,2 2 0,0 2-1,0 2-2,0-2 0,0 4-2,0-6-1,3 0 0,-1-1-2,-2 0 1,0-3 0,0 2 2,0-7-5,0 1 1,0-3 0,0-5 0,0 0 0,0-9 0,0 6 0,0-12-14,0 0-3,-3 2-10,1-2-10,0-3-6,0 0-10,-2-5-29,-4-3-2,8-8-23,-2 0 7,0-5 1,2 2 7,-2-4 14,2 3 28,0 6 20,0 1 32,-2 3 2,0 0 8,-1 1 17,3 0 2,0 6 5,0-2 18,0-1-1,0 3 2,0 0 13,0 0-5,0 1-7,0 0-3,0-2-18,5 4-8,1-5-5,10 4 1,-1-3 6,1 0 2,5-1-4,0 4-4,10-4-3,-2 1-6,-4-3 0,6 4-5,-6-2 2,2 2-4,-2 2 2,-1-1-8,-9 2 0,2-6 0,-7 6 2,0-1-2,-6-3-2,-2 4-6,-2-5-6,0 3-1,0-1-5,0-4-24,-2-1-30,-4-10 9,-2 2-5,6-5-7,2-2 11,0 0-30,2-6-18,4-1-37</inkml:trace>
          <inkml:trace contextRef="#ctx0" brushRef="#br0" timeOffset="-554.3249">76 28 13,'-45'11'14,"45"-11"-12,0 0-4,0 0-3,0 0-16</inkml:trace>
          <inkml:trace contextRef="#ctx0" brushRef="#br0" timeOffset="-623.3451">76 28 27,'-4'0'0,"2"-2"7,0 2-8,0 0-9,-2 0-13</inkml:trace>
          <inkml:trace contextRef="#ctx0" brushRef="#br0" timeOffset="278.7317">400 15 224,'0'0'0,"0"0"232,0 0-165,0 3-12,-5 7-5,5 5 2,-4 2-1,2 2-2,0 0-13,0 6-3,2 1-2,0 0-4,0 4 4,0 1-5,0-1-7,2 4-4,4 0-5,-2-1 0,1-1-1,-1 2 0,0-1-5,-2 1 4,0 0-6,0-1 0,-2-1 1,0-4-1,0-1-1,0-6 0,-2 0-1,-2-4 0,-6-3 2,5-3-2,3-2-27,0-2 7,2-4 0,-2 1-6,2-2-15,0-2-25,0 0-29,0 0-18,2 0 2,2-2 17,5-8-19,5-1-11,3 0 10,3-3 17</inkml:trace>
          <inkml:trace contextRef="#ctx0" brushRef="#br0" timeOffset="633.0527">578 655 92,'0'0'0,"2"0"168,0 0-82,0 3-15,-2 3-10,2 1-12,-2-2-5,0 6 1,2 2-4,-2-4-8,0 3-1,0 3 3,4-2-1,4 3-2,-3-1-5,1-3-5,4 1-4,-2-2 1,-3-1-3,9-1-2,-4-1-2,-1-1-1,3 1 1,-3 0-6,3-6 1,0 2-3,-3-4 0,5 0-3,-3 0 3,-1 0-2,4 0 3,-3-10-2,3-2 5,1-3-7,1 0 4,-5-4-1,-1-2-4,0-5 0,-1 4 6,1-4-6,-6 4 0,4 0 0,-8 2 1,0 6-3,0 4 4,-8 4-4,0-1 1,-4 2 1,-1 4 0,-4-1-8,-5 2 4,-5 0 1,-4 6-1,2 5 1,4-1 4,0 3-2,8-2-13,-1-1-7,7 2-20,1-3-30,8-1-46,2 3-69,0-9-90</inkml:trace>
          <inkml:trace contextRef="#ctx0" brushRef="#br0" timeOffset="1149.9994">1052-87 296,'0'0'0,"0"0"281,0 4-256,0 3-13,0 2 14,0 9 24,-2 0 7,-4 3-21,-2 4-8,3-1-5,-5 1-7,2 1-6,-1 6-5,-1-3-1,0-2-4,1 0 0,1-4 1,2 2-13,-2-3-43,1 1-45,5-4-46,2-2-77</inkml:trace>
          <inkml:trace contextRef="#ctx0" brushRef="#br0" timeOffset="-4549.3638">-473 871 22,'8'-5'25,"-5"1"-2,-1 0-8,4-1-5,-4 2 1,-2-1 4,2-1 4,-2 1 4,0 4 2,0 0-3,0 0-15,0 0 2,0 0-2,0 0-3,2 0 26,-2 0 59,0 0-42,0-2-20,0 2-7,0 0 2,0 0 4,0 0 4,0 0 2,0 0-1,0 0 3,0 0-11,-2 0-2,-2 4 0,-2 3-4,-3-1 2,3 0 2,-2 2-2,-3 1-3,1 0-1,-2 1-3,-1 1-2,-3-2 4,-1 10-3,-2-5-4,-3 4 4,-1-3-8,2 2 9,-2-2 2,3 3-6,-3 2-3,4-6-2,-1 1 2,3-2-3,4-1-2,3-1 0,2-5 3,0-2-4,8-4 1,0 4-1,0-4-4,0 3 4,0-3 1,0 0 0,0 0-4,0 0 3,4 5 1,2-5 0,0 3-1,0 1 1,7 1 4,-1 0 1,1 0-2,3 1 3,-1 1 3,5 2-1,-3-2 4,0 0-2,3-1-6,-1 1 6,2-1-4,-1 2-4,-1-6 3,-2 2-5,-5-1 0,1 1 0,-7 0 1,-2-2 0,-4 1-2,6 1-20,-4 1-11,-2 0-26,0 1-74,0-4-65,2-2-116</inkml:trace>
          <inkml:trace contextRef="#ctx0" brushRef="#br0" timeOffset="2036.994">1491 382 437,'0'0'0,"0"0"92,0-2-58,0 2 2,0 0-2,0 0 3,0-2 4,0 2 9,0 0 1,0-2-6,0 2-4,0-2-9,0 2-8,0 0-3,0-3-5,2 3-1,-2-2-3,0 0-4,0 2 0,0-2-1,0 2 4,0 0-5,0 0 3,0 0 2,0 0-4,0 6-7,0 1 0,0 4 0,-2 4 3,-2 5 3,0 3 0,4 4-3,-2-3 0,0 1 1,2-4-2,0 2 1,0-2 0,0 1 3,0-2 0,0 2 1,0-4-2,0-3 1,2 3-1,-2-6-1,0 2-2,0-3 0,0 0-2,0-5 0,0 0 2,0-6-2,0 0-16,0 0-5,0 0-7,0 0-13,-6-9-16,6-3-67,-4-9-152,2-2-189</inkml:trace>
        </inkml:traceGroup>
        <inkml:traceGroup>
          <inkml:annotationXML>
            <emma:emma xmlns:emma="http://www.w3.org/2003/04/emma" version="1.0">
              <emma:interpretation id="{3CF16263-9E63-48FB-B044-400DC879032E}" emma:medium="tactile" emma:mode="ink">
                <msink:context xmlns:msink="http://schemas.microsoft.com/ink/2010/main" type="inkWord" rotatedBoundingBox="9810,2306 12291,2200 12330,3122 9849,3227"/>
              </emma:interpretation>
              <emma:one-of disjunction-type="recognition" id="oneOf1">
                <emma:interpretation id="interp5" emma:lang="tr-TR" emma:confidence="0">
                  <emma:literal>Kabul</emma:literal>
                </emma:interpretation>
                <emma:interpretation id="interp6" emma:lang="tr-TR" emma:confidence="0">
                  <emma:literal>kabul</emma:literal>
                </emma:interpretation>
                <emma:interpretation id="interp7" emma:lang="tr-TR" emma:confidence="0">
                  <emma:literal>Kabuk</emma:literal>
                </emma:interpretation>
                <emma:interpretation id="interp8" emma:lang="tr-TR" emma:confidence="0">
                  <emma:literal>Kabus</emma:literal>
                </emma:interpretation>
                <emma:interpretation id="interp9" emma:lang="tr-TR" emma:confidence="0">
                  <emma:literal>kabuk</emma:literal>
                </emma:interpretation>
              </emma:one-of>
            </emma:emma>
          </inkml:annotationXML>
          <inkml:trace contextRef="#ctx0" brushRef="#br0" timeOffset="3556.9795">2028 111 61,'-6'-2'0,"4"2"10,0-5 2,0-4-10,2 4-1,0 1-2,0-3-26,2-2 28,2-4-2,2 5 2,0-4 19,1-1 2,3 4-15,-2 0 34,-2 0-8,1 2 5,-3 2-12,0 2 102,0 0-22,-4 3-43,0 0-21,0 0-12,0 0-8,0 8-4,0 6 13,0 5 21,0 4 0,0 4-17,-2 1-6,2 3-16,0 1 1,0 0 0,0-5-9,2 1 2,6-1 2,-2-2-2,1 0 3,-3 1-4,0-1-2,-2 0-1,0-2-1,-2 0 2,0 1-4,0-6 0,0 2 2,-4-4-1,4-1 1,-8 1-3,4-2 1,-1-6 0,1 2-33,4-1 6,0-6-8,-6 2-14,6-2-17,0-1-6,0-2-2,0 0-14,0 0-2,0-5-44,0-12-30</inkml:trace>
          <inkml:trace contextRef="#ctx0" brushRef="#br0" timeOffset="4011.4255">2399 77 264,'0'-9'0,"2"3"141,-2 4-97,0 2 2,0 0-8,0 0-7,0 2-6,-6 9 16,-2 2 0,-5 5-6,1 1 0,-3 5-9,-3-2-10,5-4-3,-4 6 2,3-7-4,-1 5 4,-3-1-5,1-3-2,1-1-3,5 2 5,-1 0-5,-3-2-1,-1 0-2,3-1-3,1-2 2,6-1 3,-3-6-7,3 2 4,0-3-2,2 3 2,0-1-2,4 0 2,-2-2-3,2-3 1,0 3 0,0-3-3,10 0 4,0 1 0,1 1 1,5-1-1,3 0 4,2 1-4,6-3 10,-5 2-6,-1-2-2,0 2 2,4-2-2,-3 2-1,-1-4 5,-2 5-4,0-3-2,3 0 0,-5 0 4,2 2-7,-3 1 5,-1-3-3,-5 0-10,4-2-9,1 3-16,-5 0-22,3 1-9,-3-4 5,1 2 0,3-2 8,1 5-7,1-3-15,-4-2-5,5 0 5,-2 0 2,3 0-6,1-2-13</inkml:trace>
          <inkml:trace contextRef="#ctx0" brushRef="#br0" timeOffset="4490.7306">2836 440 29,'0'-14'0,"0"4"104,0 2-59,0-1 55,-2 2-50,-8 2-26,-1 3 10,-5-1-2,-1 3 12,-2 0-2,-1 0-5,-1 3 7,-2 1-4,1 1 26,3 4-16,0 1-8,5 3-5,1 2-8,-3-1-5,5 5-3,1-4-5,4 2-1,4-1-8,0-4-5,2-2 4,0 0-4,2 3 1,6-4-1,0-2-1,-1-2 2,5-2-3,-2 3 0,5-4 3,1-2-1,-5 0 0,3 0-1,3-11 2,-3 1-6,7-5 1,-4-1-1,1-2-11,-3 0 3,1-2-3,-3 8 4,-3 1 10,-2 3 0,-3 3 0,-1 2 1,2 3-2,-4 0-1,2 0-1,2 0 3,-6 6 0,2 4 15,0-3-6,-1 4 2,5-6-1,-2 6-1,-2-2-1,6-1-2,-2 4 0,-3-1-4,7 1-1,0 1 1,-4-2-1,3-2 0,3 4-2,-2-3 1,1 1 0,-1-4 0,-2-1 3,-5-1-4,3-2-5,2 5-5,-6-6-3,2-2-4,0 0-5,-1 0-18,7-4-12,2-10-12,1-8-19,5-3-35,-3-3-12,2-2-1,-3-1 18,1-1 24</inkml:trace>
          <inkml:trace contextRef="#ctx0" brushRef="#br0" timeOffset="5045.2691">3174-21 463,'0'-1'0,"0"-1"174,0 2-140,0 0-19,0 0-11,0 0-3,0 0 6,0 2 6,0 5 10,0 0 9,6 2-1,-2 5 0,4-1 2,-5 9 3,5 5 0,2 5-8,-8 1-11,2 7-5,-1 2 1,-3 0-1,2-2-4,0-2-3,-2-2-2,2-6 1,-2 1-2,0-1 2,0-5 0,0 1-4,0-6 0,4-1 0,-2-4 1,0 0-1,2-3 0,0-3 0,0-5 0,1 1 0,1-5-6,0 1 0,-2-1 4,4 0-1,1-8 1,3-6 0,-1 1 4,3-4-4,3-2-5,-3-1 1,1 0 8,1 2-2,1 4 0,-5 1 0,-1 2 0,-5 8 0,2 1-1,0-1 5,-3 3-4,7 0 0,-6 0 4,2 8-3,3 3-1,-1 0 0,1 0 3,-3-1-4,2-2 1,-6-1 0,2-3 0,-1 2 0,-3 0 0,2 1 0,-2-3 0,-2 3 1,0 0-1,0 2 0,0-2 0,0 1 0,-10-1 1,1-2 0,-7 4 3,3-5 0,-1 3-6,-7-1 4,2-1 3,1-4-5,-1-1 6,-2 2-7,3-2-13,-1 0 0,5 0-2,3 0-8,1-3-5,2 0-3,6 1-23,1 0-10,1 0-16,0-2-20,9-1-17,7 2 0,5 0 22,0-4 18,2 4-9,-1-1-30</inkml:trace>
          <inkml:trace contextRef="#ctx0" brushRef="#br0" timeOffset="5515.5512">3839 440 190,'2'-5'0,"-2"5"177,0 0-108,0 0-7,0 0-18,0 0-9,0 0 6,-2 5 6,-4 1 4,4-2 9,-2 4-15,3 0-10,-1 0-9,2 4-8,0 2 0,0-1-3,0-1-1,0 1-2,0 2-2,3-1-2,3-1-2,2 2 0,0-7 0,-4 1-1,3 0-3,3-2 2,-2-2-3,-2-1-2,1-2 2,-5-2-1,2 2 0,2-2 3,0 0-3,-2 0 0,1-2-5,7-9-1,-2-3 1,3-1-9,-1-10 0,1 4-4,-1-7 2,1 3 9,3 0-5,-7 2 1,3 8 7,-4 4 8,-4 6-6,-4 2 4,2 3 3,-2 0 1,3 0-3,-1 0-2,0 5 5,0 0 6,2 4-6,2-3 5,0 1-2,-2-2 3,1 6-2,1-3-1,4 1-4,0-3-1,-1 3-1,1-5-3,-2 3 0,-3-3 3,3 0-3,2 1 0,-8-4 1,2 1-1,-4-2-20,0 0-1,2 0-8,-1 0-2,1 0 2,-2 0-11,2 0-11,-2-8-30,8-3-15,-6-4-34,2-1-46,2-7-4</inkml:trace>
          <inkml:trace contextRef="#ctx0" brushRef="#br0" timeOffset="5747.4312">4403-109 671,'4'0'0,"-2"0"125,4 0-108,-4 3-9,-2 9 5,4 4 12,-2 6 6,6 8 1,-1 2 2,-3 3-5,2 8 4,-2 2-3,4 4 3,-5 3-12,7 2-7,0-4-5,-4-4-3,5-2-6,-5 0 0,2 1 4,-1-4-3,-5 2 2,-2-6-4,0 2-50,4-3-2,-4-3-20,0 1-67,0-11-154</inkml:trace>
        </inkml:traceGroup>
        <inkml:traceGroup>
          <inkml:annotationXML>
            <emma:emma xmlns:emma="http://www.w3.org/2003/04/emma" version="1.0">
              <emma:interpretation id="{FE27064C-784B-4AC8-971B-7F3B977A616D}" emma:medium="tactile" emma:mode="ink">
                <msink:context xmlns:msink="http://schemas.microsoft.com/ink/2010/main" type="inkWord" rotatedBoundingBox="13078,2297 14553,2235 14594,3203 13119,3265"/>
              </emma:interpretation>
              <emma:one-of disjunction-type="recognition" id="oneOf2">
                <emma:interpretation id="interp10" emma:lang="tr-TR" emma:confidence="0">
                  <emma:literal>Et</emma:literal>
                </emma:interpretation>
                <emma:interpretation id="interp11" emma:lang="tr-TR" emma:confidence="0">
                  <emma:literal>ET</emma:literal>
                </emma:interpretation>
                <emma:interpretation id="interp12" emma:lang="tr-TR" emma:confidence="0">
                  <emma:literal>Ef</emma:literal>
                </emma:interpretation>
                <emma:interpretation id="interp13" emma:lang="tr-TR" emma:confidence="0">
                  <emma:literal>E</emma:literal>
                </emma:interpretation>
                <emma:interpretation id="interp14" emma:lang="tr-TR" emma:confidence="0">
                  <emma:literal>En</emma:literal>
                </emma:interpretation>
              </emma:one-of>
            </emma:emma>
          </inkml:annotationXML>
          <inkml:trace contextRef="#ctx0" brushRef="#br0" timeOffset="7382.9236">5298 404 822,'14'-8'0,"7"1"0,4-2-45,6 5 32,-2-1-4,0-1-2,4 3 3,2 0 8,-4-1 7,4 0 1,-6-5 0,5 5 11,-8-3 6,1-1-6,-4 4-3,-2 0-7,-2 0-1,-5 2 0,-8-1 0,-4 1-27,-2 2 1,0-2 0,-6 0-31,-10-5-14,3 3-15,-8-1 4,-7 0 2,3 3 41,-2 0 15,-7-2 20,6-1 8,-4-1 51,5 1 4,-2-2-4,1 0-17,3-6-3,4 1-12,8-1-1,-3-3 4,5 3 1,1-1-4,0-2 8,6 3 2,2-1-4,2 3-9,0-5-9,6 5-9,6-2-2,5-1 0,4 1 0,5-2-1,4 1 1,5-4-17,4 8 1,-2 1-1,-4 0-2,3 3-2,5 6-4,-3 0-8,3 0-3,2 3-18,-5 10-50,1-5-34,0 7-55</inkml:trace>
          <inkml:trace contextRef="#ctx0" brushRef="#br0" timeOffset="6952.7563">5465 165 228,'3'0'0,"-3"4"399,0 7-400,6 11 2,-6 0 3,0 9 3,0 3 1,-2 6 2,-5 0 3,3-1 7,2 0 18,-2-3-3,4-2-5,0-2-12,0-3 6,0 3 0,4-5-6,0-6-3,5 0-9,3-2-4,5-8-3,3 1 1,-3-1 0,4-7 0,-1-4 1,1 0-2,0 0-13,4 0-6,-3-7-18,-3-7-32,-2 2-26,-5-2-44,3-4-62,-9 1-87</inkml:trace>
          <inkml:trace contextRef="#ctx0" brushRef="#br0" timeOffset="7922.1349">5971 551 707,'0'-13'0,"0"6"44,14-2-34,1 0-12,6 2 4,8-1 11,8-2 6,7-1 4,7-4 9,5-1-7,0 1-4,2 0 0,2 2-1,-2-1 1,-2 1-9,-4 2-7,-6 2-4,-1 6-1,-7 1 0,-3 2-69,-12 0-80,-15 8-190</inkml:trace>
          <inkml:trace contextRef="#ctx0" brushRef="#br0" timeOffset="7683.7981">6524-6 508,'-14'0'0,"-3"5"23,1 11-10,-5 4 3,0 2 5,-2 7 1,1 4 7,5 3 2,4 3-5,1 6 4,-4 0-12,7 0 6,-1 0-2,6-6 10,4 2-4,0-4-11,4 6-2,6-7-3,-2 4-5,9-2-4,-2-2-4,3-5 2,-5 3 4,5-7-7,-5-2 0,1-5 2,3-2 0,-1 0 0,-1-7-26,-5 0-5,-2-4-25,-3-2-24,1-5-7,-6 0-28,0 0-26,0-5-34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12:34.48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B6C1CF6-CCC0-4E31-B021-4ACC714C6AF4}" emma:medium="tactile" emma:mode="ink">
          <msink:context xmlns:msink="http://schemas.microsoft.com/ink/2010/main" type="writingRegion" rotatedBoundingBox="16710,7884 16670,9077 16372,9066 16413,7874"/>
        </emma:interpretation>
      </emma:emma>
    </inkml:annotationXML>
    <inkml:traceGroup>
      <inkml:annotationXML>
        <emma:emma xmlns:emma="http://www.w3.org/2003/04/emma" version="1.0">
          <emma:interpretation id="{0E1CCE41-A574-4252-AC3C-C675935DD577}" emma:medium="tactile" emma:mode="ink">
            <msink:context xmlns:msink="http://schemas.microsoft.com/ink/2010/main" type="paragraph" rotatedBoundingBox="16710,7884 16670,9077 16372,9066 16413,7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D36836-2CD9-4173-AD40-B2DF28F2F37E}" emma:medium="tactile" emma:mode="ink">
              <msink:context xmlns:msink="http://schemas.microsoft.com/ink/2010/main" type="line" rotatedBoundingBox="16710,7884 16670,9077 16372,9066 16413,7874"/>
            </emma:interpretation>
          </emma:emma>
        </inkml:annotationXML>
        <inkml:traceGroup>
          <inkml:annotationXML>
            <emma:emma xmlns:emma="http://www.w3.org/2003/04/emma" version="1.0">
              <emma:interpretation id="{BE71B31F-079B-46FA-9DA4-604F09AE12C4}" emma:medium="tactile" emma:mode="ink">
                <msink:context xmlns:msink="http://schemas.microsoft.com/ink/2010/main" type="inkWord" rotatedBoundingBox="16710,7884 16670,9077 16372,9066 16413,7874"/>
              </emma:interpretation>
              <emma:one-of disjunction-type="recognition" id="oneOf0">
                <emma:interpretation id="interp0" emma:lang="tr-TR" emma:confidence="0">
                  <emma:literal>ere</emma:literal>
                </emma:interpretation>
                <emma:interpretation id="interp1" emma:lang="tr-TR" emma:confidence="0">
                  <emma:literal>- de</emma:literal>
                </emma:interpretation>
                <emma:interpretation id="interp2" emma:lang="tr-TR" emma:confidence="0">
                  <emma:literal>eze</emma:literal>
                </emma:interpretation>
                <emma:interpretation id="interp3" emma:lang="tr-TR" emma:confidence="0">
                  <emma:literal>_ de</emma:literal>
                </emma:interpretation>
                <emma:interpretation id="interp4" emma:lang="tr-TR" emma:confidence="0">
                  <emma:literal>- d</emma:literal>
                </emma:interpretation>
              </emma:one-of>
            </emma:emma>
          </inkml:annotationXML>
          <inkml:trace contextRef="#ctx0" brushRef="#br0">1 113 157,'5'-8'0,"1"6"8,-4-2-8,-2-3 0,2 1 0,0-6-5,-2-1 2,4 4 2,-2 2 2,2 0 2,-1 0 3,-3 3 7,0-5 7,0 3 5,0 6 6,0-4 10,0 4 6,-3 0-15,3-2 8,-4 0 0,4 0-7,0-1-6,0 3-6,0 0-6,0 0-3,0 0-4,0 0-1,-4 0-3,4 7-2,-4 4 6,4 3 11,-2 0 5,0 2-1,0 2-1,-7-1-4,9 4-3,-2-1 2,2 2-1,0 3-1,0 2-2,0-5-3,0 3-1,0 3-1,2 1-1,7 0-2,-5 0 1,2-2-3,-6-2-2,0-1 1,0 4-1,0-2 0,0 1 0,2-4 2,-2 2 0,0-5 2,0 0-3,0 0 0,0-2-1,9 2 2,-5-4-4,-2 2 2,4-5 2,-6-1-2,2 4-1,2-2 0,-4-1 3,4 5 3,-2-4 3,0-1-2,-2-2 1,0 1 0,-2-2-2,0 1-4,2 1-2,0-1 0,0-2 0,0-1 1,0 1-1,-2 0 0,2-1 1,0-2-1,0-2 0,0 2 0,0-3 0,0 3 0,0 0 0,0 1-1,4 0 1,0-2 0,-1 3 0,-1 5 1,-2-3-1,0 1 0,0 1 1,0-3-1,0 1 0,0 1 3,0-3-4,0-2 1,0 3 0,0 0 1,0 0-1,2-5 0,4 6-1,-2-4 1,2 3 0,-4-4 0,-2-1 1,2 3-2,0-2 1,5 1-1,-5 1-21,4-4-24,-4 4-76,-2-7-147</inkml:trace>
          <inkml:trace contextRef="#ctx0" brushRef="#br0" timeOffset="-887.1386">22 967 117,'0'-5'0,"-2"2"10,-2-1 2,-2 2-3,2-2-7,-1 2 0,3-2-1,2-2 2,0-3 10,0 0 2,0 3 2,-2 0 8,0 2 7,2 0-2,0 2-10,0-3-15,-6 3-3,-2 0 15,4 0 1,-1 2 12,1 0-4,-4 0-7,2 0-2,-4 0-2,1 0-2,-5 2-3,5 4-2,1-1-5,-2 1 0,8-4 4,-2-2 6,1 0-5,3 0 13,0 0-6,0 4-4,0 0-3,0 5 1,0 4 8,0-1 8,0 1-11,0 1 2,1-3-2,5 3-9,2-1-4,2-4-2,-3 2 2,7-5 2,-6-3 1,5 2-2,-1-3 1,-3 0 3,5-2 5,-2 0 0,1 0 1,-1 0 0,5-4-3,-1-3-5,-3-5-3,3-1-2,-1-3-8,1-4 0,-5-2-2,3 1-2,-7 0 6,3 4 3,-8 0 1,-2 2-3,0 0 2,-4 1-5,-4 1 2,3 4 0,-5 5 1,-4 1 1,-1 1 8,-4 2-3,-3 0 0,-1 2 1,-2 5-1,-2 8 10,2 2-2,0-2 8,3 1 7,13-1 2,-3 4-8,6 3-5,1-4 0,-7 5 4,6-8 0,0 4 0,3-1-3,3-5-7,0 0 0,0 0-5,1-5 0,1-4 0,0 3 0,6-3 0,0 3 2,1-1 2,3-1 0,-4-4-2,-2 1 0,5-2 0,-1 0-2,1 0 0,1 0 3,3 0-2,-3-3-4,4-4 2,3-6 0,-2 2 0,3-1 0,-3-5-7,-3 3 2,-1-4-1,-7 0-1,5 0 1,-7 5-1,0 1-3,-4 4 4,0 0 4,-4 2-1,-9-2-9,-1 7 4,-5-1 7,-2 2-1,1 0 2,1 2 0,2 4 0,-3 1 8,11-1-1,-5 0 2,4 0-3,1 3 2,1 2-3,2 0 4,-3-1-2,-1 4 3,0-3 2,6 5-4,4-7 0,0 4 1,0-3-5,0-2-3,0 3 2,0-2-3,4 2 0,8-7 2,-6 1-2,-3 4 0,7-5 1,-4 1-1,0-3 0,5-2 2,1 2-2,1-2 0,-1 0 6,2 0-6,-5-2 0,3-2 1,1-3-1,-1 3 0,2-3-6,-3 0 2,-3-4 4,-2-2 0,-2-2-7,7 0 1,-5 2-4,-2 0-5,0 1 4,-4 4 1,-4-2-1,-2 3-1,-4 2-1,1-1 7,-5 6 8,1 0-2,-5 0 0,-1 0 2,0 6 3,-1 2 1,12-1 0,-9 4 6,7 0 0,-1 3-1,-7-5-1,15 4 0,-5 3-4,2-1 4,2 4-2,4-4-2,-2 0-1,2-5-3,0-1-1,0 1 0,10-4 0,0-2 4,3-1 0,-5 1 1,3-2-2,-1-2-2,4 4 0,-3-4-2,7 0 0,-3 0 3,-7 0-3,-6 0-8,-2 0 0,0-4-13,0 0-15,0-1-28,0-9-120,-4-4-146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22:17.01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BDFD2EE-3F1E-4F54-8C48-AAF46A054D53}" emma:medium="tactile" emma:mode="ink">
          <msink:context xmlns:msink="http://schemas.microsoft.com/ink/2010/main" type="writingRegion" rotatedBoundingBox="4596,13152 7015,13482 6931,14100 4511,13769"/>
        </emma:interpretation>
      </emma:emma>
    </inkml:annotationXML>
    <inkml:traceGroup>
      <inkml:annotationXML>
        <emma:emma xmlns:emma="http://www.w3.org/2003/04/emma" version="1.0">
          <emma:interpretation id="{1005F027-342B-4737-A473-F9A0807C5783}" emma:medium="tactile" emma:mode="ink">
            <msink:context xmlns:msink="http://schemas.microsoft.com/ink/2010/main" type="paragraph" rotatedBoundingBox="4596,13152 7015,13482 6931,14100 4511,13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6E7DF-9D88-4D22-A460-FFE3DA457A87}" emma:medium="tactile" emma:mode="ink">
              <msink:context xmlns:msink="http://schemas.microsoft.com/ink/2010/main" type="line" rotatedBoundingBox="4596,13152 7015,13482 6931,14100 4511,13769"/>
            </emma:interpretation>
          </emma:emma>
        </inkml:annotationXML>
        <inkml:traceGroup>
          <inkml:annotationXML>
            <emma:emma xmlns:emma="http://www.w3.org/2003/04/emma" version="1.0">
              <emma:interpretation id="{F295F62D-3943-4F2F-9EF8-BC83DEEC778E}" emma:medium="tactile" emma:mode="ink">
                <msink:context xmlns:msink="http://schemas.microsoft.com/ink/2010/main" type="inkWord" rotatedBoundingBox="4596,13152 7015,13482 6931,14100 4511,13769"/>
              </emma:interpretation>
              <emma:one-of disjunction-type="recognition" id="oneOf0">
                <emma:interpretation id="interp0" emma:lang="tr-TR" emma:confidence="0">
                  <emma:literal>Kararo</emma:literal>
                </emma:interpretation>
                <emma:interpretation id="interp1" emma:lang="tr-TR" emma:confidence="0">
                  <emma:literal>K arar %</emma:literal>
                </emma:interpretation>
                <emma:interpretation id="interp2" emma:lang="tr-TR" emma:confidence="0">
                  <emma:literal>Karar %</emma:literal>
                </emma:interpretation>
                <emma:interpretation id="interp3" emma:lang="tr-TR" emma:confidence="0">
                  <emma:literal>K arar :</emma:literal>
                </emma:interpretation>
                <emma:interpretation id="interp4" emma:lang="tr-TR" emma:confidence="0">
                  <emma:literal>Karar :</emma:literal>
                </emma:interpretation>
              </emma:one-of>
            </emma:emma>
          </inkml:annotationXML>
          <inkml:trace contextRef="#ctx0" brushRef="#br0">271 0 194,'0'0'0,"2"0"52,0 0-51,0 2 7,2-2 22,0 0 14,-2 4 2,-1-2-3,-1 3 1,0 2 11,2 4 4,-2 2 2,-2 3 1,-7 4-16,-1-1-2,-5 4-6,5 2-9,-5 1-4,-3-1-4,-1 0-3,-1 2 3,1-1-2,-2-1-5,-2-3-4,3 2 2,3-4-3,0-2-3,-3-1 2,7-5-5,5-3-2,2-5-1,2 0 0,2-1 0,0-3 1,2 0-1,0 0 0,0 0 1,0 0-3,0 0-7,4-7-3,2-2-3,-2 1 7,0-9 1,0 9 1,0 0 4,-1 2 4,-1 3-1,-2 3-1,0 0 0,2 0-3,-2 0 2,0 0-2,2 0 1,2 3 0,-4 0 3,6 3-1,4 3 0,-5-5 1,-1 5-1,8-1 0,-6-4 3,7 3 1,-1 3-1,1-3 0,5 3 1,-7-2 0,5-1 0,1 2-2,-3-2 2,1-2-1,3 5 3,-5-1-2,-1-2 0,3-2-1,-3-2 0,3 3-2,3-3-1,-5 3 0,-3-4 1,1 0-1,-3 0 4,-2 0-4,2-2 0,-6 0 0,-2 0 0,0 0-31,2 0-3,-2 0-26,0 0-41,0 2-47,0 2-31,0 4-42</inkml:trace>
          <inkml:trace contextRef="#ctx0" brushRef="#br0" timeOffset="-686.3045">-17 72 14,'6'-5'40,"-6"5"-4,2-2-7,0 0-4,0 2-16,0-3 14,-2 3 8,0-2-5,0 0 1,0 2-4,0 0 2,0 0-21,0 0 9,0 0-1,0-2-2,0 2 35,0-3 17,2 2-24,-2 1-11,0 0 0,0 0 9,0 0 5,0 0 1,0 0-9,0 0 4,0-2 0,0 2-6,0 0-3,0-1-3,0 1-3,0 0-1,0 0-3,0 0-2,0 0-6,0 0-2,0 0-4,0 1-3,0 7 0,0 3 6,3 5 8,3 2-5,-4 3 1,-2 0 0,2 0-1,-2 2-2,2 4 0,0-5 1,0 3 1,-2 2 0,2 1 0,2-1-4,1-2-2,-3 0 0,0 0-4,0-3 0,-2-3 3,2 1-4,0-2 2,-2-5 0,0-5-2,2 1 2,0-3 1,-2 0-2,0 1 0,0-4 0,0 6 0,0 1-1,0-5 2,0 2-1,0-2 0,0-2 1,0 0 0,0-1-1,0-2 0,0 0-3,0 4-10,0-4-7,0 0-7,0 0 1,0 0-1,0 0-8,0-6-7,0-2-16,0-7-57,0-2-24,4-1 3,0-5-19,-2-3-33</inkml:trace>
          <inkml:trace contextRef="#ctx0" brushRef="#br0" timeOffset="1065.5776">634 549 42,'10'-8'0,"-4"2"54,2-2-19,-1-2 3,-1 5-9,2-2 1,2-6 5,-3 6 1,5 0 1,-4-6-8,3-2 4,-1 3-8,3-3 0,-3 2 6,2-4-4,-7 3-3,1-1-5,4 2-3,-8 1-2,0-4-4,-2 9-2,0 1-2,-4-1 4,-6 1 7,1 1 10,-3 1-15,0 2-7,-5 0-3,0-2 2,-3 4-1,3 0 1,3 0 5,-1 6 5,-2-4 0,1 7 2,4 1-3,-3 0 4,0 3 6,5 4-2,-6-2-1,7 3-3,-3 0-3,6 2-3,-3 2-2,5 1 4,0-5 1,0 4-1,4-3 3,-4-2-2,2-1-6,2-2-2,0 0 0,0-4-5,6 0 3,-6-1-4,4-5 0,0 3 3,-2-3-3,5 0 0,-3-1-1,0-3 0,-2 0-3,8 0 2,-4 0-1,5 0 4,3-4 0,1-10 2,5 4-4,-1-5-6,-6-1-4,3 1-2,-1 1 4,-9 1 0,8-2-3,-9 9-3,1-7-2,4-1 2,-4 5 3,-1-11-1,5 10 4,-4-7 3,0 2 2,1 2-1,-1-3 1,-4 5 0,0 5 4,0 2 0,-2 0 0,0 4 11,0 0 4,0-1 0,0 1 1,0 0 2,0 0-1,0 0-3,0 0-1,0 0-5,0 0-6,0 0 2,0 0-3,0 3 2,0 6 5,0-1-1,0 0 4,0 1-3,2 1-2,6 5-3,-6-2 0,2 1 1,1 1-2,-1 1 1,6-3 2,-4 5-1,-1-4 3,5 1-1,-4 1-4,-2-2 0,-2-3-1,7 0 1,-5 0-1,-4-2 0,4-4-1,-4 0 0,0-1 2,0 1-2,0-4 0,0 2-9,4-3-16,-4 0-4,0 0-14,0 0-10,0 0-17,0-3-31,0-3-54,0-3-51,0-1-26</inkml:trace>
          <inkml:trace contextRef="#ctx0" brushRef="#br0" timeOffset="1589.167">973 389 417,'-2'13'0,"0"-2"144,-2 3-88,4 2 3,0-3 5,0 3-5,0-4-14,2 5-16,2-5-6,-2 2-7,7 5 4,-7-5-8,4 3 1,-2-3-1,0-2-4,4-1-2,-5 0-2,1 0 1,0-1 1,-2-6-2,-2-2-3,6 2 1,-4-4-1,-2 0 1,0 3 1,2-3-2,-2 0 2,0 0 1,0 0 0,0 0 2,0 0 0,0-9 0,0-5-7,-4-1-3,-2-4-7,2-4 0,2 2 4,0 2-1,-2-3 1,3 15 4,-3-4 3,-2 0 0,4 7-1,0-4 2,2 1-2,0 5 2,0-4 4,0-1-3,0 3-3,0-2-4,6-2 0,5-3 4,-3-1-1,6 1 0,1 0 4,-5 2 0,-1 4-4,5-1 1,0-3 1,-7 2 0,9 2 1,-9-2-1,7 1 0,1 0 0,-5 3 0,6-2 0,-1 4 1,-7-2-2,0 0 0,1 3 1,-5 0-3,-2 0-2,0 0-25,-2 3-14,0 8-10,0 2-19,-2-1-50,-4 1-51,-3-1-94</inkml:trace>
          <inkml:trace contextRef="#ctx0" brushRef="#br0" timeOffset="2392.1397">1500 436 164,'6'-5'0,"0"-3"70,0 3-30,0-2-2,-6-2-9,7 0-4,-3 3-13,-4-4-2,2 4 1,0-3-3,-2 2 7,0 5 16,-2 2 22,-9-2-8,7 2-18,-12 0-13,5 0 5,-3 4 4,-7 5 2,1 1 5,1 1-6,2-3-4,-3 5-6,5-1 3,-1-1 1,7 3-4,-1-3-1,4 4 3,1 0-2,1 0-3,-2-1 0,2 0 2,4 6 0,0-1 3,0-2 1,0 2-3,0-3-3,0 2-2,0-2-4,0-3-1,2-4 0,6-2-4,-6-2 0,1 1 4,3 1-3,-6-7-2,6 2-3,6 0 0,-7-2 2,9 0 2,-4 0 0,3-4 2,1-7-2,-3 1-12,1-5-1,0 2-4,1 2-8,-7-5-9,4 7 11,-3-3-7,-3-5-2,2 5 3,4-6 0,-8 2 7,1 3 9,-3 0 5,2-1 6,0 3 2,-2 1 0,6 1 1,-2 1-1,-2-1 25,0 7-3,2 0 4,-4 0 3,0 2 2,0 0-2,0 0-6,0 0-2,0 0-4,0 0-4,0 0-2,0 2-1,0 0-2,0 2 8,0 5 1,0 0-7,0 0-1,2 2 1,-2 5-6,2 0 0,-1 1 3,5 0 0,0 0-1,-2-3-1,-2 3-2,2 0 2,2-1-2,-3-3-1,3 8-1,-6-13-1,4 8 0,2-1 1,-4-10-1,-2 4 1,2 0-15,-2-7-11,0 2-11,2-2-20,-2-2-20,0 0-44,2-6-42,-2-14-98</inkml:trace>
          <inkml:trace contextRef="#ctx0" brushRef="#br0" timeOffset="2853.8434">1690 524 455,'0'3'0,"-2"5"64,2 0-45,0 3 27,0-5 23,2 7-10,2-3-18,1 4-4,3 0-6,-2 0-5,-4 1-5,8 1-3,-5 2-3,-3-4-2,4 6-3,0-8-4,-4 1-1,2-1 0,-4-6-2,0 3-1,0-3-1,0-4 1,0 1 0,0 1-1,0-4 1,0 0 1,0 0-2,0 0 3,0 0 1,-4-4 0,-4-7-2,2-1-3,1 3 0,1-10-9,-4 7 5,8-4 0,-2 2 2,2 1 4,0 0-4,0 3 0,0-1-1,2-4-1,0 1 2,9-3 0,-5 0-1,-2 0 2,10 5 1,-10-3 0,5 3-1,1-6 3,3 5-4,-1-3-1,7 3 6,-3 4 6,-7 0-1,7 2 1,-6 1-1,-3 3 1,-1 1-3,-2-1 4,8 3-3,-5 0-3,3-2 0,0 2-1,-3 0 0,-1 0-5,2 0 2,-2 0 0,-1 3 0,-1 4-30,0 1-21,-4 6-46,0-7-135,-2-3-212</inkml:trace>
          <inkml:trace contextRef="#ctx0" brushRef="#br0" timeOffset="4074.9395">2210 479 254,'-6'5'0,"4"-4"120,0 6-51,2 0 9,0 2-20,0-2-12,0 2-4,4 4-8,4-3-10,-3-3-4,1 0 1,4 0-2,-2-2 0,1-3-3,-1-2 3,-2 0-2,5 0-3,-3 0 1,2-9-2,0-2-7,-5-1 1,7-5-6,-6 4-1,1-3 0,1-2 2,-2 2-3,-6-1-24,2 0 14,-2 6 0,0-3 6,0 6 4,-2 1-2,-8 3 1,1 1-1,-1 3 0,-5 0 2,3 3 0,-4 1 2,1 3 16,3 8-3,1-8-5,-3 4 1,10 0 3,1-3 1,1-2-1,2 5-3,0-4-1,0-1-4,0 0 0,0 0-3,3 1 1,-1-3-1,2 3-1,4-3 1,-6-3 0,4 1 1,-2 0-2,5-2 1,-1 1 0,-2-1 1,3 0-1,-5 0 0,2 0 0,0 0-1,-2 0 0,0-1 2,-2-3-2,1-1 1,-3-2-4,2-4-10,-2 5 1,0 0-3,0-5 0,-5 3 1,-3-1-3,-4 5 3,1 2 1,-3-2 6,-1 4 3,5 0 2,-2 3 1,5 4 0,-3-3 13,4 1-1,2 3-2,0-1 2,-1-2-2,5 1 0,-2 1-4,2 0-1,0-1 1,0-1 0,0 0 3,2 2-1,3-2 2,3 7 0,-4-4 0,0-4-1,4 5 1,-4-3-2,-3-4-2,3 3-3,4-5-1,-4 2-1,4 0-1,-1-2 0,5 0 9,2-2-7,-5-9 2,9-2 0,-1-3-3,-7-4 2,5-3-6,-7 5-13,0-4 0,-5 6-2,-3-2-1,0-2-13,-7 7-19,-5 2-30,-3 8-28,1 3-31,-5 6-26,-2 8-85</inkml:trace>
          <inkml:trace contextRef="#ctx0" brushRef="#br0" timeOffset="5200.0936">2214 832 283,'-2'0'0,"0"0"166,2 0-107,0 0-8,0 0 3,0 0-7,0 4-18,0-2-5,0 8-5,0-4 4,0 3-3,0 2-6,2-8 0,2 2-7,-1 1 4,1-6-2,4 2 3,-2 3 0,-2-5-4,5 0-4,1 0 3,0-5-1,1-1-3,3-1 0,-5-5-3,5-3 0,-4 1 0,-1-1-20,-3 2 9,-2-5-1,-4 8 0,0-2 1,0-1 2,0 9 3,-2 0 2,-8 2 2,1 2 0,1-2 2,-4 2 0,3 0 0,-3 0 0,1 0 5,-3 4 5,4-3 3,-1 15 7,5-9 1,-4 2 0,6 1-4,-1-1-1,1 3-3,2-2-3,-2 1-2,4 2 1,0-6-4,0 1 2,0 2-3,6-6-4,-2 1 0,1 0 4,-1-3-4,4 2 0,-4 1 4,2-5 2,-2 0-3,5 0 4,-1 0-3,0 0-1,1-3 1,-1-3-3,4 4-1,-5-5 0,5 0 4,-4-3-5,-1-4-7,-1 6-1,-2-4 0,0-2 0,-4 10 1,0-6 0,0 2 2,-4 5 3,-6-4-1,3 5 4,1 1 0,-6 1 0,7 0 3,-5 0 4,0 0 1,2 3 0,-1 1-4,5 1 2,-2 2-2,2-4 4,-3 5-3,5-4-3,0 2 0,2 0 2,-2 0-2,0 3-3,2-6 2,-2 1 1,2-1-2,0-1 3,0-2-4,0 2 1,2-2 1,-2 0-2,4 2-2,-4-2 3,2 0 0,3 0 6,1 0-4,-2-4-1,2-5-2,0-3-17,-2-3-10,-4-1-27,0 2-53,-12 3-101,-9 0-138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3T08:22:42.00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ACCFE18-EE8D-4912-9C98-1B1EF93BDBA1}" emma:medium="tactile" emma:mode="ink">
          <msink:context xmlns:msink="http://schemas.microsoft.com/ink/2010/main" type="writingRegion" rotatedBoundingBox="3725,16235 7151,16362 7122,17154 3695,17027"/>
        </emma:interpretation>
      </emma:emma>
    </inkml:annotationXML>
    <inkml:traceGroup>
      <inkml:annotationXML>
        <emma:emma xmlns:emma="http://www.w3.org/2003/04/emma" version="1.0">
          <emma:interpretation id="{4D18451A-7FA9-4832-9763-59D91B5A4117}" emma:medium="tactile" emma:mode="ink">
            <msink:context xmlns:msink="http://schemas.microsoft.com/ink/2010/main" type="paragraph" rotatedBoundingBox="3725,16235 7151,16362 7122,17154 3695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7CB20-38FC-4500-9F21-D7CDD0245D2C}" emma:medium="tactile" emma:mode="ink">
              <msink:context xmlns:msink="http://schemas.microsoft.com/ink/2010/main" type="line" rotatedBoundingBox="3725,16235 7151,16362 7122,17154 3695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20753FF8-E8D0-49BF-8ED7-D0299272DD7E}" emma:medium="tactile" emma:mode="ink">
                <msink:context xmlns:msink="http://schemas.microsoft.com/ink/2010/main" type="inkWord" rotatedBoundingBox="6423,16465 7146,16491 7122,17150 6399,17123"/>
              </emma:interpretation>
              <emma:one-of disjunction-type="recognition" id="oneOf0">
                <emma:interpretation id="interp0" emma:lang="tr-TR" emma:confidence="0">
                  <emma:literal>sonuç:</emma:literal>
                </emma:interpretation>
                <emma:interpretation id="interp1" emma:lang="tr-TR" emma:confidence="0">
                  <emma:literal>Sonuç :</emma:literal>
                </emma:interpretation>
                <emma:interpretation id="interp2" emma:lang="tr-TR" emma:confidence="0">
                  <emma:literal>Sonuç:</emma:literal>
                </emma:interpretation>
                <emma:interpretation id="interp3" emma:lang="tr-TR" emma:confidence="0">
                  <emma:literal>Sonuç ;</emma:literal>
                </emma:interpretation>
                <emma:interpretation id="interp4" emma:lang="tr-TR" emma:confidence="0">
                  <emma:literal>Sonuçta</emma:literal>
                </emma:interpretation>
              </emma:one-of>
            </emma:emma>
          </inkml:annotationXML>
          <inkml:trace contextRef="#ctx0" brushRef="#br0">3058 233 327,'-5'-2'0,"1"0"262,-4 0-148,-4 2-49,-5 0-3,-6 4 1,-2 8 0,-1 3-16,-6 0-7,6 1-10,-3 3-7,-3 1-6,6 2-6,3-4-4,2-2-3,6 4-1,7-4 2,-2 4-5,6-2 0,2 5 0,0-1 3,2-2-3,0 2 4,0-8-4,4 6 0,6-10 0,-4 3-1,0-4 1,7 0 0,-5-2 0,7-1 1,-5 0-1,5-4 3,1 0-5,-3-2 0,1 2 1,3-2-4,-3 0-1,-1 0-3,3-2-3,-5-6-9,3 0-7,-6 1-5,-1-2-12,-1 0-6,-6 3-26,2-1-32,-2 2-33,0 3-13,0 2-54</inkml:trace>
          <inkml:trace contextRef="#ctx0" brushRef="#br0" timeOffset="269.6334">2884 490 248,'0'-7'0,"0"5"219,0 2-129,0 0-15,0-2-1,0 2-12,0 0-11,0 0-15,0 2-10,0 7-6,0 6 6,0 6 15,0 5-2,-2 2-10,0-2-4,2-1-6,0 4-2,0-4-3,0 3-3,0-2-3,0-6 3,0 1-7,0-3 2,0-2-4,2-1-1,0-1 0,2-3 1,0 0-4,-2-5 1,-2 0-23,2-4-26,-2 0-26,0-2-46,-2 0-147,-10-16-302</inkml:trace>
          <inkml:trace contextRef="#ctx0" brushRef="#br0" timeOffset="1172.1818">3273 330 146,'0'-5'0,"4"1"91,-4 0-49,6 3 3,-5-3 3,5 2-6,2 0-12,-2 1-11,-2-1 0,5 2 6,-5 0 0,0 0-1,0 0-7,0 0-3,0 3 0,-2-3 2,0 0 8,1 0 12,1 0-1,2-5-6,0-6-8,0 4-8,-3-1-4,3-2-1,-2 3 9,-4 3 8,0 2 5,0 2 1,-4 0-2,-2 0-1,5 0-1,-3 0-17,-4 2-4,-2 11 0,-1 1 1,-3-1 3,5 1-2,1-2-4,4 0-2,2-2-1,2-1 3,0-4-1,0-4-2,0 1 2,0 1-2,0-3 0,4 0 5,0 0-1,5 0 2,-1 0 2,6-6-2,-5-8-2,7-2-2,-3-2 1,1-3-2,-3 5 0,-7 1-1,-2 9 4,-2-1-3,0 5-3,-4 2-8,-9 0-14,3 0-16,-5 6-4,-3 7-31,-1 8-47,0 3-99,5-3-117</inkml:trace>
          <inkml:trace contextRef="#ctx0" brushRef="#br0" timeOffset="1890.3566">3354 616 335,'0'-2'0,"0"2"67,0 0-31,0 0 11,0 0 16,0 0-1,0 0-13,0 0-11,0 0 0,0 2-6,-4 2-4,4-2-4,0 0-5,0 4-1,0 3-2,0-7-3,0 2 1,0 0-3,0-1-2,0 1-3,0-2-1,4 0-3,0 1-2,-4-3 0,4 2 15,-4-2-9,6 0-4,-3 0 0,7-7 1,-2-2-1,3 0-1,-1-4-2,-6 4 2,0 2-1,-4 5 1,0 2 1,0 0 1,0 0-3,-6 0 0,2 0 9,-4 5-9,-5 1 0,-3 4 0,3 3 1,-1 0 3,3 0 1,3-8 2,8 2-4,-4-3 1,4-1 1,0 1-2,0-4-2,0 0-1,0 0 0,0 0 0,4 0 10,0 0-6,9-4 2,-1-3 0,2-7 1,3-4-3,0 8-1,-7-7 1,2 6 0,-9-1 1,-1 2 1,-2 1-3,0 2-3,-5 3 0,-9 4-41,-7 0-20,-4 11-38,-10 6-149,-4 4-243</inkml:trace>
          <inkml:trace contextRef="#ctx0" brushRef="#br0" timeOffset="-2337.4267">433 92 26,'0'0'28,"0"-2"9,4 2-13,-2-4 14,2 1-1,-2-1 0,0 3 2,0-2 2,0-1-18,2 2 0,-4 0-10,4 0 108,-4-1-53,0 3-20,0-4-14,3 0-6,1-1 3,-4 1 4,2-1-4,0-2-4,0 0-8,0 1 3,0 2-2,-2 1 3,0 1-1,0-1-1,0 3-2,0 0-2,-6-2-4,-2 0-9,-5 2 0,-6-3-6,-3 3 2,-3 0 0,0 0 0,-2 3 5,0 1 2,0 1-3,4 4 3,-2 0-1,-3 2-3,7 1 1,-4-7-4,6 7 0,-1 0 3,5-2-3,0 4 0,3 0-3,4-5 3,6 2 0,-2 1-5,4-3 3,0 3 2,4-2 0,10 1-4,-5 0 0,11 1 4,1-3 0,6 4 0,2-7 7,0 6-7,6-3 0,-4-2 0,2 4 0,-4 0 1,4 0-1,-4 1 0,-2 0 2,2 7-2,0-2 0,-6 0 3,4 5 3,-4-4-4,-4 7 4,-1-3-4,-1-3-1,-1 3-1,-7-2 0,-1 0 2,-6 0-2,-2-4 0,0-1 9,-6 0 6,-4 0 3,-1 1-2,-5-2-3,-1 2 0,-4-3 1,-2 3-8,-8-3 9,4 2-2,-6-4-5,2 1 3,-6-1-9,4-5 0,-4 1 0,-1-6 1,3 1-3,2-2 0,0-2 4,2-6-4,0-4 2,1-5-2,4 0 0,3 0-30,8 2 11,-1 2 1,10 5 4,3 3-7,1 2-11,2 3-20,0 0-52,2 8-161,7-2-107</inkml:trace>
          <inkml:trace contextRef="#ctx0" brushRef="#br0" timeOffset="-1519.084">932 483 389,'2'9'0,"2"6"43,4 1-16,-6 3 20,-2 3 1,0-2-9,5 2 0,1-4 3,6 1 5,-3-4-15,7-1-1,-1-5-2,3 0-3,-5 2-5,3-7-3,1-1-1,-5-1 0,1-2-4,1 0 0,-3 0-3,3-2 1,-2-3 1,1-6-4,4 2-3,-3-5-5,1-1 0,3-4 5,-5 0-5,1-4 0,1 2 0,-3-3 1,-6 2-1,-4 3 0,-2 2-6,0-2 5,0 4-1,-8 2 2,-6-1 0,-3 5-8,0 0 2,1 4 8,-9 3-3,0 0 0,0 2 2,2 0 8,-3 0-1,5 2 2,-6 5-3,10 2 0,-4 4-4,3 1-1,3-1 2,5 3-5,-2-2-1,9-1 2,-1-1 0,2 0-3,2 1 2,0-2-2,0-2 1,0 4-6,4 2-5,3-7-5,5 2-12,-2 0-4,1-2-10,-1 3-30,3-5-44,5-2-24,-7-4-61,7 0-74</inkml:trace>
          <inkml:trace contextRef="#ctx0" brushRef="#br0" timeOffset="-986.4443">1460 508 602,'4'0'0,"5"4"42,-3 5-41,0 0 15,4 1 20,-7 1 3,3-3-7,-2 5 3,4-3-8,-2 1-3,-2 3-6,-1 1-6,5 3 11,-6-4-4,0 1-3,-2-3-14,0-1 6,0 2-1,0-10 2,0 2-6,0-4-5,0-1 4,0 0 7,0 0-4,0 0-2,0-1 0,0-7 5,0-7-1,2-2-13,2-9-5,0 1 2,5-8 7,-3 1-9,6 2-10,-3 6 6,-1 0 9,4 5 6,-5 2 0,7 1 0,-4 3-8,3 1 3,1 2 4,-7 0 2,5 6-1,-4 1-3,-4 3 0,1 0 6,3 3 8,-4 1-6,0 9 0,0-1 2,3 3 6,-3 3-2,0-2 0,0 2-5,4 0 1,-4 2 2,1 2-6,-1-1-1,6-3 0,-4 0 2,0-2-3,3-1 3,-1 2-4,4-4 0,-7-2 2,1 0-2,-2-2 2,6-2-3,-4-1 1,-3 1-1,-1-5-14,4 1-8,-4-3-12,-2 2-9,0-2-12,0 0-15,0 0-26,0-5-43,6-10-92,-2-1-56</inkml:trace>
          <inkml:trace contextRef="#ctx0" brushRef="#br0" timeOffset="-470.1626">2092 378 468,'0'-3'0,"0"3"139,0 0-77,0 0-1,0 0-9,0 0-11,0 5-15,0 4 5,0 6 3,0-1 0,2 5-6,0-2-4,2 3-4,3 2-2,-1-1-3,-2 1-6,2-6 2,2 1-3,-3-1-4,1-2 3,4-2-1,-4-4 1,-3 5-6,1-5 2,6-2-2,-4 3 1,-4-4-3,7 1 1,-5-2 0,-2-3 0,2 2-8,0-3-2,6 0-1,-1 0-1,3-10-3,-1-5 3,7-7-12,-3-2-6,5-3 3,-9-4-8,5 4-5,-5-4-8,-1 6-7,-2 1 6,1 3 35,-3 7 13,-6 1 2,0 9 2,2-1-1,-2 5 20,0 0 14,0 0-1,0 0-9,0 0-8,0 0-3,0 0-7,0 9-2,0 2 1,0-1 3,0 3 2,0 0 4,0-1-2,4 3 2,2 1 1,-4-1-2,5 4-1,-5-2-1,8 1-4,-6-1-3,2-2-3,-4-2-1,5 4-1,-3-7-1,0 1 0,-2-3 2,0-2-2,-2-1-22,4-1-1,2 1-9,-6-1-14,0-4-14,0 2-23,0-2-35,0 0-20,0-4-93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2-09T12:10:34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90718F-3566-444C-A74B-C10E525C8B90}" emma:medium="tactile" emma:mode="ink">
          <msink:context xmlns:msink="http://schemas.microsoft.com/ink/2010/main" type="writingRegion" rotatedBoundingBox="2498,10899 7216,10629 7259,11384 2541,11654"/>
        </emma:interpretation>
      </emma:emma>
    </inkml:annotationXML>
    <inkml:traceGroup>
      <inkml:annotationXML>
        <emma:emma xmlns:emma="http://www.w3.org/2003/04/emma" version="1.0">
          <emma:interpretation id="{C4E24792-6CE8-465B-AF85-A95A88B4AABD}" emma:medium="tactile" emma:mode="ink">
            <msink:context xmlns:msink="http://schemas.microsoft.com/ink/2010/main" type="paragraph" rotatedBoundingBox="2498,10899 7216,10629 7259,11384 2541,11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E04677-A44D-4321-8596-4E0591B2F95E}" emma:medium="tactile" emma:mode="ink">
              <msink:context xmlns:msink="http://schemas.microsoft.com/ink/2010/main" type="line" rotatedBoundingBox="2498,10899 7216,10629 7259,11384 2541,11654"/>
            </emma:interpretation>
          </emma:emma>
        </inkml:annotationXML>
        <inkml:traceGroup>
          <inkml:annotationXML>
            <emma:emma xmlns:emma="http://www.w3.org/2003/04/emma" version="1.0">
              <emma:interpretation id="{5B0C55FB-EBF3-41F4-BD77-DAD6378B84E9}" emma:medium="tactile" emma:mode="ink">
                <msink:context xmlns:msink="http://schemas.microsoft.com/ink/2010/main" type="inkWord" rotatedBoundingBox="2505,11018 3406,10967 3442,11602 2541,11654"/>
              </emma:interpretation>
              <emma:one-of disjunction-type="recognition" id="oneOf0">
                <emma:interpretation id="interp0" emma:lang="tr-TR" emma:confidence="0">
                  <emma:literal>24</emma:literal>
                </emma:interpretation>
                <emma:interpretation id="interp1" emma:lang="tr-TR" emma:confidence="0">
                  <emma:literal>Z4</emma:literal>
                </emma:interpretation>
                <emma:interpretation id="interp2" emma:lang="tr-TR" emma:confidence="0">
                  <emma:literal>z4</emma:literal>
                </emma:interpretation>
                <emma:interpretation id="interp3" emma:lang="tr-TR" emma:confidence="0">
                  <emma:literal>2€</emma:literal>
                </emma:interpretation>
                <emma:interpretation id="interp4" emma:lang="tr-TR" emma:confidence="0">
                  <emma:literal>2d</emma:literal>
                </emma:interpretation>
              </emma:one-of>
            </emma:emma>
          </inkml:annotationXML>
          <inkml:trace contextRef="#ctx0" brushRef="#br0">0 33,'33'-33,"0"33,0 0,0 0,0 0,-1 0,-32 33,33-33,0 33,-33 0,0 0,0 33,0-33,-33 0,0 0,1-33,-1 66,0-33,33 0,33-33,0 0,-1 0,1 0,0 0,0 0,0 0,0 0,0 0,0 0</inkml:trace>
          <inkml:trace contextRef="#ctx0" brushRef="#br0" timeOffset="6936.0295">758-33,'0'66,"0"-33,-33 0,33 0,-33 0,0 0,0 0,0 0,33 0,0 0,-33-33,33 33,33-33,33 0,-33 0,0 0,0 0,0 0,0 0,0 0,0 0,0 0,-99 0,33 0</inkml:trace>
          <inkml:trace contextRef="#ctx0" brushRef="#br0" timeOffset="9155.9175">824 198,'0'33,"0"0,0 33,0-33,0 0,-33 0,33 0,0 0,0 33,0-33</inkml:trace>
        </inkml:traceGroup>
        <inkml:traceGroup>
          <inkml:annotationXML>
            <emma:emma xmlns:emma="http://www.w3.org/2003/04/emma" version="1.0">
              <emma:interpretation id="{DFA7F827-89B8-42E4-B4C2-171A1E978F5E}" emma:medium="tactile" emma:mode="ink">
                <msink:context xmlns:msink="http://schemas.microsoft.com/ink/2010/main" type="inkWord" rotatedBoundingBox="4521,10783 7216,10629 7258,11381 4564,11535"/>
              </emma:interpretation>
              <emma:one-of disjunction-type="recognition" id="oneOf1">
                <emma:interpretation id="interp5" emma:lang="tr-TR" emma:confidence="0">
                  <emma:literal>2,4852</emma:literal>
                </emma:interpretation>
                <emma:interpretation id="interp6" emma:lang="tr-TR" emma:confidence="0">
                  <emma:literal>2,402</emma:literal>
                </emma:interpretation>
                <emma:interpretation id="interp7" emma:lang="tr-TR" emma:confidence="0">
                  <emma:literal>2,4822</emma:literal>
                </emma:interpretation>
                <emma:interpretation id="interp8" emma:lang="tr-TR" emma:confidence="0">
                  <emma:literal>2,4082</emma:literal>
                </emma:interpretation>
                <emma:interpretation id="interp9" emma:lang="tr-TR" emma:confidence="0">
                  <emma:literal>2,40-92</emma:literal>
                </emma:interpretation>
              </emma:one-of>
            </emma:emma>
          </inkml:annotationXML>
          <inkml:trace contextRef="#ctx0" brushRef="#br0" timeOffset="50623.7275">2111-33,'0'-33,"33"0,-33-33,33 66,33-33,-33 33,0 33,-33 0,0 0,0 0,0 0,0 0,0 0,0 0,0 0,-33 0,0 0,0 0,0 0,-33-33,33 33,33 0,-33-33,99 0,-33 0,0 0,0 0,0 0,0 0,0-33,0 33,0 0,0 0,0 0</inkml:trace>
          <inkml:trace contextRef="#ctx0" brushRef="#br0" timeOffset="53354.9795">2705 231,'-66'33,"66"0,-66 0,66 0,-33 0,33 0,-33 0,0 0</inkml:trace>
          <inkml:trace contextRef="#ctx0" brushRef="#br0" timeOffset="57263.8845">3133-297,'-33'33,"33"0,-33 0,0 0,33 0,-33 0,0 0,0 0,33 0,-33 0,33 0,0 0,-33 0,33 0,0 0,33-33,0 0,0 0,0 0,0 0,0 0,0 0,0 0,0 0,0 0,0 0,0 0,0 0</inkml:trace>
          <inkml:trace contextRef="#ctx0" brushRef="#br0" timeOffset="60224.0733">3166-33,'0'33,"0"0,0 0,0 0,0 0,0 0,0 0,0 0,0 0,0 0,0 0,0 0,0 0,0 0</inkml:trace>
          <inkml:trace contextRef="#ctx0" brushRef="#br0" timeOffset="67853.192">3727-264,'-33'33,"0"0,33 0,0 0,0 0,0 0,0 0,0 0,0 0,33-33,0 0,0 0,0 0,0 0,0 0,0 0,0 0,0 0,0-33,-33 0,0 0,0-33,0 33,0 0,0 0,-33 33,0 0,0-33,0 33,-33 0</inkml:trace>
          <inkml:trace contextRef="#ctx0" brushRef="#br0" timeOffset="74156.2647">4024-231,'0'33,"0"0,-33 0,33 0,0 0,0 0,0 0,0 0,-33 0,33 0,0 0,0 0,-33-33,33 33,0 0,-33 0,0 0,0 0,-33-33,33 0,0 0,0 0,0 0,0 0</inkml:trace>
          <inkml:trace contextRef="#ctx0" brushRef="#br0" timeOffset="71011.9285">4090-99,'-33'0,"0"0,33 33,-66 0,66-66</inkml:trace>
          <inkml:trace contextRef="#ctx0" brushRef="#br0" timeOffset="69377.7484">4090 0</inkml:trace>
          <inkml:trace contextRef="#ctx0" brushRef="#br0" timeOffset="79196.3815">4288-132,'0'-33,"33"33,0 0,0 0,0 0,0 0,0 0,0 0,0 0,-33 33,0 0,0 0,0 0,0 0,-33 0,0 33,0-33,0-33,33 33,-33 33,0-33,0-33,0 33,33 0,-33-33,66 0,0 0,0 0,0 0,0 0,0 0,0 0,0 0,0 0,0 0,0 0,0 0,0 0,0 0,0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4:57.6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47 21,'-2'0'38,"0"-3"0,2 3 4,-2-2-4,0 2 14,0 0-7,-2 0-7,1-2-4,-1-3-6,2 3 0,-2-2 3,-4 3 6,2 1-4,3-2-1,-1-4-4,-6 5 4,6-1-4,-2 0 2,1 2 2,-1-5-2,2 5-3,0 0-7,0-2-1,4 2-2,0-2-1,0 1 0,0-2-1,0 3 1,0-2 2,0 2-3,0 0-3,0 0 0,0 0 0,0 0-3,0 0-4,0 0 1,0 0-1,0 0 0,0 0 2,2 0 0,-2 0-2,0 0 0,0 0-2,0 0 0,0 0-1,0 0 2,6 0 0,4 0-1,-3 0 4,3 0 1,2 2-2,-5-2-2,9 0 2,-1 3-1,-3-3 1,5 0-1,1 0 0,1 0-2,2 0 0,-1 0-1,1 0 0,0 0 0,-2 0 2,1 0-2,-7 0 0,5 1 2,-5-1-2,-3 0 2,1 2-2,-3-2 0,2 2-1,-4 2 0,1-3 0,3 1 0,0 0 1,3 3-1,-3-3 0,3 0 2,-3-2-2,7 1 1,-5-1-1,0 4 1,1-4 1,-5 0-1,5 0 1,-7 0-1,4 0 0,-4 0-1,1 2 2,1-2-2,-2 0 1,0 0-1,0 0 1,1 0-2,-1 0 0,0 3 3,2-3-1,-3 2 0,3-2 2,0 0-2,0 0 0,-4 0 2,3 0-2,-3 0 1,-2 0-2,0 0 0,0 0 1,-2-2-2,0 2 0,0-3 5,0 3-4,0 0 0,0 0 0,0 0-1,0 0 0,0 0 0,0 0 1,0 0-1,0 0-2,0 0-5,-2 0-15,2 0-12,-4 0-25,0 5-7,-5 4-57,-7 5-108,-1 1-116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4:59.3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 42 21,'-2'-5'0,"2"3"77,0 0-41,-4 0-14,2 2-15,2-4-6,0 1-2,0 0-2,0-2-6,6-1 2,-6 3-1,0-2 8,0 5 0,0-3 0,0 3 12,2 0 3,-2 0 1,0 0-3,0 0-2,0 0 0,0 0 1,-2 0-2,-2 0 1,2 0 5,2 0 6,0 0 3,0 0-1,-2 0 2,2 0-1,0 0 0,0 0 4,0 0 6,0 0-2,0 0-3,0 0-6,0 0-13,0 3-10,0 3 1,0 5 8,0-1 1,0 3 0,0-2-1,0-2-1,0 2 2,0 2 6,0-1 3,0 4 1,0-2 0,-2 3 4,0 2-2,0-2-4,-3 1-2,1 5-2,0 1-2,0 3-2,2-4-2,-2 2-3,2-5-2,0 0-2,-1-2 0,1-6-2,2-1 0,0-3 1,0-3-1,5-1-5,-1-4-16,0 0-32,2 0-54,6-11-48,-7-10-197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09.4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51F3FB7D-0456-4349-9EDA-33E0B50C886F}" emma:medium="tactile" emma:mode="ink">
          <msink:context xmlns:msink="http://schemas.microsoft.com/ink/2010/main" type="inkDrawing"/>
        </emma:interpretation>
      </emma:emma>
    </inkml:annotationXML>
    <inkml:trace contextRef="#ctx0" brushRef="#br0">21 6 150,'2'-1'0,"1"2"24,-4-1-7,-1 0 3,4 0-1,-1-1 6,-1 1 3,-1 1-3,-1-2-4,5 2-4,-4-2 0,2 2 0,-1-1-1,-3 1 0,8-1-2,-7 0 0,-1 2-3,3-2-4,3 1-4,-4-1-2,-1 0-1,5 2 1,-8 2 0,5-4 0,2 0-2,1 0 2,-8-4-2,10 8 1,-6-8 0,4 8 2,-5-8-2,-5 4 1,14 0-1,-5-3 0,-4 4 0,4-6 0,-2 5-2,1-4 2,-1 3 0,-3 2 0,5-1-1,-1 0 0,-7 4-1,9-7-3,-10 10 3,7 0 4,-7 1 1,3-1 0,0 3-1,4-2-3,-2 2 1,2-7 0,-2 4 0,6-3 0,-6-5-1,2 2 1,6 2 0,-9-3 0,6-1-3,-3-1-8,6 2-3,-1-3-10,1-3-28,5-4-30,-7 5-48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0.5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44 170,'0'-4'0,"0"-2"95,0-5-33,0 7 2,0-3-18,0 3-2,0 1-3,4 0 14,-4 3 16,0-2-9,0 2-14,0 0-21,2 0-13,0 0-7,2 0-6,2 0 4,3 6 5,-1 0 5,6 12 0,-3-4 1,3 5-2,1 2-1,1 2 3,1 5 0,2-3-4,3 2-1,-1 3-3,-4-3 0,5 2-2,-5 2-2,4-6 0,-3 0-3,-3-3 0,3 3 0,-3-8-2,0 3 1,-7-1 0,2-7 3,-4 7-4,-1-5 1,-3-5 0,2 4 1,4 2-1,-8-9 3,0 3-4,0 0-11,0-3 3,0-4-5,0 1-9,-6 0-10,2-3-12,0 0-18,1 0-27,-1 0-10,-6-10-22,10-8-49,0-4-47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0.9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379 62 66,'4'-18'0,"6"3"5,-2 3-5,-5-1 0,1 11 3,-4 0 1,0 2 21,0 0 13,0 4-5,-4 7 16,-1 2 31,-7 1 4,2 7-12,-5-1-15,3-2-1,-3 4 2,-3 0 0,1 1-10,0 1-7,1 1-8,1-4-4,-3 1-8,5 1-6,1-5-3,-1 6-3,3 1 2,-4-7 0,3 8 0,-3-5-2,3 0-4,-1 1 0,-1-2 0,3-1 1,-4 0-6,5 0 0,-5-2 6,5 0-5,-3 0-1,4-3 0,-1 1 1,3 1-1,-2-2 0,0-5 1,4 2-2,4-6 1,0-2 0,0 0-7,0-3-18,0 0-11,0 0 1,14 0-13,-4 0-24,9 0 0,2-3-41,4-11-65,6 0-84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1.3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0 132 265,'0'-5'0,"0"-6"71,0 2-47,0 0-11,6 2-8,3-8-2,-3 2 0,4-2-1,1 0 9,1 5 7,-4 2-3,-2 1-1,-3 3-6,3 0-2,-6 4-1,2 0 0,-2 0-1,0 0 8,0 4 24,0 7 22,0 3 16,-2 3-16,-7 2-13,5 9-8,2-5-7,-2 6-12,2-8 1,2 2-2,-2-4-8,2 0-4,0 0 0,0 0 2,0-4-2,2-2 2,2-1-5,0-1 1,-2-5-3,1 0 0,-1-4 2,2-2-3,-4 4-1,2-4-16,-2 0-18,0 0-28,-2 0-59,-7-4-64,-1-12-204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2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24 188,'-2'0'0,"2"0"117,0 0-63,0-2-6,0 2 4,0-2-6,2 2-7,0-1 4,2-4-24,5 3-4,-3 0 12,10 0 6,-5 2-3,9 0-5,3 0-5,0 0-2,4 0 0,0 0 1,-4-2-1,2 0 2,4 2-2,-3-4-4,-1 4 3,-4 0 1,4 0-4,-2 0-5,0 0 2,3 6-5,-11-4-1,2 4-2,3-3 0,-9 0 1,1 1-1,-2-4 1,-5 3-3,-1-3 1,-4 0-1,2 0 0,0 0 0,-2 0-1,2 0 0,-2 0-11,2 0-9,4 0-9,0 0-12,-1-5-14,3 0-35,-2-2-20,-2 5-17,0 0-72,-2 0-103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18 13,'2'-3'0,"0"1"40,-2-1-20,0 0-7,0-1-2,0 0-7,0 4 4,0 0 6,0 0 9,0 0 4,0-1 4,0-2 16,0 3 1,0 0-12,0 0-5,0 0-4,0 6 5,0 1 11,0 3-3,0-2-1,-4 3-7,4 3 0,0 1-3,0 0-6,0 0 2,2 2-1,0 0-2,0 1 1,4 0-6,-2 4-2,-3 2-1,1 0 0,0 0-1,0-1-3,0-1-3,0-2-2,4 5-2,-6-3 0,4 1-3,0 2 0,-4-7 2,2 4-2,-2 1 0,0-6-23,0 8-27,0-2-46,0 5-40,0-7-60,-6 2-102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4.3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26 1,'0'-2'0,"0"-1"140,0 1-79,0 0 6,0 0 1,0 0-16,0 0-8,0 2 5,0 0-11,0-1-7,0 1-9,0-3-6,0 1 0,0-1 0,0 2 4,0 1 7,0-2-4,0 2 0,0 0-2,0 0-6,0 0-3,0 0-2,4 0-2,0 2 15,2 4 2,3-2-6,-3 2-6,0 3-1,6-3-2,-5 1 3,7-2 1,-5 4-1,9 2 1,-1 0 0,1-4-3,-1 6-1,-1 2-4,5 4 1,-2-5-2,2 10 0,1-5 0,-1 1-4,-2 0 1,-1-2 0,1 2-1,-7-4 0,3 2-1,-1-4 0,-7-3 0,5 4 2,-4-8-3,-3 0 2,1 2-2,0-5 2,-6 3 0,2-4-1,-2 1 0,0 1 0,0 1 0,0-2-20,2-1 10,-2 1-6,0-4-11,0 2-11,0 0-8,0-2-21,0 0-40,0 0-7,-4 0-46,0-11-74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4.7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321 2 202,'-2'0'0,"2"-2"138,-2 2-77,0 0 0,-5 4 6,3 4-7,-2 1-5,-6 8-9,3-1-2,-3 4-3,4 1-7,-5-3-4,3 6-5,-3-1-3,1 2-3,0-1 0,1 3-3,-1 2-3,-3-1-3,1 3 1,-3 3-2,1-1-2,-1-1 2,5-3-4,-1-1-1,5-3-2,-5 2-1,5-6 0,-4 0 0,5 1-1,1-6 0,-2 2 0,6-4 1,0-3 2,0-5-6,0 1 3,2-7-1,0 2-6,-2-2-5,2 0-7,0 0-10,0 0-16,2-2-15,4-5-1,12-8-20,-1 1-55,4-6-59,0 6-58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5.4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48 119,'0'-4'0,"0"2"119,0-2-39,0 0-7,0 0-8,0 4 4,0-3-9,1 3-11,1-2-14,6-2-15,0 2-11,3-3-3,1 1 8,4 2 3,-3-1 5,-1 0 1,1 3-3,-7-2-5,0 2-6,3 0-3,-5 0 6,4 10 4,2 10 3,-5-2-3,-1 6 6,-4 1-3,0 2-8,0-4-1,0 4-6,-5 0-1,-1-3 1,-4-1 2,4-3-4,-5-6 2,3 3-2,2-7 1,-5 3 0,3 2-1,2-6-1,-2 5-1,1-3 0,-3-2 6,2-1-7,-1 4 1,1-5 0,4 2 0,-2-4 1,4-1-1,0-1 0,-4-3 1,6 2-1,-1-2 1,1 1-1,0 2 1,0-3-1,0 0 0,0 0-3,0 0 0,0 0-2,0 0-1,7 0 5,7 0 1,-6 0 0,5 2 2,-1 0-2,-3 0 0,9 2 1,-3 0-1,4-4 0,-3 2 6,3-2 0,1 0-2,-1 3-4,-4-3 0,-5 0 3,2 0-2,-10 0-2,-2 0-28,0 0-13,0 0-21,0 0-27,-4 0-69,-8-3-79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6.2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15 175,'0'0'0,"0"0"140,0 0-108,8 0-18,0 0 12,0-4 17,3 4 5,-1 0 1,5 0-2,-1 0 3,-3 0-2,7 0 2,-1 4-9,1-1-11,1-1-4,-4 7-6,5-5-2,-1 2-1,0-3 0,3-3-2,3 0 0,-2 0 1,-2 0-6,4-3 0,-3-5-5,-7 0 0,3 3-1,-7 1-2,-3-1-1,-6 2-2,2 2 0,1-2 1,-3 0-32,2 3-7,-4 0-20,4 0-61,-2 0-77,2 0-144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5 734,'2'-4'0,"2"2"17,4 2-18,-3 0-7,1 0-16,-4 0-39,0 2-43,2 0-10,-4 1-2,4-2-2,-2 3-49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0.40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EB84834-BD86-4ABB-B92C-746BAF9DE1CA}" emma:medium="tactile" emma:mode="ink">
          <msink:context xmlns:msink="http://schemas.microsoft.com/ink/2010/main" type="inkDrawing"/>
        </emma:interpretation>
      </emma:emma>
    </inkml:annotationXML>
    <inkml:trace contextRef="#ctx0" brushRef="#br0">80 0 326,'-3'-4'0,"0"9"15,-5 5-14,3 2 1,-3-1-2,-6 4 2,13-7 4,-6 4-1,4 0-2,3-7 0,0 7-1,-3-9-1,-1 6 0,7-2 0,2-4-2,-6-2 2,2 3-1,1-4 0,-5 7 0,8-1 2,-6-9-2,1 14 0,7-11 0,-3 2-1,-2 0 0,6-2 2,-2 0 0,-1 0-2,8 0 1,4 0 0,-6-3-2,3 2 1,1-6 2,-5 6-2,0 1 2,-1 1-1,-2 4 0,4 1 0,-8 3 12,5-1 2,-1-2 1,7 9-2,-8-4-2,4 0 0,-5 4 0,5-2-2,-3 1 0,1 1 0,-6 0-3,8 0 2,-10 2 1,4-5-2,-5 3 1,3 4-1,-4-7-1,-4 6 0,2 1-2,-1-4-2,-10 0 0,1 2 0,3 0 1,-6-2-2,0-1-1,-7 1 2,7 2-2,0-2 0,1-4 0,-3 4 0,4-6 0,4 2-16,-5-2 1,9-3-2,-8 2-6,8-6-12,1-6-15,-2 3-30,1-10-35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7.2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14 539,'4'-2'0,"-2"0"61,2-1-56,2 3-3,3-4 1,-3 2-3,0 0 0,0 2-12,-2 0-35,0 0-39,3 2-42,-5 4-7,6-3-54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7.4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5 550,'4'0'0,"-4"0"105,2 0-77,4 0 7,-2 0 14,0-2-23,1 2-22,-5-2-4,2 2 0,4 0-52,-4-2 13,-2 2-1,4 0-30,2 0-33,3 0-54,5 0-47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8.2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4 722,'0'-4'0,"0"4"36,0 0-43,2 0-79,4 0 38,-2 0 17,-3 2-21,3 0-4,0 6-22,-2-2-33,4 3 1,-2-3-12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8.5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23 497,'4'0'0,"6"-3"54,-2-1-17,-3 4 5,3-2-26,0 2-10,1 0-7,5-2-2,-4-2 1,-1 4-2,-1-3-5,-4 1-11,2 1-15,-2-2-23,-1 3-37,3 0-54,6 0-49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8.6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4 339,'4'0'0,"-1"0"9,-1 0-10,2 0 0,2 0-23,4 0-7,-6 0-7,3 0-11,7 0 7,1-4-48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8.8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16 253,'8'0'0,"2"0"120,-5 0-67,1 0 3,0-2-3,-6 2-7,4 0-7,-4 0-17,2 0-11,0-2-9,0 2-1,0-2 0,0-2-1,0 4 0,3-1-27,-1 1-10,0-1-8,2-1-22,0 2-34,-1 0-48,3-2-82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9.0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0 265,'11'0'0,"-1"0"-64,1 0 57,-9 0-3,6 0-62,-2 3-11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09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12 430,'14'-4'0,"-3"1"-249,5-2 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10.3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0 678,'0'0'0,"0"0"105,0 4-100,0 3-10,0 8 0,0 10 22,0 4-1,0 10 4,0 2 11,0 3-6,0 6-6,0 2-8,0 2-3,2 1 2,-2 0-3,6-1-4,3-1 0,-3-3-6,8-5-2,-5-3-4,5-3-23,-4 0-35,-1 1-45,-5-2-76,0-5-111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11.6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47 75,'-2'-4'0,"2"-1"65,0 2-17,0 1 15,0-5 2,0 3 0,0-2 8,0-1 3,0 3 0,0 2 2,0 0-11,0 0-6,0 2-9,0 0-11,0 0-12,0 0-15,0 0-8,0 2-8,4 3-4,4 5 12,3 3 3,3 3 2,-2 6-1,-3-2 2,9 5-2,-1-4-4,-1 6-3,5-3 3,-2 1-2,8 1-3,-4 1 1,2 1 2,-1-8-1,-1 5 0,-2-3 1,0-4 0,1 6-1,-3-5-1,0-1 0,-3 0-2,-7-4 0,11-1 0,-14 0 1,3-3-1,-1 1 0,-4-5 0,4-1 0,-5-1 0,1-2-9,-2 1-1,0 2-1,-2-4-3,0-1 0,0 0-5,0 0-2,0 0-6,0 0 1,0 0 1,-2-6-14,0-1-63,0-11-59,2 0-51,0-6-59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0.8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91693F6C-81A4-40A7-BBDB-AE2EBCBBDB3F}" emma:medium="tactile" emma:mode="ink">
          <msink:context xmlns:msink="http://schemas.microsoft.com/ink/2010/main" type="inkDrawing"/>
        </emma:interpretation>
      </emma:emma>
    </inkml:annotationXML>
    <inkml:trace contextRef="#ctx0" brushRef="#br0">0 151 247,'3'-3'0,"-2"-7"39,9 8-32,-6 2 4,4-3 4,6-5 7,-2-1 1,5 3-1,4 0-4,-5-1-4,0-2-5,5 5 3,-3 1 0,2-4 0,-5 1 1,1-3-5,-1 8 0,11-10-4,-5 1 1,-7 3-4,11-2-1,-11 1 1,1 1-1,-6 5 0,-6 2 0,1 0-33,-13-4-28,9 11-68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12.1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565 2 225,'0'-5'0,"0"5"126,0 0-68,0 0-10,0 0-2,-4 0-19,-4 0 2,-5 7 7,-1 0 2,3 6 1,-3 0 0,4-1-6,-5 4-2,-2 0 0,1 4-5,3-3 1,-5 10-6,3-6 2,1 6-3,-5 0-4,3 0 0,-5 3 0,2 1-3,0 2 0,-5-3-4,1 4 0,2-4 2,-4 3 1,2-3-2,-3 0-3,3-1 1,2-1-1,2 0-5,3-6 0,1-1-1,3-5-1,2 0 0,3-3 1,-3 1-2,6-3 2,0-7-2,0 1 0,1 0 0,3-1 1,0-4 0,0 2-5,0-2-3,0 0-3,0 0-10,0 0-9,0 0-4,3-4 1,5-3-14,2 0-34,3-8-110,7-4-103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13.1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 96 213,'0'-2'0,"0"2"64,2 0-34,-2 0 4,0 0 6,0 6 20,0 2 11,2 3-22,-2 0-7,0 5 9,0-3 6,0 4-22,0 0-6,0-3-4,0 6-2,0-6-5,0 6-3,0-6-3,0 3 0,0-7-5,0 5 2,0-4-2,0-5 0,-4 6-3,0-3-1,0-2-2,-2-2 0,5-2 2,1-3-2,0 0 0,0 0 0,0 0 1,0 0 2,0 0-1,0-3-2,3-5-2,-3-5-13,0-2-5,0 3 3,4-5 10,-2 3-3,4-4 0,0 0-2,2 0 3,-1 1 3,1-3 0,2 1-3,-3 3-9,9-2-9,-6 2 5,7-4 5,0 6 3,-1-3 6,3 3 3,-7 1 2,5-5 3,-1 8-2,-5 2 1,5 1 0,-1 3 3,-3 4 2,3-2 0,-3 2-2,-3 0 4,-3 0 1,6 8 5,-8 3 3,0 1 7,5 3 8,-5 3-4,4 2-3,1 0-3,-5 5 1,2 0-1,4 0-7,-4-4-2,-1 4-1,5-6 0,-2-3-1,3 6-2,-3-9-1,0 2-2,1 0-1,-3-7-1,-2 7-1,-2-5-1,6 1 0,-8-5-1,2 0 0,-2-2-34,0-4-4,0 0-20,0 0-29,-8 0-63,0-2-96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14.2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 62 16,'-6'0'23,"-4"0"1,5 0-5,-3 0-6,0-2 4,8 2 15,0-2-1,-2-1-12,0 1 16,0 0-1,-7 2 2,7 0-7,0 0 1,0 0 1,2-1-2,0 1 6,0 0 4,0 0-1,0 0-2,-2-2 1,2 0-3,0 2-2,0 0-5,-2 0-3,2-3 4,0 1-4,0 0 0,0 0 4,0 0-2,0 2-1,0 0-5,0 0-4,0 0-7,0 0-2,0-3-1,0 3 0,0-2-2,0 2-1,4 0 1,-2 0-1,2 0 2,5-2 1,-1 0 2,0 0-3,5 2-1,-1 0 0,0-2 0,5 2 1,-5 0 0,-1 0-1,5 0-1,1 0 0,-1 4-1,5-2 2,-2-2 1,4 2 0,4-2-1,-2 0 0,-1 0 2,1 0 1,0-4-1,-2 2 1,4 0-3,-6-1 1,-1 0-1,1-1-2,-7-1-1,1 3 1,-1 2 0,-7 0-2,5-2 0,-4 0 4,-1 2-4,3 0 10,-4 0-6,5 0 0,-5 0-3,2 0 3,0 0-3,-3 0 0,1 0 1,0 0-2,-2 0 0,-2 0 1,-2 0-1,0 0 2,2 0-2,-2 0 3,0 0-2,0 0 1,0 0-1,0 0 0,0 0 0,0 0-1,0 0 0,-2 2-17,0-2 2,-2 0 2,2 0-9,0 0-2,2 2-5,-4 3-6,-3 1-30,-5 4-42,0-4-114,1 1-151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0.1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29 75,'-2'-3'31,"-4"-1"-8,4 0 4,-2 2-10,-3-4 1,1 3 20,0 1 6,0-2 12,1 4-10,1 0-6,4 0-9,-2 0-13,2 0-4,0 0 0,0 0 1,0 0 9,0 0 6,-2 0 4,2-1-4,0 1-9,0 0-5,0 0-4,0 0 0,0 0 2,0 0 4,0 0 9,0 0 2,0 0-2,0 0 1,0 0-3,0 0-2,0 0-2,0 0 1,0 0-3,0 0-5,0 0-3,2 0-3,0 0-2,2 0 0,1 0 5,1 0 0,-2 5 2,8-1-1,-3 3-2,9-3 0,-1-2 1,4 2-1,3 2 0,-1-4 1,4-2 3,10 0-2,-3 0-2,1-4 3,2-2-4,0 2-5,-7 2 1,5-3 2,-8 2-2,0 2-2,-3-1 0,-3 2-1,-4 0-2,-1 0 0,-3 0 2,-5 0-2,0 0 0,-3 0 0,1 0 0,0 0 1,-2 0-1,2 0 0,0 0 1,-6 0-1,5 0 0,-1 0 1,0 0-1,0 0 2,-4-2 0,0 2-3,0 0 2,0-4-2,4 3-18,-4 1-11,0 0-23,0 0-32,0 10-49,0 0-112,0 2-116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1.3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493 79 84,'6'-4'0,"-2"2"83,2 0-35,-4 2 12,-2 0-2,0 0-3,0 0-7,4-3 1,-4 3 0,0 0 1,0 0 3,0 0-6,0 0-9,-10 5-5,0 3-7,-3 4-2,-9 1-3,1 0-3,0 4-4,-8-2 1,-2-1-5,4 2-1,-8 0-5,8-1-2,-6-3 3,4 3-4,2-4 0,2-1 1,4-2 0,1-3 2,5-3-2,0-2-2,7 0 0,-4 0 2,8-7 0,0 3-2,1-7 0,-3 1-7,4-5-4,0-1 1,2 1-1,0-4 5,0 2 1,-2 0 3,0 0-2,0 1 3,-4-2 1,-3 2 0,3 5 0,0-3 0,-2 8 2,6 1-1,1-1 2,1-1-3,0 1 0,5 0-5,3 2 4,6-1 1,-1 3 0,6-2 7,1 4-4,1-2 1,2 2 0,0 0 3,4 0 1,4 0 2,-4 0 0,6 2-2,-2 0-1,4 0-1,-2 5 0,-2-1 5,-2 4 0,2 1 2,-8-2-5,2 3-1,-4 3 1,1 1 0,-1 4 3,2-1-1,-2 2-3,1-3 2,-1-1-5,-2 3-2,0-2 0,-1-1-1,-1-3 0,-1 2 0,-1-8 0,3-2 1,-1-1 1,-5 1-2,5-2 0,-2-4 0,-5 0 0,2 0 0,-3 0 0,5-2 2,-2-9-1,1 1-1,-1-5 1,-5 1 0,-3-4 0,6 3-1,-8 1 2,0-2-1,-2 4-1,0-5 0,0 3 0,-10-1 0,4 1 0,-3 1-1,-3-1 0,2 5-2,-5-2 3,-2-3 11,-5 10-9,-1-5 2,-4 3-4,-2 3-1,2 1 0,0 2 0,-2 0-1,6 2 0,1 7-2,9 0-9,-3 7-2,-1-1-11,9 4-17,1 6-19,7-2-44,0 7-82,0-7-74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4.6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 99 11,'0'-2'30,"-4"0"-4,2-1 5,0 1-10,2 0-16,0 2-5,0-2 0,0 0 15,0-3 8,0 2-11,0-1-2,0 2 3,0-3 1,0 3-1,0 0 9,-4 0 12,1 0-10,1-1 15,0 1 22,0 0-13,2 2-7,0 0-11,0 0-3,0 0 4,0 0 6,0 0-4,0 0-10,0 0-7,0-2-1,0 0 13,7 0-15,7 0 1,3 2 6,5-2 0,3 1-3,2 1-3,0 0-2,4 0-5,-4 0 4,6 0 0,-2 0-1,2 0 3,3 0 1,-3-3-1,2 1-2,-4 0-5,2-5-2,-4 1 1,0-1 1,-8 4-5,-6 1 1,-3 0-2,-6-1 0,-2 1 0,1 2 1,-5 0-1,0 0-13,0 0-7,-7 0-15,3 0-19,0 2 14,-8 5-26,3 0-12,-7 2-22,1-2-16,3 0-34,-3-6-21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5.2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60 66 109,'-2'-2'0,"0"0"87,2-3-43,0 3 8,-2 2 12,2-4 5,-3 4-1,3 0 2,0 0-4,0 0-21,0 0-15,0 0-2,0 0-1,0 0-5,0 0-4,0-2-2,0 2-5,0-2-5,0 2 1,0-3-4,-2-1-1,0 2-1,0 0-1,2-2 0,0 4 3,0-4 0,0 2 4,-2-3-1,0 5 2,0-2-2,0 0 1,-2 2-1,-2-2-3,3 0 1,1 0-2,-2-3 0,2 5 2,-2-4-1,0 4 1,0-2 3,0 2 0,4 0 4,0 0-2,0 0 0,0 0-5,0 0-2,0 0-3,0 0-1,0 11 3,0 2 4,0 1 2,0 3-1,0 2 3,2 0 3,0 2 0,6 1 2,-6-2 0,2 3 1,-4-2-3,4 5 0,-4-3-2,2 0-1,-1-2-1,3 0 0,2-4-2,-4 2-3,0-6-1,-2-1 0,2 1-1,-2-3-2,2 1 2,-2-3 0,0 0-1,0-3 0,0-1 0,0-4 1,0 2-1,0-2 0,0 2-6,0-2-4,0 2-8,0-2-5,0 0-13,0 0-9,0 0-15,0 2-30,0 3-45,0-1-29,0 5-31,-2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6.3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443 75 298,'0'-1'0,"0"1"74,0 0-49,0 0-4,0 0-2,0 0 19,0 0-6,-4 0-7,0 3 3,-7 8 2,3-3-1,-4 0 3,3 1 1,-7 2 4,-1-2-12,-3 3-8,-3 1-2,2 0-5,0-1-2,-2-4-1,-1 1 1,-1 1 0,2 1-1,-6 0-1,0-5 0,6 0-1,-4-3 2,7 2 0,3-5-5,4 0-1,7 2-1,0-2 0,2 0 0,-2 0 0,4-4-6,2-6-3,0-1-7,2 1-1,8-5 11,-2 5 5,3-3 1,3 1 0,-1 1 1,3 0-1,-5-1 0,5 3 0,-1 1-2,-1-2 3,1 3-1,1 5 0,-3-1 0,3 3 0,-1-4 11,5 4-2,-3 0 0,0 0-1,3 0-1,-3 4 0,4 1-1,-1 3-3,1 3 4,0-2-1,-3 0 2,3-2 1,0 1-2,-2 1 3,5-5 2,-5 3 3,-2-2-3,3 0 0,-5-1-6,6 0 0,-3-1-2,1-1-1,-3-2 0,1 0-2,-5 0 1,3 0 0,-7 0-1,1 0 2,-1 0-3,-6-2 0,2-1 3,2-3 0,-2 2 0,0-6 1,-1 1 0,1-4 2,0-3-3,0 3-2,0-1 0,-4 4 0,4-4-2,-4 1 1,0 4 0,0 2 2,-2-1-2,-12-1 0,8-1-4,-11 1-4,5 3 5,-5 2 4,-4-1-2,0 3-1,-3 2 0,1 0 1,-4 2 2,2 3 5,0 4-2,2 4-2,1 0-2,1 2 0,2 0-3,1-3 3,9 1-23,-1-4 0,6 0-12,2 2-5,0 1-8,2 3-40,0 3-72,0-2-65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29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0 112 158,'0'0'0,"0"0"101,0 0-53,2-3-9,0 2-11,-2 1 5,0-4 6,2 0 0,0 3 1,-2-1-1,0 0 3,0 2 0,2 0 1,2-4-4,-2 4-3,3 0-7,-5-3-5,0 3-1,2 0-2,0 0-5,4 0-2,0 0 3,5 3 0,-3-3 0,6 0 1,-3 1 1,3-1-1,7 0-4,0 0 4,4 0-6,8 0-2,2-7-2,4-2 3,-1-1-4,1 1 0,-4 1-3,-4 2 0,2-3-2,-4 2 2,-8 1-2,0 1-1,0 2-1,-1 1 0,-5-4 2,-3 3-2,1 1 0,-7 2 0,-2 0 0,-4 0 0,0 0-4,0 0-11,0 0-14,-4 7-7,-2 5 6,-1-1-18,1 7-32,2 1-55,-4-4-81,8-5-127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0.4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35 114,'-2'-5'0,"2"1"122,0-1-47,0 1-8,0-1-7,0 1-2,0-1 5,0 3 4,0 2-25,0 0-13,0 0 3,0-2-2,0 2-7,0 0-1,2 0-3,-2 9 0,0 4 8,0 7 5,0 2 2,0 6-10,-4 0-4,-6 5-2,6 1-2,-3 4-2,-1 0-4,0-4 0,-1 4-6,-1 2-1,6-1 0,0-1-2,0-4-1,4 0 0,-4-4 1,4-3-1,0-2 1,0 0-1,4-2 0,6 1-2,2-5 2,3 1-2,0-2 0,1-5 1,3-5-7,4 1 0,-3-1 3,1-2-3,0-4-2,1-2 5,1 0-4,2 0-2,-2-4 0,-2-3-3,-1 1-8,-3 2-5,-3-3-5,1-1-4,-3 4-12,-7 0-20,-1 2-30,-2-1 1,-2 3-23,0 0-64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2.25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5BDE0225-75E1-4CDA-9F97-AE8A2743279A}" emma:medium="tactile" emma:mode="ink">
          <msink:context xmlns:msink="http://schemas.microsoft.com/ink/2010/main" type="inkDrawing"/>
        </emma:interpretation>
      </emma:emma>
    </inkml:annotationXML>
    <inkml:trace contextRef="#ctx0" brushRef="#br0">160 100 165,'-11'0'0,"1"0"26,-5 1-11,2 3 5,8 1-6,-8-8 3,10 9 8,-4-8-1,2 7-1,0 0-2,-4 5 3,2 4-2,2 4-2,-6 1-3,1 7-2,5-2-4,0 2-1,4-1-2,-6 2-1,-1 3-1,6-7 0,-1 4-3,2 0 1,5-3 0,0-1-2,-1 1 0,3-1-2,1-3 0,3-4 0,-1 0 1,-3-9-1,4 3 0,5-3-1,-3 1 1,2-3 2,1-2-1,9-6 1,1-2 0,-5-6-2,2 0 2,2 2-1,-3-6 0,5-2 0,-11-2 0,2 4-2,3-3 2,-12 2 0,-1-3-1,3 5 0,-5-6 1,2 2-1,-4 1 1,-1-7-1,-2 10 0,-5-6 1,0-4-1,-2-1 0,8 6 0,-15-7 0,7-1 0,-4 3 0,-3-2-5,-2 0 4,0-5 1,2 5 0,-1 1-1,-1 9 1,7 3 0,-2 6-2,3 6 1,-4-1-1,4 2 1,4 5-2,-6 5 3,-3 7 0,-1 8 0,-4 2 0,11 5-2,-3 0-7,7-5-6,-1 10-7,4-6-6,3-3-19,-7 2-20,11 4-8,-6-10-24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39 65,'-11'-3'0,"1"3"114,-2 0-62,3 0-3,-3 0-11,4 0-7,-3 1-3,3 1-14,-4 1-2,5 0-1,-1-2-2,-2 1 0,5 1 2,1-1 7,-2-2 4,4 3 2,2-3 7,0 0 4,0 0-3,0 0-5,0 0-6,0 0-3,0 0 1,0 0 1,0 0-1,0 0-3,0 0-3,0 0 2,8 0 1,-3 0 2,1 0 0,6 0 0,-6 2-4,7-2-1,-1 2 0,7 0 1,2-2 4,3 0 0,8-2-3,-4-5 0,6 4-4,3-5 2,-2 2 1,3-3-2,-7 0-1,6 3-1,-2 2 0,-4 2-2,-2-1 1,-12 3-4,1 0-1,-1 0-1,-5 0-5,-8 0 3,-1 0-1,-1 0 0,0 3 0,0-1-16,0 2-10,-2 4-13,0 3-25,0 3-26,0-1-58,-2 0-117,-2-6-159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2.7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48 29,'0'0'0,"-8"0"63,8 0-46,-2 0 11,-2 0 5,0 0 3,-3 0 0,1 0 13,4 0 7,0 0 4,0 0-9,2 0-3,-2 0-5,2 0-5,-2 0-10,-2 0-1,4 0-3,0 0-1,0 0-3,0 0-5,0 0-5,0 0 2,0 0-5,0 0 1,8 0 1,-4 0-2,8 0 7,3 0 3,2 0 0,7 0-1,5 0-3,-2-3 0,6 3-4,-1-3-2,-1-1-5,4 0 0,2-3 1,-4 0-2,2 3 1,-6-1-3,-2 3 2,-2 0 0,-6 2-1,-2-5 0,-7 5 0,2-2-1,-8 2-13,-1 0-10,-1 0-12,-2 2-24,0 3-14,-4-3 6,-5 0-15,-3 6-18,-3-2-47,-1-4-13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3.1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14 231,'-4'-1'0,"-2"-1"92,1 2-56,1-2 6,4-3 0,-4 5 9,4 0 2,0-2 12,0 2-11,0-2-17,0 2-9,0 0-11,0 4-7,4 10 11,3 6 19,1 0-5,-2 4-10,4-1-6,-5 2 0,1-2 0,4 2-3,-4-5-1,-4 2 1,5 0-2,-1-3-4,0-2 2,-4 0-3,0 2 0,6-7-2,-5 6-1,1-9-3,-2 3-1,2 0-1,4-4-1,-6-2 0,0 1 2,0-5-2,-2 6 0,2-4-35,0 0-2,-2 3-25,0-3-31,0 3-77,0-3-52,0-2-86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4.6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97 1 214,'0'0'0,"-2"0"51,0 0-37,0 0-1,2-1 9,0 1 17,0-2 12,0-1-5,0 3-4,0 0-4,0-1 2,0 1 5,0-3-11,2 1-1,-2 2-11,0 0 2,0 0 1,0 0-8,0 0-7,0 0-1,0 11 2,-4 5 14,0 8 7,-8 3-13,5 5 0,-5-3-1,2 3-7,-1-1-3,1 2 1,4 1 0,-3 0-3,5 4 2,4-2-4,-4 2 5,4 5-5,0-3 1,0-1-2,0 1-1,4-4 1,-2 0-1,0 2-2,0-8 0,5 4 1,1-10-1,-2 1-1,7-4 1,3-4-2,-5 3 0,7-6 1,-3 3 2,-5-7-2,7 1-4,-1 0 0,1-8-3,-1 5-7,-1-7-2,3 1-4,-3-2-1,0 0-8,3-3-12,-1-6-28,-5-2-34,-3 0-39,-1-3-78,2-3-26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5.3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138 94 226,'-4'-3'0,"-1"1"109,5 2-51,0-3-20,0 3-16,0-1-4,0-2-2,-2 1 4,0 2 6,2 0-2,0-1-2,-2-2-2,2 1 9,0 1 5,0-2 2,0 1 1,0-2-4,0 1-3,-2 3-2,2 0-3,0 0-3,0 0-2,0 0-1,0 0-6,0 0 0,0 0-3,0 0-1,0 0-5,0 0 0,0 0-2,0 0 3,0 0-4,0 0 1,0 0-1,0 0 2,0 0-1,0 0 1,0 0 0,0 0-1,0 0-1,0 0-1,0 0 0,0 0 0,-2 0 0,0 0-4,0 0 1,-6 0 4,3 0 1,-5 0-3,-2 0 2,-1 0 2,5 0-2,-2 0 0,-1 0 2,1 0-2,-1 0 0,5 0 1,-2 0 4,4 0 0,4 0 2,0 0-3,0 0-1,0-1-4,0 1 0,0 0 0,0-3-6,2 3 4,4 0 1,4 0 0,1 0 2,3 0 4,9-2 1,4-1 0,0 0 4,-2 3-2,0-3 0,6 3-1,-4-4-2,0 3 0,4-1 3,-2-7 8,2 5 0,-4-1-1,-2-1-3,-1-1-7,-5 4 1,-4 3-3,-5-4-1,0 4 1,-8 0-5,0 0 2,-2 0 0,0 0 0,0-2-12,0 2-15,0 0-15,-4 0-9,-6 6 5,6 6-25,-13 1-26,7 8-67,-3-6-49,-3-1-76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5:37.5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0 306 236,'0'-2'0,"2"0"55,6-3-50,3-2-4,-3 3-2,6-3 2,-7 4-2,9 0-4,-3-3 3,5 4 3,-1-6 0,3 5 3,-3 1 10,4-2 12,2-1 13,1 4 6,-1 1-12,2-3-4,6 1-2,0 2 1,4 0 4,-3 0 0,7 0-5,4 0-5,1 0-3,6 0-5,3 0-4,1-2 4,0-4-3,6 4-3,-4 0 5,6 0-1,-1-1 2,1 1 0,4-2 0,4 2 1,-3 0-5,-1-2-2,4 3-4,-3 1 1,1 0 1,-2 0-3,1 0 1,5 1-2,-1-1 10,-1 0-1,5 6 0,-3-3-3,1 5-1,-1-4-2,-7 2-1,7 0 4,-2 0-5,-3 3 0,-1 0 1,3-2-3,1 0 6,0 1-3,-1-5 0,3 0-1,-5 3 3,1-4-4,-2 1 0,-1 1 0,1 1-2,-2-3 0,2 0 8,1-2-4,3 3 0,-2-2-1,-5-1-1,5 3-1,-2-3 0,1 0 1,-1 0-3,-2 0 2,-2 0-2,2 0 3,-3 0 0,-1 2-3,0 1 2,-4-2 1,4 1-2,-2-1 0,2 1 4,-2-2-2,-2 3 0,0-3-2,0 0 0,2 4 2,0-4-2,2 2 1,-4 0-1,2-2 0,0 5 0,2-1 2,-4-2-2,4 0 2,-4 2 0,0-3-2,2-1 0,-2 0 1,2 0-1,-4 0 2,2 0-2,-1 0 0,-1 0 0,-4 2 0,0-2 2,-5 0-2,3 0 0,-6 0 0,1 0 1,-2 0 0,-3 0-2,-1 0 0,-2 0 1,-2 0 0,1 0 1,-1 0-1,2 0 0,0 0 0,-2 0 0,3 0 0,-9 0 1,1 0-2,-1-2 0,-2 1 2,0 1-1,-4 0 1,0-4 0,-1 4-1,-1 0 0,-3-2 0,1-2 0,-4 0 0,3 1-1,-1 1 1,1 2 0,1 0 1,3 0-1,-1-4 0,2 2 1,2-3 1,2 5-2,-3 0 3,1-1-3,-2 1 0,-1-3 0,3 3 1,-4-3 1,-2 1-2,3 2 0,-7-3 0,7-1 3,1 2-3,-6-3 0,5 3 0,-1 0 1,-4-2 1,-3 4-3,4-1 1,-9-4 0,7 1 1,5 0 0,-1-1 1,-3 3-3,-2-1 1,1-3-1,-2 6 1,1-3 0,-3 3 0,1 0 1,1-4-1,-2 4 0,-6-2 0,1 2 0,3 0 0,-4 0 0,0 0 0,0 0 0,-2 0 1,3 0-1,-5 0-1,0 0 1,2 0 2,-2 0-1,0 0-1,2 0 0,0-4 0,-2 4 1,0 0-1,0-1 0,0 1 2,0 0-2,0 0 0,0 0 3,0 0-2,0 0 2,0 0-1,0-2 0,-4-3-1,-1 4-2,-1-4-1,0 4-1,-4-6 3,1 1 0,-3 2-2,-2-1 1,-1-5 1,-4 5 0,-5-2 0,1 0-6,-4 1 3,-2-1 0,0 0 2,-4 0 1,2-2 0,-1-2 2,3 5-2,0-1 0,0-3 1,2 2-1,0-1 0,1 4 0,5-2 0,4-4 0,-1 5 0,-1-3 0,2-2 0,3 2 0,6 1 0,4-2 2,1 5-2,-3-4 0,2 4 0,0 0 4,2 2 0,2 2-1,0 1 0,0 0-3,0 0 0,0 0 0,0 0-3,6 0-2,2 1 4,3 3 1,3 2 0,5 1 0,-5 2 1,5 2 0,0-6-1,3 7 0,3-5 0,2 1 2,-2-1-2,6 5 6,-4-3-4,2-3-1,0 3 0,0-1 2,-2 3 0,4-3 2,0 1-2,-2 6-2,2-1 0,-4 3 1,0-6 0,0 10 0,-2-6 0,-4-1-2,-3 0 0,-7-3 0,5 2 2,-7-3-2,3-1 2,-4 2-2,1-5 0,-5 0 1,0 0-1,-2-1 0,0 3 0,0-2 0,-2-5 0,0 2 0,0-1 1,-4 3 0,-2-1 5,-11 7 6,-4 0-4,-5-2-5,-4 4 1,-1 2-1,-2 0 0,-2 1 2,-2 4-3,2 0-2,5 3 0,-1-1-2,5-4 1,-1 4-2,4-6-12,0 6-6,4-3-11,-1-2-6,13 2-32,7-6-86,0-6-177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9:53.8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22354FE-4710-4D43-B4F7-A0E5E28901F0}" emma:medium="tactile" emma:mode="ink">
          <msink:context xmlns:msink="http://schemas.microsoft.com/ink/2010/main" type="writingRegion" rotatedBoundingBox="8064,9656 8302,9656 8302,10254 8064,10254"/>
        </emma:interpretation>
      </emma:emma>
    </inkml:annotationXML>
    <inkml:traceGroup>
      <inkml:annotationXML>
        <emma:emma xmlns:emma="http://www.w3.org/2003/04/emma" version="1.0">
          <emma:interpretation id="{A5084706-EEF8-450A-8738-EF203E4B3F4B}" emma:medium="tactile" emma:mode="ink">
            <msink:context xmlns:msink="http://schemas.microsoft.com/ink/2010/main" type="paragraph" rotatedBoundingBox="8064,9656 8302,9656 8302,10254 8064,10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96717-7D0E-491E-97E5-AD318575DD08}" emma:medium="tactile" emma:mode="ink">
              <msink:context xmlns:msink="http://schemas.microsoft.com/ink/2010/main" type="line" rotatedBoundingBox="8064,9656 8302,9656 8302,10254 8064,10254"/>
            </emma:interpretation>
          </emma:emma>
        </inkml:annotationXML>
        <inkml:traceGroup>
          <inkml:annotationXML>
            <emma:emma xmlns:emma="http://www.w3.org/2003/04/emma" version="1.0">
              <emma:interpretation id="{E3B7057F-7AEF-4532-9C85-E412D9D64251}" emma:medium="tactile" emma:mode="ink">
                <msink:context xmlns:msink="http://schemas.microsoft.com/ink/2010/main" type="inkWord" rotatedBoundingBox="8064,9656 8302,9656 8302,10254 8064,10254"/>
              </emma:interpretation>
              <emma:one-of disjunction-type="recognition" id="oneOf0">
                <emma:interpretation id="interp0" emma:lang="tr-TR" emma:confidence="0">
                  <emma:literal>}</emma:literal>
                </emma:interpretation>
                <emma:interpretation id="interp1" emma:lang="tr-TR" emma:confidence="0">
                  <emma:literal>?</emma:literal>
                </emma:interpretation>
                <emma:interpretation id="interp2" emma:lang="tr-TR" emma:confidence="0">
                  <emma:literal>£</emma:literal>
                </emma:interpretation>
                <emma:interpretation id="interp3" emma:lang="tr-TR" emma:confidence="0">
                  <emma:literal>!</emma:literal>
                </emma:interpretation>
                <emma:interpretation id="interp4" emma:lang="tr-TR" emma:confidence="0">
                  <emma:literal>I</emma:literal>
                </emma:interpretation>
              </emma:one-of>
            </emma:emma>
          </inkml:annotationXML>
          <inkml:trace contextRef="#ctx0" brushRef="#br0">84 14 0,'0'0'21,"0"0"-4,0 0-4,0 0 1,0 0 2,0 0-3,0 0-4,0 0-3,0 0-4,0 0-2,0 0 0,0 0 0,-2 0-2,2 0 2,0 0 11,0 0 2,0 0-1,0 0 9,0 0 3,0 0 1,-2 0 4,2 0-7,0 0-3,0 0-5,0 0 0,0 0-11,0 0-3,0 0 0,0 0 0,0 0 0,0 0-7,0 0 2,0 0-1,0-2 0,0 2 3,0 0 2,2 0 0,-2 0 2,0 0-2,0 0 2,0 0 0,0 0 1,0 0 4,0 0 4,0 0-3,0 0-3,0 0-2,0 0-4,0 0 0,0 0-11,0 0-23,-2 0 3,2 0 9,0 0 8,-1 0 4,-1 0-5,2 0-3,0 0-3,0 0 5,0 0 6,0 0 6,0 0 2,0 0 6,0 0 6,0 0 11,0 0 6,0 0 4,0 0 1,0 0 3,0 0 0,-2 0-4,2 0-5,0 0 2,0 0 7,0 0 4,0 0-9,0 0-3,0 0-3,0 0-4,-4-2 1,2 0 2,2 2-1,0 0 0,-2 0 0,2 0-2,-2 0 1,2 0-3,0-2-1,0 2 2,0 0 6,-2-5-2,0 5 6,0 0-9,2 0-1,-2 0-4,0 0 0,0 0-1,-1 0 3,3 0-4,-2 0 0,-2 0-2,2 0-4,-2 0-1,0 0 2,-2 0-4,6 2 3,-6 1 0,6-1 1,-1 0-3,1-2 0,-4 6-1,0-3-3,0-1 2,2 0-2,2 2 1,0 2 0,0-2 0,0 3-1,-4 1 1,4-3-2,0 2 2,0 5 0,0 2 0,0-4 2,0 3-1,0 0 1,0-5-3,0 5 1,0-2 0,0-6 0,0 6 2,4 0-1,-2 1 0,2-8-1,-2 5 0,0 0 4,0-3-2,1 4-1,-1-1 0,2 2-1,2-5 0,-2-1 1,-2 2-1,0 2 0,2-1 1,-2-3-1,0 2 0,1-3-1,-1 3 1,2-2 0,-4-3 0,2 2 2,-2-4-3,2 4 1,2-2 1,-2 1-2,0 0 0,-2-1 1,4 3 0,-4 0 3,0 0-4,2 2 2,0-5-1,-2-1 0,1 3 0,1-4 0,-2 3 2,0-3-2,4 0 0,-4 2-1,0-2 0,2 3 2,-2 0-2,0-3 2,0 0 0,0 0-1,0 0 0,0 3 0,0 0 0,0-3 1,0 0-1,0 1 0,0-1 1,0 2-1,0 0 0,0-1 0,0-1 0,0 0 0,0 0-5,0 0-6,2 0-2,-2 0-1,0 0 4,0 0 2,0 0-6,0 0 1,2 0-6,2 0-5,-2 0-8,2 0 1,-4 0 4,2 0 6,-2 0 5,0-1 2,2 1 4,-2 0 4,0 0 6,2 0 0,-2 1-2,0 3 2,0-4 9,0 0 4,0 0 1,1 0 2,-1 0-2,0 0 1,0 0-2,0 0-4,2 1-2,-2 1-4,0 0 0,0 0 0,0 0 2,0-2 1,2 3-1,2 0 2,-2 0-1,0 4-3,2 0 2,0-6 1,-2 5-4,-2-2 0,2 1 2,-2-1-4,2 0 0,3 6 4,-1-8-2,-2 3 0,0 1-1,0-2 2,0 1-2,0 1 3,-2-4-1,0 3 1,0-2 2,2 1 0,2-1 1,-4 1-3,0 0-3,0-4 1,0 2 2,4 1-4,-2-1 0,-2 2 2,1-2-1,-1-2 0,0 0 0,0 0-1,0 0 0,0 0 0,0 0 0,0 0 0,0 0 2,0 0 0,2 0-1,-2 0 1,0 0-1,0 0 0,0 0 3,0 0-5,0 0 2,0 0 1,0 0 1,0 0 0,0 0 0,0 0-3,0 0 0,0 0 0,0 0 0,0 0 1,0 0-2,0 0 0,0 0-2,0 0-14,0 0-8,0 0-4,2 0-14,0-2-23,0-7-33,-2 1-83,0-4-101</inkml:trace>
          <inkml:trace contextRef="#ctx0" brushRef="#br0" timeOffset="1083.3128">15 437 51,'0'0'0,"4"0"97,-4 0-70,0 0 0,0 0 3,0 0 4,0 0 7,0 0 11,0 0-8,0-2-9,2 0-5,-1 2-4,-1 0 2,0-5-4,0 4-1,0-3-4,0 2-2,0 0-1,2 2 3,0 0-2,0 0-1,-2 0-2,0 0 0,0 0 1,0 0 0,4 0-2,-4 0-2,0 0-2,0 0-1,0 0 0,2 0 2,2 0 0,0 4-2,-4 1-1,6 2 3,-4 0-5,3 1 2,3 2-2,-4-6 2,0 3-4,2 4 1,-1-3-1,3 0-1,0-1-1,0 1 0,-3-1 0,-3-1 1,6 0-3,0-3 1,-4 6 0,1-4 1,1 0-1,-6-1 0,6-4 1,0 4-1,0-1 0,-1 0 0,1 1 0,-2 1 0,4-1 0,-2 1 0,-4 1 1,1-6-1,3 2 0,-6 0-1,4-1 1,-2 1 0,-2-2 1,0 0-1,0 0 0,0 0 1,2 0-1,0 0 3,-2 0-3,0 0 7,2 0-5,-2-3 0,0-4-1,0 1 1,0-1-1,0-1-2,2 0 1,-2 4 0,0-3 0,2 1 2,-2-2-4,2 3 4,1 1-3,-3-2 1,2-1 0,-2 1 1,0-1 1,0 0-2,0-2 0,4-4 0,-2 3 6,0 1-1,0-4 4,-2 5-2,4-4 0,-4-1 3,2 2-2,-2 1 2,0 0-1,0 3 1,0 2 0,0 2 4,0 0 0,0 2 3,0-2-4,0 3-1,0-2-4,0 2-2,0 0-4,0 0-1,-2 0-2,2 0 0,0 0 0,0 0 2,0 0-2,0 0 0,0 0 1,0 0 0,0 0-2,0 0 2,0 0 0,0 0 0,0 0 0,0 0 0,0 0-1,0 0-3,0 0 2,0 0 0,0 0 1,0 2 1,0 2 0,0 1-20,0-4 7,0 3-5,0-1-10,0 2-20,0 1-20,0 2-45,2-2-57,-2 0-67,0-6-100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49:57.25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E70F752-4500-432D-8202-F5DEA13091CF}" emma:medium="tactile" emma:mode="ink">
          <msink:context xmlns:msink="http://schemas.microsoft.com/ink/2010/main" type="writingRegion" rotatedBoundingBox="8397,10224 10695,10224 10695,11116 8397,11116"/>
        </emma:interpretation>
      </emma:emma>
    </inkml:annotationXML>
    <inkml:traceGroup>
      <inkml:annotationXML>
        <emma:emma xmlns:emma="http://www.w3.org/2003/04/emma" version="1.0">
          <emma:interpretation id="{77E16C9E-B99D-49C1-AA20-51D58BDB4C51}" emma:medium="tactile" emma:mode="ink">
            <msink:context xmlns:msink="http://schemas.microsoft.com/ink/2010/main" type="paragraph" rotatedBoundingBox="8397,10224 10695,10224 10695,11116 8397,11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DDDE6-0956-46DC-A517-8F15533CBAE0}" emma:medium="tactile" emma:mode="ink">
              <msink:context xmlns:msink="http://schemas.microsoft.com/ink/2010/main" type="line" rotatedBoundingBox="8397,10224 10695,10224 10695,10758 8397,10758"/>
            </emma:interpretation>
          </emma:emma>
        </inkml:annotationXML>
        <inkml:traceGroup>
          <inkml:annotationXML>
            <emma:emma xmlns:emma="http://www.w3.org/2003/04/emma" version="1.0">
              <emma:interpretation id="{BA6C6907-F3F5-474C-A220-F5B630A11B13}" emma:medium="tactile" emma:mode="ink">
                <msink:context xmlns:msink="http://schemas.microsoft.com/ink/2010/main" type="inkWord" rotatedBoundingBox="8397,10224 8783,10224 8783,10739 8397,10739"/>
              </emma:interpretation>
              <emma:one-of disjunction-type="recognition" id="oneOf0">
                <emma:interpretation id="interp0" emma:lang="tr-TR" emma:confidence="0">
                  <emma:literal>+</emma:literal>
                </emma:interpretation>
                <emma:interpretation id="interp1" emma:lang="tr-TR" emma:confidence="0">
                  <emma:literal>t</emma:literal>
                </emma:interpretation>
                <emma:interpretation id="interp2" emma:lang="tr-TR" emma:confidence="0">
                  <emma:literal>F</emma:literal>
                </emma:interpretation>
                <emma:interpretation id="interp3" emma:lang="tr-TR" emma:confidence="0">
                  <emma:literal>E</emma:literal>
                </emma:interpretation>
                <emma:interpretation id="interp4" emma:lang="tr-TR" emma:confidence="0">
                  <emma:literal>*</emma:literal>
                </emma:interpretation>
              </emma:one-of>
            </emma:emma>
          </inkml:annotationXML>
          <inkml:trace contextRef="#ctx0" brushRef="#br0">-463-405 67,'0'0'0,"0"0"49,0 0-37,0 0-2,0-2-6,4-1 10,-4 1 8,4 2 6,-2 0 4,0-3-4,0 0 2,-2 3 0,4-1-1,-2-1 1,0 2-9,1-2 0,-3-2-3,0 4 4,0-1 1,0 1 2,0 0 2,0 0 1,2 0-1,-2 0-1,0-4-4,0 4-4,0 0-1,0 0-4,0 0 3,0 0 0,0 0 5,0 0 0,0 0 3,0 0-2,0 0-5,0-3 2,0 3-3,0 0-1,2 0-2,-2 0-2,0 0-1,0 0-4,0 0 0,0 0-3,0 0-3,0 7 0,0 2 6,0 0 1,2 3 4,2 5-4,-4-3 4,0 5-6,0-4 1,0 5-1,0-4-1,-2 3 0,2 0-2,-2-1 1,2 4-1,-2-3 0,-2-2-1,2 5-1,1-5 0,1 5 4,0-6-5,0 6 1,0-4 0,0 0 0,3 0 0,1-5-1,-2 1 0,2 0 1,6-3 0,-4-2-2,5 0 2,-1 0-7,-4-3 2,7-2 1,-5 2 0,0-2 2,-1-4 1,3 6-1,-2-6-2,-1 3 2,5-1-2,-4-2-1,5 0-2,-3 0-2,4 0-1,-7-6-5,5 1-1,-2-1-3,-3-1-2,3 4-13,-2-4-10,-4 2-16,-3-4-16,1 3-15,0-1-13,0 3-29,0 0-16,-2-1-26</inkml:trace>
          <inkml:trace contextRef="#ctx0" brushRef="#br0" timeOffset="693.796">-586-85 22,'0'-3'0,"0"-4"1,2 3-1,-1-3 0,5 5 0,-6 2 0,6 0 6,-4 0 17,0-2 12,0-1 6,-2 3-8,0-3 0,0 3 0,0 0 10,0-2 10,0 2-7,2 0 0,-2 0-3,0 0 0,0 0-7,0 0-1,0 0-2,0 0-3,2-1-9,2 1-2,1 0 4,-1 0 3,2 0-3,2-3-2,-2 1 3,3 0-3,3-3-2,-2-1-4,1 3 1,1-3-3,-1 3 1,1 1-1,-2-3 4,1 3-5,-1 0-1,-1-3 0,1 1-2,2 4 1,1-1-5,-3-2 2,3 3 2,-5-2-4,8 2-1,-9 0 2,5 0-2,3 0 3,-1 0 0,3-3-1,-1-2 0,-3 3 0,-5-1-2,2 1 0,-2 0 1,-5 2-4,1 0 2,-2 0-4,-2 0 1,0 0 0,0 0 0,0 0-1,0 0 1,0 0 0,0 0-31,0 0-7,-2 0-9,-2 2-14,-1 5-29,-3 1-72,0-3-87,-3-4-133</inkml:trace>
        </inkml:traceGroup>
        <inkml:traceGroup>
          <inkml:annotationXML>
            <emma:emma xmlns:emma="http://www.w3.org/2003/04/emma" version="1.0">
              <emma:interpretation id="{95934E1C-59D9-46AB-8315-0E7383C07745}" emma:medium="tactile" emma:mode="ink">
                <msink:context xmlns:msink="http://schemas.microsoft.com/ink/2010/main" type="inkWord" rotatedBoundingBox="10260,10667 10695,10667 10695,10758 10260,10758"/>
              </emma:interpretation>
              <emma:one-of disjunction-type="recognition" id="oneOf1">
                <emma:interpretation id="interp5" emma:lang="tr-TR" emma:confidence="0">
                  <emma:literal>_</emma:literal>
                </emma:interpretation>
                <emma:interpretation id="interp6" emma:lang="tr-TR" emma:confidence="0">
                  <emma:literal>-</emma:literal>
                </emma:interpretation>
                <emma:interpretation id="interp7" emma:lang="tr-TR" emma:confidence="0">
                  <emma:literal>~</emma:literal>
                </emma:interpretation>
                <emma:interpretation id="interp8" emma:lang="tr-TR" emma:confidence="0">
                  <emma:literal>w</emma:literal>
                </emma:interpretation>
                <emma:interpretation id="interp9" emma:lang="tr-TR" emma:confidence="0">
                  <emma:literal>.</emma:literal>
                </emma:interpretation>
              </emma:one-of>
            </emma:emma>
          </inkml:annotationXML>
          <inkml:trace contextRef="#ctx0" brushRef="#br0" timeOffset="4598.8669">1277 99 167,'4'-9'0,"3"2"53,-1 2-22,0-2-9,4-3-2,-8 4 14,5-3 11,-3 3-6,4 4 3,-6-4 2,2 3-3,2 3-4,-3-2-2,5 2 3,-4 0 3,4 0 4,0 0-1,-3 0-11,5 0-10,0 0-2,5 0-3,-3 0-1,5 0-4,1 2 4,1-2-2,0 0-4,-1 0-3,3 0-3,4 0-2,-4 0 1,0-2-1,1 1 0,-3-4-1,-3 5-3,1-4 2,-5 2-1,-3 2 0,-3-2 3,0 2-4,-6-2 0,0-1-9,0 3-5,0 0-13,0 0-6,-10 0-20,-1 0-52,-5 0-30,4 5 2,1-1 4,-1 0 18,1 2-22</inkml:trace>
        </inkml:traceGroup>
      </inkml:traceGroup>
      <inkml:traceGroup>
        <inkml:annotationXML>
          <emma:emma xmlns:emma="http://www.w3.org/2003/04/emma" version="1.0">
            <emma:interpretation id="{F42B06A9-AB5F-47D3-93D2-DD1496CEB26C}" emma:medium="tactile" emma:mode="ink">
              <msink:context xmlns:msink="http://schemas.microsoft.com/ink/2010/main" type="line" rotatedBoundingBox="8982,10656 10631,10656 10631,11116 8982,11116"/>
            </emma:interpretation>
          </emma:emma>
        </inkml:annotationXML>
        <inkml:traceGroup>
          <inkml:annotationXML>
            <emma:emma xmlns:emma="http://www.w3.org/2003/04/emma" version="1.0">
              <emma:interpretation id="{198BC31C-938C-42B3-B63E-3F4785A3591F}" emma:medium="tactile" emma:mode="ink">
                <msink:context xmlns:msink="http://schemas.microsoft.com/ink/2010/main" type="inkWord" rotatedBoundingBox="8982,10656 10631,10656 10631,11116 8982,11116"/>
              </emma:interpretation>
              <emma:one-of disjunction-type="recognition" id="oneOf2">
                <emma:interpretation id="interp10" emma:lang="tr-TR" emma:confidence="0">
                  <emma:literal>STA1</emma:literal>
                </emma:interpretation>
                <emma:interpretation id="interp11" emma:lang="tr-TR" emma:confidence="0">
                  <emma:literal>s. A I</emma:literal>
                </emma:interpretation>
                <emma:interpretation id="interp12" emma:lang="tr-TR" emma:confidence="0">
                  <emma:literal>STA I</emma:literal>
                </emma:interpretation>
                <emma:interpretation id="interp13" emma:lang="tr-TR" emma:confidence="0">
                  <emma:literal>s. A l</emma:literal>
                </emma:interpretation>
                <emma:interpretation id="interp14" emma:lang="tr-TR" emma:confidence="0">
                  <emma:literal>STA l</emma:literal>
                </emma:interpretation>
              </emma:one-of>
            </emma:emma>
          </inkml:annotationXML>
          <inkml:trace contextRef="#ctx0" brushRef="#br0" timeOffset="2223.8946">177 11 17,'0'0'0,"0"0"12,0 0-4,0 0 5,0 0 9,2 0 5,-2 0 8,2 0 1,0-3-11,0-1 4,-2 4 0,0 0-3,4-2 0,-4 2-3,2 0 7,-2-3-1,0 3-2,0 0 4,0 0 1,0 0-5,0 0 3,-6 0 8,4 5-20,-4 2 3,4-3 2,-4 0 1,1-4-1,1 2-1,0-1 2,-2 3-1,2-1 1,-2-3-5,2 0-1,1 2-4,-3-1-3,-2 3-3,4 0-3,-2 0 0,1 2-1,-7 3 1,4 0-1,-1-2 2,-1 0-5,8 0 2,-4 3-1,4-4 0,-2 1-1,-1 0-1,3-5 0,0 5 2,-2-1-2,4-1 0,0-1 0,0 1-2,0 0 2,4-1 0,-2 1-1,0-1 1,2-2-5,-1 0 4,1 1 1,4-1 0,-2 2 11,0-2-9,1-2 0,5 2-1,1-2-1,-1 0 0,3 0 2,-5 0-2,0 0 0,1 3 3,-3-1 1,-2-2 0,-2 0-1,4 3 0,-5-1-1,1 0 0,0 3 0,-4-3 0,2 2 2,2-2 1,-2 3 0,0-3-3,-2 2 1,2 0-2,-2 0 2,0 2-1,0-1 1,0 3 3,-2-1 2,-6-2 0,4 6-2,-2-2-4,-1-2 0,-1 0 0,-4 4 1,5-4-4,-5-1 2,2-1 1,-1 0-1,-1 1 1,-1 2-1,-3-5-1,1 3 0,-1-3 3,7 0-3,-3-1 0,4 3 0,2-5 0,1 0 2,-1 0-2,2 0 0,0 0-17,2 0 0,0 0-5,2-5-13,0 3-10,0 1-5,4-3-25,4-1-11,5-3-2,-1 2-12,2-1-39,-1-1-27</inkml:trace>
          <inkml:trace contextRef="#ctx0" brushRef="#br0" timeOffset="3059.5348">303 143 108,'2'-2'0,"-2"0"57,0 0-31,4 2 12,-3-3 35,1 1 3,2 2-14,0-4-15,-2 0-13,0 4-5,2-3-1,2 2-1,-6 0-2,7-4 0,-1 3-4,-2-3 2,0 3-2,2 2 3,0-2-1,-1 2 1,1 0-4,-4 0-3,4 0-4,2-1 4,3 1-6,5 0 3,-7 0 0,3 0 0,-1-3-3,3-2-3,-2 3-1,5 0-4,-2 1-2,3-5 3,1 3-1,-1-2 4,1 4-2,0-4 0,-1 1-2,-5 2 0,1-2 0,-1 1 1,-3 0-2,0-1-1,-5 4 1,-1-3-3,-4 1 2,0 2-1,0 0 0,0 0-6,0 0-5,-2 0-9,-7 0-11,-5 5 4,-1-5-15,1 6-4,1-2 1,-3 5-4,10-6 3,-5 1-10,3 1 6,-2-3 7,-1-1 12,5 5 14,2-5 11,0 1 7,0-2 4,2 2 7,-1 3 4,3-2 5,0-2 2,-2 1 3,2 4 1,0-3 1,0 3-1,0 0 1,2 2 1,-2 3-3,0-3-3,0 3-1,0 0 2,0 5 1,0 4-3,0-4-4,0 8-11,-4-6 6,0 2 0,4-2-1,0-1-2,0 0-5,-2-4-1,2-1-2,0-1-2,0-5 0,0 0 4,0 0-4,0-3 0,0-1 0,0 0-1,2-2 1,2 0-6,-2 2-7,0-2 4,-1 0-4,-1 0-5,0 0-14,0 0-23,2 0-28,0-9-47,4-3-78,2-1-115</inkml:trace>
          <inkml:trace contextRef="#ctx0" brushRef="#br0" timeOffset="3792.927">838 137 246,'0'0'0,"0"0"53,0 2-12,6 2 18,-6 1 24,0 2-16,0 4 4,0 2-1,0 3-24,0 2-16,0 2-7,0-2-1,0 0 0,0 0-6,0-2-3,0-1 6,0 2-4,0-3 0,0-6-5,0 3 0,0-4-3,0-3-4,0 3 1,0-6-1,0 3-1,0-4-1,0 2 0,0-2-2,0 0-2,0 0 3,0 0 0,0 0 3,0-4-1,0-2 0,0-7-4,0-3-8,4 2 3,-2-8-2,0 3-1,0-1-3,-2-1 2,0 3-3,0-1 1,0 4 2,3 0 0,-1 1-2,4 1-2,-4 2 2,2-5 1,2 0 0,3 2-3,-1-1 0,6 3-1,-10 0 11,7-1 2,1 2 4,-3-1-1,3 7 0,-2-3-1,-4 4 2,1-3 1,1 3 0,0-1 5,-1 3-2,3 2 5,-8 0 1,6 0 6,-4 5-1,3 6 2,3-2 2,-2 7 0,1 1-1,-3-1-7,4 2-1,-6 0-4,2-1 4,-1 2-1,5-7-2,-2 6-3,1-2 2,-1 1 1,-2-2-2,2 6-2,-1-7 2,1 6-1,-2-6-2,-4 2-1,2-2 1,0-2-5,-2-1 4,-1-2-1,3-1-1,-4-2 0,0 1-1,0-5 1,0 0-14,0 0-5,0 2-7,-2 2-4,-3 0 1,-9 3-17,4-2-27,-3 1-24,-1 0-18,3-4-36,-5 1-54</inkml:trace>
          <inkml:trace contextRef="#ctx0" brushRef="#br0" timeOffset="4181.9336">898 236 239,'0'-5'0,"0"1"79,0 4-43,0-2-4,0 0 1,0 2 11,0 0 1,0-2-7,4 2 0,4 0-1,-1 0-1,-1 0-4,2 0 3,0 0-3,-3 0-5,5 2 2,0 0 4,1-2-4,1 0-4,3 0-3,3 0-4,-3-2-1,5-4-6,-5 2-1,2-5-4,5 3-3,-3-1 0,0-1-2,-1 2 3,-7-3-6,1 5 4,-4 2-2,-1-1-2,-3 3-7,-4 0-20,0 0-14,0 0-17,0 0-18,0 0-21,-2 7 2,0 2 0,-5-1-31,-1 0-47</inkml:trace>
          <inkml:trace contextRef="#ctx0" brushRef="#br0" timeOffset="4837.9257">1569 41 179,'0'3'0,"0"2"117,0 1-35,0 7-7,0-1-8,0 2-9,0 4-10,0-2-7,4 4 7,-2-2-6,1 4-16,3-2 12,-4 0-4,4 7-8,4-4-5,-5 0 1,-1-3-6,2-1-10,-2-5 1,4 2-3,-1-4-1,-3-3-2,2 2 1,-4 2-1,-2-5-2,0 0 1,0 1 0,0-7-70,0 3-13,0-1-40,-6 1-41,-5-4-79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0:27.99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14CF913-0ECC-4C3D-B54C-52FAD9BBC9F6}" emma:medium="tactile" emma:mode="ink">
          <msink:context xmlns:msink="http://schemas.microsoft.com/ink/2010/main" type="writingRegion" rotatedBoundingBox="7480,11514 12590,11574 12576,12721 7467,12661"/>
        </emma:interpretation>
      </emma:emma>
    </inkml:annotationXML>
    <inkml:traceGroup>
      <inkml:annotationXML>
        <emma:emma xmlns:emma="http://www.w3.org/2003/04/emma" version="1.0">
          <emma:interpretation id="{1C1813B4-9AB7-485D-9AE7-910C6FE77378}" emma:medium="tactile" emma:mode="ink">
            <msink:context xmlns:msink="http://schemas.microsoft.com/ink/2010/main" type="paragraph" rotatedBoundingBox="7480,11514 12590,11574 12576,12721 7467,12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B387E-1296-461F-A7D1-9A3DF36CE2CF}" emma:medium="tactile" emma:mode="ink">
              <msink:context xmlns:msink="http://schemas.microsoft.com/ink/2010/main" type="line" rotatedBoundingBox="7480,11514 12590,11574 12576,12721 7467,12661"/>
            </emma:interpretation>
          </emma:emma>
        </inkml:annotationXML>
        <inkml:traceGroup>
          <inkml:annotationXML>
            <emma:emma xmlns:emma="http://www.w3.org/2003/04/emma" version="1.0">
              <emma:interpretation id="{3CFD9C8C-AB5C-4220-97C7-53C167508CE8}" emma:medium="tactile" emma:mode="ink">
                <msink:context xmlns:msink="http://schemas.microsoft.com/ink/2010/main" type="inkWord" rotatedBoundingBox="9792,11541 12590,11574 12576,12721 9778,12688"/>
              </emma:interpretation>
              <emma:one-of disjunction-type="recognition" id="oneOf0">
                <emma:interpretation id="interp0" emma:lang="tr-TR" emma:confidence="0">
                  <emma:literal>Z_=tseAT</emma:literal>
                </emma:interpretation>
                <emma:interpretation id="interp1" emma:lang="tr-TR" emma:confidence="0">
                  <emma:literal>İtaatseniz</emma:literal>
                </emma:interpretation>
                <emma:interpretation id="interp2" emma:lang="tr-TR" emma:confidence="0">
                  <emma:literal>İtaatsen</emma:literal>
                </emma:interpretation>
                <emma:interpretation id="interp3" emma:lang="tr-TR" emma:confidence="0">
                  <emma:literal>oto itseAT</emma:literal>
                </emma:interpretation>
                <emma:interpretation id="interp4" emma:lang="tr-TR" emma:confidence="0">
                  <emma:literal>oto = ESAT</emma:literal>
                </emma:interpretation>
              </emma:one-of>
            </emma:emma>
          </inkml:annotationXML>
          <inkml:trace contextRef="#ctx0" brushRef="#br0">2140 281 244,'-4'-4'0,"0"-1"153,0 0-79,4 3-12,-2-3-5,2 5-4,-2-2-1,2 2 2,0-2-9,0 2-15,2-2-13,4 0-7,-2-2 2,6 1 5,5 1 7,2-1-2,1 3-2,1 0 0,-1 0-2,-1 0 0,4 0-2,-3 5-1,1 2-1,2-5 0,0 0-3,5 0 0,-3-2-1,0 0 0,6 0 0,-2-2 0,0 0 2,2-5-5,-6 0-1,-1 0 0,-5 1-1,0 4-2,-5-3 5,-4 3-8,-3 2 0,-3 0 1,0 0-1,0 0 0,-2 0-5,6 0-5,-4 2-25,-2 3-10,0 8-13,0 3-21,0 3-65,-6 4-140</inkml:trace>
          <inkml:trace contextRef="#ctx0" brushRef="#br0" timeOffset="-714.9298">2397-230 24,'0'0'34,"0"0"-2,2 0 7,-2 0-3,2-2-6,-2 0-5,0-3-3,0 3-6,2 0-9,2 2 1,-4-4-2,1-1 2,-1 3 7,0-2 8,0 4 4,0 0 5,0 0 3,0 0 2,0 0-1,0 0-6,-3 0-1,-1 8 2,0-1 11,-2 2 4,2 3 1,2 3-4,-2 3-12,2 0-6,-1 3-4,3 0 0,-4 4-3,4 2-2,0 1-2,0 1 5,0-2-2,4 1-2,-4-2-4,2 5 1,-1-1-2,1-4-2,2 4-2,0-1 0,0-1 1,-4 2-2,0 1 0,0-2-2,4 1-1,-2 2-1,2-10-1,1-2 0,-3-2 0,8-2 1,0-1-1,-1 1-3,-1 0 3,0-6 0,-2-2-2,1 1 0,1-6 2,4 1 0,-1 1-19,3-5 8,1 0-6,3 0 2,-7-7-14,3 2-14,-3-2-12,-1 1-33,-2 1-17,1 3-5,-9 0-16,0 2-43,0 0-62</inkml:trace>
          <inkml:trace contextRef="#ctx0" brushRef="#br0" timeOffset="1170.1588">3010 355 41,'0'0'0,"0"-2"95,0 2-52,0-1 9,0-5-6,0 4-6,0-2-5,2 3-5,1 1 7,3-9-8,-2 4-1,-2-2-9,4-1-2,-4 4 2,-2-1 1,2 5 2,0-3 7,-2 1 11,0 2-1,0 0-15,-2 0-9,-2 0-8,-8 5 4,3 4-13,-7 2 4,4-2 21,-1 3-8,3-2 1,1-2-4,-1-2-2,4 4-3,0-2-1,-1-1-3,5-1 1,-2 0 1,2-4-5,2 2 0,-4 3 1,4-1-1,0 1 0,0-1 0,0 0-3,0-4 4,4 2-1,2 1 0,1-3 0,3 2 0,0 1 0,1-3 0,1-2 1,0 4-1,-1-1 3,1 0-2,-6 3 0,1-2 0,-1-1 1,2 1-1,-4 2 1,3 1-1,3 3 2,-6-1-2,0-3-1,0 4 0,0-1 2,1-4-2,-3 7 2,0-4-2,0 2 0,-2-1 1,0 2-1,0-3 2,-2-2 4,-7 1 2,3 1 2,-2 2 1,0-1 1,2-5 1,-3 0 0,-3-1-3,1-3-4,-7 0-2,1 2-3,-1-2 1,-1 0-1,2 0 0,1 0-1,5 0 0,3 0 1,0 0-1,4-2-14,4-1-3,-2 3-9,2-4-10,0 4-6,0 0-32,0 0-11,14 0 8,-1-2-20,9 2-44,-3 0-20</inkml:trace>
          <inkml:trace contextRef="#ctx0" brushRef="#br0" timeOffset="1845.1492">3313 439 217,'0'-6'0,"0"2"123,0-5-64,0 7 13,0 0 6,4 2 11,-4 0-12,4 0-20,2 0-25,-4-2-11,7-5-2,1 7-2,-2-2 2,5 2-2,-3-2-1,7-1-2,1-2 2,1 1-3,4 4-2,0-2-3,0-3-4,3 3 0,-1-2-1,-2-1 0,-4 4-1,-3-4 1,-1 5-3,-1 0 0,-5 0 0,-1 0 0,0 0 0,-4 0 0,-4 0-5,0 0-6,0 0-5,0 0-7,-4 3-10,-4 3-1,-2 0 7,-1 1-9,-7 1-12,7-1-3,-3-2 9,3 2-3,-5-3 4,5 3 11,-1-1 5,4 0 14,1 0 6,-1-4 5,2 1 0,2-3 1,-2 2-1,4 0 9,-1-2 6,3 2 4,-2-2-1,2 2-3,0 3-1,0 4 7,0 2 10,0 0 1,2 1 0,0 2-1,-2 6-8,0 2-2,0 0-1,0 3 1,0-2 2,0-3-2,0-1-5,-2-2 0,2-1-3,0-1-1,0 3-4,0-5-4,0-1 0,0-3-2,2-2 1,-2-2-2,1 1-2,3-3 1,0 2 0,0-2 0,2-2 0,-2-1-17,0 0-10,1 0-11,3-4-10,-4-2-25,6-2-36,-3 2-42,-1-5-68,2 0-55</inkml:trace>
          <inkml:trace contextRef="#ctx0" brushRef="#br0" timeOffset="2457.3137">3864 553 504,'0'13'0,"0"-1"59,-2 3-18,2 4 13,0-6-13,0 1 0,0 3-9,0-2-6,2-3-2,0 6-1,0-6-2,-2-1-4,0 2-3,0-4-1,0-5-3,0 3 0,0-2-4,0-5 0,0 2 0,0-2-3,0 0-1,0 2 2,0-2 0,0 0 0,0 0 0,0-9-2,0-4-4,0-3-3,0-6-1,0-1-1,0 0-1,0-5-1,0 3-8,2-4-7,5 0-4,-1 0 5,2 3 9,0 7 8,-1-2 4,1 12 1,2-1-1,-2 4 2,1-3 0,-3 3 0,8-3 0,-7 1 3,9 2 3,-5 2 1,1-7 2,2 2 0,-3 3 1,3 0 3,-5 3-5,3-3 2,-2 2-3,1 2-1,-3 1 1,5 1-2,-7 0 1,2 1 0,0 5 0,-4 3 0,1 6 3,1 4 1,0-1 4,0 6-6,-2-1-2,1 0 0,1-4-2,-2 4 1,2-2-5,0-2 0,3 3 4,-5-1-2,4-5-1,-2 1 0,0 0-1,-1-4 0,3 1 1,-4 1-1,2-5 0,1-1 1,-3-3-1,0-1 0,-2 1 0,0-2-15,-2 0 0,4-1-13,-4 0-14,0 2-20,0-4-39,-2 2-26,-4 1-43,-9-3-66</inkml:trace>
          <inkml:trace contextRef="#ctx0" brushRef="#br0" timeOffset="2817.5623">3883 627 164,'0'-3'0,"8"-1"78,0 2-19,-2 2 14,-1-2-12,-1 0 9,6-3-17,0 1-6,1-2 6,8 0-13,-7 0 0,4 3-6,-1-3-5,-3-1 1,3 4-2,1-2-2,-3 5-5,1 0-1,1-1-5,2-2-8,-3-2 2,-2 2-4,5-1-3,-9 4 0,5 0-1,-5 0-1,0 0 0,1 0-11,-9 0-26,2 0-15,2 6-28,0 3-50,-2-1-56,-2-2-85</inkml:trace>
          <inkml:trace contextRef="#ctx0" brushRef="#br0" timeOffset="3210.3609">4415 467 417,'2'0'0,"2"0"100,3-2-78,-3-3 10,6-1 8,0-1 3,-1-1-6,5-2-6,-3 3 7,5 3-2,1 0-7,1-3-5,3 3 3,-6 1-6,7 3 2,-5 0-2,2 0-7,3 0-4,-5 0 1,4 0 2,-3 0-4,1 0-4,4 5-3,-2-3 2,-1-2-1,1 0 0,-2 0 0,-1 0-1,-5-2-2,1 1 0,1 0 0,-5-2 0,2 3 1,-7 0-1,-3-3 0,-2 1-27,0 2 4,0 0-6,0 0-10,-4 0-30,-11 0-46,3 0-12,-5 0-16,-2 5-10,1-1 7</inkml:trace>
          <inkml:trace contextRef="#ctx0" brushRef="#br0" timeOffset="3419.3943">4724 454 303,'0'2'0,"0"5"133,0 2-76,0 2 5,0 2 0,0 1 2,2 4 0,0 5-14,8 4-11,-1-1 5,-1-1-10,4 2-3,-7 0-10,5 1-7,-2-2 2,-6-8-7,2 4-2,-1-7-4,-1 5-2,0-4 0,2-3-2,-4 0 2,2-2 2,-2-1-4,0-2-19,0 3-15,0-1-44,0-3-98,0-1-135</inkml:trace>
          <inkml:trace contextRef="#ctx0" brushRef="#br0" timeOffset="-5187.3">0 60 7,'0'0'15,"0"0"0,0 0 0,0 0-2,0-2-3,0-3-6,0 5 0,0-1-1,0-2 0,2 1 0,0-2-3,4 2 0,0 1 0,-5-2-9,1 3-13,-2-2-13,0 0 9</inkml:trace>
          <inkml:trace contextRef="#ctx0" brushRef="#br0" timeOffset="-4643.4681">0 60 13,'23'-36'15,"-23"36"4,0 0 1,0 0 10,0 0-5,0 0-7,0 0 7,0 0-4,0 0 3,0 0 5,-7-14 2,5 13-3,2 1-4,0 0-3,0-3-2,0 3-2,0 0-3,0-2-3,0 2 2,0 0-1,0 0 1,0 0 0,0-2-6,0 2 3,0 0 54,0 0-12,0 0-10,0 0-11,0 0-11,0 0-3,0 0 3,0 0 5,0 0-4,0 0-4,0 0 0,0 0 2,0 0 2,0 0-1,0-3-2,0 3 0,0 0-1,0 0-5,0 0 0,0 0-3,0 0 0,0 0-5,0 3-1,0 4 0,2 0 2,-2 1 5,0 1 0,1 2-1,3 3-2,0 1-2,-2 2 1,4-3 2,-4 10 0,0-1 0,2 4 2,-2 2-1,0-5 3,-2 5-2,0-1-3,0-1-2,0 2 0,0-1 0,0-3-2,0 0 0,0-2-2,0 1 1,0-3-1,0 1-1,0 3 0,1-5 2,1 4-2,-2-6 0,4 1 1,-2 1-1,4-4 0,0 1 0,2-2 0,-3-2 0,3-1-1,0-4 2,0 1-2,3 0-1,3-2-3,-1-2-2,3-1-3,-3 0 0,1-3-2,-5 3-2,5-4 3,-4 0-2,3 0-2,-1 0 0,-3 0-5,-1 0-5,2-4-9,-1 3-15,-7 1-25,4 0-39,-6 0-18,0 0-26,0 0-17,-8-2-28</inkml:trace>
          <inkml:trace contextRef="#ctx0" brushRef="#br0" timeOffset="-4162.6924">-176 605 112,'-6'-1'0,"1"-1"102,5-1-63,-2-3 3,0 3-2,2-3-1,0 0 1,0-1 20,0 2-7,0 1-9,0-4-10,0 7-8,0-3 1,0 4 1,0 0 3,0-2 3,0 2 3,0-3 1,0 3-2,0 0-5,0 0-11,0 0-10,4 0-2,-2 0-2,7 0 7,3 0 1,7 0 0,-3 0-2,7 0-1,0 0 0,0 0 3,6-4-2,0 3 0,0-6-1,6 5 0,-2-2-4,-2-3-1,2-2-1,-4 0-2,-2 2-1,2-2 1,-8 7-3,-8-3 0,1 2 4,-8 3-5,-4 0 1,5 0 0,-7 0-5,0 0-15,0 0-17,0 2-11,-5 4-9,1 7-17,-4 6-46,-2-2-63,5 0-105</inkml:trace>
          <inkml:trace contextRef="#ctx0" brushRef="#br0" timeOffset="-3409.9793">555 671 158,'0'0'0,"0"0"65,0 0-33,0 0 2,0 0 15,0 0 13,0 0-4,4 4 1,-2 4-5,-2 1-10,2 0-4,0-3-8,1 4-4,1-1-8,4 3-3,-2-1 1,0 2-1,-1-5-5,5 0-1,-2 1 0,1-4-4,1 7 4,2-4-2,-3-4 2,3 0-2,-2 1-1,-1-2-2,3-2-3,-1 1 2,1-2-2,-2 0-1,3 0 2,-3-9 0,0-1 2,1-1 0,1-3-3,1-2-1,-1-2 1,0 2-3,-3-4 0,-3 4 3,0-2 0,-4 7-3,0-1 0,0 2 3,-2-2-2,-2 1 0,-4 2 0,-4 5-1,1 2 0,-1-1 0,-4 1-8,1 2 3,-8 0 0,-1 0 0,1 5 4,-2 1 2,0 1-2,3 6 1,1-4 4,5 0-7,1-2 6,3 1 9,2-4-10,5 0-2,1 0 0,2-4-10,0 0-9,0 5-14,0-1-12,4 0-3,7-1-17,1-3-20,5 0-50,1-3-88</inkml:trace>
          <inkml:trace contextRef="#ctx0" brushRef="#br0" timeOffset="-2453.5083">1260 389 87,'-2'0'0,"-3"0"114,1 0-37,4 0-20,0 0-6,0 0-8,0 0-5,0 0-8,0 0-5,0 0-10,0 0 4,4 0 3,5 0 10,1 0-1,0 0 2,3 2-5,3 1-6,-1 0-4,4 0 6,1 0-1,-1-3-1,4 0-2,4 0-4,0 0-1,4-3 0,-4 0-5,2 0-1,-2-2-3,0 0-3,-3 3 2,-5 0-2,0-2-1,-7 1-2,1 2 0,-3-1 1,-10-2-1,4 4 0,-2 0-7,-2 0-16,0 0-9,0 4-25,-4 6-10,-6 1-9,-5 3-37,-1 6-28,-1-2-27,2-5-28</inkml:trace>
          <inkml:trace contextRef="#ctx0" brushRef="#br0" timeOffset="-2166.9411">1371 650 187,'-8'0'0,"4"0"159,4 0-103,-4 0-9,4 0-3,0 0 5,0 0 5,0 0-5,0 2-14,2-2-5,4 0 8,3 0 12,3 0-5,7 0-13,-1 0-4,3 0-7,4 0-1,-2 0 5,2 0-6,-1 0-2,-1-5-1,2 5-4,0 0 0,-4 0-4,6 0 0,-5-4-5,-3 2 0,0 0-4,-1 1 2,-1-2-2,1 3-52,-5 0-13,-1 0-80,-3-8-165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4:21.1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4945297-0481-4543-8C0B-F136A2D89861}" emma:medium="tactile" emma:mode="ink">
          <msink:context xmlns:msink="http://schemas.microsoft.com/ink/2010/main" type="writingRegion" rotatedBoundingBox="190,4897 24981,4933 24963,17661 172,17626"/>
        </emma:interpretation>
      </emma:emma>
    </inkml:annotationXML>
    <inkml:traceGroup>
      <inkml:annotationXML>
        <emma:emma xmlns:emma="http://www.w3.org/2003/04/emma" version="1.0">
          <emma:interpretation id="{49A4BE06-9B05-498B-B8E5-E4A850F2765E}" emma:medium="tactile" emma:mode="ink">
            <msink:context xmlns:msink="http://schemas.microsoft.com/ink/2010/main" type="paragraph" rotatedBoundingBox="1552,4774 24986,5026 24972,6393 1538,61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3B40E4-AB12-4EA9-8C57-FC4ED9DCC879}" emma:medium="tactile" emma:mode="ink">
              <msink:context xmlns:msink="http://schemas.microsoft.com/ink/2010/main" type="line" rotatedBoundingBox="1552,4774 24986,5026 24972,6393 1538,6141"/>
            </emma:interpretation>
          </emma:emma>
        </inkml:annotationXML>
        <inkml:traceGroup>
          <inkml:annotationXML>
            <emma:emma xmlns:emma="http://www.w3.org/2003/04/emma" version="1.0">
              <emma:interpretation id="{F109C3D0-E5A2-4C43-B796-871BC9440694}" emma:medium="tactile" emma:mode="ink">
                <msink:context xmlns:msink="http://schemas.microsoft.com/ink/2010/main" type="inkWord" rotatedBoundingBox="1548,5133 4349,5163 4341,5906 1540,5876"/>
              </emma:interpretation>
              <emma:one-of disjunction-type="recognition" id="oneOf0">
                <emma:interpretation id="interp0" emma:lang="tr-TR" emma:confidence="0">
                  <emma:literal>1&lt;30</emma:literal>
                </emma:interpretation>
                <emma:interpretation id="interp1" emma:lang="tr-TR" emma:confidence="0">
                  <emma:literal>n. 30</emma:literal>
                </emma:interpretation>
                <emma:interpretation id="interp2" emma:lang="tr-TR" emma:confidence="0">
                  <emma:literal>n&lt;30</emma:literal>
                </emma:interpretation>
                <emma:interpretation id="interp3" emma:lang="tr-TR" emma:confidence="0">
                  <emma:literal>n, 30</emma:literal>
                </emma:interpretation>
                <emma:interpretation id="interp4" emma:lang="tr-TR" emma:confidence="0">
                  <emma:literal>K</emma:literal>
                </emma:interpretation>
              </emma:one-of>
            </emma:emma>
          </inkml:annotationXML>
          <inkml:trace contextRef="#ctx0" brushRef="#br0">62 63 12,'0'0'35,"0"0"-1,-4 0 5,4 0-11,0 0 7,-1 0 2,1 0-6,-2 0 2,0 0-2,2 0-6,0 0-6,0 0-1,0 0 4,0 0-2,0 0-2,0 0 16,0 0-6,0 6-5,0-1-3,0 7-4,0-2-6,2 5 4,0-3 3,-2 6 2,0 2 3,1 5 5,3 2 1,-4-2-4,0 2-7,2-2-3,-2 1 0,4 1 0,-2-2-4,2 4 2,0-2-2,-4 2 4,0-6-1,2-1-2,-2 0-2,4-1-3,-4-2 0,0-3 0,0-1-2,0 0 0,0-6-3,-4-2 0,4 2 2,-4-2-1,2 0 0,-2-6-3,2 1 1,-2-2 0,2 3 0,-2-3 12,3 0-5,-1 0-5,-4-5-4,0-5-3,-2-2 0,1 1-3,-1-5-3,0 2 4,2-8-2,4-3 0,0 3-4,0-8 1,2 1 3,0 3-1,0-1 3,0 2-2,4 0-2,-2-4 2,4 4-3,2-2 0,0 4 1,1-2 0,1 4 5,0-2 4,-1 3 1,-1 0 0,2 3 0,-1 0 0,3 1 0,-1-2 1,1 4 0,-6-3 1,2 4-1,-1 3 0,-3 1 0,2 5 1,-2-1-1,-2 5 0,-2 0 2,0 0 1,0 0 0,4 9 2,1 6 12,3 2-2,2 3-1,0 2-2,1-1-6,-7 3 1,6-2 0,-1-1 0,-1 2 3,4 4 7,-3-5-1,3 1-3,-2 1 0,3 1-2,-1-1-1,3 3-3,-1-1-1,-3 2-3,-1-3 0,0-4 1,-7 3-2,3-6 1,-2 3 2,-4-2-2,2-2-1,-2-7-2,2-1 0,-2-3 2,0-1 2,0 0-3,0-1 2,0-1-2,0-3 0,0 0 0,0 0-2,0 0-45,4-2-25,0-11-52,2-12-127</inkml:trace>
          <inkml:trace contextRef="#ctx0" brushRef="#br0" timeOffset="1101.9348">1199 23 1,'0'0'0,"-6"0"99,0 4-54,-3 2 6,1-4-12,4 5 8,-2-3 11,6 1-2,-4-3-7,2 2-4,2-4-8,0 0-5,-2 0-2,2 0 1,0 0 2,0 0-3,0 0 1,0 0-8,0 0-7,0 0 2,0 3 3,0-3 2,0 0 3,0 0-5,0 0-4,0 0-4,0 0-4,0 0-4,0 0 0,0 0-3,-1 0 0,1 0-3,-2 5 0,0-4-1,0 4 4,-6 6 11,4-3-8,-5 4 0,1 0-3,-2-4 1,-1 2 1,-3 7-1,-7 0-1,-4 5-2,-2 3 0,-6-5 3,-6 5-1,4 1 2,-7-1-1,7 0 1,0-2 3,6 3 2,2-12-6,4 5-1,4-11-2,5 6 0,0-1 1,7-6-1,-3 4-1,2-4 1,6-5 0,2 0-3,0 0-2,0 0-8,0 0 5,14 2 10,-1 2 0,7-1-3,1 1 2,4-4 9,0 0-5,2 3 0,-1-1-3,-5-1 2,-4 2 2,4-1-4,1 5 2,-1-1 0,2 3-1,2-1 0,-2 1 1,3-4 0,-5-1-2,0 4-2,-3-1 0,-3-1 5,4-2-5,-7 3 0,3-3 3,-1-2-3,-6 1 0,7-2 3,-5-1-2,3 2-1,-5 1 0,6-3-8,-11 0-24,3 2-31,2-4-81,-4 0-125,-4-2-197</inkml:trace>
          <inkml:trace contextRef="#ctx0" brushRef="#br0" timeOffset="1966.6764">1632 82 440,'-4'-9'0,"4"1"98,0 0-65,2 6 12,2-2-15,5-5-1,1-2-2,-2 1 1,5-5-6,7 0 0,-1 5-7,2-5 3,1 6 3,-3 4 1,-4-4-9,3 7-1,-3 2-7,3 0 0,-5 8 0,-1 2-2,-3 1-1,1 6 3,-6-2 2,-2 2 4,0 2 0,-2 0 0,0 6-1,-2-4 0,-6-1-1,-3 2 3,1-3-6,-2 0 2,5 2-4,-3-4-2,2 0 2,4 0-3,2-11-2,0 6 1,2-1 0,0-3 0,0 1-3,2-1 3,4-1 0,6-1 0,-6-2 0,5 6 0,3-1-1,3 0 1,0 3 0,5 1 0,-3-3 1,-3-2-1,5 8 1,-4-7-1,2 4 0,-1 1 1,-8-5-1,1 9 0,-7-8 0,2 2 0,2-1 0,-5-2 0,-3-3 0,0 3-2,0-1 2,-11 0 0,-3 0-8,-7 1 4,-6 1 8,-8 3-4,-3 2 2,-3-2 4,2-1-5,1-3 4,3 1-2,0-2-3,6 1 0,2-3 4,6 1-5,-1-5-12,9 0-1,1-2-12,7 0-5,5 0-17,0 0-30,3 0-44,13 0-31,5-9-28,12-10-90</inkml:trace>
          <inkml:trace contextRef="#ctx0" brushRef="#br0" timeOffset="2335.4381">2420 227 613,'0'6'0,"0"7"59,-3 2-57,-1 13 8,-8-1 9,4 2 20,-3 0-9,3 4 1,6-5-4,2 2-7,0-1-2,0-2-1,4-1-3,2-6-2,7 2 0,3 0-3,-5-9 0,5 3-4,1-8 0,-1-2-5,1-2 0,4-4 2,5 0-2,3 0 5,-6-7-3,10-8 1,-4-4-1,-2-7 0,5-4-1,-6-3 0,-5-5 1,-2 3 2,-1 1-2,-11-2-1,-5 3 2,-2-5 0,-4 0-2,-9 2-2,-3 9-1,-7 2 3,-8 3 0,-4 7 0,-7 5 13,-1 4-11,-3 1-4,0 5 0,1 2 1,7 11 0,7 3-67,5 9-26,15-1-93,9-3-165</inkml:trace>
        </inkml:traceGroup>
        <inkml:traceGroup>
          <inkml:annotationXML>
            <emma:emma xmlns:emma="http://www.w3.org/2003/04/emma" version="1.0">
              <emma:interpretation id="{A5D1777F-D1F3-4D9A-A65F-A3EFCD30CABB}" emma:medium="tactile" emma:mode="ink">
                <msink:context xmlns:msink="http://schemas.microsoft.com/ink/2010/main" type="inkWord" rotatedBoundingBox="5417,5261 6511,5273 6507,5665 5413,5654"/>
              </emma:interpretation>
              <emma:one-of disjunction-type="recognition" id="oneOf1">
                <emma:interpretation id="interp5" emma:lang="tr-TR" emma:confidence="0">
                  <emma:literal>ve</emma:literal>
                </emma:interpretation>
                <emma:interpretation id="interp6" emma:lang="tr-TR" emma:confidence="0">
                  <emma:literal>re</emma:literal>
                </emma:interpretation>
                <emma:interpretation id="interp7" emma:lang="tr-TR" emma:confidence="0">
                  <emma:literal>Ve</emma:literal>
                </emma:interpretation>
                <emma:interpretation id="interp8" emma:lang="tr-TR" emma:confidence="0">
                  <emma:literal>va</emma:literal>
                </emma:interpretation>
                <emma:interpretation id="interp9" emma:lang="tr-TR" emma:confidence="0">
                  <emma:literal>ia</emma:literal>
                </emma:interpretation>
              </emma:one-of>
            </emma:emma>
          </inkml:annotationXML>
          <inkml:trace contextRef="#ctx0" brushRef="#br0" timeOffset="3195.7895">3872 191 600,'0'-1'0,"0"1"73,0 0-70,0 0-3,0 1 0,0 7 0,2 3 22,-2 0-9,2-3 7,4 7 2,3-1 3,1 6-4,2-4 0,-5 4-8,5-3-2,-4 1 1,3-1 2,-1 2-1,5-7-3,-3 4 0,4-8-6,-5 0-1,1-2-2,-1-1 1,-1-1-3,0-4 2,-5 0 5,-1 0-1,0-2 10,2-7 12,-2-2-4,0-4-3,1-7-8,5-4-2,-4 1-4,-2 2 2,-2 1 3,-2 0 3,0 6-1,0-4 1,0 9-6,-2-5-4,2 5-2,0 4-2,-4-1 0,2 0-1,-2 2 1,4 3-18,-2 1-4,2 2-2,0-2-13,2 2-10,8 0-29,3 0-17,7 0-19,-1 0-12,2 4-18,1 3-46,-1-3-39</inkml:trace>
          <inkml:trace contextRef="#ctx0" brushRef="#br0" timeOffset="3598.6247">4491 271 467,'3'0'0,"9"0"34,-6 0-12,5 0 19,-1 0-4,-6 0-5,8 0-7,-5 0-2,7-10 8,-3 4 6,5-9-6,-1 4-11,-3-1-7,3-3-3,1 1-7,-6-4-1,-1 5 0,-5 3-2,-2-1 0,2 3 6,-4 0-4,0-1-2,0 0 0,-8-3 0,-7 4-17,1-3-1,-3 3 0,-4 5 6,-7 3 5,5 0 9,-2-3-4,4 3-6,-2 0 8,1 0 0,3 6 41,2 2-17,3 1-2,3 0-2,-7 0-6,5 9-3,1-4-1,4 5 0,1 0 1,3 1 0,4-2-6,0-1 1,0 0 1,7-1 6,1 4 1,2-2-2,5-1 0,3 0-1,3 1 1,4-3-3,-2 3-2,6-8 0,4 3-4,2-2-1,6-7-2,1-2 0,1-2 4,3 0-3,0 0-2,1-6-68,3 1-20,-6 1-95,-7-3-133</inkml:trace>
        </inkml:traceGroup>
        <inkml:traceGroup>
          <inkml:annotationXML>
            <emma:emma xmlns:emma="http://www.w3.org/2003/04/emma" version="1.0">
              <emma:interpretation id="{E09EA149-D29D-47D3-B000-B58F0142C9A5}" emma:medium="tactile" emma:mode="ink">
                <msink:context xmlns:msink="http://schemas.microsoft.com/ink/2010/main" type="inkWord" rotatedBoundingBox="7333,4836 24986,5026 24972,6393 7318,6203"/>
              </emma:interpretation>
              <emma:one-of disjunction-type="recognition" id="oneOf2">
                <emma:interpretation id="interp10" emma:lang="tr-TR" emma:confidence="0">
                  <emma:literal>rbilinmediğiçinttestuygulanır</emma:literal>
                </emma:interpretation>
                <emma:interpretation id="interp11" emma:lang="tr-TR" emma:confidence="0">
                  <emma:literal>5 bilinmediği iaint-test uygulanır.</emma:literal>
                </emma:interpretation>
                <emma:interpretation id="interp12" emma:lang="tr-TR" emma:confidence="0">
                  <emma:literal>5 bilinmediği içirt. test uygulanır.</emma:literal>
                </emma:interpretation>
                <emma:interpretation id="interp13" emma:lang="tr-TR" emma:confidence="0">
                  <emma:literal>j bilinmediği iaint-test uygulanır.</emma:literal>
                </emma:interpretation>
                <emma:interpretation id="interp14" emma:lang="tr-TR" emma:confidence="0">
                  <emma:literal>j bilinmediği içirt. test uygulanır.</emma:literal>
                </emma:interpretation>
              </emma:one-of>
            </emma:emma>
          </inkml:annotationXML>
          <inkml:trace contextRef="#ctx0" brushRef="#br0" timeOffset="55546.13">19884 336 237,'0'0'0,"-4"0"88,4 0-67,0 0-11,0 0-1,0 0 8,8-2 15,-6-1-13,4 0-2,-2-2 0,1 4-3,-1-1-4,-4 0-4,0 2-5,0 0 0,0-2 1,0 2 0,0 0-2,0-2 0,0 2 6,0 0 13,0 0-1,0 0-1,0 0-2,0 0 0,0 0 2,0 0 0,0 0 2,0 0 9,0 0-1,0 0 5,0 0-2,0 0-4,0 0-3,0 0-2,0 0 0,0 0-1,0 0 0,0 0-3,0 0-2,0 0-2,0 0-4,0 0-1,4 6-2,-2 2 7,-2 5 2,4 0 0,0 1 0,2 6-6,-3-1 1,3-2 2,0 3-6,2-4-1,-4 2-1,5-2 0,-1-5-1,-4 4-1,2-3 1,1-3 0,-3 2-2,0-6-2,4 2 2,-2-5 0,-2-1 0,-1 4-1,3-5 0,-2 0 1,4 0-1,2 0 2,1 0-2,-3-5 0,3 4-6,-3-1-3,4-2-1,-6-1-4,3-1 3,1 2-2,-8-2 3,2-1 0,-2-2 2,-2 2-4,2-8 2,-1 3-5,-1-1 3,0-5 1,0 4 2,0-3 2,0 0-1,0 0 8,0 4 0,0 1 0,0 3 2,2 4 1,-2-3 4,0 3 0,0 0 0,0 1 1,0 3 2,0-2-3,0 3 2,0-2-2,0 2 0,0 0-4,0 0 0,0 0-1,0 0 0,4 0-2,0 5 0,-2 2 11,2 7 0,-2-1-1,2 2-2,3-2 2,-3 4-5,2-3 1,6 2 0,-6-1-2,5-3 1,-1 3-3,-2-6 0,1 3 0,1 1 0,1-8 0,-1 4-1,2-3 0,-5-1 0,3-1-1,-2-2 0,-2 3 1,5-3-1,-7-1 0,4-1-1,2 0-6,1 0-8,1-1 1,1-10-5,-5-2-6,-2 1-7,2-3-7,-7 6-25,-1 1-9,2 4 16,-2 0 26,0-5-7,-2 9-33,1-4-9,-3-1-7,2 3-18,0-3-11,2 3-11,0-7 42</inkml:trace>
          <inkml:trace contextRef="#ctx0" brushRef="#br0" timeOffset="56158.2584">20423 334 52,'4'-2'0,"-4"1"113,2 1-46,-2 0 1,0 0 6,0 0 2,0 0-7,0 0-7,0 0-4,0 0-6,0 0 7,0 3-11,0 6-4,0-3-9,0 2-11,0 3-1,2 0-2,4-2-5,0 0-6,1 4 2,1-4-4,0 3 3,-2-1-3,3-2-5,-3-4 4,-2-1-3,4 5-1,-4-2 0,1-3-1,-1 0 0,2-2-1,-4 2-2,2-4 2,-4 0 2,0 1-4,2-1 1,0 0 0,4 0 0,5-2-6,-5-9 1,8-7 1,-5 0-7,5 0 5,-7 1-1,5-2 1,-8 1 0,0 2-2,0 5 3,1-1 1,-5 4 4,0 5 0,0 3 0,0 0 3,0 0-3,0 0 0,0 0 1,0 0-1,0 0 0,0 0 3,0 0-3,0 0 0,2 3-4,2 8 4,0 4 0,2 2 5,6 8-3,-3 3-1,9 6 1,-1 4-2,2 7 0,-7 0 0,5-4-1,-3 4 1,3-1 1,-5-1-1,1-4 0,-9 1 0,2-4 0,-6 0 0,0-2 0,-2-1-1,-8-1 0,-7-3 2,0-6 1,-3-2-3,-3-4-3,2 2 6,-4-11 3,0 7-4,-6-8 5,0-3-7,0-2 2,2-2 7,2 0-4,4-3-3,-5-7 3,9-7-4,2 2 0,-1-9-8,5 0-5,3-1-2,4-2-13,3-5-17,3 5-11,0 3-6,3 8 13,9 1 3,2 3-17,-1 1-33,4 0-21,7 6-28,1-4-31</inkml:trace>
          <inkml:trace contextRef="#ctx0" brushRef="#br0" timeOffset="56911.3908">21177 370 219,'0'-11'0,"0"4"29,0 0 16,-4-2 38,-1 4-16,-1-3 9,0 5 11,-4-1-4,3-1-13,-5 1-12,2 0-12,-7 2-8,3 2-10,-3 0-11,-4 0-10,1 0-4,-1 8 3,-2 3-1,-2 1 1,2 5 3,1 0 0,3 5 2,6-6-3,1 2-4,4-2 1,4-1-6,2-5 1,-1 3 0,3-7 2,0 1-2,0-2 0,3 2-2,1-3 2,0 5 0,4-5-4,2-4 4,-3 0 0,7 0 0,-1 0-7,3 0 2,1-7 2,3-3-2,1-1-5,-4 5 0,-3-5 0,3-2 3,-1 6-3,-1-4 5,-3 0-4,-3 4 5,-3 2 4,-2 3 0,-2 1 0,2 1 0,-4 0 0,0 0 0,0 0 0,0 0 5,0 0-2,6 3 0,-6 0 2,3 8 2,-1 5-1,-2-5-1,6 11 1,-2-3-1,8 3 1,-9 7-3,11 2 1,-4 1-1,1 1-1,-1 3 0,3 0-2,-7 1 0,6 2 4,-6 0-4,-4 0 0,0-2 0,-2-3 5,0 0 0,0-7 2,-2 0-1,0-4-1,-2-3 1,-6-4 0,2-3 0,1-2 1,-5-6-5,4-3 0,-7 1 3,1-3 0,1 0 0,-3 0-2,-1-3-1,3-6 0,1-1-1,-3-6-2,7-1-3,-7-6-6,5-3-1,1-4-6,-5 2 2,7-2-5,-2 1-12,4 2 2,3 3 3,3 8 10,0 2-12,0 4-32,5 4-39,5-3-12,-2 5-13,1 0-38,3 3-17</inkml:trace>
          <inkml:trace contextRef="#ctx0" brushRef="#br0" timeOffset="57712.2209">21365 389 38,'0'-1'0,"0"1"109,0-3-41,0 3-1,0 0-13,0-2-3,0 2-6,0 0 0,0 0-3,0-3 3,2 2 5,0-1-3,-2-1-6,2 3-1,-2 0-3,0 0 1,5 9 6,-1 1-12,2 4-4,0 0-2,-4 0-7,-2 2-7,2-2-1,0 1 3,0-6-2,1 0 0,-3 0-7,6-2 2,-4-3-1,2 1-4,0 0 1,0-1-3,2 0 0,-3-4 2,-1 0-3,2 0 2,6 0 0,-6 0-1,3 0 0,3 0-6,-2 0-2,2-6-2,-1 0-1,-5 3-7,8 0 1,-5-4-7,-1-3 3,4 0-3,-4 3-5,-2-1 1,1-3-3,1 2-5,0 2-6,-4-4 4,2 2 20,0-1 4,-1-1 1,-1 0 1,0 3 8,2 2 4,-4-3 0,0 3 18,0 3 8,0 3 14,0 0 3,0-4-10,0 2-6,0 2-8,0-2-8,0 0-3,0 1-5,2-1-4,2 2 1,0-3 0,4 3 3,-1 0 0,-1 3 6,6 6 6,-8 9 5,5 0 2,-1 6-5,-4-3-2,2 0-1,1 0-4,-3-2-2,-2 1 2,2 0-4,0-6-2,2 3-2,-1-7-1,-5 0 0,4 2-2,-4-5-16,4-3-19,-2 0-28,-2-3-34,4-1-89,-4 0-108</inkml:trace>
          <inkml:trace contextRef="#ctx0" brushRef="#br0" timeOffset="58557.6312">21834-52 34,'2'-7'0,"0"5"74,2-1-55,-2-1 10,0 4 6,2-4 45,-4 4 0,0 0-8,0 0-8,0 0-9,0 0-10,0 0-7,0 8 5,0 5 11,0 4 2,0 4-13,0-2-13,0 6-2,0 1-8,0 6-1,0-1 2,4 3-3,2 0-4,5-1-5,-3-1 1,2-3-1,-1 3-4,3-3-2,-1-2-1,3-4 1,-6 3-1,1-1-1,1-6 2,-6 2-2,2-7-1,-1 4 0,-3-6 2,0-1-2,-2 2-1,0-1 1,0-2-11,0 0-1,-2 0-1,-3 2-9,-1-1-17,2-4-19,-2 5-33,-4-6-45,5 0-33,1-3-79</inkml:trace>
          <inkml:trace contextRef="#ctx0" brushRef="#br0" timeOffset="59276.1756">22323 435 161,'2'-6'0,"6"-2"46,-4 0-26,2-3 12,-2 2 16,0 1 12,3 2 3,-3-7-17,0 2-2,-2 1 2,0-3-6,0 3-3,-2-1-11,0 1-4,-2 1 2,-6 1 9,-3 2-5,-3-1-4,-3 3-8,-1 2-1,-1 2-10,0 0 4,-3 4 1,1 9 7,2-3 10,1 2-8,3 4 1,-3 0-7,5 2-2,5-4-7,-3 6 5,9-4-5,-2-1 0,2 4-1,2-6-3,0-1 0,0 3 4,0-7-4,2 2 0,0 1 0,2-2 2,3-4-3,1-2 0,-4 3 2,6-3 0,-7-3-1,1 0 0,4 0-1,0 0-3,3 0 1,1 0-4,-4-10-1,5-2-3,-5-5-7,4 1-6,-1-2 6,1 7 5,-6-7 2,3 6 3,-3 1 0,-2-2 4,-2 9 6,0 1-3,-2 3 2,0 0 0,0 0 2,2 0 6,-2 0 2,0 0 0,0 0 0,0 0 0,0 0-3,0 1 0,0 1-3,0 0 0,0 2 3,0 3 2,2 2-2,5 0 1,-5 2-2,4 2 2,4-1 1,-4 6-3,-1-4-2,5 3 0,-2-1-3,1 2 2,1 1-3,-2-5 1,1 0-2,-1-3 0,2 1 0,-6-6 1,2-2-2,-6-1-23,0 0-3,0-1-17,0-2-12,0 0-24,0 0-16,0 0-31,-2-11-76,2-3-70</inkml:trace>
          <inkml:trace contextRef="#ctx0" brushRef="#br0" timeOffset="59756.9119">22505 444 498,'2'0'0,"-2"0"120,0 5-115,0-3 2,0 0 14,0 3 12,0 6-6,2 4-3,-2-5 12,2 5-1,0-4-5,0-3-1,-2 3-4,0-1-8,0-4-1,0 3 0,0-7-2,0-1-3,0-1-2,0 0-4,0 3-1,0-3-1,0 0 1,0 0 2,0 0 0,0-6-1,0-1-5,0-3 0,2-7 0,4 3-15,3-11 10,1 3-3,3-3-10,-5 0-7,6-1 2,-1 6 1,-3 1 9,-6 3 8,5 4 5,-5 6 0,0 0-2,4 3 1,-2 1 0,-2 0 1,-1 2 0,-1 0 0,0 0 0,-2 0 6,4 7 6,0-1-1,2 5 3,-2 3 1,0-4-3,3 5 2,-3 0-5,4-1-2,2 3 2,-1-2-1,3 3-3,-3-4 0,1 7-2,0-7 2,-4 4-3,3-1 0,-3-3-1,-2-1 0,0 3 0,2-4-1,-3 3 0,-1-5 1,-2-6-1,0 0 3,0 2-4,0-4-5,0 2-9,0-1-3,0-3-13,0 0-9,-4 0-5,-3 0-40,3-5-62,2-8-53,2-1-80</inkml:trace>
          <inkml:trace contextRef="#ctx0" brushRef="#br0" timeOffset="60035.1243">22992 316 645,'0'0'0,"-4"4"22,2 4-6,1 2 38,-3 4-1,4-1-21,0 1-13,0 0 5,0 1 6,0-2-4,2 1-2,0 4-3,5-2-3,-3 1-4,-2-2-5,2 2-1,-2-2-1,2 1 0,0-1-3,-2-5-1,-2 0-3,0 1 0,0-2 2,0 0-2,0-7 0,0 0-17,0-1-8,0-1-11,0 3-17,0-3-13,-6 0-45,4-6-57,2-5-90</inkml:trace>
          <inkml:trace contextRef="#ctx0" brushRef="#br0" timeOffset="60466.4027">23147 444 603,'0'0'0,"0"5"51,0-1-45,0 3 24,-2 6 23,-2-2-18,4-1-14,0 5 1,0-4-2,0 1 8,0 1 0,2-1-2,0 3-2,4-4-5,-4 1-3,5 1-4,-3-4-2,-2-4-4,0-3-1,-2 1 0,0-1-1,0-2 0,0 0 4,0 0 6,0 0 1,0 0 2,0 0-1,0-5-3,0-2-9,0-6-4,0-2 0,0-2-3,2 0 0,4-6-4,4 2-4,-3-6-6,-1-2 6,4 3 0,-4 1 0,5 6 6,-7 4 5,0 2 0,2 8 0,1-2-1,-1 0 0,0 3-2,4-2 1,-5 4 0,3-1 2,6 0 0,-7 3-2,3-2 2,-2 0 0,3 2-1,-3 0 1,6-2-2,-7 2 1,9 0 1,-8 0 0,5 0-27,-3 0 2,-1 0-10,-1 4-8,-4 0-19,4 6-27,-8 1-50,0 0-16,0 0-58</inkml:trace>
          <inkml:trace contextRef="#ctx0" brushRef="#br0" timeOffset="60714.4741">23371 603 533,'0'8'0,"0"-1"137,0 2-80,-4 0 11,2 1 4,-2-8-13,4 1-12,0 0-9,0-3 4,0 2-3,0-2-8,0 4-7,4-1-6,4-3-3,-4 0-1,-2 2 2,2-2 1,-2 0-5,0 0-3,3 0 0,-3 0-2,-2 0-5,0 0-2,0 0 0,0 0-44,0 0-17,0 0-30,-7 0-54,3-2-252</inkml:trace>
          <inkml:trace contextRef="#ctx0" brushRef="#br0" timeOffset="8479.0764">6002-30 15,'0'-4'0,"0"-1"66,0 1-36,0 1-10,0 1 1,0-2 3,0-1 8,0 3 1,0 0 3,0-3-5,2 3 1,0 2 3,-2 0 3,0 0-1,0-4-2,0 4-2,0 0-2,0-2 5,0 2 3,0 0 0,0 0-4,0 0-5,0 0-6,0 4-9,0 2-1,2 3 6,-2 3 0,4-3-3,0 6-7,3-3 3,1 1 4,-2 4-4,2-5 1,-1 10-1,-1-5 0,6 11 2,-6-3-2,7 4-5,-5 3 3,1 1-3,1 2-4,-6 1 1,0-5-3,4 3 0,-6 0 0,-1-6-1,-1-1 1,0-4-2,-3-2 0,-9-2 1,6-4-1,-7-3 1,1 1-1,1-5 3,-7 1-3,7 1 5,-3-7 4,-5 1-3,7-4-2,-5 0 1,-3-7-5,5-5 0,-6-5 5,1-2-8,5-6 1,-1-2 1,1-5-5,3-5 1,1 0 2,1 1 4,0 0-1,5 3 0,-1-1 0,0 5 0,4-1 3,-2 3-6,2-1 4,0 1-1,-3 3 0,1 2 0,4 1 2,0 0-3,0 4 0,0 2 2,0 2-2,9 5 1,-1-5-1,6 3 2,-5 2 1,7-3-2,1 2 3,4 2-3,4-5 0,1 2 6,3 1-4,-4 4 4,0-5-3,0 5 1,-2 0 1,-2 5 2,3 0 3,3 0 0,-4 5 0,4 0 1,-2 3-1,2-3-3,-2 1 1,0-1 0,-5 2-3,-3-5 0,2 4 0,-3-4-2,-4 3 0,-3-4 0,-1 1-2,0 1-1,-3-2 0,-5 2 0,2-1 0,2 1 0,-2-3-17,4 3-16,0-1-19,1 3-7,5-3-15,-2 0-32,1-2-75,-1 0-113</inkml:trace>
          <inkml:trace contextRef="#ctx0" brushRef="#br0" timeOffset="9829.1168">7193-286 327,'2'-9'0,"4"5"36,-3 1-8,-1 3-4,-2 0 0,2 0 2,4 5 10,-2 11 8,4-3 12,-3 13 9,3 3-15,2 7-22,-2 1 2,-1 4-4,1 1-4,0 0 0,-2 2-3,-1 0-1,3-1 2,-4-3-3,0-1-1,-4 4-4,4-1 1,-4-2-7,0-5-2,0-1-1,0-4 0,0-3-1,0-6-3,0-2 2,0-7 1,0-3-3,0-2 1,0-5 0,0-2 0,0 0 0,0 0 0,2 0 0,0 0 0,1 0 1,-1 0-1,4-13-6,2-1 5,2-8-4,3 1-1,1-4 0,3 1-2,0 0 4,3 3 0,-3 0 4,4 4 0,1-2-3,-3 4 2,0-4-1,1 11 3,-5-5 1,2 6-3,-3 3-2,-2 2 4,1 2 0,-3-3 1,3 3-1,1 0-2,-1 5 1,1 4 0,-1 1 0,-1-3-1,-2 3 1,-3-2 0,-3 5-3,-4-1 2,0 1-3,0-2 1,0-1 2,-4 3 2,-1-3-2,-7 1-5,-5 3 10,-3-3 0,-3 2 6,4-1-6,-4-6 1,3 3-6,-1-2 2,-2 4 12,2-7-10,1 3 0,5-2-1,3-3 0,3-2-2,-1 0 0,6 0-13,0-4-4,4-1-15,-2 0-5,2-2-7,0-1-29,8-1 4,0 1 5,7 0 3,-5 3 2,3-4-14,3 3-11,1 2 7,1-2-3,-3 3-10</inkml:trace>
          <inkml:trace contextRef="#ctx0" brushRef="#br0" timeOffset="10121.8486">7877 286 316,'4'-6'0,"-4"-1"126,2 7-74,0-2-3,0 2 1,0 0 11,-2 0 0,0 0 0,0 0-10,0 0-10,0 0-13,2 0-10,1 0-9,5 7-2,-6 1 2,2 1 2,4 0-4,-1 5-2,-5-4 2,6 3-2,-2 0-2,0 1 0,-4 6-2,1-4-1,-1 2 0,0 2 2,0-7-1,-2 1 0,2-1-2,-2-5-11,0 3-16,0-1-16,-6 0-15,-1-1-31,-11-3-51,3-1-8,-5-5-105</inkml:trace>
          <inkml:trace contextRef="#ctx0" brushRef="#br0" timeOffset="10346.0962">7873-118 652,'-2'-18'0,"0"7"84,2 0-44,0 2-6,0 0-10,0 2 0,0 0-10,0-1 2,2 0-3,0 7-8,0 1-7,4 0-1,-6 0-5,0 0-38,0 0-40,0 6-18,0 3 10,0 4-40,0-3-19,0-5-35</inkml:trace>
          <inkml:trace contextRef="#ctx0" brushRef="#br0" timeOffset="10655.693">8177-276 531,'0'4'0,"0"9"78,0 4-80,7 6 4,-1 6 16,2-4-8,-4 7-2,2-1 15,1-3 6,1 3 8,2 3 0,-3-2-5,-3 2-6,4 2 1,-4-6-8,4 3-2,-3-6-3,1 3-2,2-5-3,-2 2 0,3-2-2,-1-1-2,0-4-2,0 0-1,-3-1 1,3-4-2,-2-4-1,0 3 0,-2-6 0,-4 2 0,2 1-11,1-2-8,-1-4-6,0 2-8,-2 3-23,0-3-36,0 2-36,-2-4-36,-2 4-59</inkml:trace>
          <inkml:trace contextRef="#ctx0" brushRef="#br0" timeOffset="10947.2946">8617 294 690,'0'0'0,"0"0"67,0 1-68,0-1-5,4 3 5,-2 2 2,2-1 22,2 0-6,-2 3 10,3-2 2,-3 3-5,4 6 0,0-5-5,-4 2-9,5 3-3,-1-4-2,-4 0 0,2 4 0,-2-5 0,-3 2 0,5 2-1,-6-3-4,0 1 0,0 0 1,0-3-1,0 0 2,-7 1-3,-3 4-42,-2-9-2,1 0-24,-1 4-49,-7-7-4,7-1-70,-5 0-66</inkml:trace>
          <inkml:trace contextRef="#ctx0" brushRef="#br0" timeOffset="11150.4934">8571-57 705,'-2'-17'0,"2"7"41,2 1-23,6-1-3,-6 4-7,1-6-4,-3 3-4,0 4 0,2 5-3,-2 0-3,0 0-20,2 5-39,0 9-7,0 0 0,0 9-36,0 1-26,-2-1-11</inkml:trace>
          <inkml:trace contextRef="#ctx0" brushRef="#br0" timeOffset="11490.7228">8880 320 96,'16'12'0,"-9"2"2,1-3 4,0 0 7,-6-5 12,2 0 22,-2-3 14,-2-1 15,0-2-3,0 0-14,0 0-9,0 0-11,0 0-4,0 0-3,0 0 1,2-5 5,-1-1-4,3-2-9,4-4-19,0-8-4,5 0-3,1-4 2,3 5 0,1 1-1,-3-2 0,4 8 0,-3-3 0,1 4 18,1 4 0,-5 0 4,1 5 6,-3 2-3,5 0-7,-3 4-2,5 8 6,-1 8 5,2-4-7,-1 9-4,3 3 0,0-1-5,-5 0 2,3 3-1,4-1-4,2-2-6,-1 2-1,-3-4 0,0-7-2,0 4-44,3-7-59,-5-3-200</inkml:trace>
          <inkml:trace contextRef="#ctx0" brushRef="#br0" timeOffset="14453.5652">9682 255 274,'0'0'0,"0"0"201,0 0-174,0 0-13,0 3 3,0-1 5,0 3 12,0-1 4,0-2-8,4 5 5,0 1-5,0 0-2,2 2 6,-4 2-8,3-2-3,1 5-10,-4-1 2,6 5-3,-8-4 0,4 0-1,0 0-5,1-1 1,3-1-4,-8-4 2,4-4-3,2 0 1,-4-1-1,0-4-1,-2 0 0,0 0 0,4 0 3,-4 0-1,3-4 0,-1-5 2,6-5-3,4-9 0,-3-3-4,3-6-7,0 2-1,-1 2-5,-1-2-5,0 3 8,-3 1-3,3-1-3,-4 12 10,0-2 4,-3 10 4,3 0 0,-4 7 4,-2-2 1,0 2 2,0 0-2,2 4-1,-2 6 7,4 3 1,-2 1 0,2-5-1,0 9 0,1-7 1,-1 0-2,0 2-2,2-5-1,4 1 0,-3-1-4,3 3-1,-2-5 2,-1-1 0,3 3-2,-2-7 0,-2 4-2,1-5 0,-3 0 2,2 0-2,4 0 0,-1 0 4,3-5-6,-2-1 3,1 0-2,-1-2-8,-2-5 1,-1 2 0,1 2-9,0-4 1,-4 6 9,1 3-3,-3 0 6,0 4 3,-2 0 0,0-2-2,0 2 1,0 0-2,0 0 0,0 0 2,0 6 4,2 2 7,4 5 0,-2-3-3,4 3-1,1 0 4,-1 1 2,8-1-5,-5-2 0,1 1 2,-1 0 0,1-3 0,-4 6-4,3-2-2,1-5 0,-4 0-1,-1 1-1,3 0 0,-6 1 0,0-2 1,3 3-1,-1-2-17,-2 1-4,-2 1-9,0-3-8,6-6-26,-1 2-27,-3-3 1,4-1 6,2 0-7,-1 0-3,3-5 13,1-1 11,3-5 21,1 2 24,1 4 18,-1-1 7,-3-1 0,1-2 12,-1 5 28,-5-1 7,5 0 12,-8 3 2,7-5-3,-5 1-5,5 6 3,-3-2-2,2-1 3,-1 1-13,3-2-8,-3-1-7,5 0-2,-1-4-8,5 3 0,-1-1 1,-4 1-8,5 0 1,-7 2-3,3-5-1,-7 4-1,1 0 2,-4 1-5,-4 0-1,2 0 2,0 4-1,-3-3 3,3-1-3,-4 1 1,0-3-1,0 0 1,-9 0-7,1 0 1,-4-5 0,1 3-10,-5 5 4,3 0 4,-3 1-1,1 2-3,-4-2-3,3 2 13,-1 0-8,1 0 5,-1 0-4,-1 2 2,5 1 1,1 1 0,5 3 7,-1 2 1,4 1-3,2 2 2,-6 4-1,4-2 4,1 3-2,3-5-6,0 1 1,0 5 1,7-7-3,3 7 0,2-4 1,3 1 1,2-1-1,1 2 0,-7-6 2,7 2-2,-3 4 2,5-7-2,-1 4-2,-2-2 0,5-3 0,-7-3 1,2-1-1,1-2 0,1-2 0,-1 0 0,1 0-15,-4-6-8,-1-5-14,3 1-12,-7-1-25,3 1-11,3-3 5,-6-1 8,3 5 6,1 0-24,-1-4-5,3 6 28,-5-4-11,3 0-4</inkml:trace>
          <inkml:trace contextRef="#ctx0" brushRef="#br0" timeOffset="15386.4414">11062 407 6,'12'-3'0,"-6"3"196,-2 0-126,1 0 32,1 0-43,-2 3-4,-2 0 13,0 4-15,4-2 3,0 4-7,-4 2-18,1-4-9,-1-1-2,0-1-4,4 0-3,0 3-2,0-5 0,-2-1 2,3 0 0,5 0-1,1 0-1,-3 0-3,7-2-2,-5 0-2,2 0 1,3-2-2,-2-4-2,-1-5 0,0-3 2,-1 5-2,-3-8 2,-3 3-3,3-6 0,-6 1 0,0 0-15,-4 0 6,0 3 1,-4-3-10,-4 4 4,-7 0-1,-3 2-13,1 8-7,-6 3 0,-2-1 7,-4 3 11,-8 0 8,4 3 2,4 1 11,0-1 23,0 4-8,2 1-1,4 3-6,4-3-1,5 4-3,4 4-1,3-8-5,5 7-4,0-4 0,2 1 4,4 2 8,3-3-3,5 0-3,-2 3 2,5-9-1,-3 5-1,3-1-1,4-5 1,-5 1-1,1-5-1,1 0 0,-1 0 0,3 0 0,-5-9-1,5-4-1,-1 2 0,2-8-8,-5 2 1,-1-6-3,3 2 4,-8 1 1,5-10 3,-3 2-6,3-3-1,-1-3-1,0 5 2,-3-5-5,1 0 0,-6-5-2,-2 5-3,-2-4 6,0 1 13,-4 4 1,0 2 6,-2 5 23,4 4 4,-2 9-5,4 0-6,-2 5-8,1-1-7,1 6-3,-4 0-4,2 3 0,2 0 3,0 0 0,0 0 0,0 0-5,0 0 0,0 6 0,2 5 9,2 9 4,1 4 4,3 1 3,-2 5-7,4 1-7,-1 3-1,3 4-2,-1 4 3,-5-1-4,4-2 3,-4 3-1,-3 1 3,3-3 1,2-3-4,-4-4-1,6 1 1,1-2-3,-5-2 0,7-3 0,-1-2 0,-2-2-2,1-3 1,-1-6 0,-4 1 0,5-6-1,-5-4-7,0-1-3,6-1-2,-9-3-2,7 0 2,2-4-4,-1-9-4,7-4-19,-3-4-14,-1 2-23,-5-4-2,3 2 10,-6 4 10,3-2 18,-1 4 16,-4 5 21,0-1 6,2 3 0,-2 3 3,3 1 2,-5 2 8,0 2 11,2 0 5,-2-1 6,-2 1 4,4 0 1,0-2-2,0 2-4,-4 0-7,5 3-5,3 1-5,0 2-2,-2 3-2,7 0-2,-7 1 3,4 1-2,-3 4-6,-3-5 2,8 5-3,-3-4-5,3 3 3,-8-1-4,2-4-2,-6 3 2,0-6 0,0 3-1,0-3-17,-2 3-11,-4 5-14,-2-9-33,-3 0-46,-5-2-25,1-2-84</inkml:trace>
          <inkml:trace contextRef="#ctx0" brushRef="#br0" timeOffset="15536.6213">11702 60 844,'-2'-27'0,"2"6"54,0 2-26,0 3-14,0 0-12,0 4-3,2 2-8,4 1-25,0 7-51,-4 0-142,0 2-201</inkml:trace>
          <inkml:trace contextRef="#ctx0" brushRef="#br0" timeOffset="16504.0878">12354 282 440,'-22'-2'0,"1"0"55,0 2-14,-4 0 0,3 0-1,-1 6-9,0-1-4,0 1 3,2 3 6,5-2-2,-3 0-10,9-2-3,-1 8-12,3 0-1,0 3 0,2 4-6,2-3 2,2 2 5,2-5-5,0 2-4,4-7 0,2 7 2,6-8 0,-3-1 4,9 0 1,1-7-3,-1 5 1,3-5-3,4-2 0,2-5 0,-4-3 0,2-3 0,-3 0 1,-5 1-3,2-3 0,1 1 0,-3-1 3,0 1-4,-1 0 0,-8 1 2,-3 7 4,3 5-6,-6-1-2,2 2 2,-2 0-1,0 0-2,4 2 1,3 9 3,-1 9 0,4 8 0,-3-1 7,3 2-5,-2 3-1,3-3-1,-5-2 0,1 4 0,-3-1 3,-2 3 2,4-2-4,-2 1 1,-1-3 1,-3-2 0,2-1-2,-2-3 0,-2 0 1,0-5 1,0 0-2,-2-6 1,-2-4-1,-3 3 1,-5 0 3,-3-1 2,-3 1 10,-7 0-15,-4 1 6,2-2-3,-6 1-2,6-5-2,4-2 0,0 2 1,-1-6-1,5 0 3,0 0-2,1-9-2,3 3 0,3-6 0,-3-3 1,-1-3-2,7-6-5,-5-7 1,10-1-1,1-3-7,3 4-3,0 0-3,3 6 0,7 7-4,2 2-15,-5 0-27,3 10-27,-6-3-38,-4 2-23,0 3-34</inkml:trace>
          <inkml:trace contextRef="#ctx0" brushRef="#br0" timeOffset="16900.9888">12058 73 164,'8'-10'0,"-3"4"35,-1 0-15,2 1 19,0 3 26,-2 0 11,0 2 7,1-2-5,5 0 7,0-1-10,3 3-15,1 0-10,-1 0-16,3 0-6,1 0-9,1 0-5,3 3-3,2-1-3,0 2-1,0-2-6,-1 0 1,-3 1-1,-4-1 0,3-2-1,1 0 0,1 0 0,-1 2-9,-2 0-19,-3-2-10,-3 0-18,5 3-36,-6 2-27,1 1-25,1 3-37,-3 0-8</inkml:trace>
          <inkml:trace contextRef="#ctx0" brushRef="#br0" timeOffset="17208.5245">12769 174 487,'0'0'0,"0"0"148,2 0-137,0 0 1,2 0 6,0 4 30,0-3-4,0 6-13,-1-3 1,3 8-1,6 3-6,-5 1-6,7 6-4,-2-6-2,1 3-5,-3 2 2,-1-4-4,-3 4-2,4-9 1,-4 7 1,-4-6-4,2 7-2,-1-4 0,3 1 1,-6 0-1,0 0 0,0-6 0,-6 7-34,1-7 5,1-1 0,-8 3-9,1-9-21,-3 1-36,-1 0-15,3-5-34,2 0-70</inkml:trace>
          <inkml:trace contextRef="#ctx0" brushRef="#br0" timeOffset="17402.3888">12856-76 784,'0'-9'0,"0"1"80,2 4-38,0-1-7,-2-1-8,2 0-18,6-4-10,-4 1-2,3 0 1,3 4-18,-2 3-29,3 2-64,-1 0-115,-8 2-139</inkml:trace>
          <inkml:trace contextRef="#ctx0" brushRef="#br0" timeOffset="18155.6989">13724 231 345,'2'-4'0,"0"1"154,0 3-109,-2 0 9,0 0 8,0 0-1,0 0-4,6 0-16,-1 9 3,-1 2-8,0 1-6,6 3-12,-6 3-5,-2 0-2,3-2-3,3 6-1,-2-8 1,0 4-7,-2-4 3,3 2-2,-3-4-2,0 2 0,-2-1 0,0-1 1,0 6-1,-2-5 0,0-1 0,0 3-23,0-7 1,-6 4-21,0-1-8,-3-6-33,-1 0-32,-4-2-26,7-3-55,-5-5-102</inkml:trace>
          <inkml:trace contextRef="#ctx0" brushRef="#br0" timeOffset="18353.8507">13809-64 661,'-2'-18'0,"2"-2"38,0 6-30,0-3-1,6 3-6,4-3-2,-1 8-1,7 1-1,-7-1 1,7 5 4,-3 4 1,-5 0-4,4 4-58,-3 10-20,-5 7-23,8 1-26,-6 5-37</inkml:trace>
          <inkml:trace contextRef="#ctx0" brushRef="#br0" timeOffset="18927.0568">14333 210 477,'0'-4'0,"0"0"88,-2 4-19,-2-5-17,-4 3-17,3 2-12,-1-2 5,-6 2 1,4 0 1,-5 0-7,5 0 1,-5 0-12,5 2-3,-4 7-3,7-5 4,-7 5-8,6-2 1,0 0 1,1 10-5,-3-5 2,4 10 9,-4 3-3,-1 2 3,3 5-2,2-1-3,2 3-1,2-7 1,0 4-2,0-4-1,0-7 1,4-1-2,2-2 0,-3-5 1,5-2-3,-2 0 2,0-6-1,5 3 0,-3-5-2,6-2 2,-5 0 0,9 0-5,-1-9 6,4-4-2,-1-1-11,-1-3-2,4 0 0,-5 0 2,-5 7 10,3 1 0,-9 5 2,5 0 0,-4 4 0,1 0-1,-1 0-2,-4 0 2,4 2-2,-3 2 1,1 5 2,-4-6 0,4 6 12,-2 4-5,0-4 0,2 3 0,-3 3-2,7-3-2,0 3-1,1 0 2,-3 0-2,4 0-1,-3-3 1,1-2-2,0-3 0,-7-3 1,7 0-1,-6 0 0,-2 0 1,0-2-1,0-2-18,-2 0-4,0 0-8,0 0-22,0 0-17,0-2-24,-6-6-74,2-7-117</inkml:trace>
          <inkml:trace contextRef="#ctx0" brushRef="#br0" timeOffset="19180.0681">14801 157 748,'0'9'0,"4"6"42,-3 3-41,1 6 16,4 1-9,-4-4 3,2 2 7,-2-1 1,2-5 2,-2 1-4,0-2-1,5-1-1,-5 0-7,2 3 1,0-4-6,-4 3-1,0-5-1,0-1 3,0-2-4,0-3 0,0-4-13,-4 4-10,-5-2-8,-3-4-25,-5 0-23,-1 0-53,7-3-49,-5-8-70</inkml:trace>
          <inkml:trace contextRef="#ctx0" brushRef="#br0" timeOffset="19373.5331">14820-221 530,'2'0'0,"2"0"20,-2 0-24,4 11 2,1-4-1,-1 6 1,-4 1 2,10 2 0,-5 2-10,5 6-7,-2-3 0,-7 4 4,7 4-25,-2-3-37,0-1-29,-3 5-42</inkml:trace>
          <inkml:trace contextRef="#ctx0" brushRef="#br0" timeOffset="19679.4113">15102 421 164,'6'8'0,"2"3"25,-2-5-6,1 1-8,1-5 5,-4-2-6,-4 0 19,4 0 34,-2-4 11,3-7-22,3-2-26,-4-4-9,10 0 2,-7 3 5,7-8-4,-3 3 0,7-1 7,-1-4-3,-3-1-6,-1 4 0,5-3 10,-3 6 4,1 5 4,-3 8 11,1 3-7,-3 2-9,7 4-6,-1 12 1,2 5-2,1 7-4,-1 3 0,-2 3 0,3 5-5,-3-1-1,2 7-8,3-5-4,-5 1-1,2 0 0,5-10-2,-5 1-42,0-3-20,1-3-90,-9-7-227</inkml:trace>
          <inkml:trace contextRef="#ctx0" brushRef="#br0" timeOffset="49291.38">16349-147 3,'0'0'23,"0"0"4,0 0 1,0 0-12,0 0 16,0 0-3,0 0-4,0 0-9,0 0-12,2 0 4,-2 0 0,2 0-4,-2 0-1,4 0 5,-2 0 0,-2 0 0,0 0 6,0 0-1,0 0 2,0 0-4,0 0-3,0 0 9,0 0 52,0 0-16,0 0-14,0 0-9,0 0-1,0 0 2,0 0 4,0-2-1,0 2-5,0 0-6,0 0-2,0 0 0,0 0 0,0 0-1,0 0 1,0 0-1,0 0 1,0 0-1,0 0-1,0 0-1,0 0-3,0-3-3,0 3-5,0 0-1,0 0-2,0 0 1,0 0-2,0 0 0,0 0-1,0 0-2,0 0 0,0 3-5,0 1 5,0 6 0,-2 3 14,-4 3-6,6 6-1,-4 1-2,0 2-4,0 2 2,-5 5-1,3 0 1,-2 2 0,0 0-5,1 2 4,-5 0 4,6-2-3,0 2 1,1-3-2,1 1 2,2-1-3,2-3-1,0-1 0,0-2 0,2-2 0,7-3 0,-1 3-1,2-1 2,-1-4-1,1 2 0,2 0-1,-3-4 1,1 1 0,-4-4 0,5-2 0,-7-5 0,6 0-10,-2-2 4,-3-1-1,5-3-6,2 0-7,-3-2-4,5 0-14,-2-2-20,-1-7-61,1-3-68,-3-1-99</inkml:trace>
          <inkml:trace contextRef="#ctx0" brushRef="#br0" timeOffset="50014.5742">16115 265 254,'-6'0'0,"2"0"170,0 0-136,1 0 13,3 0 2,-4 0 7,4 0-1,-4 0-15,-4-4 15,6 3-3,-4-1-8,3-1-7,-1 1-9,-4 2-5,4-2-1,0 2-3,-2-3 2,1 3-2,-1-2-1,0 2-5,2 0-8,-2 0 1,1 0-1,-5 0 0,0 0-2,6 0 1,-3 2-1,1-2 3,0 3-5,2-3 2,4 0 2,0 0-3,0 0-1,0 0-2,0 0 1,0 0 0,0 2 0,0-2-3,0 2-2,4-2 3,6 5 2,1 0 0,11-1 4,-1 0 0,6 1-2,4-3 2,0 2 1,2-4-2,-1 0 1,-3 2 1,-1 1-2,-5-2 3,2 1-1,-4 0 1,0-1-1,1 2 2,-1 0-5,0-3 2,0 2-3,-1-1 4,-3-1-4,-3 0 0,-1 3 0,-3-1-1,-4 0 0,-1-2 2,-3 0-2,0 0 0,0 0 1,-2 0-1,0 3-14,0-3-12,0 0-14,0 0-16,0 0-11,0 0-47,0 0-96,4 4-67,6-2-77</inkml:trace>
          <inkml:trace contextRef="#ctx0" brushRef="#br0" timeOffset="50529.2653">16753 486 276,'0'0'0,"4"0"160,0-2-137,1 2 12,-1-2 6,0 2-6,2 0 2,-4 0-2,2 0-2,0 0 14,1 0 4,3 0-4,0 0-5,2 0-7,-1 0-5,5 2-4,-5-2-5,7 5-7,-1-4 0,1-1-5,3 0 0,-2 0-1,7 0-3,-3 1-3,-2-1 1,1 0-2,-7 0-1,3 3 0,1-3 0,-2 0-2,-1 0-16,1 0-16,-3 2-27,0-2-35,-7 0-95,3-7-176</inkml:trace>
          <inkml:trace contextRef="#ctx0" brushRef="#br0" timeOffset="51234.769">17644-94 590,'-4'5'0,"4"5"49,0 1-47,0 6 1,4-5 8,-4 4 12,0 0-3,4 6 1,-4 1 13,4 5 2,0 4 0,-3 5-2,-1 0-3,0 4-9,0-1 0,0-3-9,0 4-4,0-6-3,0 3-3,2-4-2,4 1 1,-6-7-1,6-1 1,0-1 0,0-4-4,-1-3 3,1 1-2,2-8-2,0-3-4,-4-3-9,3-2-13,-3-2-8,0 1-27,-4-3-42,0 0-51,0 0-30,0-11-120</inkml:trace>
          <inkml:trace contextRef="#ctx0" brushRef="#br0" timeOffset="51651.28">17499 338 320,'0'-4'0,"0"1"29,0 0-1,0 1 23,6-1 18,1 2 2,3-1-5,2 0 2,1 2 1,3-2-15,-1 2-13,3 0-10,3 0-1,-4 0-7,5 2-8,-3-2 0,2 2-3,-3 0-4,1-2 1,4 0-1,-2 0-1,2 0-2,1-2-1,1-2 1,0-5-6,0 3 1,-2-1 0,-3 3 0,-9 3-6,-1-4-19,-6 5-19,0-2-28,-4 2-28,0 0-58,-8 0-77,-6 0-89</inkml:trace>
          <inkml:trace contextRef="#ctx0" brushRef="#br0" timeOffset="52423.7501">18029 523 284,'2'0'0,"-1"0"93,3 0-78,2 0 16,0 0 8,0 0 0,0 0-20,1 0-5,5-2 12,-3-1 3,-1 1 2,6-7 1,-5-2-7,7 1-1,1 0-7,-5-3-3,-1 5 6,1 2-2,0-3-6,5 0-6,-7 2 0,3 2 1,-5 2-1,4-3-1,-7 0-5,1-1 0,4 1 2,-8 0-1,0 1 5,0 2-5,-2-6 0,0 6-1,0-5 0,0 5-3,-2-2 3,-2 1-17,-6 0 4,-1 1 4,1 3 1,-2 0-8,-5 0 15,1 0-7,3 0 11,-1 7-6,1-3 2,-6-1 2,-1 0-2,1 1 5,1 3 16,3 1-4,2 1 6,1-4 2,4 0 1,-1-1-6,-1 1-4,4-3-4,0 2-5,4 1-2,0-1-1,0 1-2,2 2-1,0-1 0,4 8 8,4-7 2,-2 8 0,2-2 1,-1-3-3,3 7 2,0-5-4,3 4-1,1-3-2,-1 1-2,5-1 2,-1-8 2,4 5-3,1-1 1,-1-4-3,0 2 0,0-5 0,-5-1 0,3 2 0,2-3 1,-1 0-1,-5 0-12,1-3-11,-11 2-14,5-1-13,-2-2-26,0-4-31,3 0-41,-1-3-76,1 6-69</inkml:trace>
          <inkml:trace contextRef="#ctx0" brushRef="#br0" timeOffset="52865.2352">18751 304 386,'-1'5'0,"-5"-3"158,-4 3-128,-2-1 7,-3 2 11,0 4 3,-3 0-12,5-1-8,-9 2-6,7 2-6,-1-4-7,5-2-6,-1 2-1,5 3-3,3-6 0,0 1-2,2-1 0,2 3 0,0-4 0,0-1-4,0 3 5,6-4-1,-1 5 0,3-1 0,2-5 1,-2 4 6,5-1 1,1 0 0,-3 4-2,7 2 0,-9-4 2,3 3 1,-1 4 3,1-4 0,0 0 0,-3 4-2,1-6-5,-2 0 0,-4 3-1,-1-4-3,-3-4 2,0 1-3,0 1 0,0-5 4,-5 4 3,-1 1 0,-6 1 1,-3 3-4,-3-6-1,-1 1-3,7 1 0,-3 1-19,5-2-10,1-1-19,-1-3-13,2 0-35,4-5-49,-1-8-30,5-3-84</inkml:trace>
          <inkml:trace contextRef="#ctx0" brushRef="#br0" timeOffset="53230.7809">19148-232 624,'-8'6'0,"0"7"72,2 6-63,-7 6 13,5 4 19,-7 2 0,3 2-7,2 0-9,5-3-7,-5 4 7,6-2-4,2 4 0,0-2-8,2 2 0,0 0-3,0 0 0,0 0-2,0-2-4,4-1-1,0-2 1,4-3-3,-4 1-1,-1 2 0,5-4 0,0-2 2,2 0-2,1-3 0,-5 0-13,9-5-1,-9 3-12,10-7-7,-10 3-7,1-5-18,1-2-35,-8-2-46,0-3 15,0-4-39,0 0-22</inkml:trace>
          <inkml:trace contextRef="#ctx0" brushRef="#br0" timeOffset="53507.1187">18935 261 534,'0'0'0,"10"-3"143,5-2-142,8-8 12,4 4 25,4-1 23,2-1-12,2 0-11,-4 2 3,-2 0 1,0 2-13,-4 7-6,2-4-10,-6 4-8,-3 0-4,-3 0 0,-1 0-2,-8 11-97,-4-2-100,-2-4-201</inkml:trace>
        </inkml:traceGroup>
      </inkml:traceGroup>
    </inkml:traceGroup>
    <inkml:traceGroup>
      <inkml:annotationXML>
        <emma:emma xmlns:emma="http://www.w3.org/2003/04/emma" version="1.0">
          <emma:interpretation id="{04862C70-5C93-4157-9148-C2EC213613FB}" emma:medium="tactile" emma:mode="ink">
            <msink:context xmlns:msink="http://schemas.microsoft.com/ink/2010/main" type="paragraph" rotatedBoundingBox="1175,6272 20535,6428 20514,9034 1154,88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EB6644-942D-4C0F-B0F2-241B7AAFF9E6}" emma:medium="tactile" emma:mode="ink">
              <msink:context xmlns:msink="http://schemas.microsoft.com/ink/2010/main" type="line" rotatedBoundingBox="1175,6272 20535,6428 20516,8739 1156,8584"/>
            </emma:interpretation>
          </emma:emma>
        </inkml:annotationXML>
        <inkml:traceGroup>
          <inkml:annotationXML>
            <emma:emma xmlns:emma="http://www.w3.org/2003/04/emma" version="1.0">
              <emma:interpretation id="{E6A05796-02B7-4615-AA1D-7E805BFDC6E6}" emma:medium="tactile" emma:mode="ink">
                <msink:context xmlns:msink="http://schemas.microsoft.com/ink/2010/main" type="inkWord" rotatedBoundingBox="1175,6272 12384,6362 12366,8674 1156,8584"/>
              </emma:interpretation>
              <emma:one-of disjunction-type="recognition" id="oneOf3">
                <emma:interpretation id="interp15" emma:lang="tr-TR" emma:confidence="0">
                  <emma:literal>H:M=M.=3ofaiH</emma:literal>
                </emma:interpretation>
                <emma:interpretation id="interp16" emma:lang="tr-TR" emma:confidence="0">
                  <emma:literal>trombon çift</emma:literal>
                </emma:interpretation>
                <emma:interpretation id="interp17" emma:lang="tr-TR" emma:confidence="0">
                  <emma:literal>H_:M=M.=3ofaiH</emma:literal>
                </emma:interpretation>
                <emma:interpretation id="interp18" emma:lang="tr-TR" emma:confidence="0">
                  <emma:literal>H:M=M.=3o} çift</emma:literal>
                </emma:interpretation>
                <emma:interpretation id="interp19" emma:lang="tr-TR" emma:confidence="0">
                  <emma:literal>H.:M=M.=3ofaiH</emma:literal>
                </emma:interpretation>
              </emma:one-of>
            </emma:emma>
          </inkml:annotationXML>
          <inkml:trace contextRef="#ctx0" brushRef="#br0" timeOffset="91334.7819">8627 1557 422,'0'-18'0,"0"8"151,0-2-66,-4 4-5,-4 1-18,1 1-15,-1-2-20,-8 4-4,-5 4-1,-2 0-5,-2 6 1,-6 9-4,0 1 4,2 13-2,-6 2-1,6 8-1,4 6-4,-2-1 3,4 5-5,2-3-3,5 0-1,3 0-1,5-8-1,6-3 0,-2-1 0,4-2-1,0-2 0,10-5 1,1-1-1,3-4-1,1-1 0,5 0 0,3-2 0,2-4 2,0-2-2,2-6 0,0-1 1,0-4-1,0 0 0,0 0-8,0 0 1,-3-5-5,-1-6-4,0-5-7,-4 3 1,1-3 1,-1-2-3,-5 3 3,3-6-2,-7 4 4,1 0 5,-1 2 10,1 4 2,-7 3 3,-2 2 0,-2 6 2,0 0 6,0 0 5,0 0-2,0 7-1,4 5 18,2 3-8,0 6-8,-4-4-2,2 1-4,-1 0-4,1 2 3,4-4 0,2 2-1,3-3-1,-1 2 3,1 0-2,3-2 1,-5-3-4,3 2-1,-4-5-1,1 2 0,-5-5 2,-2 0-2,4-2 0,-8 1-17,3-1-6,-1-2-7,-2 0-12,0 3-19,0-5-39,0 0-68,0 0-52</inkml:trace>
          <inkml:trace contextRef="#ctx0" brushRef="#br0" timeOffset="91572.8115">9153 1939 794,'4'0'0,"1"0"110,5 0-121,-4 8 9,2 2 16,-1 1 18,-1 3-12,2 1-16,2-4 2,-3 3 8,3-3 5,-8 0-11,2 3-5,0 0-5,-1-1 2,-1 0 0,-2 0 0,0 4-19,-5-4-15,-3-1-19,-8 1-24,1 0-52,-2-2-37,1-6-54,-3-5-80</inkml:trace>
          <inkml:trace contextRef="#ctx0" brushRef="#br0" timeOffset="91777.3167">9278 1459 742,'4'-19'0,"4"1"25,2 11-26,-3 0 1,7 3 0,-3 0-3,5 4 1,-1 0-10,1 6-2,1 5 0,1 12-15,3 2-18,-8 8-15,1 1-12,-2 5-15,1-2-30,-1 1-8,3-6-18</inkml:trace>
          <inkml:trace contextRef="#ctx0" brushRef="#br0" timeOffset="92301.3849">9574 2186 517,'2'-20'0,"2"1"163,4 4-76,1-3-29,-3 5-16,6 0-12,-7 1-12,11-1-4,-3 0-1,1 2 1,3 2 1,-1-3-8,1 5-3,5 4-4,-3-2 0,4 2 1,0 0-1,-1 3 0,-1-1-4,0 1-8,-4 0-22,3 1-5,-1 2-17,-3-3-20,1 0-47,-2 0-9,5-9-51,1-7-70</inkml:trace>
          <inkml:trace contextRef="#ctx0" brushRef="#br0" timeOffset="92082.1524">9735 1810 127,'9'-9'59,"-3"-3"-19,6 2-25,-7-1-8,1-4 5,-2 2-5,-4 3-2,0-3-3,0 1-1,-6 1-1,0 2 0,-1 6 68,-3 3-8,6 0-7,-5 1-5,-1 12-6,4 7 0,-7 0 11,9 14 8,2 0-23,-6 5-4,6 0 2,2 6-3,0 0-4,0 1-4,2 3-6,2-2-4,4 0-3,-3-4-2,1 0-2,4 0-4,-6-5-2,3-5 2,1-1-2,-4-6-3,6-1 2,-3-2 0,-5 0-1,0-7 0,0 1 0,-2-3-11,0 0-10,0-1-8,-6-2-14,-9 1-13,0-4-29,1-1-40,-5-3 0,1-4-56,-3-4-67</inkml:trace>
          <inkml:trace contextRef="#ctx0" brushRef="#br0" timeOffset="92797.1741">10185 1863 712,'6'-9'0,"3"1"89,9 5-87,7-2 6,6 0 19,2-1 20,7-1-7,11 0-18,-3-2-12,8 0 1,0-4 1,0 4-6,2 4-4,-8 1-4,-3 4-44,-9 0-69,-9 9-168</inkml:trace>
          <inkml:trace contextRef="#ctx0" brushRef="#br0" timeOffset="92576.3937">10316 1413 709,'0'0'0,"0"0"65,0 9-71,0 11 0,0 3 9,0 5 17,0 2 6,0 2 0,2 4 0,6 0-7,4 4 9,-5 0-5,5 3-11,0 0-5,1-1-8,4 3 0,3-2-1,-7-2 4,3-5 2,1 3-2,-5-6-4,-1-4-7,-3 2-4,0-2-5,-6-4-5,-2 4-10,0-3-5,-14 1-22,-3-3-52,1-1-19,-3-6-53,0-1-40</inkml:trace>
          <inkml:trace contextRef="#ctx0" brushRef="#br0" timeOffset="70803.5353">-328 1459 100,'-2'-1'0,"0"-1"24,0 2-10,2 0 4,0 0-12,-2 0 8,2 0 9,-2 0 2,2 0 3,0-2 5,0 2-8,0 0-6,0 0-38,0-3 38,0 3 77,0 0-38,0 0-27,0-3-15,0 3-5,0 0 0,0 0 7,0 0 4,0 0 4,0 0 4,0 0 0,0 0-4,0 0-4,0 3-3,0 5 8,0 6 10,2 1-8,0 4-5,0 4-4,2 0-4,0 4-1,2 1 2,-5 6 5,3-3-7,4 5 4,2 6-5,-1-2 0,3 4 0,-2 1-3,1-7-2,3 8-3,1-8-3,-1 0 2,-5-2-2,1-5-1,-8 1-1,4-5 2,-2-3-2,-2-4-1,2-3 0,-4-4 1,0-1-1,0-8-22,0-1-8,0-3-4,-8 0-5,-6 0-21,-1-3-35,-6-9-47,-3-3-12,-1-7-21,4-1-5</inkml:trace>
          <inkml:trace contextRef="#ctx0" brushRef="#br0" timeOffset="71322.9761">62 1361 337,'0'0'0,"0"5"192,-5 8-134,3 5 29,-4 2-5,2 11-24,0 1-8,-2 2-8,2 2-6,4-3-3,-3-1-6,3 1-3,0 1-6,0-2-5,5-3 1,3-2-5,2 0 3,-3 3-3,1-5-3,2 3 2,0 1-1,-1-2-2,3 5 1,-6-4-3,-3-2 0,1 0-2,-4 2 1,0-1-2,0 2 0,0-2 4,-2-3-3,-5 0-1,1-4 0,0-3-23,4-5-6,0-5-10,2-2-10,0-5-13,0 0-21,0 0-30,6-14-74,4-8-78</inkml:trace>
          <inkml:trace contextRef="#ctx0" brushRef="#br0" timeOffset="71062.1049">-376 1941 304,'5'-9'0,"-1"0"147,4 2-87,2 0-9,1 1-4,1-1-1,-1-4 0,3 6-7,-2-2 0,3 3-4,6-2-6,-5-1-4,3 1 0,0-4-4,3 5 0,1-1-4,0-1-3,0 1-2,-1 3-6,-7-4-1,2 5-2,-3 0-3,-4 1 0,-1-3 2,-5 2-2,-2 2-19,4 0-9,-6-2-3,0 2-4,0-4 2,0-4-15,0-1-38,-2-5-21,0-5 7,2-1 5,0-3-30,0-2 15,0-4-48</inkml:trace>
          <inkml:trace contextRef="#ctx0" brushRef="#br0" timeOffset="71737.1433">275 2092 493,'2'0'0,"-2"4"63,4 1-33,2 1 32,1 4 4,-3 1-21,0-3-8,2 1 3,3-1-7,-1 3-2,8-5-5,-5 1 0,-1 2-5,2-5-5,1 3-1,1 0-2,-1-4 0,-1 3-2,-5-2-3,5-3-3,-8 3-3,4-4-2,1 0 0,-3 0 0,0 0 2,6 0-2,-3-5 1,1-10-1,3-4 0,-1-5 0,-2-3-6,-1 2 1,-1 1 0,-8 8-1,0 3 1,0-1 1,-6 5-1,-1 3-1,-7-3-5,2 4 0,-1 2 10,-6 1-1,-1 2 2,3-3 0,-3 3-1,3 0 1,-2 0 0,3 12 0,-1-5-2,3 4 2,1-4 0,-1 0 0,8 0-3,-1-1 1,1-1-7,2-3 1,2 4-1,2-6-4,0 5-10,0-2-16,0-3-16,0 1-11,4 0-19,6-1-15,1 0-12,7 0-20,-5 0-39</inkml:trace>
          <inkml:trace contextRef="#ctx0" brushRef="#br0" timeOffset="72013.5331">909 1701 714,'0'0'0,"2"0"106,-2 0-96,0 0 5,0 0 0,0 0-6,0 0-5,0 0-5,0 0-2,0 0-4,0 0-26,0 0-24,0 8-29,0 5-17,-8 4-37,2 3-68</inkml:trace>
          <inkml:trace contextRef="#ctx0" brushRef="#br0" timeOffset="72168.3737">930 2076 477,'10'5'0,"1"-1"116,3 3-78,0-3 7,-5-2-10,1-2-4,0 0-12,-5 0-10,-1 0-3,-4 0-2,0-2-2,2 0-4,-2-2-91,0-3-42,0 0-104</inkml:trace>
          <inkml:trace contextRef="#ctx0" brushRef="#br0" timeOffset="75023.6812">1526 2259 169,'0'0'0,"0"0"39,1 0-30,1 0 9,-2 0 9,2 0 2,2 0 6,-2 0 0,-2 0 4,4 0 1,-2 0 2,-2 0 1,2 0-5,0 0-4,-2-3 1,2 3 6,0 0 1,0-2-5,0 2 0,-1-2-3,5-3-2,-2-1-1,0-4 1,6 1-5,-3-6-4,-3-2-6,6-1-3,0-7-4,-1-1 0,3-3-2,3-5 0,-3 3-5,3-7 2,3-3-2,-7 0-1,3-3-1,-4-3 0,1 1-1,-1-5 0,1 5 0,-7 0 2,-2 2-3,4 8 2,-2 9-1,-2 8 0,0 2 11,-2 9 2,0 3 2,0 5 0,0 0 1,0 0-2,0 0-3,0 0 0,0 0-5,0 0-7,0 0 0,0 7-5,0 3 2,2 7 3,-2 1 0,4 6 1,1 0 0,-1-4 0,0-1 1,0 2-1,2-4 3,3 0-3,-3-2 0,0-3 0,4-1 0,-6-5 0,-1 2 0,5-4 0,-2 1 0,0-5 0,1 2 1,3-2-1,-4 0 0,2 0 0,-1 0 0,1 0-6,6-11 1,-3-3 0,5-7-1,1-5-5,1 3 0,-3-6-5,0 2 2,1 1 3,-1 5 4,-7 0 5,9 0 2,-7 6 0,2 0-2,-6 5 3,-1 6-2,-1 0 2,-2 4-1,-2-2 0,0 2 0,0 0 0,0 0 10,0 0-5,0 6-1,2 6 4,2 5-1,0 0-3,2 2 2,-1 1-4,1-2-1,-2 1 0,2-2 0,2 0 0,-5-2-2,1 1 2,6-3-2,-4-1 2,2 3-1,3-4 0,-5 1-16,2-1-6,3 0-6,-3 1-11,0-4-14,-1 3-19,-5 3-34,4-2-77,0 1-21,-4 5-60</inkml:trace>
          <inkml:trace contextRef="#ctx0" brushRef="#br0" timeOffset="75262.7411">2515 1793 591,'4'0'0,"2"0"100,4 0-94,1 0 14,7 0 22,-3 0 4,6-4-18,0-1-12,3 2 13,1-1-4,-2-3-5,4 5-6,0-5-11,-2-1 0,0 5 0,-3-2-1,-3 3 0,-4-2-4,-9 4-51,-4 0-4,-2 0-31,0 6-70,-4 4 36,-9 5-2,-5-1-60</inkml:trace>
          <inkml:trace contextRef="#ctx0" brushRef="#br0" timeOffset="75451.359">2614 2048 577,'2'2'0,"5"2"47,1 0-18,6-2 25,-7 3-9,11-5-3,-3 0-9,5 0-5,1 0-8,0-2-1,2-3-3,1-3-7,-1 2-7,2 2-4,2 3 0,-6 1-29,-3 0-68,-5 1-154,-9 3-254</inkml:trace>
          <inkml:trace contextRef="#ctx0" brushRef="#br0" timeOffset="76612.2737">3319 2215 346,'4'0'0,"-2"2"105,0-1-81,-2 1 26,0-2 7,2 0 5,-2 0-3,0 0-10,0 0-3,0 0 4,0 0 1,0 0-6,2 0-6,-2-2-9,0-1-4,4-5-3,0-2-6,-1-6-6,1-4-5,0 0-5,2-7 0,2 1 2,-2-6-3,-1-4 0,1-2 0,0-1 0,-2-1 0,2-7 0,1 1-3,-5-3-1,0 2-1,2-2-2,-4 1 1,6 2 1,0 4-4,-2 6 5,-1 8 2,-1 3 2,2 5 0,-2 6-1,2-1 1,-4 8 0,2 2 1,-2 3 0,0 1-1,0 1 7,0 0-1,0 0-2,2 0-1,-2 0-3,0 1 0,0 3-5,0 1 7,2 4-2,0 0 0,0-3 1,2 6-1,-3 4 0,7 2 0,-4 4 1,0 1 8,0-1-5,3 5 1,-3-2 1,2 2-3,-6-4 0,2-2-1,8 0-1,-6-5-2,1-3 1,7-2 0,-2-4 1,-6-2-1,5 2-1,-1-5 1,-4 0 0,5-2-2,1 0-6,2 0 4,-5 0 1,1-9-2,6-1 0,-8-7-2,7-1-1,1-4-3,-5-1-3,-1 0 3,4-4 0,-5 1 4,5 3-2,-8 0 6,0 10 3,1-1 0,-1 8 0,-4 3 0,2 1 5,0 2 3,-2 0 3,0 0-1,0 0 0,0 0-2,0 0-2,0 0-1,0 0-3,0 0-2,0 7 0,2 1-1,6 7 1,0-2 2,-5 3 0,3-2-3,4 5 0,-2-5 1,3 4 0,-1-3-28,-4 6 10,7-1-4,-5 2-8,2 1-9,-5-2-8,1 2-7,-4 4-17,2-3-31,-4 3 4,0 3-9,0-2-26,-8-1-31</inkml:trace>
          <inkml:trace contextRef="#ctx0" brushRef="#br0" timeOffset="76971.512">3826 2040 195,'2'2'0,"0"3"80,-1 0-28,1 1 12,0 1-13,-2 1 1,4 1 11,2-1 1,-4 0 4,2 1-8,0 1-14,-2 1-10,1-3-5,5 3-2,-4 1-5,0-5-4,0-1-2,0 1-2,1-3-4,1-1-4,-2 0 0,6-2-1,-1 2 3,3-3 4,0 0-4,3-4-1,1-4-2,-5-3-4,9 2 1,-7-5 0,6 3-1,-3 1 0,-1-5-3,-3 5 0,-8 7 3,-4-1-2,0 2 3,0 0 0,0-6-1,-4 4-3,-8-2 0,-5 1-5,-2 5 5,1-2 0,-1 2 0,-8 0 0,11 0 0,-3 0 0,2 2 0,-1-2 0,1 0-27,5 0-10,-1 0-16,-3 0-36,10 0-69,3-4-108,3-1-110</inkml:trace>
          <inkml:trace contextRef="#ctx0" brushRef="#br0" timeOffset="77517.7047">4630 1835 365,'0'-2'0,"0"0"109,4 0-84,1 0 6,-3-3 17,8 3 26,-2-2 3,5 1-17,-1 0-17,7 2-9,1-2-6,3 1-6,2 0 2,4 1-3,-6-5-5,4 2-6,-4 2-5,2-3 0,4 2-2,-5-1-3,-3-1 0,-4 3 4,-3-1-4,-1 0 0,-7 3-13,0-3-14,-2 3-15,-4 0-22,0 3-35,-4 3-81,-6 1 36,-5-2-59</inkml:trace>
          <inkml:trace contextRef="#ctx0" brushRef="#br0" timeOffset="77721.9404">4734 1991 426,'0'2'0,"0"2"99,0 1-69,0 3 22,4-3 15,2-4-14,5 3-16,1-2-4,5-2 1,1 0-1,1 0-12,0 0-11,7-7-7,-3-2 0,2 0-6,8 0-20,-6-2-16,-2 2-38,-4 7-55,-1 2-27,-15 0-110</inkml:trace>
          <inkml:trace contextRef="#ctx0" brushRef="#br0" timeOffset="79832.9264">5573 1417 201,'0'-9'0,"-2"5"90,2-5-23,-2 3-10,0 1-4,2 2-3,-2-1-2,2-1 2,0 1 5,0-7-14,0 6-11,4-4-5,-2 2 1,2 1-5,0-3 5,4 3-2,-3-3-4,9 3-3,-4-2-3,3 4-5,-1 0 0,-3 0-2,7 0 1,-7 4-1,7-4 0,-1 4-1,-1 0 0,1 0-1,1 0-2,-6 0-1,3 4 0,-5-4-1,3 4 0,-5-4 1,-2 4-3,4 0 2,-4-4-1,-2 4 0,-2 4 0,0-2 0,0 6 7,0 4-4,-10 2-1,4 6 1,-9 0-1,3-2 0,-1 7-2,1-7 0,2 3 1,3-7-1,1 4 0,0-9-1,2 2 1,2 0 1,-2-3 0,4 1 0,0-2-1,0 1 0,0-3-1,0-3-2,6 1 1,-2 0 3,6 0-2,-3-3-1,7 0 2,-1-1 0,5 3 2,-1 0-2,1 0 0,-7-3 0,5 5 0,-5-4 0,3 3 0,1-2 0,-3 4 0,-1-3 1,-3 5-1,-2 1 0,-4-1 0,2 1 1,-4 1-1,0-2 4,0 1 5,-4 1-2,-4 0-2,-3 1 2,-3-3-2,2 2 1,-3-5-2,-1 3 1,3-7-3,-3 2 1,-1-1 0,-4-4 1,3 3-4,-1-2 0,6-2 1,-5 0-1,3 0 0,3 0 2,1 0-3,3-6-1,0 0-10,4 2-7,2 2-3,2 0-7,0-3-16,0 3-20,2-4-32,12 1-47,1 0-13,6-4-35,7 1-36</inkml:trace>
          <inkml:trace contextRef="#ctx0" brushRef="#br0" timeOffset="80210.738">6170 1707 522,'6'7'0,"2"-2"38,3 6-25,-1-1 20,0 1 14,-3 5-1,-3-2-8,4 6 2,-2-5 3,2 2-3,3 2-9,-1-2-3,-2-3-2,-1 1-2,-1 1-6,2-7-5,3 2-2,-1-2-2,0-5 0,3 0 0,-1-1 2,0-3-2,-1 0 0,3 0 0,3-7-1,0-4 0,3-4-3,-3-1 1,2-6-2,-1 2-2,-3-8 1,-3 3-1,0-4 0,-5-1-1,-1 0 2,-6-3-2,0-1 0,-2-2 0,-11 7 0,-3 6 0,-1 1 1,-8 7 13,3 3-1,-5 5-7,-4 7-1,6 0-3,-2 4-4,0 5-3,0 7-3,4 2-12,0 0-11,-1 7-28,1 8-26,0 1-81,0 4-196</inkml:trace>
          <inkml:trace contextRef="#ctx0" brushRef="#br0" timeOffset="90285.3107">7148 1170 132,'0'0'0,"2"0"93,-2-2-59,4 0-9,-4 2 9,0-5 14,2 3 3,-2-2-4,2-2-3,-2 3-6,8-2-2,-2-2-3,-3 3-7,1 2 0,0 0-1,-2-1 0,0 3-4,2-2-3,0 2-4,2 0-1,1 0-1,1 0-2,2 0-3,1 0 5,1 0 0,-1 0-2,5 5-1,-3-3-4,5 2-1,-1 3-1,3 0-1,1-1-1,0 1 3,-4 4-2,-1-4 1,-4 4-1,1 9 5,-1-1 5,-5 6 5,-3 7 2,-4 2-11,0 0-1,0 3 4,-6 1-4,-3 0 0,1-2 3,-2 1 2,5-4-5,-3-2-2,0-2 0,0-2-3,3 0 2,-3-1 0,2-1-1,-2 3 1,1-3 0,1 2 1,0 3 1,0 0 0,2-3-4,0 0 1,4-2-1,-1-3-1,1 1-1,0-7 0,0 7 0,0-8 0,5 3-2,-1-8 2,2 4 0,2-1 0,3-5 0,-3 5 0,4-9 0,-3 1-1,3-1-1,1-4-6,-3 2-3,4-2 9,-7 0 1,1 0-3,-2 0 0,2 0-1,-4 0 3,-4 0 1,0 0 1,0 0 0,0 0-4,0 2 1,0-2 0,-6 12 3,0-1 0,-4 2 2,-1 2-1,1 2 2,-2-1 0,7 5-3,-1-4 0,0-1 2,-2 2-1,4 0-1,2 0 0,1 0 0,1-3 0,0 4 0,7-2-1,9 6 1,-3-2-1,5 3 1,-7-2 0,-1 1 0,5-1 0,1 1 5,-1 0 1,1 2-1,-1 1 5,-3 0-1,1 4-1,-3 2-2,2 2 2,-3-1-1,-3 1 3,0-3 2,-4 3-2,2 0-1,-4 0-7,0-1 2,0 3-2,-4 0-3,0 0 2,-2 2-2,-5-3 0,1 5-18,-2-2-15,5 6-20,1 1-37,4 2-92,2-2-207</inkml:trace>
        </inkml:traceGroup>
        <inkml:traceGroup>
          <inkml:annotationXML>
            <emma:emma xmlns:emma="http://www.w3.org/2003/04/emma" version="1.0">
              <emma:interpretation id="{52AF2D31-70B1-4B2A-A108-F8889F184D22}" emma:medium="tactile" emma:mode="ink">
                <msink:context xmlns:msink="http://schemas.microsoft.com/ink/2010/main" type="inkWord" rotatedBoundingBox="13159,6449 16986,6480 16974,8038 13147,8007"/>
              </emma:interpretation>
              <emma:one-of disjunction-type="recognition" id="oneOf4">
                <emma:interpretation id="interp20" emma:lang="tr-TR" emma:confidence="0">
                  <emma:literal>taraflı</emma:literal>
                </emma:interpretation>
                <emma:interpretation id="interp21" emma:lang="tr-TR" emma:confidence="0">
                  <emma:literal>tarafla</emma:literal>
                </emma:interpretation>
                <emma:interpretation id="interp22" emma:lang="tr-TR" emma:confidence="0">
                  <emma:literal>tarafta</emma:literal>
                </emma:interpretation>
                <emma:interpretation id="interp23" emma:lang="tr-TR" emma:confidence="0">
                  <emma:literal>tarafk</emma:literal>
                </emma:interpretation>
                <emma:interpretation id="interp24" emma:lang="tr-TR" emma:confidence="0">
                  <emma:literal>tarafı</emma:literal>
                </emma:interpretation>
              </emma:one-of>
            </emma:emma>
          </inkml:annotationXML>
          <inkml:trace contextRef="#ctx0" brushRef="#br0" timeOffset="94054.2097">11613 1852 352,'-2'-12'0,"2"5"104,0 1-61,2-1-4,8 3-3,-4 1 7,3 3 5,3 0 6,5 0-3,7 0-5,-1 0-11,6 0-7,4 2-10,3-1-3,-1 3-12,6 1 0,-1 1-3,1-2 0,0 1 0,1-1 2,-3 2-3,1 2-17,-9 1-20,2 0-17,-6-2-38,-2 4-36,4-2-22,-4-3-33,1-1-27</inkml:trace>
          <inkml:trace contextRef="#ctx0" brushRef="#br0" timeOffset="93777.3961">11654 1292 360,'4'-11'0,"3"-1"40,-1 0-13,-4 3 13,2 3 18,0 4 8,-4 0 5,0 2-6,4 0-20,0 0-17,1 13-11,7 8 20,-2 12 5,3 7-8,3 4-10,-1 7-3,-1 2-9,-7 1 0,5 3-3,-8-5 2,4-1-4,1-3-6,-5 1 3,-2-3-1,2-2 0,0-4-2,2-5-1,-2-1 0,-1-2 0,1-4 1,2-3-1,0-4 0,-4-2-7,0-4-13,0-3-9,-2 3-16,0-2-20,0 2-21,-6 2-58,-10-5-34,-3-4-79</inkml:trace>
          <inkml:trace contextRef="#ctx0" brushRef="#br0" timeOffset="94539.4534">12645 1848 246,'0'-8'0,"-7"1"47,-7-1 3,-1 3 13,-8 5-28,1 0 9,-3 5 10,0 1 17,2 3 12,0 3-11,-4 1-11,3 0-17,1 5-8,4 0-5,1 0-4,9-2-4,1 4-6,0 1-8,4-7-2,4 3-3,0-4-2,0 1-2,0-7 0,0 2-2,4-5 2,6 2 0,-4-1-4,3-2 2,5-2 1,1-1 2,-1 0 9,5-6-7,1-7-2,-1 0-2,4-4-7,-3-1 3,3 0-1,-2 0 1,-2-1 2,-1 4 0,-3-3 3,-5 5 0,1 4 0,-5 5-1,-4 1 1,-2 3 0,0 0 0,0 0 0,0 0 10,0 3-3,0-1 1,2 4 3,0 6 9,4 3-4,0 0-6,-3 2 1,3-1-4,4 2-1,-4-4-4,-2 5 0,7-6-1,-5-1-1,2 4 0,3-7 0,-5 2 0,6-6 0,-6 1-16,-3-2-6,1 2-8,2-2-4,-2-2-8,2-2-14,3 0-15,-1 0-28,6-2-53,-3-10-11,7 1-31,-3-4-15</inkml:trace>
          <inkml:trace contextRef="#ctx0" brushRef="#br0" timeOffset="94831.4279">12966 2052 89,'18'8'0,"-12"4"174,5-1-87,-5 4-15,4-2-17,-1-1-5,-5-3-1,6 0-2,-6-3-3,0 2 1,-3-4 1,-1-2-4,0 1-6,0-3-3,0 0 1,0 0 0,0 0 0,0 0-5,0 0-3,-1 0-2,-3 0-7,-2-5-7,-2 1-4,4-4-1,-3 2-2,-1-3-2,2 3 1,4-9 0,0 5 2,2-3-1,0-3-3,0-2 0,0-3 1,0-2-3,0 2-4,6-4-6,6 2-5,-1 5-1,1 4-1,-3 8-3,9-3-6,-5 7-16,3 0-4,1 2-3,1 0-18,1 4-15,0 3-2,-1-1 9,3 3-17,0 2-26,0 3 3,5-7-38</inkml:trace>
          <inkml:trace contextRef="#ctx0" brushRef="#br0" timeOffset="95262.6734">13720 1903 266,'2'-7'0,"-2"1"93,-2 1-13,-11 3-14,-1 2-10,-5 0-30,-4 2 13,-4 9 23,3-2 3,1 3-6,2 3-10,-2 0-4,-1 2-5,3 0-7,0-2-7,2 0-10,1 5-6,7-4-6,-3 2-1,6-2-2,-3-1 0,9-2-2,2 1-1,0-3 0,0 0 0,2-1 1,2-4-1,9-1-2,-5-1-3,9-4-11,1 0 14,1 0-2,6-2-2,-2-7-8,1-5-5,6-1-3,-2-6 2,-3 4 3,6-3 8,-8-2 6,0 5 4,-4-6 2,-5 9-2,-1-1 1,-5 3 0,4 11-1,-8-3 1,-4 4 0,1 0 6,1 0-5,0 2 7,4 7 7,-2 0-2,0 4-2,-2 0-3,2-1-4,0 1-2,3 2-1,-1-2 0,6 2-1,-5-1 0,7-3-19,-1-3-10,7 4-17,-1-7-37,0-3-48,1 0-2,-3-2-47,3 0-34</inkml:trace>
          <inkml:trace contextRef="#ctx0" brushRef="#br0" timeOffset="95779.0631">14068 2159 793,'0'-12'0,"0"10"70,10 0-52,-3 2-5,3-2 3,4 2-5,7 0 6,8-2 0,4-1 4,4-1 0,-3 0-8,1-3-3,0 0-7,2 2-3,-3-1 0,3 1 0,-2 5-48,-2-4-67,-2 0-176</inkml:trace>
          <inkml:trace contextRef="#ctx0" brushRef="#br0" timeOffset="95578.9941">14437 1566 481,'-9'-22'0,"1"7"76,2 0-37,-4 6 11,1 5 4,-3 1-25,1 3-7,-3 0-6,-1 11 6,3 10 5,0 6 0,1 5 3,-3 10-4,5 0-3,-3 2-5,6 9-4,-3 2-3,7 2 2,0 6-6,2 0 5,0-4-5,0 4-2,4-3-3,7-3 0,-1 1-2,1-4 0,-1-3 4,2-3-6,-5 0 4,7-6-4,-4-1 0,-3-3-5,1-5-7,-6 0-3,-2-5-5,0-3-11,0-2-15,-4-3-18,-9-9-31,1 1-37,-5-8-13,-1-4-71</inkml:trace>
          <inkml:trace contextRef="#ctx0" brushRef="#br0" timeOffset="96395.6535">14940 1339 532,'-6'20'0,"2"12"131,-2 8-50,-5 2-17,5 2-21,4 3-4,2-3-10,0 0-7,0 0 3,6-1-3,3-3-2,1-3-1,0 5-5,-1-6-1,3 0-4,-4-6-2,0 3-2,1-6-3,-3 0-2,0-2 0,0-3 0,-1-2 3,-3-4-3,-2-3 0,0-3-27,0-2-5,0-1-16,-4 2-24,3-5-40,-5-1-75,6-3-16,-2-3-77</inkml:trace>
          <inkml:trace contextRef="#ctx0" brushRef="#br0" timeOffset="96629.6551">15251 1852 689,'0'2'0,"6"4"120,0 3-119,1 2 15,3 10 17,-4-5-5,2 8-9,3-1-5,-3-3 2,5-1 5,-5 5 4,4-3-5,-3 3-9,1 2-7,2-1-6,-5-1 4,3 1-4,-2 0-41,3 0-44,1-6-118,-2-1-255</inkml:trace>
        </inkml:traceGroup>
        <inkml:traceGroup>
          <inkml:annotationXML>
            <emma:emma xmlns:emma="http://www.w3.org/2003/04/emma" version="1.0">
              <emma:interpretation id="{EC673E8E-50AB-4F94-95AC-2EFBD6E1B81E}" emma:medium="tactile" emma:mode="ink">
                <msink:context xmlns:msink="http://schemas.microsoft.com/ink/2010/main" type="inkWord" rotatedBoundingBox="18042,6513 20534,6533 20526,7525 18034,7505"/>
              </emma:interpretation>
              <emma:one-of disjunction-type="recognition" id="oneOf5">
                <emma:interpretation id="interp25" emma:lang="tr-TR" emma:confidence="0">
                  <emma:literal>test</emma:literal>
                </emma:interpretation>
                <emma:interpretation id="interp26" emma:lang="tr-TR" emma:confidence="0">
                  <emma:literal>+est</emma:literal>
                </emma:interpretation>
                <emma:interpretation id="interp27" emma:lang="tr-TR" emma:confidence="0">
                  <emma:literal>tost</emma:literal>
                </emma:interpretation>
                <emma:interpretation id="interp28" emma:lang="tr-TR" emma:confidence="0">
                  <emma:literal>tes+</emma:literal>
                </emma:interpretation>
                <emma:interpretation id="interp29" emma:lang="tr-TR" emma:confidence="0">
                  <emma:literal>+es+</emma:literal>
                </emma:interpretation>
              </emma:one-of>
            </emma:emma>
          </inkml:annotationXML>
          <inkml:trace contextRef="#ctx0" brushRef="#br0" timeOffset="97595.6051">16494 1911 531,'10'-6'0,"3"4"130,4 2-89,7 0 14,1 0-1,8 0-18,-2 2-7,9 4-1,1-3-1,-1 1-3,3 1-7,-4-1-9,-1 3-3,1-2 0,-2 3-3,-3-4-2,-1 4 0,2 1-17,-10-2-18,-4 2-26,-5 3-33,-12-2-73,-4 0-36,0 4-63</inkml:trace>
          <inkml:trace contextRef="#ctx0" brushRef="#br0" timeOffset="97338.2487">16542 1333 571,'0'-3'0,"0"3"82,0 3-83,6 9 2,-2 13 57,0 5 10,2 10-13,1 2-12,1 10-17,0 3-6,5 0-2,-1 4 3,-1-3-2,5 0-5,-5-2-8,3-5-3,-2-1-1,-1-6 2,1-2 0,1-6 0,3-2-4,-5-1 0,-1-4-1,-6-4 1,-2-3-22,-2-4-13,0-1-16,-8-1-18,-5-1-29,-3-3-52,-5-3-26,-6-3-103</inkml:trace>
          <inkml:trace contextRef="#ctx0" brushRef="#br0" timeOffset="97988.6377">17257 2098 289,'18'-13'0,"1"1"57,2 2 3,-1-3-25,-5 3-7,6 1 2,-1-6 8,1 5-9,0-3 10,1-3 5,-5-1-6,0 2-14,3-3-4,1 2-5,-4 1 4,1-3-1,-5 5-6,3-2 0,-11 3-7,1 3-3,-4-4 0,-2 6-1,-2-1-2,-7 0-7,-9 6 10,3 0 1,-7 2 0,1 0-3,-2 0 0,2 8 10,-6 4 2,0-1 4,2 4 0,-3 4 8,7-2-2,0 6-2,5 0-5,5 1-6,5-1-5,2-3-3,4 2 0,0-1 0,0-1 1,12-2 2,1 0-5,1-3 2,5 1-2,2 0 2,-3-5 0,3-1 0,0 0-1,5-5 0,-5-1-16,4-2 10,0-2-12,-2 0-12,0 0-21,4-2-30,2-7-64,2 1-35,2-9-58</inkml:trace>
          <inkml:trace contextRef="#ctx0" brushRef="#br0" timeOffset="98317.2144">18090 1815 601,'0'-2'0,"-5"-1"89,1 3-58,-6 0-11,-3 0 1,-5 8-3,3 3-2,-1 0-7,1-3 6,5 0 6,8-1-1,-4-1-6,6 1-10,0 0-5,0 6 2,0 0 4,0 4 2,6-2-5,4 1-1,-2 2-1,3 0 0,-1-5 3,0 3 1,1 1 0,3-2 1,-3 3 1,1-5 2,-1 5 0,1 0-3,-2-5 0,-1 0-2,1-1-2,-8-5 0,4 4 0,-4-2 1,-2 0 0,0 0 2,-8 2 0,-6 0 0,-3-5-2,-2 3-3,-1-4-19,3-1-27,0 0-52,1-4-122,1 0-140</inkml:trace>
          <inkml:trace contextRef="#ctx0" brushRef="#br0" timeOffset="98935.6105">18431 1809 692,'2'-8'0,"15"0"35,4 1-36,4 3 2,6 3 29,4-3 19,2 0 2,3 1-8,3 3-9,1-2-10,-1 2-14,-1 0-7,-1 0-2,0 0 1,-7 2-4,-5 0-64,-7-1-75,-13-1-228</inkml:trace>
          <inkml:trace contextRef="#ctx0" brushRef="#br0" timeOffset="98696.6031">18645 1323 698,'0'-4'0,"0"4"116,0 0-103,0 2-11,-6 16 19,-5 7 24,-5 8 1,5 8-10,-3 3-16,6 0-10,7 2-2,-1 0-2,2 3 0,0 0-1,2-1-2,5-3 0,5 2-6,-2-2 1,5-1 3,2-5 1,-3 4 0,3-7-1,-1-3-2,1 1-3,-3-5-4,3-4-5,-3-3-6,3-2-6,-3-8-9,-5 0-14,3-3-20,-10-3-33,-2-3-79,0-3-80</inkml:trace>
        </inkml:traceGroup>
      </inkml:traceGroup>
      <inkml:traceGroup>
        <inkml:annotationXML>
          <emma:emma xmlns:emma="http://www.w3.org/2003/04/emma" version="1.0">
            <emma:interpretation id="{CEB81862-E23C-4830-AE92-655F16E43EA4}" emma:medium="tactile" emma:mode="ink">
              <msink:context xmlns:msink="http://schemas.microsoft.com/ink/2010/main" type="line" rotatedBoundingBox="1538,8027 8165,7903 8181,8776 1554,8900"/>
            </emma:interpretation>
          </emma:emma>
        </inkml:annotationXML>
        <inkml:traceGroup>
          <inkml:annotationXML>
            <emma:emma xmlns:emma="http://www.w3.org/2003/04/emma" version="1.0">
              <emma:interpretation id="{1F5617D0-908D-4CCA-9D79-D1DFE4AF1D38}" emma:medium="tactile" emma:mode="ink">
                <msink:context xmlns:msink="http://schemas.microsoft.com/ink/2010/main" type="inkWord" rotatedBoundingBox="1538,8048 2613,8027 2629,8880 1554,8900"/>
              </emma:interpretation>
              <emma:one-of disjunction-type="recognition" id="oneOf6">
                <emma:interpretation id="interp30" emma:lang="tr-TR" emma:confidence="0">
                  <emma:literal>H:</emma:literal>
                </emma:interpretation>
                <emma:interpretation id="interp31" emma:lang="tr-TR" emma:confidence="0">
                  <emma:literal>He:</emma:literal>
                </emma:interpretation>
                <emma:interpretation id="interp32" emma:lang="tr-TR" emma:confidence="0">
                  <emma:literal>t:</emma:literal>
                </emma:interpretation>
                <emma:interpretation id="interp33" emma:lang="tr-TR" emma:confidence="0">
                  <emma:literal>ili</emma:literal>
                </emma:interpretation>
                <emma:interpretation id="interp34" emma:lang="tr-TR" emma:confidence="0">
                  <emma:literal>ti:</emma:literal>
                </emma:interpretation>
              </emma:one-of>
            </emma:emma>
          </inkml:annotationXML>
          <inkml:trace contextRef="#ctx0" brushRef="#br0" timeOffset="81502.6467">-5 2835 493,'0'0'0,"0"0"127,0 0-117,0 0 0,0 3 3,4 9 37,-3 3 15,-1 5-16,2 0-15,-2 1-9,2 1-6,0 3 3,2 0 3,0 2-4,2 2-5,-2 2-4,1-1 4,-1-1-4,0 2-3,2-3-2,0 0-2,-2-1 0,0 0-2,-3-3 0,3-1 0,-2-4-1,-2 2-2,0-6 0,0-2-1,0 2 1,2-10 0,-2 0 0,2-1-29,-2-1 3,0-3-13,0 1-17,0-1-17,-2 0-25,-6 0-44,1-1-54,-3-13-103</inkml:trace>
          <inkml:trace contextRef="#ctx0" brushRef="#br0" timeOffset="81756.6411">35 3243 617,'6'-6'0,"2"-2"85,5 1-65,-3 3 16,2 0 10,-5-1-11,7 0-14,-4-2 1,3 1 2,1 2-1,-3-3-4,7 5-2,-7 0-3,1 1-5,-3-4 1,1 2-3,-4 2-4,6-3-1,-5 4-3,-1-4 1,2 3 0,-4 1 0,-4 0-26,0 0-7,0 0-7,0 0-9,0-4-11,0-1-43,0 0-34,-2-1 18,0-1 3,2 0-4,0-3-30</inkml:trace>
          <inkml:trace contextRef="#ctx0" brushRef="#br0" timeOffset="82075.8343">310 2912 245,'0'-5'0,"-2"1"231,0-1-153,2 1-21,-2-3-8,2 3 2,-2 2-5,2-1 0,0-2-1,-2 5 0,2 0-6,0 0-13,0 0-11,0 0-8,0-2-4,0 2-2,0 0 1,0 0 0,2 2 1,-2 8 8,8 5 9,-6 6 1,3 5-4,-3 2-1,0-1-3,4 4 0,-2 1-3,-2-1-3,4 0-1,-4 2-2,3 0 1,3-4-2,-2 1 0,0-4 0,0-1 0,-3-3-1,3 0 1,-4 1-2,-2-7 0,2 2 0,0 0-1,-2 0 0,0-6 0,2 1-1,-2 0-8,0-8-8,0 2-16,0-7-16,0 2-9,0 0-14,2-2-15,-2 0-27,0 0-49,0-4-101</inkml:trace>
          <inkml:trace contextRef="#ctx0" brushRef="#br0" timeOffset="82479.3515">540 3439 266,'2'0'0,"-2"0"107,6 0-80,-3 0 13,-3 0 26,0 0 16,2-4 7,-2 1-19,4-4-22,0-3-11,4-3-4,-4 1-5,1-1-4,3-2-9,-4-2-5,2 2-1,-2 2-2,-2 3 1,0 4 1,-2 6-1,0 0 1,0 0-1,0 0-2,0 2 3,0 5-3,-2 2-6,2 6 0,0 2 6,0 4 1,0-2 0,0 5-3,3-4-3,5 1 1,-4 2 1,0-1 2,2-4 2,0 4-2,-3 1 4,1-5-3,2 2-2,-2-6-1,2 1-1,-4-3 0,-2-1-1,4-3-1,-3-5 0,1 3 0,0-4 0,0 0-7,-2-2-9,0 0-10,0 0-7,0 0-3,0 0-19,0-4-41,-6-9-113,3-3-68</inkml:trace>
          <inkml:trace contextRef="#ctx0" brushRef="#br0" timeOffset="82888.2322">1052 3018 798,'4'0'0,"0"0"63,-4 0-44,2 0-1,0 0-2,-2 0-4,2 0-8,1 0 0,-3 0-2,0 0-4,0 0-35,0 0-13,0 2-50,-9 3-92,-7-1-126</inkml:trace>
          <inkml:trace contextRef="#ctx0" brushRef="#br0" timeOffset="83047.6872">1050 3334 591,'8'0'0,"-2"5"39,-1-3 4,3-2 11,-6 0-10,-2 0-16,0 0-15,0 0-4,0 0-7,0 0-4,0-2-66,0-7-95,-10 5-89</inkml:trace>
        </inkml:traceGroup>
        <inkml:traceGroup>
          <inkml:annotationXML>
            <emma:emma xmlns:emma="http://www.w3.org/2003/04/emma" version="1.0">
              <emma:interpretation id="{9B8D2997-0384-4E0F-A957-6974243184DF}" emma:medium="tactile" emma:mode="ink">
                <msink:context xmlns:msink="http://schemas.microsoft.com/ink/2010/main" type="inkWord" rotatedBoundingBox="3368,7993 6047,7943 6062,8709 3382,8759"/>
              </emma:interpretation>
              <emma:one-of disjunction-type="recognition" id="oneOf7">
                <emma:interpretation id="interp35" emma:lang="tr-TR" emma:confidence="0">
                  <emma:literal>"t!</emma:literal>
                </emma:interpretation>
                <emma:interpretation id="interp36" emma:lang="tr-TR" emma:confidence="0">
                  <emma:literal>"t!!</emma:literal>
                </emma:interpretation>
                <emma:interpretation id="interp37" emma:lang="tr-TR" emma:confidence="0">
                  <emma:literal>"f!!</emma:literal>
                </emma:interpretation>
                <emma:interpretation id="interp38" emma:lang="tr-TR" emma:confidence="0">
                  <emma:literal>mir.</emma:literal>
                </emma:interpretation>
                <emma:interpretation id="interp39" emma:lang="tr-TR" emma:confidence="0">
                  <emma:literal>mir,</emma:literal>
                </emma:interpretation>
              </emma:one-of>
            </emma:emma>
          </inkml:annotationXML>
          <inkml:trace contextRef="#ctx0" brushRef="#br0" timeOffset="84961.9361">2679 3103 570,'0'0'0,"6"0"130,0-2-99,0 2-6,5 0 20,-1-3 12,6-1-17,5 2-13,2-5-2,8 1-7,-2 3-5,2-4 1,2 1-5,2-3 0,-3 2-3,3-2-4,0 0-1,0 0-1,2 3 0,-7-1 1,5-2-1,-8 0 1,2 4-1,-7 1 0,-7-1 0,-1-2-17,-9 5-14,-1 2-13,-4 0-10,0 0-14,-4 0-38,-3 7-10,-7 2-37,-3 2-34,-7 8-23</inkml:trace>
          <inkml:trace contextRef="#ctx0" brushRef="#br0" timeOffset="85267.1677">2788 3290 375,'-4'0'0,"4"0"180,0 0-157,0 0-6,0 4-3,6-4 11,1 7 29,9-5 7,1 2-13,5-2 2,1-2-17,0 0-12,2 0-2,-2 0-2,2-6 0,6 1-3,-4-3-1,-2 1-3,4 0 0,-1-9-8,-3 8 1,-2-2-1,0-1-1,-4 0 1,-3 5-2,-8 1 0,1 5-3,-9-1-11,0 1-11,0 0-5,0 0-8,-9 0-31,-1 0-13,-6 6-71,-5 0-22,0-1-20,0 1-9</inkml:trace>
          <inkml:trace contextRef="#ctx0" brushRef="#br0" timeOffset="85685.1508">2832 2850 490,'-6'-6'0,"4"4"116,2 2-78,0 0-12,0 0-6,0 0 6,0 0 1,0 0-5,0-2-4,0 2-2,2 0-1,2 0 0,2 0 3,-4 0 0,0-2-1,0 2-3,0 0-1,2 0 0,3 0 0,-3 4 3,4 7 5,4 5 7,-5 7 2,5 7-6,-1 1-4,1 5-3,0 2-2,3 2-2,-1-4-5,-3 2 2,3-3-1,1-2 1,1 1 0,1 0-2,2-2-6,1-2 1,-3-3-1,-1-3-1,-3-2 1,3-2 0,-5-2-1,-1-2-1,-6-5 0,4-3 0,-5-1 0,-3-3 3,0-2-3,0 3 0,0-3-46,0-2 3,-3 3-21,-7-3-8,2 0-82,-7-3-202</inkml:trace>
          <inkml:trace contextRef="#ctx0" brushRef="#br0" timeOffset="84524.2101">1837 3445 194,'0'-6'0,"0"0"128,0 2-96,0 0-2,0 2-7,0-3-11,0-1 2,2-2 3,0-1 4,-2 4 6,0-1 3,2 0-2,-1 0 4,1 0 7,4-6 5,-4 6 1,4-1-8,-2-6-2,-2 4-4,4-3-6,1-3-5,-3 2-2,2-8-3,2 5 2,-1-6 2,1-1-2,-2-4-5,4 0-7,-5-1 0,1-2-1,4-1-1,-6-1-1,0-1 0,-2-5 0,-1 1-1,-1-1-1,0 4 0,0 6 1,0 9-1,0 13 8,0 1 4,0 5 2,0-2-5,0 2-5,0 0-2,0 0-1,0 0 0,0 2 4,0 9-4,0 2 0,4 6 4,-2 4 1,2 0-1,2-1-2,0 6-1,5-6-1,-3-1 0,4 0-2,-7-6 1,7 1 0,-4-5 0,3 0 0,-1-4 0,-2 0 0,1-5 0,-7-2 0,0 0-1,2 0 1,0 0 1,4 0-1,-2-2 0,3-8-6,1-7 3,3 2-3,-1-8 0,7-1-4,-5-7 0,3 2-3,-3 4 3,3-5 4,3 5 1,-15 4 5,7 8 0,-8 1-1,0 8 1,-2 1 0,1 3 3,-3 0-1,4 0 0,-2 0 1,2 0 1,0 3 4,2 2 3,0 4 1,-5-3 3,1 3-7,0 3-3,2-3 1,0-1-2,0 3 0,2-2 0,-4 3-1,2 1 0,-1-1-3,1-1 0,2 2 2,-4-4-1,2 5-1,-4-5 0,0 2 0,2 2 0,2-1-35,-2-1 6,1 6-3,-3-5-28,4 4-28,-2 2-58,2 4-52,-4 1-65</inkml:trace>
          <inkml:trace contextRef="#ctx0" brushRef="#br0" timeOffset="86671.4521">3773 3483 671,'0'0'0,"0"0"56,0 0-55,0 0-2,0 0 0,4 0 23,0-4 19,2-4-16,0-3 5,3-2-5,1-5 0,-2-2-14,3-2 1,-3-3 1,2-3 0,-4 1-2,1-3-6,3-2 0,-6 1 4,0 2-2,-2-4-6,0-6-2,-2 2 0,0-6 1,0 1 0,-8 4 4,4 0-4,-2 4 0,-3 6-1,7 10 2,-2 5 5,2 5 7,2 6-3,0-4-4,0 6-3,0-2 1,0 2 0,0 0-2,0-2-1,0 0 0,0 2 0,0 0 1,0 0-1,0 0 0,0 0-1,2 2 0,2 8 0,3 0 12,5 8 2,2 2 1,-5 5-4,-1-3-1,5 0-4,-5 2 1,6-4-4,-3-2 0,-5-2 0,0-5-2,-2 0 0,5-2 0,-3-3 0,-2 0-2,4-4 0,-2-2 0,-1 2 0,-1-2 1,4 0 0,-2-2 0,0-12-4,5 1 0,-1-5-1,5-7-4,-1 0-4,-4-6-1,5-1 0,-3 1 1,3-1-2,-1 7 4,-5 8 5,-1 3 5,-4 11 0,0 1 1,-4 2 0,2 0-1,-2 5 1,4 7 16,-3 1 0,5 3-4,0-3-4,-4 2 0,2-1-2,0 1-1,2 2-2,-5-2-1,3-1-1,-2-1 0,0 0-1,2-1 0,-2 6 0,8-4 0,-5 4 0,-1-3-36,0 3 0,0 0-18,0 3-26,-4 3-25,0 1-62,0 2-20,0 0-72</inkml:trace>
          <inkml:trace contextRef="#ctx0" brushRef="#br0" timeOffset="86988.6556">4317 3438 345,'5'5'0,"9"6"39,-6-2 5,3 3-8,-3-8 12,6 2-2,-5-1-1,3-1 4,-4-2 1,-5 0-6,7-2-3,-4 0-7,-2 0-1,3 0-5,-1 0-1,0 0 0,6-6-7,-3-3-2,5 1-8,-6-9-5,-3 2 1,5 1-1,-4 1-1,-6 1 1,4 3 0,-4 1 0,0 5 3,0 0 6,0-1-1,-4 4 1,-6-2 3,-1 2-14,-5 0-4,1 0 0,-7 3 0,3 6-1,-2-1 2,1 5 0,3-3-44,2-1 0,5 2-20,-4-4-31,9 2-101,1-7-90</inkml:trace>
        </inkml:traceGroup>
        <inkml:traceGroup>
          <inkml:annotationXML>
            <emma:emma xmlns:emma="http://www.w3.org/2003/04/emma" version="1.0">
              <emma:interpretation id="{B8A4DE55-524C-48BC-8E30-E5CE45BC47FA}" emma:medium="tactile" emma:mode="ink">
                <msink:context xmlns:msink="http://schemas.microsoft.com/ink/2010/main" type="inkWord" rotatedBoundingBox="6540,7937 8165,7907 8176,8533 6552,8563"/>
              </emma:interpretation>
              <emma:one-of disjunction-type="recognition" id="oneOf8">
                <emma:interpretation id="interp40" emma:lang="tr-TR" emma:confidence="0">
                  <emma:literal>330</emma:literal>
                </emma:interpretation>
                <emma:interpretation id="interp41" emma:lang="tr-TR" emma:confidence="0">
                  <emma:literal>=</emma:literal>
                </emma:interpretation>
                <emma:interpretation id="interp42" emma:lang="tr-TR" emma:confidence="0">
                  <emma:literal>030</emma:literal>
                </emma:interpretation>
                <emma:interpretation id="interp43" emma:lang="tr-TR" emma:confidence="0">
                  <emma:literal>30</emma:literal>
                </emma:interpretation>
                <emma:interpretation id="interp44" emma:lang="tr-TR" emma:confidence="0">
                  <emma:literal>00</emma:literal>
                </emma:interpretation>
              </emma:one-of>
            </emma:emma>
          </inkml:annotationXML>
          <inkml:trace contextRef="#ctx0" brushRef="#br0" timeOffset="88341.4951">5761 2842 630,'13'-11'0,"-3"0"17,9-3-1,-2-1 23,-1 3 8,1-3-12,1 2-3,1 1-9,0 0-1,-3 2 4,-3 5 2,-3 0-6,0 5-5,-3 0-7,-1 0-2,-2 0 1,2 1 2,0 4 0,-2-3-1,-1 2-4,3 4-2,-4-5-1,2 4 0,0-2 2,-2 4 1,2-1-2,-4 3 3,2 3 2,-2-1-3,0 6 0,0 0-2,0 2 0,-6 3-3,0-1-1,-6 2 0,5-2 3,-1 3-2,2-10-1,6 3 0,0-4 0,0-2-3,0-1 2,2-6 1,4 3 0,2-3-3,-3 0 0,5 0 0,0-1-2,-1-1 2,3 0 3,-2-1 0,3-1 1,-1 5-1,-4-1 0,3 3 0,-7-1 2,2 5-3,-4-6 1,0 2 0,1-1 7,-3 0-4,0 1 2,0-1 0,0 1-1,-5 3 0,-3-3-1,-4 3 3,3-4-2,-5 1-2,6 0 0,-5 1-1,-3 0 0,5-3-2,-5 1 2,7-3-1,-3 1 0,4-5-27,-3-1 1,5 0-7,0 0-4,0-3-32,3-8-38,3-2-79,0-3-35,7-4-85</inkml:trace>
          <inkml:trace contextRef="#ctx0" brushRef="#br0" timeOffset="88764.6016">6412 3194 379,'8'14'0,"5"-2"136,-1 1-68,-5-3-3,-1-1-3,-4 2-10,0 2-9,2-4-8,-2-4 0,4 1-6,0 1-4,-5-1-3,1 0-4,-2-2-2,0-2-6,4 0-4,-2-2-1,0 0 0,2 0-1,0 0 7,0-2 0,5-2-3,-1-10 1,4-4-5,7-2-3,-3-3 0,3-1 0,-6 0 0,-7 5 1,2-1 0,0 4-2,-6 0 0,3 2 0,-5-1-4,0 3 1,0-1 3,0-2 0,-3 5 0,-3-3 0,-8 2-3,3 1 4,-5-2-2,3 3 2,-1-2 0,1 6-1,1-2 0,0 3 6,3-1 2,1 5-4,0 0-4,0 0 0,1 18-10,-1 2 7,2 7 0,0 5-22,4 2-10,2-1-32,0 1-54,6-2-113,2-10-123</inkml:trace>
          <inkml:trace contextRef="#ctx0" brushRef="#br0" timeOffset="87503.431">5003 3071 531,'8'-2'0,"-1"2"66,7-2-22,-1 0 19,9-7-17,5 5-16,-2-6-11,2 1-4,0 3 2,0-1-1,-4 1-3,0 0-5,-1 2 1,-5 0-5,0 2-4,-1 2 0,-3-3 0,-5 3-26,0 0-30,-4 3-44,-4 9-60,0 0-45,-10-1 23</inkml:trace>
          <inkml:trace contextRef="#ctx0" brushRef="#br0" timeOffset="87714.3683">5167 3337 451,'6'0'0,"6"0"57,3-3 8,-3-1-5,3 2 0,2-3-20,1 3-14,1 0 3,-3-2 5,3-1-7,0 2-10,-1 1-7,-1-2-8,4-1-1,-3 1 0,-3 0 1,1-3-4,-11 3-19,1-4-33,0 6-49,0 0-35,-4 0-2,2-3-56</inkml:trace>
        </inkml:traceGroup>
      </inkml:traceGroup>
    </inkml:traceGroup>
    <inkml:traceGroup>
      <inkml:annotationXML>
        <emma:emma xmlns:emma="http://www.w3.org/2003/04/emma" version="1.0">
          <emma:interpretation id="{831184B5-A341-4CEF-872E-393077D643EC}" emma:medium="tactile" emma:mode="ink">
            <msink:context xmlns:msink="http://schemas.microsoft.com/ink/2010/main" type="paragraph" rotatedBoundingBox="1125,9850 21808,10470 21761,12020 1079,11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9AE779-34A4-47AA-A6A3-13A2547E5823}" emma:medium="tactile" emma:mode="ink">
              <msink:context xmlns:msink="http://schemas.microsoft.com/ink/2010/main" type="line" rotatedBoundingBox="1125,9850 21808,10470 21761,12020 1079,11401"/>
            </emma:interpretation>
          </emma:emma>
        </inkml:annotationXML>
        <inkml:traceGroup>
          <inkml:annotationXML>
            <emma:emma xmlns:emma="http://www.w3.org/2003/04/emma" version="1.0">
              <emma:interpretation id="{DFDB94D6-D78B-40BA-B38E-274DB2677385}" emma:medium="tactile" emma:mode="ink">
                <msink:context xmlns:msink="http://schemas.microsoft.com/ink/2010/main" type="inkWord" rotatedBoundingBox="1109,10408 3883,10491 3857,11358 1083,11274"/>
              </emma:interpretation>
              <emma:one-of disjunction-type="recognition" id="oneOf9">
                <emma:interpretation id="interp45" emma:lang="tr-TR" emma:confidence="0">
                  <emma:literal>Test</emma:literal>
                </emma:interpretation>
                <emma:interpretation id="interp46" emma:lang="tr-TR" emma:confidence="0">
                  <emma:literal>test</emma:literal>
                </emma:interpretation>
                <emma:interpretation id="interp47" emma:lang="tr-TR" emma:confidence="0">
                  <emma:literal>rest</emma:literal>
                </emma:interpretation>
                <emma:interpretation id="interp48" emma:lang="tr-TR" emma:confidence="0">
                  <emma:literal>et</emma:literal>
                </emma:interpretation>
                <emma:interpretation id="interp49" emma:lang="tr-TR" emma:confidence="0">
                  <emma:literal>yest</emma:literal>
                </emma:interpretation>
              </emma:one-of>
            </emma:emma>
          </inkml:annotationXML>
          <inkml:trace contextRef="#ctx0" brushRef="#br0" timeOffset="175406.9743">-442 5447 518,'0'-6'0,"0"6"147,0-2-119,0 2 9,0-3 6,0 3 3,0 0 3,2-2-10,4 2-12,-1 0-14,7 0-7,7 0 4,10-1 5,6-3 3,11 0 3,9-1-7,-1-1-5,8-3-1,-1 1-2,1 2-2,0 2-3,2 1-1,-4 1 0,0 0 0,-10 0 2,-6-2-1,-1 4-1,-6 0 0,-10 0 0,-8 0 0,-5 0-1,-10 0-8,-3 0-13,-1 0-8,0 0-10,-3 2-13,-11 4-16,-1 5 4,-11-2-39,-1 9-8,0-5-19,0-7 15,8 2 37,2-5 42,-1-1 8,3 2-22,-1-2-1,1 3 49,-3-1 6,1 0 33,3 0 47,3-1 19,3 0 28,6 2-19,0-1-28,2 0-30,0 8-10,0 1 6,-2 2-1,2 8-7,0-2-3,0 4-1,0 1-5,4 1-3,0 0-8,2-3-6,-2 5-1,-2-1-3,0-1-1,-2 2-3,0-6-3,0 2-2,0-3 0,0-1-1,0-2-1,0-4 0,0-3 1,0 3-1,2-5-65,9 1-10,1-5-50,7-6-110,6-4-85</inkml:trace>
          <inkml:trace contextRef="#ctx0" brushRef="#br0" timeOffset="175922.2884">633 5954 495,'5'0'0,"7"0"78,3-1-76,3-3 29,-1-5 25,-3 1-1,3 0-8,-1-1-13,3 0-6,0-3-10,-1-3-5,-1 1-9,2-4 0,-3 2-2,1-1 3,1-2-7,-7 4 4,-3-1 3,-4 7-6,-2-2 2,-2 1 0,0 4-3,-2 2-5,-8-5-17,0 7 5,-5 0-2,1 2 9,-3 0 7,-2 0 2,-1 5 2,-3 4 2,4 2 8,0 2 8,3-4 3,3 4-7,1-2-1,6-4 2,6-2-5,0-2-4,0 3-1,0 0-1,0 1 0,4-1 4,2 1 4,2 5 0,-1 1 1,9-2-1,-8-6-1,7 8-2,-3-6 2,-3 3-2,1 1-5,2-3 3,-5 3-5,5-1 2,-4 4-3,5-2 0,-5 0 0,3-2 0,-1-2 0,4 3-23,-3-3-3,3-3-19,5-5-8,2 0-33,4 0-55,3-5-21,1-11-72</inkml:trace>
          <inkml:trace contextRef="#ctx0" brushRef="#br0" timeOffset="176296.1937">1462 5699 562,'0'-3'0,"0"1"97,0 2-55,0-2 6,0 2 8,0 0-1,-4 0-28,-4 0-18,-2 0-6,-3 4-4,1 4 1,-5 3 0,0 2 7,3 2-5,1-1-2,1 0 0,4 2 3,-1-6-3,5 0 8,0 3-8,4-2 0,0 1 0,2 1 0,4-1 0,3 3 0,3-2 4,1 3-3,5-4 0,-1-3 0,-3 0-1,1 2 0,2-2 6,1-4-3,-5 6 1,1-2 2,-4-1-4,-3 0 2,-3-2-1,-4 1-1,0-3-2,0 0 0,0 1 3,-2 0-2,-4 4 2,-9-2 0,-6 4 1,-1 0 0,-3 0-8,-2 0-22,6-1-5,2-3-22,3-5-28,1 0-53,7-2-23,-5-2-66</inkml:trace>
          <inkml:trace contextRef="#ctx0" brushRef="#br0" timeOffset="176597.9589">1897 5265 685,'0'0'0,"0"0"92,0 12-98,4 7 5,-3 9 20,-1 1 11,0 9-2,4-2-7,-4 5 3,8-1-6,0 8-7,-2-4-5,3 3-1,1 5-3,-2-5 1,5-2-3,-1-5 0,3-3 4,1-3-5,-5-3 1,5 2 0,-3-4-2,-5-4 3,6-4-2,-11-5-35,1-3 1,-4 3-28,0-6-42,0 5-40,-6-7-19,-7-1-43</inkml:trace>
          <inkml:trace contextRef="#ctx0" brushRef="#br0" timeOffset="176821.1826">1806 5692 684,'-4'-13'0,"4"4"111,0 6-60,0-1-4,0 2-14,6-3-9,5-4-7,7 1-1,3-4 4,6 5-4,4 1-3,6-1 1,1 3-8,1 2-2,-2 1-3,1 0-1,-1 1 0,4 0 0,-1 0-25,-1 0-26,-4 0-66,-2 0-201</inkml:trace>
        </inkml:traceGroup>
        <inkml:traceGroup>
          <inkml:annotationXML>
            <emma:emma xmlns:emma="http://www.w3.org/2003/04/emma" version="1.0">
              <emma:interpretation id="{119E47F2-1B9A-41B8-8C0D-4A2B0863833F}" emma:medium="tactile" emma:mode="ink">
                <msink:context xmlns:msink="http://schemas.microsoft.com/ink/2010/main" type="inkWord" rotatedBoundingBox="4855,10212 10546,10382 10514,11469 4823,11298"/>
              </emma:interpretation>
              <emma:one-of disjunction-type="recognition" id="oneOf10">
                <emma:interpretation id="interp50" emma:lang="tr-TR" emma:confidence="0">
                  <emma:literal>istatistik</emma:literal>
                </emma:interpretation>
                <emma:interpretation id="interp51" emma:lang="tr-TR" emma:confidence="0">
                  <emma:literal>istatistiki</emma:literal>
                </emma:interpretation>
                <emma:interpretation id="interp52" emma:lang="tr-TR" emma:confidence="0">
                  <emma:literal>istatislih</emma:literal>
                </emma:interpretation>
                <emma:interpretation id="interp53" emma:lang="tr-TR" emma:confidence="0">
                  <emma:literal>istatisdih</emma:literal>
                </emma:interpretation>
                <emma:interpretation id="interp54" emma:lang="tr-TR" emma:confidence="0">
                  <emma:literal>istatiskih</emma:literal>
                </emma:interpretation>
              </emma:one-of>
            </emma:emma>
          </inkml:annotationXML>
          <inkml:trace contextRef="#ctx0" brushRef="#br0" timeOffset="178437.9678">3306 5452 563,'-2'-16'0,"2"9"163,0 3-130,0-1-5,-2 1 16,0-3-6,2-1-19,0 2-6,0 4-3,0-2-9,0 2-1,0 2 0,4 0-33,2 0-25,9 0-31,4 0-32,1 8-9,-1 2-54,0 5-71</inkml:trace>
          <inkml:trace contextRef="#ctx0" brushRef="#br0" timeOffset="178166.6015">3371 5696 397,'-1'0'0,"1"0"124,0 3-118,0-3 5,0 0 25,1 2 23,-1-1 11,4 4-18,2 4-15,-2 0-3,0 2-8,0 5-4,5-6-4,-1 2-3,0 1 1,0-3 1,-3 7-3,-3-2-3,2 1-3,4 0-3,-2 2 0,-4-3-3,2 2 1,-3-4-2,1-1-1,2 1 0,-4-5 2,0 2 1,0 1-2,0-2-2,0 0-29,0 2 6,-6 0-18,1-2-18,3 3-30,-6-4-46,-4-1-50,-1-4-67</inkml:trace>
          <inkml:trace contextRef="#ctx0" brushRef="#br0" timeOffset="178870.7962">3857 5692 469,'0'-2'0,"-4"-2"73,0 1-34,0-1 6,-8 4-19,3 0-8,-7 0-10,-1 0 11,-2 2-9,-1 7 1,1 2 0,0 1-5,5-1 8,1-1-1,3-1-4,0 0-1,8-4-2,2 4-6,0 2 0,0-1 3,0 0-3,12 5 0,-1-2 10,7 3-5,1-1-1,4-3-3,-1 1 1,-3-2 1,2 3 0,0-3 4,-3 0-1,-1-2 2,-7-1-4,-4 1-3,1 4-1,-1-2 0,-4 2 0,-2-3 4,0-2-2,0 1-4,-2-2 4,-4 0 5,-7 2-1,-4 0-3,-5-2 2,-1 2-2,-6 0-1,4-1-2,-6-1 0,8-3-19,4-2 2,1-2-22,10 0-17,3-4-42,5-5-54,0-8-131</inkml:trace>
          <inkml:trace contextRef="#ctx0" brushRef="#br0" timeOffset="179409.2559">4143 5752 704,'-6'-8'0,"6"7"90,0-2-59,6 1-15,-1-2 1,1 2-2,10-2-2,7 1 5,10-3 1,-2 2-5,7 2-9,-1 0-4,-2 2 1,0 0-1,-6 4 1,5-3-2,-5 7 0,4-2-18,-4 0-18,0 7-20,0-4-32,-7 7-44,-3 1-16,0-3-33,-3 6-43</inkml:trace>
          <inkml:trace contextRef="#ctx0" brushRef="#br0" timeOffset="179162.2626">4235 5306 710,'0'9'0,"0"4"24,0 5-29,0 10 5,0 0 0,0 6 26,4 2-1,8 7-6,-2-2 1,3 4-9,3 1 1,-1 1-7,-1-1-7,1 0 4,-3-4 2,1-7 3,3-2-4,-5-1-6,5-3-1,-9-4 1,1 2-9,-4-6-21,-2 3-13,-2-10-47,0 6-45,0-6-39,-14-3-54</inkml:trace>
          <inkml:trace contextRef="#ctx0" brushRef="#br0" timeOffset="179802.0718">5038 5791 305,'0'-5'0,"0"-1"114,0 0-49,0-1-1,-4 4-8,-8-3 5,4 5-11,-7 1-16,-2 0-6,-1 5-4,-1 2 0,0 6-4,-1-1 4,3 1 4,1 5-7,-1-2-2,5 4-2,-3 0-5,5-2-4,-1-2-1,5-1 1,0-1-6,2-5-2,4-3 0,0-1-3,0-3 0,0-1 4,0-1 0,0 0-2,8 0-5,-2 0 3,7 0 0,8-8 1,3-6 4,3-3-4,-4-3-10,0-2 2,-4 2 7,-5 4 3,-4 3 0,-1 7 0,1 3 0,-2 0 0,-1 3-5,-1 0 8,-2 0 4,2 3 7,-2 0 0,3 3 4,1 0 1,0 3-4,0 0-4,5-2-7,1 2-3,1 0 1,8-1-2,8 1 0,-2 3 0,8-6-125,-6-3-89,2-3-240</inkml:trace>
          <inkml:trace contextRef="#ctx0" brushRef="#br0" timeOffset="180726.2911">5473 5736 475,'0'-4'0,"0"0"96,0 1-55,0 2 17,3-7-12,3 7-21,12-3-11,3-1 14,4 3 4,8 0-10,-2 1-7,5-1-6,-3 2-3,4 0 1,-6 0-7,0 2 0,-2 1 0,0 4 1,0-3 1,-2 5-3,2-5-1,-4 2-39,-2 3-63,2-3-77,-5-2-77</inkml:trace>
          <inkml:trace contextRef="#ctx0" brushRef="#br0" timeOffset="180487.9559">5529 5200 539,'0'-3'0,"0"6"91,1 11-97,1 8 0,2 7 6,-2 5 79,2 7-42,0 6-1,4 0-10,5 6-11,-1-4 0,1 4 3,3-8-6,-1 4-6,-1-7-6,3-3 0,3 0 7,-5-5-1,0-3-5,-1-3-2,0-3-1,-7-6 3,1-2 3,-6 0-7,-2-3-80,0-1 9,-2 1-38,-10-9-36,-5 2-47,-2-7-54</inkml:trace>
          <inkml:trace contextRef="#ctx0" brushRef="#br0" timeOffset="180955.6153">6209 5787 751,'0'0'0,"0"0"27,0 0-27,0 0 14,0 0 28,0 2-4,0 0-25,6 2-11,0 6 6,1 5 9,5-4-2,-6 5-5,3-5-1,1 1-10,0 1 1,-1-2 0,-3 3-1,2-1 7,-2-1-5,-2 6 1,-1-3-4,-3 6-75,0-3-7,0 2-67,-7-6-63,-9-6-165</inkml:trace>
          <inkml:trace contextRef="#ctx0" brushRef="#br0" timeOffset="181153.7863">6248 5342 768,'-4'-14'0,"4"1"38,0 4-38,4 5 0,3 1-16,7-2 6,-1 2 2,1 3-3,1 0-5,5 11-15,1 8-26,-2 2-14,1 6-11,-5 1-48,-3 4-46</inkml:trace>
          <inkml:trace contextRef="#ctx0" brushRef="#br0" timeOffset="181483.2713">6820 5656 350,'0'0'0,"0"0"112,0 2-72,-4-2 0,-6 3 4,-1-1-9,-7 2 1,5 1-1,-5 4-7,-1 0-5,2 2-8,-1-1-2,7 3-5,1-3-3,2 2-1,0-1-4,8 3 0,0 1-8,0-6 2,8 5 11,2 2-3,5-7-1,3 2 1,-5 0 5,5-2-1,3 1 2,0 1 7,-2-1 1,1 2-1,-3-1-2,-9-2-2,2-1-5,-7 1 3,-1 0-6,-2 1-1,0 2-2,-3 0 0,-11-1 9,-1 2-1,-7-1-2,1-2-1,0 3-10,-1-2-39,1-1-46,6-1-96,-1-5-179</inkml:trace>
          <inkml:trace contextRef="#ctx0" brushRef="#br0" timeOffset="182323.6479">7108 5728 605,'0'-7'0,"0"1"106,6 2-87,1-3 15,7-1-11,5 0 5,2-1-1,5-2 3,4 8-2,-1-4 3,-3 7-9,-1-2-10,-2 2-6,-2 0-3,2 0-2,-1 0 2,-3 0-4,-4 2 2,3 3 3,-3 0-5,1-1-1,-3 7-13,1-4-25,-3 2-15,3-2-21,-2 6-25,-1-2-31,3-3-26,-1 0-42</inkml:trace>
          <inkml:trace contextRef="#ctx0" brushRef="#br0" timeOffset="182047.0677">7235 5131 578,'0'15'0,"-4"10"13,-5 6 12,5 4 24,-2-2-4,4 8-13,2-1-3,0 4-2,10 0-3,3 4-7,1-1-4,3 1 2,1 1-1,3-6-7,-2 2-1,3-7-7,-3-1 2,2-2 2,-2-3-2,-3-3 3,-4-7-4,-1-4 0,-5 1-3,-2-9 5,0 0-3,-4-1-32,0-3-19,-6 3-19,-6-3-29,-7 2-32,-2-8-109</inkml:trace>
          <inkml:trace contextRef="#ctx0" brushRef="#br0" timeOffset="182532.2774">7811 5647 665,'0'0'0,"0"0"146,0 0-141,0 0 2,0 0 13,0 3 9,0-1-9,0 2-15,0 3-1,6 2 4,-2 7-2,4-2 2,-2 3-4,1 2 0,1 0-3,-2 2-1,0-5 0,1 4 2,-3-3-2,4 2 3,-8-3-1,0-1-3,0-2-10,0 4-20,-8-4-18,-2-1-43,-3 3-64,1-4-52,-3-6-127</inkml:trace>
          <inkml:trace contextRef="#ctx0" brushRef="#br0" timeOffset="182729.94">7871 5265 813,'-6'-16'0,"4"4"92,-1 0-47,3 2-19,0-2-11,0 6-8,0 0-4,-4-1-1,2 5 0,2-2-2,0 4 0,0-2-37,0 2-39,0 0-59,0 0-63,6 0-46,-6 0-54</inkml:trace>
          <inkml:trace contextRef="#ctx0" brushRef="#br0" timeOffset="183212.0377">8084 5142 459,'6'13'0,"7"0"84,5 10-20,-3 0 4,-1 2-25,1 4-10,-1 2 0,-3 2-4,5 4-2,-3-4-1,1 4 2,-1 1-6,-3 2-5,0-1-6,-3 4 3,-1-8 0,-2 3-3,-2 3-6,0-5 1,-2-5-3,0-2 0,0-6-2,0 1 0,2-5-2,2-4 2,-1-6-1,1-5 0,0 1 0,-2-2-28,2-2 2,0-1-7,2 0 0,1-4 9,5-10-3,2-3-15,5-8-30,0 1-21,-3-4 14,-1 5 17,-3-2 32,-5 5 25,-1 4 8,-2 6-1,-4 8 25,0 2 36,0 0 1,0 0-10,0 0-6,0 0-9,-6 0-10,2 2 1,-1 7 1,1-3 1,4-2 0,-6 3-1,6-1-3,0 2-6,0 1-14,2-2 2,8 2 2,-1 2 7,7 1 5,3-1-2,4 4-8,4-4-1,8 1-1,0-3-5,2 0-2,9-4-3,-9 1 1,1 1-3,1 0 0,0-3 0,-1-2-79,-3 0-5,2-2-89,-4 0-184</inkml:trace>
        </inkml:traceGroup>
        <inkml:traceGroup>
          <inkml:annotationXML>
            <emma:emma xmlns:emma="http://www.w3.org/2003/04/emma" version="1.0">
              <emma:interpretation id="{11D20D2D-5484-483E-9D26-EC8510FB357B}" emma:medium="tactile" emma:mode="ink">
                <msink:context xmlns:msink="http://schemas.microsoft.com/ink/2010/main" type="inkWord" rotatedBoundingBox="11420,10254 14992,10361 14949,11816 11376,11709"/>
              </emma:interpretation>
              <emma:one-of disjunction-type="recognition" id="oneOf11">
                <emma:interpretation id="interp55" emma:lang="tr-TR" emma:confidence="0">
                  <emma:literal>değeri:</emma:literal>
                </emma:interpretation>
                <emma:interpretation id="interp56" emma:lang="tr-TR" emma:confidence="0">
                  <emma:literal>değeri.</emma:literal>
                </emma:interpretation>
                <emma:interpretation id="interp57" emma:lang="tr-TR" emma:confidence="0">
                  <emma:literal>diğeri:</emma:literal>
                </emma:interpretation>
                <emma:interpretation id="interp58" emma:lang="tr-TR" emma:confidence="0">
                  <emma:literal>değerin:</emma:literal>
                </emma:interpretation>
                <emma:interpretation id="interp59" emma:lang="tr-TR" emma:confidence="0">
                  <emma:literal>değerim:</emma:literal>
                </emma:interpretation>
              </emma:one-of>
            </emma:emma>
          </inkml:annotationXML>
          <inkml:trace contextRef="#ctx0" brushRef="#br0" timeOffset="184935.9883">10086 5111 538,'0'0'0,"0"0"172,2 0-165,-2 0-12,2 8-3,-2 5 16,2 8 24,2 2-2,4 6 8,-4 5-10,5-3-12,3 7 0,5 0-2,-3 0-2,1-2-1,1 0-3,3-2-1,-2-4-2,1 3-1,-5-2 1,3-1 0,-7-1 0,-1-2-2,-2 2-2,-2-3 1,2-2-2,1-4 0,-5 2 0,2-6 2,-4-1 0,0-6-1,0-3 1,0-2-2,0-4 0,0 0 0,0 0 0,0 0 0,0 0 6,-2-4-1,-2-5-10,-7-5-12,3-3-1,-7 0 0,1-1 4,1-1 4,-7 0-1,1-1-2,0 6-1,1-4 6,-3 7 0,-4 0 3,2 4 3,-1 1 1,1 3 0,-2 3-1,0 0 1,0 0-4,0 5 7,3 1-1,-1 5-2,4-2 2,3-2 11,7 7 1,1-6-6,4 4-1,0 1-4,4 2 2,0 0 0,0-2 0,12 2 2,1-5 7,7 0-1,3 0-1,0 1 3,6-4-5,4-4-1,0 0 0,6-2 0,-10 1 0,0 7-4,0-7 2,-4-2-5,-2 5 1,4-5 2,0 2-4,-2-2 0,2 0 6,4 0-4,-4 0 0,6-9-1,-2-2 1,9 1-3,-7-3 2,8-1 0,-4 1-1,1-2 0,-1 1 1,-4-1 0,4 1-2,-8-6 1,5 6 0,-8-6 0,-3 6-6,-4-3 4,-7 5-4,-7 1 2,-5 0 2,0 5-2,0-9-4,-9 7-7,-5-1-8,-3 1 1,-2 5 5,-1-2 4,-3 3 5,-2 0 8,4 2 0,-3 0 0,1 4 0,4 4-1,0-1-1,1 1 4,10 2 8,-5-1 5,11 1-2,0 3-4,2 2-2,0 4-1,0-4-1,4 3 1,6-5 2,-1 2-2,1-2-2,2-1-2,1 4 0,-3-6-1,5-1 0,-3 2 0,3-4-1,3 1 0,-1 4 0,-2-3 0,5 1-16,-1-6-2,4 1-3,4-3-5,2-2-6,6 0-13,2-5-24,5-4-33,9-2-29,-3-3-55,2 1 25</inkml:trace>
          <inkml:trace contextRef="#ctx0" brushRef="#br0" timeOffset="185387.8577">11478 5633 248,'-15'-6'0,"-1"6"153,1 0-98,-7 0 10,1 0 3,-4 6 15,-2 6-12,0 1-10,2 1-11,0 6-17,3-5-7,9 2-10,-1-3-9,8 3-5,3-5-3,1 3 0,2-3-1,0-3 2,0 2 0,5-3 2,-1-1-2,4-4-5,4 2 3,3-5-6,-1 0 8,5 0 0,2-6 0,-3-3 0,3-1-5,-4-2 3,3 1 0,-3-7 1,-3 4-1,-3 0 2,-3 3 0,-4 4 0,0 3 0,-2 2-2,-2 2 1,0 0-4,3 0 1,1 9 0,4 7 8,2 2 6,1 9-1,3 4-6,1 5 1,5-2 0,-1 4-2,4 1-1,2 6 0,-2-3-2,1 3 2,1-3-1,-2 0 0,-2-2 5,-3 0-3,-3-3-1,-11-4 0,-4-2 1,0-2-1,0-6 0,-12-2 1,-1-4 4,-8-3-3,-7 1 1,-6 0 3,-11-2-4,-3-5 3,-12 3-6,-6-8 0,1 2-13,-5-5 4,4 0-10,6-7-8,10-7-6,6-5-14,3-9-59,12-1-53,2-13-91</inkml:trace>
          <inkml:trace contextRef="#ctx0" brushRef="#br0" timeOffset="185613.0455">11138 5471 749,'11'-8'0,"9"-1"47,5-4-32,8 5 12,0 2-4,5-5-12,7 0-6,-3 3-7,1 2 1,-1 4-1,-5 2 4,0 0-1,-10 4-1,-6 5-108,-5 11-74,-13-1-55,-3 3-49</inkml:trace>
          <inkml:trace contextRef="#ctx0" brushRef="#br0" timeOffset="186340.5782">11772 5861 474,'6'-3'0,"7"1"73,3-4-68,5-1 20,0-4 23,2 1-7,-1 0-15,3-7-4,-4 2-4,2-3-4,-2 2-7,-1-2-3,-1-3-2,-7 6 0,-1-5-4,-5 6-7,-6-1-6,0 1-15,-2 5-17,-13 3 23,3 6 15,-7-2-2,-4 2 10,-6 4 0,2 5-4,3 0 10,3 4 56,2-2-20,1-2-12,11 3-6,-5-3-2,8-1-11,2 3-1,0 3-2,2-3 6,2 1 5,6 1 4,2-1-2,-1 6 0,3-4-2,-2 3-3,3-1-2,-1 2 0,1-4-5,1 1-2,-5-4-2,7 0-3,-7 1 0,7-3 0,-1-1 0,-1-3-1,1 3 0,3-2 1,1-4-16,2-2-4,1 0-9,1-4-7,6-5-14,4 1-29,-2-3-5,1 1 8,-4-7 27,-3 6 4,-6 0 11,-5 4 23,-1 5 9,-7 2 2,-4 0 18,0 0 3,2 3 4,-4 1 1,2 3 6,-1-1 0,3 5-3,-2-3 2,-2 1-5,0-1-5,2-3-3,-2-1-2,0 0 1,0-4-1,0 0-2,0 0 0,0 0 8,0 0 1,0 0 3,0 0 1,0 0 1,0 0-4,0 0-4,-8-4-9,-1-3-6,5-3-4,0-2-2,-2-4 0,4-1 5,2-6-5,0 0-6,0-6 2,2-5-7,6 1-1,-2-1 0,2 2 8,1 7 4,-3 6 0,2 6-5,1 5 1,-3-1-12,4 5-11,-2 4-10,1 0-11,3 0-19,5 0-11,-7 0-5,5 0-1,-1 0-28,-2 2-51,5-2-56</inkml:trace>
          <inkml:trace contextRef="#ctx0" brushRef="#br0" timeOffset="186733.6467">12744 5281 863,'-8'-25'0,"3"6"76,-3 0-41,-2 1-25,6-4-8,0 3-4,2 4-26,2 5-43,0 4-128,8 4-252</inkml:trace>
          <inkml:trace contextRef="#ctx0" brushRef="#br0" timeOffset="186578.9909">12769 5612 267,'0'6'0,"0"3"175,0 3-87,0 1-11,2 0 3,-2 1-4,2 1-7,2 4-24,0-2-12,2 8-9,-3-3-5,-1 1-6,0 5-6,-2 0-4,0-3-1,4-3-1,-4 1 0,0 0 0,0-5 0,0 2 0,0-6 0,0 0-1,0-9 0,0 4 0,0-6-33,0 4 5,-2-5-15,-2-2-20,-1 0-18,-7 0-46,8 0-84,-4-12-95</inkml:trace>
          <inkml:trace contextRef="#ctx0" brushRef="#br0" timeOffset="187478.0543">13347 5631 876,'2'0'0,"6"0"6,-8 0-10,0 0 1,0 0 2,0 0 0,0 0-17,0 0-18,0 0-15,0 2-29,0 4-35,2 5-47,-2-5-135</inkml:trace>
          <inkml:trace contextRef="#ctx0" brushRef="#br0" timeOffset="187649.8687">13403 6079 826,'0'0'0,"0"0"19,4 0-15,-4 0 20,0 0 24,0 0-15,0 0-25,0 0-7,0 0 0,0 0-2,2-2-102,2 0-85,4-1-219</inkml:trace>
        </inkml:traceGroup>
        <inkml:traceGroup>
          <inkml:annotationXML>
            <emma:emma xmlns:emma="http://www.w3.org/2003/04/emma" version="1.0">
              <emma:interpretation id="{F7E61C54-7043-4E93-BC0B-CF7F52A5C96C}" emma:medium="tactile" emma:mode="ink">
                <msink:context xmlns:msink="http://schemas.microsoft.com/ink/2010/main" type="inkWord" rotatedBoundingBox="15558,10282 18844,10381 18798,11907 15513,11809"/>
              </emma:interpretation>
              <emma:one-of disjunction-type="recognition" id="oneOf12">
                <emma:interpretation id="interp60" emma:lang="tr-TR" emma:confidence="0">
                  <emma:literal>TKAE</emma:literal>
                </emma:interpretation>
                <emma:interpretation id="interp61" emma:lang="tr-TR" emma:confidence="0">
                  <emma:literal>ESTE</emma:literal>
                </emma:interpretation>
                <emma:interpretation id="interp62" emma:lang="tr-TR" emma:confidence="0">
                  <emma:literal>ETTE</emma:literal>
                </emma:interpretation>
                <emma:interpretation id="interp63" emma:lang="tr-TR" emma:confidence="0">
                  <emma:literal>ETME</emma:literal>
                </emma:interpretation>
                <emma:interpretation id="interp64" emma:lang="tr-TR" emma:confidence="0">
                  <emma:literal>ETE</emma:literal>
                </emma:interpretation>
              </emma:one-of>
            </emma:emma>
          </inkml:annotationXML>
          <inkml:trace contextRef="#ctx0" brushRef="#br0" timeOffset="189695.7649">14060 5789 616,'-11'-11'0,"5"4"99,-10 2-56,9-3 8,-3 5-6,0-3-3,7 1 2,1 1 4,2 2-4,0 0-9,0 0-18,5 2-10,13 0-7,7-2 0,10 0 6,9-3 3,5-1 0,7 0-5,-2-3-2,-2 4-1,-2-2-1,-5 3 0,-3-3 3,-3 0-3,-6 1 0,-2 1-60,-8 5-9,-4 0-32,-2 0-47,-9 0-93,-8 5-68</inkml:trace>
          <inkml:trace contextRef="#ctx0" brushRef="#br0" timeOffset="189390.394">14317 5079 290,'0'0'0,"2"0"116,-2 0-85,0 0 3,2 0 10,-2 0 2,0 0-2,0 0-4,0 0-4,0 0-12,0 0-5,0 0-5,0 0-2,0 10 1,0 5 21,-2 9 7,-2 5-9,-1 9-4,-5 4-4,2 9-3,-5-1-3,5 5-7,-5 4-2,5-3 2,-6 5 0,10-1-5,-1 3 0,-5 0-2,10 0 0,0-6-2,0-8-1,4-6-2,2-5 2,1-9-2,7 3 3,-4-10-3,7-4 2,-2 0-2,3-10 1,-5 1 0,5-4 0,3-2-9,0-3 0,2 0-4,3-11-16,1-1-20,-4-1-17,-6-4-42,-3 2-59,-5 0-74</inkml:trace>
          <inkml:trace contextRef="#ctx0" brushRef="#br0" timeOffset="190725.525">14884 6106 418,'-8'0'0,"2"0"64,4 0-27,-5-7 10,1 4 0,-2-1-8,2 0-6,2 2-4,-3-3-7,3-1-8,2 1-1,-2 1-8,2 4-2,0-3-2,0 1 0,-4 2-1,3 0 0,-1 0 9,2 0 0,-2 0-7,0 0-1,-4 0-2,1 0 1,-5 5 0,4 6 0,-5 0 0,1-3 2,0 0-2,7-1 8,3-1 0,0-4 4,-4 5-4,6-3-2,0-2-3,0 6-2,0 3 0,0-5-1,0 8 0,10-3 6,-5-4-3,1 3 2,6 2 0,-4-3 0,3 0 3,-3 1 2,5-1 0,-3-1-3,2 4-5,-5-1-1,5-2 1,-4 1-1,-4 0 1,5-1 0,-1 2-1,2-1 2,-3 3 2,-3-5-3,0 3-1,0-1 1,-4 1-2,2-3 0,-2 0 2,0-2 0,0 1-2,0 0 0,-8 0 0,2 2 3,-3-2-1,-1 1-2,-5 0 0,1 0 0,-3 0-16,1-4-2,-1 1-8,3-4-8,-1 1-15,-3-2-24,7 0-16,1 2 2,1-2-7,1 0-7,4 2-13,4 0-20</inkml:trace>
          <inkml:trace contextRef="#ctx0" brushRef="#br0" timeOffset="191042.4279">15073 6203 418,'0'0'0,"0"0"140,0 0-96,0 0-1,4-4-5,2 3-19,9-2-4,1 1 12,5 0-3,0 2 0,2-4-3,1 0-6,-3 1-3,2 3-6,-2 0-2,3 0 2,-3 0-2,-6-2-3,3 2 1,-9 0-3,3-3 1,-2 2 0,-10 1 1,0 0-1,0 0-25,0 0-18,0 0-22,-8 0-34,-4 4-9,3-2-12,-5 0-57</inkml:trace>
          <inkml:trace contextRef="#ctx0" brushRef="#br0" timeOffset="191230.9743">15270 6266 240,'0'15'0,"0"2"152,0 4-88,4 0-18,0-2-5,-4 2-3,4-2 10,-4-2-1,0 1 4,0 0-14,4-4-13,0 2-6,0-7-3,-3 0-3,3-1-5,-4-1-2,0 3-3,4-5 1,-4-2-2,4 4 0,-2-3-1,-2 1 0,4-1-12,-2-2-34,0 0-21,7-2-55,-5 0 4,2-8-105</inkml:trace>
          <inkml:trace contextRef="#ctx0" brushRef="#br0" timeOffset="191750.17">15541 6374 598,'2'6'0,"2"5"28,2 2-7,1 1 20,-1 2-9,2-4-3,-2 5-6,-1-5 0,1-1-2,2 1 0,-2-4-6,-4 1-3,2 1-3,1-7-6,-5 0 1,2-1 1,-2 1 1,0-3 3,0 0 4,0 0 4,0 0-1,0 0 3,0-3 3,-6-4-5,1-4-13,-1-2-3,0-6-2,0 0-2,4-4-1,2-5 1,0-5-7,0-1-3,2-4 2,4 3 4,-2 6 5,4 1 2,-3 1 0,7 2 0,-2 1-2,3-1 2,3 4 0,1 2-2,-1 2 2,3 6 0,0 3 0,-1 1 2,-5 4 0,3 1 2,-5 2 1,-1 0-1,1 0-1,-1 10 0,2 0-1,-5 1 4,7 3 0,-6 2 0,3 0 1,-1 1 1,4 3-4,-5 3 1,3 2-4,-4-2 2,1 2-2,-1 0-1,2 0 0,-3 1 2,1-1 0,0-1-1,-2-2-2,-3 3 1,1-5 0,-4 1 2,2-5-1,-2 1 1,0-4-4,0-1-23,0-3-3,-2 2-6,-2-1-10,-5-2-16,-5-3-30,-1-1-56,-5-2-52,5-2-87</inkml:trace>
          <inkml:trace contextRef="#ctx0" brushRef="#br0" timeOffset="192029.3412">15696 6340 495,'0'-9'0,"0"6"108,5-4-82,7 3-2,2 0 11,1-1 18,2-1-6,5 0-15,3 2-6,2 0-6,-2 4-5,-4 0-6,0-1-2,-1 1-4,-3 0-3,-3 0 0,3 0 0,-3 0 3,-3 1-1,5 3-3,-5-1-13,-1-2-46,0 3-50,-1-4-36,3 0-35,-4 0-62</inkml:trace>
          <inkml:trace contextRef="#ctx0" brushRef="#br0" timeOffset="193911.8259">16245 6264 21,'0'-1'20,"1"-4"1,3 1-9,2 0 3,-2-2-7,2-1-6,0 1-2,1 1 0,-1 2 0,-4-4 3,4 5 8,-4 0 12,0 1 4,0 1 20,-2 0 7,0 0 2,0 0-2,0 0-17,-2 0-7,-6 0-16,6 0 0,2 0 12,-6 0 12,4 0-9,0 0 0,-1 0-4,3 0 3,0 0-3,0 0-3,0 0-3,0 0-3,0 0 2,0 0 1,1 0 1,-1 0-2,0 0 2,0 0 1,0 0 2,0 0-2,0 0 3,0 0-3,0 0 1,0 0 3,0 0-5,0 0-1,0 0-6,0 0 0,0 0-2,0 0-1,2 0-1,0 0-5,0 0-3,-2-4 0,2 4-2,2 0 2,2-2-2,7 2 1,1-3 0,1-4 5,1 3-2,1 2-2,4-4 3,1 5-3,-1-1 3,2-3-2,-2 1 2,-1 1-4,-1-1 0,-3 2 1,-1-1-1,1 3 0,-3-2 1,1 2-1,-1 0 1,1 0-1,-5-2 0,7 0 3,-3 0-4,1-3 0,5 0 1,-1 2 0,-3-3 1,-3 6-1,-5 0 0,-1 0 0,-2 0 0,-2 0-1,0 0 1,-2 0 0,0 0-14,0 0-5,0 0-5,0 0 2,0 0 2,0 4 7,0 1-3,0 0-11,6-2-5,-4-3-11,1 0-16,-1 0-51,0 0-34,4 0-17,4-9-107</inkml:trace>
          <inkml:trace contextRef="#ctx0" brushRef="#br0" timeOffset="192285.6239">16343 6183 547,'0'-1'0,"0"1"158,2-2-130,0 0 1,2 2 5,4 0-7,1 0-4,7 0 1,-3 0 4,5 0-7,-3-3-3,-1 2-5,5-2-1,2 0-1,0-3-3,1 1 0,-1 3-1,-2 0-6,-5 2-2,-3 0 2,-5 0 0,0 0-1,-6 0 0,0 0-21,0 0-15,0 0-18,0 0-22,-4 2-36,-4 5-5,-3-4 14,-3 6-49,-3-5-67</inkml:trace>
          <inkml:trace contextRef="#ctx0" brushRef="#br0" timeOffset="192454.7283">16461 6245 228,'0'11'0,"0"6"139,0 2-48,0 0-20,0 0-17,2 2 9,4-2 11,0 9-17,1-6-7,1 4-5,-4 3-11,2-4-5,-2 0-12,1-1-6,1-6-3,0 2-3,0-4-2,0-1-3,-3 0 0,-1 0 0,-2-2-60,0-4-63,0-6-167</inkml:trace>
          <inkml:trace contextRef="#ctx0" brushRef="#br0" timeOffset="195111.4025">16761 5578 131,'-2'0'0,"2"0"47,0 0-18,0 0 0,0 0 13,2 0 8,0-2-5,1 2-1,-3-2 4,0 2 3,0 0-6,0 0 3,0 0 0,0 0-4,0 0-13,0 0-5,6 0-1,2 0 11,4 0-10,3 0-7,8 0 0,4 0 1,4 0-2,4 0-5,0-5-3,3 1-3,-1-2-1,0-2-5,-2 1 5,-6-3-3,-2 5 1,-6 2-3,-6 1 1,-1-2-2,-6 4 0,-1 0 0,-7 0 1,0 0-2,0 0-26,0 0-8,0 0-22,-2 8-49,-3 0-16,-9 7 2,1-1-50,-3-5-70</inkml:trace>
          <inkml:trace contextRef="#ctx0" brushRef="#br0" timeOffset="195403.2512">16838 5800 458,'0'0'0,"0"1"16,0-1-31,0 2 26,12-2 46,-3 4 2,5-4-1,3 0 7,2 0-9,3 0-12,5 0-10,-2 0-8,2 0 0,-2 0-7,0 0-1,2-2-2,4 0-5,-6-1-4,4-2-6,-4 4-1,1-2 0,-5 1 0,-8 2-94,-1-2-19,-2 2-98,-7-1-113</inkml:trace>
        </inkml:traceGroup>
        <inkml:traceGroup>
          <inkml:annotationXML>
            <emma:emma xmlns:emma="http://www.w3.org/2003/04/emma" version="1.0">
              <emma:interpretation id="{B25088AE-E8C2-499B-9374-FE4BF068AAF9}" emma:medium="tactile" emma:mode="ink">
                <msink:context xmlns:msink="http://schemas.microsoft.com/ink/2010/main" type="inkWord" rotatedBoundingBox="20346,11018 21790,11062 21768,11798 20324,11755"/>
              </emma:interpretation>
              <emma:one-of disjunction-type="recognition" id="oneOf13">
                <emma:interpretation id="interp65" emma:lang="tr-TR" emma:confidence="0">
                  <emma:literal>.</emma:literal>
                </emma:interpretation>
                <emma:interpretation id="interp66" emma:lang="tr-TR" emma:confidence="0">
                  <emma:literal>-</emma:literal>
                </emma:interpretation>
                <emma:interpretation id="interp67" emma:lang="tr-TR" emma:confidence="0">
                  <emma:literal>L</emma:literal>
                </emma:interpretation>
                <emma:interpretation id="interp68" emma:lang="tr-TR" emma:confidence="0">
                  <emma:literal>=</emma:literal>
                </emma:interpretation>
                <emma:interpretation id="interp69" emma:lang="tr-TR" emma:confidence="0">
                  <emma:literal>G</emma:literal>
                </emma:interpretation>
              </emma:one-of>
            </emma:emma>
          </inkml:annotationXML>
          <inkml:trace contextRef="#ctx0" brushRef="#br0" timeOffset="206530.9362">19639 5875 37,'4'0'0,"-3"0"94,1 0-50,0 0-4,2 0-8,0 0-5,-2-7-6,2 4 2,0-4 0,0 3 2,-4 2 8,3-3-2,1 3 4,-4 0 12,0 2 3,0-2-1,0 0-3,0 0-7,0-1-11,0 1-4,0 2 1,0 0-4,0-1-2,0 1 0,-7 0-6,-1 0-11,-2 0 0,-5 0-2,3 1 0,-1 4 0,-3 1 1,1 1 3,-5 1-4,5 2 0,-2-1 5,-1 2 2,3-3-5,-3-2 2,5 3 1,-3-3 1,5 1-4,1-1 1,2 0 1,1 2-2,-3 1 1,2-3-1,4 2 1,-2-1-1,5-3 0,1 0-3,0 2 1,0-1 0,0-3 0,1 2 4,5 0-3,2 0-1,-2 1 0,2 1 3,3 0 1,1-3 0,1 2 0,3 2 1,-1-1-1,5 3-1,-1-2-1,2-2 1,-2 8-3,-1-4 0,1-1 4,-1 2 0,-9-1 0,5 2-1,-5-5-1,3 8 0,0-5 1,-5 4-1,-3-1 0,-2-3 1,-2 0-2,4 0 1,-4 0 0,0-5 0,0 2 1,0-1 1,-4 1 2,0-2 0,0-1 3,-5 1 3,1 1-1,-4-2 1,1-1-1,-3 3 0,-3-5-2,-2 1-2,-5 1-2,-3-2-4,2 4 3,2-4-6,0 0 4,3 0 4,3 0-6,4 0 0,1 0-3,2 0-10,3-2-21,3 2-13,2-2-19,-4 2-29,4 0-98,2 0-192</inkml:trace>
          <inkml:trace contextRef="#ctx0" brushRef="#br0" timeOffset="209716.8087">18939 6546 6,'-2'0'0,"0"0"5,2 0-2,0-2-3,0 0 0,0 2 0,0-2 18,0 2 0,0 0-2,0-2 6,0 0 11,0-1 19,-2 0-2,-4 3-6,1-2 9,-1 0 2,-4 2-11,2 0-4,5-5-3,-9 3-3,6 0-1,2 0-3,-5 2 4,3 0-2,-2-2-2,0 0 0,1-1 1,3 3-3,-6-2-5,0 2 4,7-2-5,-5 0 0,2 2 1,2-2 4,2 2-3,2-2-2,0 2-3,-6 0-2,6 0-4,0 0-6,0 0-2,0 0-2,0 0-1,0 0-2,0 0 0,0 0 3,0 0 0,6 0 1,-4 0 0,2 0-1,6 0-2,1 0 3,5 2 4,5 2 1,6 0-2,2-1 0,4-1-3,2 0-3,-2 0 0,3 6 1,3-3-1,3 1-1,-5-2 0,8 0 5,-7-2-4,3-2 0,-1 3 0,3-3 1,0 0 0,-1 0-3,-1-3 2,-1 1 1,-3-4-2,0 1 0,-8 2 0,2-1 0,-4-3 0,-4 3 1,-2 2-1,-3 2 0,-3 0 1,0-2 1,-1 2-1,0 0 1,-3-3-1,3 1-1,-3 0 0,5 2 0,-5 0 3,9-2-2,-5 2 0,2-4 3,3 0-3,-1 4 1,-5-3-2,1 0 0,3 1 0,1-1 1,0 3 1,1-1-2,-5 1 0,2 0 0,-1 0 0,-1-3 0,-1 1 0,-3 0 0,1 1 0,-2-3 1,-1 2-1,3 0 0,-6 2 1,3 0 0,-3-2-1,-6 2 0,0-1 1,0 1-1,0-2-1,0-1 1,0 3-6,0 0-1,0 0-4,0 0-11,0 0-7,0 0-12,-9 3-23,-3 4-37,-7 4-64,-7 1-99</inkml:trace>
        </inkml:traceGroup>
      </inkml:traceGroup>
    </inkml:traceGroup>
    <inkml:traceGroup>
      <inkml:annotationXML>
        <emma:emma xmlns:emma="http://www.w3.org/2003/04/emma" version="1.0">
          <emma:interpretation id="{B3211108-C55F-4000-834E-9640B79298AD}" emma:medium="tactile" emma:mode="ink">
            <msink:context xmlns:msink="http://schemas.microsoft.com/ink/2010/main" type="paragraph" rotatedBoundingBox="105,13271 10559,12062 10743,13653 289,14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793C1-9B50-42F0-B6A5-E55B55571B3C}" emma:medium="tactile" emma:mode="ink">
              <msink:context xmlns:msink="http://schemas.microsoft.com/ink/2010/main" type="inkBullet" rotatedBoundingBox="128,13477 694,13412 761,13996 196,14061"/>
            </emma:interpretation>
            <emma:one-of disjunction-type="recognition" id="oneOf14">
              <emma:interpretation id="interp70" emma:lang="tr-TR" emma:confidence="0">
                <emma:literal>@</emma:literal>
              </emma:interpretation>
              <emma:interpretation id="interp71" emma:lang="tr-TR" emma:confidence="0">
                <emma:literal>*</emma:literal>
              </emma:interpretation>
              <emma:interpretation id="interp72" emma:lang="tr-TR" emma:confidence="0">
                <emma:literal>Q</emma:literal>
              </emma:interpretation>
              <emma:interpretation id="interp73" emma:lang="tr-TR" emma:confidence="0">
                <emma:literal>&amp;</emma:literal>
              </emma:interpretation>
              <emma:interpretation id="interp74" emma:lang="tr-TR" emma:confidence="0">
                <emma:literal>a</emma:literal>
              </emma:interpretation>
            </emma:one-of>
          </emma:emma>
        </inkml:annotationXML>
        <inkml:trace contextRef="#ctx0" brushRef="#br0" timeOffset="286228.3446">-981 8394 49,'-2'-2'25,"0"0"-8,-2 2 3,2 0-7,-2-1-5,4-1 4,-4 1 3,2-3-7,0 2 11,0 2 7,2 0-1,0 0-13,-2 0-4,2 0-7,0-2 1,-3 2 3,3 0 2,-2 0-3,2 0 0,0 0 0,0 0 0,0-1 1,0-2 2,0 3 5,0 0 16,0 0-6,0 0-6,0 0-1,0 0 1,2 0 7,-2 0 7,0 0 10,0 0 5,0 0-4,0 0 0,-2 0-2,2 0-9,0 0-3,0 0-2,0 0-1,0 0-5,0 0-3,0 0-4,0 0-4,0 0 0,0 0 0,0 0-1,0 0 2,-4 8-1,-4 0 5,0 5-1,-5 5-1,-1 4 1,-3 1 0,-1 0-2,1 3-2,0-5 2,3 1-6,-5 5 3,3-9-1,1 3-1,1-4-1,3-3-3,1-1 1,0 2-1,5-5-1,1 5 0,-2-4 0,0-1 0,0 1 0,1 0 2,-1-2-3,2 3 2,-2-4-2,2 0 2,2 1-2,-3-1 1,3-1 0,0-3 0,0-3 0,2 2-13,0-3 1,0 0-5,0 0-6,0 0-5,0-4-6,0 0-14,4-6 10,3-4-20,1-2-22,2-2-6,-1-5-17,1 5-35,-2-6-14,-4 3-6</inkml:trace>
        <inkml:trace contextRef="#ctx0" brushRef="#br0" timeOffset="286917.6116">-1223 8493 36,'-2'-7'36,"0"-9"6,2 6 2,0 0-1,0-5 5,0 4 15,0 1 1,0-1-21,0 2-3,2 5-8,0 1 2,2 3 0,-2 0-8,2 0-2,-2 0 0,3 0 4,-5 0 12,4 2-5,0 3-10,0 0-3,0-3 0,2 2-4,-4 3-1,1-3-1,5 4-2,0 0 8,0 5-3,5 2-1,-3 0 0,1 3-2,3 4-2,1-1-6,1 1 1,-3 2-6,3 0 3,-1-2-2,1 2 0,-5-3-3,1-4 0,-2 1 1,-5-2 2,5 0-5,-4-7 2,-2 2 0,2-8-1,-4 0 1,-2 3-1,1-6 0,-1 2-16,0-2 2,0 0 3,0 0-4,-7 0-2,-1 0-19,-6-9-25,1-2-15,-1-1-8,-3-1 24,3-1 14,1-6-4,-3 8-13,-1-5 2,0 5 28,-5 3 19,5 1 12,3 3 4,3 5 3,-7-2 11,7 2 0,-1 0 2,5-2 3,-1 2 1,0-2-3,2 0 7,1 2 4,-3 0 10,6 0 4,2 0 5,0 0-4,0 0-11,0 0-15,0 0-4,0 0-2,0-2 4,0 2-4,0 0 3,0-2-4,0 2-3,0 0 4,0 0-4,0 0 3,0 0 0,0 0-2,0 0-3,0 0-2,4 0-2,3 0-1,3 0 5,0 0 4,1 0-1,1 0 1,0 2-5,1 0-2,3-2 1,-5 0 3,-1 0 0,3 0 1,-1 0-1,1 0 0,3 0-2,-1 0 0,1 0-2,1 0-3,-1 0 2,-5-2-2,1 2-1,-4-2 0,3-2 1,1 3 0,-1-7-1,1 4 0,-2-2 0,-1-1-17,-1 2-13,-4-4-15,-2 6-29,-2-3-65,-10 4-125,-5 1-148</inkml:trace>
        <inkml:trace contextRef="#ctx0" brushRef="#br0" timeOffset="287622.3666">-1059 8228 161,'-17'0'0,"3"0"36,-3 0 3,3 4 17,-5 9 1,2-2-5,5 3-4,-1 4-4,-1-2-7,4 6-4,-1-4-4,-3 3-5,1 3 6,1-3 5,1 1 5,1 3-8,0-3-4,-3-1-4,1 2-2,-1-2-4,-1-1-1,4 1 2,1-5 0,5 5-1,2-4 0,0 1-3,2 0-4,0-5-4,4-1 1,7 5-3,3-7 1,1 7 1,5-1 0,-1-4-1,6-2-3,-2-2 1,3 5 2,-1-8-2,-2 3 0,0-7 0,0-1-1,-2 0 2,1-1-3,-3-7 2,0-1 0,5-2 0,-5-3 2,2-4-2,-1-6 4,3 0-6,-6-7 2,4-3-3,-3-2 1,-3 2-1,-1-6 1,-7 5 0,-3-2 0,-2 6 0,-2 4-2,0 2 0,-4 8 4,-5-1-4,-3 2 0,-9 4-1,-2-4 1,-6 9 0,0 1 13,4 3-10,3 3 0,1 0-3,2 3 0,3 6-4,-3 2 2,5 6-3,1-2-30,3 2-7,4-1-10,-1 7-39,7 3-101,0-3-159</inkml:trace>
      </inkml:traceGroup>
      <inkml:traceGroup>
        <inkml:annotationXML>
          <emma:emma xmlns:emma="http://www.w3.org/2003/04/emma" version="1.0">
            <emma:interpretation id="{F69449DD-4F55-4998-971A-5289A48A90A8}" emma:medium="tactile" emma:mode="ink">
              <msink:context xmlns:msink="http://schemas.microsoft.com/ink/2010/main" type="line" rotatedBoundingBox="1115,13154 10559,12062 10743,13653 1299,14745"/>
            </emma:interpretation>
          </emma:emma>
        </inkml:annotationXML>
        <inkml:traceGroup>
          <inkml:annotationXML>
            <emma:emma xmlns:emma="http://www.w3.org/2003/04/emma" version="1.0">
              <emma:interpretation id="{2DFB9F74-5B40-41ED-AFD3-4DB883CF7B6F}" emma:medium="tactile" emma:mode="ink">
                <msink:context xmlns:msink="http://schemas.microsoft.com/ink/2010/main" type="inkWord" rotatedBoundingBox="1151,13194 5532,12911 5624,14328 1242,14611"/>
              </emma:interpretation>
              <emma:one-of disjunction-type="recognition" id="oneOf15">
                <emma:interpretation id="interp75" emma:lang="tr-TR" emma:confidence="0">
                  <emma:literal>ts1At</emma:literal>
                </emma:interpretation>
                <emma:interpretation id="interp76" emma:lang="tr-TR" emma:confidence="0">
                  <emma:literal>ts1AT?</emma:literal>
                </emma:interpretation>
                <emma:interpretation id="interp77" emma:lang="tr-TR" emma:confidence="0">
                  <emma:literal>tsrAt</emma:literal>
                </emma:interpretation>
                <emma:interpretation id="interp78" emma:lang="tr-TR" emma:confidence="0">
                  <emma:literal>tsrAT?</emma:literal>
                </emma:interpretation>
                <emma:interpretation id="interp79" emma:lang="tr-TR" emma:confidence="0">
                  <emma:literal>tsrAT:</emma:literal>
                </emma:interpretation>
              </emma:one-of>
            </emma:emma>
          </inkml:annotationXML>
          <inkml:trace contextRef="#ctx0" brushRef="#br0" timeOffset="215597.3479">-115 8048 440,'-6'0'0,"6"-5"102,-2 3-95,2-3 16,0-4 12,0 5 3,2-3-5,-2-2 3,4 3-5,-1 1-11,3-4-4,-2 2-6,-2 1-3,2-1 3,0 3 1,-2 2 2,-2 2 3,2 0 4,-2 0-4,0 0-3,0 0-5,0 0-1,0 0-3,0 6-3,0 5 0,0 7 11,0 2 10,-2 5-5,0 0-5,-4 7-4,2 3-1,0 6-1,-5 3 1,5 0 2,0 0-4,-4 5-1,6-5-1,2 5-2,0-6 0,0-1 2,0 1-2,0-4-2,0-2 1,4 0 0,2-2 3,-2 2-4,3-8 2,1 1-2,0-5 1,0-4 0,1 0-5,-1-13-7,4 5-11,1-4-6,-3-7-5,7 2-8,-5-4-11,1-4-24,3-4-50,-7-14-57,3-1-83</inkml:trace>
          <inkml:trace contextRef="#ctx0" brushRef="#br0" timeOffset="215859.7225">-326 8618 552,'-14'-8'0,"7"1"133,5 5-54,-2-2 23,4 1-22,0 1-28,0 0-15,15-3-15,1-6-14,15-5 3,9 2 4,7-3 7,5 3 1,-2-5-10,0 8-5,-3-2-4,-1 0-5,-3 6 2,-7 0 1,1 3-4,-4 4-7,-10 0-43,-2 0-38,-9 9-46,-2 0-174</inkml:trace>
          <inkml:trace contextRef="#ctx0" brushRef="#br0" timeOffset="216626.0239">731 8649 402,'-10'-4'0,"7"4"110,-3 0-76,0 0-8,0 0-10,-11 10-6,-1 5 1,3 4 6,-1-2 1,3-3-2,7-2-3,2 5-1,-3-5-5,7 1 5,-2 0-1,2 2 3,0-3 10,0 0-7,5 1-2,1 1-7,-2-7 0,0 3 2,4-1 1,-1-1-1,5-4 2,-2 0 0,1 5 0,-1-2-2,2-3-3,-3 0 0,3 4 1,-1 1 2,-1-3 1,-2 3-2,-4-7-3,-2 7 0,0 3-1,1-6 2,-3 0-4,0-2 1,0 0 1,0 1 1,-3 0-1,-7-2 6,-4 3-2,-5 4-1,-4-2-3,-2 4-1,0-3 0,-3-4-4,5 6 0,2-4 0,4-5-18,3 0-5,4-2-6,3 0-16,3-2-22,2-10-74,2-1-71,0-4-74</inkml:trace>
          <inkml:trace contextRef="#ctx0" brushRef="#br0" timeOffset="217461.5813">986 8690 428,'-6'0'0,"3"-1"136,3 0-57,0-1 7,0 2-21,0 0-21,3-3-15,3 1-19,4-2-10,7-3 0,5 3 15,1 2 4,0 0 1,2-3-4,-2 5-1,-1-2-2,1 2-4,-2-1-1,-2-1 0,3 2-7,-3-2 2,-2 1-1,5-3-1,-7 4 0,-3-2-1,1 2 0,-3-2 1,0 0-1,-5 0 0,-1 2-9,0-2-9,-4-1-11,0 3-10,0-2-3,2 2-9,-2-4-10,0 2-11,0 0-19,0-4 26,0 5 40,0-4 26,-4 2 2,0 3 7,0 0 10,1 0-9,-5 9 10,-2-1 15,4 5 16,-3 2 11,1 1-21,0 5-18,2 1-4,3-2 2,1 3-7,2-2-2,0 1-1,0-2-1,0-1 0,-2 0-3,0-1-4,2-4-1,0 1-2,-2 0 1,2-1-2,-4 2 0,4-7 2,-2 2-2,2 0 0,0-4-47,0-2 1,-2-3-30,2-2-48,0 0-20,0 0-83,2-3-23</inkml:trace>
          <inkml:trace contextRef="#ctx0" brushRef="#br0" timeOffset="217922.9181">1541 8828 596,'0'9'0,"2"4"41,0-1-26,-2 5 18,2-3 6,-2-1-16,0 0 2,2-3-6,-2 3-4,2-2-1,-2-6-3,0 2-3,4-5-1,-4 0-4,0 1 0,0-3 1,0 0 2,0 0 6,0 0 5,0 0 1,1 0-2,1-7 0,-2-5-10,0-10-12,4-1-5,2-2-2,4-5 2,1-6 0,-1-3-8,2-3-1,3-4-3,-1 6 7,1 5 9,-1 7 7,-3 2 0,1 14 0,-6 0 28,3 5-10,1 0-6,-2 5-2,5 0-6,-7 2 2,6 0 4,-5 0 2,7 6-2,-5 6-3,5 4 6,-2 0 1,-1 7-3,5 5 0,-9 1-2,7-1 4,-2 3-3,1-1-4,-1 1-3,-1-1 1,3-5 1,-8 4-5,3-5 0,-1-1 2,-4-4 0,2 4-1,-1-9-1,-5 6 0,0-7 0,0 1-1,0-1-22,-7-3-2,-1 1-5,-2 2-15,-1-1-15,-5 0-35,1-4-64,-3-7-56,3-1-52</inkml:trace>
          <inkml:trace contextRef="#ctx0" brushRef="#br0" timeOffset="218161.8576">1692 8832 440,'-6'-10'0,"6"8"164,0-1-71,0 2-35,0 1-23,0-4-9,6 0-11,0 1-4,7 0 5,-1 3 4,3 0-6,6 0-8,-3 0-4,-1 0-1,1 0-1,-3 0 0,2 0 3,-1 0-4,-4 3 2,1 0-2,3 1-39,-7 0-4,5 0-40,-8-2-48,1-2-40,1 0-70</inkml:trace>
          <inkml:trace contextRef="#ctx0" brushRef="#br0" timeOffset="218428.8442">2121 8690 479,'4'0'0,"7"0"82,3 0-41,1 0 26,7 0-5,1 0-30,6 5-11,-4 0 8,-2 1-4,2 1-5,-2-3-5,-1-2-3,1-1 1,0-1 3,-4 0-4,1 0 6,-3 3-8,2-3 2,-1 0-4,-1-6 0,-3 0-5,-1-3 0,-3 5-4,-2 1 2,-2-2 1,-6 4-2,1-2-31,1-2-5,-2 1-12,0 0-33,-2-3-32,-5 5-17,-9 2-40,3 0 13,1 4 25</inkml:trace>
          <inkml:trace contextRef="#ctx0" brushRef="#br0" timeOffset="218584.8233">2440 8736 15,'-12'11'77,"1"-2"18,5-2-18,0 2 28,4 1-11,2 2-15,-4 8-10,4-2 2,0 3-23,0 3 0,0-6-6,0 2-10,2 1 2,2-4-7,2 4-2,-2-3 3,1 3-7,3 1-3,-4-4-11,-2 4-2,0-4-4,0 6 0,0-5 0,4 3-2,-6 2-82,3-1-61,-3-9-202</inkml:trace>
          <inkml:trace contextRef="#ctx0" brushRef="#br0" timeOffset="219457.3754">3246 8069 192,'-2'-1'0,"2"-1"118,0 0-47,0 2-13,0 0-12,0-1-1,2-2-4,2 0-15,5 2-6,-1-3 10,4 2 12,-3-3 0,5 3-2,-3 2-6,5 0-7,7 0 2,4 0 0,4 0-7,8 0-4,1 0 3,5 0-7,1 0-3,1-4-5,3-5-1,-6 2-4,3-4 2,-7 0 1,1 0-5,-8 1 2,2-3 0,-10 4-1,-4 2 0,-2-4 0,-5 9-17,-6 0-12,-8 2-8,0 0-12,0 2-19,-6 11-37,-10 3 7,-3 6-8,-2-1-74,-4 1-62</inkml:trace>
          <inkml:trace contextRef="#ctx0" brushRef="#br0" timeOffset="219802.9491">3327 8428 161,'-2'0'0,"0"0"117,2 0-52,0 0 4,0 0-11,0 0 5,0 0-4,0 0 2,0 0 2,0 0-11,0 0-5,6 0-12,7 0-12,1-2 8,13 0 4,0-2-1,10 3-9,-6 1-9,7 0-3,-3 0-1,-2 0 2,4 0-2,-2 0 2,-3-3-3,5 3-1,-2-2-3,-6 2-4,0-2 0,-2 0-1,-6-3-3,-5 3 2,-1 0-1,-1 0-10,-8 2-34,-3 0-17,-1 0-36,-2 2-77,0 4-126</inkml:trace>
        </inkml:traceGroup>
        <inkml:traceGroup>
          <inkml:annotationXML>
            <emma:emma xmlns:emma="http://www.w3.org/2003/04/emma" version="1.0">
              <emma:interpretation id="{1082B340-E122-4389-8CF1-71A13B43E22A}" emma:medium="tactile" emma:mode="ink">
                <msink:context xmlns:msink="http://schemas.microsoft.com/ink/2010/main" type="inkWord" rotatedBoundingBox="7313,12300 9013,12860 8782,13561 7082,13002">
                  <msink:destinationLink direction="with" ref="{F8B027F1-2EB2-4D35-9116-D5830DD32083}"/>
                </msink:context>
              </emma:interpretation>
              <emma:one-of disjunction-type="recognition" id="oneOf16">
                <emma:interpretation id="interp80" emma:lang="tr-TR" emma:confidence="0">
                  <emma:literal>31-30</emma:literal>
                </emma:interpretation>
                <emma:interpretation id="interp81" emma:lang="tr-TR" emma:confidence="0">
                  <emma:literal>3/-30</emma:literal>
                </emma:interpretation>
                <emma:interpretation id="interp82" emma:lang="tr-TR" emma:confidence="0">
                  <emma:literal>31-3o</emma:literal>
                </emma:interpretation>
                <emma:interpretation id="interp83" emma:lang="tr-TR" emma:confidence="0">
                  <emma:literal>'1-30</emma:literal>
                </emma:interpretation>
                <emma:interpretation id="interp84" emma:lang="tr-TR" emma:confidence="0">
                  <emma:literal>JI-3o</emma:literal>
                </emma:interpretation>
              </emma:one-of>
            </emma:emma>
          </inkml:annotationXML>
          <inkml:trace contextRef="#ctx0" brushRef="#br0" timeOffset="225903.2231">5674 7426 17,'0'-2'0,"0"1"129,0-2-77,1 1-1,-1 2 23,0-1-15,2 1-8,-2-3-1,0 1-6,0 0-11,0-3-5,0 3-1,0 0 2,0-3-5,0 3 0,0 1 1,0-3-1,0-4-1,0 3 5,0-4-7,6 2-7,2-5-7,0 3-3,11-1 0,2-6 1,2 3 4,8-1 3,-6 1-3,3 1 5,-3-1 1,2-1 9,-2 5-11,-4 0-1,0 0-6,-7 7-1,-4-2 0,-5 2-1,-5 2-3,0 0-1,0 0 0,2 6-5,2 3 6,-4 5 2,0-1 6,2 0 1,-2 3 1,0-3-3,0 0 0,-8 2 1,8 1-5,-5-4 5,3 2-6,-4 0 2,4-1-1,-2 1-1,4-3-1,-2 2 2,2-3-2,0-3-4,0-1 4,0 1-1,0 1-1,0 2 0,8-1 0,0 2-1,3 1 1,3 5 0,-1 1 1,5 4-2,-3 3 3,3 2-2,1 1 0,-2-1 2,-1 0-1,-5-3 0,1 1 0,-4-2-2,-5-4 2,5 2 0,-4-4-2,-2-5 2,-2-3-1,0 0 0,-6-3-1,-3 0 2,-3 1 1,-4-4-1,-1 4 5,-4-2-1,0-1-2,-3 0 3,-1-4-2,0 0-3,-2 0 2,4 0 0,-2 0-2,2-4 1,1-3-3,3 4 1,2 0 0,9 0-19,-2 3 1,6-2-9,4 2-13,0 0-24,0 2-44,4 7-61,14 0 45,-1-2-12,10-2-78</inkml:trace>
          <inkml:trace contextRef="#ctx0" brushRef="#br0" timeOffset="226383.349">6503 7677 440,'0'-11'0,"0"-2"131,0-1-87,2 0 12,2-4-10,-3 3-11,3-6-5,-2 5-15,0-8-3,2 1-2,0 3-4,2-4 0,1 1 2,-1 5-1,-2-4 11,2 6 2,-4 2 2,-2 4 6,2 4-3,-2 2 1,0 1-5,2 3-3,-2 0-11,0 0-4,0 0-3,0 5 0,0 8-12,0-1 11,0 4 2,0 0 17,0 2-12,0-1 1,0 4 2,2-1-1,0 0-2,3 5 3,-5 2-2,4 4 4,0-1-6,-2 3-1,4-4-1,2 1 2,-3-1-2,1 0-3,-2 0 0,6 1 3,-6-1-3,1 2 4,1-1-4,-2-4 0,0-1 0,-4-2 0,4-5 4,0-2-4,-4 1 0,2-6-1,1-5 1,-3-2-41,0-2 2,0 0-5,0-2-11,0 5-23,0-5-32,0 2-63,-3-2-64,-1-6-96</inkml:trace>
          <inkml:trace contextRef="#ctx0" brushRef="#br0" timeOffset="226671.0052">6936 7848 667,'7'1'0,"3"2"73,4 1 0,1-4-3,4 1-17,5-1-18,3 0-2,7 0 0,1-3-9,4-6-7,0 1-8,1-3-5,-3 3-3,-6-5-1,2 4 0,-8 2-1,0-4 1,-6 4-92,-3-1-33,-7 0-159</inkml:trace>
          <inkml:trace contextRef="#ctx0" brushRef="#br0" timeOffset="227695.5293">7827 7417 96,'-4'-3'0,"4"-1"94,0 2-15,0-1 6,0 3-8,0-2-12,0-1-9,2-4 1,4 1-19,1-1-4,-5-2-6,2 4 5,4-1-1,2-3 0,1 4-7,5-3-1,1 0-4,0 4-7,5-5 0,-1 5-4,-4-1-3,5 5 1,-1 0 2,0 0 1,0 5-5,1 1 2,-5 2-3,-1 1 2,-5-6-2,-1 4-1,-8 4-2,0-2-1,0 1 0,-2 4 0,0-1-1,-2 4 1,-8 0 6,-4 2-1,1 0 4,-1 1 0,1 2-4,3-1 1,1-1-2,-1-2 0,2 2-2,2-5-1,2 3-1,4-4 0,0-1-1,0-3 1,2-1-2,4 6-4,8-5 12,-5 3-5,11-2 0,-1-2 0,0 0 1,1 4-2,3-4 0,-2 5 0,0 0 11,-1-3-3,-1 6-1,-5-4-2,-3-1 0,1 5 0,-4-3-2,-5 0 0,3-4-2,-4 0 1,-2-1 0,0-3-1,-2 2 0,-6-1 3,1 4-1,-3-4-2,-2 0 7,-1 4-5,-8 0 1,3-2-1,-3-2 1,-4 4-1,2-5 0,0-2-2,1-1 1,5 2-4,-1-2-33,5 1 8,-1-2-7,1-2-10,7 2-8,0 0-7,4 1-11,2 1-39,0-2-10,2-2-14,10 0 9,7 0 35,4-2-43</inkml:trace>
          <inkml:trace contextRef="#ctx0" brushRef="#br0" timeOffset="228049.9354">8654 7798 440,'2'0'0,"0"7"69,0 6 4,2-1 17,-4 1-7,2 4-21,-2-7-9,0 8-6,0-4-10,2 5-10,3-2-4,7 2-7,-6-5-2,0 2-2,3-4 2,-1-4 3,5 5 0,3-7 1,-1-2-4,7-2-2,1-2 0,0 0 2,6 0-7,2-8 4,0-6-5,0 0-3,2-4-2,-6-3 1,2-3 0,0 1 1,-10-5-4,-3 6 2,-5-3 2,-3-4-4,-8 5-12,0-3 5,-8 1 1,-7 3-1,-9 7-2,-5-4 5,-5 10-3,-5 0 6,-11 6 2,-4 4 0,-6 0-17,2 6 0,-2 6-2,2 1-7,8 5-14,-1 4-31,9 5-37,1 7-116,5-6-181</inkml:trace>
        </inkml:traceGroup>
      </inkml:traceGroup>
    </inkml:traceGroup>
    <inkml:traceGroup>
      <inkml:annotationXML>
        <emma:emma xmlns:emma="http://www.w3.org/2003/04/emma" version="1.0">
          <emma:interpretation id="{0D7350D6-8FB5-40A4-84DF-1D30A3CC495C}" emma:medium="tactile" emma:mode="ink">
            <msink:context xmlns:msink="http://schemas.microsoft.com/ink/2010/main" type="paragraph" rotatedBoundingBox="7558,13881 17542,12680 17733,14272 7749,154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4CA1B1-CB4D-4187-8DC1-824C372737D7}" emma:medium="tactile" emma:mode="ink">
              <msink:context xmlns:msink="http://schemas.microsoft.com/ink/2010/main" type="line" rotatedBoundingBox="7558,13881 17542,12680 17733,14272 7749,15473">
                <msink:destinationLink direction="with" ref="{0C0B8E43-C18B-42B6-AFA6-D6E4AF04CC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2FDB5C-5F16-4D4E-B426-178662689F99}" emma:medium="tactile" emma:mode="ink">
                <msink:context xmlns:msink="http://schemas.microsoft.com/ink/2010/main" type="inkWord" rotatedBoundingBox="7558,13881 17542,12680 17733,14272 7749,15473"/>
              </emma:interpretation>
              <emma:one-of disjunction-type="recognition" id="oneOf17">
                <emma:interpretation id="interp85" emma:lang="tr-TR" emma:confidence="0">
                  <emma:literal>1.732/57--175</emma:literal>
                </emma:interpretation>
                <emma:interpretation id="interp86" emma:lang="tr-TR" emma:confidence="0">
                  <emma:literal>1.732/57--575</emma:literal>
                </emma:interpretation>
                <emma:interpretation id="interp87" emma:lang="tr-TR" emma:confidence="0">
                  <emma:literal>1.73254175-1.517</emma:literal>
                </emma:interpretation>
                <emma:interpretation id="interp88" emma:lang="tr-TR" emma:confidence="0">
                  <emma:literal>1.73244175-1.517</emma:literal>
                </emma:interpretation>
                <emma:interpretation id="interp89" emma:lang="tr-TR" emma:confidence="0">
                  <emma:literal>1.73254775-1.517</emma:literal>
                </emma:interpretation>
              </emma:one-of>
            </emma:emma>
          </inkml:annotationXML>
          <inkml:trace contextRef="#ctx0" brushRef="#br0" timeOffset="232508.7217">6050 8923 342,'-1'0'0,"-1"0"63,0 0-23,2 0 22,0 0 7,0 0-11,0 0-9,0 0-13,0 0-13,0 0-9,0 0-3,0 0 0,0-4 5,0 4 1,0 0 0,0 0-2,4 0 0,1 0 3,-1-2 0,6-4-3,-2-3-6,-3-2 2,9 1-6,-3-5-2,3 2-4,1-4 2,-7 1-1,6-1 0,-7 2 0,5 2-1,-6 4 1,-4 6 2,-2 1 0,0 2-4,0 0 3,0 0-1,0 0 0,0 0 3,0 0 0,0 0-6,0 5 2,0 9 2,0-4 4,0 7 1,0-4-1,0-1 0,0 6 5,0-4 2,8 5 3,-5-2-5,3 2 2,-2 0 1,0-4-3,2 8-2,-2-5-2,-1 6 1,-1-2 1,0-5-4,4 8-1,-6-7 0,2 1 0,-2-2-1,0-6 0,0 3 0,0-1-1,0-5 0,0 0 0,-2 2 3,2 0-3,-4-2-1,2-1 0,-3 5 0,-1-4-27,0-1 3,4-2-9,2 4-19,-2 0-26,2-5-51,0-2-105,-2-2-82</inkml:trace>
          <inkml:trace contextRef="#ctx0" brushRef="#br0" timeOffset="232756.8939">6481 9219 756,'0'0'0,"0"0"71,2 5-72,-2-4 0,4 4 33,-2 2 7,-2-5-6,2 1-11,0 3-5,2-4 1,0 3-9,0 1-5,0-3-2,-3-1 0,-1 1 1,0 1 2,0-2-5,0 2 0,2-2-20,2 0-17,-2 4-26,-2-4-15,2 2-64,-2 1-79,0-5-92</inkml:trace>
          <inkml:trace contextRef="#ctx0" brushRef="#br0" timeOffset="233271.3791">6582 8864 600,'0'-7'0,"0"5"38,4-5-2,7-2-9,5-4 4,1 1-11,8-3-6,1 4-2,1 1 1,-2-2-6,0 7-2,4 0-4,-4 2 9,-4-1 2,-5 4 1,-3 0 5,-3 4-9,2 4 3,-1 5 5,-1 3 1,-1 2 1,-5 2-7,0 5 6,0-5 5,0 0-9,2 4-2,0-1-2,-1-5-5,1 10 0,2-4 0,0-2-1,-1 1 2,1 4-6,-2-5 0,3 1 3,-1 2-1,0-3-1,-2-2 0,-2 0 1,-1-6-1,1 3 0,0-5-1,2 4 0,-6-4 0,2-2 0,-2 3 1,0-4-2,0-1-26,0-2-3,0 1-10,-8-3-14,-3 1-20,1 0-37,-4-3-66,1 0-75</inkml:trace>
          <inkml:trace contextRef="#ctx0" brushRef="#br0" timeOffset="233535.1448">6798 9117 544,'0'-6'0,"0"3"138,12-3-116,0-1 2,9 1 15,6-1 15,4-1-15,2-1-8,5 1-6,1 6-3,0-1-7,1 1-4,-5-3-3,-4 1-5,-4 3-1,-2-2-2,-5 1 0,-5 2 0,-1 0-63,-11 0-30,1 0-119,-4 0-119</inkml:trace>
          <inkml:trace contextRef="#ctx0" brushRef="#br0" timeOffset="235543.9269">7444 8911 335,'0'-7'0,"0"1"80,-2-1-51,2 5 24,0 0 8,0-8-7,0 3-12,4-3-14,6 3-12,-5-5-4,7 1-7,0 3-4,-3 0 4,7-1 0,-5-2 5,5 4 4,1 0 6,-3-1 0,5-1-2,-3 2-5,3 2-2,0-2-2,-1-1-2,-3 4 3,-1 3-2,-1 1 1,-5 0-2,3 1-4,-1 7 4,-4-1 2,2 0 2,-4 0-4,-1 4-3,-3-3 0,0 2-1,0 5-4,0 0 2,0-3 5,0 6 0,-7-2 5,-1 5-4,-2-6-2,4 2-2,-5 6 3,7-7-2,-4 4-1,-1-6-2,5 4 1,0-2-2,4-1 0,0-3 4,0 0-3,0-2 0,0-2-1,2-2 0,2 0-2,5 1 3,-1 4 1,4-1-1,-1 3 2,-1-2-3,2 0 0,-3 3 1,-1-1-1,0-1 0,-1 1 0,-1-1-1,-2-1 2,0 6 0,0-6-1,-4 1 0,0 0 0,0-2 0,0 1 0,-4-2-1,-2-4 1,-2 0 4,1 6-3,-7-7 1,1 3 6,-3-5 1,5 1-3,-3 1 1,-3-2-4,7 1 1,-2-3-1,-3 0-1,3 0 0,-5 0-4,3 0-25,5 0-10,-5 0-10,4 0-33,1-3-62,1 1-71,6 0-75</inkml:trace>
          <inkml:trace contextRef="#ctx0" brushRef="#br0" timeOffset="236102.8733">8008 9013 464,'0'-10'0,"2"-1"131,4 5-68,-2-4-7,2-4-7,2 5-8,1 0-15,7 1-16,-7-3-3,9 5-4,-1-2 5,-3 1 2,-1 3 1,-3-1 4,1 5-3,-3 0 1,4 0-6,-4 0 6,-3 3-1,1 5-3,-2 3 0,-4-3 1,4 5 3,-4 2 0,0 1-3,0 4-1,0-2-2,-6 3-1,-2-2 2,1 2-6,-7-7 3,6-3-4,-1 9 0,-1-8-1,2 7 0,-3 0 5,3-2-4,0 0-1,-3 2 0,3-3 3,0 4-1,2-3-2,6-3 0,-2-2 3,1-1 0,1 0 0,0-5 0,0 4 4,0-3-2,0 0 1,3-2-3,3-1-1,2 1 2,0-1 2,5-4 5,1 2 3,3 0-7,4-2 5,3 0-3,-1 0-2,0-4-3,4-5 0,-6 4-2,-1 1-2,-3-1 0,-2-1 0,-7 3-28,-4 1-30,-4 2-31,0 0-48,-2 0-165</inkml:trace>
          <inkml:trace contextRef="#ctx0" brushRef="#br0" timeOffset="236986.3399">8994 8635 53,'4'-7'0,"-4"3"55,4 2-9,-2 0 9,-2 2 13,0 0 27,0 0-21,0 0-11,0 0-9,-2 0-7,-4 0 0,2 6-1,-5 5 9,1 2-10,-2-1-7,1 7-6,-3 0-4,0 5 3,-1 8-7,-6 2-1,-1 8 2,-5 7-7,-2 1-1,-4 8 2,4-2 0,-4 1-2,4 2-3,0-2-2,6-2 1,-1-3-2,-3 1-4,8-11 4,0 4-2,1-10 0,3-2-2,1-1-1,0 1 1,3-7-3,-1-2-2,-2-1 2,3-3-5,5-6 2,-4-2 2,4-6-3,2-4 0,-2-1 1,3 0 0,1-2 2,0 0-2,0 0 2,0 0-1,0 0-4,0 0-6,0 0-5,0 0 0,0 0-1,0 0 0,0 0 2,1 0-2,-1 0-4,0 0-3,0 0-3,0 0-12,0-4-7,4-6-28,0-3-90,2-2-120,-2-8-101</inkml:trace>
          <inkml:trace contextRef="#ctx0" brushRef="#br0" timeOffset="237885.0267">8946 9172 409,'0'-3'0,"0"3"197,0 0-141,0 0-18,0 0-5,0 0 2,0 0-13,2 9-2,4 3 16,7 12 4,-3 3-5,1 2-9,-3 4-1,0 0-3,0 0-5,-1 3-1,7 0-6,-6 2 1,1-6-3,1-1 0,-2-1 1,-1-1-2,-1-2-6,0-2 3,0-1-5,0-3 2,1-4-1,-3 1 0,0-4 1,0-9-1,-4 6 3,0-4-5,0-1-28,0-3 4,0-2-5,0-1-11,0 0-11,0 0-7,0 0-17,0-6-31,0-5-109,0-9-134</inkml:trace>
          <inkml:trace contextRef="#ctx0" brushRef="#br0" timeOffset="238492.9169">9418 8760 196,'0'0'0,"0"-4"169,0 4-127,-4 0-16,-2 4-3,2 2 19,-6 6 8,5-2 3,1 5 13,-4 2-7,4 7-4,-4-2-8,6 7-9,0 3-1,-1-1-2,1 3-6,-2 0 1,-2 0-3,2 1-6,2 1-7,-6 2 5,1 3-4,3-1-2,-4-3 2,0 1-5,3 2 3,-5-4-4,-2 2-5,1-5 2,1 6 2,-1-6 0,1 1-2,0 2-3,1-5 1,1 3 0,2 0-4,-4-4 0,5 1 4,3-6-4,2-2 3,0-2-1,0-4-2,0-2 0,2-8 1,-2 4-1,3-7 3,-3-1-3,0-3 1,2 0-1,-2 0 0,0 0 5,0 0-6,4-3-19,-2-6 2,4-4-12,2-11-36,-4-1-31,-1-4-64,3-3-170</inkml:trace>
          <inkml:trace contextRef="#ctx0" brushRef="#br0" timeOffset="240430.0429">9537 9111 463,'-3'-3'0,"1"-1"95,2 2-60,0-2 27,0 4 16,0-3-23,0 1-23,0 2-14,0 0-1,0 0-5,0 0-2,2-2-5,1 2-3,3 0-1,-2 0 10,2 0 5,-2 0 2,2 0-1,-3-2 1,3-1-2,-2 3-2,8 0-4,1-4-1,5 1-3,1-1-5,2-1 0,6 3-1,2-6 0,2 0 0,0-1 1,0 3-1,-8 1 0,-3 5 0,1 0 0,-12 0 1,3 3-2,-2 3-2,-1 5 3,-3-1 0,-2 5 0,-4-1-5,0 8 5,0-2 0,0 1 13,-4 3-6,0-2 2,0 2 3,-3 4-5,1-10 0,4 3 1,-2 3-1,2-1 1,-4 2 1,4-1-2,-1 5-4,1-2 0,-2 0 2,0-2-5,-2-3 0,0 2 4,4-7-1,-1 5-2,3-5 0,0 0-1,0-5 0,0-1 0,0 0 0,0-6-1,0 0 1,0 1 0,0-2-3,0-2-10,0 1-9,0 1-7,0-2-2,0 0-4,0 4-16,0-6-14,0 2-19,0-2-60,0 0-28,-4 0-54</inkml:trace>
          <inkml:trace contextRef="#ctx0" brushRef="#br0" timeOffset="240761.8041">9754 9416 413,'0'-4'0,"0"4"148,0 0-60,0-2 3,0 2-19,2 0-22,0 0-22,5 0-13,7 0 10,3 0 7,5 0-3,7 0-5,-4 0-3,6 0-6,0-3-2,1-1 3,-1-5-6,-5 2-2,1 2 2,-6-3-7,0 1-2,-3-2 1,1 5 1,-2 2-2,-3 1-2,-5-1 2,-5 0 0,0 2-1,-4 0-27,0 0-14,0 0-12,-9 0-32,-9 0-83,-7 0-147</inkml:trace>
          <inkml:trace contextRef="#ctx0" brushRef="#br0" timeOffset="241582.5525">9385 8780 85,'-2'-5'0,"-2"-1"42,4 0 8,-4 3 9,-2-1 0,2 2 2,2 1 7,2-1-3,-2 2 1,2-2-17,-3 2 6,3 0-8,0-2-8,0 2-10,0 0-7,0 0-6,0 0 1,3 0-5,1 0-3,6 0 11,4 0 4,3 0 1,2 0-6,3-3 3,3 1-6,2-4-4,0 1-1,4-2-1,0 2-2,1-1 0,5-5-1,-2-1-4,4 5-1,-1-1-1,3-3-1,-2 4 0,-8 4 1,1 1-1,-5 2 0,0 0 0,-1 0 1,-1 0-2,-2 0 2,-2 0 2,0-2-6,1 2 4,-9 0-2,1 0 2,1 0-2,-5 0 2,-2 0-3,-3 0 2,3 5 0,0 2 0,0 4 0,-1-1 8,1-3-7,-6 1 2,4 2 5,0-1-2,3-2 4,-3 0-4,-2 2 2,4-5-1,-4 5-2,1-6-1,1 2-1,0-1 1,-2 5-4,-2-3 0,5 1 3,-3-4-4,4 4 1,-6-2 0,2 1-42,4 2-11,-5-2-31,1 4-75,-4-1-175</inkml:trace>
          <inkml:trace contextRef="#ctx0" brushRef="#br0" timeOffset="250949.9951">15334 7953 409,'-4'-13'0,"4"6"110,0 3-79,0 0 7,0 0-15,12-4-4,3 1-17,9 1-3,5-3 2,-2 4 2,3-4-1,-1 0 3,0 3 9,4 1 3,-6 0 6,-3 2 0,-1 3-1,-4-1-4,-3 1 1,1 1 4,-5 14-7,1 0 5,-5 6 4,2 3 6,-5 3-4,-1-2-1,-2 4-1,4 7-8,-2-2 1,-2 5 0,2 0-6,-1-2 2,3 1-2,2-1-4,-4 4-2,0-3-2,3 0 3,-3-1 0,2-6-1,-2 0-3,4-4-1,-1 1 2,-1-3-4,0 1 0,2-3 3,-2-5-3,-5-1 0,7-5 0,-2-1 0,-4 0 0,0-4-22,2-3-7,-4-1-8,0-3-6,0 2-20,0 1-19,0-3-30,-4 0-22,-12 0-60,5-10-182</inkml:trace>
          <inkml:trace contextRef="#ctx0" brushRef="#br0" timeOffset="251203.469">15645 8327 535,'8'-8'0,"9"0"92,3-4-53,3 5 32,2 1-9,2-3-13,0 5-11,0-1 0,-4 2-4,5 2-6,-5-1-3,-2 2-6,4 0-2,-7 0-5,3 0-7,-2 0-2,2 0-3,-3 0 0,1 0 0,-2 0-5,-3 3-47,-8 2-43,-2 4-86,-4-2-163</inkml:trace>
          <inkml:trace contextRef="#ctx0" brushRef="#br0" timeOffset="242478.9248">10900 8139 255,'-2'0'0,"2"0"43,0 0 9,0 0 4,0 0-12,0 0-11,0 0-9,0 0 0,0-3 3,8 0-9,-6 1 12,7 2 19,3 0 15,-2 0-9,1 0-19,1 0 0,3 0-9,5 0-6,7 5 1,0-1-7,2-2-3,8 0-2,-3 2-1,7-4-5,0 0-4,3 0 0,-1 0 6,1 0-5,2-4-1,-3-1 0,-4-1 1,-1 0-1,-1-1 0,-2 2 0,-8 1-27,-6-1-4,-2 5-18,-7 0-14,-4 0-32,-6 0-46,-2 2-17,0 5-25</inkml:trace>
          <inkml:trace contextRef="#ctx0" brushRef="#br0" timeOffset="242772.0317">11008 8489 444,'0'0'0,"0"0"147,0 0-153,10 2 12,7 0 79,7-2-14,6 1-5,13-1-21,5 0-19,-1 0-11,3 4-3,0-4 0,-5 0-3,-1 0-4,-3-5 1,-6 3-5,-1-3 1,-7-2-3,0 5 0,-9-2-6,-5 1-34,1 3-35,-10 0-60,-4 0-70,0 5-52</inkml:trace>
          <inkml:trace contextRef="#ctx0" brushRef="#br0" timeOffset="245136.3533">12522 8203 612,'0'0'0,"0"0"101,0 0-64,0 0 20,0-2 6,2-3-18,2-1-21,1-6-11,5-3-6,2 1 0,5-4 0,-3 1 0,7-4-5,-2-6-3,0 4 2,-1-2-2,-3-3 2,-1 3 0,-1 2 0,-1 2-1,-4 4 0,-2 4 0,-6 1 1,1 1 0,-1 7-1,2 0 0,0 4 0,-2 0 9,0 0-6,0 0-2,0 0-2,0 0-7,0 2 0,0 9 1,0 4 8,0 3 6,0 7 4,-2 1-3,2 4 3,0 1-1,4 1-1,2 4-1,0-2-1,0 7 1,5-1 0,-5 0 1,2 0-8,1-2 2,-3-2-1,4-4-1,-4-3 0,-2-2 0,-1-4 1,1 2-1,0-3-1,-2-5 0,0-3 3,-2-2-4,0-1 2,0 0 0,0-4-2,-2-4-30,0 1-5,-2 1-9,-2-3-21,3-2-34,-1 0-90,0 0-80</inkml:trace>
          <inkml:trace contextRef="#ctx0" brushRef="#br0" timeOffset="245360.5055">13096 8515 811,'0'0'0,"0"2"87,0 0-90,0 0 6,0 0 17,6 2 12,-4 0-14,1-2-8,1 1-1,-2 1 0,2 0-9,4 1 0,-6 1 1,0-3-1,0 0 0,-2 1 0,0-2-64,0 5 4,0-3-45,0 0-103,0-1-108</inkml:trace>
          <inkml:trace contextRef="#ctx0" brushRef="#br0" timeOffset="247657.1809">13622 7999 399,'0'0'0,"-2"2"129,-6 4-123,-6 5 10,5-3 21,-3 9 10,-3-3-5,5 2-13,-4 2-6,7-3 1,-5 2-2,6-1-4,1-2-4,-3-4-1,4 1-1,0 0 1,4-6-2,-2 1-2,0 1-3,2 0 0,0-3-4,0 2 1,0-3-2,4 2 1,8-3-3,-3-2 2,7 5 9,-5-5 0,5 4 1,1 2-1,-1-3 1,-3 3 3,7 2-5,-1-2-1,-4 5 0,-3-1 3,3 0 1,1 7 1,-1-6 3,-3 6-4,3 0-1,-3 0-2,2 1 2,-3 5-3,-7-7-1,0 3 0,0 0 3,-4-3-1,0 3-4,0-2-2,-10 2 0,-3-2 1,-3 0 1,3-1 1,-7 2-3,3-2-1,-1 1 0,-1-5-3,6-1 2,-5 0-2,-1-2-47,0-2 1,-3 4-14,-1-4-17,0-1-27,2-6-60,1 0-77,3-2-81</inkml:trace>
          <inkml:trace contextRef="#ctx0" brushRef="#br0" timeOffset="247915.5241">13641 8039 633,'13'-16'0,"7"3"71,-7 2-47,3 1 47,3-3-6,0 0-6,1 1-13,3-1-21,-2 6 1,-3 7-6,1-2-7,-7 2-5,7 0 4,-6 0-11,-1 0 2,5 0-3,-3 2 0,-1 7 0,7 2-3,-3 1-13,1-1-24,-1 2-14,0-1-34,-1-1-52,1-3-119,-5-3-172</inkml:trace>
          <inkml:trace contextRef="#ctx0" brushRef="#br0" timeOffset="250129.955">14489 8190 54,'0'-3'0,"0"3"95,0 0-35,0-5-16,0 5-6,0-4 4,-1 0-1,1 4-10,0-7-3,0 5-3,0 0 13,0-3-5,-2 3 0,0-1 5,0 1 2,2 0-2,0-3 1,0 0-6,0-5-9,2 1-3,2 0-7,-1-2 1,11 1-2,-2-5-2,1 0-1,6 3 6,-3-6-3,-1 6 2,1-5-2,3 3-5,2-2 1,-1 3 1,-3 1 5,-3 4 2,-7 6-2,-3-1-6,0 3-3,2 7-2,0 6-2,-2 1 1,1 8 8,5 5 5,-4 5 1,-2 1 0,0 3-5,-4 0-7,3 1 1,-1-4 0,-2 0-2,0 3 1,0-2 1,-5-4-3,-5 3 2,-6-3-2,-1 1 2,0-4-4,-9-2 0,3 3 3,0-5-3,2 0 0,0-5-1,3 3 0,5-8 3,-1 4-3,3-7 1,1 1-2,-2 0 2,5-2 1,1-6-2,2 1 0,4 3 1,-2-7-2,2 0 0,0 0-2,0 0-1,0 0 0,8 0 4,3 0 0,3 0 2,7 0-2,2 0 3,4-5-2,2 0 0,-2 3-1,-2-3 0,3 5 1,-1-2-2,-2 0 2,2 2-1,2-2 0,-4 2 1,0 0-1,-2 0 0,-3 0-1,1 0 1,-6 0 0,-1 0 0,-1 0 0,-1 2-47,-2-2 3,-7 2-11,7 0-21,-8-2-25,4 3-73,-4-3-49,4-3-156</inkml:trace>
        </inkml:traceGroup>
      </inkml:traceGroup>
    </inkml:traceGroup>
    <inkml:traceGroup>
      <inkml:annotationXML>
        <emma:emma xmlns:emma="http://www.w3.org/2003/04/emma" version="1.0">
          <emma:interpretation id="{E6D3E2AE-94A6-48C6-8049-B3E4A274B45F}" emma:medium="tactile" emma:mode="ink">
            <msink:context xmlns:msink="http://schemas.microsoft.com/ink/2010/main" type="paragraph" rotatedBoundingBox="350,15181 24865,15216 24864,16336 349,16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42EA87-9573-4FDB-AD13-660F2975A11E}" emma:medium="tactile" emma:mode="ink">
              <msink:context xmlns:msink="http://schemas.microsoft.com/ink/2010/main" type="inkBullet" rotatedBoundingBox="350,15551 1005,15552 1004,16071 349,16070"/>
            </emma:interpretation>
            <emma:one-of disjunction-type="recognition" id="oneOf18">
              <emma:interpretation id="interp90" emma:lang="tr-TR" emma:confidence="0">
                <emma:literal>HO</emma:literal>
              </emma:interpretation>
              <emma:interpretation id="interp91" emma:lang="tr-TR" emma:confidence="0">
                <emma:literal>Op</emma:literal>
              </emma:interpretation>
              <emma:interpretation id="interp92" emma:lang="tr-TR" emma:confidence="0">
                <emma:literal>AO</emma:literal>
              </emma:interpretation>
              <emma:interpretation id="interp93" emma:lang="tr-TR" emma:confidence="0">
                <emma:literal>DO</emma:literal>
              </emma:interpretation>
              <emma:interpretation id="interp94" emma:lang="tr-TR" emma:confidence="0">
                <emma:literal>Ora</emma:literal>
              </emma:interpretation>
            </emma:one-of>
          </emma:emma>
        </inkml:annotationXML>
        <inkml:trace contextRef="#ctx0" brushRef="#br0" timeOffset="291040.3209">-1030 10437 293,'-25'2'0,"2"2"82,2 6-57,-1 1 16,1 1 28,2 1-15,5 2 10,5 6-8,1 1-10,6 0-13,2 8-6,10-2-2,5 2-2,6 2-6,3 2 1,1-7-3,6-1-2,0-3 0,3-5-5,1-3 4,4-4 4,-4-6-3,1 0 0,-3-2-3,-2-3 1,2 0-3,-8 0-4,-2 0-2,2-3 4,-3-9-3,-1-1 5,2-3-3,0-6 2,-1 1 0,-7 0-4,-3-4 4,-5 2 6,-3-2-5,-4-5-3,0 2 0,-8-5-5,-7-4 0,-10 0 0,-8 0-2,-11 1-19,-7 2 11,-3 5-2,-6 5-2,4 12 2,2 12-6,2 0-3,7 17-15,7 10-23,5 10-34,4 4-102,10 1-117</inkml:trace>
        <inkml:trace contextRef="#ctx0" brushRef="#br0" timeOffset="290026.7491">-780 10502 64,'0'-1'0,"0"-2"18,0 0-1,0-1 0,0 0-7,0-3 16,0 6-1,0-1-5,0-2 5,0 4 0,0-3-5,0 3-2,0 0-3,2 0 6,-1-2 9,-1 2 3,0-1-3,0 1-1,0 0 3,0 0-4,0 0 1,0 0 2,0 0 7,0 0 5,0 0-3,0 0-2,0 0-5,0 0-8,0 0-8,0 0-4,0 3 1,0 7 5,-1 1 0,-9 4-4,0 4-5,1 0-1,-5 4 1,-1 0-1,-1-1 0,1 1 0,-1-3 2,1 2 0,3 1-2,-5-3-2,1-1 1,3-2-2,1-4-2,6-1 3,-3-1-6,3-2 3,0-3-2,2 0-3,4-5 1,-2 2 0,2-3-2,0 0-7,0 0-7,0 0-15,0 0-4,0 0-12,0-3-11,6-1-28,-2-3 10,2-4-36,0-2-27,1-1-19,-5 3 46,-2 1 25,0 0 53</inkml:trace>
        <inkml:trace contextRef="#ctx0" brushRef="#br0" timeOffset="290627.8439">-968 10627 40,'4'-9'44,"-2"1"4,0 1-6,-2-2 0,0 0 8,4 2 9,-4-2 1,4 3-5,-4 2-11,0 1-8,2-1-7,-1-1-1,1 2 2,-2 1 0,0 2-6,2 0-4,-2 0-3,0 0 0,0 0-1,0 0 1,4 0 5,2 5 15,0 2 0,3 2-6,1-3-6,0 9-2,3-5-2,3 1-4,1 2-2,1 4-4,-1-1-1,2 1-3,4-3-3,-3 1-1,-1-1-1,0-2-2,-5-1 0,1-1 2,-1-2 0,-8 1 0,0-3-3,-6-1 2,2-1-1,-2 1 0,0 0 0,0-3-14,0 2 1,-4 1-1,-8-3-10,-5 2-28,-3-2-10,-1 3-27,2-2 0,-1-2 1,1-1-6,0 0-14,1 0-13,3-4 35,-6-1 24,1 3 19,3 0 12,1-5 28,1 3 6,7-2 20,1 1 15,5 2 8,-4-1 14,2-1 2,-2 5 3,4-2-4,0 2-1,0-2-1,2-2-5,0-1-7,0 1 3,0 4-9,0 0-7,-4 0 2,4 0-8,-1 0-2,-1 0 0,2 0-4,0 0 5,0 0-4,0 0-6,0 0-4,0-2-3,7-2 0,3 2-5,5-1 2,3-2 4,5-4 1,2 2-1,0-5-3,0 3-2,-3-6-2,1 2-2,4 1-1,-6 0 1,2-1-4,-3-1 4,-5 6 1,-1-1-3,-7 5 0,-1 1-38,-6 1 10,0 2-23,0 0-13,-2 0-54,-11 5-16,1 1-46,-1 8-48</inkml:trace>
      </inkml:traceGroup>
      <inkml:traceGroup>
        <inkml:annotationXML>
          <emma:emma xmlns:emma="http://www.w3.org/2003/04/emma" version="1.0">
            <emma:interpretation id="{02AD3E0D-8A05-410A-A75B-D5CBD9509543}" emma:medium="tactile" emma:mode="ink">
              <msink:context xmlns:msink="http://schemas.microsoft.com/ink/2010/main" type="line" rotatedBoundingBox="1727,15183 24865,15216 24864,16336 1725,16303"/>
            </emma:interpretation>
          </emma:emma>
        </inkml:annotationXML>
        <inkml:traceGroup>
          <inkml:annotationXML>
            <emma:emma xmlns:emma="http://www.w3.org/2003/04/emma" version="1.0">
              <emma:interpretation id="{EB285D77-695F-483C-8C19-664C69B16187}" emma:medium="tactile" emma:mode="ink">
                <msink:context xmlns:msink="http://schemas.microsoft.com/ink/2010/main" type="inkWord" rotatedBoundingBox="1726,15282 5462,15288 5460,16210 1725,16205"/>
              </emma:interpretation>
              <emma:one-of disjunction-type="recognition" id="oneOf19">
                <emma:interpretation id="interp95" emma:lang="tr-TR" emma:confidence="0">
                  <emma:literal>Kritik</emma:literal>
                </emma:interpretation>
                <emma:interpretation id="interp96" emma:lang="tr-TR" emma:confidence="0">
                  <emma:literal>kritik</emma:literal>
                </emma:interpretation>
                <emma:interpretation id="interp97" emma:lang="tr-TR" emma:confidence="0">
                  <emma:literal>Krizlik</emma:literal>
                </emma:interpretation>
                <emma:interpretation id="interp98" emma:lang="tr-TR" emma:confidence="0">
                  <emma:literal>krizlik</emma:literal>
                </emma:interpretation>
                <emma:interpretation id="interp99" emma:lang="tr-TR" emma:confidence="0">
                  <emma:literal>Kritih</emma:literal>
                </emma:interpretation>
              </emma:one-of>
            </emma:emma>
          </inkml:annotationXML>
          <inkml:trace contextRef="#ctx0" brushRef="#br0" timeOffset="292581.8577">213 10098 54,'0'-3'0,"-4"-1"0,4 0 5,-4-2-3,4 0 1,0 6 4,0-2 10,0-1 12,0 1 1,0 2-5,0 0-8,0 0 4,0 0 1,0 0 5,0 0 15,0 0 19,0 0-3,4 2-6,0 3-1,-2 2 3,2 9 9,0-1 3,4 3-12,-5 5-6,7 7-13,2 0-6,-9 4-9,7-2-1,2 1-4,-3 1 1,1-1-3,0 3-1,-1-1-1,-5 1-1,6-3 0,-2 3-4,-4 0-1,-1-2-1,1-3-2,-4 1 1,0-1-1,2-1-2,-2-4 0,0 1 2,0-4-1,0-2 1,0-4-1,0-6 0,0-1-1,0-2 0,0-8-53,0 0-7,0 0-22,4-1-33,2-16-9,5-5-54,3-9-112</inkml:trace>
          <inkml:trace contextRef="#ctx0" brushRef="#br0" timeOffset="293037.2062">700 10244 457,'-8'0'0,"3"0"65,-3 9-42,-4 10 23,-5-2 18,-8 10-13,0-1-10,0 6-11,-1-3-10,3-2-4,-4 2-1,0-6-3,0 5-5,4-4-3,-6-2 5,4-2-3,2 1 5,-1-5-6,1 6-3,4-6 4,-2 1-1,-1-3-2,3 1-2,4-7-1,7 1 0,-2-3 0,10-3 3,-2-1-5,2-2-1,0 0-2,0 0-1,10 0-8,1 0 9,9 0 4,9-2 1,-2-1 0,4 3 2,0 0-2,-4 0 2,0 7-2,2 0 0,-6 4 6,2 5-1,2-3 4,0 3 2,-2-3-1,0 3 2,1-3 2,-3 3-1,2-2-2,4-6-1,-6 0 0,4-1-2,-4 0-2,1-6-4,-7 1-1,0 1-1,1-3 0,-9 0 0,3 0-11,-2-3-8,-1 1-6,3-7-12,1-2-23,1 0-59,0-4-56,1 0-52,2-3-48</inkml:trace>
          <inkml:trace contextRef="#ctx0" brushRef="#br0" timeOffset="307135.6137">1124 10673 0,'0'0'34,"0"0"-9,0 0-15,0 0 5,0 0-1,0 0-4,0 0-1,1-4 0,1 3-3,-2-1-1,4 0 0,-2-1-6,-2 2 2,0 1 4,0-3 4,0 3 14,0-2-3,0 2-3,0 0 0,0 0-16,0 0-2,0 0 2,0 0 163,0 0-107,0 0-15,0 0-10,0 0-1,0 0 4,0 0-4,0 0-10,0 0-8,0 0-6,0 0-3,0 0-5,0 0 2,0 5 4,0 3 7,0 2 18,0 3 1,0 1-7,2-1-1,-2 3-2,6-2 0,-4 1-9,0-2-1,2-1 2,-2-1-3,-2 0 2,1-7-5,-1 4 0,2-4-4,0 0 2,-2-2-3,0 3 1,0-3-4,0 0 2,0 2 2,0-2-2,0 2-1,0-4 0,4 0 0,-4 0 0,2 0 0,-2 0 0,0 0 6,0 2-3,0-2 0,0 0 0,0 0 0,2 0-1,-2 0 2,0-6 1,0 0 1,0-3-4,0-1-4,0 1 3,0-3 3,0 3-3,0 1 0,0-4 2,0 3 2,0 0 1,0-3-1,0 4 4,0-1-3,0-2-3,0-1 0,0 1-4,0 2 0,0-4 0,2-2 2,-2 0-2,2 2 2,2-1-3,2 5 1,-1 3 2,-1 3-2,-4-1 0,2 2 1,-2-1-2,4 2-1,0 1 1,2 0-2,0 0 2,1 0 1,7-3 0,1 1 1,1 1 0,5-1 1,0-2-1,-3 1 0,1-1 0,0 0 0,-3-1 0,-5 1 0,1 4 0,-8-4-10,4 4-15,-3 0-18,-3-1-21,2 1-18,-2 0-7,6 3-13,1 8 3,-5-3 23,4 4 10,0 4 9,0-1 0,3 5-20,-1-7-15</inkml:trace>
          <inkml:trace contextRef="#ctx0" brushRef="#br0" timeOffset="307718.3722">1738 10340 638,'-10'-17'0,"7"3"109,3 0-48,-2 1-2,0 4-14,2-4-11,0 2-13,0 3-5,4-1-5,-1 3-7,3 2-1,-4-4 0,0 4-4,4 1-14,6 3-27,-3 0-28,7 0-19,-3 4-22,-1 7-7,3-1-13,3-1-39,1 1-5</inkml:trace>
          <inkml:trace contextRef="#ctx0" brushRef="#br0" timeOffset="307486.3961">1746 10622 409,'0'-5'0,"0"3"66,0 2-25,0 0 15,0-2-1,4 2-21,2-1-15,-3 1-4,1 0 12,2 0 8,2 1-1,0 8-8,1-1 3,-3 1-3,2 3-6,-1-2-2,1 4 2,-2 2-3,2-1-2,-2 2-2,-5-1-3,5 1-1,-2-1-1,2-2-4,-2 1-1,-2-2-2,0 1 0,-2-7 1,4 3-1,-3-4-1,1-1 0,-2 1-26,0-4-9,0-1-20,0-1-28,0 0-36,0-1-27,-2-15-146</inkml:trace>
          <inkml:trace contextRef="#ctx0" brushRef="#br0" timeOffset="308291.7486">2198 10691 368,'-8'-9'0,"5"0"191,-1 4-131,2-3-1,0 2-17,2 1 2,0 1-3,2 0-3,2 2-15,7-1-10,1 3 0,5 0 7,5 0 0,-1 0 1,4 0-2,2 5-6,0-3 0,-2 4 1,-2 0-1,1-1-5,-5 3-3,0-3 0,1 0-1,-3 5 0,-2-1-1,3-4-3,-1 5 0,3-2 1,-3 1-1,-4 1-6,1-4-16,3 5-6,-5 0-6,1 0-30,7-1-30,-7-1-58,-1-1-8,3-6-43,-5-2-25</inkml:trace>
          <inkml:trace contextRef="#ctx0" brushRef="#br0" timeOffset="308016.3348">2268 10232 498,'-4'12'0,"0"6"47,-6 0-20,7 4 29,-5 1-6,4-4 1,4 6-23,0 3 6,10 0 4,-1 2-15,5 4 1,-1-3-4,3 5 0,1 0-2,1-2-6,-3-5-2,-1 4 2,-3-3-2,1-4-6,1 2-2,-1-6 0,-4-2-1,3-2 1,-3 3 1,-2-4 1,1 2-3,-1-4 1,-4-2-4,2-1-24,2-3-3,-6 1-17,0-6-10,0-2-26,-12 0-10,-3-2-8,-1 0-46,3-2-64</inkml:trace>
          <inkml:trace contextRef="#ctx0" brushRef="#br0" timeOffset="308525.9731">2855 10754 372,'0'0'0,"0"0"165,0 0-121,0-2 4,0 0 1,0 2-7,2 0-17,0 0-11,0 6 2,2 1 10,4 4 7,-4 1-11,0-1-1,-1 4-8,1-4-1,4 3 0,-6 2-2,2-4-4,0 1-3,1 1-3,-1-4 0,-2 0 3,-2 1-1,0-3-4,0 2-31,0 3-5,-6-2-46,-3 2-38,-3-3-8,1-4-99,-5-6-62</inkml:trace>
          <inkml:trace contextRef="#ctx0" brushRef="#br0" timeOffset="308793.4362">2915 10355 699,'-9'-19'0,"9"1"67,-2 4-43,2-1 30,0 1-11,0-1-14,0 3-8,0-1-12,0 4-5,5-2-8,1 6 1,-4 2-14,-2 3-26,4 0-36,-2 3-48,2 6 22,2 4 12,-2-1-22,-1 4-52</inkml:trace>
          <inkml:trace contextRef="#ctx0" brushRef="#br0" timeOffset="309259.7443">3130 10232 497,'2'9'0,"2"5"66,0 8-16,3-1 22,-3 4-8,2 2-14,2 1-18,3 4 7,3-2-8,-5 3-5,5 0 0,-4 1-5,3-5-4,-3 5-3,3-2-5,-5-3 0,0 0 4,-4 1-5,0-5-3,-4 3 0,0-3-2,0-4 0,0-2-1,0-4-2,0-1 0,0 1 3,0-7-3,0-2 0,0-6-9,0 0-8,0 0-2,0 0-1,1 0-1,3 0-5,4-10 0,0-6 0,1-6-18,5-3-21,3 2 7,-5 1 24,3 4 17,-1-1 7,-6 4 4,3 4 6,-5-1 0,-4 8 1,2-1-1,2 1 1,-6 2 0,2 0 14,-2 2 3,0 0 8,0 0 25,0 0-9,0 0-14,0 4-15,-8 3 21,2 4 6,2-2-12,2 2-8,-2-2-1,1-1-10,3 0 0,0 1-3,0-2 0,9 0 4,9 4 6,1-4 8,6 1-1,6 1-7,4-1-4,-2 0-5,3-3-3,1-1-2,-6 0-2,4 1 0,-2-5 1,-4 3-1,2-3-36,3 0-32,-1 0-50,-2 0-143,-11-4-403</inkml:trace>
        </inkml:traceGroup>
        <inkml:traceGroup>
          <inkml:annotationXML>
            <emma:emma xmlns:emma="http://www.w3.org/2003/04/emma" version="1.0">
              <emma:interpretation id="{DEF20FAB-F80E-43D3-BFD8-913EFDF90234}" emma:medium="tactile" emma:mode="ink">
                <msink:context xmlns:msink="http://schemas.microsoft.com/ink/2010/main" type="inkWord" rotatedBoundingBox="6367,15325 12344,15523 12318,16305 6341,16107"/>
              </emma:interpretation>
              <emma:one-of disjunction-type="recognition" id="oneOf20">
                <emma:interpretation id="interp100" emma:lang="tr-TR" emma:confidence="0">
                  <emma:literal>noktaların</emma:literal>
                </emma:interpretation>
                <emma:interpretation id="interp101" emma:lang="tr-TR" emma:confidence="0">
                  <emma:literal>noktalanın</emma:literal>
                </emma:interpretation>
                <emma:interpretation id="interp102" emma:lang="tr-TR" emma:confidence="0">
                  <emma:literal>noktalarsın</emma:literal>
                </emma:interpretation>
                <emma:interpretation id="interp103" emma:lang="tr-TR" emma:confidence="0">
                  <emma:literal>noktalarsa</emma:literal>
                </emma:interpretation>
                <emma:interpretation id="interp104" emma:lang="tr-TR" emma:confidence="0">
                  <emma:literal>noktalara</emma:literal>
                </emma:interpretation>
              </emma:one-of>
            </emma:emma>
          </inkml:annotationXML>
          <inkml:trace contextRef="#ctx0" brushRef="#br0" timeOffset="310526.0086">4810 10590 106,'0'-2'0,"0"2"58,0-3-33,0 3 2,-2 0 44,2-1 15,0 1-22,0 0-12,0 0-14,0 0-10,0 0-5,0 0 1,0 0 7,0 1 21,3 6-3,3 2-11,0 2-3,-4 3-4,0-1-5,0 3-2,0-2-6,-2 5-3,2-2-2,-2 3 0,0-3-4,2 2-2,-2-6-3,0-3 1,0-2-2,0-1-2,0-5 1,0 2-1,0-2-1,4 1 0,-3-1 0,-1-2 1,2 0-1,0 0 0,-2-5-4,0-10-1,0-3-22,2-6-6,-2 1 14,0-2 13,2-2 1,-2-3-10,2 2-6,0 5 6,0-2 4,4 10 11,0 1 0,-1 3 1,5 5-1,-4-1 0,0 4 18,-1 3-6,3 0 2,-4 0-1,2 5-4,7 4 2,-3 0-2,7 2-2,-1 1 0,5-2 0,-2 6 5,3-4-5,1 1 2,-6 3-1,1-3-3,-1 5 1,-1-2-2,1 0 0,0 1-1,-9 2-1,4-2-1,-5 2-1,-3-4 0,0 1 1,-4-1-1,0 1 0,0 0 2,0 1-3,0-3-15,0-4-20,0 2-16,0-9-13,0 1-27,0 1-24,6-3-5,0-2-6,-2 0-19,9-4-45</inkml:trace>
          <inkml:trace contextRef="#ctx0" brushRef="#br0" timeOffset="310894.8384">5341 10826 315,'10'-3'0,"-4"-1"112,3 2-57,-1-1 4,-2 3-4,1 0-14,-1 0-10,2 8-3,0-4-4,-1 2 3,1 3-1,4 1 2,-1-1-5,3-1-4,3-3-1,-1 0-5,-3-3-1,5 2 0,-3-3 2,3-1-3,-5 0-4,6 0-2,-1-7-3,3-6 4,0 3-4,1-6-1,-3 0 0,-2 0-1,-5 1 0,0-1-5,-9 3-2,1 2 1,-2-1 4,-2 6 4,0-3-2,-2-2 0,-5 2 0,-7-3-12,-3 4 4,-1-2-6,-3 3 11,-6 3 4,0 1-2,-8 3 0,4 0 1,-4 0 12,-3 8 0,9 1-6,-2 4 0,9-2-3,5 3-2,2-1-1,5 2 0,2 0-8,2-2-13,6-4-11,0 0-19,4 2-26,8-2 11,1 0 9,7-2-12,1-7 4,0 0-34,1-3-46,-3-6-29</inkml:trace>
          <inkml:trace contextRef="#ctx0" brushRef="#br0" timeOffset="311439.9173">5923 10262 484,'0'-5'0,"0"1"148,0 4-113,0 0-19,2 0 1,4 2 0,-1 11 14,1 1 27,4 8-20,-2 5-6,1 3-7,7 3 6,-5 3-1,7 4-6,-1-4-1,-9 6-4,7-2-4,-9-2 0,6-4-6,-5-1-1,3 1-4,-2-2-2,-4-1 0,5-2-1,-3-3 0,-2-6 0,4 0-1,-4-6 0,-1-1 1,1-7-1,-2 2 0,-2-5-13,2-1-6,0-2-4,-2 0 2,4 0 0,-2-2-1,6-10-3,3-7-16,3-9-21,5 3-29,-1-1 12,-5 1 24,-3 7 37,1 1 13,-3 2 4,-2 5 1,2 1 0,-5 4 2,-1 5 6,-2 0 24,0 0 16,0 0-2,0 0-2,0 0-15,-2 0-17,-1 0-2,-3 3 24,6 1-11,-2-2 0,2 3 0,0 1-5,0 2-5,0-2-1,0 3 2,0-3 0,0 3-5,2 3 4,4-1 2,5 1 1,1 1 0,5-7-3,4 5 3,7-1 1,-1 1-3,5-2-3,3-2-7,2 0-2,4-1 0,-3-1 1,1-4-5,-4 4-18,1-2-23,-7 2-30,2 1-62,-9-1-161</inkml:trace>
          <inkml:trace contextRef="#ctx0" brushRef="#br0" timeOffset="312192.9103">6934 10180 169,'0'15'0,"0"0"287,0 7-221,0-1-15,0 6 4,0-1 3,4 6 0,1-1-13,5 3-1,2 0-2,5-1-12,2 3-12,1-4 0,1-1-2,4-1-4,-4-3-7,3 1-3,-3-7 1,-2 4 0,-1-7 1,-3 0-5,-3 0 1,-5-5 0,1 1 0,-2-1 5,-6 3-5,0-4 0,0 3-15,0 3-8,-12 2-16,3 0-15,-5 2-38,-5-4-50,3-5-57,-1-7-77</inkml:trace>
          <inkml:trace contextRef="#ctx0" brushRef="#br0" timeOffset="312468.6546">6926 10618 465,'0'-1'0,"4"-1"110,6-1-82,3 1 31,8-3 7,3 1-6,5 2-18,-4 0-6,8 2-4,-3 0-11,1 0-7,-2 0-6,0 4-1,-2 0-1,1 1-3,-1-3-5,2 3 3,-4-4 0,-4 7-2,-2-4-48,-1 5-7,-3-1-37,1 6-20,1 2-34,-2 4-38,-3-3-14</inkml:trace>
          <inkml:trace contextRef="#ctx0" brushRef="#br0" timeOffset="312968.6001">7937 10727 109,'0'-13'0,"-10"-1"97,-3 2-43,1 1 12,-9 2-18,0 7 19,-4-3 20,-3 5-19,3 0-9,-2 0-3,2 8 0,0 0-8,4 3-4,3-2-15,9 5-1,-3 0-2,6 1-10,4 4-9,-2-4 1,3 1 0,1-1-3,0 2-1,0-7 3,3 3-4,3-5-1,-2 1-1,4-3-1,0-4 0,1 1 0,-1-1-1,-2-2 1,5 0 4,1 0-1,5-7-2,1-1 3,1-5-8,0-4-4,1 1 1,-3 3-1,1-2 6,-1 3-1,-4 5-1,-5 1 4,0 6 0,-8 0 2,0 0-2,4 0-7,0 6 5,1 3 4,3 3 8,2 3-2,-2 4-2,5 0 0,-1 0-3,-3-2-1,3-1 0,-4-2-1,-1 2 0,5-3-1,-2-1 0,-1-4 3,-1 1-3,-4-5 0,-2 1-24,2-5-6,-4 0-32,0 0-11,0 0-20,0 0 5,0-2-15,0-7-77,0-13-66</inkml:trace>
          <inkml:trace contextRef="#ctx0" brushRef="#br0" timeOffset="313241.5922">8138 10262 699,'0'-5'0,"0"5"76,0 0-76,2 3 0,4 9 41,3-2 0,5 14 1,1 4-8,7 5-2,-3 5-10,-2 0-4,5 4-2,-3-2-5,-2 2-4,1-4-3,1 2-2,-3-3 0,-5-3 1,-1 0-1,-2-6-1,-1 1 2,-5-4-2,0-2-2,-2-1-12,0-1-13,0-1-7,0-2-14,0 0-25,0-4-35,0-1-53,6-4-18,6-7-82</inkml:trace>
          <inkml:trace contextRef="#ctx0" brushRef="#br0" timeOffset="313785.1822">8934 10862 197,'16'-17'0,"1"0"62,1 1-31,-1-4 1,-5 2 4,-3 3-1,-3 1 12,-4 8 15,-2-2-8,-4 4 0,-6 2-25,-9-3-9,-2 5 9,-6 0 15,0 0 8,-4 5-5,-2 6-12,6 3-11,-4 3-7,6-3 7,5-1-1,3 5 0,5-4-5,-3 1-3,9 4-1,0-2-5,5 4 4,1-5-6,0-1-2,0 0-3,1-3-1,5 0 2,2-2-3,2-4 0,-3-2 0,1-2 0,2 0 1,-1-2-1,5 0 0,5 0 6,-3-6-6,9-8 0,-8-2-21,3 0 0,-1 2-2,-6-6 3,3 3 11,-6-7-5,-3 6-3,-1-1-6,-4 1 10,0 9 10,0 0 6,0 7 7,-2 2 11,2 0-3,-2 0-10,0 0-2,0 0-5,2 9 4,2-1 12,5 4-1,-3 1-2,0-2-1,2 2-1,-1-1-3,3 0-3,0 3 0,1-4-1,1 1-3,-1 1-1,3 1 0,-1-3-1,-1-2 0,-8 4 1,2-5-1,-2-2-39,-1 1 4,5-5-10,-4 2-39,2 2-44,4-6-21,-1 0-39,5-8-97</inkml:trace>
          <inkml:trace contextRef="#ctx0" brushRef="#br0" timeOffset="314129.3341">9348 10860 493,'0'5'0,"0"3"69,6 3-42,-4 3 23,5-1 18,-5 2-18,4-3-17,0 0 2,2-1-9,-3-4-1,1 3-9,2-4-6,-2-2 0,-4 0-1,-2-2 2,2-2-3,-2 0 4,0 0-1,0 0 7,0 0 1,0 0-6,0 0 3,0 0-1,-6-6-11,2-1-3,-2-5 1,0 2-1,3-4-1,3-4 0,0 2 0,0-3-3,0-9 2,1 1-1,5-3 0,4 2-2,2 3-2,-1 0 5,7 1 0,-5 4 2,1 3-2,-1 4 0,-5 5 1,0 2 0,3 4-2,-3-1 2,0 3-28,-1 0-5,1 0-8,-2 7-6,-2 1-8,-2 9-15,0 3-15,-2-2-14,0 5-46,0-8-72</inkml:trace>
          <inkml:trace contextRef="#ctx0" brushRef="#br0" timeOffset="314388.0522">9794 10767 610,'0'0'0,"0"0"85,0 0-63,4 0 18,-4 7-1,2-2-5,4 4-9,-2 0-6,4-1-2,-1 4-5,-1-3-2,2 4-4,-4 1 6,0-3-5,0 3 2,-3 0-1,5 0-7,-2 6-2,2-5 1,-2 5 0,-4-7 5,2 5-6,-2-5-21,0 1-16,0-1-24,0-2-49,-2 1-76,2-7-57</inkml:trace>
          <inkml:trace contextRef="#ctx0" brushRef="#br0" timeOffset="314780.8759">10171 10853 510,'0'9'0,"0"-1"55,0 6-10,-3-5 22,3 0-13,0-4-11,0 5-6,1-4-9,-1 0-7,0 1-5,2-2-7,-2 2 6,4-3-1,0-2-3,-2 0-5,4 1-1,-6-3 3,2 0 5,-2 0-1,2 0 0,3-9-4,7-1-5,2-3 1,1-2-6,2-4 2,1-4 0,-8 1-25,3 0 3,-3-3-4,5-4-4,3 5 2,-7 5 12,3 2 16,-7 7 0,1 6 17,-2-1 13,0 5 0,3 0-3,1 0-1,8 9 2,1 5 1,6 1-2,-2 4 1,2 3-4,6 0-4,-2 3-8,0-1-7,0-2-2,0 6 1,0-3-3,-4-2-2,-3 1-21,-3 3-28,-11-4-38,-1 1-96,-7-8-339</inkml:trace>
        </inkml:traceGroup>
        <inkml:traceGroup>
          <inkml:annotationXML>
            <emma:emma xmlns:emma="http://www.w3.org/2003/04/emma" version="1.0">
              <emma:interpretation id="{F5DE1DEA-B081-4876-BD5E-2A2087624CFD}" emma:medium="tactile" emma:mode="ink">
                <msink:context xmlns:msink="http://schemas.microsoft.com/ink/2010/main" type="inkWord" rotatedBoundingBox="13224,15180 18773,15402 18733,16402 13184,16180"/>
              </emma:interpretation>
              <emma:one-of disjunction-type="recognition" id="oneOf21">
                <emma:interpretation id="interp105" emma:lang="tr-TR" emma:confidence="0">
                  <emma:literal>tablodan</emma:literal>
                </emma:interpretation>
                <emma:interpretation id="interp106" emma:lang="tr-TR" emma:confidence="0">
                  <emma:literal>tabloda,</emma:literal>
                </emma:interpretation>
                <emma:interpretation id="interp107" emma:lang="tr-TR" emma:confidence="0">
                  <emma:literal>tabloda</emma:literal>
                </emma:interpretation>
                <emma:interpretation id="interp108" emma:lang="tr-TR" emma:confidence="0">
                  <emma:literal>tabloda.</emma:literal>
                </emma:interpretation>
                <emma:interpretation id="interp109" emma:lang="tr-TR" emma:confidence="0">
                  <emma:literal>tabloda'</emma:literal>
                </emma:interpretation>
              </emma:one-of>
            </emma:emma>
          </inkml:annotationXML>
          <inkml:trace contextRef="#ctx0" brushRef="#br0" timeOffset="319082.9906">11652 10669 521,'0'-1'0,"2"1"85,8 0-72,-1 0 29,5 0 22,5 0-8,-2 0-9,12 0-5,-1-2-5,4 2-10,1 0-6,4 0-4,2-2 1,-1 2-8,-3-3-6,6 2 2,-3-2-3,-3 1 1,-4 1-3,-6 1-2,-4 0-9,-1 0-21,-3 3-22,-3 1-22,-3 8-25,5 0-31,-3 5-32,-3 1-45,-2 1-38</inkml:trace>
          <inkml:trace contextRef="#ctx0" brushRef="#br0" timeOffset="318782.9714">11718 10199 70,'-4'-4'0,"4"4"64,0-3-42,0 1-9,0 2 0,4 0 2,-2 0-30,0 0 30,-1 0 211,-1 0-188,0 0-25,0 0-9,0 0 2,4 0 15,0 0 13,0-2 6,0-2-5,2 1-9,-2 2-4,-2-1-3,-1 2-3,1 0-1,0 0-3,0 6 0,6 7 12,-4 1 10,2 13 2,-2-3-5,3 7-7,1 5-7,-4 2 5,6 0-5,1 2-2,3 2-2,-5-2 4,5 2 0,-4 1-3,5-4-2,-3 3-1,-1-4 0,-1-2-2,0-2-4,-5-7 2,7 0-4,-6-4 0,-2-2-3,3-2 0,-3-1 2,0-4-1,0-3 1,-4-3-2,0-5 0,0 3-28,0-6 2,0 0-12,0 0-8,-6 0-33,-7 0-39,-1-6-61,-5-3-92</inkml:trace>
          <inkml:trace contextRef="#ctx0" brushRef="#br0" timeOffset="319599.4146">12647 10792 161,'10'-14'0,"-2"1"41,-2-4-23,1 3 6,-3 3 5,-4-1 1,0 1 13,-2 0-5,-7 0 1,-1 2-10,-6 6 6,-5-2-3,-6 4-1,-4 1 8,4 0 5,-6 0 15,2 8 0,4 1-13,-6 3 5,8 1-8,6 3-7,0 0-7,9-5-8,-2 5-4,5-3-3,3 1-7,4 3 2,0-3-4,0-1-1,8 0-3,-3-5 1,9-1 0,-3-5 0,3 1-2,1 0 0,3-3 4,3 0-1,0 0-1,-3-3-2,3-2 0,-4-2 0,5-3-9,-3 2-5,2 1-3,-1-2-5,-1 0-2,2 2 3,-5 3 8,-3-1 0,1 3 8,-3 0 0,-7 2 4,0 0 1,-2 0 0,-2 0-1,0 0 1,4 4 19,4 3-3,-1 2 3,-3 0 2,6 2-3,-4 2-2,-1 0-4,7 1-1,-4 3-1,7-2-2,-5 0-2,5-3-4,-1 0 1,-4-1-2,5-2 1,-5-5 0,1 0-4,-5 1 4,2-1-5,-2-3-33,-3 1 8,-1 1-7,-2-1-24,0-2-34,0 0-39,0 0-24,0-8-109</inkml:trace>
          <inkml:trace contextRef="#ctx0" brushRef="#br0" timeOffset="320151.6583">13030 10098 611,'-2'-16'0,"2"13"152,0 3-142,0 0-15,4 14 4,6 4 2,-3 7 77,7 4-28,-2 5-11,5 8-2,0 8-7,1 1-10,-5 1-4,3 1-2,-3-2-5,1-2-2,-1-2 1,3-5-2,-8 0-2,3-4 1,-3-6-1,2-6-3,-7-3-2,3-7 2,-6-1-1,4-4 0,0-3 0,0-4 2,-2-2-3,0-2 1,-2 0 0,2 0 0,0-2-7,7-12 1,5-4-4,3-7-14,1-2 5,-7-4 6,7 1 1,-1 6 6,0 2 3,-1 1 2,-3 9 2,1 0-2,-5 4 2,3 4 4,-4 2 6,-2 2 2,5 0-8,-3 2 0,9 5 2,-3 5 0,-1-2-1,3-1-1,-5 5-2,1-1-3,-2-1 0,-1 1 0,-5 0 0,4 1 0,-8-3 0,0 2 0,0 6 1,0-8-1,-6 5 2,-3 1 7,-9-2 0,1-2 0,3 0-3,-1-1-3,-3-4 0,3 2-1,-1-3-1,-3 0-1,2-6 0,-1 1 2,1-2-2,7 0-32,-5 0-3,-3-3-2,9-9-11,-7 5-24,10-6-25,-1-4-11,3 0-20,2-4-23,2-3-74</inkml:trace>
          <inkml:trace contextRef="#ctx0" brushRef="#br0" timeOffset="320495.4474">13786 10181 765,'-6'18'0,"-2"5"62,1 6-24,-1 7 10,2 0-4,4 0-9,2-3-5,0 5 0,0-4-1,10 4-6,-2 2-9,3 2-1,-3-2-3,5-3-5,-3 2-1,-4-8 1,5-1 0,-5-5-2,6 1-2,-4-3-1,-5 4 0,7-9 0,-4 1-2,-4-4 2,0-2 0,0 0-25,0-3-6,-2-1-14,5 0-13,-3-5-21,2 2-31,2-6-55,8 0-20,1 0-66</inkml:trace>
          <inkml:trace contextRef="#ctx0" brushRef="#br0" timeOffset="320833.8204">14203 10784 414,'0'-3'0,"0"3"216,0 0-150,0 0-7,0 0-13,0-2-8,0 2-10,0 0-7,0 0-8,2 0-7,-2 2 8,4 7 9,0 0-1,4-1-8,0 2-2,-3-1 2,7-3 4,-6 1-2,1-1-1,7 2 1,-2-5-3,-1 6-6,7-1-5,-3-4 0,-1-3-2,5-1 0,2 0 5,4-5-2,6-3-1,-4-4-2,-2-2 0,4-3-5,-3-8-3,-3 2-4,-2-3-7,-8 3 7,-3 0 2,-10 6 4,0 0 5,-4 3-1,-11 3 0,-3 3-2,-5 3 7,-6 2 6,-9 3 6,-7 3 0,-3 8 2,-4 2-12,7 2-7,3 7 2,5-2 0,8 3 0,0-3-43,0-2-22,8 2-61,3-7-158</inkml:trace>
          <inkml:trace contextRef="#ctx0" brushRef="#br0" timeOffset="322157.6616">15245 10109 697,'0'8'0,"6"17"58,4 7-49,-3 5 27,5 5 8,2 0-13,5 1 4,-2-1 7,3 4-13,-1 1-4,2-2-5,-1 0-8,-3-3-1,-2-4-3,5-3-1,-5 1 1,-1-6-1,-1 2 1,-5-5-5,-2-2-1,0-5 0,-5-4-1,-1-2 1,0 0 1,0-7-1,0 1 0,0 2 0,0-7-4,-3 0 0,-1-3-2,-2 0-3,-2 0-5,2 0 1,-7-5-7,1-2-7,-3-6 1,-3-5-3,-1 2-6,4-5-6,-7 0-8,1 0-1,-4 1 2,0 4 9,-4-4 12,-4 9 10,-2-3 2,-2 0 4,3 8 7,1-5 3,-2 4 16,-2 3 6,10 1 2,0-3 9,6 6-4,9-1 0,5 1-6,5 0-11,2 5-14,0 7-4,0 3 10,4 3 33,9 3-20,4-1-6,9-3-5,1 4 6,2-8-1,4 0 0,-3 1 3,9-3-2,-4 1-4,4 1 1,-5-1-4,-1 1-1,-2-4-2,-2 2 0,2-2-1,0 0-2,4-1 0,0-4 1,-5 2 0,11-6-2,-2 0-9,3 0-4,-3-6-8,5-6-13,-1-1-17,-1-3-21,1 2-7,-2-9-7,-1 1 0,-9 0 10,2-3-6,-6 0 10,-2-3 5,0 3 27,-2-5 27,-3 5 11,-11 4 6,-3 4 20,-6 5 44,0 4 23,-8 1-6,-7 7-21,-4-2-25,-5 2 21,-3 2-3,-3 8 10,2 3-8,1 0-12,-4 5-4,8-6-2,2 8-7,0-3-4,9 2-6,-3 0-6,1 2-6,8-2-2,1 0-2,1-3-2,4-3 1,0 2-2,0-2 2,0-3-3,0 0-1,0-1-1,0-5-2,5 1 0,-1-4-1,6 4 1,2-3 1,5-2 0,2 0 0,1-7-16,3 0-5,0-7-8,2 1-5,-4 1 6,1-2-5,-5-2 8,-3-2 5,-1-1-9,-1-2-4,-5 1 12,1 9 24,-6 6 4,2 3 25,-2 0 11,-2 2-6,0 0-4,0 0-5,0 0-3,0 0 1,0 0-3,0 0-6,0 0-4,2 6 0,2 2 1,0 1 1,3-1-2,-1 3-5,0-2 1,2-1-3,1 2-2,-3-3-3,6 2-2,-3 0 2,3-2 1,-4-1-2,3 3-43,-1-2 1,2 1-18,-3 0-8,5-2-47,-5 1-87,3-4-16,-4 2-69</inkml:trace>
          <inkml:trace contextRef="#ctx0" brushRef="#br0" timeOffset="322487.6056">16432 10904 448,'4'2'0,"7"6"89,-3-2-39,2 1 0,-4 2-4,-4-9-10,0 2 5,-2-2 0,0 0-1,0 2-9,0-2-12,1 0 2,1 0 2,-2 0-4,0 0-8,4 0 3,-4 0 3,2-4 1,4-5-4,2-4-13,3-2-2,1-6 0,1-1-4,1 1 3,5-2 1,-3-3-5,5 3 0,0-1 0,1 1 5,-1 4 2,0 2-2,-5 6 3,1 6 6,-2 2 6,7 3 1,1 5 3,6 6 8,-2 5 0,6 2-4,2 5 0,-1 2-1,5 0-7,-6 4-6,0 1-3,-4-3-2,-6 2-3,-2 1 0,0 0 0,-5 1-31,1 1-18,-5 3-51,-4-3-81,-8-8-280</inkml:trace>
        </inkml:traceGroup>
        <inkml:traceGroup>
          <inkml:annotationXML>
            <emma:emma xmlns:emma="http://www.w3.org/2003/04/emma" version="1.0">
              <emma:interpretation id="{50655E7C-4419-472F-9A4B-9B08F942C759}" emma:medium="tactile" emma:mode="ink">
                <msink:context xmlns:msink="http://schemas.microsoft.com/ink/2010/main" type="inkWord" rotatedBoundingBox="19350,15208 24340,15216 24338,16148 19348,16141"/>
              </emma:interpretation>
              <emma:one-of disjunction-type="recognition" id="oneOf22">
                <emma:interpretation id="interp110" emma:lang="tr-TR" emma:confidence="0">
                  <emma:literal>bulunması:</emma:literal>
                </emma:interpretation>
                <emma:interpretation id="interp111" emma:lang="tr-TR" emma:confidence="0">
                  <emma:literal>bulunmasa:</emma:literal>
                </emma:interpretation>
                <emma:interpretation id="interp112" emma:lang="tr-TR" emma:confidence="0">
                  <emma:literal>bulunman:</emma:literal>
                </emma:interpretation>
                <emma:interpretation id="interp113" emma:lang="tr-TR" emma:confidence="0">
                  <emma:literal>buluşması:</emma:literal>
                </emma:interpretation>
                <emma:interpretation id="interp114" emma:lang="tr-TR" emma:confidence="0">
                  <emma:literal>bulunmazı:</emma:literal>
                </emma:interpretation>
              </emma:one-of>
            </emma:emma>
          </inkml:annotationXML>
          <inkml:trace contextRef="#ctx0" brushRef="#br0" timeOffset="323819.5726">17824 10049 498,'-6'0'0,"2"4"133,4 3-124,-6 3 6,4 2 27,2 8 10,0-5-11,0 15-6,0-1 1,8 2-6,-2 6 0,3 1-5,5 3-3,0 1 1,1-2-5,0 0 1,-1 4-1,0-4-2,-1-2 0,1 0-3,-3-2-6,3-2 2,-5-3-4,-1 2-1,2-5-1,-1-5-3,1-3 0,-4-4 0,2-5 0,-6-3-1,1-2 2,-1-6 1,-2 0-2,0 0-1,0 0 0,0 0-4,0-3 2,0-2 1,0-6-1,0-7-9,0 3-4,0-10 5,6 1 6,4-1-3,0 0-3,7 2 5,0 3 3,3 2 4,-1 3-2,2-2 0,-1 7 1,-7 3 0,4 1 0,1 6 0,1 0 5,1 0-5,-1 8 10,4 1-6,-4 0-2,-3 5 2,1-3-2,-3-1-2,-5 5 0,3-2 0,-4 2 2,1-1-1,-5 4 1,0 2 3,-2 3-3,-2 0 2,0-2-4,-8 2 0,-5-5 6,-3-1-2,1 2-3,-6-5 4,-1-6-1,-7 0 2,2-2-3,0 0 6,0-6-12,4 1 6,-4-1-2,-2 0-1,6 0 0,-4-1 4,5-11-6,1-3-5,6 5 0,-3-4-6,5 1-7,3-1 0,2 1 3,5 1-3,3 2-3,0 2-10,0 2-19,1 1-28,11 5-41,2-2-11,5 2-7,0 0-33,4 0-43</inkml:trace>
          <inkml:trace contextRef="#ctx0" brushRef="#br0" timeOffset="324343.7879">18690 10654 311,'0'-3'0,"0"3"213,0 0-155,0 4 17,-2 7 14,-2 1-10,-4 3-20,4 3-9,-4-4-9,5 0-10,3-1-4,0 2-9,0-3-5,0 3-1,5-2-2,5 2 0,-2-5-2,5 3-1,-1-3 0,3 0-2,-1 0 1,-1-1-4,9-4 1,-3-1-2,2-2 1,3-2-4,1 0 4,0 0 1,4-6-6,-6-6-4,0 0-13,4-2-1,2-5-4,-4 1-5,-1 5-1,-3-2-6,-4-4 0,-5 2-6,-1 1 0,-7 2 1,0 5 26,-4 7 13,0-1 4,0 3-2,0 0 2,0 0 12,-4 0 3,4 0 9,0 0-1,0 0 2,0 0 0,-4 0-6,4 0-8,-2 0-4,2 8-4,0 1 3,0 2 2,4 0-2,4 5-3,0-5 3,-4 1 0,7-4 0,3 3-4,1-1 0,5-1-2,-7-1 0,3-1 0,-1-1-1,-1-1 0,-3 0-27,-3-2-4,2 3-26,-10-3-17,0-3-34,0 0-46,0 0-36,0-5-93</inkml:trace>
          <inkml:trace contextRef="#ctx0" brushRef="#br0" timeOffset="324650.9497">19250 9997 768,'0'6'0,"0"5"65,4 12-62,0 6 15,4 3 20,1 1 8,5 4-11,5 2-1,10 3 2,-2 2-2,2-1-9,4 1-13,-2 1-3,-2-2-3,-2-1 0,-4-4-3,-5-1 3,-1-5-4,-3 2 1,-7-7-3,1 1 0,-6-5 0,0-2-2,0-2 4,-2-2-4,0-2-31,-2-3 4,-4-6-10,0 1-6,6-1-11,0-3-33,-4-1-42,1-2-35,3 0-26,-2-5-122</inkml:trace>
          <inkml:trace contextRef="#ctx0" brushRef="#br0" timeOffset="325131.4874">19747 10649 678,'-2'0'0,"2"0"149,0 0-107,0 0-2,0 0-4,0 5-6,0-2-7,0 9-3,2-3 6,6 6-3,-1-2-1,3 1-3,2 0-5,1-3-2,-1 3-2,1-4 1,-3 0-2,0-1 3,-1 0-4,-1-3-4,2-2-1,-1 1-2,1-4-2,-4 3 0,2 1 2,1-4 2,7 2-6,-5-3-11,7 0-3,3-7-2,0-5-11,4-1-8,-1-2 0,-7 1 5,0-6 5,-7 2-10,0-4-14,-6 2-13,-3 3-6,3 0 16,-2 2 18,-2 5 27,0-1 13,0 6 22,-2 0 18,-2 3 20,3 2-3,-1-2-9,0 2-13,-2 0-6,4 0-6,0 0-5,0 0-6,0 0-7,0 0-6,0 6 0,0 5 6,0 1 5,4-1-1,1 2 1,3-1-2,0-1-2,-2 3-3,-1-3-2,5-2-1,-6 0 1,4 0-3,1-4 1,-5 1-2,4-1 0,-2 2 0,-2 0-30,0-1-9,-1-4-10,1 3-14,0-3-44,-4 2-74,6-3-69,-2-1-111</inkml:trace>
          <inkml:trace contextRef="#ctx0" brushRef="#br0" timeOffset="325543.7979">20398 10700 648,'4'2'0,"-4"-2"74,2 4-36,-2 1 14,0-2 1,2 1-14,0 3-12,4-5-5,-4 2-1,0-1 0,-2-3-3,0 0-4,0 0-5,2 0 1,-2 0 2,1 0 3,-1 0 3,2 0-1,2-7-7,4-2-6,-2-3-4,3-1 0,1-3 0,0-1-13,1-2-2,-1 0 1,4-4-8,3 0 2,-5 3 0,1 0 1,1 4 7,-9 6 6,3 2 6,0 4 0,-4 1 2,-2 3-1,2 0 2,1 0 6,3 0 0,-4 0 1,2 6 4,5-1 0,-5 7 1,4 1 1,1 0-4,-1 4 3,0-2-6,1 1 0,1 4-2,-2-5 4,1 3-5,-1 3-4,0-5-1,-7 0 0,1 0-1,-2-5 0,-2-2 0,0 1-6,0-2-12,0-1-8,-2-1-13,-5-4-9,1 3-8,-6-1-47,4-1-79,1-3-72,5 0-80</inkml:trace>
          <inkml:trace contextRef="#ctx0" brushRef="#br0" timeOffset="326131.9358">20872 10636 628,'0'0'0,"0"0"167,0 0-114,0 0-15,0 0-11,0 9-7,0 1-2,0 3 6,2 1-2,6 2-6,-7-3-1,3-1-5,4-1-3,0-3 1,-4-2-3,0 0-1,-3-6 0,3 0 0,-4 0-4,0 0 0,4 0 3,2-2-1,0-5 1,3 1-2,3-8-2,4-2-25,1 0 10,2-2-1,-3 0 3,1 2 0,0 2 0,-3-1 6,-4 6 4,-5 0 4,1 7 0,-4 2 1,0 0-1,0 0 13,-2 0-2,0 0 0,0 0-3,0 5 0,0-1 1,0 2 2,4 0-1,-2 3 0,6-4-3,-6 0 0,3-1-4,-1 3 0,2-5-1,0 0 0,0 2 0,-3-4 1,7 4-4,0 1 2,5-5 2,-1 0-4,3 0-3,1 0-9,3-3-4,-2-3-4,4-2-2,1 0 0,-5-3 4,2-3 3,-5-2 1,-5 1-3,3 5 1,-7-3 9,3 7 5,-8 0 4,0 6 5,-2 0 12,0 0 4,0 0-3,0 0-1,0 0-7,0 0 2,0 8 9,2 1 1,0-1-5,2 7 1,3-2-4,-3 0-4,4 1-1,6 1-3,-5 1-1,5 2-1,3 0-4,-5-3 0,-1 2 0,-1-4-1,-2-5 0,-2 2 0,-1-1-16,-3-5-11,4 1-12,-6 1-17,0-3-11,2 2-45,-2-3-79,0-2-35,6 0-136</inkml:trace>
          <inkml:trace contextRef="#ctx0" brushRef="#br0" timeOffset="326627.5158">21923 10487 420,'-9'-7'0,"-7"4"143,-3 3-75,-2 0 3,-1 2 4,1 6-6,0 6-17,2-2-12,-3 4-10,5 2-3,1 2-5,3 1 0,-1 1-4,7-2-5,-3-1-3,6-2-1,2-3-3,0 3 0,2-5-2,0-1-4,0-2 0,0 1 0,4-7 0,0 0 0,4 2 0,-3-3-1,5-2 0,4 0-16,1 0 10,3-4-5,1-5-4,2-3-4,2 1-3,-1-3-6,-7 0 6,2-5 3,-1 1 1,-1-1 1,-1-1 0,-1 2 7,1 2 1,-2 3 9,-1-2 2,-5 7 4,-6 6 16,0 0 19,0 2-2,0 0-14,0 0-8,0 0-2,0 0-6,0 0-2,4 0-3,-2 9 3,5 0 6,1 4-5,-6-3 1,6 3-2,0 0-2,-3-1-2,3 1 1,2-2 0,-6 2-3,0-1 0,3-1 1,-5-3-3,0-2-1,0 1-13,-2-3-14,2 5-6,0-4-13,0 2-25,6-7-52,-5 0-32,3 0-13,6-9-86</inkml:trace>
          <inkml:trace contextRef="#ctx0" brushRef="#br0" timeOffset="327044.7686">22389 10369 629,'-2'-4'0,"0"2"168,-9 0-113,1 2-14,-5 0-14,3 0-7,-2 0-8,3 4-9,-1 3-1,-3 3 8,3 2-5,-3 4-1,1 2-2,3-1 1,-1 0-1,4 0 2,1-1 1,3 0 0,4 0 0,0-1-3,0 2 1,7-7-1,-1 0-1,0 1 0,0-4 2,2-1-2,-1 1 2,5 5 0,-2-7-1,3 4 4,-3-2 5,5 1 3,-5 2-3,1-2-5,-1 3-2,0 0 0,-6-2 1,1 2 0,3-2-2,-4 0 2,4 1 0,0-4-2,-5 3-1,-3-2-1,0-3 0,0 0-1,0 3 0,0-2 2,-2 4-1,-7 2 0,1-5 1,-5 1-2,5 1 0,-4-2-14,4 1-2,5 1-12,-1 0 3,-4-6-2,8 0-5,-2-2-26,2 0-20,0 0-47,0-2-31,6-10-89</inkml:trace>
          <inkml:trace contextRef="#ctx0" brushRef="#br0" timeOffset="327390.8616">22753 10306 658,'0'0'0,"0"0"74,-4 5-44,0 4 29,0 2 2,-4 0-22,6 1-14,-2 3 0,4 4 2,-1 3 2,-3 3-2,0 2 0,-2 2-7,4-2-2,0 5-3,2-3-1,0-1-3,0 1-3,4-4-2,4 2 0,-2-4-3,-3 0-1,7-7 1,-4 3-6,0 0 2,1-6 4,-1 0 0,-2-4-6,0 0 0,6-4-8,-7 1-3,1-2-9,0-4-12,-4 1-17,0-1-4,0 0-15,0 0-18,0 0-58,0-1-79,2-9-157</inkml:trace>
          <inkml:trace contextRef="#ctx0" brushRef="#br0" timeOffset="327773.7869">23315 10460 942,'0'-5'0,"0"3"105,0 2-78,0 0-3,0 0 4,0 0-3,0 0-17,0 0-7,4-2-2,-4 2-6,0 0-26,2 4-32,-2 11-10,0 8-43,-4 2-91,-10-1-119</inkml:trace>
          <inkml:trace contextRef="#ctx0" brushRef="#br0" timeOffset="327922.5661">23224 10907 776,'4'0'0,"-2"0"131,2 0-99,0 0 33,3 0 12,-3 0-14,0 0-48,2-8-13,4 2 8,-5 2-2,-1-1-16,-2 1-73,-2 4-3,-4-2-78,-11-1-322</inkml:trace>
        </inkml:traceGroup>
      </inkml:traceGroup>
    </inkml:traceGroup>
    <inkml:traceGroup>
      <inkml:annotationXML>
        <emma:emma xmlns:emma="http://www.w3.org/2003/04/emma" version="1.0">
          <emma:interpretation id="{B9E63B27-4BF5-4359-BFDB-DD2EE915427E}" emma:medium="tactile" emma:mode="ink">
            <msink:context xmlns:msink="http://schemas.microsoft.com/ink/2010/main" type="paragraph" rotatedBoundingBox="2152,16680 15151,16642 15154,17618 2155,17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DF587C-A8EB-4677-A789-0446249BF56B}" emma:medium="tactile" emma:mode="ink">
              <msink:context xmlns:msink="http://schemas.microsoft.com/ink/2010/main" type="line" rotatedBoundingBox="2152,16680 15151,16642 15154,17618 2155,17656"/>
            </emma:interpretation>
          </emma:emma>
        </inkml:annotationXML>
        <inkml:traceGroup>
          <inkml:annotationXML>
            <emma:emma xmlns:emma="http://www.w3.org/2003/04/emma" version="1.0">
              <emma:interpretation id="{33059A6E-6224-4A51-ABD9-8EF8A0F483D3}" emma:medium="tactile" emma:mode="ink">
                <msink:context xmlns:msink="http://schemas.microsoft.com/ink/2010/main" type="inkWord" rotatedBoundingBox="2166,16831 7179,16926 7165,17664 2152,17569"/>
              </emma:interpretation>
              <emma:one-of disjunction-type="recognition" id="oneOf23">
                <emma:interpretation id="interp115" emma:lang="tr-TR" emma:confidence="0">
                  <emma:literal>SD=n-1</emma:literal>
                </emma:interpretation>
                <emma:interpretation id="interp116" emma:lang="tr-TR" emma:confidence="0">
                  <emma:literal>SD=A1</emma:literal>
                </emma:interpretation>
                <emma:interpretation id="interp117" emma:lang="tr-TR" emma:confidence="0">
                  <emma:literal>sD=n-1</emma:literal>
                </emma:interpretation>
                <emma:interpretation id="interp118" emma:lang="tr-TR" emma:confidence="0">
                  <emma:literal>SD=rs-1</emma:literal>
                </emma:interpretation>
                <emma:interpretation id="interp119" emma:lang="tr-TR" emma:confidence="0">
                  <emma:literal>sD=rs-1</emma:literal>
                </emma:interpretation>
              </emma:one-of>
            </emma:emma>
          </inkml:annotationXML>
          <inkml:trace contextRef="#ctx0" brushRef="#br0" timeOffset="336697.5025">946 11746 9,'5'-6'0,"-5"6"33,0 0-21,0-2 5,0 2 2,0 0-5,0-2 3,0 2 0,0 0-3,0 0-3,2 0-3,-2 0-1,2-2-1,2 2-1,0 0 2,-2-5 3,0 5-1,2 0 2,-4 0-4,0 0-6,0 0 25,0 0 55,0 0-30,2 0-14,-2 0-1,0 0 4,0 0 9,0 0 3,0-2-1,0 0-15,0 0 2,0 0-5,0-1-7,-2-3-4,-2 4-7,-2-1 2,-2-2-3,1 1 5,1-1-4,-2 1-5,-2 2 0,-1 0-6,-5-3 2,-1 5-4,-2-2 4,-3 2 3,-3 0 9,-2 0-3,2 0-9,-4 7 1,2-1 2,4 3 2,5-2-2,1 0 3,7 0-6,1-1-1,5-2-4,2 3-2,2 1-7,0-2 4,2 5 4,8 0 0,3 3 2,4-1-2,3-3 0,1 1 0,2 1 1,-3-3 1,3 0-2,-2 0 2,4 1-1,-2 1-1,-1 1 0,3 0 1,-8 0-1,1 4 1,-1-2-1,-2 7-1,3-4 1,-7 3 2,1-5-2,-4 4 0,-2-5 4,-1 4-3,-1-3-1,-4 2 0,0-5 2,0-3-2,-4 2 0,-1-4 0,-1 0 0,-8 4 2,1 0-2,-7-2 10,-1-2-5,-2 2-2,-2-7 0,-6 2 4,4-2-8,-4-1 2,4 1 10,0-2-7,-2 0-2,0 0 3,7 0-5,5 0 0,4 0 2,1-2-2,6 1-27,4-1-11,0 2-17,2 0-42,0 0-70,8-4-79,9-9-113</inkml:trace>
          <inkml:trace contextRef="#ctx0" brushRef="#br0" timeOffset="337601.5512">1348 11746 171,'0'-23'0,"0"7"254,0 0-149,0 10-4,4 3-23,-4 3-10,0 0-14,0 0-23,2-2-9,3 2-6,3 0-3,2 5 8,3 6 3,5 5-5,3-1-1,0 4-2,0 2-3,3 0-2,3 4-2,-2 1-3,2-3-1,-2 4 2,2 0 2,-4-3-4,2-1-1,1 0 4,-7 2-4,0-1 0,-1-6 0,-7 1-3,3-1 0,-9-3-2,3-2 1,-6 7 0,-2-6 0,0 7 0,-11-2-4,-7 0 5,-5 3-2,0-6 2,0 1 8,-1-3-9,-1 2 0,2-7 6,-2 2-2,4-2-4,-1-3 0,5-2 0,-4-1-2,-1-2-19,1-1-3,4 0-8,-1 0-11,5-1-26,3-6-52,6-5-92,4-3-113</inkml:trace>
          <inkml:trace contextRef="#ctx0" brushRef="#br0" timeOffset="337285.5591">1365 11803 476,'0'0'0,"0"0"192,2 0-176,-2 4 4,0 7 46,0 8 6,0-1-24,0 9-12,0 1-10,0 0-10,2-1-3,2 2-2,-4 1 3,2-1-1,0-1-1,-2-4 0,2 3-4,-2 0 0,2-2-4,-2-3 1,2-2-5,-2-2 0,0 0 4,0-6-4,0 1 0,0 0 2,0-5-2,0-2 0,0-4-19,0 1-3,0-3 1,0 0 0,0 0-1,0-11-8,-2-6-44,0-8-53,0-4-15,0-9 14,0-2 3,-2-5-3,0-1-55</inkml:trace>
          <inkml:trace contextRef="#ctx0" brushRef="#br0" timeOffset="337960.5501">2189 11978 677,'3'0'0,"1"0"131,2-1-114,-2 1 6,11-3 14,7-2 2,5 3-7,7-4-7,-3 1-11,6 5-5,2 0-1,-4 0-3,-1 0-3,1 7-1,-4-3 0,0 1 0,-4 0 2,-2-1-2,-4 1-1,1-1 0,-3 0 0,-5 1-7,-5-1-7,-1-2-8,-2 2-24,-4-2-27,-2 2-59,0-2-59,-4 0-85</inkml:trace>
          <inkml:trace contextRef="#ctx0" brushRef="#br0" timeOffset="338175.6224">2341 12241 757,'4'0'0,"8"3"89,9 0-86,4-3 32,8 0 27,4 0-16,-1-6-17,11 2-11,-3-3-4,3-1-10,-7 1-1,-1 0-1,-8 4-4,4-1-31,-6 0-21,-4 4-57,-4 0-138,-9-5-238</inkml:trace>
          <inkml:trace contextRef="#ctx0" brushRef="#br0" timeOffset="339310.4445">3410 11857 123,'-2'0'0,"2"0"392,0 0-347,0 7-22,4 2 22,0-2 13,4 4 4,-1 4-14,1 2-11,6 1-4,-3 4-6,1 1-4,1 3-1,-3 2-7,2 3 0,-9-5-4,-1 2-3,0-1-3,-2-4 1,0 1-3,0-6-1,0 0 0,0-9-1,0-3 0,0-1 0,0-2 1,0-3-2,0 0 0,0 0 4,0 0 0,0-5 0,0-9-6,2-12-10,6-3-5,-4-7 2,2-5 1,-1 5 3,5-9 4,-4 3-2,6-4-8,-1-1 2,5 9 0,-1 3 9,-1 7 2,1 5 4,-7 8 0,7 3 0,-9 3 19,8 5-3,-7 4-3,7 0 1,1 0-1,-3 7 0,3 2 2,1 4-6,-3 5 0,3-1-1,3 3 0,2 3 2,-1-2-1,-1 4 2,2 1 0,-1 2 0,-1-1-1,0 0-3,-3 2-2,1-2 2,3 0-3,-7-5-2,-3 3-1,3-2-1,-5 1 0,2-3 3,-7-1-3,-1 0 0,-2-2 1,0-3-1,0 4 0,0-1-22,0-2-6,-11 0-7,5-1 3,-9 5-3,5-4-6,-2-1-19,7-3-43,-3-3-41,6-5-62,2-4-110</inkml:trace>
          <inkml:trace contextRef="#ctx0" brushRef="#br0" timeOffset="339582.9039">4404 12175 597,'5'4'0,"7"-2"52,0-2 11,7 0 10,2 0-22,2 0-21,4 0 7,4 0-6,4-2-18,0 0-1,4 0-9,-5 0 11,-3 1-9,2 1 2,-8 0 2,-1 0-3,-3-3-8,-2 3 2,-5-4 0,-7 4-1,-1 0 0,0-2-48,-4 2-22,0 0-60,-2 0-62,0 0-85</inkml:trace>
          <inkml:trace contextRef="#ctx0" brushRef="#br0" timeOffset="339955.8093">5258 12053 521,'12'-14'0,"-1"1"97,1-2-45,5-4 14,1 1-4,-5-4-16,4-3-18,-1 1-15,1-3-8,-3 3-3,1-3-1,-5 7 1,-2-3 2,-2 4 15,-5 4 9,5 3 2,-4-1-7,-2 6-2,0 3-2,0 2 0,0 1 3,0 1 0,0 0-8,0 0-6,0 1-4,2 3-4,0 5 0,6 6-1,0 8 11,-1 7 2,1 7-3,4-1-1,-1 4 1,7-3-2,-5 0-2,-1 2-1,1-2 0,-5-4-3,4 1 2,-7-5-1,7-2-3,-4 1 2,-6-5 1,3-1-4,-1 5-35,-4-3-13,0 6-43,0-5-62,-9-4-233</inkml:trace>
        </inkml:traceGroup>
        <inkml:traceGroup>
          <inkml:annotationXML>
            <emma:emma xmlns:emma="http://www.w3.org/2003/04/emma" version="1.0">
              <emma:interpretation id="{FE4424BF-49EE-4D3D-AA37-C179763A602A}" emma:medium="tactile" emma:mode="ink">
                <msink:context xmlns:msink="http://schemas.microsoft.com/ink/2010/main" type="inkWord" rotatedBoundingBox="9761,16700 12233,16776 12207,17613 9735,17537"/>
              </emma:interpretation>
              <emma:one-of disjunction-type="recognition" id="oneOf24">
                <emma:interpretation id="interp120" emma:lang="tr-TR" emma:confidence="0">
                  <emma:literal>=7-1=6</emma:literal>
                </emma:interpretation>
                <emma:interpretation id="interp121" emma:lang="tr-TR" emma:confidence="0">
                  <emma:literal>77-1=6</emma:literal>
                </emma:interpretation>
                <emma:interpretation id="interp122" emma:lang="tr-TR" emma:confidence="0">
                  <emma:literal>5=7-176</emma:literal>
                </emma:interpretation>
                <emma:interpretation id="interp123" emma:lang="tr-TR" emma:confidence="0">
                  <emma:literal>.=7-1=6</emma:literal>
                </emma:interpretation>
                <emma:interpretation id="interp124" emma:lang="tr-TR" emma:confidence="0">
                  <emma:literal>57-176</emma:literal>
                </emma:interpretation>
              </emma:one-of>
            </emma:emma>
          </inkml:annotationXML>
          <inkml:trace contextRef="#ctx0" brushRef="#br0" timeOffset="341918.4029">8213 11619 445,'16'-8'0,"7"-2"136,0-1-96,0 2 12,10 0-6,4-4-9,-2 4-12,7-1-8,-1-1-4,-2 5-2,-1-3 0,1 5-7,-8 3 3,0 1 8,-10 0 0,0 0-2,-5 12 10,-3 1 3,1 9 1,-8 2-6,-3 3 1,-1 3 3,-2-1 1,0 7 0,0 0-3,-2-2-4,2-3-3,-2 3-4,2-4-1,0 1-1,0-2 1,0 0-3,0 3-3,2-1 2,4 1-4,0-2-1,-2-4 2,2 3-2,-1-6-2,1 2 0,0-3 1,0-2-1,-2 1 0,3-6 1,-3 0-1,2-3-5,-2 0-15,2-1-7,-6-2-5,0-2-7,2-1-11,-2-5 1,0 3-18,-10-2-40,-3-2-76,-9 0-83,3-7-91</inkml:trace>
          <inkml:trace contextRef="#ctx0" brushRef="#br0" timeOffset="342197.4214">8523 11972 433,'-6'-11'0,"4"6"164,2 3-114,0 0 18,0 0 16,0 0-10,0 2-17,4-2-23,7 2-13,7 0-2,5 0 13,2 0-5,0 6-3,4-2-6,0 3-5,0-3-2,2 1-1,-6-3-7,4-1-5,-4 1 4,2 2-2,2 1 0,-5-5 0,-3 0 0,-6 2-27,1 0-11,3 7-20,-3-3-27,-3 0-79,1 2-61,-3-3-82</inkml:trace>
          <inkml:trace contextRef="#ctx0" brushRef="#br0" timeOffset="342531.3599">9437 12081 467,'31'1'0,"2"2"148,0-1-58,1-2-7,-1 0-13,4 0-16,-2 0-8,-1 0-6,5-5-7,0-1-6,-6-2-15,1-3 0,-3 5-9,-2-1 1,-2 2-1,-5 1-5,-3-5 1,-4 7-13,-7-1-22,-2 3-19,-4 0-42,-2 0-77,0 7-116,-2 0-114</inkml:trace>
          <inkml:trace contextRef="#ctx0" brushRef="#br0" timeOffset="342841.1656">10384 11918 480,'19'-27'0,"1"7"149,-3-4-96,-5-4-10,1 0-2,3-2-16,-3-2-12,3-1-9,-1-3-1,-3 4 0,-1 5 3,-5 6 16,-2 8 21,0 7 10,0 4-11,-4 2-17,0 0-7,0 0-4,0 0 0,0 3-3,0 10 0,-6 4 9,0 14 7,4 3-3,2 7-5,0 4 1,0 2-3,2 2-4,6-3-2,3-4 0,3 3 1,-6-6-1,7-1-2,-5-5 0,3 1-1,-9-4-2,6-3-2,-2-1-3,-5-8 0,1 4-1,-2-6 0,0 3 0,-2-4-65,0 0-7,0-3-37,-6 0-71,-7-11-296</inkml:trace>
          <inkml:trace contextRef="#ctx0" brushRef="#br0" timeOffset="340832.5498">6800 11885 309,'8'0'0,"4"2"237,3-2-186,6 0 20,3 0 13,5 0-17,0 2-21,-2-2-11,7 2-5,3-2-12,0 0-3,4 0-7,-3 0-1,-3 0-5,4 3 0,-10-3-2,-2 0 0,-6 0-3,-6 0-16,-5 0-18,-10 0-17,0 4-21,0 1-38,0-2-25,-6 5-39,-11 1-20</inkml:trace>
          <inkml:trace contextRef="#ctx0" brushRef="#br0" timeOffset="341026.2664">6998 12186 562,'-2'0'0,"2"0"227,0 2-195,2 0-10,7 0 12,5 0 19,3 3-10,8 1-10,2-3-6,0 4-6,8-5-5,-2 5-9,0-1-3,4-1-4,-6-1 0,3 1 0,-5 0-70,4-1-34,-6 1-159,-5-1-240</inkml:trace>
          <inkml:trace contextRef="#ctx0" brushRef="#br0" timeOffset="343920.8299">11532 11934 176,'2'-5'0,"-2"1"369,0 4-274,4-2-22,-2 2-5,2-2-7,-4 2-12,0 0-18,4-3-10,7 1-11,10 2-4,3 0 1,3-2 2,9 0 11,-3 0-8,6-1-4,0 3 5,1 0-8,3 3 2,-1 1-2,-1 3-3,-3-3 0,-5 5-2,-2-5 0,0 1 0,-6 0 0,-5-1-8,-1 0-8,-7 1-15,-7 1-17,-1-1-34,-4 0-40,0 2-39,-4-3-41,-7 2-78</inkml:trace>
          <inkml:trace contextRef="#ctx0" brushRef="#br0" timeOffset="344120.6086">11756 12173 629,'0'0'0,"0"2"138,0-2-101,0 6-8,8-1 3,6 1 16,7 5-7,10-3-10,2-2-6,7 1-1,3-5-12,-1-2-3,1 2-2,-1-2-5,-3 0 0,2 0-3,-7 0-20,1 0-24,2 0-68,-6 0-125,-6 0-173</inkml:trace>
          <inkml:trace contextRef="#ctx0" brushRef="#br0" timeOffset="345274.9298">13529 11447 127,'0'0'0,"0"-3"62,0 3-45,0-2 23,0 1 111,0-3-67,0-1-35,0 3-6,0 2 17,0 0-2,0 0 2,-2 0-13,-2-2-8,-2 2-12,2 0-10,-1 0-4,-11 8-1,1 0 8,-1 5 1,-1 5 0,-1-2-4,-1 9-2,0 1 2,-4 6 0,1 1 1,-1 4-5,0 4 4,2 1-5,-3 3-2,3-2-2,0 3-1,3-1 2,3 1 4,7 1-10,-3-4 0,7 0 0,4-3-4,0-2 0,0-4 2,11-5 0,-1-2-2,4 3 2,-3-5 1,5 1-3,5-7 1,-2 0 0,4-10 2,1 4 0,1-8 0,6 0 0,-4-5 0,6 0 0,-2-12-2,3-1 0,-5-3 8,-4-8-6,-1-1-1,-5 2 2,-2 0 2,-11 2-3,0-2 1,-6 2-1,-10-1-1,-7 0 1,-6 4-3,-4-2-1,-10 1 2,-4-2 0,-1 3 0,1 4 0,6 2 1,1 3-4,5 9-20,0 0-22,4 9-15,3 7-4,1 5-33,6 7-98,-1-5-178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2.83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08A28DA3-416A-4A25-8391-AEC34B8D4D48}" emma:medium="tactile" emma:mode="ink">
          <msink:context xmlns:msink="http://schemas.microsoft.com/ink/2010/main" type="inkDrawing"/>
        </emma:interpretation>
      </emma:emma>
    </inkml:annotationXML>
    <inkml:trace contextRef="#ctx0" brushRef="#br0">10 3 225,'-4'0'0,"7"-1"60,-2 2-38,-1-1 1,-1-1-5,-2 2 11,6 1-8,-3-1-4,-4 3-5,4 0-4,5 2 0,-10-1 0,5-2 1,-5 1-4,10-4-2,-11 2-2,10-2 1,-4 0 0,2 6 0,-2-8-1,0 0 0,5 2 0,-5-2-1,-5 4 0,6-10 0,3 5 0,13 1 2,-11-11-2,-1 8-1,4 6 0,-9-4 0,-6 3-1,10 2 0,-6 1-1,4-5 0,-2 4 0,-7-5 3,7 4-1,0 3 1,0-4-1,0-2 1,-2 8 0,2-5 0,-2 4-16,-2-5-10,7 5-12,0 1-22,-5-3-15,2 1-51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6:05.7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DEBFDC2-56F7-48A0-9AF8-9930466E629B}" emma:medium="tactile" emma:mode="ink">
          <msink:context xmlns:msink="http://schemas.microsoft.com/ink/2010/main" type="writingRegion" rotatedBoundingBox="10134,7913 22713,7972 22708,9109 10129,9051"/>
        </emma:interpretation>
      </emma:emma>
    </inkml:annotationXML>
    <inkml:traceGroup>
      <inkml:annotationXML>
        <emma:emma xmlns:emma="http://www.w3.org/2003/04/emma" version="1.0">
          <emma:interpretation id="{F5B35A06-F684-420F-A56D-4F5C23926663}" emma:medium="tactile" emma:mode="ink">
            <msink:context xmlns:msink="http://schemas.microsoft.com/ink/2010/main" type="paragraph" rotatedBoundingBox="10134,7913 22713,7972 22708,9109 10129,9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4BD349-4DF3-49C0-B31C-08F2C7B54410}" emma:medium="tactile" emma:mode="ink">
              <msink:context xmlns:msink="http://schemas.microsoft.com/ink/2010/main" type="line" rotatedBoundingBox="10134,7913 22714,7971 22708,9109 10129,9051"/>
            </emma:interpretation>
          </emma:emma>
        </inkml:annotationXML>
        <inkml:traceGroup>
          <inkml:annotationXML>
            <emma:emma xmlns:emma="http://www.w3.org/2003/04/emma" version="1.0">
              <emma:interpretation id="{AF220944-5967-489F-9263-BA1D872E656C}" emma:medium="tactile" emma:mode="ink">
                <msink:context xmlns:msink="http://schemas.microsoft.com/ink/2010/main" type="inkWord" rotatedBoundingBox="10133,8192 11716,8199 11714,8725 10130,8718"/>
              </emma:interpretation>
              <emma:one-of disjunction-type="recognition" id="oneOf0">
                <emma:interpretation id="interp0" emma:lang="tr-TR" emma:confidence="0">
                  <emma:literal>a:</emma:literal>
                </emma:interpretation>
                <emma:interpretation id="interp1" emma:lang="tr-TR" emma:confidence="0">
                  <emma:literal>ş:</emma:literal>
                </emma:interpretation>
                <emma:interpretation id="interp2" emma:lang="tr-TR" emma:confidence="0">
                  <emma:literal>n:</emma:literal>
                </emma:interpretation>
                <emma:interpretation id="interp3" emma:lang="tr-TR" emma:confidence="0">
                  <emma:literal>A:</emma:literal>
                </emma:interpretation>
                <emma:interpretation id="interp4" emma:lang="tr-TR" emma:confidence="0">
                  <emma:literal>R:</emma:literal>
                </emma:interpretation>
              </emma:one-of>
            </emma:emma>
          </inkml:annotationXML>
          <inkml:trace contextRef="#ctx0" brushRef="#br0">9135 3032 182,'4'-7'0,"0"-1"72,4 3-53,-8 1 17,2-1 7,0 1 8,0-1-4,0 0 17,-2 3-4,1 2-9,-1-2-3,0 2-1,0 0-9,0-2 0,0 2-2,0 0-4,0 0-4,0 0-6,0 0 3,0 0-4,0 6-10,0 5-7,-5 6 4,-5 4 4,-2 7-2,-1 1-2,-5 0-2,3 1-4,-2-5 1,1 0 1,1-6-1,1 2 0,-3-4-1,-1 4 0,-1-4 1,-4 0 0,0 0-1,-1-1 0,1-5-1,0 2-1,2-4 0,0-4 1,-3 2-1,5-4 2,2 0-2,1 0 0,1-3 0,-1 0 0,-1 0-3,3-6 1,3 1-2,-1-4-3,-3 4 0,7-11 1,0 3-3,-3-3 2,3-1 3,0 0-1,4 0 2,2 1-2,2 0 0,0 3-2,0-3 8,0 4 0,4-1-2,4 0 1,-4 1 0,4 0 0,-3 6 2,7-2 0,-2 5 1,3-5 1,-1 5 1,1 1-3,1-3 0,1 5 1,6 0 0,-7 0 3,5 0-2,-3 5 5,1 0-1,1 6 1,-5-2 2,3 5 1,1 5 3,2-1 0,3 2 0,-3 3-5,-4-1-3,5-1 1,-1-2-4,0 0 0,-1-3-1,1-3-1,4 4 0,-3-7-1,-1-1 2,0-3-2,-5 3 1,5-2-2,-3-4 0,-1-1 2,-1-2-1,-3 0-1,-1 0 0,0 0 0,-7 0-17,1 0 0,-4 0-5,0 0-14,0 0-10,0 0-16,0 7-24,0-2-40,0 8-21,0 8 34,-6-2-50,3 4-77</inkml:trace>
          <inkml:trace contextRef="#ctx0" brushRef="#br0" timeOffset="453.4555">9725 3190 472,'2'0'0,"4"-3"102,5 2-97,-1-4 7,3 0 28,3 4 28,-8 1-20,9-2-14,-3 2 0,3 0 2,0 0-11,1 0-16,-1 0-2,-3 0-5,5 0-1,-7 0 1,-1 0-1,1 0-1,-5 0 0,3 0 0,-6 0-12,-2 0-11,2 0-15,-4 0-20,0 0-38,0 2-4,0 4 1,-4 5-7,-2-3-60</inkml:trace>
          <inkml:trace contextRef="#ctx0" brushRef="#br0" timeOffset="665.5807">9765 3378 304,'0'1'0,"0"2"99,6 0-59,6 4 24,-2 4-9,5-2 15,-3-2 9,7-2-25,4-1-13,0-4-7,4 2-6,-2-2-14,3 0-5,-1 0-5,2-2-2,2-2 1,-1-1-6,-6-2-30,1 5-33,-2 1-86,-6-2-94</inkml:trace>
        </inkml:traceGroup>
        <inkml:traceGroup>
          <inkml:annotationXML>
            <emma:emma xmlns:emma="http://www.w3.org/2003/04/emma" version="1.0">
              <emma:interpretation id="{7A5D5DAF-57A8-4EA8-B080-AC664229E9CB}" emma:medium="tactile" emma:mode="ink">
                <msink:context xmlns:msink="http://schemas.microsoft.com/ink/2010/main" type="inkWord" rotatedBoundingBox="12392,8077 13984,8084 13980,8918 12388,8911"/>
              </emma:interpretation>
              <emma:one-of disjunction-type="recognition" id="oneOf1">
                <emma:interpretation id="interp5" emma:lang="tr-TR" emma:confidence="0">
                  <emma:literal>0,01</emma:literal>
                </emma:interpretation>
                <emma:interpretation id="interp6" emma:lang="tr-TR" emma:confidence="0">
                  <emma:literal>%1</emma:literal>
                </emma:interpretation>
                <emma:interpretation id="interp7" emma:lang="tr-TR" emma:confidence="0">
                  <emma:literal>O,o1</emma:literal>
                </emma:interpretation>
                <emma:interpretation id="interp8" emma:lang="tr-TR" emma:confidence="0">
                  <emma:literal>O,01</emma:literal>
                </emma:interpretation>
                <emma:interpretation id="interp9" emma:lang="tr-TR" emma:confidence="0">
                  <emma:literal>0.01</emma:literal>
                </emma:interpretation>
              </emma:one-of>
            </emma:emma>
          </inkml:annotationXML>
          <inkml:trace contextRef="#ctx0" brushRef="#br0" timeOffset="2463.5341">10863 2969 238,'-7'-2'0,"7"-3"115,0 3-62,0 2 0,0 0 0,-2 0-7,2 0-2,0 0 0,-2 6 0,0 6 7,2 4-1,-2 9-1,2 4-4,0 5-20,0 0-5,2-1 0,4-3-1,3 1 2,1-3-4,2 0-3,-5-1-3,5-2 1,-6-3 2,7-2-5,-3-2-3,7-4-2,-5-3-2,1 2 0,3-8-1,-5-1 1,7 1 2,-3-5 4,3 0-4,-1-5 0,-3-4 0,5-10 0,-2 1 2,3-7-3,-5-2-2,-3-5 1,-1 3-2,-3 0 0,-6-1-2,2-2-2,-4 2-5,0 1-3,-4 1-1,-6 10 7,-3 3 2,3-2-2,-5 7 3,-1 3-8,1 0 8,-3 5-1,-1 2 1,-2 0-2,-2 2 3,-4 7 1,1 2-1,3 3-3,4 1-2,3 2-3,1-2-2,1 1-4,7-3-7,-3 5-18,8-4-4,2 3-19,0 2-27,2 1-28,12 0 13,3-4-33,4-3-53</inkml:trace>
          <inkml:trace contextRef="#ctx0" brushRef="#br0" timeOffset="2731.7924">11354 3516 651,'2'0'0,"2"0"35,-2 2-19,4 0 31,-4 5 3,0 3 2,2-2-18,-1 1-13,7-1-5,-4 3-3,0-1 2,3 3-3,-5 2-3,2-5-7,0 1-3,0 1 0,-1-2 1,-1-2 0,2 2 4,0-2-6,0-2-33,-2-1-3,-1-3-15,-1 2-24,0-2-64,-2 1-47,0-3-101</inkml:trace>
          <inkml:trace contextRef="#ctx0" brushRef="#br0" timeOffset="3188.1651">11706 3204 779,'2'0'0,"-2"1"100,0 6-110,0 2 2,0 7 6,0-3 4,2 3 50,2 0-30,2-1-12,3-1 2,-1-1 0,4-2 1,-3 3 4,7-3-9,-3 2-2,1-3-4,1-2 1,-3-5 2,-1 3 0,-5-1-3,6-1-1,-6 3-2,-4-7 2,3 1 0,1-1 0,-2 0 1,-2 0 0,0 0-4,0 0 4,4-5 15,1-4-7,-1-2-2,2-3-5,-2-6-1,0 2-2,-1-10 0,-1 2 2,0-1-2,-4 2-11,0 0 5,0-3-1,-6 3-1,0 3 0,3 5 2,-9 4 2,0 0-2,-3 2-2,-1 3 6,5 2 0,-5 3 2,3 1 0,-1 2-5,-3 0-3,7 0-3,-1 5 0,-1 5-9,6-3-2,-1 1-8,1 5-10,4-4-4,-2 7-5,4 0-32,0-3-36,0 4 6,0-2-43,0-5-51</inkml:trace>
          <inkml:trace contextRef="#ctx0" brushRef="#br0" timeOffset="3551.452">12193 3171 171,'12'-15'0,"1"1"95,5-8-46,-5 1-8,1-2 16,3 0-9,-3-5-8,-3 6 9,3-2-4,-6-1-14,-3 0-3,5 4 7,-6 4 11,-2 7 2,-2 3 11,0 5 3,2 2-9,-2 0-24,0 0-13,0 12-10,0 5-6,0 8 0,0 6 28,0 1-3,0 7-5,0 1-8,2 3 3,0 0 1,5-2-2,-1-2-5,-4-5-1,4 0 1,4-1-1,-5-8-3,1 2-2,6-4-1,-6 0-2,-1-3 0,3-1 2,-4-5-3,0 4-19,-2-4-15,-2 1-20,0 1-21,0 0-45,0-6-117,0-6-206</inkml:trace>
        </inkml:traceGroup>
        <inkml:traceGroup>
          <inkml:annotationXML>
            <emma:emma xmlns:emma="http://www.w3.org/2003/04/emma" version="1.0">
              <emma:interpretation id="{0795A142-1907-405A-996C-7AF488732297}" emma:medium="tactile" emma:mode="ink">
                <msink:context xmlns:msink="http://schemas.microsoft.com/ink/2010/main" type="inkWord" rotatedBoundingBox="14975,8189 15715,8192 15711,8932 14971,8929"/>
              </emma:interpretation>
              <emma:one-of disjunction-type="recognition" id="oneOf2">
                <emma:interpretation id="interp10" emma:lang="tr-TR" emma:confidence="0">
                  <emma:literal>=)</emma:literal>
                </emma:interpretation>
                <emma:interpretation id="interp11" emma:lang="tr-TR" emma:confidence="0">
                  <emma:literal>=</emma:literal>
                </emma:interpretation>
                <emma:interpretation id="interp12" emma:lang="tr-TR" emma:confidence="0">
                  <emma:literal>=]</emma:literal>
                </emma:interpretation>
                <emma:interpretation id="interp13" emma:lang="tr-TR" emma:confidence="0">
                  <emma:literal>A)</emma:literal>
                </emma:interpretation>
                <emma:interpretation id="interp14" emma:lang="tr-TR" emma:confidence="0">
                  <emma:literal>A))</emma:literal>
                </emma:interpretation>
              </emma:one-of>
            </emma:emma>
          </inkml:annotationXML>
          <inkml:trace contextRef="#ctx0" brushRef="#br0" timeOffset="4299.6847">13430 3207 489,'0'0'0,"0"0"96,0 0-64,2 0-14,8 0 0,-2 0 13,5 0 0,6 0-12,7 0-1,3 0-4,7 0-2,3 0-3,2-2-2,-7-3-4,5 3-2,-4-1-1,-8 0 0,2 1 0,2-1 0,-6 3-1,-6-1-16,-5 1-44,-8 0-46,-6 0-20,0 6-38,0 2-20</inkml:trace>
          <inkml:trace contextRef="#ctx0" brushRef="#br0" timeOffset="4514.3616">13535 3416 456,'0'0'0,"3"0"75,11 3-59,-4-1 11,5 2 15,4-1 8,-3-1-24,-3 1-11,9-3-1,-3 1 0,2-1-1,1 0-5,-1-1-6,0-4 0,-2 2-2,3-1 0,-9 0-55,-5-1-34,2 2-10,-5-6-56,-1 1-50</inkml:trace>
          <inkml:trace contextRef="#ctx0" brushRef="#br0" timeOffset="4863.4972">13807 2979 713,'0'0'0,"0"0"33,0 0-33,0 0 0,2 4-4,4 2 9,7-1 12,1 0 4,1-4 13,11 2-16,-9-3-4,4 2-5,-3 1 1,1 1 0,-2 1-5,1 1 3,1 1-4,-5 4 12,3 3 3,4 5 0,-3 2 3,-1 8 2,2 5-3,-5 0-4,-1 4 4,1-5-4,-8 3-8,-2-2-1,-4 0-2,0-4 1,0 1-2,-2-2-2,-6-2 0,-2 0-2,-7 4 0,3-8-2,-1 4-17,-3 1-7,3-2-19,3 0-21,-3-2-66,-4-9-146,5-6-217</inkml:trace>
        </inkml:traceGroup>
        <inkml:traceGroup>
          <inkml:annotationXML>
            <emma:emma xmlns:emma="http://www.w3.org/2003/04/emma" version="1.0">
              <emma:interpretation id="{D4D2E4A8-D72F-4126-9E1C-0ECDE9DA7B09}" emma:medium="tactile" emma:mode="ink">
                <msink:context xmlns:msink="http://schemas.microsoft.com/ink/2010/main" type="inkWord" rotatedBoundingBox="16529,8108 18318,8116 18313,9089 16525,9081"/>
              </emma:interpretation>
              <emma:one-of disjunction-type="recognition" id="oneOf3">
                <emma:interpretation id="interp15" emma:lang="tr-TR" emma:confidence="0">
                  <emma:literal>42</emma:literal>
                </emma:interpretation>
                <emma:interpretation id="interp16" emma:lang="tr-TR" emma:confidence="0">
                  <emma:literal>4/2</emma:literal>
                </emma:interpretation>
                <emma:interpretation id="interp17" emma:lang="tr-TR" emma:confidence="0">
                  <emma:literal>n/z</emma:literal>
                </emma:interpretation>
                <emma:interpretation id="interp18" emma:lang="tr-TR" emma:confidence="0">
                  <emma:literal>n/2</emma:literal>
                </emma:interpretation>
                <emma:interpretation id="interp19" emma:lang="tr-TR" emma:confidence="0">
                  <emma:literal>az</emma:literal>
                </emma:interpretation>
              </emma:one-of>
            </emma:emma>
          </inkml:annotationXML>
          <inkml:trace contextRef="#ctx0" brushRef="#br0" timeOffset="5981.5416">15533 2899 433,'0'0'0,"0"0"174,0 0-134,0 0 8,0 0 9,-6 0-1,4 0-14,-5 9-14,-7 3-10,5 6 1,-9 10 2,-3 0-1,-2 6-7,-2-1-8,-4 1-2,3-4 0,-1 3-1,0-1-1,-4-5 0,2 2 1,-2-5-1,2-1 0,1 0 0,-1-6 0,5-4 0,3-4-1,4-1 0,-3-2 4,7-6-5,1 0-3,1 0 1,3-2-3,0-7-3,6-4-2,2-3-4,-2-2-8,2-5 6,0 1 11,6-1-7,2-3 7,1 5 6,1 1 0,2 2 0,-1 4-1,7-1 1,-3 8 5,3 1 1,-7 1 1,5 4 0,-1-3 3,-1 4-5,5 0 0,-2 0 5,1 0 0,1 0 2,0 0-4,5 0 3,-3 0-4,2 0 0,0-5 2,0 3-1,1-2 0,1 4 3,0 0-3,0 0-1,-4 0 3,1 0-4,-5 2 0,4 7 3,-5-2-1,3 2 1,-2 0-2,-1 5 0,1-3-2,-5 4 0,1 4 0,-3-4 1,4 3-2,-5 3-1,7-8 0,-7 4-2,-3-5 0,2 4-1,0-6 0,-1 2 0,-1-3 0,-4 0-20,2-2-7,-2-4-9,2-1-8,0-1-28,-4 4-45,3-5-90,1 0-15,4-11-144</inkml:trace>
          <inkml:trace contextRef="#ctx0" brushRef="#br0" timeOffset="6387.6586">16154 2946 510,'0'0'0,"0"0"161,-4 5-129,-6 11 9,2 0 12,-5 4 6,5 2-9,-2 3-12,3 4-11,1 0-4,-6 3 3,7-1 1,-7 7-2,2-1-4,-3 3-8,1 1-1,-3-1-2,-3-2-2,3 0-2,-3-3-1,3 3-1,-4-5-2,1 5 0,-1 1-2,2-3 0,-3-2 3,5-3-3,1-4 0,1-2-1,5-6-8,0-4-10,4-6-9,2-1-18,0-6-7,2 0-22,0-2-25,0 0-78,12-15-32,4-12-167</inkml:trace>
          <inkml:trace contextRef="#ctx0" brushRef="#br0" timeOffset="6810.4013">16241 3352 380,'15'-10'0,"6"-3"42,1 4-25,3 1 16,-4 7 2,0 1 8,-3 0 3,-1 11 1,0 2 3,1 4-3,-5 2-7,1 2 1,1 3-4,-5-4-15,-2-1-1,0 3 3,-8-6-7,0 5 2,0-4-5,-4 1-3,-4 0 4,-6 2-2,-1 0 3,1 0 0,-5-1-5,0-1-1,1 0 2,1-1-2,3-5 4,3 6-4,1-4-3,0-3 0,9 4-3,-1-5-1,2 1-1,0 2-2,0-3 0,2-1-2,5 3 3,7-2 1,5 1 2,0-5 0,7 1-2,3-2 1,0-2 0,3-3-1,-1 0-2,2 0 0,-2-6-17,-4 0-6,6-3-16,-6-2-27,-4 3-33,4-2-53,-7-2-120,-7 1-141</inkml:trace>
        </inkml:traceGroup>
        <inkml:traceGroup>
          <inkml:annotationXML>
            <emma:emma xmlns:emma="http://www.w3.org/2003/04/emma" version="1.0">
              <emma:interpretation id="{E9C1CB09-255A-41AB-80B2-FBDAC12C3FB2}" emma:medium="tactile" emma:mode="ink">
                <msink:context xmlns:msink="http://schemas.microsoft.com/ink/2010/main" type="inkWord" rotatedBoundingBox="18780,8403 19230,8405 19228,8693 18778,8691"/>
              </emma:interpretation>
              <emma:one-of disjunction-type="recognition" id="oneOf4">
                <emma:interpretation id="interp20" emma:lang="tr-TR" emma:confidence="0">
                  <emma:literal>=</emma:literal>
                </emma:interpretation>
                <emma:interpretation id="interp21" emma:lang="tr-TR" emma:confidence="0">
                  <emma:literal>:</emma:literal>
                </emma:interpretation>
                <emma:interpretation id="interp22" emma:lang="tr-TR" emma:confidence="0">
                  <emma:literal>€</emma:literal>
                </emma:interpretation>
                <emma:interpretation id="interp23" emma:lang="tr-TR" emma:confidence="0">
                  <emma:literal>£</emma:literal>
                </emma:interpretation>
                <emma:interpretation id="interp24" emma:lang="tr-TR" emma:confidence="0">
                  <emma:literal>#O</emma:literal>
                </emma:interpretation>
              </emma:one-of>
            </emma:emma>
          </inkml:annotationXML>
          <inkml:trace contextRef="#ctx0" brushRef="#br0" timeOffset="7306.6187">17257 3200 366,'-9'0'0,"5"-2"148,0 0-78,2 2-5,2 0 0,-2 0-21,2-1-15,0 1-18,4 0 3,11-3 1,3 3-2,5 0 12,0 0 2,6 0-7,2 3-7,-4-2-1,4 1-6,-2 0-2,2 3-3,0 0 1,-4 0-2,0-3 0,-2-2 0,-2 0 0,1 2-37,-9-2-14,-5 2-43,-3-2-90,-7 4-45,0-4-72</inkml:trace>
          <inkml:trace contextRef="#ctx0" brushRef="#br0" timeOffset="7526.4509">17286 3459 444,'0'2'0,"12"1"105,5 3-76,1-4 27,3 3 6,0-4-31,4-1-16,-1 2-1,1-2 6,4 0 3,-2 0-7,2 0-10,0-3-6,0-4 0,-4 4 0,-4 0-43,-7 3-46,-1 0-64,-11 0-128</inkml:trace>
        </inkml:traceGroup>
        <inkml:traceGroup>
          <inkml:annotationXML>
            <emma:emma xmlns:emma="http://www.w3.org/2003/04/emma" version="1.0">
              <emma:interpretation id="{5727D1B6-1C56-459F-81A0-AC3B744A280F}" emma:medium="tactile" emma:mode="ink">
                <msink:context xmlns:msink="http://schemas.microsoft.com/ink/2010/main" type="inkWord" rotatedBoundingBox="19816,7958 22714,7971 22709,9036 19811,9022"/>
              </emma:interpretation>
              <emma:one-of disjunction-type="recognition" id="oneOf5">
                <emma:interpretation id="interp25" emma:lang="tr-TR" emma:confidence="0">
                  <emma:literal>0,005</emma:literal>
                </emma:interpretation>
                <emma:interpretation id="interp26" emma:lang="tr-TR" emma:confidence="0">
                  <emma:literal>0,00 5</emma:literal>
                </emma:interpretation>
                <emma:interpretation id="interp27" emma:lang="tr-TR" emma:confidence="0">
                  <emma:literal>0,0 5</emma:literal>
                </emma:interpretation>
                <emma:interpretation id="interp28" emma:lang="tr-TR" emma:confidence="0">
                  <emma:literal>O, 005</emma:literal>
                </emma:interpretation>
                <emma:interpretation id="interp29" emma:lang="tr-TR" emma:confidence="0">
                  <emma:literal>O,005</emma:literal>
                </emma:interpretation>
              </emma:one-of>
            </emma:emma>
          </inkml:annotationXML>
          <inkml:trace contextRef="#ctx0" brushRef="#br0" timeOffset="14917.1837">18317 3104 35,'0'-5'0,"0"-1"52,5 1-30,-1-1-3,-2 0-6,2 0 2,-2-1 8,0 1 10,4 4 3,-4-3-25,-2 3 3,2-1-10,0 3 5,-2 0 0,0 0-3,0 0-4,0 0-4,0 0-2,-2 0 29,0 0 21,0 0 17,-6 3-22,0 6-5,4 2-1,-7 1 0,3 3 10,-4 0 5,5-1-9,3 9-7,-2-2-2,2 3-5,4 3-8,0 4-5,0-1-5,10 2 2,-2 0-3,7-3 0,-1-6-3,5 0-1,2-3 3,0-4 2,3-4 3,3-2-1,-4-5 1,4-5-1,-2 0-1,-2 0-1,4-14-3,-3-4-3,-1-2-1,2-1 3,-4-5-1,-4-5-4,1 1 0,-7-4 4,1-1-3,-2 1 2,-6 1-3,-4-6 0,0 5 3,0 1-4,0 6 1,-10-1 0,-2 14 2,-1-1-2,-7 8 0,1 3 6,-6 4-7,-6 0-1,2 0 2,-2 7 0,-2 6-4,6 3 2,-6 1-1,8 2-2,4 3-9,2-2-17,5 1-4,3 4-8,3 1-12,2-1-24,6 0-32,0-2 0,0-6-36,6 0-36</inkml:trace>
          <inkml:trace contextRef="#ctx0" brushRef="#br0" timeOffset="15170.7704">18896 3583 715,'0'7'0,"6"-1"51,0 9-25,2-5 16,-4 4-11,-2-3-11,1 0-6,-1 1-4,4 3 0,0 0-4,0 0-4,0 2 2,-1-1-2,1-3-1,0 4 0,-2-6-2,4-3-57,-5 1 4,1-1-33,0-7-70,-4-1-56,0 0-88</inkml:trace>
          <inkml:trace contextRef="#ctx0" brushRef="#br0" timeOffset="15650.2542">19215 3234 790,'-2'3'0,"2"3"53,0 1-54,0 6-5,0 6 8,0-2 24,0 0-6,0 2 1,6 0 4,0 2 0,4-4 1,-3 7-1,5-7-5,-2 3-3,3 4-5,-1-10-4,3 6-3,-1-7 1,-3 5-4,3-10-1,-1 4-1,-5-3 0,2-5 2,-2-4-2,-5 4 0,3-4 6,6 0-5,-4 0 1,3-4 0,-1-2 0,1-9 0,5-6 1,-3 2-3,1-9 0,0 1 0,-7-2-8,3-4 0,-8-1-6,4 0-1,-6-4-6,0 4 3,-4 2 6,-6 5 3,0 4 6,-5 2 1,-4 9 1,-3-5 2,-1 14-1,-8 1-2,2 2 2,-2 0 0,0 9-4,6 6 4,-8-1 0,8 4 0,2 2-4,4 1 5,3-6 1,7 1-2,1-3 0,4 3-15,4-7-4,0 4-10,0 0-12,10-1-6,1 1-20,7-4-29,5 0-21,2-4-3,4-2-37,2 1-14</inkml:trace>
          <inkml:trace contextRef="#ctx0" brushRef="#br0" timeOffset="16150.8548">19874 3225 647,'0'0'0,"0"0"89,0 0-63,-1 0 23,-1 0 1,0 7-13,-4 4-9,-2-1 4,0 3-2,-1 7-8,3-2-2,0 0-4,2 2-3,-1-7 0,3 7-2,0-8-3,2 4-2,0 0 1,2-2-1,5-3-1,-1 0-1,2 1 0,3-2-3,-5-5 1,6 2-1,-1-3 1,1 0-1,0-2-1,-1-2 0,7 0 3,1 0-1,2-8-2,4-3 0,-1-5-6,3-4 2,0-3-7,2-4 4,-4 0-6,2 0-4,-6-5-3,-5 6 9,1-1 1,-11 4 2,-6 1 0,0 2 0,-2 3 2,-12 2-9,-1 2 4,-5-1-3,-7 3 4,-2 1 4,-1 4 1,-7 1 5,4 3 0,2 2 10,4 0 3,0 4-2,4 5-3,3 1-3,1-1-5,7 4 0,-1-1 3,-3 2-4,7 4-2,1 0 3,0-3-1,6-2 0,2 3-4,0-1-5,0 4-11,2-6-7,8 2-10,0-3-12,3-1-15,8 0-30,1-3-18,-1-5-9,4 0-43,0-1-38</inkml:trace>
          <inkml:trace contextRef="#ctx0" brushRef="#br0" timeOffset="16583.0291">20526 3036 444,'0'-2'0,"0"2"135,0 0-101,0 0 14,-2 4 8,-4 4-24,-2 3-11,1 4-7,1-1-1,-4 4 1,4-5 2,3-1-4,-3 1-3,4-2 1,2-5-4,0 3-1,6 4-1,1-4-2,7 1 7,-4 5 7,7-7 3,-5 6-4,3-5-4,2 0-1,3 2 1,-3 1 3,2-2-3,-5 1-3,3 0 3,1-1 4,-1 1-1,2-2-1,-5-4-5,3 2-2,1 3-1,-3-1-3,-1-1 0,-1-2 0,-5 0-1,0-3 0,-8 3-1,0-3 0,0-1 0,0 2 0,0-3-1,0 5 0,0-5 2,-8 6-2,-2 8-10,-9-1-8,-2 10-9,-10-4-7,-2 1-19,-4 3-22,1-8-54,-1 5-67,2-13-43,8-8-47</inkml:trace>
          <inkml:trace contextRef="#ctx0" brushRef="#br0" timeOffset="16803.6361">20655 2881 810,'22'-2'0,"10"-1"15,-1-1-9,8 4 14,-4-2 10,-4-2-9,4 1-4,-4-3-5,5-3-3,-3-3-4,4-1-3,-2 2 2,-3-5-8,1 5-49,-11 1-19,1 2-94,-15 1-169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7:40.1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379A6E0-E67F-4F57-8CEA-16AFA0FD5A2B}" emma:medium="tactile" emma:mode="ink">
          <msink:context xmlns:msink="http://schemas.microsoft.com/ink/2010/main" type="writingRegion" rotatedBoundingBox="19921,9382 22527,9555 22446,10772 19841,10600">
            <msink:destinationLink direction="with" ref="{B80115FC-A767-45DC-8C7F-9EFDB973D751}"/>
          </msink:context>
        </emma:interpretation>
      </emma:emma>
    </inkml:annotationXML>
    <inkml:traceGroup>
      <inkml:annotationXML>
        <emma:emma xmlns:emma="http://www.w3.org/2003/04/emma" version="1.0">
          <emma:interpretation id="{A1D231F0-50E0-43D2-B1CC-47A79BD78EFF}" emma:medium="tactile" emma:mode="ink">
            <msink:context xmlns:msink="http://schemas.microsoft.com/ink/2010/main" type="paragraph" rotatedBoundingBox="19921,9382 22527,9555 22446,10772 19841,10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AE60D-EAE3-48C4-8E28-D3972C426D0C}" emma:medium="tactile" emma:mode="ink">
              <msink:context xmlns:msink="http://schemas.microsoft.com/ink/2010/main" type="line" rotatedBoundingBox="19921,9382 22527,9555 22446,10772 19841,10600"/>
            </emma:interpretation>
          </emma:emma>
        </inkml:annotationXML>
        <inkml:traceGroup>
          <inkml:annotationXML>
            <emma:emma xmlns:emma="http://www.w3.org/2003/04/emma" version="1.0">
              <emma:interpretation id="{1A5777B8-D82A-4EF5-8C38-A2A7D4A20F2F}" emma:medium="tactile" emma:mode="ink">
                <msink:context xmlns:msink="http://schemas.microsoft.com/ink/2010/main" type="inkWord" rotatedBoundingBox="19921,9382 22527,9555 22446,10772 19841,10600"/>
              </emma:interpretation>
              <emma:one-of disjunction-type="recognition" id="oneOf0">
                <emma:interpretation id="interp0" emma:lang="tr-TR" emma:confidence="0">
                  <emma:literal>iri</emma:literal>
                </emma:interpretation>
                <emma:interpretation id="interp1" emma:lang="tr-TR" emma:confidence="0">
                  <emma:literal>izi</emma:literal>
                </emma:interpretation>
                <emma:interpretation id="interp2" emma:lang="tr-TR" emma:confidence="0">
                  <emma:literal>*b:</emma:literal>
                </emma:interpretation>
                <emma:interpretation id="interp3" emma:lang="tr-TR" emma:confidence="0">
                  <emma:literal>is.i</emma:literal>
                </emma:interpretation>
                <emma:interpretation id="interp4" emma:lang="tr-TR" emma:confidence="0">
                  <emma:literal>*h:</emma:literal>
                </emma:interpretation>
              </emma:one-of>
            </emma:emma>
          </inkml:annotationXML>
          <inkml:trace contextRef="#ctx0" brushRef="#br0">18344 4714 142,'0'-5'0,"0"2"79,0 2-55,0 0-5,0-1 10,0-2 2,0-1-1,0 1-9,0 2-6,0-1-3,0 1 2,0 2-2,2 0 5,1-2 8,-3 2 12,2-4 7,-2 4 8,0-2 14,0 2-2,0 0-8,0 0-6,2 0-12,0 0-8,-2 0-3,2 0-7,-2 0-8,0 0-3,2 0-3,4 2-3,4 2 2,3 7 3,6 0 0,5 1 5,3 7-1,6 0 2,-1 2-3,3 6-3,2-3 0,0 1 0,-3 2 1,3-3-3,-8 3 1,0-6-2,2 0 0,-6 4 1,0-4-3,-3 1 0,-3-3-1,-2-5 1,-1-2-3,-8 1 0,1-4 2,-5-6-2,0 4 0,2-3 1,-6 3-1,4 0 0,-1-5 2,-1 1-2,2-1 0,-4 4-4,2-1-4,-2-1-3,2-2-2,2 3-1,-2-3-3,0 0-1,2-2-3,-4 0 3,0 0-4,2 0-4,0 0-5,-2 0 0,7-2-7,-3-11-36,4-3-78,0-4-51,-5-1-44</inkml:trace>
          <inkml:trace contextRef="#ctx0" brushRef="#br0" timeOffset="466.3994">18999 4687 262,'-6'-3'0,"2"1"167,-2 0-74,1 0-22,-1 0-3,0 0 0,0-2-13,2 2-9,-1 0-11,1 2-5,4 0-6,0 0-8,0 0-3,-2 0 1,0 0-1,0 4-4,-2 0-2,0 0 0,-5 5 2,1 6 2,-2 3 2,-1 2 1,-1 7 1,0 0 0,-5 3-2,1 1 2,-1 5-1,-4 0 2,1 0-5,-1 2 3,0 0-1,5-3-5,-3 1 0,0-3-2,-1-3-2,5 1-1,-2 0-1,1-7 1,1-1-3,1-5 0,5 1 2,-1-4-1,2-1-2,2-3 2,-3 1 1,1-2-3,4-1 2,-2 0-2,4-6-1,2-2-7,-2-1-5,2 0-5,0 0-3,0 0-7,0 0-9,0 0-8,0 0-9,2-6-26,6-5-34,4-4-106,-1-8-87</inkml:trace>
          <inkml:trace contextRef="#ctx0" brushRef="#br0" timeOffset="1219.9917">18442 4440 81,'-9'-1'0,"3"1"72,-2 0-44,-2 0-3,3 0-5,1-2 12,-2 2-1,6-1 12,2-3-6,0 0 0,0 2-11,0-5-2,0 7 5,0-2 7,-8 2 13,6 0 12,2-2 6,0 2-9,0 0-8,0 0-10,0 0-8,0 0-4,2 0 0,4 0-5,-4 0-8,2-2-3,2 2-2,7 0 8,7 0 5,1 0 1,6 0-6,0 0-7,4 0-2,2 0 1,-2 0 1,7 0 0,-3 0 1,2 0-3,2 0-2,-1 0 0,-3 0 1,-2-2-4,-4 2 1,-8-3 0,-5 3-1,-3 0-3,-1 0-1,-3 0 0,-3 0 2,-6 0-2,0 0 0,0 0 0,0 0 1,0 0-2,0 0 1,0 0 0,0 0-4,0 0-10,0 0-3,0 0-6,0 0-11,0 0-14,6 0-8,0 0-7,2 0-27,5 5-50,-1-1-75,3 0-136</inkml:trace>
          <inkml:trace contextRef="#ctx0" brushRef="#br0" timeOffset="2225.6373">19484 5093 113,'-6'0'0,"2"-3"46,-1 0-5,1 1-5,4-5-2,-2 3 26,-2 0-17,0 0-6,2 1-4,2 2-11,-6-4-5,6 1 0,0 0-1,0-1 2,0 3 15,-2 0 5,-1-1 11,-3 1 5,4-1-3,0 3-9,2-3-2,0 3-2,-2 0 0,2 0-3,0 0-5,0 0-8,0 0-2,0-1-7,2 1-3,4 0-7,3 0-2,7 0 1,5 0 7,4 0 8,6 0-3,4 0-1,4 0-5,3 0 0,-7 0-1,4 0 3,-7 0-2,-1 0-2,2 0-3,-12-2-1,1 2 2,-11-2-1,-1-2-4,-2 4 2,-6-1 0,-2 1-1,0 0 0,0 0 4,0 0-7,0 0-12,-2 0-12,0 0-13,0 0-14,-2 0-22,2 0-53,0 9-106,-4-2-106</inkml:trace>
          <inkml:trace contextRef="#ctx0" brushRef="#br0" timeOffset="3066.1443">20186 5291 75,'0'5'0,"0"-1"85,0-3-9,0 1-20,0 2 14,0-4-2,0 3-5,0-3 2,0 0-5,0 0 8,0 0-6,0 0-3,0 0-4,2 0-5,0 0-5,-1-7-13,5 4-10,2-6-7,-4-4-3,2 4 0,1 2-3,-1-5-2,0 2 3,4-4-4,-3-5 1,3 6-2,0-11-1,1 2 4,-1-3-2,0-5 1,-1 3-6,-5-4 4,6-3 0,-2 0-4,-3-4 1,3-4-2,-2-3 0,0 2 2,3-4-3,-1-1 1,2 3 0,-2 1 0,-5 2 0,7 7 0,-2 1 0,-1 4 1,-1 2-2,4 3 2,-2 7-2,-3-8 2,1 8-2,-4-1 1,0 6 1,-2 4 1,0 5 3,2 4 2,0 0-3,-2 0-3,2 0-2,-2 0 0,0-2 1,0-1-3,0 3 1,0 0 0,0 0 0,0 0-2,0 3-2,0 5-4,4 7 6,4 4 1,-5 6 4,1 4 3,4 3-3,0-4 1,-2 4 0,1-3-2,3-5 0,-6 3 3,4-8-2,1-3-1,-3 1 0,4-7 3,-8 1-3,1 0 0,-3-5 0,4-2 0,-2-2 1,2-2-1,-2 0 2,-2 0-3,6 0 1,-2 0 0,5-2-5,3-8 5,-2-8 0,1 4-13,5-5 5,-7 1 5,3 3-1,-6 4 0,-4 0 3,-2 6 1,2 4 0,-2 1-1,2 0 1,-2 0-6,0 0 1,0 1-2,0 8 2,3-1 3,-3-1 1,2 2 1,4-1 0,-4 2 1,0 1-1,0 2 0,2-1 0,2-1 0,3 4 1,-7-5-1,6 5 0,0-2 0,-3-3 0,5 7-70,0-5 7,-4 6-22,-1-2-32,-1 7-47,-2 4-28,-2 1-35</inkml:trace>
          <inkml:trace contextRef="#ctx0" brushRef="#br0" timeOffset="3416.2069">20679 5243 403,'0'0'0,"0"0"155,3 1-163,3 4 4,-2 1 8,-2 1 73,2-5-18,4 3-10,1 0-11,-3 1-3,6 1-2,-5-5-9,1 0-2,4-1-4,-5 3 1,5-4 2,-2 0 0,1 0-4,-1 0-3,4 0 1,1-7-4,-1 0-3,-1-1 2,-1 2-3,-1-3-1,3 3-2,-8-7 1,5 5-2,-9 0 1,0 0 1,0 3 1,-2 0 3,0 2-4,0-1-4,-14-3-2,3 1 1,-7-3 0,-1 1-8,-2 4 2,2 2 1,-3 0 3,5 2-8,-1 0-4,3 0-8,0 0-3,-1 6-13,6 2-23,-3 3-39,5 4-62,-5-5-55,9-2-163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7:46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80115FC-A767-45DC-8C7F-9EFDB973D751}" emma:medium="tactile" emma:mode="ink">
          <msink:context xmlns:msink="http://schemas.microsoft.com/ink/2010/main" type="inkDrawing" rotatedBoundingBox="19316,10927 22570,10796 22572,10849 19319,10980" semanticType="underline" shapeName="Other">
            <msink:sourceLink direction="with" ref="{D379A6E0-E67F-4F57-8CEA-16AFA0FD5A2B}"/>
          </msink:context>
        </emma:interpretation>
      </emma:emma>
    </inkml:annotationXML>
    <inkml:trace contextRef="#ctx0" brushRef="#br0">-3 146 125,'0'0'0,"0"0"92,0 0-56,0 0-1,-2 0 14,2 0 1,0 0-5,0 0-2,0 0 6,0 0-11,0 0-4,0 0-1,0 0 4,0 0-1,0 0-2,0 0-8,0 0 3,0 0-4,0 0-3,0 0-4,0 0-9,0 0 0,2 0 1,-2 0-1,2 0-1,0 0 6,-2 0 0,0-1-1,0 1-4,2-2 0,0 2 4,0 0-4,4 0-1,0 0-1,3-2 0,3 2 0,3-3-1,-1 3-1,1 0 2,5-1-5,-1 1 5,6-2-4,2-1 5,4-1-5,8 2 4,-3-7-1,9 6 1,1-4-4,-3 3 0,1 0-2,3 0 1,-1 1 1,2 1 0,-1-2-3,-5 1 0,1 0 4,1-1 1,3 2-1,1-3 4,2 1-3,-3 0-3,1-1-1,2 1 1,2 0-2,1 2 0,-5 0 0,0 0 0,2 2-2,1 0 3,3-2 0,-4 2-1,-4-2 0,3 2 0,-7 0 3,3 0-2,-5 0 0,3 0 0,-4 0 2,-1 0 0,-1 0 2,-4 0-2,2 0-1,-8 2 0,2 0-2,-2-2 0,-4 2 2,0 0-2,2 0 6,-2-2-2,3 2 1,1-2-3,-2 0-2,0 0 0,2 0 3,-4 0-1,6 0-1,-6 0-1,2 0 0,4-2 2,-2-2-1,-3 2 0,3 0 1,-8 0 0,4 0-4,-1-1 2,1 3 0,-2-4 1,0 4-1,1-4 2,-1 2-2,2 2 0,-2-5 3,2 5-4,-3-2-1,-1 0 4,0 2-1,3-1-1,-3 1 0,2 0-1,1-2 1,-1-1 0,-2 3 0,2 0 0,-3-2 1,3 2-2,-9 0 2,1 0-1,5 0 0,-7 0 0,8 0 0,1 0 1,-5 0-1,1 0 0,-3 0 0,-1 0 1,3 0 2,-5 0-4,5 0 1,-5 0 0,2 0 3,7 0-3,-5 0 0,-1 0 2,3-2-2,-9 2 0,7 0 4,-3-2-3,1 2-2,-6-2 2,0 2-2,-3 0 1,-3 0 0,2 0 0,-2 0 0,0 0-16,0 0-33,-7 0-28,-18 0-37,-12 0-133,-15 0-388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7:51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BDB4317-2A51-4629-BD83-72ACF33C7D76}" emma:medium="tactile" emma:mode="ink">
          <msink:context xmlns:msink="http://schemas.microsoft.com/ink/2010/main" type="writingRegion" rotatedBoundingBox="20659,12057 21664,11557 22034,12300 21029,12800"/>
        </emma:interpretation>
      </emma:emma>
    </inkml:annotationXML>
    <inkml:traceGroup>
      <inkml:annotationXML>
        <emma:emma xmlns:emma="http://www.w3.org/2003/04/emma" version="1.0">
          <emma:interpretation id="{0142DEEA-E9CD-4B73-8D91-EB57F9DA9824}" emma:medium="tactile" emma:mode="ink">
            <msink:context xmlns:msink="http://schemas.microsoft.com/ink/2010/main" type="paragraph" rotatedBoundingBox="20659,12057 21664,11557 22034,12300 21029,12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4021DE-1A11-4689-BF88-4ADDE058281D}" emma:medium="tactile" emma:mode="ink">
              <msink:context xmlns:msink="http://schemas.microsoft.com/ink/2010/main" type="line" rotatedBoundingBox="20659,12057 21664,11557 22034,12300 21029,12800"/>
            </emma:interpretation>
          </emma:emma>
        </inkml:annotationXML>
        <inkml:traceGroup>
          <inkml:annotationXML>
            <emma:emma xmlns:emma="http://www.w3.org/2003/04/emma" version="1.0">
              <emma:interpretation id="{7005D342-471A-4739-8652-95B7E2F8E85F}" emma:medium="tactile" emma:mode="ink">
                <msink:context xmlns:msink="http://schemas.microsoft.com/ink/2010/main" type="inkWord" rotatedBoundingBox="20659,12057 21664,11557 22034,12300 21029,12800"/>
              </emma:interpretation>
              <emma:one-of disjunction-type="recognition" id="oneOf0">
                <emma:interpretation id="interp0" emma:lang="tr-TR" emma:confidence="0">
                  <emma:literal>"A)</emma:literal>
                </emma:interpretation>
                <emma:interpretation id="interp1" emma:lang="tr-TR" emma:confidence="0">
                  <emma:literal>"A,</emma:literal>
                </emma:interpretation>
                <emma:interpretation id="interp2" emma:lang="tr-TR" emma:confidence="0">
                  <emma:literal>#A)</emma:literal>
                </emma:interpretation>
                <emma:interpretation id="interp3" emma:lang="tr-TR" emma:confidence="0">
                  <emma:literal>#A,</emma:literal>
                </emma:interpretation>
                <emma:interpretation id="interp4" emma:lang="tr-TR" emma:confidence="0">
                  <emma:literal>#A'</emma:literal>
                </emma:interpretation>
              </emma:one-of>
            </emma:emma>
          </inkml:annotationXML>
          <inkml:trace contextRef="#ctx0" brushRef="#br0">19213 6820 307,'0'-4'0,"0"-1"126,0 1-53,0 2-4,0-1-9,0-1 8,0 4-16,2 0-13,-2 0-6,0 0-6,2-3-7,-2 3-6,0 0-6,0 0-5,0 0-2,0 3-2,4 8 2,4 2 19,-6 4-4,0 4-1,-2 1-5,2 5-2,3-1 6,5 6-7,0 1 2,1 3-5,-1 0-2,6-2 0,-5-2-2,-1-5 0,1 1 1,-1-3-1,0 0 3,-1-2-3,-3-4 0,-2 2 0,2-8 0,0 0 1,-4-4 0,0-2-2,-1 0-12,-1-1-6,0-5-3,0 5-4,0-5-6,0 1-4,0 0-16,-1-2-32,-1 0-39,0 0-15,0 0-70,2-4-51</inkml:trace>
          <inkml:trace contextRef="#ctx0" brushRef="#br0" timeOffset="548.2581">19673 6694 113,'0'0'0,"0"0"169,0 0-95,-3 0-14,-1 1 0,-4 5 10,6 3-11,-8 0-8,5 3-4,-1-1-4,2 3-8,0-1 3,-2 0-7,2 3-6,1-1-4,1 3-1,-4 0-4,-2 3-2,2-2 0,-1 4 0,-1 2-1,-2 1-1,0-1-4,3 3 0,-1 1 0,0-2 0,3-2-4,-5-1 1,6-1 2,-2-2 0,4-2-2,-5 2-1,3-6-2,-2 3 1,2 0 0,2-4-3,-4 1 0,-1-3 2,3 1-1,0 0-1,-4-4 0,6 0 0,-2-4 2,4-2-2,-2 1 0,2-2 1,0 0-1,0-2-6,0 0-14,0 0-1,0 0-7,0 0-8,0 0-18,6-8-12,4 0-39,-2-5-87,5-7-61</inkml:trace>
          <inkml:trace contextRef="#ctx0" brushRef="#br0" timeOffset="1168.7721">19741 7121 601,'0'0'0,"0"0"100,0 2-95,0 3 13,0-3 18,0 1 11,0 8-13,0-2-10,0 7-1,0-3-2,0 3-6,0 2-4,-4-4-4,0 3 2,2-1-3,-5-5 1,3 5-2,0-11 3,0-2-3,4 5-3,-2-6 1,2-2 0,0 0-2,0 2 4,0-2-2,0 0 1,0 0-1,0 0 2,0 0-2,2-4 1,2-7-2,0-5-4,-2-3-16,6-7 0,1 1 4,-3-6-2,4 3-7,-1-1-3,-1 4 8,4 1 9,-3 1-2,5 3-5,3 0-1,-5-1 8,-1 4 6,5-2-1,-3 4 1,3-1-1,-3 5 2,-7 5 4,2 2-2,0 4 0,-6 0 11,1 0-1,1 4 4,0 1 2,4 2 2,-4 4-2,2-1 0,-1 1-4,3 2 0,0-1-2,-2 3 2,3 0-3,1 0 0,0 1-1,-3-1-1,1 4 3,0-4-1,-4-1-2,3 0 1,-1 3-3,-2-1 1,-4 1-1,0-3 0,0 1-1,2-2 0,-2 0-1,0 0-1,0 1-1,0-3 0,0 1 0,0-4 1,0 1-1,0-2-2,0-2-10,0-3-20,-2 3-16,-2-1-15,-3-2-10,-3-2-51,2 0-74,-2 0-106</inkml:trace>
          <inkml:trace contextRef="#ctx0" brushRef="#br0" timeOffset="2005.6776">19691 6786 176,'-2'0'0,"0"0"47,2-4-21,0 4-9,0-2-1,0-1 6,-2 1-6,2 2-9,0-2-7,0 2 0,0 0 0,0-2 2,-2 0 2,2 0 0,0-1 4,-4 0 24,2 1 5,-7 0 4,1 1 5,0-3-6,-3 4-7,5-2 3,-6 2 13,4 0 3,-1-2-10,3 0-11,0 0-4,4 0-1,2 2-2,0 0-9,0 0-6,0 0-6,0 0-3,2 0 0,2 0-2,4 0 7,1-3-4,7-1 1,-6 2-2,7-2 0,2 2 6,1 0-5,-1 2 4,4 0 5,-3 0 0,1 0 2,0 0 1,4 0-7,-4 0 1,1 2-2,7 0 0,-4-2 2,6 0-3,2 0-1,-2 0 1,1-6-2,-1 0 0,-2-3-2,2-4 0,-8 4 0,-1 4 3,-1-2-4,-11 5 2,-1 1-1,-7 1 0,0 0 2,0-3-2,0 3 9,-2 0 0,0 0-2,0-3-2,0 3 0,0 0-3,0-1-1,2 1-1,-2 0 0,0 0 0,0 0 1,0 0-1,0 0 0,0 0 4,0 0-5,2 0 2,0 0 0,4 1 3,-3 5 1,-1-1 0,4 2 1,-2 2 0,4-2 1,-6 4-3,4-7 0,3 4-2,-1 1-1,2-3 0,-1 3 0,-5-3-1,2 3 0,0-1 1,0 0-1,-3 1-69,-1 5-20,0-1-92,-2-6-203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7:58:10.8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8B027F1-2EB2-4D35-9116-D5830DD32083}" emma:medium="tactile" emma:mode="ink">
          <msink:context xmlns:msink="http://schemas.microsoft.com/ink/2010/main" type="inkDrawing" rotatedBoundingBox="6457,13659 11600,13459 11603,13526 6460,13725" semanticType="underline" shapeName="Other">
            <msink:sourceLink direction="with" ref="{1082B340-E122-4389-8CF1-71A13B43E22A}"/>
          </msink:context>
        </emma:interpretation>
      </emma:emma>
    </inkml:annotationXML>
    <inkml:trace contextRef="#ctx0" brushRef="#br0">-4 194 144,'0'0'0,"0"0"71,0 0-59,0 3 2,0-1 18,0 0-10,0-2 12,0 0 11,0 0-6,4 0-10,2 2 1,-1-2-3,1 0 1,-2 1 1,6-1 4,-3 0-2,1 0 2,2 0-5,-2 0-2,3 0-2,3 0-5,-3 0 3,3 2-5,-3-2 1,3 3 3,3-3-4,5 0-5,1 1-1,2-1-3,4 3-3,4-3-3,2 2 0,-1-2-1,3 0 0,2 0 0,-1 0 1,-1 0 0,2-2-1,-2-1 3,-7 2 2,9-2 2,-6 3 1,-4-2-3,4 2 1,-4 0-2,-2 0 0,4 5-1,-4-4 1,4 2-2,-2-1 1,2-2-2,0 2 1,-2-2 0,0 0 2,-2 0-1,-2 0-2,2 0 2,-2-2-1,0 0 2,0-1 1,0 2-3,0-2 4,4 0-4,-3 3-2,-1-2-2,0 0 2,8 0 2,-2-7-3,7 2 0,-1 3 7,0-2-8,-2 3 2,-3-4 0,1 5 0,2-1-1,-2 1 0,2 2 3,1 0-4,-5 0 2,8 0 1,-2 0-1,-1 0 6,3 0-2,-2 0 2,0 0-3,3 0 5,1 0-2,3-4 0,3 0-4,5-1-2,2 0 0,0 0 0,2 3-2,0-1 1,-2 0 2,4 1-2,-2-3 0,-2 1 0,1 2 2,-3-1-2,2 3 0,-2 0 4,0 0-4,0 0 0,-7 0 6,7 0-4,-6 0-1,5 0 0,-3 0 0,-2 0 3,5-2-4,-9 1 0,7-1 4,-1-1-3,2 2 0,-4-1-2,3-1 2,-3 3 4,1 0-3,1 0 0,-2 0-2,3 0 0,-3 0 2,6 0-2,-5-4 4,1 4 0,-4 0-6,3 0 4,1 0 2,0-2 0,-1-1-2,-1-1-1,-1 0 2,-3 4 0,3-1-5,-3-3 4,1 1 0,-3 3-3,1-4 1,-4 2 0,-5 0 1,-1-5 0,0 7 1,-6-6-1,1 3 1,-3 1 3,-2-2-2,0 4-1,-1-1 2,-3 1-3,-2 0 3,3-2-4,-7-1 0,9 1 3,-5 0 0,3-3 0,1 1-1,-6 2 2,3-2 1,1 2-2,-3 0-1,-1-2 0,-1 4 6,-6-2-7,2 0 0,-3 2-1,-5-2 0,0 0 0,0 2 0,0 0 1,0 0-3,-4 0-29,1 0-18,-7 0-15,-9 6-24,-7 4-60,-4 3-167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2-12T07:58:39.1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C0B8E43-C18B-42B6-AFA6-D6E4AF04CC93}" emma:medium="tactile" emma:mode="ink">
          <msink:context xmlns:msink="http://schemas.microsoft.com/ink/2010/main" type="inkDrawing" rotatedBoundingBox="14211,14114 18565,13950 18571,14098 14217,14262" semanticType="underline" shapeName="Other">
            <msink:sourceLink direction="with" ref="{804CA1B1-CB4D-4187-8DC1-824C372737D7}"/>
          </msink:context>
        </emma:interpretation>
      </emma:emma>
    </inkml:annotationXML>
    <inkml:trace contextRef="#ctx0" brushRef="#br0">0 237,'33'0,"0"0,0 0,0 0,0 0,0 0,0 0,0 0,0 0,0 0,33-33,-33 33,0 0,66-33,-66 33,0 0,33 0,0-33,-33 33,0 0,0 0,0 0,66 0,0 0,-66 0,65 0,-32-33,0 33,0 0,33 0,-66 0,0 0,33-66,-33 66,33 0,33 0,-33 0,33 0,-33 0,0 0,33 0,-33 0,0 0,0 0,33 0,-33 0,33 0,-33 0,0 0,-33 0,0 0,0 33,66-33,-33 0,0 0,-33 0,0 0,0 0,33 0,0 0,-33 0,0 0,33 0,33 0,-66 0,32 0,1 0,-33 0,33 0,-33 0,33 0,0 0,-33 0,33 0,0 0,-33 0,0 0,0 0,0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" units="cm"/>
          <inkml:channel name="Y" type="integer" max="1652" units="cm"/>
        </inkml:traceFormat>
        <inkml:channelProperties>
          <inkml:channelProperty channel="X" name="resolution" value="100" units="1/cm"/>
          <inkml:channelProperty channel="Y" name="resolution" value="100" units="1/cm"/>
        </inkml:channelProperties>
      </inkml:inkSource>
      <inkml:timestamp xml:id="ts0" timeString="2023-12-12T08:16:49.3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D9BD358-2D3B-4862-9FD9-16B330769E87}" emma:medium="tactile" emma:mode="ink">
          <msink:context xmlns:msink="http://schemas.microsoft.com/ink/2010/main" type="writingRegion" rotatedBoundingBox="9770,15512 9785,15512 9785,15527 9770,15527"/>
        </emma:interpretation>
      </emma:emma>
    </inkml:annotationXML>
    <inkml:traceGroup>
      <inkml:annotationXML>
        <emma:emma xmlns:emma="http://www.w3.org/2003/04/emma" version="1.0">
          <emma:interpretation id="{049DD2ED-7505-47B0-A699-8BDDF0141397}" emma:medium="tactile" emma:mode="ink">
            <msink:context xmlns:msink="http://schemas.microsoft.com/ink/2010/main" type="paragraph" rotatedBoundingBox="9770,15512 9785,15512 9785,15527 9770,15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456BE-ED3B-4C19-9E58-45240C18C6D7}" emma:medium="tactile" emma:mode="ink">
              <msink:context xmlns:msink="http://schemas.microsoft.com/ink/2010/main" type="line" rotatedBoundingBox="9770,15512 9785,15512 9785,15527 9770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C240C061-B5F5-4835-A2AE-78398153F06C}" emma:medium="tactile" emma:mode="ink">
                <msink:context xmlns:msink="http://schemas.microsoft.com/ink/2010/main" type="inkWord" rotatedBoundingBox="9770,15512 9785,15512 9785,15527 9770,15527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6:51.7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50B1D71-A28B-43E6-9471-3A2B9EBA9D32}" emma:medium="tactile" emma:mode="ink">
          <msink:context xmlns:msink="http://schemas.microsoft.com/ink/2010/main" type="writingRegion" rotatedBoundingBox="253,7010 924,7010 924,7511 253,7511"/>
        </emma:interpretation>
      </emma:emma>
    </inkml:annotationXML>
    <inkml:traceGroup>
      <inkml:annotationXML>
        <emma:emma xmlns:emma="http://www.w3.org/2003/04/emma" version="1.0">
          <emma:interpretation id="{7E084CDF-4714-4037-AA46-2E63DCB54B96}" emma:medium="tactile" emma:mode="ink">
            <msink:context xmlns:msink="http://schemas.microsoft.com/ink/2010/main" type="paragraph" rotatedBoundingBox="253,7010 924,7010 924,7511 253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F219C-E58A-439F-9851-B11774B4D629}" emma:medium="tactile" emma:mode="ink">
              <msink:context xmlns:msink="http://schemas.microsoft.com/ink/2010/main" type="line" rotatedBoundingBox="253,7010 924,7010 924,7511 253,7511"/>
            </emma:interpretation>
          </emma:emma>
        </inkml:annotationXML>
        <inkml:traceGroup>
          <inkml:annotationXML>
            <emma:emma xmlns:emma="http://www.w3.org/2003/04/emma" version="1.0">
              <emma:interpretation id="{6B71666A-355A-4A54-A548-C148A2785B29}" emma:medium="tactile" emma:mode="ink">
                <msink:context xmlns:msink="http://schemas.microsoft.com/ink/2010/main" type="inkWord" rotatedBoundingBox="253,7010 924,7010 924,7511 253,7511"/>
              </emma:interpretation>
              <emma:one-of disjunction-type="recognition" id="oneOf0">
                <emma:interpretation id="interp0" emma:lang="tr-TR" emma:confidence="0">
                  <emma:literal>V</emma:literal>
                </emma:interpretation>
                <emma:interpretation id="interp1" emma:lang="tr-TR" emma:confidence="0">
                  <emma:literal>v</emma:literal>
                </emma:interpretation>
                <emma:interpretation id="interp2" emma:lang="tr-TR" emma:confidence="0">
                  <emma:literal>U</emma:literal>
                </emma:interpretation>
                <emma:interpretation id="interp3" emma:lang="tr-TR" emma:confidence="0">
                  <emma:literal>u</emma:literal>
                </emma:interpretation>
                <emma:interpretation id="interp4" emma:lang="tr-TR" emma:confidence="0">
                  <emma:literal>8</emma:literal>
                </emma:interpretation>
              </emma:one-of>
            </emma:emma>
          </inkml:annotationXML>
          <inkml:trace contextRef="#ctx0" brushRef="#br0">0 111 14,'0'-2'17,"0"2"-7,0 0-1,0-3 2,0 3 5,0-2 5,0 2 5,0 0-3,0 0 4,0 0 0,0 0-17,0 0 28,0 0-12,0 0-12,0 0-6,0-2-3,0 2 6,0-2 21,0 2 20,0 0-24,0-2-13,0 0-6,0-1 0,0 1 2,0 2 3,0-2 2,0 0 0,0 2-2,0 0 2,0 0 2,0 0 2,0 0 2,0 0 5,0 0-1,0 0-1,0 0 1,0 0-4,0 0 0,0-2-1,0 2-3,0-1-2,0-2-4,0 1 2,0 0 2,0 0-1,0 2-1,0 0 1,0 0 1,0 0-2,0 0-1,0 0-3,0 0-1,0 0-4,0 0-2,0 0-2,0 0 0,0 0-1,2 0 0,4 0-2,0 6 2,4 2 0,-1 5 9,5 0 2,3 8 2,-3 2 7,1 1-6,1-3-5,-1 3-2,-5-2-3,5-1 0,-9-1 0,9-2-2,-5 0 1,-2-5 0,1 1 0,-1 2 0,0-6 0,-2 1-2,1-2 1,-1 5-1,4-4 1,-4 0 0,0 2-3,-1-3 2,1 2-1,-2-4 0,4 2 1,-4-4-1,-1-1 0,1 1 0,-2-3 0,0 0-1,2-2 1,-4 0 0,0 0 0,2 0 0,2 0 1,6 0 0,-3-6 0,5-6 1,-1-4 0,3-1 2,3-5-1,1-6 1,3-4-1,0-1 3,1-3-2,-1 0 2,-4 0 3,3 5 3,-1-2-6,0 2 1,-7 4 1,1 2-5,5 4 3,-9 0 0,3 3-6,-6 7 0,-2 5 5,-2 6-5,-2-3 5,0 3-5,0 0 1,0 0-1,0 0-31,2 0 4,-1 0-9,3 6-22,0 0 2,4 0-24,4 3-58,1-7-163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1:05.9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8 35,'0'-2'0,"0"1"-26,0-4 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3:46.0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888B8E-331A-4531-98AD-9A9129D179EE}" emma:medium="tactile" emma:mode="ink">
          <msink:context xmlns:msink="http://schemas.microsoft.com/ink/2010/main" type="inkDrawing" rotatedBoundingBox="911,3545 9980,3570 9979,3677 910,3652" semanticType="strikethrough" shapeName="Other">
            <msink:sourceLink direction="with" ref="{8DF810F3-A05D-41D0-9022-5A17C57A4527}"/>
          </msink:context>
        </emma:interpretation>
      </emma:emma>
    </inkml:annotationXML>
    <inkml:trace contextRef="#ctx0" brushRef="#br0">0 55 22,'0'0'28,"1"0"-1,-1 0-4,2 0 6,-2 0 7,2 0 8,0 0-5,0 0 2,-2 0-7,2 0-7,-2 0-5,0 0-7,2 0 2,0 0 7,-2 0 0,4 0 4,0-2-9,0 2-1,-1 0 7,1 0-5,-2 0 0,4 0-5,-2 0 0,4 0 7,-1 0-5,1 0 4,2 0 2,-1 0-2,3 0-3,2 0-4,-1 0-2,1 0 1,1 0-3,2 0 0,-1-6 1,-4 5-4,3-1 3,2 2-5,1 0 0,-1 0 1,-1 0-2,-3-1-1,1 1-1,-3-2-2,7 2 0,-1 0 5,-3 0-1,1 0-4,2 0 0,3 0 1,-5 0 0,3 0 1,3-5 2,-2 5 1,-3-2 1,3 0-3,-2 2 0,-3 0-1,3 0-2,-1 0 0,1 0 4,-3 0-2,1 0 1,3 0 1,-1 0 1,-2 4-5,3 1 0,-5-3 4,3 2-3,-5 2-1,3-3 0,3 2 2,-3 2-2,7-3 4,-7 1-3,3-2 2,2 1 0,1-2-1,1 0 1,0 0-2,1-2 1,1 0 2,-2 0-4,0 0 0,-1 0 3,-3 0-3,2-2 0,1 2 0,-3 0 1,2 0 3,-1 0-3,-1 0 1,3 0 0,1 0 0,0 0-1,2 0-2,0 0 2,1 0 1,1 0-2,-2 0 0,2 0 0,2 0 2,-6 0-2,5 0 0,-1 0 1,-4-2-1,4 0 2,-2-1 0,4 2-2,-2 1 0,4-2 3,4 2-4,-6-1 2,2 1-1,2-3 0,-2-3 0,4-1 1,-6 1-1,6 1 0,-6 2 1,2 3-2,0 0 2,0-1 2,0 1-4,2-3 2,-2 1 1,4 2-3,-4 0 2,4 0-1,-8 0 0,6-3 0,-2 1 0,-2 2 1,2-2-1,2 2 0,-4-2 0,2-2 0,2 1 2,0-1 1,0 0-3,-1 2 0,3-1 1,-2 3-1,0-2 0,-2 1 3,-2-1-3,4 2 0,-8 0 2,2 0 1,1 0-2,3 0 1,-4 0-3,-2 0 2,4 0 4,0 0-4,-2 0 2,2 0 2,0 0-2,0 0-2,0 0 0,-1 0 2,4 0-3,-1 0 0,2 0 3,2 0-1,-4 0-4,4 0 2,-4 0 0,6 0 2,-4 0-1,4 0 2,-3 0-3,1 0 9,2 0-6,0 2 0,2 1-1,-1 0 2,3-1-4,4 0 0,-5-2 3,1 0-1,1 0-4,1 0 4,0 0-1,1 0-1,-3 0 0,1 0 4,-3 0-2,-6 0-1,8 2 1,-1-2 0,3 4-1,-4-1 1,1-3-4,1 2 4,2-2-1,-3 0-2,3 0 2,-1 0-2,-5 0 2,4 0 0,0 0-1,-3 0-1,-1 0 1,4 4 3,1-4-1,-3 2 0,2 3-1,-6-3-1,5 1 0,-3-2 2,-2 2-2,6 0 4,-5-1-3,-1 2-2,4-2 1,0 3-2,-5-3 4,5-2-2,0 0 0,-4 2 0,7 0 2,1-2-4,-2 0 4,-3 0-1,-3 0-1,6 0 0,0 0 0,-1 0 2,3 2-2,-3 1 0,1-2 0,2 1 0,-1-2 3,1 0-3,-2 0 0,-1 0 0,3 1 0,-3 2 0,5-1 3,-6-2-1,3 0-1,-1 0 1,2 0-1,-1 0 1,1 0-1,1 0 3,1 0-4,-10 0 0,7 0 6,1 0-5,1 2 1,-1 0 0,-2 1-2,-1-1 0,-1-2 3,0 0-2,1 0 0,1 0-2,2 0 2,-3 0-1,-1 0 0,4 0 0,-3 0 0,1 0 1,1 0 0,-3 0-1,4-2 0,-5 2 0,1 0-1,0-3 1,0 3 2,-4-2-2,1 2 0,1 0 0,0 0 0,4 0 0,-7 0 0,3 0 1,2 0-1,-4 0 0,4 0 1,-5 0-2,5 0 1,-2 0 0,0 0 1,-1 0-1,-1 0 0,-2 0 3,2 0-3,-4 0 0,6 0 4,0 0-5,-4 0 2,3 0-1,-1 0 0,-2 0 0,4 0 0,-6 0 0,4 0 0,-4 0 1,4 0-1,1 0 0,-1 0 0,2 0 0,-6 0 1,6 0 2,-2-2-3,0 0 0,-1-2 0,1-2 0,-2 6 1,-2-2-1,2 2 0,-2-2 0,-2 0 1,-2 0-1,1-1 0,-3 1 2,0 0 0,0 2-2,2 0 0,-2 0 0,-1 0 4,1-3-4,-2 2 0,-2-1 2,1 2 0,-1-3-1,-1 3 0,-1 0 2,2-3-2,-9 0 2,2 2 0,-7-4 0,1 3-3,-2 2 0,2 0 4,-4 0-3,0 0 2,-2 0 0,0 0 1,0 0 0,0 0-2,0 0 2,0 0-3,-4 0 0,-10 0-2,-11-4-92,-14-7-41,-19-5-208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3.51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93E28209-F2D2-4D6A-AA6E-2D69668B27C9}" emma:medium="tactile" emma:mode="ink">
          <msink:context xmlns:msink="http://schemas.microsoft.com/ink/2010/main" type="inkDrawing"/>
        </emma:interpretation>
      </emma:emma>
    </inkml:annotationXML>
    <inkml:trace contextRef="#ctx0" brushRef="#br0">69 0 281,'-3'-1'0,"-5"5"12,6 7-11,-9-5 17,-1 10-3,2-7 4,1 6-1,5-6-9,-2-2-3,8 4-3,-6-6 0,2 4 0,-1 0-2,8-4-1,-1 4 1,-6-3-2,8-3 0,-5 0 1,1 2 0,2-3 0,0 0 1,-2 4 0,10-5-1,-5 5 0,2-2 1,-2 6-1,8-8 0,-2 5 1,1 0 1,-1 4-2,-2 0 0,3-7 0,0 4 2,1 3 2,2-1 2,4-2 0,-1 0 0,-5 2 2,4 1-2,-1-5 3,1 1 0,-2 3-2,-4-5-2,-3 3-2,-2 1-2,-4-5 2,2 2-2,-2 1 0,-5-2 3,1 0-2,-7 1 2,3 6-1,-8-2 1,-2 1 0,-1 2-3,-3 0 1,-1 0-3,-3 7 2,-2-5 0,3-4-1,1 5-23,3-3 2,-1 1-14,0-8-12,1 1-24,-4-5-25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3:43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A46B6DA-1A37-409A-8F1F-C5C120EFDCBD}" emma:medium="tactile" emma:mode="ink">
          <msink:context xmlns:msink="http://schemas.microsoft.com/ink/2010/main" type="inkDrawing" rotatedBoundingBox="2462,3067 2607,6712 2506,6716 2360,3071" semanticType="verticalRange" shapeName="Line">
            <msink:sourceLink direction="with" ref="{6DF14C00-FBBF-4A6B-BF44-F5CA6DA23D72}"/>
          </msink:context>
        </emma:interpretation>
      </emma:emma>
    </inkml:annotationXML>
    <inkml:trace contextRef="#ctx0" brushRef="#br0">1312 1956 12,'0'0'12,"0"0"-11,0 0-2,0 0-8,2 0 0,0 0 17,-2 0-7,2-2-2,-2 2-3,0 0 7,0 0 0,0 0 6,0 0 4,0 0-1,0 0 0,0 0-2,0 0-4,0 0 2,0 0 0,0 0 2,0 0 7,0 0 3,0 0 4,0 0 2,0 0 4,0 0 3,0 0 0,0 0 1,0 0-8,0 0 3,0 0-3,0 0-3,0-2-6,0 2 2,0 0-2,0 0-1,0 0 1,0 0 1,0 0-2,0 0 5,0 0-1,0 0-3,0 0 3,0 0-1,0 0 1,0 0 0,0 0-4,0 0-1,0 0-1,0 0 0,0 0-4,0 0 2,0 0-2,0 0-2,0 0 2,0 0 0,0 0 0,0 0 0,0 0-1,0 0 1,0 0-2,0 0-1,0 0-3,0 0-2,0 0 1,0 0-1,0 0-1,0 0 1,0 4 1,0-1-1,0-3 1,0 0 1,0 3 0,0 3 3,0-2 0,0 5 0,0-5 4,0 3-4,2 1 0,-1-4-4,-1 2 0,2 5 0,-2-6-2,0 3-1,0 0 0,0-2 7,4 1-5,-2 0-1,2-1 1,-4 3-1,0-2 0,0 1 0,0 1 1,0-3-2,0 3 0,0-3 1,2-2-1,0 4 2,-2-3-2,0 3 0,0 0 2,0-4-2,0 5 0,0-5 0,0 5 0,0-1 2,2-2-1,-2 5-2,4-2 1,-4 0 0,0-2 3,0 2-3,0 0 0,2-1 0,-2 2 3,0-3-2,0-1-1,0 3 0,3-2 0,-3 0 0,2-1 0,0 3 0,-2-2 1,2-2-2,0 2 2,0-1-2,0 3 1,0-2 0,0 4 0,4 0 0,-4-1 1,0 1-2,-2 0 0,3 0 1,-1 1 0,-2-2 1,6 0 0,-6 1-2,0-2 2,2-1-2,-2 4 2,4-3-2,-4 2 2,2 0-1,-2-2 0,0-1 0,0 5 0,2-2 1,-2-2-1,0 4 0,2-3-1,-2-2 1,2 4 0,-2-1 0,2 0 0,0 3 0,0-1 0,-2 0 0,0 4 1,1-4-2,-1-2 2,6 1-1,-4-4 0,-2 1-1,0 1 1,2 1 0,-2 2 0,2-1 0,2-3 0,-2 9 0,0-8 1,0-1-1,-2 3 0,2-1 0,-2 2-1,4 1 1,-4-3 0,1 4 1,1-5-1,-2 1 0,0 3 0,2-3 0,-2 2 0,2 1 1,0-5-1,-2 1 0,2 3 0,-2-2 0,0 2 0,0 2 0,0-3 0,0 6 2,0-5 1,0 4-4,0-2 2,0 0 2,0-1-3,0 5 0,0-2 4,0 3-5,0 0 2,0 1 3,-4 1-1,2-4-1,0 1 0,0-2 1,2 2-5,0-4 4,0 1 0,0-1 1,0-1-3,0-3 0,0 5 3,0-7-2,0 6 2,0 3-1,0-6 2,0 5-1,0-2-1,0 2 0,0-1 1,0 2 0,0-6 0,0 5 1,0-5 1,0 1-5,0 1 0,0-1 6,0 5-7,0-10 2,0 6 0,0 1-1,0-1 0,0 2 0,0 0 3,0 0-3,0-2 0,0 5 2,0-7-1,0 6-2,-1-4 1,1-1 1,-4 1 1,4 6-2,-2-5 0,0 10 2,2-2 1,0-2-3,0 0 0,0-5 2,0-2-2,0-3 4,0 2-2,0 0 0,0-1 0,-4 1-1,4 0 2,0-3 1,0 3-2,0-2 0,0 5-1,0 4-1,0-1 0,0-1 2,0 6-3,6-3 2,-6-3 0,2 2-1,-2-6 0,0 5 0,4-5 0,-3 0 0,1 1 0,-2-1 2,0 1 1,0-2 0,0 2-1,0-2 1,0-2 1,0 4-5,0-5 2,0 3 0,0-2-1,0-1 0,0 3 1,0-2-2,0 3 2,2 1 0,0 2-1,2 2 0,0 0 0,-2 1 2,2-1-2,-2 0 0,-2 1 1,2-4-1,0 4 1,0-6 0,-2 3 1,0-3-1,0 2-1,0-4 0,0 3 5,0-6-5,0-3 0,0 3 2,0 3-2,0-4 0,0 4 0,0 4 1,0-3 0,0 1-1,0 1 0,1-3 0,1 3 1,0-1-1,-2 2 0,2-4 3,-2 5-5,2-3 4,4 3 0,-6-1-2,0-4 3,0 3-2,0-5 1,0 2 0,0 2-1,0-1 1,0-1 0,0 0-1,4 3-1,-4 0 0,0 1 6,0 2-6,0-6 0,0 3 5,0 4-3,0-4 2,0 1 0,0 1-1,0-7 1,0 8-4,0-9 0,0 2 2,0 2-1,2-4-1,-2-4 0,0 2 0,0 1 0,0-7 0,2 6 1,2-6-1,-4 4 0,0-1 0,0 2 0,2 0 0,-1 1 0,3-1 0,-2 2 0,-2 0 2,0 1 0,0-2-1,0 1 1,0-2-1,0 0-1,2 1 0,-2-3 0,0 3 0,0-3 1,2 4-1,-2-2 0,2 1 5,-2-1-1,0-1 0,0-1-1,0 1-3,0 0 0,0-3 2,0 0-2,0-2 0,0 0 0,0 1 0,0-1-30,0 0-7,0-1-11,-6-8-18,-9-7-30,-5-6-97,-1-11-159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5:07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 0 26,'-12'-3'28,"12"3"0,0 0-4,0 0-2,0 0-29,0 0 14,0 0 152,0 0-122,0 0-11,0 0-4,-5 0-10,5 0-5,0 0-2,0 0-3,0 0-2,0 0 0,0 0 0,0 0 1,0 0 0,0 0-1,0 0 0,0 0-1,0 0-2,0 0 5,0 0 0,0 0 2,0 0 12,0 0 9,0 0 4,0 0-4,0 0-5,0 0-10,0 0-7,0 0-5,0 0-25,0 0-64,9 0-94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0:52.04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17C0EDB-344A-42E4-9543-720ABF699892}" emma:medium="tactile" emma:mode="ink">
          <msink:context xmlns:msink="http://schemas.microsoft.com/ink/2010/main" type="writingRegion" rotatedBoundingBox="679,765 24290,759 24292,7578 681,7585"/>
        </emma:interpretation>
      </emma:emma>
    </inkml:annotationXML>
    <inkml:traceGroup>
      <inkml:annotationXML>
        <emma:emma xmlns:emma="http://www.w3.org/2003/04/emma" version="1.0">
          <emma:interpretation id="{4925F86C-4CA9-40A9-82A2-FE1CF0DBCE5B}" emma:medium="tactile" emma:mode="ink">
            <msink:context xmlns:msink="http://schemas.microsoft.com/ink/2010/main" type="paragraph" rotatedBoundingBox="1058,765 24290,759 24291,2791 1059,2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793416-496C-47DA-877F-451BE9F95DB9}" emma:medium="tactile" emma:mode="ink">
              <msink:context xmlns:msink="http://schemas.microsoft.com/ink/2010/main" type="line" rotatedBoundingBox="1058,765 24290,759 24291,2791 1059,2797"/>
            </emma:interpretation>
          </emma:emma>
        </inkml:annotationXML>
        <inkml:traceGroup>
          <inkml:annotationXML>
            <emma:emma xmlns:emma="http://www.w3.org/2003/04/emma" version="1.0">
              <emma:interpretation id="{16CF162D-5ACC-48D5-9540-8468201D27EE}" emma:medium="tactile" emma:mode="ink">
                <msink:context xmlns:msink="http://schemas.microsoft.com/ink/2010/main" type="inkWord" rotatedBoundingBox="1058,1119 4207,1118 4208,1957 1059,1958"/>
              </emma:interpretation>
              <emma:one-of disjunction-type="recognition" id="oneOf0">
                <emma:interpretation id="interp0" emma:lang="tr-TR" emma:confidence="0">
                  <emma:literal>Tablo</emma:literal>
                </emma:interpretation>
                <emma:interpretation id="interp1" emma:lang="tr-TR" emma:confidence="0">
                  <emma:literal>Tabla</emma:literal>
                </emma:interpretation>
                <emma:interpretation id="interp2" emma:lang="tr-TR" emma:confidence="0">
                  <emma:literal>tablo</emma:literal>
                </emma:interpretation>
                <emma:interpretation id="interp3" emma:lang="tr-TR" emma:confidence="0">
                  <emma:literal>Tabl0</emma:literal>
                </emma:interpretation>
                <emma:interpretation id="interp4" emma:lang="tr-TR" emma:confidence="0">
                  <emma:literal>Tabho</emma:literal>
                </emma:interpretation>
              </emma:one-of>
            </emma:emma>
          </inkml:annotationXML>
          <inkml:trace contextRef="#ctx0" brushRef="#br0">3 10 35,'-2'0'40,"0"-2"-2,2 2-20,0-2 0,0 0-7,0 2 1,0 0 5,0-3-4,0 3 2,0 0 3,0 0-3,0 0-3,0 0 1,0-1-1,0 1 1,0 0-1,0 0 4,0 0 10,0 0 7,0 0 0,0 0 4,0 1 3,0 4-2,2-3-11,4 0 41,-4-2-17,2 0-25,2 0-6,-1 4 3,5-2 3,2-2-6,3 6 0,1-6-9,3 3-1,2 0-2,1 2 7,1 3-1,4 1-5,2 2 4,6-1 0,-1 3 0,5-2-4,0-4-4,-1 2 0,3-2 4,-1-1-6,1-2-2,-8 2-2,2-4 2,-2 1 0,-2 3 0,-2-6 1,3 0-3,-1 0 1,2 0 4,-2-6-2,0 5-3,-6-3 0,0 1 2,-5 3 1,-5 0-3,-9-3-1,0 3-13,-6 0-2,0 0-6,0 0-1,0 0-19,-10 0-15,0 0-17,-3 0-27,-8 0-28,1 0-19,3 5 40,1-5 3,3 0-4</inkml:trace>
          <inkml:trace contextRef="#ctx0" brushRef="#br0" timeOffset="242.5322">579 115 428,'-8'0'0,"8"7"172,-1 2-140,1 7 1,0 13 29,0 4-6,-2 4-30,2 3-8,0 1 4,-4 0 1,4-1 1,0 2-1,0-5 1,0-4 0,7 1-2,-3-1-2,4-6-5,0 3-4,-4-5-3,3-3-2,-3-3-3,2-4 0,-4 1 1,-2-3-4,4-1 0,0-2 0,-2-1-38,5 2-6,-7-3-45,0 0-66,0 1-87,-5-9-145</inkml:trace>
          <inkml:trace contextRef="#ctx0" brushRef="#br0" timeOffset="1056.5355">1395 477 217,'0'-8'0,"-4"3"60,-2 0-25,0-1-7,-1-2-7,-7 2-16,4 0 2,-5-2 11,0 6 22,1-2 16,1 2-6,-9 2 8,5 0-6,-2 0 1,-3 0-3,-1 6-6,-2 4-5,2 2-7,-6 7-3,4 4 4,1 1-5,1 1-19,4 4 4,9-7-8,-1-3 0,5-2-2,6-5-5,-2 2 3,2-2-1,2-2 0,2-1 2,5-1-1,1-1 2,0-4-2,5 1 2,4-1 0,1-3-3,1 0 0,2-3 3,4-2-3,2-4 0,-2-5 2,2 1 0,0-4-4,-3-2-5,-3 0 2,-2 7 1,-2 1 4,1 2 0,-7 5-2,1 2 2,-1 2 0,-7 0-6,4 4 4,-3 5-1,5 2 3,-2 1 0,-1 1-2,-1-3 2,-4 2 0,-2 1 10,2-4-4,0 3 0,-1 1-1,3-1-1,-2 3-3,2-6 2,0 1-3,1-1 0,-3-1 1,0-3-1,0-5 3,2 2-5,-2 0-19,2 1 6,-1-3-12,1 0-11,-2 0-10,2 0-20,0-9-38,1-9-37,-3 0-96,4-7-69</inkml:trace>
          <inkml:trace contextRef="#ctx0" brushRef="#br0" timeOffset="1591.7502">1751 25 836,'-4'-9'0,"4"7"84,0 1-86,-2 1-4,2 0-3,0 12 3,0 2 6,0 11 0,-4 1 27,0 6-4,4 2-2,-2 6 2,2-1 1,0 6-4,0 3-8,0-2-4,4 1-3,-2-1 2,0-2-4,2 1-3,0-7 0,1-5 7,-5 1-7,4-4 0,-4-2 1,2-9-1,0-1 0,0-6 0,0-4-2,-2-3 3,0-3-2,0-2-17,0 0 9,4 0 0,2 0 1,1-17 2,5-4 5,0-8-5,3-10 5,2 6-4,1-3-2,1 2 1,-1 5 2,-1 7 2,-2 6 2,-1 7 0,-6 6 3,5 3 0,-3 0-4,5 1 2,3 10 1,-7 2 1,7-1-2,-3 5 0,-3-1 2,-1-5-2,1 5 3,-2-2 0,-5 1-2,5-4 0,-6 5 1,-2-7-1,0-5 1,-2 3-2,0-4-2,0 3-1,-6 5 3,-4-4 4,3-1-2,-13 3-4,3 1 2,-4-5 11,-6 4-13,-1 1 2,-2-2 3,1 1-4,0-4 0,3 3 1,3-1 0,2-3-2,6-2-20,1 0-5,2 1-2,9-3-28,-3 0-17,6-7-30,0-8-39,4-3-46,15-10-43</inkml:trace>
          <inkml:trace contextRef="#ctx0" brushRef="#br0" timeOffset="1896.8809">2334 22 704,'-4'-3'0,"4"0"113,0 3-86,0 0-19,0 7-10,-2 11 4,1 7 18,1 8 10,0 2 1,0 1-8,0 3-4,3-2 2,1-3-3,0 6-1,2-2 2,-2-4-8,5 4 1,-1-1-4,0-4 0,4 3-3,-5-4-2,3-2 2,-2 2-6,-3-5 2,1 2-1,2-5 0,-2 0-2,0 0-19,-3-3-10,3-5-8,-2-3-8,-4-4-27,8-5-21,2-2-42,-1-2-2,7-2-13,3-11 9,2-6 13</inkml:trace>
          <inkml:trace contextRef="#ctx0" brushRef="#br0" timeOffset="2227.0952">2771 617 391,'0'0'0,"0"0"183,0 4-115,2 0 3,0 2-29,0-2-12,2 9-5,-4-4 2,0-2 4,0 6-5,2-2-6,-2 3 0,9 3 0,-5-2-5,2 3-2,4-7-3,-1 7-1,1-4-2,0-3-1,1 0-1,1-3 0,1 0-1,3-4-1,-1-2 0,1-2-3,1 0 0,4 0 3,-3-4-2,3-3 0,2-7 3,1-3-4,-3 1 0,0-9 0,-2 3 8,-3-2-7,-7 0-2,3-3-6,-10-1 1,-2 3 1,0 2 3,-10 5 0,3 2-1,-11 3 1,-3 9-2,-2-4 1,-4 7 6,-6 1-1,2 0-1,-2 3-2,4 5-6,0 3-28,0 2-30,6-3-29,0-2-72,3 1-92</inkml:trace>
        </inkml:traceGroup>
        <inkml:traceGroup>
          <inkml:annotationXML>
            <emma:emma xmlns:emma="http://www.w3.org/2003/04/emma" version="1.0">
              <emma:interpretation id="{FF0E40D0-6055-41C4-B0BC-9FB838645F80}" emma:medium="tactile" emma:mode="ink">
                <msink:context xmlns:msink="http://schemas.microsoft.com/ink/2010/main" type="inkWord" rotatedBoundingBox="5166,969 9534,968 9535,2564 5167,2565"/>
              </emma:interpretation>
              <emma:one-of disjunction-type="recognition" id="oneOf1">
                <emma:interpretation id="interp5" emma:lang="tr-TR" emma:confidence="0">
                  <emma:literal>değeri.</emma:literal>
                </emma:interpretation>
                <emma:interpretation id="interp6" emma:lang="tr-TR" emma:confidence="0">
                  <emma:literal>değeri =</emma:literal>
                </emma:interpretation>
                <emma:interpretation id="interp7" emma:lang="tr-TR" emma:confidence="0">
                  <emma:literal>değerin.</emma:literal>
                </emma:interpretation>
                <emma:interpretation id="interp8" emma:lang="tr-TR" emma:confidence="0">
                  <emma:literal>değeriz.</emma:literal>
                </emma:interpretation>
                <emma:interpretation id="interp9" emma:lang="tr-TR" emma:confidence="0">
                  <emma:literal>değeri</emma:literal>
                </emma:interpretation>
              </emma:one-of>
            </emma:emma>
          </inkml:annotationXML>
          <inkml:trace contextRef="#ctx0" brushRef="#br0" timeOffset="3552.9162">4375-99 510,'0'0'0,"0"0"146,0 10-154,2 10 9,2-2 24,-2 14 22,0 0-9,8 5-8,-8 8-5,3-2 1,-1 1-3,4 1 5,0-6-1,0 2-3,1-5-3,-1 2-4,5 0-5,-5-4 0,6 3-2,-5-3-1,3-4-3,-4-5 1,3 2-3,-1-2 0,2 1-3,-5-6-2,-1 0 2,2-6-1,-6-3 0,0-3 2,0-4-1,0-2 0,-2-2 1,0 0-1,0 0 3,0 0 0,-2 0-1,-6-6-4,-8-2-10,-5-7-12,-2 0 1,-2-4-2,-6 5-1,8-1 2,-4 1 5,-4 3 7,6-2 3,-1 4 8,-1 1 0,4 4 0,-2 0-7,2 4 8,0 0 1,3 0 1,7 0 0,-5 6 2,5 1 9,3-3 2,1 4-6,7 0 1,0 1-4,2-1-7,0 7 0,0-4 3,2 1 0,9-1 2,-1 1 2,9 3-2,-1 0 2,5-1 0,-2 2 0,4-7-1,4 0 2,-4 4-4,2-4 2,2 0 1,6-4-6,-2 1 2,0-4 0,8-2-3,-5 0 0,9 0 1,-3-8-1,3-3 2,-1-8-2,1 4 0,5-2 0,-4-3 0,1-2 2,-3-7-2,-5 5 2,-3-4-3,-5-4-12,-4 5 8,1-3-2,-15 3-1,1 4-2,-11 0 5,-1 6-1,-2 2-2,-7 5-3,-9 1-3,-5 3 3,-2 5 2,1 1 0,-3 5 6,-6 12 6,8-1 7,-2 7 6,0 5-4,0-3-1,4 0 7,-1 0-6,7-3 3,9-5-9,-2 2 3,6-3-4,2 0 3,0 0-3,10 1 2,0-3-2,5 6-3,6-6 3,-1 4-4,3-4 1,2 1 1,-2-3-3,6-6 0,2 5 0,-2-2 1,8-5 0,0 1-1,-6-5-16,5 0-3,-3-2-11,-4-5-3,4-6-17,-4 1-13,2 1-21,4-6-22,0 1-6,-5-2 16,1-3-15,0-1-16,-4-5-3</inkml:trace>
          <inkml:trace contextRef="#ctx0" brushRef="#br0" timeOffset="4000.8928">5672 481 59,'0'-9'0,"0"4"239,-3 0-110,-5 5-24,-4 0-27,-5 0 2,-1 2-10,1 9-16,0 4-2,-3 2-20,3 2-4,1 2-3,5 0-9,-1 3 0,4-2-4,-1-1-4,7-1 1,2-4-6,0 4 0,0-4-2,2 1-2,6-5-2,1 1 3,1-4 0,1-4 0,1 4-2,0-5 2,7 1 0,-4-5-9,7 0 6,-1 0 0,6-13-8,4 1 8,-2-6-5,-2 0 7,0 3-5,-11 2 11,-3 4-3,-5 0-4,-8 6 3,4 0-2,-4 3 2,0 0 0,4 1-1,-3 10 0,3 1 8,-2 9 0,0 2-3,-2 3-4,0 7 2,8 2-1,-4-1 1,0 5 3,1-1-1,5 0-2,-2-2-2,-2-3 2,1-1-1,-5-1 0,0 0 1,2-3-3,-4-3 0,0 0 4,0-8-3,-6 1-2,-5 2 0,-9-2 2,-3 0 2,-4 3-1,-13 3 4,-7-1-11,-9-4 7,-6 0-4,-2-5-4,5-3 1,6-7-6,1-4-8,14 0-10,-1-9-19,4-9-44,6-9-67,0-9-61,12-9-68</inkml:trace>
          <inkml:trace contextRef="#ctx0" brushRef="#br0" timeOffset="4291.5903">5392 353 189,'0'-22'0,"0"0"0,0 10-5,0 1 6,0 2 23,0 7 76,0 0 21,0 2-34,0 0-33,4 0 4,2 0 24,5 2-14,1 0-10,5 6-8,3-7-13,3-1-8,0 0-8,4 0-9,0-6-2,0 1-2,-2 1-5,4-1 2,-3 4-6,-3-1 1,0 2 0,0 0 0,-4 0-19,1 2-22,-5 10-26,-7 5-27,2-2-42,-5 8 11,-3 3 3,2 5-15,-2 3 14</inkml:trace>
          <inkml:trace contextRef="#ctx0" brushRef="#br0" timeOffset="5035.7255">6034 631 431,'8'1'0,"-5"2"64,7 3-23,2 1 23,-5-3-5,5-1-17,-2 1-18,1-4-2,7 0 7,-5 0 6,8-2-8,1-3-7,-1-3-4,2-1-6,-2-1-6,3-1 1,1-6-2,-4 3 3,-6-4-5,1 2 1,-3 1-3,-5 4 2,-4-5 1,-4 4-2,0-1-13,-10 3-6,-1 0-2,-3 5-3,-1 5 11,-3 0 8,-1 0 4,-4 5 2,0 6 9,0-2-3,-8-1-3,5 2 10,1 4 3,2-4-2,8-2 7,5 0-3,0-5-5,10 5-8,0-3-3,0 1 0,0 6 9,0 3 6,12 2-3,-4 0-1,7 1-4,-1 4 1,-1-3-2,3-4 0,-3 4-4,1-3 0,7 1-5,-2 0 0,-3-2 2,-1-4-3,1-6 0,-1 2 2,1-5-1,-3-2-2,5 0-11,3-2-1,2-6-8,2-7-4,4-5-8,-2 0-7,2-5-6,2 4-8,-2-1 13,0 8 24,0 1 9,-4-1 8,2 9 1,0 1 0,0 4 0,-3 0-1,-3 0 2,-2 7 2,-5 2 6,-5 4 4,-7-4 3,4-1 5,-6 0 1,0 1 2,0-4 0,0 1 1,0-5-1,0 3-6,0-4-5,0 0-3,0 3-2,0-3 3,0 0 1,0 2 2,0-2-3,0 0 2,0 0-3,0 0 2,0-2 0,0-5-6,0 1-4,0-4 2,-2-3 1,2-1-4,0-2-1,6-2 0,2-6 0,-1 1 0,5 0-7,4-2-1,-1-1-6,0 3 0,7-1 3,-1 3-1,6-1 1,-2 4-17,2 0-6,0 6-2,-5 3-6,5 1-22,-6 3-26,-2 3-21,-3 2 6,5 0-2,-2 0-1,1 0 47,-1 2-5,0-2 6,-3 3 2</inkml:trace>
          <inkml:trace contextRef="#ctx0" brushRef="#br0" timeOffset="5400.5272">7383-100 1044,'-4'-25'0,"0"11"49,2 7-37,2 5-13,-2 0-8,2 2-31,-3 0-30,3 0-65,0 0-195</inkml:trace>
          <inkml:trace contextRef="#ctx0" brushRef="#br0" timeOffset="5254.1726">7360 328 4,'15'-1'46,"-1"1"12,-5 0 38,1 0-17,-4 4 30,2 3-10,-3 6 2,-1 0-10,4-1-14,-8 6-13,0-2-7,0 4-9,0-2-3,0 1-15,0 1-9,0 2-2,0-2-4,0 0 0,0-1-6,-2-2 0,2-1-4,0 4 1,0-6-3,6 6 0,-2-6-1,0 3-3,-2-5 1,1 0 0,-3 0 1,0-4-1,0 0-35,0 3 2,0-6-5,0 3-8,-7-4-20,3-2-26,-10-2-57,9 0-39,-5-6-76</inkml:trace>
          <inkml:trace contextRef="#ctx0" brushRef="#br0" timeOffset="6147.7759">7932 385 477,'8'0'0,"3"0"50,-1 0-44,7 0 10,5 0 3,-3-4-10,6-1-7,2-3 2,2 0 23,0 4 16,4-1 13,-2 1-25,0 4-9,-2-2 0,-4 0-8,4-1-5,-2 1-10,-4 2 2,2 0 2,-5 0-3,-1 0 0,-7 0-17,-5 0-29,-3 2-34,2 1-17,-6 5-29,-8-1-20,-3 3 9</inkml:trace>
          <inkml:trace contextRef="#ctx0" brushRef="#br0" timeOffset="6342.6534">7973 707 585,'0'3'0,"0"3"158,1 0-142,5 2 48,8 3-2,1 2-29,7-6-20,3-2-6,2 3 3,6-6 1,1-2-1,7 0-12,0 0 0,5-2 2,0-6 0,5 3-74,3-2-84,-8-2-148</inkml:trace>
        </inkml:traceGroup>
        <inkml:traceGroup>
          <inkml:annotationXML>
            <emma:emma xmlns:emma="http://www.w3.org/2003/04/emma" version="1.0">
              <emma:interpretation id="{C57EF4FB-75B9-487B-9020-31BDD6D6C98E}" emma:medium="tactile" emma:mode="ink">
                <msink:context xmlns:msink="http://schemas.microsoft.com/ink/2010/main" type="inkWord" rotatedBoundingBox="10127,1036 13912,1035 13913,1971 10128,1972"/>
              </emma:interpretation>
              <emma:one-of disjunction-type="recognition" id="oneOf2">
                <emma:interpretation id="interp10" emma:lang="tr-TR" emma:confidence="0">
                  <emma:literal>Kritik</emma:literal>
                </emma:interpretation>
                <emma:interpretation id="interp11" emma:lang="tr-TR" emma:confidence="0">
                  <emma:literal>kritik</emma:literal>
                </emma:interpretation>
                <emma:interpretation id="interp12" emma:lang="tr-TR" emma:confidence="0">
                  <emma:literal>Kritih</emma:literal>
                </emma:interpretation>
                <emma:interpretation id="interp13" emma:lang="tr-TR" emma:confidence="0">
                  <emma:literal>Kritilr</emma:literal>
                </emma:interpretation>
                <emma:interpretation id="interp14" emma:lang="tr-TR" emma:confidence="0">
                  <emma:literal>Krits'h</emma:literal>
                </emma:interpretation>
              </emma:one-of>
            </emma:emma>
          </inkml:annotationXML>
          <inkml:trace contextRef="#ctx0" brushRef="#br0" timeOffset="7429.0309">9606 50 768,'0'0'0,"0"0"92,-4 11-95,-6 5 1,-5 6 3,-6 5-2,-5 5 2,-6-1-3,1 3 3,-6 0 1,2-3 1,0-1-1,-1 1-1,1-2 0,2 3-2,0-3 2,0 4 10,2-3-5,4 2-2,4-1 3,4-4-4,7-2 2,2-7-5,10 2 0,0-6-3,4-1 8,8-3 2,1-1 0,5 1 2,3-1 4,4-4 0,10 2 2,2-5 1,3 0-4,3-2-4,-4 0-3,9 0-2,-4-4 0,1-3-3,-3 4 0,1 0 0,-3-3 0,-1 3 0,-6-2 0,0 1 0,-4 0-11,2 2-18,-8-2-37,-8 1-46,5 1-71,-7-2-61,-3-1-37</inkml:trace>
          <inkml:trace contextRef="#ctx0" brushRef="#br0" timeOffset="7086.0569">9194-60 598,'-4'-5'0,"4"4"131,0 1-103,0 0-8,0 0-7,0 13-9,2 11 13,0 6 16,4 10 0,-4 7 0,7-1-4,-5 7-5,4 3-8,4-2-1,-1 0-5,1 1-7,-1 0 0,1-5 0,-4-1-1,0-8-2,-7-3 0,1-4 6,0-5-5,-2-1-1,0-4 0,0-8-5,0-3-15,0-7-11,0 0-14,0-5-11,-2-1-22,2 0-17,0-13-37,2-14-131,8-7-34</inkml:trace>
          <inkml:trace contextRef="#ctx0" brushRef="#br0" timeOffset="7794.5061">9979 631 677,'0'4'0,"0"5"118,2 4-88,0-1 11,0 7-12,-2-6-7,2 5-3,-2-3-5,0 0-2,7-2 1,-3 1-1,2-1 6,-2-1-2,-4 1-5,2-4-5,4-1-1,-4 0-1,1-1 2,-3-5-4,0 0 0,0-2-1,0 3 3,0-3-1,0 0 5,0 0 2,0-3-5,0-5 2,0-3-4,0-1-4,-2-8 0,2 4 0,0-6 2,0-5-2,6-2-1,0-5 2,4 2-3,-3 1-3,1 6 4,-2 2 1,2 3-3,3 9 7,1-3-5,5-1-1,1 2-1,7-1 6,2 2-4,0 1-45,2 3 29,2 4-2,-6 1-5,-2 3-14,-2 0-7,-5 0-33,-4 7-42,-1 3-4,-5 0-1,2 3-3,-1-2 9,-1 1-46</inkml:trace>
          <inkml:trace contextRef="#ctx0" brushRef="#br0" timeOffset="8013.8427">10617 515 184,'6'0'0,"1"0"200,-5 0-112,2 3-2,-4 2 1,0 1 0,4-1-28,-4 6-7,4 2-5,0 1-10,-4 3-7,0 0-8,0 2-6,0 0-5,0 0-5,2 0 0,0 1-3,3 0-1,-1-1-2,0-2 0,4-5 3,-6 1-3,2-1 0,-1-6 0,-3 5-25,0 0-5,0-6-22,0-2-18,0-1-37,-9-2-54,-1-2-78</inkml:trace>
          <inkml:trace contextRef="#ctx0" brushRef="#br0" timeOffset="8213.7082">10675 37 981,'-4'-18'0,"4"3"40,-2 11-37,2-1 1,0-4-6,-4 2-2,4-5-7,0 7 1,4 1 4,2-5 1,1 2-9,5 0-16,-2 5-14,3 2-12,-3 0-43,1 0-39,1 5-33,-2 1-30</inkml:trace>
          <inkml:trace contextRef="#ctx0" brushRef="#br0" timeOffset="8958.748">10988 459 198,'-2'-7'0,"-4"5"349,6 2-261,0-2-24,0 2-10,0 0-2,0 0-7,0 0-11,2 0-8,8 0-4,5 9 4,-1-4 2,1 2-4,3-1-4,-1 3-5,0 0-7,3-2-1,-1 4-3,-2-2-1,3-5 1,1 4-2,-4-6-2,5 2 0,-3 1-1,4-5 1,-2 0 0,1 0-13,-1 0-9,2-5-1,-2 1-7,-1 2-11,1-6-17,0 4-4,-1-1-11,-1-1-2,0-3-8,4 4 23,1-3-2,-3 3 8,6-2 1,-2-1 0,-6 0 1,3 1 22,-5 3 27,0 1 6,-1 3 23,-8 0 36,1 0 21,1 7 5,-10-2-7,2-5-3,2 5 19,-4 5-37,0 0-5,4 1-16,-4 1-4,0 1-3,0-2-5,0 0-4,0 7-5,2-4-5,3 3-7,-1-2-4,-2 2-1,4-3 1,-4 6-1,6-7-2,-6 1 2,0-1-1,-1-3 0,-1-2 0,0-1-31,0-3-4,0 1-12,-5-2-25,-13-1-54,1-2-98,-1 0-103</inkml:trace>
          <inkml:trace contextRef="#ctx0" brushRef="#br0" timeOffset="8512.5932">11104 25 637,'6'31'0,"-1"6"97,-3 3-54,-2 3-24,0 2-16,0-5 12,0 1 3,2 0 4,2-6 6,4 4-8,0-8 2,-1-2 7,5-4-5,-6 5-5,5-4-8,-3-1-5,6-2-6,-7-4 0,1 0 0,2-6 2,-8-1 2,0-4-3,1 6-2,1-8-4,2-1 2,-4 3-1,-2-2-6,0 0-8,0 1-5,-6-2-17,-1-1 1,3 2-15,-8-3-11,2-3-15,-1 0-7,-1-6-9,-3-5-13,5 3-18,0-4 17,5-1-25</inkml:trace>
          <inkml:trace contextRef="#ctx0" brushRef="#br0" timeOffset="9159.0288">11761-28 892,'-4'-16'0,"4"0"86,0 10-59,-2 5 6,0-4-10,2 3-14,0-4-11,0 3 1,0 3 1,0 0 0,0 0-11,0 0-6,-2 0-12,2 7-13,0 3-20,4 5-7,10 2-42,-5-2-57,7-1-15,3-3-33</inkml:trace>
          <inkml:trace contextRef="#ctx0" brushRef="#br0" timeOffset="9677.9499">12169 32 612,'0'1'0,"0"5"44,2 5 0,0 5 12,0 2-21,-2 5-4,0 4-5,0 3 11,0 6-2,0-4 2,0 1-5,-2 0-6,2 5-5,0-2-4,0 2-4,0 4-2,0-4-8,0-2 0,0-2-2,0-5 0,0-1-2,0-6 0,0 0 2,0-1 0,0-8-1,2 2-1,-2-6 1,2-4 0,-2 1-16,0-6 3,1 0-1,-1 0 5,2 0-3,4-5 2,6 0 0,1-10 1,3-2-5,5 0-9,0-2-8,1-1 4,-5 7 10,-2-2 7,-7 8 6,2-1 6,-6 8-4,0-2 1,-2 0 0,1 2 2,-1-9 0,2 9 0,-4 0-2,0-2 2,0 2 1,0 0 5,0 0 5,0 0 1,0 0 7,0 0-7,0 0-3,0 0 2,0 0 4,0 0-1,0 5-5,0-1-2,2-2 3,2 2 5,2 3 0,3 1 0,-1 5 1,0-7-4,2 3 1,1 8 2,1-3-4,5 0-1,-3 1-1,1-2-4,4-2 2,1-3-5,1 0-2,0-2 0,3-3 2,8 0-2,-3-3-2,8 0-16,6-3-27,-1-8-46,3-6-64,-1-8-247</inkml:trace>
        </inkml:traceGroup>
        <inkml:traceGroup>
          <inkml:annotationXML>
            <emma:emma xmlns:emma="http://www.w3.org/2003/04/emma" version="1.0">
              <emma:interpretation id="{DF1A9118-4712-4913-83DC-5158BCF7008F}" emma:medium="tactile" emma:mode="ink">
                <msink:context xmlns:msink="http://schemas.microsoft.com/ink/2010/main" type="inkWord" rotatedBoundingBox="14463,1034 18520,1033 18521,1930 14464,1931"/>
              </emma:interpretation>
              <emma:one-of disjunction-type="recognition" id="oneOf3">
                <emma:interpretation id="interp15" emma:lang="tr-TR" emma:confidence="0">
                  <emma:literal>nokta.</emma:literal>
                </emma:interpretation>
                <emma:interpretation id="interp16" emma:lang="tr-TR" emma:confidence="0">
                  <emma:literal>nokta:</emma:literal>
                </emma:interpretation>
                <emma:interpretation id="interp17" emma:lang="tr-TR" emma:confidence="0">
                  <emma:literal>noktan</emma:literal>
                </emma:interpretation>
                <emma:interpretation id="interp18" emma:lang="tr-TR" emma:confidence="0">
                  <emma:literal>nokta</emma:literal>
                </emma:interpretation>
                <emma:interpretation id="interp19" emma:lang="tr-TR" emma:confidence="0">
                  <emma:literal>nokta?</emma:literal>
                </emma:interpretation>
              </emma:one-of>
            </emma:emma>
          </inkml:annotationXML>
          <inkml:trace contextRef="#ctx0" brushRef="#br0" timeOffset="10882.9517">13404 435 264,'2'-8'0,"2"2"171,3-4-139,-5 7 13,2 1 12,-2 2 13,0-4-3,-2 4-8,0 0-9,2 0-15,0 17 0,8-3 1,-5 10-9,1 3-7,6 0-7,-8 0-4,-4 0-2,4-3-1,-2-1-3,5-4-2,-1-1 4,-4-6 0,-2-2-3,2-4 1,-2-1-3,0-1 0,2-4 2,0 0-2,-2 0 0,2 0 5,2 0-2,-2-9-2,5-5 2,1-8 1,6-2-8,1-8-12,-1 3 4,-1-3 5,1 1-2,-5 2-3,7 3 5,-5 7-5,5-1 9,1 8-2,-3-1 0,5 1 5,-7 8 0,3 4-5,1 0 5,-9 0-7,1 7 5,4 4-1,-7 5 6,7-6 11,-4 11 1,-1-2-3,7 1 0,-6 5 1,5-1-3,1-1-1,-3 1-2,5-3-1,1 4-2,-5-2 0,3 2 2,1-4-5,-5 3 1,3-2-2,-1-3 0,-3-1 2,-4-4-1,2 1-1,-5-8 0,1-2-22,-4-3-4,2 0-13,0 1-30,0-3-44,6 0-74,-4-5-70</inkml:trace>
          <inkml:trace contextRef="#ctx0" brushRef="#br0" timeOffset="11286.6587">14287 664 638,'0'4'0,"0"-4"125,0 3-93,0 0 13,0 9 5,0-6-5,0 0-6,0 6-4,0-6-6,0 2-1,0 4-10,0-1-5,2-4-8,4 0-2,6 0 0,-5-1 1,5 1-2,-2-1 1,3-6-3,6 0 0,-3 0 4,9 0-5,2 0 2,-4-2 0,2-9 0,6-2-2,-6-4-13,1-5 1,-5-2-3,-4 3 0,-7 1-2,2-5 2,-7 3 6,-3-1 1,-2 1 2,0-3-4,0 8-1,-9-4-2,-9 6-1,-9 0 3,-4 0-8,-11 3 10,-1 9 3,-9 3 6,-2 0 1,4 2 0,-3 7 17,11 0-13,7 4-2,4 2-1,4 2-2,4 2-1,6 0-2,3 1-10,10-2 0,4-4-9,0-3-5,2 0-3,15-5 2,1-1-1,5-4-8,4-1-12,6-1-18,0-8-21,4-6-23,3 1-23,-1-8-30</inkml:trace>
          <inkml:trace contextRef="#ctx0" brushRef="#br0" timeOffset="11815.9867">14823-56 547,'-6'-11'0,"2"0"186,4 6-95,0 3-24,0 2-35,0 0-23,0 9-15,-6 5 2,6 12 8,-2 4 23,0 1-6,2 3 1,0 2 0,2 3-2,6 5-3,0 5 0,3-3-3,1 3-2,1-6-3,-3 2-2,4-3-1,-7-4 1,5-2-4,-4 3 3,-4-8-1,5-2-2,-5-2-2,0-6 0,-2 1 1,2-6-2,2-5 0,-4-4 0,-1-4-1,-1-3 1,2 0-9,-2 0-3,4 2 1,-4-2 2,2 0-3,4-9-4,6-5 2,9-9-5,-2-2-2,2 1 0,1 2 0,-7 1 13,-5 4 5,1 6 0,-7 3 6,-2 2-2,2 1-1,-4 5 0,0 0 0,0 0 1,0-2-1,0 2 0,0 0 3,0 0 4,0 0 2,0 0 2,0 0 0,0 0 1,0 0-6,0 4 0,0 3 1,2 0 7,0 2 1,4 0-3,-2 2-3,-2-1 0,3 0 0,3 3 1,2-1 0,5 1-1,-3-2 4,7-1 4,0 5-7,5-1 0,-1 0-6,6 0-1,-4-3-2,-2-5-1,2-1 0,-3-3-9,10-2-16,-5 0-14,6 0-21,2-9-24,-2-6-79,2-5-229</inkml:trace>
          <inkml:trace contextRef="#ctx0" brushRef="#br0" timeOffset="12660.8023">15536 343 633,'-10'-5'0,"10"1"107,0 4-72,6 0-14,-2 0-5,0 0-6,2 0 9,7 2 10,5 2 4,3 3 0,4-3-5,0 3-7,4-3-2,2-1-5,4 1-8,0 3-2,1-2-3,-1 3-1,-2-5 0,-4 1 0,2-1 0,0 0-2,-4 5-15,0 5-12,-2-6-33,-4-2-37,-1 5-47,-3-2 1,0 3-6,-5 2-6,5-3 25,3-2 43</inkml:trace>
          <inkml:trace contextRef="#ctx0" brushRef="#br0" timeOffset="12387.2552">15627-6 461,'8'-9'0,"-3"3"41,-1 1-12,0 3 14,-2 2-4,0 0-1,2 0-11,2 4 15,-3 9 11,3 8 8,4 6-12,-4 9-18,-2 4-7,-1 7-6,7 2-1,-4 3-4,-2 0-3,2 0-3,-1 6 0,-1-8-2,2 0 0,0-8-3,0-1-2,1-6 0,-3-2 0,6-2 0,0-4 1,-1-5-1,-1-4 0,-4-3 0,-4-6-1,2-1-39,-2-4 0,0-2-19,-4 0-25,-4-2-42,-5 0-30,-5-2-107</inkml:trace>
          <inkml:trace contextRef="#ctx0" brushRef="#br0" timeOffset="13028.9018">16441 381 465,'-18'6'0,"-1"1"118,-2 1-44,-8 13 1,1-5-24,-2 4-4,-3 3-2,9-3-14,-1 2-5,6-1-6,4-1-10,5 0 1,4-4-2,0 0-2,4-3-1,2-2-3,0 0-2,0-4-2,4-2 0,4 0-1,0-3-1,1-2 2,5 0 1,1 0 0,3 0 4,-1-7-3,8-2-2,2-5 2,4 0-2,2 4-3,-2-1 4,-2 2 1,0 4-1,2-2-2,-4 3 3,-6-1-1,-1 5 0,-5 0 8,-5 0-5,-3 5 16,-1 1 5,-4-1 3,2 0-3,0 4 0,-2 2-7,2-1-7,-2 0-5,3 2-4,-1 0 0,2 1 1,2 5-4,-2-3-41,-1 3-30,7 1-47,0-7-178</inkml:trace>
          <inkml:trace contextRef="#ctx0" brushRef="#br0" timeOffset="14060.8258">17040 435 40,'6'-25'46,"-6"25"-4,0 0-8,0 0 2,0 0-7,0 0 11,0 0 11,0 0 2,0 0-5,0 0 2,23 0-4,-16 4-5,-1-1 8,6 1 1,-1-2-2,5-2-22,5 2-12,0-2-7,6 0-2,-1 0-1,1 0-1,2-6-2,-4 1 1,0 1-2,2 2 0,-6-4 1,-5 3-1,5 2-32,-8-1-26,-1 2-23,0 0-22,-8 0-41,-4 5-60</inkml:trace>
          <inkml:trace contextRef="#ctx0" brushRef="#br0" timeOffset="14249.4029">17158 705 478,'0'2'0,"5"1"98,5-2-98,2 1 0,1-2 43,5 0-17,-3 0-16,2 0 0,1 0 3,3 0 0,2-3-5,2-6-8,4 3 0,6-1-43,-2-4-106,-4-2-244</inkml:trace>
        </inkml:traceGroup>
        <inkml:traceGroup>
          <inkml:annotationXML>
            <emma:emma xmlns:emma="http://www.w3.org/2003/04/emma" version="1.0">
              <emma:interpretation id="{C3633958-D29B-4820-AFFA-790E04C4C5E0}" emma:medium="tactile" emma:mode="ink">
                <msink:context xmlns:msink="http://schemas.microsoft.com/ink/2010/main" type="inkWord" rotatedBoundingBox="18843,760 24290,759 24291,2791 18844,2792"/>
              </emma:interpretation>
              <emma:one-of disjunction-type="recognition" id="oneOf4">
                <emma:interpretation id="interp20" emma:lang="tr-TR" emma:confidence="0">
                  <emma:literal>taksit?</emma:literal>
                </emma:interpretation>
                <emma:interpretation id="interp21" emma:lang="tr-TR" emma:confidence="0">
                  <emma:literal>taksiti?</emma:literal>
                </emma:interpretation>
                <emma:interpretation id="interp22" emma:lang="tr-TR" emma:confidence="0">
                  <emma:literal>taksitti?</emma:literal>
                </emma:interpretation>
                <emma:interpretation id="interp23" emma:lang="tr-TR" emma:confidence="0">
                  <emma:literal>taksiyle?</emma:literal>
                </emma:interpretation>
                <emma:interpretation id="interp24" emma:lang="tr-TR" emma:confidence="0">
                  <emma:literal>taksitli?</emma:literal>
                </emma:interpretation>
              </emma:one-of>
            </emma:emma>
          </inkml:annotationXML>
          <inkml:trace contextRef="#ctx0" brushRef="#br0" timeOffset="15876.9134">17786 376 544,'-2'-7'0,"2"3"115,6 3-109,-6-1 2,0 2 22,5 0-2,13-2 9,3 0 19,16-5-2,9-1 0,3-1-11,9-1-11,0-1-2,0 5-5,0-1-10,-6 2-5,-4 4-2,-5-7-5,-1 8-1,-1 0-4,-8 0 2,-6 0-2,-6 0-51,-4 0-11,-9 2-38,-4 5-107,-4-2-63,0 2-67</inkml:trace>
          <inkml:trace contextRef="#ctx0" brushRef="#br0" timeOffset="15565.5678">18203-201 200,'0'0'0,"0"0"152,0-1-101,0-1 9,0 2-4,2-2-6,-2 0 0,0-1 1,0 1-5,2 0-3,-2 2 2,0 0-6,0 0-4,0 0-4,0 0-9,0 0-13,0 14-14,0 10 10,-4 12 22,-5 5 4,-3 10-9,0-1-8,-9 5 0,6-9-1,1 5-3,3-4 1,-1 1-2,2 1 0,1-3 0,-1-2 1,4 2-5,4-2-2,2 2 0,0-7-3,0 0 0,2-1 0,4-4 0,6-2 0,5-5-2,0-3 0,3-4 3,-1-7-2,2-3-14,-1-3 5,1 1 0,2-5-3,0-3-11,0 0-2,3-9-12,-1-2-12,-4-1-33,-2-10-50,-9 8-42,-8-10-65</inkml:trace>
          <inkml:trace contextRef="#ctx0" brushRef="#br0" timeOffset="17255.2695">18988 612 292,'0'0'0,"0"0"115,0 0-71,0 0-1,0-2 7,0 2 1,0 0-1,0 0-5,0 2-1,0 5-3,0-1 4,0 6-13,-4 6-7,-2 1-4,-1 4-3,-5 2 5,-1 2-5,-1-2-1,-5 5-5,-3-1-3,1 1 0,-12-2 1,4 1-2,-2-1 0,2-4-3,4 1 3,-4-1-3,2-1-2,2-8-3,0-3 0,2-1 5,1-2-6,1-5 2,2-3 4,5 1-4,1-2 0,-1 0-1,5-3 0,-1-6 0,0-6-16,5-3-1,3-6-1,2-4-2,2 3-1,7-3-2,1-2 0,1 3 12,1 0 4,0 9 7,-1 0 0,-3 4-7,2 1 9,-5 8-1,3 1-2,0 1 1,-2 3 0,1 0 13,3 0-7,2 0 5,-1 0-1,1 0-1,5 6-1,-5-2-1,1 5 0,5 0 3,-5-3-1,9 1 3,-1-2 2,0 4 4,0 0-6,6-3 2,-3 5-3,1-2-1,-2 3 0,0 4 0,-2-3-1,-5 1-1,5 1-3,-7-2 0,-1 1 0,-1-5 0,-6 2 0,1-3 0,1 0-4,-4-1 1,4-1-1,-4-2 0,1 2 0,-3-1-2,2-1 2,0 2-1,-2-3 0,-2 1-10,2 0-11,0 0-7,2-3-14,0-1-12,-3 0-22,3 0-60,2-4-70,2-10-114</inkml:trace>
          <inkml:trace contextRef="#ctx0" brushRef="#br0" timeOffset="17843.74">19400 661 121,'4'-4'0,"0"2"159,-3 2-71,1 0-20,0 0-1,-2 0-9,0 0-1,0 0 14,-4 8-5,3 2-5,-7 5-14,-2 2-5,0 3-2,-1 4-7,3-3-9,-2 8-6,1 5-3,-3 3-3,-1 4 0,3-3 1,-4 0-2,3 3-6,1-4 2,-9 5-4,5-4-1,3 0 2,-5-6-1,5 1 2,-3 1 2,-3-5-4,5 3 2,-1-7-5,-3-1 0,3-4 0,-1-4 1,-3 0 4,7-2-7,4-7-4,2-1-10,2-4-10,2 1-12,0-3-7,0 0-9,0 0-18,2-5-39,12-8-22,1-4-67,7-7-86</inkml:trace>
          <inkml:trace contextRef="#ctx0" brushRef="#br0" timeOffset="18280.4465">19454 1221 449,'2'-6'0,"4"2"102,-1-5-70,5 2 3,0 4 1,5 1-1,-1-1-2,3 0-6,2 2 5,3 1-1,-1 0-5,-2 0-4,-1 0-10,-7 4 3,3 2 0,-3 5 4,-1 0-3,-2 3-3,2-3-2,-9-1-4,-1 5-4,0-2 5,0 2 10,-1 1-4,-7-1 1,2 2-2,-4 2 1,-5-2-4,5 0-3,-5 1 0,5-5-2,4 3 0,-1-6-2,-1-1-2,2 2 2,0 0-1,6 1 0,-6 1 2,6-4-1,0 3-1,0 5-1,6-4 0,2 3 0,5-3 3,1-1-4,0 4 0,5-2 2,4-1 0,2-4-2,0 0 0,4 0 2,-6-7-2,5 0 0,-1-2-8,2 0-12,2-8-27,-10-6-35,0-6-91,-7-2-214</inkml:trace>
          <inkml:trace contextRef="#ctx0" brushRef="#br0" timeOffset="19269.801">20188-343 95,'-5'0'0,"1"0"25,-8 0 4,6-3 17,2-1-3,-3 2 10,3-3 6,2 5 6,-2 0 2,4-2 0,-4 2-7,-2 0-9,1 0-8,1 0-11,-2 7-6,-8 8-4,3-1 14,-3 11-1,-5 6-2,3 3-3,-1 4 1,2 9-10,-3 0-3,3 5-3,-1 3-5,5 0 1,-7-3 1,5-1-2,1 0 0,1 0 2,5 3 3,4-5-4,2 7-1,0-8 1,8 3-4,5-1-1,6-1 0,-5-3-3,5-2 1,-1-3-1,-1-6-4,2-3 2,1-3 1,1-6 0,0 1-3,1-3 2,-1-8-1,0-3 0,-7-2 0,-1-2 1,-1-3-1,-8-3 0,-1 0-40,1 0-3,0-9-4,-4-8-27,0-6-100,-9-7-147</inkml:trace>
          <inkml:trace contextRef="#ctx0" brushRef="#br0" timeOffset="20305.826">20648 79 456,'0'-6'0,"0"4"54,2-3-41,0 3 1,-2-1 5,0-2 0,0-1 11,0 4 13,0 0 4,0 0 7,0 2-7,-2 0 2,0 0-19,-7 0-15,-3 0-11,1 4 0,-11 9-2,1 1-1,-2 6 7,0-4 1,1 6-1,5-2-2,5-5-5,-1 4-1,7-5 0,2-1 3,-4 0-3,8-1 0,0-3 0,0 1 0,0-3 0,0-1 0,4 5 1,6 1-2,5-8 0,-3 5 1,2-1 0,3 1 0,0 1 1,3-1-1,-3-1 3,1 3-2,-3-1-2,-5 3 2,3 0 7,-3 0-5,-2 3 0,-3-1 2,-5 0-1,0-3 0,2 5 0,-2-7 0,0 1-2,0 2 1,0-9-2,-2 4 3,0-6-1,-3 4 1,-5-1 5,4 4 1,-2-7-3,-3-2 0,-1 0-3,1 0 1,1 0-6,-2 0 0,3 0 0,-3 0-16,4-2-7,3-5-11,-3 0-16,6 3-16,-4 0-46,2-2-11,4 0 44,0 4-5,0-1-33,0 2-3,0-2-74</inkml:trace>
          <inkml:trace contextRef="#ctx0" brushRef="#br0" timeOffset="20932.7098">21031 153 595,'0'0'0,"0"0"88,0 5-84,0 1 13,0 6 39,-2 3-8,-2 3-15,-3 0-6,3 3 0,2 0-3,0 5 4,2 3-7,0-6-2,0 4-7,0-2-3,0 3 0,0-2-4,2 2-3,4-9-1,-4 1 0,1-4 1,1-3 0,-2-2-1,2-3-1,0-6 0,-2 0 0,0-2 2,2 0-2,-4 0 6,0 0 1,0 0-1,0-4 0,0-10-4,0-8-4,0-1-32,0-2 18,0-6 6,0 1-8,-4-8-5,2-2-5,-2-3 10,0 4 8,-2 3 6,1 3 1,-1 3 4,2 5 1,2 10 2,-2-2-1,-2 5 0,4 1 7,2 2-4,0 3 0,0 3-2,0 2-1,0 1-1,0 0-2,10-1 0,-2 1-5,7 0 3,3 5 4,3 8 4,0 0 0,2 3-1,1 4-3,-3 2 4,2 1 2,0 2 4,-4 4 0,1-2-1,-3 1-1,-3-4 2,-1 5-1,1-5-5,-8-1 1,-3-2-2,1 0-2,-4-3-1,2 4 0,-2-7 1,0-2 0,0-3 0,-6 0 0,-3-1 1,-7 1 2,-3 1-2,-4 0-3,-2-5 2,-2 0 3,0 0-12,0-1-3,5-1-8,-1-4-18,4 0-7,-1-4-25,5-7-39,7-3-74,-1-8-43,1-3-113</inkml:trace>
          <inkml:trace contextRef="#ctx0" brushRef="#br0" timeOffset="21320.7">21495-343 581,'2'18'0,"4"11"95,3 12-41,-1 6 17,4 7-20,-3 1-18,3 6 1,-4 2 0,5 0-3,-5-4-4,6 3-2,-1-6-4,3 1-1,3-5-2,-4-1-1,-1-7-6,1-2 3,1 1-5,-10-8-4,-3-1-3,-3-2 1,0-7-2,-1 0 2,-7 2-1,-6-3 1,-5-4-1,-2-1-4,-3-6-24,3 0-18,4-3-15,-1-4-17,5-4-77,-1-2-195</inkml:trace>
          <inkml:trace contextRef="#ctx0" brushRef="#br0" timeOffset="21837.1477">22114 269 554,'11'0'0,"-1"-3"33,11 2-17,6-1 25,2 2-14,-2 0-2,4-2-8,-2-1-5,0 3 1,4-1-1,-2-1-3,4 2-5,-8-3-5,6 3 2,-4-1 0,-6 1-1,-6 0-34,-5 0-42,-8 4-59,-4 4-68,-6 2-5</inkml:trace>
          <inkml:trace contextRef="#ctx0" brushRef="#br0" timeOffset="22040.3958">22193 585 624,'11'4'0,"9"3"4,5 1 1,-4-4 6,2 5-2,-7-5-3,1-2 1,1 6 4,3-7 8,-2 4-6,2-1-8,3-4-1,-1 0-2,-2 0-3,2 0-18,-1 0-42,-1 0-33,-2-9-61,-1-2-118</inkml:trace>
          <inkml:trace contextRef="#ctx0" brushRef="#br0" timeOffset="22524.7121">22937-134 712,'0'-1'0,"6"-5"104,7-1-106,-1 5 3,3-2-1,1 2 0,-1-1-2,-5 3 2,5 0 0,-5 0 0,4 0 24,3 5-11,-2-1 6,-1 5-6,3-2-5,3 0-5,-5 4-4,-3 0 2,5-2 0,-7 4 3,-4 3 8,1-2 1,-5 3 4,6 2 1,-6 4-2,-2 3 4,0 1-6,-2 0 3,-8 0 1,5-2-4,-1 7-5,4-4 0,-6-2-6,6-2-1,2-6-1,-4 4 0,2-8 1,2 4-2,-3-4 0,3 3 2,-2-3-2,2 2 3,0-1-2,0-3-1,2 3 0,1-3 1,3 3-1,-2-3 0,8 3-21,-7-2-10,1-1-3,4 1-10,-8-2-10,0 3-6,-2 4-34,0-2-42,-2 7-5,-12 1-30,3-4-42</inkml:trace>
          <inkml:trace contextRef="#ctx0" brushRef="#br0" timeOffset="22760.1874">23155 835 763,'8'4'0,"-2"-4"68,-4 5-5,0-1 2,0-2-16,2 1-6,-2-3-17,-1 4-17,3-2-8,-2 3 0,2 0-1,-2-4 0,-2 4 0,0-1-85,-4 1-64,-5-3-211</inkml:trace>
        </inkml:traceGroup>
      </inkml:traceGroup>
    </inkml:traceGroup>
    <inkml:traceGroup>
      <inkml:annotationXML>
        <emma:emma xmlns:emma="http://www.w3.org/2003/04/emma" version="1.0">
          <emma:interpretation id="{1BE09AFC-4E10-4AC7-BB62-59D29D1ACDA9}" emma:medium="tactile" emma:mode="ink">
            <msink:context xmlns:msink="http://schemas.microsoft.com/ink/2010/main" type="paragraph" rotatedBoundingBox="597,2674 5255,1963 5379,2780 722,3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5BA8F2-31F3-44C7-A5F3-D697D1ECC5E8}" emma:medium="tactile" emma:mode="ink">
              <msink:context xmlns:msink="http://schemas.microsoft.com/ink/2010/main" type="line" rotatedBoundingBox="597,2674 5255,1963 5379,2780 722,3492">
                <msink:destinationLink direction="with" ref="{79A3E554-A3F7-435D-82F1-257B584F1A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C10EDB-34CE-4E10-A2AF-8F064DDCA13F}" emma:medium="tactile" emma:mode="ink">
                <msink:context xmlns:msink="http://schemas.microsoft.com/ink/2010/main" type="inkWord" rotatedBoundingBox="597,2674 2037,2455 2161,3272 722,3492"/>
              </emma:interpretation>
              <emma:one-of disjunction-type="recognition" id="oneOf5">
                <emma:interpretation id="interp25" emma:lang="tr-TR" emma:confidence="0">
                  <emma:literal>$uss</emma:literal>
                </emma:interpretation>
                <emma:interpretation id="interp26" emma:lang="tr-TR" emma:confidence="0">
                  <emma:literal>$usu</emma:literal>
                </emma:interpretation>
                <emma:interpretation id="interp27" emma:lang="tr-TR" emma:confidence="0">
                  <emma:literal>$usis</emma:literal>
                </emma:interpretation>
                <emma:interpretation id="interp28" emma:lang="tr-TR" emma:confidence="0">
                  <emma:literal>sit]</emma:literal>
                </emma:interpretation>
                <emma:interpretation id="interp29" emma:lang="tr-TR" emma:confidence="0">
                  <emma:literal>$usUs</emma:literal>
                </emma:interpretation>
              </emma:one-of>
            </emma:emma>
          </inkml:annotationXML>
          <inkml:trace contextRef="#ctx0" brushRef="#br1" timeOffset="198478.1163">838 1734 240,'0'-6'0,"6"0"125,-4 0-104,0 1-11,4-1 1,-1-3 14,1 4 6,2-2 1,4 3 5,-9 0-7,5 1 0,-4 1 5,-4 2-4,6 0-4,-2 8-1,0 1 21,3 4-8,-1 4-9,-2-1-6,4 2-9,-4 0-5,3-3 0,-3 2-4,4-4-1,2-1 1,-3 0 3,5 2 6,-2-1 1,1-3-3,-3 3 2,5-1 0,-5-2-4,4 5-3,-6 0-4,1-2 2,-5 1-4,4 1 3,-2-1-4,-2-1 3,0 2 2,-2 0 5,0 2-3,2-1 2,-2 0-2,4-6-1,-4-2-4,0 3 0,0-7-2,0 4 2,0 0-5,-6-5 2,-6 3 0,-1-1 7,-9 2-2,1 0-1,0-3 2,0-2-7,-1-2-3,5 0-6,0-2-16,-1-4-9,-1-2-6,5-1-14,-3 3-26,7 3-10,1-1 10,5 4-15,0 0-64,-4 0-102</inkml:trace>
          <inkml:trace contextRef="#ctx0" brushRef="#br1" timeOffset="200357.9582">-283 1585 184,'2'-6'0,"-2"3"52,4-3-29,-4 2 7,2-2 18,0 0-3,-2 4 2,0-3-7,0 3-14,0-2-10,0 2-7,0-1-5,0-1 0,0 2 5,0 0 8,0 1 4,0 1 8,0 0 0,0 0-1,0 0-3,0 0-4,0 0-4,0 0-4,0 0-1,0 0-6,0 0-2,0 0 1,0 0 2,0 0 2,0 0 3,0 0 1,0 0-1,0 0-3,2 5 1,0 6 11,0-5-1,-2 5-3,0 3 0,2-3 1,-2 3 1,0 4-6,0 3-2,0-4-2,1 7-2,1-7 4,2 9-3,-2-3-1,-2 2 0,0-2-3,0 5-1,2-5 0,0 2-1,2-2 1,0-1-1,-2 3 3,5-5-1,-7 0-1,2-2-3,0 0 0,0 1 2,2 2-2,-2-3 3,2-2-4,2 0 2,-6 1 0,0-1-1,4-4 0,-4 2 1,0-6-1,0 1 1,0-1-1,0-2 1,0-1-1,0-1 2,0-4 0,0 0-1,0 2 0,-2-2 1,2 0-2,0 0 0,0 0 0,0 0-4,0 0 3,0 2-1,0-2 1,0 2 0,0-2 0,0 0 0,-2 3 0,2-3 1,0 2 0,0-2-4,-2 0 3,2 0-2,0 0 0,0 0-5,0 0-1,-6 0-3,2 0-5,-2 0-12,2 0-6,-5-5-16,1 1-3,-2 0-19,1-3 8,3 2 9,-8-4-5,7 3-16,-3 1-29,6 1 1,-2 0 18,4-2 25,-5 0 22,1 3 3,2-3 13,-4 4 14,4-5 10,1-3 0,-3 6 11,4-4 2,0 5 10,2 0 2,-6-6 5,4 5 1,2-2-2,0 5 18,0-3 5,-2 0 4,2 1 15,0 3 3,0 0-11,0-2-2,0 2-14,0 0-9,0 0-2,0 0-3,0 0-6,0 0-6,-2 0-4,2 0-3,0 0 0,-2 0-4,0 0-3,2 0-3,-2 0-2,2 2-4,0 7 1,0 5 2,2 0 22,2 6-7,2-3-1,0 4-5,0 0-1,-1-4-2,-1-2-1,2 2 2,-4-6-3,2 3 1,0-1 0,2-2 0,1 3-2,1-3 0,0-1 1,-2-2-2,-3 1-2,3-5 2,-2 2-5,2-3 4,-6-1-1,2-2-1,0 0 0,0 0 0,0 0 0,2 0 7,3 0 7,-1-5 1,6-5-4,-3-1-2,9-2-5,-7 1-1,1 0-1,0-3 0,-1 0 3,7-4-5,-9 2 0,3 2 1,-3 0-2,-3 3 2,0 1 5,-4 1-6,0 3 0,-2-2 0,0-3-41,0 4 3,0-2-16,0-1-41,0 5-72,0-8-112</inkml:trace>
          <inkml:trace contextRef="#ctx0" brushRef="#br1" timeOffset="197439.0969">554 1761 101,'0'0'46,"0"0"-10,0 0 1,0 0-10,0-3-13,0 1-10,0 0 0,0 2-3,0 0-1,-2 0 0,0 0-10,2-5 7,0 5 6,0 0-3,0 0 0,0 0 0,0 0 0,0 0 0,0 0 10,0 0 0,0 0 15,0 0 9,0 0 5,0 0 2,-2 0-1,2 0 11,0 0-14,0 0-11,0 0-3,-2 0-6,2 0 0,0 0 0,0-2-3,0 2 0,0 0-4,0 0 2,0 0 1,0 0 1,0 0 2,0-2 0,0 2-1,0 0-2,0 0 3,0 0-2,0 0 0,0 0-2,0 0-1,0 0 3,0 0-1,0 0 3,0 0 1,-4 0-4,4 0 0,0 0-4,0 0 3,0 0-4,-1 0 3,1 0-4,-2 0 3,2 0-3,-2-2 1,-2 0-3,2 0 0,-2-1-1,4 1 2,-2-2-1,-2 1 0,0-2 0,-1 4 2,-1-4-2,0 3-1,0-1-1,-2 1-1,-1-2-4,-3 2-2,1 2 2,-1-5 4,2 5 0,1-2 0,1 2-3,-2 0 2,4-2 2,1 2-1,-3 0 2,2 0-4,4 0 0,-4 0 3,3 0-4,-1 0 2,2 0-1,0 0 0,0 0 0,2 2 0,0-2-1,-2 2 1,-2 1-3,2 1-1,0 0 4,2-2 0,0 5-5,0-3 3,0 1-1,0-2-2,0 3 5,0 1 0,0-1 0,0 4 0,4 1 0,4-2 0,0-3 0,1 4 0,1 0-1,0 0 1,-1 1 0,3-4 0,-6-1 1,3 1 0,-3 2-2,2-4 3,-1 4-4,1-3 3,2-5-2,-4 3 2,3 5-1,-1-4 1,0 4-2,-2-3 2,1 3-2,3 1 2,-4 3 0,2-2-2,-1-1 2,-3 0-1,2-1 0,-4 0-1,0-2 2,-2 2-2,2-2 1,-2 3 0,0-2 0,0 1 1,0 2-1,0 0 0,-2-2-1,0 0 2,-2 0-1,2-3 0,-4-2 0,6 1 0,0-4 0,-6 1 0,6 1 1,-5 1 1,-3-2-2,4 1 3,-9 3 1,5-5-5,-6 5 2,1 0 1,1-5 1,-1 3-5,-3-1 4,5-3 0,-3 1-2,2 2 3,3-1-3,-3-2 6,-3 3-6,3-3 0,-3 0 4,1-3-4,1-2 0,1-1 0,0 3 1,1-7-3,1 1-1,4 0-1,1 3-6,5 1 3,0-2-2,0 4-2,0-1-8,0-1-14,1 2-10,11-1-14,2-1-10,3 2-23,2-5-11,3 4-44,-1-1-90,-4-1-2</inkml:trace>
          <inkml:trace contextRef="#ctx0" brushRef="#br1" timeOffset="198041.4718">817 1792 203,'4'-4'0,"-2"-1"67,0 3-55,-2 0-4,0 2 20,0-2 34,0 2 6,0 0-5,0 0-10,0 0-4,0 0-16,0 0-5,0 6-4,0 4 15,-2 5 1,2-4-7,0 3-9,-2 0 0,2 2-5,0 2-1,-4 4 4,4-5-3,-2 6-3,2-4-5,0 4 0,0-2-4,0 4 0,0-5-3,0 0-1,0 0 0,2-6 0,2 0-1,-2-1-2,2-2 0,-2 1 1,-1-5-1,1-1 1,-2-2-1,2-1 0,0-1 0,-2-2-6,0 0-7,0 0-10,0 0-6,0 0-3,0-2-7,0-7-29,0-10-42,0 2-52,0-8-38,0 0-26</inkml:trace>
        </inkml:traceGroup>
        <inkml:traceGroup>
          <inkml:annotationXML>
            <emma:emma xmlns:emma="http://www.w3.org/2003/04/emma" version="1.0">
              <emma:interpretation id="{B7B3A6F5-A76E-46CE-8677-C0AFA9B565DA}" emma:medium="tactile" emma:mode="ink">
                <msink:context xmlns:msink="http://schemas.microsoft.com/ink/2010/main" type="inkWord" rotatedBoundingBox="3226,2440 5280,2127 5377,2767 3324,3081"/>
              </emma:interpretation>
              <emma:one-of disjunction-type="recognition" id="oneOf6">
                <emma:interpretation id="interp30" emma:lang="tr-TR" emma:confidence="0">
                  <emma:literal>;</emma:literal>
                </emma:interpretation>
                <emma:interpretation id="interp31" emma:lang="tr-TR" emma:confidence="0">
                  <emma:literal>w</emma:literal>
                </emma:interpretation>
                <emma:interpretation id="interp32" emma:lang="tr-TR" emma:confidence="0">
                  <emma:literal>m</emma:literal>
                </emma:interpretation>
                <emma:interpretation id="interp33" emma:lang="tr-TR" emma:confidence="0">
                  <emma:literal>-</emma:literal>
                </emma:interpretation>
                <emma:interpretation id="interp34" emma:lang="tr-TR" emma:confidence="0">
                  <emma:literal>.</emma:literal>
                </emma:interpretation>
              </emma:one-of>
            </emma:emma>
          </inkml:annotationXML>
          <inkml:trace contextRef="#ctx0" brushRef="#br1" timeOffset="203350.6028">2659 1341 25,'4'-5'29,"0"1"-14,-2-1-5,3 0 1,-5 1 5,6 0 0,-2 4 2,-2-3 7,0 1 2,-2 0 6,0 0 7,0 0 7,0 2 1,0 0-3,0 0-6,0 0 0,0 0-5,0 0-3,0 0-3,0 0-1,0 0-1,0 0-1,0 0 4,0 0-1,0-3 6,0 3 3,0 0-3,0 0-4,0 0-7,0 0 2,0 0-2,0 0-7,0 0-1,0 0 0,0 0-4,0 0-2,0 0-4,0 0-2,0 0 4,0 0-8,0 3 0,-8 5 2,-1-1 5,-1 2-5,-2 1 3,7 2-1,-9 4-2,2-4 2,-3 3-5,-1 1 4,1-3 0,-2 3-2,-3 0 0,1-2 1,0-1-2,1 0 2,3-1 1,-5-1 0,3 0-1,-2-2 1,-1-2-3,3-1 0,0-1 2,1-3 3,3 2-5,-7-3 2,9 2 2,3-3-1,2 0 0,-4 0-1,3-4 0,-7-2-2,8-3-9,-9-6 5,9 3 4,-4-1-2,3 0-1,3-3-1,0 0 0,-4 5 0,4-5 2,1 5 3,1-1 0,2 1-3,0 4 3,-2 0 0,0 2 0,2-1 0,0-2-4,0 0 2,0-1 0,4 3 0,1-3-1,1 3 2,4-2 0,-6 6-1,9-2 4,-3 4 3,5 0-1,-3 0-1,2 0-1,1 0 2,-3 0-1,-1 4 2,7 0-3,-9 2 3,5-2-3,1 1 6,-3 5-1,5-1 0,3 0 2,-3 0 2,-2 0-2,1 2 0,1 2-3,1-3-2,1-2 2,-4 4-1,1 2 2,3-5-2,-1 4-3,-1 0 3,0-3 1,1 1 0,-1 0 3,1-5-7,1 2 2,-5 3-1,-3-5-1,7 1 0,-3-2 0,-5-2-1,3-1 2,1 2-3,-1-4 0,5 2 4,-3-2-3,-5 0 1,1 0-1,-5 0 0,-4 0-2,2 0-15,-2 0-4,0 0-12,-2 0-5,0 0-19,0 0-31,-2 0-83,-2 7-107</inkml:trace>
          <inkml:trace contextRef="#ctx0" brushRef="#br1" timeOffset="205277.9417">3310 1410 12,'0'-2'15,"-3"1"-9,3-4-12,0 2 7,0 2 7,0-2 14,0 2 6,0 1 6,0-2-4,0 2-1,0-3-2,0 1-5,0-2 2,0 4 8,0 0 2,-2 0-3,0 0-7,-2-3-10,-2 3 4,-2 0 6,2 0 1,5 0-8,-3 0 1,-4 0 3,4 0-1,2 0-7,2 0-5,0 0 6,0 0 2,0 0 1,0 0 5,0 0 0,0 0 6,2 0-2,-2 0-2,0 0 6,0 0-4,0 0-5,0 0-4,2 0-2,-2 0-2,0 0 0,2 0-5,-2 0-1,2 0-2,-2 0-2,0 0 0,4 0 0,0 0 3,-2 0 3,3 3 1,5-1 4,-2 2-2,1 1-4,5-1 4,1 0-4,3 1-2,-3-4 0,3 1-1,-1 0-1,0-2 2,3 4-1,-5-3 0,1 1-1,5 0 0,-2-1-1,1 2 1,-1 0 1,-2-3-2,1 1-1,-3 1-1,5 0 0,-3 2 1,4-4 0,0 0 0,-5 0-1,3 0 1,2 0-1,-9 0 1,5 0-2,1 0 0,-3 0 0,-1 0 0,3 0 5,-1 0-5,-7 0 0,7 0 4,-3 4-2,-3-4 0,4 0-2,-5 1 0,3-1 0,-6 2 0,5-2 3,-1 0-4,-4 0 2,5 0-2,-3 2 2,2-2 0,-3 3 0,1-3-1,2 0 0,-4 2 1,3-2-1,1 2 1,-4 0-1,5-2 3,-3 3-3,0-3 0,1 1 0,-5 0 0,6-1 2,-2 0-2,-2 0 0,3 0 2,-1 0-1,2 2 0,-5-2 1,1 0-2,-2 3 0,4-3 0,0 2 0,-5-2 0,5 2 1,-4 0-1,0 0 0,0-2 0,3 3 1,-3-3-1,2 0 0,-2 0 0,4 0 1,-4 0-1,-2 0 1,-1 0-1,1 0 2,2 0-2,-4 0 0,2 0 0,-2 0 3,0 0-2,0 0 0,0 0 2,0 0 0,0 0 1,0 0-1,0 0 0,0 0 2,0 0-2,0 0-1,0 0 0,0 0 0,0 0-1,-2 0 0,-2-3 0,1-3-2,-3 1-2,-4 1 1,8-1 1,-6 3 1,-3-5 0,3-2-7,-4 2 1,5-2 4,-5 2 2,4-1 0,-7-2 0,7-1 1,-7-1-2,7 1-1,-4-2 3,7 3-1,-7 1 0,6 1-1,-9 2 1,7-3-6,0 2 3,-1 4 0,5-1 2,-2-1 2,0 1 0,2 2 0,2-3-1,0 3 0,2-2 1,-2 4-1,1 0 2,1 0-2,-2 0 0,0 0 1,2 0-1,0 0-2,0 0 2,0 0 0,0 0-4,0 0 2,0 0 0,0 0 1,0 0-1,2 0 1,-2 0-1,0 0 1,0 0 0,0 0 1,0 0 0,0 0 0,0 0-2,0 0 1,0 0 0,2 0 0,1 2 2,1 5 0,4-3 3,-2 3-1,2-1-1,1-1 1,-1 6-2,5 0 2,-3-1-2,9 3 0,-5-4 1,0 2 0,1-2 0,2 0-2,1 2 0,-5-1 2,1-2-2,1-3 2,-7 3-2,6-2 0,-7 0 2,5 3-1,-4-4 0,3 2 0,-5-5 0,-2 3-2,-2 1 2,0-4-1,0 5 0,3-5 1,-3 5 1,2-4-2,-2-3 0,-2 2 0,0 2 0,0-1 0,2 3 0,-2-4 0,0 3 0,-2-1-7,-9 2 9,-1 6 1,-5-3-1,-3 4 2,-1-1-3,-2-1 2,0 2-2,-1-1 3,1-1-1,10 1-1,-5-1-3,9-5 2,-5 0 1,6-1-2,-3-2 0,7 2 0,0-1 0,-2 0-2,6-1-4,-6 0-13,6-3-13,0 1-16,0 1-11,0 5-61,8-5-151,-2-2-195</inkml:trace>
        </inkml:traceGroup>
      </inkml:traceGroup>
    </inkml:traceGroup>
    <inkml:traceGroup>
      <inkml:annotationXML>
        <emma:emma xmlns:emma="http://www.w3.org/2003/04/emma" version="1.0">
          <emma:interpretation id="{FD7F3B4E-93C4-4AFB-8932-4D4A5458DA1E}" emma:medium="tactile" emma:mode="ink">
            <msink:context xmlns:msink="http://schemas.microsoft.com/ink/2010/main" type="paragraph" rotatedBoundingBox="2447,3632 2987,7534 1723,7709 1183,3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F14C00-FBBF-4A6B-BF44-F5CA6DA23D72}" emma:medium="tactile" emma:mode="ink">
              <msink:context xmlns:msink="http://schemas.microsoft.com/ink/2010/main" type="line" rotatedBoundingBox="2447,3632 2987,7534 1723,7709 1183,3807">
                <msink:destinationLink direction="with" ref="{FA46B6DA-1A37-409A-8F1F-C5C120EFDCBD}"/>
                <msink:destinationLink direction="with" ref="{79A3E554-A3F7-435D-82F1-257B584F1A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D7A14E-2034-4E6D-85C9-CF6D34DC10B2}" emma:medium="tactile" emma:mode="ink">
                <msink:context xmlns:msink="http://schemas.microsoft.com/ink/2010/main" type="inkWord" rotatedBoundingBox="2447,3632 2987,7534 1723,7709 1183,3807">
                  <msink:destinationLink direction="to" ref="{0BA5652F-31FF-4EF6-8D34-1D24DD49E18D}"/>
                </msink:context>
              </emma:interpretation>
              <emma:one-of disjunction-type="recognition" id="oneOf7">
                <emma:interpretation id="interp35" emma:lang="tr-TR" emma:confidence="0">
                  <emma:literal>ru.u@t.uk</emma:literal>
                </emma:interpretation>
                <emma:interpretation id="interp36" emma:lang="tr-TR" emma:confidence="0">
                  <emma:literal>wu.u@en.uk</emma:literal>
                </emma:interpretation>
                <emma:interpretation id="interp37" emma:lang="tr-TR" emma:confidence="0">
                  <emma:literal>wu.u@t.uk</emma:literal>
                </emma:interpretation>
                <emma:interpretation id="interp38" emma:lang="tr-TR" emma:confidence="0">
                  <emma:literal>wu.u@t.tr</emma:literal>
                </emma:interpretation>
                <emma:interpretation id="interp39" emma:lang="tr-TR" emma:confidence="0">
                  <emma:literal>wu.u@tn.uk</emma:literal>
                </emma:interpretation>
              </emma:one-of>
            </emma:emma>
          </inkml:annotationXML>
          <inkml:trace contextRef="#ctx0" brushRef="#br0" timeOffset="224886.1861">689 2853 221,'-2'0'0,"2"0"65,-1-1-58,1-2-8,0-2-5,0 4-5,0-2 5,0 1 3,0 2 3,0 0 0,0 0 0,0 0 0,0 0-4,0 0 1,0 0 2,0 0 1,1 2 0,-1 1 13,0-3-5,0 0 0,0 0 2,2 0 10,4 0 1,-4 0 4,-2 0-2,2 0 30,0 0 24,-2 0-30,2 0-19,-2 0-14,0 0-2,0 0-4,2 0-1,2 0 5,-2 0-5,2-3-2,-4 1-2,3 0-1,-1 2 0,2 0 0,2-1 0,0-3-1,-2 4 0,1-8 3,1 1 6,4-2 5,-6 0 1,5 0 0,1-12 0,2 7-1,-1-5 1,3-4-4,-5 3-3,3-5 2,-4 7-3,1-2-1,-1 6-1,-4 4 0,4 0 1,-6 6-1,2-1 0,-2 5 2,-2-3 4,0 3 1,0 0-1,0 0-5,0 0-1,0 0-1,0 0-2,0 0 1,0 0-2,0 0 3,0 3-3,0 4 1,0 5 5,1 2 5,5 0 3,-4 4-4,0 0-1,0 0-1,4 2-3,-2 3 1,0-1 0,-1 0 0,-1 2 2,0 1-3,0-1 1,-2 1 0,0 0-2,0-6-1,0 2-1,0-1-1,0-4 0,0-1 0,0-5-2,0 3 1,0-2 0,0-6-1,0 2-2,0-5 2,0-1 1,0-1-3,-2 0-1,2 0-3,0 0-7,0 0-3,0 7 2,0 0 4,0 1-2,0-2-4,0 2-16,6-3-14,-4 2-30,4-4-64,-2-3-153</inkml:trace>
          <inkml:trace contextRef="#ctx0" brushRef="#br0" timeOffset="226012.501">823 3375 141,'-6'-4'0,"4"1"70,2 1-46,-2 2 13,2-4-10,0 0-1,0 4 11,0-5 6,0 5 1,0-3-4,0-1-5,0-1-3,0-1-2,0 1-2,0-1-2,4 1 1,4 2-1,-6-2 3,3-1 1,1 3-6,0-2 1,-2 2-3,6 2-4,-1-2-1,1 3-2,0 0-2,1 0 0,1 0-2,-1 0-4,3 0 0,-1 0 1,-5 0-2,2 7 0,-2-2 2,-1 1-3,-3 3 2,2-2 1,-4-1 1,4 3-2,-2 0 0,3 1-3,-3 3 0,-4 0-1,0-4 0,0 4 0,0 1 3,0-3-2,-10 9-3,1-6 1,-1 6 0,-1-4-1,-1 5 0,2-3-1,1-3 0,-3 1 0,4 2 1,-3-3-1,5 2-1,-6 0 1,5-6 1,1 1-1,2-3 0,2-1 0,0-3 0,2-3 0,0-1 0,0-1 0,-2 0 0,2 0 0,0 0 0,0 2 0,8-2 7,0 3 2,1 5-1,3-4 4,-3 1-1,5-1 1,3 0-6,-3-1 1,1-2-2,5-1 1,-1 2-3,-2-2 1,3 0 1,-7 0-4,-1-2 0,-1-4-1,-1 0 0,-6 1-32,2-1-3,-4-1-19,-2 3-21,0 3-43,0 1-90,0 0-51</inkml:trace>
          <inkml:trace contextRef="#ctx0" brushRef="#br0" timeOffset="226499.1083">854 3946 493,'0'0'0,"0"2"57,0 0-35,0-2 12,2 1 9,-2-1-21,0 0-16,0 2-3,0-2-6,2 4-12,-2-3-6,0 3-16,0 0-7,5 5-34,1-3-72,-6-2-112</inkml:trace>
          <inkml:trace contextRef="#ctx0" brushRef="#br0" timeOffset="226688.2848">858 4150 452,'-4'0'0,"4"0"136,0 0-129,0 3-7,0-3 0,0 0-13,0 0-7,0 3-5,0 0 3,2 2-2,5 2-27,1-1-24,2 0-36,-3 0-103</inkml:trace>
          <inkml:trace contextRef="#ctx0" brushRef="#br0" timeOffset="226998.8427">908 4333 225,'29'114'0,"-29"-114"100,0 0-51,0 0 3,0 0-7,0 0-5,0 0-12,0 0-16,0 0-12,0 0 0,2 14-118,4-17-40</inkml:trace>
          <inkml:trace contextRef="#ctx0" brushRef="#br0" timeOffset="226858.0943">908 4333 502,'0'0'0,"0"6"72,0 1-74,0-7-15,0 0 4,2 2-12,2-2-20,3 0-38,1 0-16,-2 0 20,0 1-16,-2 1-21</inkml:trace>
          <inkml:trace contextRef="#ctx0" brushRef="#br0" timeOffset="228314.6438">1055 4609 7,'0'-2'24,"2"-5"3,0 7-1,-1-4-2,-1 0-4,2 1 0,-2 1 1,0-2 0,2 4 8,0-1 14,0-1-1,0-1 10,2-1 2,-2 2-12,0 0-9,0 0 0,-2-1 0,2 1 0,-2 2-1,0 0 5,0 0-6,0 0 3,0 0-1,0 0 3,0 0-6,0 0-1,0 0-10,0 5-5,0 1 3,0-2-1,-4 3-1,0 3-2,0 3-5,2-6 1,-4 4-2,1 5 2,-3-3-1,0 2 1,2 3 0,-1 5 0,-5 0 0,0 2 0,1 4-1,-1-3-2,3 6-1,-5-5 0,1-2-2,5 3 2,2-4 0,2 0-2,0-5-1,2-1 1,0-5 0,2 2-1,0-3 1,0 4 2,0-6 3,4 2 0,2 1-2,0-4-3,2-1 0,-1 2 1,1-3 0,-2 0 0,4-3 0,-1-3 1,3 1-3,-1-2-1,5 0 1,-1 0 0,5-3-1,-3-10 0,-3 1 1,-1 1-1,-1 0 0,-5-3-1,3 3 0,-6 3 1,4-8-1,-6 4 2,1-1-2,1-1 0,-2 1 0,0 0 0,-2 6 0,0-2-1,0-4 1,-4 4 0,-5 3 0,-3 2-1,-5 1 1,5-2-5,-5-2 4,3 5-2,1 2 3,-7 0 0,3 0 0,0 2-1,1 5 1,4-1 0,3 0-6,3 0-12,0 1-7,0 7-9,3-9-8,3 5-12,0 5-39,5 0-87,11 0-68,-5-5-142</inkml:trace>
          <inkml:trace contextRef="#ctx0" brushRef="#br0" timeOffset="230490.994">912 5331 190,'-4'0'0,"4"0"204,0 0-146,0 0-2,0 2 6,0-2 8,0 0 1,0 0-22,0 0-12,0 0-10,0 0-9,2 0-10,-2 0-4,2 0-4,2 0 0,-1 0 3,5 0 0,-4-2 2,4 0 3,1 0 0,3-2 1,2 1-1,3 1-1,-5-2 1,5 2-1,-2 2 0,-3 0 0,1 0-2,-3 0-2,0 3 3,-1 5 3,1 2 0,-4 1 5,0-1-2,-4 5-2,-2-3-3,4 1 2,-4 0-1,0-1-2,0 4 0,0 0 0,-4 3-2,0-3 2,-2 4 0,2 1 1,0-4 4,-2 6-3,-1-9-1,3 6 2,0-6-3,0 5-2,2-5 0,-2 4 0,0-6-2,3-1 1,1-3-1,0-3-3,0 1 2,0-4-2,0 2 1,0-2 0,0 0 0,0 0-3,3-2-7,1 2-5,0-2-3,2 0-3,-4 0-4,0 0-3,0 0-3,2-2-14,-1-4-19,3 6-32,-2 0-50,2 0-1,-2-3-29,-4 0-78</inkml:trace>
          <inkml:trace contextRef="#ctx0" brushRef="#br0" timeOffset="229672.3643">929 5369 162,'-2'0'0,"2"0"96,0 0-84,0 0-3,0 0-1,0-3-3,0-1-1,-6 2-2,6-2 3,-2 2 5,2 0-7,0-3-5,0 5-4,0 0 3,0-2 5,0 1-1,0 1-2,0-2 2,0 2-2,0 0-2,0 0-3,0 0-13,4 0-23,0 0-23,-2 0-19,2 0-4</inkml:trace>
          <inkml:trace contextRef="#ctx0" brushRef="#br0" timeOffset="229991.557">929 5369 27,'19'-13'6,"-19"13"-6,0 0 0,0 0-8,0 0 11,0 0 10,0 0 0,0 0-4,0 0-11,0 0-1,-9 0 4,9 0 2,0 0 6,0 0 26,0 0 13,0 0 2,-4 0 8,4 0-11,0 0-3,0 0-1,-2 0-13,0 0-12,2 0-10,0 0-4,0 0-4,0 0 0,0 0-6,0 0-2,0 0 5,0 0-4,2 0 6,0-2-3,2 2 1,-4-2-2,2 2-1,-2-2 2,0 2 1,0 0 2,0-3 0,2 3-7,0 0-21,3 0-14,-1 0-7,2 0-27,-4 0-44</inkml:trace>
          <inkml:trace contextRef="#ctx0" brushRef="#br0" timeOffset="230859.7712">964 5527 273,'-8'0'0,"6"-3"186,-2 3-136,4 0-1,-5-2-6,3 0-6,2 0 0,0 0 5,0 0-1,0 2-3,-2-4 0,2 4-3,0 0-3,0 0-4,0 0-10,4-2 0,3 0 5,3 0 0,3 0-1,-1-1-2,0 1 0,3 0-2,3 0 1,-5 0-1,6 0-2,-1 2-4,-3-5-2,-1 3-2,-1-2-5,1 4-1,-6-4-1,1 2-1,-1 0 0,2 1 0,1 1-1,-5-3-4,0 1-10,0-3-13,-6 3-15,0 0-15,0 2-10,0 0-22,0 6-35,0 5-49,-8 3-20,0 4-46</inkml:trace>
          <inkml:trace contextRef="#ctx0" brushRef="#br0" timeOffset="231458.8974">1089 6009 522,'-3'0'0,"3"0"245,0 0-209,0 0-6,0 0 2,0 0-9,0 0-10,0 0-10,2 0-2,1 0 1,1 0-2,-2 0 0,-2 0 0,0 1-27,2 6-24,2-1-27,0 3-36,-2 0-59,0 1-5,-2 1-86</inkml:trace>
          <inkml:trace contextRef="#ctx0" brushRef="#br0" timeOffset="231612.5168">1101 6201 250,'0'4'0,"0"8"15,6-3 6,0-1 10,-1-1-6,-3 1-15,0 2-6,0 1-8,-2 1-28,6-2-17,-4 4-22,0-4-22,2 0-13</inkml:trace>
          <inkml:trace contextRef="#ctx0" brushRef="#br0" timeOffset="231764.9773">1138 6392 219,'-6'0'0,"6"0"232,0 2-147,0 0-18,0-2-4,0 0-8,0 0-14,0 0-21,0 0-13,0 0-5,0 0-4,0 0-22,0 0-30,0 0-61,2-8-79,-2-5-176</inkml:trace>
          <inkml:trace contextRef="#ctx0" brushRef="#br0" timeOffset="232924.6799">1521 5419 24,'0'0'0,"0"0"122,0 0-58,0 0 0,0 0-8,0 0 11,0 0-6,0 0-1,0 0-3,0 0-3,0 0 2,0 0-9,0 0-9,0 0-5,0 0-4,0 0-5,0 0-5,0 0-3,0 0-4,0 0 0,0 0-3,0 0 1,0 0 1,0 0 0,0 0-2,0 0 1,0 0-3,0 8-2,0-5-2,0 2 2,0 4 1,-2-2 0,2 3 0,0-2-1,-4 1-3,4-5 3,0 3-1,-2-3-1,2 5 2,-2-1-2,0 0 3,2 7-2,-2-4-2,2 5 1,-2-3-1,0 4-1,0-3 4,2 1 3,0 2-1,-2 3 0,2-6 1,0 5 0,0-1 0,0-1-3,0 1 3,0 0-1,0 1 2,0 3-2,0 0-3,0-2 0,0-2 0,0-1 0,0 0 0,0-3 2,0 6-3,2-4-2,-2 2 1,2-2-1,0 3 2,0 0-2,4 1 1,2 0 0,-7-1 2,3 0 0,-2-2-2,0 0 2,2 1 0,-2-2 0,2 2 1,-4-3-1,0 2 1,2-2 0,-2-2-1,2 3-1,-2-3 0,2 0-1,0-4 0,0 3 0,-2-4 0,0-1 0,0-1-1,0 0 0,1 1 0,-1-2 1,2 2-2,-2-3 0,0 0 5,0 5-3,2-1 2,0-2-2,2 3 0,-2-5-1,-2 1 0,0 1-1,0 0 0,0-2 4,0 2-2,0-3 0,0 1 1,0 0-1,0-2 1,0 3-2,0-3 1,0 1-1,0-1-1,0 3 0,0-3 0,0-2 0,0 2 1,0 0-1,0-2 0,0 2 0,0 1 1,0-1-1,0-2 0,0 2 0,0-2 1,0 0 0,0 0 0,0 0 0,0 0-1,0 0 0,0 0-14,0-9-7,-6-7-18,2-10-22,-3-8-23,7-9-28,0-13-103,4-2-271</inkml:trace>
          <inkml:trace contextRef="#ctx0" brushRef="#br1" timeOffset="303589.1">1447 4600 2,'0'0'14,"-2"0"15,0 0 7,2-6-5,0-4-10,0 3-8,0 3-1,0-5 4,0 1-9,0 3-3,4 0-1,0 2 1,-4-1 0,0 2 2,0 2 2,0 0-1,0 0 8,0 0 1,0 0 0,0 0-1,0 0-8,0 0-2,0 0 1,0 0 62,0 0-17,0 0-8,-2 0-7,2-2-7,-2-2-5,2 2-7,0-5-8,-2 3 3,0-2 4,2 0 3,-2 1 7,2-1-2,0 1-4,-2 3-7,2-2-2,0 2 0,0 1 1,0-2 3,-2 3 2,2-2 5,-2 2 0,1-4 1,-3 2-6,0 2-7,0-2-4,2 1-1,-2-3-3,2 2-2,-6 0 0,3 1 1,1-2-1,-2 0 0,-2 1 2,-1-1-2,-1 1 3,0-4-1,4 5 0,-5-1-2,5-3 0,-7 4 0,5-5 3,-2 1-5,1 3 4,-3 0-1,2 0 2,-1 2-1,1 0-3,-4 0-2,7 0 2,-9 0 2,3 0 0,-1 0-2,3 0 2,-3 0 3,2 0-3,7 0 2,-5 0 0,2 0 2,4 0-2,2 0 0,-3-4-2,3 2 1,-2 0-1,0-3 0,0 2 1,2 2 1,-4-3 1,4 4 0,-3-4-1,-1 4-1,4 0 0,-6 0-2,2-1 0,1-1 1,-3 2-1,0 0 1,4 0-1,0 0 2,3 0-2,-7 0 4,2 0-1,2 0 1,0 0-2,-2 0 1,1 0 0,-1 0-2,0 0 1,-2 0-3,3 0 2,-3 0 0,-2 0-1,2 0 0,-1 0 1,-3 2-1,-1-1-1,5 3 1,-8-2 0,5 4 4,1 1-2,-1-3-1,1 0 0,0 0 0,1 1 0,5 2-1,-6-2 0,2-2 0,2 3 1,-3-4-1,3 3 0,0 1 0,-2-1 0,1 2 0,3-1 1,-6-1-1,4 0 0,1 4 1,1-4-1,-4 1 0,2-3 5,2 0 0,1 0 1,-5 0 1,2 1 0,2-2-2,0 3 1,-3 1-2,-3 2-2,2-5 0,-2 2-3,1 4 1,-1 0 0,2-1 0,-5-1 0,5 1 0,-2 0 1,1-1 0,3-3-1,0-1 0,0 0 5,3 1-3,-3 0 0,0 1-2,2-1 0,0 3 1,-4-3-1,3 5 0,-3-3 3,0 3-2,4-4 0,-1 2 1,-1-1 0,4 0-2,-4 2 0,-2-1 1,6-1-1,-2 2 2,-1 0-3,1 1 2,-4-1 0,2 1 0,0-1-1,3 1 0,-1-1 1,2-2-1,0 3 0,0 0 0,0-5 0,2 0 0,0 4 0,-4 3 0,4-2 0,0 0 0,-2 4 0,0-2 1,2-4-1,0 0 0,0 3 0,0-1 1,0 2-1,4 0 0,0-1 3,-2-3-2,2 3-1,-2-1 0,-2-1 1,4 0-1,-2-2 2,1 3-2,1-2 0,-2 0 1,4-2-1,-2 1 0,2 3 1,-1-3-1,-3 1 0,4-2 1,2 2-1,-2-1 0,1-1 0,1-1 0,0-2 0,2 5 3,-7-6-2,5 3 0,0 0-1,-2-1 0,1 0 3,3 0-1,-2-1 2,0 0-2,-1 1 0,1-1 0,-2 0-1,0 0 1,1 0-1,-3-1-2,4-1 0,-2 3 0,3-3 1,-1 0 0,2 2 0,-8-2 2,4 0-1,-1 3 0,3-3 0,-6 0 0,4 1-1,-2 4 0,2-5 0,-3 4 0,1-4 0,0 2 1,0 1-1,2-3 2,-2 4-2,1-4 0,-5 0 0,4 2 3,0-2-3,-4 2 0,6-2 0,-4 0 0,-2 2 0,2-2 0,0 1 0,4 1 0,-3 1 0,5 0 0,-6-3 0,0 0 0,2 1 0,2 6 0,-2-5 0,-1 0 0,-1 0 0,0-2 0,4 0 0,-2 1 0,2 2 0,-2-3 0,-2 2 0,1-2 0,1 0 0,-2 3 0,4-2 1,-2 3-1,2-2 0,-2-2 0,-3 0 0,3 5 0,-2-5 0,2 4 0,2-4 0,-2 0 0,4 3 0,-1-2 0,-1 4 0,2-5 0,-6 3 0,2-3 0,-1 0 0,1 0 0,-2 0 0,4 1 0,-2-1 1,2 4-1,-2-4-1,1 1 1,-1-1 0,0 3 0,0-1 0,0 0 0,2-2 0,-4 2 0,0 0 0,3 0-1,1-2 1,2 5 0,-4-5 0,0 0 1,-1 0-1,5 2 0,-6-2 0,2 2 0,-2 0 0,0-2 0,4 4 0,-1-3 0,-1-1 0,-2 0 0,2 0 1,0 2-1,2-2 0,-2 0 0,-2 2 0,5-2-2,-3 0 2,4 0 0,-4 0 0,2 0-2,1 1 2,-3-1 2,6 2-2,-2 0-3,-3-2 2,5 0 1,0 0 0,-6 0 0,3 0 2,-1 0 0,-2 0-4,2 0 2,-2 0 0,-1 0-1,1 0 1,0 3 0,-2-3 0,4 2 1,-2 0-1,-2-2 0,5 2 0,-7-2 2,8 0-2,-2 0 0,-2 0 0,0 2 0,-2-2 0,0 0 0,3 0 0,-1 0 0,4 0 0,-2 0 0,-2 0-3,0 0 3,1 0-3,-3 0 2,2-4 1,2 2 0,2 0 2,-4-1-2,1 1 1,-1-1-1,0 1 1,4 0-1,-4-3 0,3 3 3,1-2-3,-2 2 0,0-3 0,-1 3 0,-1 2 0,-2-2 0,4 0 0,0 0 0,4-2 0,-7 0-2,5 0 2,0-1 0,2 1 0,-3 0 0,-1-1 0,2-1 0,0 5 3,-5-7-3,1 7 0,4-5 0,-2 1 1,-2 2-1,0-5 0,1 5 0,7-5-1,-6 5 2,1-8-1,1 1 0,-4 2 2,4-5-2,1 4 0,-5 1 1,2 2 1,-2 1-1,-4-1-2,4 2 2,-2-3 0,-2 2-1,2-2 1,0 3-1,0-5 0,3 3 2,-1 1-2,-4-5 0,4 0 0,-4 0 0,2 1 0,0 0-1,0-2 1,0 1 0,0 3 3,0-9-3,-2 5 0,4-1 0,-2 0 1,1 3-1,-1-4-1,-2 2 1,2 4 2,-2-4-3,2-2 1,2 3 0,2-3 0,-4 0-3,6-1 3,-3 1 0,-1-1 1,4-2-1,-6 4 0,0 3 0,2 0 1,-2 0 1,-1-1-2,3 5 7,-4-7-7,0 2 0,4 3 3,-4-4-3,2 2 0,0 0 1,0 6-1,-2-6 0,0 1 0,0 1 3,0 0 1,0 2 0,0-1 2,0-7-5,0 5 0,0-1 0,0-6 1,0 5-4,0-3 2,0 0 0,0 3 1,0 0-1,0 0 0,0-1 1,0 3 3,0 0 0,0 1 0,0 0 2,0 1-2,-4 0 0,-2-2-2,-1 5 1,3-4-3,-6 3 0,2-2 2,1 4-2,-7-2 0,6-3-3,-3 3 0,3 2 3,-2-3 0,1 1-4,-1 3-5,2-1 3,3 0-10,3 0-8,-2 2-15,4 0-12,0 0-21,6 16-66,-5 13-79,-1-1-139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6:0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BA5652F-31FF-4EF6-8D34-1D24DD49E18D}" emma:medium="tactile" emma:mode="ink">
          <msink:context xmlns:msink="http://schemas.microsoft.com/ink/2010/main" type="inkDrawing" rotatedBoundingBox="2707,5698 7647,5442 7676,6016 2736,6272" semanticType="callout" shapeName="Other">
            <msink:sourceLink direction="to" ref="{02D7A14E-2034-4E6D-85C9-CF6D34DC10B2}"/>
            <msink:sourceLink direction="to" ref="{EC49247A-4E74-4CF0-93F4-03D73ED285FD}"/>
          </msink:context>
        </emma:interpretation>
      </emma:emma>
    </inkml:annotationXML>
    <inkml:trace contextRef="#ctx0" brushRef="#br0">123 391 97,'-10'-3'0,"6"3"59,-2-6-41,4 4 0,0 0-4,-5 2-4,5-2 6,0 0 6,-2 2 8,4 0-14,-2 0-2,0 0 75,2-2-46,-4-1-13,4 2-2,-6 1 0,4 0 6,1 0-3,-5 0-8,4 0-3,-4 0 1,-2 0-1,4 0 0,1 0-2,-3 0-5,-4 0-3,4 0 1,6 0 0,-6 0-1,3 0-1,3 1 0,-4-1 0,2 0 3,0 0 2,2 0 0,0 0-3,0 0-1,0 0-3,0 0-2,0 0-2,0 3 0,0-3-1,0 0 2,0 0-2,0 0 1,0 0-2,0 0-1,0 0 0,0 0 0,0 0 2,0 0 1,0 0 0,4 0 3,0 0 4,1 2 0,1 0 3,2-2-2,2 4-2,-3-2 0,5-2 1,-4 2-5,7 2 0,-3-1-2,1-1 1,7-2 0,-3 0-2,-2 3-1,3-3 1,-1 1-2,3-1 0,-1 0 4,0 0-3,6 0 1,-3 0 0,1 0-1,2 0 3,2 0-3,-2 5 3,0-5-1,2 3 0,2-3 0,0 0-2,2 0 0,2 0 0,4 0-1,-2 2 0,3-2 1,1 0-1,0 0 1,1 0-1,-1 0 2,-6 0-1,5 0-1,-1 0 0,-2 0 4,0 2-2,-1 3-1,1-1-1,2 0 0,2 3 3,-1-5-3,3 0 0,-1-2 2,-1 0-2,2 0 0,-3 0 2,1 0-2,-2-2 0,-4 2 0,3-2 1,-3 2-1,-2 0 2,6 0-1,-2 0-2,1-2 2,1 2 1,0-5-2,-2 1 1,3 2-1,3-2 1,-2-1-1,1 3 2,1-3-2,-7-4 0,7 0 7,-4 3-6,3-2 2,-1 4 2,2-3-3,-1-1 1,-1 1 2,0 0-1,5 2-1,-1-1 2,1-1 0,2-2-3,-1 4 1,1-4 0,1-1-1,-1 5-1,6-3-2,-3 2 2,-1-5 0,0 2-1,-3 4 0,-1-2 3,-1-1-3,-1 1 0,1 1 2,-5 0 1,3 4-2,-6-1 0,1-7 1,-1 6 1,-4-1-1,2 1 0,-2 2-1,4-2 0,-6 2 1,5 0-1,-6 2-1,4 0 0,-1 0 2,0-1-1,0-2-1,-4 1 0,2-1 0,0-1 0,-4 2 0,-1 2 1,1-2 0,-4-1 1,-4 3 0,1 0 1,1 0-1,-5 0 1,-3 0-1,5 0-1,-3 0 2,-3 0-2,3 0 1,-5 0-1,6 0 0,-7 0-1,5 0 0,-2 0 0,1 0 2,-1 0 0,3 0-1,-3 0 2,6 0-2,-5 0 2,3 0-1,-1 0 0,5 0-1,-5 0 1,3 0-1,1 0 1,-5 0 1,5 0-2,0 0 4,-1 0 0,-3 0 0,5 0-2,3 0 0,-4 0-1,3 0-2,-1 3 0,2-3 2,1 0-1,-1 2-2,-4 0 1,5-2 0,-3 0 1,-4 0-1,7 0 2,-5 0 0,2 3 0,1-2 0,-3 2 0,2-1-1,-1 2-1,3-2 0,-4 4 0,5-2 0,-1 0 1,-2 3-1,1-3 1,-5-2-1,-1-2 0,-1 0 0,-1 0 1,-5 0-1,1 4 0,-4-4 1,-2 1-1,0-1 0,-2 0 2,0 0 1,0 0-1,0 0 1,0 0 1,0 0 0,0 0 0,0 0 2,0 0-2,-6-9-4,-2 0 0,3-2-3,-9 2 2,4-4-1,-3-2 1,-1 0-2,1 0 1,-3 3-1,-1-5-1,3 5-2,-1-3 3,-1 5 2,9-1 1,-1 2 0,0 2-1,6 3 1,-2 1 1,3 3-1,-1 0 0,2-2 1,0 2-1,-2-2 0,0 2 0,2 0 0,0-2-2,0 2 0,0-3 2,0 3 0,0 0-3,0 0 3,0 0 0,0 0 0,0 0 0,0 0 0,0 0-3,0 0 3,0 3 0,2 3-3,5 6 4,7 3 6,-2 4-1,5 2 0,2 2-2,1-2 1,1 2 0,2-1-4,0-4 2,2 4 0,-1-6 0,1 1 1,-4-2 1,-6 0 1,3-4-1,-9-3-3,1 4-2,-6-2 0,-4 1-2,0 4-1,-14 8 1,-7 0-4,-12 4-12,-7 7-16,-5-6-14,-5 1-14,0-8-24,3 1-24,11-5-67,13-3-36,5-8-18,12-6-68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6:11.1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24CB181-230A-4C78-A65C-DB52406D78B7}" emma:medium="tactile" emma:mode="ink">
          <msink:context xmlns:msink="http://schemas.microsoft.com/ink/2010/main" type="writingRegion" rotatedBoundingBox="8081,5437 10899,5367 10918,6158 8100,6227"/>
        </emma:interpretation>
      </emma:emma>
    </inkml:annotationXML>
    <inkml:traceGroup>
      <inkml:annotationXML>
        <emma:emma xmlns:emma="http://www.w3.org/2003/04/emma" version="1.0">
          <emma:interpretation id="{25BF114E-2724-4644-B8F8-BBAE5BBA12A1}" emma:medium="tactile" emma:mode="ink">
            <msink:context xmlns:msink="http://schemas.microsoft.com/ink/2010/main" type="paragraph" rotatedBoundingBox="8081,5437 10899,5367 10918,6158 8100,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D93E8-38B8-473A-9E68-359AE76E8B11}" emma:medium="tactile" emma:mode="ink">
              <msink:context xmlns:msink="http://schemas.microsoft.com/ink/2010/main" type="line" rotatedBoundingBox="8081,5437 10899,5367 10918,6158 8100,6227"/>
            </emma:interpretation>
          </emma:emma>
        </inkml:annotationXML>
        <inkml:traceGroup>
          <inkml:annotationXML>
            <emma:emma xmlns:emma="http://www.w3.org/2003/04/emma" version="1.0">
              <emma:interpretation id="{B1923BED-6155-40DF-9FB5-061D4B34036F}" emma:medium="tactile" emma:mode="ink">
                <msink:context xmlns:msink="http://schemas.microsoft.com/ink/2010/main" type="inkWord" rotatedBoundingBox="9029,5413 10899,5367 10918,6158 9049,6204"/>
              </emma:interpretation>
              <emma:one-of disjunction-type="recognition" id="oneOf0">
                <emma:interpretation id="interp0" emma:lang="tr-TR" emma:confidence="0">
                  <emma:literal>3707</emma:literal>
                </emma:interpretation>
                <emma:interpretation id="interp1" emma:lang="tr-TR" emma:confidence="0">
                  <emma:literal>3 707</emma:literal>
                </emma:interpretation>
                <emma:interpretation id="interp2" emma:lang="tr-TR" emma:confidence="0">
                  <emma:literal>3 707</emma:literal>
                </emma:interpretation>
                <emma:interpretation id="interp3" emma:lang="tr-TR" emma:confidence="0">
                  <emma:literal>3 7007</emma:literal>
                </emma:interpretation>
                <emma:interpretation id="interp4" emma:lang="tr-TR" emma:confidence="0">
                  <emma:literal>3 77</emma:literal>
                </emma:interpretation>
              </emma:one-of>
            </emma:emma>
          </inkml:annotationXML>
          <inkml:trace contextRef="#ctx0" brushRef="#br0">-5236 2325 133,'0'0'0,"0"0"62,0 0-55,0 0 4,-2-2 1,-2-3-1,2 1 3,2 3 2,-2 1 7,2 0 3,0-3-1,0 3-4,0 0-2,0-3-18,0 3 72,0 0-3,0 0-8,-2 0-9,2 0-2,0 0-1,0 0-9,0-2-5,0 1-8,0-4-14,0 3-11,6-1-6,6 3 6,3-1 8,10-6-3,1-3 5,-1-3-5,4 5 1,-4 2-5,0-1-1,-2 5-1,-5 0-1,-1 2 3,-4 0-2,-1 0 2,0 0 0,-3 5-5,-3 7 2,0-5 6,0 3 2,-2 4 4,-1 1 3,-1 7 1,0-4-3,-2 2-2,0 0-2,0 1 2,0 1-1,-2 7 0,-1-6 0,-1 4 0,0 3-3,0-1-1,4 2-5,0-3 2,0 0-1,0-3-2,0-3 0,0 5 0,0-7 0,0-4 0,4 5 0,0-9 0,1 2 0,-3-1-1,2-5 0,0 1 0,-2-1-1,2-3 0,2-1-1,3-1-4,-7-2-17,2 1-14,2 0-6,-6 0-1,0-2-13,0 0-33,0 0-132,-8-7-75,-1-7 20</inkml:trace>
          <inkml:trace contextRef="#ctx0" brushRef="#br0" timeOffset="354.638">-5135 2600 210,'-10'0'0,"-2"0"88,3 0-8,1 0 5,4 0-38,2 0-8,2 0 7,0-2 10,0-3-15,0 2-4,2 1-16,4-5 4,5 5 27,5 0-6,5 1-9,0 1-5,3-3-7,-1 3-4,2-3 0,-2 3-3,-2-2-1,6 0 0,-3 0 0,-1 2-5,0-2-1,-2-3-2,-3 4-5,-1-1-1,2-4-1,-5 3-1,-4-3 0,-3 4 0,-5 0-2,0 2-16,2 0-16,-4 0-11,4 0-4,-2 0-20,0 0-31,2 0-98,-2 0-16,0 0-51</inkml:trace>
          <inkml:trace contextRef="#ctx0" brushRef="#br0" timeOffset="862.7078">-4664 2514 275,'0'6'0,"0"4"165,0 8-102,2-4-11,-2 3 16,2-3 7,-2 4-14,2-5-7,0 3-11,0 4-11,4-2-4,1-3-5,-1 1-7,0 2-2,2-6 1,1 2-3,1-1-1,2-2-1,-3-1 0,5-4-3,1 1-2,1-3-1,1 0-2,1-1 1,1-3-2,-4 0 1,7-3 0,-5-10 0,4 4-1,-1-6 0,-3-3 1,-2-5-1,1-2 0,1 4 0,-7-6-2,2 1 2,-7 1-2,-1 0 0,2 0 0,-6-1 0,2 2-2,-2 5 3,-4-4 0,-4 6-4,-3-1 2,-5 8-3,-1-3-1,-6 2 2,-2 6 2,-6 1 1,-2 1 1,-2 3 0,2 0 0,-4 0-1,6 7 2,6 1-2,0 7 2,4-2-2,2-3 1,1 7 0,7-6-4,-1 5 2,4-5-1,6 3-5,2-1-14,0-4-8,2 3-2,4 0-6,2-6-12,7 7-19,-1 2-32,5-5-18,-3 3-9,3 0-58,-4-5-32</inkml:trace>
          <inkml:trace contextRef="#ctx0" brushRef="#br0" timeOffset="2860.0467">-4088 2150 181,'-2'-7'0,"2"7"105,0-2-68,0 2-6,0-2-30,0 0 51,0 0 40,-2-1-47,2 1-23,0 1-7,0-1-1,0 2 1,0 0 3,0-1 7,0 1 6,0 0 2,0-3-1,0 3-3,0-2-3,2-1-4,2 2 0,2-2-4,2 3-3,1 0-4,1 0-2,4 0-1,1 7-3,2-5-2,1 2 0,3-2-2,-6-2 1,7 3 0,-1-3 0,-2 0 0,3 0-1,-1 0-1,-2 0 0,1 0 2,-3 0-2,-2 3 0,-1-1 0,-1 0 0,-3 0 0,0 3-7,-4 1 1,3 3 2,-5 1 0,0 7-1,0-1 6,-2 6 3,0 1 3,-2 2 7,0 2 2,0 4 0,0 3-5,-4-2 0,-2 0-1,4-1-2,-2 1-1,0-1 1,2-1-1,1 2-2,-1-5-1,0-2 1,0 2 1,0-1-3,0-3 0,2-3-1,0-1 0,0 5 0,0-8-1,0 5-1,0-8 0,0 2-1,0-1 1,0-5 0,0 2-1,2-5-2,-2-4-11,4 3-11,-4-3-6,2-1-14,0 3-11,1-4-12,-3 0-79,0-7-44,-2-8-104</inkml:trace>
          <inkml:trace contextRef="#ctx0" brushRef="#br0" timeOffset="3189.332">-3879 2494 265,'-2'-3'0,"0"3"300,2-2-251,-2 2-15,2 0 4,-4 0 10,4 0 9,0-2-8,0 0-11,0-3-13,0 1-2,0 1-2,0 3-2,0 0-7,12 0 8,5 7 3,3 0-1,1-5-2,0 0-4,2 0-2,4-2-2,0 0-3,4 0-3,0-4-2,0-5 1,4-2-4,2 3 0,-2-2 1,-3-1-1,1 0-2,-6 1-4,-2 4-16,-7 6-35,-7 0-36,-11 4-68,-5 8-185</inkml:trace>
          <inkml:trace contextRef="#ctx0" brushRef="#br0" timeOffset="-4475.9297">-6181 2362 51,'0'0'52,"0"-4"-13,0 4-2,0 0-10,0 0 1,0 0 0,0 0-11,0 0-34,0 0 34,0-2 90,0 1-68,0 1-19,0-3-6,0 3 4,0 0 4,0 0 7,0 0-3,-2 0-7,2 0-2,0 0-1,-2 0 1,0 0-1,2-2 2,-2 2 3,2 0 6,-4-2 5,4 2-2,0-1 0,0-3 0,0 2-7,0 0 0,0-2-6,0 1-2,0-2 0,0 1-3,0-5-4,0 0-2,4 1-1,4 0-3,0-5 2,-1 0-1,7 3-1,-3-3 0,-1 2-2,4 1 0,-5 2 5,3 1 1,-4 3-1,3 4 2,-5-2 0,-2 2-3,8 0-2,-7 6 2,1 5 3,6 0 1,-7-2-2,3-1-1,4 4-2,-8-4-2,9 3 0,-5-3 0,2 1 0,1-6 0,3 0 0,-5-1 0,5 0 2,-2 1-2,-5-2-1,-1 1 0,-4-2 0,0 3 0,-2 1-6,0 1 1,0 4 3,0 4 3,-2 4 1,-8 0 4,-3 2 2,1 0-1,-1-3 1,-1 4 3,4-6-3,-1 1 0,3 0-4,0-2 0,1-1 0,1-3-2,4-3-1,0 3 0,-2 0-1,4-6 0,-2-1 0,2-2-1,0 0-1,0 0 0,0 1-2,0-1 2,2 0-2,6 0 2,0 0 0,5 0 3,-1 0 1,-1 0 0,1 0-1,1 0 0,1 0 1,0 0-2,-5 0 0,7 0 0,-5 0 0,1 0 1,-2 0-1,1 0 0,3 4 0,-3-1 0,-1 1-1,2 4 1,-3 2-3,-1-3 3,0 2 0,-3 4 0,-1-1 0,4 1 0,-6 0 0,0-6 0,-2 7 1,0-1-1,0-7 3,-4 10 2,-4-2 2,-3-1 2,-1 3 0,-3-2 0,-1 3 0,3-2-3,-9 2 1,3-6-2,-2-1-1,0 3 3,-1-5 0,5-2 1,-1 2 0,-1-1-1,-2-3 2,0 1-1,-3-1-1,3-4-2,2 0-1,3 0-2,3 1-1,-3 1-1,1 0 0,3-2 0,3 0 0,5 0-4,0 0-6,4 0-8,0 0-7,0 0-9,0-4-14,4 3-21,4-1-1,11-3-13,2-1-29,0 2-39,3-3-12,1 1-94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5:12.846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3D0056C-E691-4F92-8E59-CF48864ED39B}" emma:medium="tactile" emma:mode="ink">
          <msink:context xmlns:msink="http://schemas.microsoft.com/ink/2010/main" type="writingRegion" rotatedBoundingBox="3369,2617 11818,2379 11922,6081 3473,6320">
            <msink:destinationLink direction="with" ref="{79A3E554-A3F7-435D-82F1-257B584F1AC8}"/>
          </msink:context>
        </emma:interpretation>
      </emma:emma>
    </inkml:annotationXML>
    <inkml:traceGroup>
      <inkml:annotationXML>
        <emma:emma xmlns:emma="http://www.w3.org/2003/04/emma" version="1.0">
          <emma:interpretation id="{47347A67-8C97-4902-A2DE-4CB8912DCD05}" emma:medium="tactile" emma:mode="ink">
            <msink:context xmlns:msink="http://schemas.microsoft.com/ink/2010/main" type="paragraph" rotatedBoundingBox="3369,2617 11818,2379 11861,3917 3412,4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810F3-A05D-41D0-9022-5A17C57A4527}" emma:medium="tactile" emma:mode="ink">
              <msink:context xmlns:msink="http://schemas.microsoft.com/ink/2010/main" type="line" rotatedBoundingBox="3369,2617 11818,2379 11861,3917 3412,4155">
                <msink:destinationLink direction="with" ref="{F7888B8E-331A-4531-98AD-9A9129D179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C4514C-1FF9-4ADA-BD52-D36E3AD5F6F1}" emma:medium="tactile" emma:mode="ink">
                <msink:context xmlns:msink="http://schemas.microsoft.com/ink/2010/main" type="inkWord" rotatedBoundingBox="3369,2617 11818,2379 11861,3917 3412,4155"/>
              </emma:interpretation>
              <emma:one-of disjunction-type="recognition" id="oneOf0">
                <emma:interpretation id="interp0" emma:lang="tr-TR" emma:confidence="0">
                  <emma:literal>ararotunca</emma:literal>
                </emma:interpretation>
                <emma:interpretation id="interp1" emma:lang="tr-TR" emma:confidence="0">
                  <emma:literal>ararotuyla</emma:literal>
                </emma:interpretation>
                <emma:interpretation id="interp2" emma:lang="tr-TR" emma:confidence="0">
                  <emma:literal>T-.oEgm-.oailomo50x0</emma:literal>
                </emma:interpretation>
                <emma:interpretation id="interp3" emma:lang="tr-TR" emma:confidence="0">
                  <emma:literal>ararotuna</emma:literal>
                </emma:interpretation>
                <emma:interpretation id="interp4" emma:lang="tr-TR" emma:confidence="0">
                  <emma:literal>T-.oEgm-.oailomas0x0</emma:literal>
                </emma:interpretation>
              </emma:one-of>
            </emma:emma>
          </inkml:annotationXML>
          <inkml:trace contextRef="#ctx0" brushRef="#br0">6111 2185 665,'0'-2'0,"0"2"189,0 0-183,0 2-7,4-2 2,0 0 5,2 0-3,-1 0-3,1 0 0,-4-2 7,2 2-7,4 0 0,-6 0-64,2 6-34,3 6-35,1-5-47,-6-3-117</inkml:trace>
          <inkml:trace contextRef="#ctx0" brushRef="#br0" timeOffset="198.1294">6395 2226 458,'8'-5'0,"-6"3"222,-2 2-209,0 0 1,0 0 10,2 0 3,0 0-7,0 0-9,2 0 0,-2 0 2,3 0-9,-1 0-2,-2 0-4,2 0-57,0 0-23,4 0-63,-6 2-72,-2-2-97</inkml:trace>
          <inkml:trace contextRef="#ctx0" brushRef="#br0" timeOffset="358.2093">6606 2229 437,'6'-5'0,"-4"4"180,-2 1-152,0 0 2,-2 0 10,-2 0 6,4 0-12,-4 0-21,2 3-10,-2 2-2,2-3-1,2 0 0,0-2 0,0 2-86,6 5-43,4-3-63,-3-4-79</inkml:trace>
          <inkml:trace contextRef="#ctx0" brushRef="#br1" timeOffset="46887.524">8156 1480 59,'-2'0'0,"-4"0"40,3 0-20,1 0 0,-4 0-1,4 0-3,0 0-5,-2-2-2,4-3-1,-2 1 6,2 0 3,-2 1 3,-2 1 0,4 1-4,-2 1-14,-1 0 67,3 0-41,-2 0-19,0-1-2,2 1-2,-4 0-3,0 0 4,2 0 5,-6-3 10,4 3 2,-1-5 2,1 4 2,0-2-3,0-2-3,-4 1 0,2 0-1,3-1-7,-5-2-5,0-2-4,0 5-1,-1-5-2,-5 2 2,1 0 2,1 1 6,1-2 8,-1 5 4,2 1-4,-1 1-7,-3-3-6,-1 4-2,1-1-2,3 1 1,-3 0-1,2 0 2,-1 0 0,3-2-2,-3 2 3,1-4 2,2 4 1,-1 0 2,1-5 2,-1 5-2,3 0 2,-6-2-1,9 2-6,-3 0 0,-2 0 0,4 0-1,-3 0-2,-3 0-1,2 0-1,-1 5 0,-3-3 3,1 2-1,-1-2 1,1-2 2,1 1 0,-1 3 0,-1-3-1,0-1-1,-1 0 0,-4 4 2,3 0-2,-1-1 0,1-1-1,-1-1 0,0 2-2,-1 1 0,3 1 1,-1 1-1,1-2 0,-1 2 0,-1-4 0,1 0 2,1 2-2,1-1 3,3 0-3,-1 0 0,6 1 2,-3 0-2,-1-2 2,6 0-2,-2-2 0,-1 4 1,-1-4-1,4 1 2,-4 3-1,-1-4 2,3 4-2,-6-1 1,3 2-1,-3-4 1,-1 5-1,1 0-1,-5 1 0,1-1 3,3 2-2,-3-4 1,3 5 3,-1-3-1,1 1 1,3-5 3,-2 0-1,1 3 0,1-4-2,0 3-2,-1 2-2,5-3 0,-2-1 0,0 0-1,5 0 0,-1 0 1,-2 5-1,4-3 0,-4-1 0,0 4-1,-1-5 1,-1 5-1,6-3 1,-4 3-1,2-3 1,-3 1 0,5 2 1,-6-4-1,2 3 0,0-4 2,2 4-1,1 0-1,-5 1 0,0-3 1,2-2-1,-1 2 1,1 0-1,2 3 0,0 1 0,0 2 0,-2 2-2,1-3 2,-1 6 0,2-4 0,2 1 0,-2 1 0,4-1-1,-4 1 1,4-2 0,0 1 0,0 1 0,0 0 0,0 1 1,0-2-1,0 1 1,0 1-1,4-2 3,-4 0-2,2-1 0,-2 2 0,0-3-1,0 1 0,4 0 0,-2 3 2,0-3-1,0 2 1,2 1 0,-2 3 0,3-1 0,-1 3 0,0-2 0,0 3-1,-2-2 1,4-1 0,-4-1-1,2-1 0,-1 0 0,3-2 0,0-1 0,-4-1-1,4 0 0,-2-1 0,-1 1 0,3 0 1,-2 1-1,2-2 2,0 3-2,-4 2 2,7-6-1,-7 4 0,0 2 0,4-4 0,-6 4-1,6 1 0,0-1 1,-3-4-1,3 2 1,-4-3-1,4 1 1,-4-3-1,0 2 2,2 1-2,1-2 0,-5 0 0,6-2 1,-4 0-1,0-1 0,2 1 0,-4-2 0,4-2 0,-4 5 0,4-2 0,3 1 0,-3-1-1,2 3 1,4-3 0,-4 2 0,3 2 0,1-1 1,-2 2-1,1-3 0,1 0 2,-4 3-3,2-7 1,-1 6 0,3-5 1,0 3-1,-3-4 0,5 1-1,1-1 1,1 0-1,1-2 1,-1 3 1,-2-3-1,-1 1 3,-1 2-2,3-3-1,-1 0 0,0 2 2,-1 1-1,3 1-2,-7-4 2,5 1-1,-2 1 0,7-1 0,-3 1 0,-1 3 0,-1-3 0,1 1 0,1-3 0,-3 0 1,3 0-1,-4 1 0,1 2 0,1-3 0,-3 0 0,3-2 1,2 4-1,-1 1 0,-1-1 0,1 3 0,-1-2 1,-1-1-2,1 1 1,2 1 0,-5-2 0,3 1 0,-3-2 1,5 3-1,-6-1 0,3 0 0,-3-2 0,2-2 0,1 3 0,-1 1 1,0-1-1,1-1-1,3-2 1,-5 1-1,3 0 1,2-2-2,-3 0 3,5 0-1,-3 0 0,-3 0 0,3 0 0,-5 0 0,8 0 0,-7 4 0,1-2 0,1 0 0,-1 3 0,2-5 0,-3 2 0,3 0 0,-2-2 0,1 0 0,1 0 0,-2 0 0,1 0-1,-1 0 1,3 0 0,-1 0 1,0 0-2,1 0 1,-5 0 0,3 0 0,-1 0-1,2 0 1,-5 0-1,3 0 0,0 0 0,-1 0 1,1 0-1,2 0 1,-3 0-4,1 0 2,2 0 1,-1-4 1,1-1 0,-1 3 1,-1-2-1,2 0 0,-5 1-1,3-2 1,2 3 0,-7-3 0,7 1-3,-2 0 1,-5-3-1,7-2 1,0 6 2,-3-6 0,5 3-2,-1-3 2,-3 2-2,4-1 2,-3 2 0,-1 2-2,-1 2 2,-5 0 0,4 1 0,-2-4-1,0 1 1,1 2-2,-3 2 1,0-2 0,2 2-1,-4-3 0,4-1 0,-2 2 1,-3 0 1,5-1 0,-2-3 0,2 1 0,2-4 0,1 2 0,1-1 0,0 1-1,-1-5 1,-1 6 0,-2 1 0,2 3 0,-5 0 0,-1-2 0,0 2 0,0 2 0,0-4-1,0 2 1,-2 0 0,6 2 0,-4-1-1,2 1 1,2-3 0,-3-4 0,7 5 0,-4 0 0,0-5 0,1 3 0,-1-2 0,0 0 0,2 2 0,-2-1 0,-3 3 0,1-2 0,2 2 0,-2-2 0,6 0 0,-5 0 0,-1-1 0,2 3 1,-6 0-2,2 1 2,0-2-1,2 0 0,2 0 0,-1-3 1,1-1-2,2-2 1,0 1 0,-1 1 0,3 0 0,-2-2 0,1-2 0,-1-1 1,-2-1-1,4 0 0,-3 5 0,1-3-1,2 5 2,-4-6 0,3 1-2,-5 2 0,2 1 1,-2 0 0,3 2 0,-5-3-3,2 4 3,4-5 0,-4 1-4,4 3 2,1-2 0,-1-2 2,-4 4 0,0-1 0,-4 1 0,4-3 0,-2-3 1,1 1-1,3 0 0,-4-1 0,2-1 0,-2 0 0,0 3 0,2-3 0,2 0 0,-6-5 0,1 3 0,1-2 0,4 1-2,-4-1 2,2 2 0,2-2 0,-2 2-1,3 3 1,-5 0 0,0 2-1,2-2 1,-4 4 0,2-4 0,2 3 0,-4-2 0,0-2 1,0 4-1,0-3 0,-4-3 0,-2 3 1,2 1-1,-1 0 1,-1 2-1,-4-2 1,4 1-1,1 1 0,-1-3 2,0 6-2,-2-3 0,6 0 0,-5 0 0,3 0 0,-2 2 0,2-1 0,-4 3 0,4-1 0,1-1 0,-3 2 0,0 1-1,0-3 1,-2 3 0,-1-5 0,1 3 0,2 0 0,0-3 0,-1 3 0,1-1 0,-2 0 0,2-2 1,-1 4-1,-1-5 0,0 1 0,0-1 1,-3 5-1,1-4 0,2 1 2,3 1-1,-1 1 0,0 0-2,4 3 2,-4-4 1,-1 3-4,5 3 4,-6-6-2,0 3 0,4-4 0,-3 5-2,3 3 2,2-5 0,0 4-1,0-2 2,0 1-1,0 1 0,0-1 0,-2 2 0,2-2 2,0 0-2,0 0 1,-1-3-1,-1 3 0,-2 0 2,4 0-2,-2-1 0,-4-3 0,5 1 0,-7 0 0,4 1 0,-4 2 0,3 2 0,1 0 0,-2 0 1,0 0-2,1 0 2,-1 0 0,0-3-1,0 3 0,1 0 0,3 0 1,-2-2-1,2 0 0,-2 0 0,1 0 1,-1 2 0,2 0-2,-4-2 1,2-1 0,1-1 0,3 2 0,-4 1 0,0 0 2,0 1-2,-1-4 0,1 2 0,0-2-1,0 2 2,-4 0-1,5-1 0,-7 3 0,2-2-1,-3 2 1,-1-2 0,-7 2 0,2 0-1,1-2 1,-3 0 0,4 2 0,-3-2 0,1-1 0,-2 1 1,3 1-1,3 0 0,1-2 0,1 1 1,-1-2-1,3 1 2,-1-1-1,1-1-1,1-1 0,2 4 2,0 1-2,-1-6 0,-1 3 0,-1 3 0,3-5 0,-2 3 0,4-5 0,2 3 1,3 0-1,-1 3 0,0 2 1,0 0-1,0 0-1,-2 0 1,4 0-6,-4 2-13,2 7-26,-2 9-16,4-1-26,-4 8-57,-3 3-119</inkml:trace>
          <inkml:trace contextRef="#ctx0" brushRef="#br0" timeOffset="508.9262">6838 2263 529,'8'-6'0,"-1"-1"212,-1 7-204,-6 0 7,0 2 10,0 1-9,0-1-14,0-1-1,0-1-2,0 2-19,0 0-23,2-1-52,4 3-50,-4-2-101</inkml:trace>
          <inkml:trace contextRef="#ctx0" brushRef="#br0" timeOffset="11488.0228">7049 1871 0,'0'0'0,"0"0"76,0-2-36,0 0-16,0 1-5,0 1-5,0-4-10,0 4-8,0 0-2,0-2 10,0 1 7,0 1-9,0-2-2,2 2 0,1 0 0,3-2 15,-4 2-3,-2-2 2,2 2 2,-2-3 1,0 3-4,0 0-13,0 0 0,0 0 154,0 0-112,0-3-15,0 2-7,0-1-2,0 0-3,0 2-4,0-4-5,0 3-1,0-1-3,0 0 0,0 1 0,0 1 2,0 0 3,0 0 2,0 0 3,-2 0 1,0 0-2,0 0 3,2 0 0,-2 0-3,2 1-3,-2 3 10,-5 5 6,3 0 0,-2 3-7,-2-1-3,2-1-1,3 5 2,-3-5 5,0 2 0,0 4-2,-2-1 1,7-1 0,1 1-2,0 1-8,0 0-1,0-2-3,0-3-1,0 4 0,1-1 4,3-1-2,0 3 0,-2-1 2,2 0-2,2-2-2,2-5-1,-1 2-2,-1-1 1,0 1-1,4-7-1,1 2 0,-1-5 3,5 0-2,1 0 0,-1-8 0,6-4 4,-3-7-2,3 2 1,-2-8-2,3 3-1,-7 4 1,3-3-1,-9 4-1,1 0 0,-2 2 4,-5 1-3,5 1 0,-4 2-1,-2-1 0,-2 3 4,0 3-2,-6-4 2,-3 1 1,-1 4 0,-4-7-1,-1 0 0,3 3-1,-5 3 0,-1-3-2,-1 6-1,4-4 0,-1 3 0,3 4 0,1-2 0,1 0-1,1 2 1,0 0-3,6 0-1,-1 0-8,-3 2-10,4 7-12,0 4-8,2-4-12,2 8-11,0 2-24,0 4-49,4-1 4,0 1-46,2-3-15</inkml:trace>
          <inkml:trace contextRef="#ctx0" brushRef="#br0" timeOffset="1257.4666">7194 2406 95,'-6'-3'0,"-4"3"87,6-2 120,2 0-94,2 0-38,0 2-5,-2 0-8,0-4-6,2 1-6,-1 2-4,1-1-7,0 2-5,0 0-9,0 0-2,0 0-7,0 0-6,0 0-3,0 0-3,0 0-2,0 0 0,0 0 0,0 0-1,0 0 1,0 0-1,0 6 1,0-4 3,0 4 8,0 7 6,1 4 2,1 2-5,-2 4-4,0 0 0,0 3 0,0 1 0,0 1-3,0 3 0,0-2-4,0-2 0,0 0-3,4-5-2,-2-1 0,4-2 0,-2-2 0,0 1 0,0-6 0,-3-2 0,3-5-5,0 4-13,-2-2-21,2-7-22,-2 0-16,2 3-62,0-3-153,5 0-194</inkml:trace>
          <inkml:trace contextRef="#ctx0" brushRef="#br0" timeOffset="12032.7128">7453 2019 70,'5'-2'0,"-3"2"14,4 0 4,-4 0 8,0 0 8,2 0 17,2 6-4,-4-4 40,-1 6 51,-1-8-77,0 1-12,0 2 10,0 2-6,0-1-7,0 2-6,0-1 0,0 5-4,0-2-1,0 1-7,0 3-7,0-3-7,0 1-4,0 0-3,0-1-2,-1 0-2,1-1-1,0 0-1,0 3-1,0-7 0,-2 3 0,2 0 0,0-5-1,-2 5-4,2-3-9,0-1-16,0 1-30,2 2-46,-2 1-63,0-7-68</inkml:trace>
          <inkml:trace contextRef="#ctx0" brushRef="#br0" timeOffset="12836.4307">7644 1894 184,'0'11'0,"0"-3"0,0 2 38,0 3 239,-4-4-217,0 5 1,0 3-7,0-1-12,3 4-5,-3-7-9,4 4-2,0-4-3,0-1-4,0-4-3,5 1-2,1-3 1,2 2 0,6-2-3,-3-5 0,-1 1-4,3-2 1,-1 0-3,-2 0 1,-1 0-2,1-2-1,2 1-3,-3-3 1,-1-1 0,2 0 2,-5-1 0,1-3 1,-2 5 0,2-9-3,0 1 3,-4-3-5,1-4 0,-1 2 1,-2-2 0,0-1 1,0-2-3,0 1-1,-5 0-2,-3 0-1,4 0 0,-2 3 4,-2 3 0,1 6-1,1 0 0,-6 2 1,5 0-2,-3 3 0,-4 4 0,3 0 4,-3 0-2,3 0 0,1 4 1,-4 4 0,5 3-1,-1-1 1,0 1 0,1 1 0,3 4-6,2-7-6,0 4-18,4 0-13,0-1-6,0-1 2,8 0-17,2-1-8,5 1 0,-1 0-2,-3 1-42,5-6-28,-3-2-13</inkml:trace>
          <inkml:trace contextRef="#ctx0" brushRef="#br0" timeOffset="13323.6784">7926 1913 179,'-4'9'0,"-2"1"0,1 1 297,-5-3-251,6 4 8,0-1 14,2 0-1,2 1-7,0-3-14,0 2-3,0 1-11,0 1-2,0-3-5,4 2-8,4 0-5,2 0-2,-1 0 2,1-2-2,2-1-1,-5 2-2,-1-3-1,-2-3-2,6 1-3,-5-4-2,5-2 0,-2 0 0,0 0 0,7-2 2,-1-9 0,3-3 1,-2-5 1,3-2-2,-7-2-2,5 1-15,-1-5 7,-1 0-2,-1 1-1,3 3 3,-5 5 2,-3 5 0,-4 0 6,-4 1 2,0 3-1,0 0 0,-6 6-6,-5-3 7,1-1-1,-6 5 0,-1-4 0,0 6 5,-3-1 1,1 1 2,5 0-2,-3 0 1,4 0-4,-3 0-2,1 0 0,3 0-1,0 0 0,7 0-1,3 0 1,0 0-14,2 5-15,0 3-29,0 2 0,2 5-6,4 4-30,1 0-32,7 4-20,-3-8-37,1 0-42</inkml:trace>
          <inkml:trace contextRef="#ctx0" brushRef="#br0" timeOffset="19207.0562">8396 1835 54,'131'-16'48,"-131"16"3,0 0-9,0 0-11,0 0-13,0 0-36,0 0 36,0 0 72,0 0-69,-27 6 1,16-5 5,5 6 7,0-5 0,0 0-1,2 3 0,4-3-1,-2 0-1,2-2-1,0 1-5,-2 5 1,1-2 1,-3-1-6,4 3 0,-4-3 1,2-1 0,0 1 2,2-2-6,-6-1-3,4 0-2,2 3 0,-2-3-6,2 0-2,0 0-3,-2 0-1,2 0 2,0 0-1,0 0 1,0 2 0,0-1 0,0 4 2,0-2-2,0 2 0,0 1 0,0-1 2,2 1 1,0 1-3,0-2 1,0 8-2,2-6 0,-4 0 1,0 2-2,4 0 2,0-1-2,1-1 0,-3 2-1,0-4 0,4 2 0,-2-3 0,2 0 0,3 1 0,1 2 2,-2 2-1,0-3 1,1 5 0,-1 1-1,0-1 0,-2 0 1,-3-3 0,3-2 0,-4 1 3,4 1-1,-6-2 1,0-3 2,4 2 2,-4 2-2,0-3 1,0 1 1,0 1-1,0 1-1,0-5 2,0 3 0,-4 0 1,0-1-2,-2 4-4,2-5-1,-3 2-1,-7-4 0,3 3-1,-7 2 0,-5-1 0,-2 1-1,0 1 0,-8-1 0,4 2 0,-2-2 0,2 3 0,6 0-1,-4-2 1,5 0 0,7-3-3,3 5-7,5-3-23,5 2-25,2 2-39,2 2-55,7-3-134,3-9-160</inkml:trace>
          <inkml:trace contextRef="#ctx0" brushRef="#br0" timeOffset="18633.4819">8396 1835 2,'2'-2'12,"-2"2"12,2 0 8,-2 0 5,0 0-3,0 0-10,2 0 0,5 0 2,-3 0-5,2 0-42,-2 0 42,-4 0 96,0 0-92,0 0 14,0 0 1,0 0-8,0 0-5,0 0-10,6-4-9,-6 1-6,0 2-1,0-1-1,2 2 0,-2 0 1,0 0-1,0 0 0,0 0-2,0 0 1,0 0 1,0 0 0,0 0 0,0 0 0,0 0 0,0 0 4,2 0 5,-2 0 4,0 0 5,0 0 5,0 0-3,0 0-2,0 0 1,0 0-1,0 0 2,0 0-2,0-2-3,0 2-3,0-2-4,0 2-1,0 0-1,0 0 1,5 0 5,-1-2 2,-2 2-2,4-3 2,0 3-1,1 0-1,-3-2 0,6 2 2,0-2 0,-3 2-6,3 0-3,2-2 1,-1 2 0,1-3 1,1 3 0,-1-1-3,2 1 1,-5-3-2,-3 1-1,2 2 1,-1 0-2,-1 0 0,0 0-1,-2 0 0,0 0 1,-2 0-1,-2 0-2,0 0 1,0 0-5,0 0-11,0 0-13,0 5-9,-4-1-7,-4-2-25,0 7-8,-1-3-27,1 1-4,0-4-22,1 0-1,-5 1-48</inkml:trace>
          <inkml:trace contextRef="#ctx0" brushRef="#br0" timeOffset="18684.8004">8396 1835 54</inkml:trace>
          <inkml:trace contextRef="#ctx0" brushRef="#br0" timeOffset="20664.1119">8852 2518 38,'-6'-5'0,"2"5"56,2-4-22,0 0-5,-1-1-7,1 5-5,0 0-34,2 0 34,0-2 101,-6 0-92,6-1-3,-2 1 0,0-1-12,2 1-1,-2-2-2,2-1-1,0 1 6,0 2 8,0 0 7,0-1-2,0 3 1,0 0 5,0 0 4,-6 0 7,6 0-3,-4 0-10,1 0-8,1 0-3,0 0 0,0 0-2,2 0 1,0 0-1,0 0-7,0 0-5,0-2-3,0 2-1,0-2-1,0 0 0,-2 2-2,2 0 0,0 0 0,0 0 1,0 0 2,0 0 14,6 0-5,3 0 1,-1 0-2,2 0 1,-1 2 2,-1 2-1,2-4 0,1 3-1,-1 1 0,7 0-2,-3-1 0,3-1-1,-1-2-3,1 0 0,3 2-2,1-2 0,0 0 0,0 0 0,3-2 0,-1 2 2,-2-2-1,-2 2 0,3 0-2,-5-3 0,-2 3 1,3 0 0,-3 0 1,1 0-1,-1 0 0,1 0 2,-3 0-2,5 0 0,-7 0 0,1 0 0,-1 0 2,1 0-1,0 0 2,-1 0-1,-1 0-2,0 0 1,-1 0-1,1-2-1,-6 0 0,2 2-1,-3-2 0,-1 2 2,2-2-2,-2-1 0,0 3 0,4 0 0,-2 0 0,5-4 0,-1 2 0,0 0 0,0-1-1,-1 3 1,-1-3 0,2 1-1,-2-2 1,-1 4-5,1-5 2,-2 3-3,2 2 1,-4-2 0,-2 2 1,4 0 2,-2 0 0,-2 0 0,0 0-4,0 0 1,0 0 0,0 0-2,0 0-3,0-2-3,0 0-9,0 0-8,0-6 0,5 3 0,1-1 3,2 0 2,2 1 4,-1 3 4,-1 0 4,2-2 0,-5 0 6,1 2 4,0 0 3,2 1 0,0 1 1,-5-3-1,3 3 1,-2 0-1,4 0 5,-2 0-1,3 0-1,3-3 4,3 1 4,-5-2 2,2 2-3,-3 0-6,-3 1-2,2-5-1,-4 6 0,1 0-1,-3-2 0,4 2 0,-4 0-1,-2 0 1,0 0-2,0 2 1,0 4 1,2-5 0,-2 1 0,0 0 0,0 2-18,0 1-5,0-2-5,0-2-33,-2 3-72,-13-3-95</inkml:trace>
          <inkml:trace contextRef="#ctx0" brushRef="#br0" timeOffset="29496.8579">9221 1913 27,'-4'-2'35,"2"0"-8,2 2-5,0 0 2,-2-1 0,0-2-6,2 1-7,-3 2-3,3-3-5,-2 3-2,2-2-1,0-2 0,0 2-29,0-2 20,0 2 18,0 0-2,0 2 4,0-4-2,0-1 2,0 5 1,0-1-1,0 1-2,0-3 1,0 3 1,0 0 2,0 0 4,0 0-2,0 0-4,0 0 9,0 0 21,0 0-10,0 0-11,0 0-6,0 0 0,0 0 3,0 0-1,0 0 1,0 0-1,0 0 4,0 0 4,0 0 1,0 0 2,0 0-5,0 0-5,0 0-4,0 0 0,0 0 3,-4 0 7,2 0 0,2 0 2,-4 0-1,4-2-3,0 2 0,-2 0-8,2 0-3,-4 11 6,4 1 9,-6 4-3,5-1-9,-1 3-5,-2 0-1,2-3-4,2 0 2,0 0-2,0-5-1,4 0 1,1 0-2,3-5 2,2 0-1,3-3 1,-1 0 1,5-2 0,-1 0 0,1 0 2,4 0 0,-3-4-4,-1-1 2,-3 3-3,1-1 1,3 2-1,-11 1 0,3 0 0,-4-2-1,-4 2 0,6 0 0,-5-6 0,-1 6 2,4-1 0,-6 0-2,4-1 0,0-7 4,0-2-1,0-3-2,1-1-1,-1-1 0,-2-2 2,0 2-2,-2 2 0,0-5 0,0 8 2,0 0-2,0 1 0,-6-1 0,-1 2 0,-1-2 3,-2 6-2,-1-4 0,1 2 1,-4 1-1,3 0 2,3 0-2,0 4-1,-5 0 0,5 2 0,-2 0-4,5 0 2,-1 0 1,-2 6-1,0 4 1,3 3 0,-3 0-1,6-1 2,-2 1 0,0-3-2,2 4-2,2-4-4,-2-2-2,2-2-2,-6 1-1,6-3-15,0 0-24,0 5-24,10 1-32,6-1-46,-5 0-22,3-8-33</inkml:trace>
          <inkml:trace contextRef="#ctx0" brushRef="#br0" timeOffset="21290.7616">9409 2300 89,'0'-4'0,"0"2"92,0 0-74,-2-2-36,0 2 36,0-2 188,0-1-159,-2 3 8,4 0 12,-2 2-4,2 0-9,0 0-11,0 0-7,-2 7-14,0 1-1,-2 4 20,2 1-4,2 4-10,-1-4-7,-1 1-1,2-1 1,0 1 1,0-1-1,0 0-3,0 3 0,0-3-3,0 8-2,0 1 1,0 1 2,0 2 1,0 2-1,0 1-3,0 1-4,0-2 0,0-4 0,0 4-3,-6-3 0,4-3-2,0 2-1,0-6-1,2-1 0,-2-7-1,2 2 0,0-8 0,0 3-1,0-3-17,0-3-19,2 0-17,4 2-19,3 0-50,1-2-73,-10-4-215</inkml:trace>
          <inkml:trace contextRef="#ctx0" brushRef="#br0" timeOffset="29906.0621">9656 2014 171,'0'0'0,"0"0"118,0 0-119,0 0 2,0 0 298,0 0-210,0 0-26,0 0-22,-2 0-7,2 0-4,0 0-5,0 0-5,0-2-8,0 2-8,0 2-3,-4 8 14,2 3 7,2 2-5,0 1-5,0 0-2,0 0 1,0 2-3,0-2-5,0-3 1,0 1-2,0-3 0,0-2-2,0-1 0,0 0 1,0-1-1,0-7 0,0 4-10,0-4-15,0 2-19,2 2-31,4 1-37,-6-3-66,0-2-57</inkml:trace>
          <inkml:trace contextRef="#ctx0" brushRef="#br0" timeOffset="30512.0499">9840 1881 38,'2'-1'0,"3"-1"78,-3-1-36,0 2 3,0 1 4,-2 0-19,2 0 69,-2 0 24,0 0-55,0 0-28,0 0 0,0 4 30,0 6-14,0 5-12,0-1-7,0 3-13,0-1-3,0 2-1,0-1-6,0-1 0,0 0-3,0 0 0,2-3-4,4 2-2,0-3-1,1-1 0,3-3-4,-4-2 0,2-4 2,1 2-1,1-4 1,2 0-2,1 0 11,-1-4-8,5-8 2,2-5-2,-1-2 0,-1 0-2,-3 0 0,-3 2 0,-3 3 0,0 1 1,-6 2-1,-2 2 1,0 0-1,0 0 0,0 2 0,-6 0-2,0 0 0,-2 1 0,3-5 1,-3 6 0,-2 0-2,1-1 1,-5 3 0,2-1 0,-3 0 1,1-3 0,5 7-1,-3-1 1,2 1-1,7-2 1,-3 2 0,2 0-6,4 0-2,-4 0-2,2 0-5,2 0-4,0 0-5,0 0-13,0 0-12,0 3 11,8 8 7,2-4-13,1 3-14,1 2-16,-1-3-2,-1 4-23,0-3-30,-1-1-20,-3-3-2</inkml:trace>
          <inkml:trace contextRef="#ctx0" brushRef="#br0" timeOffset="31031.6285">10219 1881 189,'1'0'0,"-1"0"63,0 5-62,0 1 256,0-2-208,0 5 16,0-3 10,0 5-19,0-1-14,0-1-2,-3 0-12,-1 0-7,4 2-1,0 4 1,0-1-2,0-3-6,0 3-3,2-4 0,2 2 0,1 0-1,-1-2-3,0 2-1,2-4-2,-2 0 2,3 1-4,-5-5 0,2 0-2,4 2 2,0-3 0,-4 0-1,1 2 0,-1-3-1,6 0 1,-2 1 0,3-3 1,-1 0-2,2 0 0,1-12 1,-1 0 0,3-9 6,1 0-4,-1-2-1,0-1-2,1 4-5,-6-3 4,1 1-4,-5 4 1,0 2 2,-4 4 1,2 4 2,-4 1 0,0-2-5,0 4 2,0-1 0,-10-1 2,4 3-2,-2-1 0,-3 0 2,-1 5 0,3-2 1,-5 2 0,-1 0 0,1 0 1,1 0 0,1 4 0,0-1 0,5-3 2,-3 5 0,2-5 3,2 2-5,3 0 1,-1 1-2,0-3 0,4 0 0,0 1-3,0-1-8,0 6-11,0 1-1,0-1-8,6 5-11,3-3-13,3 6-24,1 4-52,-3-4 2,-2-1-56,-4-6-51</inkml:trace>
          <inkml:trace contextRef="#ctx0" brushRef="#br0" timeOffset="32094.3509">10684 1862 112,'0'0'0,"0"0"60,0 5-44,0-1 19,0 0 2,0 1-70,0-4 66,0-1 194,0 0-163,0 0-14,0 0-11,0 0-13,0 0-7,0-1 0,0-1 2,0-1-1,0 3 6,0 0-1,0-1 0,0-4-2,0 5-4,0-7-3,0 5-4,0-1-6,2-8 10,6 0-12,0-3-4,5-2 0,-5-2 3,6 3-3,-11-1 0,7 3 1,-2 2-1,-4 1-1,0 6 1,-3-3 0,1 3 0,0 4 1,-2 0 0,0 0 0,0 0-1,0 0 0,0 0 0,0 0 0,0 0 1,0 0 0,0 4-1,0 7 0,0 1 12,-4 8 8,1 0 4,1 5-6,2 1 3,0 2-1,0-1-4,0 2-1,-2 3-1,2-1 1,0 1-3,0-3 1,0-1-3,0-1-1,0 0-1,0-4 1,0 0 2,-2-3-3,2-6-2,0-1-2,0-2-3,0-1 0,-4-2-1,0-3 0,2 1 0,-2-4-13,2 3-19,-2 2-22,1-2-26,-11-3-68,-7-2-172</inkml:trace>
          <inkml:trace contextRef="#ctx0" brushRef="#br0" timeOffset="-9006.2807">2386 2098 7,'-5'0'13,"3"0"1,-2 0 1,4 0 0,0 0-4,0 0-4,0 0-13,0 2 9,0-2 2,0 0-5,0 0 0,0 0 7,0 0-9,0-2 4,0-1 13,2-4-18,0 3-13,4 0-7,-5-1 5,3 5 16,-4-2 4,0 2 8,0 0 0,0 0 2,0 0 5,0 0-5,0 0 12,0 0 14,-2-2-6,2 2-2,0 0 2,0-3-5,0 2-4,0 1-3,0-5 2,-2 4 3,1 1 1,1-3-5,0 3-8,0 0-7,0 0-1,0 0-4,0 0 2,0 0 0,0 0 1,0 0-7,0 0 1,0 0 1,0 0 2,0 0 4,0-1 2,0 1 7,0 0 1,0 0 2,0 0 3,0 0 2,0-2-1,0-1 0,0 1-1,0 2 3,0 0-6,0 0-5,0 0-8,0-2 1,0 2 4,0 0 6,0 0 1,0 0-4,0 0-3,-4 0-3,4 0-3,-2 0 0,0 0 8,-4 2-7,0 9 4,-2-1 4,3 3-2,3-5-1,0 0-3,0-1 1,0 4-1,-4-2 2,4 1 2,-2-1 1,2 3-1,2-2-2,0 3-3,0-4-1,2 5 0,2-4 1,2 2-4,0-1 2,-2 2 1,0-3-1,-1-1 0,5-1 3,-2 3-1,2-3 0,3-4 0,3 1 0,-3-5-1,7 0 3,1 0 1,0 0-1,1-5 0,-9-1 0,3 2-4,-6 2 0,1-2 1,-1 2-1,4 0 1,-3-3-2,3 1 0,-4 2 1,5-5-3,-3 2 0,1-4 2,-3-2-2,4 0 2,-5-1-2,-1 2 0,4-4 4,-4 4-4,-6 0 0,0-4 6,0 1-3,0 2-1,-4-3-1,-6 0 1,2 0-2,-3 0 0,1 6 0,-1-3 0,1 2 0,-6 5 0,1-3 3,0 7-1,-5 0-2,-3 0 0,0 0 2,-4 5-2,0 3 0,5-1 3,3 4-2,2-6-1,3 2 0,3-2 0,3 2-1,-2-3 1,4 4-3,4-7 0,1 1-8,1 1-8,0 2-8,0-1-4,5 1-6,9 1-14,-3 1-22,5-4-31,13 6-26,6-2-63,1-7-10</inkml:trace>
          <inkml:trace contextRef="#ctx0" brushRef="#br0" timeOffset="-8553.2058">2868 2201 79,'0'5'0,"0"1"7,-4-1 94,2 1 50,0-6-91,0 1-19,0 1-6,2-2-11,0 3 14,0-1 29,0-2-2,0 2-9,0 0-13,0 2-3,0 5-6,0-5-7,0 4-4,2-1-3,0-1-1,2 3-5,-2 3-1,0-4-3,-2-1-1,0 2-3,0-2-1,0 2-3,0-1-1,0-3 0,0-1 0,0 1-1,6 0 0,-6 1 0,0-5 0,0-1-6,0 0-13,0 0-16,1 2-14,-1-2-19,2 0-29,-2 0-36,6 0-47,4-3-39</inkml:trace>
          <inkml:trace contextRef="#ctx0" brushRef="#br0" timeOffset="-6354.2676">4573 2324 90,'-6'0'0,"6"-4"-9,0-2 232,-2 3-97,2-2-54,0 5-26,0 0-11,-2 0 2,2 0 13,0 0-5,0 0-8,0 0-7,0 7-7,0 4 15,2 3-1,2 7-10,-2 1-7,-2 5-2,2 0 0,-2 0-3,0 0-1,0 2-2,0-4-1,0-3-1,0-1-2,0-1-2,0-2-4,0-3 1,0-4-2,0-1-1,1-4 0,-1 1 0,0-1-13,2-1-13,4-5-23,-2 0-29,4-5-19,13-10-84,-2-12-109</inkml:trace>
          <inkml:trace contextRef="#ctx0" brushRef="#br0" timeOffset="-7821.2008">3121 1941 77,'-4'0'0,"-2"0"0,-1 0 340,-5 0-261,6 9-18,2 0-3,-3 2-1,5-2-5,-2-1-13,2 2-5,0-3-4,-2 1-3,4 3-3,-4-1-2,0 1-1,0 0-1,3 2-3,-1 3-2,0 0-2,0-1-2,-4 0-4,2 1-1,2-3 1,-2 4-2,0-4 0,4 4-4,0-6 0,0-4-1,0 2 0,0-5 0,0 3-4,0-3 2,4 0 0,0 1 2,2 1 0,4 0 1,-7-4-1,3 4 1,4-3-1,-4-1 1,5 0-1,-1-2 0,-2 2-3,3-2 1,3 0-2,-5 0-1,5 0-2,-6-4-5,3-1-3,-5-3-4,-4 2-1,8 3 1,-4-2-3,-5 0 0,3-1-6,-4-1 6,0 3-4,0-3 1,0 2-6,0-2-8,0 1-7,2-1-1,0-1 8,2 3 12,-2-2 20,-2 0 9,0 3 0,4-3 0,-2 3 1,0 4 2,-2 0 15,0 0 13,0 0 12,0 0-2,0 0-11,0 0 1,0 0-5,0 2-2,0 2-5,0 1 5,-2 5 3,2-1-3,0 1-5,0 1-3,0 2-2,0 1 2,0 1 1,0 2-2,0 2-4,2-2 3,2 0-3,-2-1-2,-1-1-1,1 0-4,6 1-3,-4-3-1,-2-2 0,2-1 0,-2-2-1,2-1-1,-1-1 0,1 1 1,-4-3-1,2-2-2,-2-2-5,0 3-9,0-3-14,2 0-14,-2 0-9,0 0-21,2 0-26,6 0-31,5-7-31,5-10-68</inkml:trace>
          <inkml:trace contextRef="#ctx0" brushRef="#br0" timeOffset="-5741.3997">4530 1917 11,'0'-4'12,"0"4"0,0 0 0,0-2-2,-2 2 0,0 0 1,2 0 0,-2 0-1,2 0-5,0 0-3,0 0-4,0 0-1,0 0-14,0 0-3,0 0 4,0 0 5,0 0 0,0 0-6,0 0 8</inkml:trace>
          <inkml:trace contextRef="#ctx0" brushRef="#br0" timeOffset="-1331.942">4975 1941 16,'3'-5'0,"-1"1"128,6-3-13,-4 4-64,0-1-1,6-1 1,-1 0 2,-3 2-6,6-4-3,-5 1-7,7 2-2,-6-4-5,7 3-3,-5 1-4,1-5-4,-3 6 0,4-1 6,-7 4-1,-1 0-3,0 0-3,0 0-1,-2 4 5,2 8 4,-4 1-9,0 3 0,0 2 1,-4 0-5,-6 0 3,6-2-1,3 1-2,-3-3-5,2 2 0,2-2-3,0 1-2,-2-3-1,-4 3-1,6 0 2,0-3 0,0 1 0,0-1-2,0 0 0,0-2 0,0 1 0,0-4-1,0 0 0,0 1 0,0-7 0,0 1 0,4 0-1,2 1 1,-1-3 3,3 1-2,2-1 1,1 0 1,-1 0-2,4-1 1,-3-4-1,5-4 1,-1 5-2,1-5 0,1 3 2,-2-2-2,-1 4 0,-6-1-9,-1-1-8,1-1-3,-4 6-5,-2-1-2,-2 2-11,0-3-7,0 3-12,2 0-19,0 0-43,-2 3-19,0-1-43,0-2-7</inkml:trace>
          <inkml:trace contextRef="#ctx0" brushRef="#br0" timeOffset="-2380.9982">4534 1875 65,'-6'5'0,"-2"-1"-24,3 1 31,-1 0-2,0-3-2,-4 0-6,5-2 0,5 2 2,-4-2 2,0 0 0,2 0-1,-4 0 0,2 0 0,4 0 1,-2 0-1,-2 0 6,1 0-2,1 0 8,-6 3 4,6-3 23,0 2 21,2-2-20,0 0-6,0 0-2,-2 3 0,0-3 3,2 1 0,-4 3 13,2 1 10,-3-3-10,1 1 2,2 1-4,0 3-4,-2 0-6,2 2-10,0 0-3,-6 4 3,6 0-1,2 1-4,0-1-3,0 0-2,0 1-2,0 2-4,0 0-1,10-3-1,-4 3 3,-2-3-3,2-2 0,1-1 2,1-4-1,-2 3-1,7-2-3,-7-5-1,4-1 2,-2 1 0,3-2 0,-1-2 2,3-6 1,1-5-1,1 0-2,1-2 1,-5-3-2,5-1-3,-3 1-2,-3-3 0,5 4 3,-7 1-4,4 0 2,-8 3 1,0 4-2,5 0 0,-7 2 3,2 1-2,-4-1 1,0 0-1,-2 3 1,-4 1-2,-5 1 0,3-3 0,-4 3 1,-3 0-1,5 1 0,-3 1 0,1-3 0,-3 3 0,-5-2 1,5-1-1,3 3 0,-1 0 1,3 0-1,-2 0 0,7 0-2,-1 0 0,-2 5 0,4 1-3,-2 3-14,5 5-5,1 2-5,0 0-10,0 1-10,0 1-10,5 0-43,9-3-46,-1 1-38,5-5-8</inkml:trace>
          <inkml:trace contextRef="#ctx0" brushRef="#br0" timeOffset="-928.9093">5448 1886 62,'0'-6'0,"-8"4"0,1-1 394,-3 3-328,6 0-24,0 0-3,0 0-2,-3 5 3,3-1-1,2 1-13,0 0-8,0 1-5,0 2-5,0-3-1,0 4-1,-4 5 2,5-5-1,-1 2 5,0 1 3,2-6 1,0 3 1,0-3-4,0 0-3,2 3-2,5-5-1,-1 0-4,2 1 0,3-5-1,-1 2 2,6 2 1,-1-4 4,-3 1 0,7 0-1,-4 3-2,-1 0-1,-1-3-3,-1 4 1,-2 0-1,-6 1 0,5 1-2,-3 0 0,-2 2 0,-2 2 4,-2 1-1,4-3 0,-4 1 1,0 0-1,-4 3 2,-4-2 0,2-1-3,-5-1 0,3-3-1,-2 1 0,3-5-2,-3 0-25,2-2-9,-1 0-17,-1 0-29,6 0-44,2 0-53,2-4-64</inkml:trace>
          <inkml:trace contextRef="#ctx0" brushRef="#br0" timeOffset="-719.2542">5458 1875 291,'-2'-1'0,"0"-6"329,2 2-287,6 2-12,3-3 10,7 0 6,3 1 2,-1-2-7,1 1-8,4 0-3,2 2-6,-5-3-7,1 3-6,-2 4-9,-5 0-3,-5 0-7,1 0-35,0 11-52,-3-1-97,1 3-135</inkml:trace>
          <inkml:trace contextRef="#ctx0" brushRef="#br0" timeOffset="-1857.0963">4866 2092 38,'-9'0'0,"-1"0"0,6 0 301,-2 0-203,1 0-42,1 0-26,2 0 7,2 0 20,0 0 6,0 0-8,-2 0-11,2 0-4,-2 0-9,2 0-7,0 0-7,0 4-4,0 4 5,0-3-1,0 5-3,0-4-3,0 6 1,0-3-1,0 3-1,0 0-3,0-2 0,2-2-1,0-1-1,0 4 0,-2 0-2,4 3-1,-1-3 0,-1 2-1,2-1 0,-4-2-1,0 3 0,0-3 1,0-1-1,0-4 0,2 3-15,-2-3-11,0-2-16,0 0-18,0-2-28,2 1-32,0-2-19,4-6-78</inkml:trace>
          <inkml:trace contextRef="#ctx0" brushRef="#br0" timeOffset="-7452.8411">3469 2110 199,'-4'0'0,"-6"0"318,6 0-283,3 8-14,-3-1 21,0 2 16,-4 3 0,4 1-16,2 2-7,2 0-10,-2 2-2,2-2-1,0 3 0,0 3 1,0-1-5,0 0-2,2-2 0,4 0-3,-2-3-5,0 2-2,2-7-2,-3 1-1,3-5-1,4-2-1,-2-4 3,7 0 5,1 0 2,1-9 3,8-5-4,-4-5-3,5-8-2,-1-3-3,-4-3 0,4-5 0,-4 2 1,-3 1-1,-3-4-2,-9 5 0,-4-1 3,-2 6-5,-4 0 0,-11 9 1,1 7-1,-7 1-1,-10 10 1,4 2-2,-10 11-6,-2 9-13,8 5-20,-5 5-35,9 7-83,-2-1-185</inkml:trace>
          <inkml:trace contextRef="#ctx0" brushRef="#br0" timeOffset="-3833.3731">3146 2419 37,'-10'0'0,"7"7"4,-3 0-3,-4-3 16,6-2 101,-4 0-75,7 1-22,-3-3 1,4 0-8,0 0-11,0 0-4,0 0-3,0 0-4,0 0-1,0 0 8,4 0 2,-3 0 33,-1 0-23,0 0-1,2 0-1,-2 0 2,0 0 3,0 0 3,0 0 4,0 0 5,0 0 4,0 0-1,0 0 4,0 0 5,-2 0 2,2 0 2,0 0-11,0 0-8,0 0-3,0 0-4,0 0-3,0 2-4,0 0-1,0 2 6,0 2 7,0 2-2,0-1-5,0 2-3,0 0 0,0 0 4,0 2 0,0 0-3,0-1-2,2-2 1,-2 1-1,2-1 0,-2 0-2,0-1 1,0 2 0,0-4-1,0 2-3,0-3-1,0 0-2,0-1-1,0-3 0,0 0 0,0 0-1,0 2 0,0-2 0,0 0 0,0 0 1,0 0-1,0 0 0,0 0 0,0 0 0,0 0-2,0 0 2,0-2 0,2-3-3,-2 1 0,0-5-1,0 0 6,2 0-3,0-2-3,2-6 1,2 7 1,-4 0 2,-2 3 0,2 3 0,-2-4 2,0 7 1,0-3-3,0 1 0,0 1 1,0 0-1,0 1 1,0 1-1,2-2 0,-2 0 0,0 2 0,0 0 0,0 0 2,0-2 4,0 2 0,0 0 3,0 0-1,0 0 1,0 0 1,0 0-3,0 0-2,0 0 0,0 0 0,0 0 0,0 0 0,0 0 1,0 0 2,0 0-3,0 0 1,0 4-4,0 3 2,0 5 5,0 5 1,2-4-3,-2 3-1,1-2 0,3-3 0,0 2-1,0-3-2,-2 4 0,0-3 0,0 2-2,0 2 0,0-3 1,0-1-1,0-4 1,1 0-1,-3-5 1,4-2-2,-4 3 0,0-3 0,0 0 4,0 0-1,0 0-1,0 0-1,0 0 1,0-3 0,0-6-1,0-2-2,0-4-4,0-2 3,-4 0 2,1 1 0,1 3 0,0-3 0,0 10-2,2-2 1,0 7 1,-2 1 0,0 0 2,2 0-2,0 0-4,0 0 0,0 0 1,0 0-1,0 1 1,-2 4 2,2 4 2,0 0-1,0-2 0,0-1 3,0 1-2,0 1-1,0 0 0,2 1 3,-2-7-2,2 2 1,-2 3 0,2-1 1,-2 0-3,0-6 0,2 2 2,-2-2 0,2 2-2,-2-2 0,0 0 2,0 0 0,0 0 0,0 0 1,0 0 0,2 0 0,-2 0 1,0-2 0,0-6 2,0 2-3,0-1-3,-4 3 0,4 2 0,-2 2 0,2-5-12,0 5-22,0 0-32,0 5-38,6 3-114,9 0-139</inkml:trace>
        </inkml:traceGroup>
      </inkml:traceGroup>
    </inkml:traceGroup>
    <inkml:traceGroup>
      <inkml:annotationXML>
        <emma:emma xmlns:emma="http://www.w3.org/2003/04/emma" version="1.0">
          <emma:interpretation id="{E0B053DB-FAC3-4FBB-9631-9692B906C25F}" emma:medium="tactile" emma:mode="ink">
            <msink:context xmlns:msink="http://schemas.microsoft.com/ink/2010/main" type="paragraph" rotatedBoundingBox="8592,6174 8547,3820 8968,3812 9013,61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7B3BC5-1DCC-4AE5-A2D8-DB127BB6BB4B}" emma:medium="tactile" emma:mode="ink">
              <msink:context xmlns:msink="http://schemas.microsoft.com/ink/2010/main" type="line" rotatedBoundingBox="8592,6174 8547,3820 8968,3812 9013,6166"/>
            </emma:interpretation>
          </emma:emma>
        </inkml:annotationXML>
        <inkml:traceGroup>
          <inkml:annotationXML>
            <emma:emma xmlns:emma="http://www.w3.org/2003/04/emma" version="1.0">
              <emma:interpretation id="{EC49247A-4E74-4CF0-93F4-03D73ED285FD}" emma:medium="tactile" emma:mode="ink">
                <msink:context xmlns:msink="http://schemas.microsoft.com/ink/2010/main" type="inkWord" rotatedBoundingBox="8680,6139 8797,5966 8845,5998 8729,6172">
                  <msink:destinationLink direction="to" ref="{0BA5652F-31FF-4EF6-8D34-1D24DD49E18D}"/>
                </msink:context>
              </emma:interpretation>
              <emma:one-of disjunction-type="recognition" id="oneOf1">
                <emma:interpretation id="interp5" emma:lang="tr-TR" emma:confidence="0">
                  <emma:literal>@</emma:literal>
                </emma:interpretation>
                <emma:interpretation id="interp6" emma:lang="tr-TR" emma:confidence="0">
                  <emma:literal>.</emma:literal>
                </emma:interpretation>
                <emma:interpretation id="interp7" emma:lang="tr-TR" emma:confidence="0">
                  <emma:literal>°</emma:literal>
                </emma:interpretation>
                <emma:interpretation id="interp8" emma:lang="tr-TR" emma:confidence="0">
                  <emma:literal>o</emma:literal>
                </emma:interpretation>
                <emma:interpretation id="interp9" emma:lang="tr-TR" emma:confidence="0">
                  <emma:literal>~</emma:literal>
                </emma:interpretation>
              </emma:one-of>
            </emma:emma>
          </inkml:annotationXML>
          <inkml:trace contextRef="#ctx0" brushRef="#br1" timeOffset="57277.2755">7762 4879 8,'0'0'9,"0"0"-4,0-2 6,0 2 17,0-5 11,0 3 0,0 0-6,0 2-8,0 0 2,0 0-2,0 0-3,0 0 2,0 0 1,0 0-5,0 0-9,0 0-14,-2 0 6,-2 0 148,4 0-112,0 0-7,0 0-4,-2 0-1,0-2 3,2 2-2,0-3-3,0 1-4,0-2 2,0 4-1,0 0-1,0 0 0,-4 0 0,4 0-1,0 0 1,0 0-1,0 0 1,0 0-4,0 0-3,0 0-6,0 0-4,-4 0-2,1 6 0,1 1 0,-2-2 0,2-3 0,0 0-1,2 0 2,0-1-2,0-1 0,0 0 0,-4 0 1,4 0 0,0 0-1,0 0 0,0 0 1,0 0-1,0-1-1,0 1 0,0 0 0,0 0-1,0 0 1,0 0 0,4-4 0,-2 2 1,-2-1 7,0 1-1,0 0 1,0 2 3,0 0-1,-6 0-2,6 0-4,0 0-4,0 0 0,0 2 3,-4 7-3,0-2 0,-3 7 4,-1-3-1,2 1 3,0-2-1,4-4-2,0-1 0,-1-4 0,3 1 0,0-2-1,0 0 0,0 0 1,0 0 0,0 0 0,0 0 1,0 0 1,0 0 1,0 0-1,0 0-3,0-3 0,3-2 1,1-2-1,-4-2 1,2 6-1,0 1 0,-2 2 2,0 0-1,0 0 1,-4 0-2,2 0-3,2 0-1,0 0 2,-2 2 0,-1 5 0,-1-1 0,2 3 2,-4-1-1,0 2 0,2 1 0,-2-6-1,5 4 0,-1 2-6,2 1-40,0 6-46,5-1-75,5-7-194</inkml:trace>
        </inkml:traceGroup>
        <inkml:traceGroup>
          <inkml:annotationXML>
            <emma:emma xmlns:emma="http://www.w3.org/2003/04/emma" version="1.0">
              <emma:interpretation id="{BE29652E-BF14-4CA2-A04C-93B36439C2E0}" emma:medium="tactile" emma:mode="ink">
                <msink:context xmlns:msink="http://schemas.microsoft.com/ink/2010/main" type="inkWord" rotatedBoundingBox="8978,3814 8994,5380 8573,5384 8557,3819"/>
              </emma:interpretation>
              <emma:one-of disjunction-type="recognition" id="oneOf2">
                <emma:interpretation id="interp10" emma:lang="tr-TR" emma:confidence="0">
                  <emma:literal>;</emma:literal>
                </emma:interpretation>
                <emma:interpretation id="interp11" emma:lang="tr-TR" emma:confidence="0">
                  <emma:literal>:</emma:literal>
                </emma:interpretation>
                <emma:interpretation id="interp12" emma:lang="tr-TR" emma:confidence="0">
                  <emma:literal>£</emma:literal>
                </emma:interpretation>
                <emma:interpretation id="interp13" emma:lang="tr-TR" emma:confidence="0">
                  <emma:literal>.</emma:literal>
                </emma:interpretation>
                <emma:interpretation id="interp14" emma:lang="tr-TR" emma:confidence="0">
                  <emma:literal>,</emma:literal>
                </emma:interpretation>
              </emma:one-of>
            </emma:emma>
          </inkml:annotationXML>
          <inkml:trace contextRef="#ctx0" brushRef="#br1" timeOffset="50350.3978">7696 2725 114,'0'-3'0,"0"1"89,2 0-60,2-1 6,-2 1-6,0-2-26,-2 2 75,0-1 10,0-1-26,0 4-17,0-2-6,-4 2 1,4 0-8,-4 0 2,4 0-5,0 0-11,-2 0 2,2 0 0,-4 0 1,2 4-3,0 7-1,-3 3 5,1 1 5,0 6-3,0 3-7,2-1-4,0 2 0,-2 0-5,2 4 4,-2 2 0,3-2 0,-1 9 0,2-3 1,0 6-3,0-2-1,0 6-1,0-3-3,0 4 0,0 0-1,0-4 0,2 0 0,-2 1 0,1-3 1,1-3-2,0-1 0,0 2 0,-2 0 1,6-3-4,-2-3 0,2-1 4,-4-3-4,-2-1 3,4 0-2,-4-7 2,3 0-1,-1-5 2,0 3 0,0-13-3,-2 6 1,0 0-2,0-3 0,0 2 1,4-1 0,-2 0 0,-2-6-1,0 4 0,0-5 0,0 0 0,0 2 0,0-2 0,0 5 0,0-5-1,2 3 1,-2-3 1,4-1-1,-4 4 1,0-2-1,0 1 0,0 1-1,4-5 2,-4 2-1,0-1 0,0 3 1,0-2-1,0 0 0,0-2 0,2 0 0,0 4 0,1-4-1,-3 0 1,2 4 0,-2-1 0,0 2 0,0-1 1,2-1-1,-2 2 1,2-1-1,0-1 4,-2 0-4,0-2 0,2 3 1,2-1-1,-2-1 1,-2 0-1,0-2 1,0 0-1,0 0 1,0 0-1,0 0 0,0 0-26,0 0 0,0-7-15,-2-4-16,-4-1-9,4-4-21,-6 1-13,3 0-59,-7 5-16,-1-1-14,-1 3 19</inkml:trace>
          <inkml:trace contextRef="#ctx0" brushRef="#br1" timeOffset="50840.3232">7557 3788 14,'0'-6'53,"0"1"2,2-4-13,-2 6-2,0-1 4,0 4 3,0-1-18,0-7 53,-2 8 32,0 0-53,-6 0-44,-3 0-8,7 0 2,-2 0 5,0 0 2,0 0-2,4 0 0,1 0 0,-1 8-1,2-5-1,0 6 15,0 3 11,0 6 1,0-1-7,2-1-7,-1 4-3,3 2-4,0-4-2,-2 5 1,4 1-1,-2-5-4,0 2 0,7 0-3,-7-5 0,2 10-3,2-7 0,-4 2 2,1 0-2,-1-2-3,2 0-1,0-2 0,-2 2 3,1-3-1,1 2-2,2-8-2,-2 3-2,2-8 0,1 4 0,-3-5 0,4 0 0,-3 1-2,3-5 3,4 0 4,1-7-1,4-8 4,-1 0 0,1-5-4,0-3-1,-1 0-1,1 0 0,-3-4 0,-1-2 2,-3 2-3,3 0 3,-3 2 2,-5-2 1,3 0-3,-6-3 0,4 6-1,-2 4-2,-5 2 2,1 6-3,-2 2 0,0 3 0,4 3-3,-4 2-8,2 2-13,-2 0-13,0 0-19,0 2-13,6 11-30,-6 7-81,0 2-138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6:31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A3E554-A3F7-435D-82F1-257B584F1AC8}" emma:medium="tactile" emma:mode="ink">
          <msink:context xmlns:msink="http://schemas.microsoft.com/ink/2010/main" type="inkDrawing" rotatedBoundingBox="13145,2762 13276,6361 12854,6377 12722,2777" semanticType="verticalRange" shapeName="Other">
            <msink:sourceLink direction="with" ref="{C3D0056C-E691-4F92-8E59-CF48864ED39B}"/>
            <msink:sourceLink direction="with" ref="{775BA8F2-31F3-44C7-A5F3-D697D1ECC5E8}"/>
            <msink:sourceLink direction="with" ref="{6DF14C00-FBBF-4A6B-BF44-F5CA6DA23D72}"/>
          </msink:context>
        </emma:interpretation>
      </emma:emma>
    </inkml:annotationXML>
    <inkml:trace contextRef="#ctx0" brushRef="#br0">-1492-463 51,'0'0'0,"0"0"47,0 0-36,0 0-10,0 0-1,0-1 0,0-3 5,0 4-1,0 0-3,0 0-1,0 0 0,0 0 0,0-2 3,2 0-2,-2 2 2,4-1 1,-2 1 9,0 0 3,-2-3 5,0 3 7,0 0 3,0 0-1,0 0-2,0 0-8,0 0-40,2 0 40,-2 0 82,5 0-81,1 0-9,2-3-2,6-1-1,1-2 0,4 2-1,3 0-1,-1 1-1,-4 2 2,1 1-4,-1 0 4,-2 0 0,-5 4 4,2 6 3,-6 4 6,7 0 1,-5 7 6,0 1 7,1 6-7,-9 8-5,0-1-7,0 6-5,0-3 4,-6 2-5,-7-2 8,1 4-4,1 1 5,-7-1 0,3 3-7,-6 1 7,-1 1 1,3 2-6,-2 2 4,-1 0-2,7-1-1,0 4-4,1-2-1,2-2-7,1 1 5,3 2-5,0-3-2,3 1 2,1-3-1,2-3-1,2-3-2,0-5 2,9 2 1,3-5-4,3-4 4,3 0 0,1 0 0,1 0 1,3-5-1,-2-1-1,6-1 3,-2-1 0,-2-6-1,4 2-1,2-2 1,-5-3-2,-3-1-1,2-7 0,-2-3 0,-1 0 0,-7-2 1,1 0-1,1 0 2,-9 0-1,2 0 1,-4 0-2,-4 0 3,0 0-3,0 0 0,0 0 0,-6 0 1,-2 6-3,-4 7-1,-1 4-2,-8 12 7,-6 5-2,-2 4 0,3 4-1,5 1 1,0-2 0,2 4-2,3 1 1,6-4-3,-1 3 2,3-1 1,-2-4 2,9 10-2,-3 0 1,4 8 1,0-4-1,0 5 0,2-1 0,5 2 0,-1 1 1,0-2 7,0 3-5,1 0 0,-1 0 0,0-3 0,2-3 4,-4-2 2,1 0 2,5-4-1,-4 1 2,2-8 2,3 0 3,-5-3-2,2-2 1,0-4-3,-7-5-4,-1-2-1,0-6-4,0 1-1,0-8 0,-11 1 0,-5-4-1,-5-4-4,-6-4-50,-2-3-14,-6-10-36,4-12-139,-5-9-271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06:33.345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3F0E0BE-68FF-4822-B008-1DB4E0F2A6DF}" emma:medium="tactile" emma:mode="ink">
          <msink:context xmlns:msink="http://schemas.microsoft.com/ink/2010/main" type="writingRegion" rotatedBoundingBox="13704,3220 25209,3437 25137,7252 13632,7035"/>
        </emma:interpretation>
      </emma:emma>
    </inkml:annotationXML>
    <inkml:traceGroup>
      <inkml:annotationXML>
        <emma:emma xmlns:emma="http://www.w3.org/2003/04/emma" version="1.0">
          <emma:interpretation id="{5C8B77AC-D56E-4CAE-B5D2-B875F1783DA6}" emma:medium="tactile" emma:mode="ink">
            <msink:context xmlns:msink="http://schemas.microsoft.com/ink/2010/main" type="paragraph" rotatedBoundingBox="13850,3223 25209,3437 25171,5446 13812,5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151688-C9DE-4CE1-8565-0CCAFC90C904}" emma:medium="tactile" emma:mode="ink">
              <msink:context xmlns:msink="http://schemas.microsoft.com/ink/2010/main" type="line" rotatedBoundingBox="13850,3223 25209,3437 25171,5446 13812,5231"/>
            </emma:interpretation>
          </emma:emma>
        </inkml:annotationXML>
        <inkml:traceGroup>
          <inkml:annotationXML>
            <emma:emma xmlns:emma="http://www.w3.org/2003/04/emma" version="1.0">
              <emma:interpretation id="{C663812F-E0F4-4E79-B359-71729D9923A3}" emma:medium="tactile" emma:mode="ink">
                <msink:context xmlns:msink="http://schemas.microsoft.com/ink/2010/main" type="inkWord" rotatedBoundingBox="13773,3307 18179,3023 18313,5092 13907,5377"/>
              </emma:interpretation>
              <emma:one-of disjunction-type="recognition" id="oneOf0">
                <emma:interpretation id="interp0" emma:lang="tr-TR" emma:confidence="0">
                  <emma:literal>to,ol/2l6=taoo5</emma:literal>
                </emma:interpretation>
                <emma:interpretation id="interp1" emma:lang="tr-TR" emma:confidence="0">
                  <emma:literal>to,ol/216=to,oo5</emma:literal>
                </emma:interpretation>
                <emma:interpretation id="interp2" emma:lang="tr-TR" emma:confidence="0">
                  <emma:literal>to,oi/216=to,oo5</emma:literal>
                </emma:interpretation>
                <emma:interpretation id="interp3" emma:lang="tr-TR" emma:confidence="0">
                  <emma:literal>to,ol/2l6=to,oo5</emma:literal>
                </emma:interpretation>
                <emma:interpretation id="interp4" emma:lang="tr-TR" emma:confidence="0">
                  <emma:literal>to,oi/2l6=to,oo5</emma:literal>
                </emma:interpretation>
              </emma:one-of>
            </emma:emma>
          </inkml:annotationXML>
          <inkml:trace contextRef="#ctx0" brushRef="#br0">60 0 246,'0'0'0,"0"0"0,0 0 224,0 3-210,0 6-2,0 4 26,0 7 18,0 4 0,0 8 0,0 4 0,0 5-13,-4 5-2,0 2-3,3 4-5,-7 4-6,0 2-7,0 1-3,-3 2-5,7-3-1,0 1 0,2-6-3,0-3-3,-2-3 0,4-2-2,0-6-2,0-6 3,10-1-4,2-1 0,5-1 0,0-2 0,1-3-1,3-4 1,0-2 0,0-5-1,5 0 1,-1-5 0,2-2 1,-6-3-2,-4-4-20,5 0 7,-3 0-9,-3 0-15,-1-4-21,-7-1-31,1 2-27,-7 3-15,-2-4-13,-5 3-59</inkml:trace>
          <inkml:trace contextRef="#ctx0" brushRef="#br0" timeOffset="265.6825">-375 963 691,'-33'-12'0,"14"8"85,7 4-74,3 0 3,9 0 6,-2-2-9,2-1-6,2 1 5,11-3 1,7-1 4,5-2 22,15-4 7,5 0-13,11-3-6,-2 3-6,6-7-3,-2 9-8,-4-2-1,-2 6-5,-5 1-1,-1 3-1,-7 2 0,3 0-2,-5 0-31,-10 0-41,-4 7-90,-3 2-142,-17-5-130</inkml:trace>
          <inkml:trace contextRef="#ctx0" brushRef="#br0" timeOffset="1392.3762">627 987 162,'-2'0'0,"0"0"72,-2 0-32,-4 2 0,2 5-64,0-1 48,-3 0 169,5 7-126,-2 4-8,2 4-8,2 4-1,-3-1-4,5 3-13,0 2-1,0-4-2,9 5-6,-1-3-5,4-5-6,-1 0-3,5-2-3,-1 1 5,-1-9 1,1-3-3,0-1-4,3-4 0,-3-2 0,7-2-2,-1 0-1,0-8 1,0-4 3,6-3-5,-5-7-1,-7 1 1,3-2 0,1-3 2,-7-3-3,-1-5 2,-1 3-6,-2-5-1,-5-1 0,-3 6 1,0 2 0,0 11 1,-3 0 0,-11 8 1,-1 2 0,-13 5-6,1 3 5,-2 0-4,-7 3 7,-3 8-1,-2 0 0,7 5 0,1-4 0,12 3-3,3-1-8,10-3 4,3 2-15,1 3-10,4 4-5,0-1-1,0 1-20,7-3-20,5 2-8,5-2-20,5 0-19,5-9-20,2 1-29</inkml:trace>
          <inkml:trace contextRef="#ctx0" brushRef="#br0" timeOffset="1675.5335">1112 1360 531,'0'6'0,"2"2"73,0 6-10,-2 1 8,3-2-8,3 5-22,-4-8-18,4 3-9,-4-1-5,4 3 4,1-4 0,1-1-1,-6-2 0,2 1-5,0 0-5,-4-4 1,2 2-5,-2-2 4,2 3-4,0-2-24,-2 0-11,0 1-17,0-4-16,0 4-28,0-2-38,-2 1-70,-8-6-53</inkml:trace>
          <inkml:trace contextRef="#ctx0" brushRef="#br0" timeOffset="2121.122">1344 1102 453,'2'6'0,"-1"3"72,-1 5-22,2 0 8,0 6-15,0-2-9,4 5 0,-4-4-1,2-3-10,2 2-1,3-4-5,-3 1 1,0 1 1,4-2-5,-3 1-2,3-8-1,-4 2-1,2-2-3,3-5-2,-3 4-2,2-6 1,-1 0-2,-1 0 5,5-8 0,-1-5 0,-2-2 5,-3-4-6,5 0 3,-4 0-5,1-2-1,-3-2-5,-2 2 4,-4-4-1,2-3-1,-2 6 0,0-5-5,0 2-5,-2 0 4,-4 6 3,-5-2 0,1 9 1,-7 4-3,-1 1 2,3 7-3,-10 0 4,0 0-3,1 4 3,-1 5-3,2-4 9,6 4-3,-1-2-2,7 4-8,-1-5-18,4 2-26,1 0-33,7-1-21,0 1-9,0 0 8,11-4-18,-1 1-29</inkml:trace>
          <inkml:trace contextRef="#ctx0" brushRef="#br0" timeOffset="6947.1203">1879 1095 15,'-12'-41'22,"12"41"-10,0 0 3,0 0 7,0 0 5,0 0 7,0 0-2,0 0-10,0 0 18,0 0 14,-9 5-9,9-5-8,0 2-5,-2 0 1,2 2-1,0-4-2,0 0 3,0 0 3,0 0 3,0 0-4,0 0 0,0 0-1,0 0 1,0 0 1,0 0-2,0 0 0,0 0-2,0 0 2,0 0-4,0 0-3,0 0-4,0-2-2,0 2-5,0-4 0,0 0-4,2-7-4,5-1-8,-1-8 0,2 6 0,4-8-1,-5 7 1,1-6 0,0 8-1,0 1 4,-1 2-5,-3 5 4,-2 4-3,0 1 2,-2 0 0,0 0-2,0 0 0,0 0 0,0 0 1,0 0 0,0 8 0,-2 4-8,0 2 9,-4 9 15,1-3-3,-1 10 0,4-3-4,0-1-4,2-1 0,0-2 1,0 3 1,0-2 1,0-2 3,-2-2-3,0 0 0,0-4-1,2 1 0,-4 0-2,4-2 0,-2 0-3,2-3 1,-2-1-1,2-1 1,-4-4-2,1 0 2,1-3-2,2-1 2,0-1-2,-2 3-1,2-2 0,0-2 2,0 0-2,0 0 0,0 0-27,-2 0 4,2 0-8,-4 0-5,4 0-12,0 0-4,0-7-33,-2 2-91,2-1-73,0 0-38</inkml:trace>
          <inkml:trace contextRef="#ctx0" brushRef="#br0" timeOffset="6455.4342">1879 1095 20,'-2'0'28,"2"0"-5,0 0-8,0 0-11,0 0 3,0 0 5,0 0-1,0-3 3,0-1-6,0 2-2,0 0-4,0-3-2,0 1 0,0 1-29,0 0 5,-2 1-7,0-2-14,0 0 24</inkml:trace>
          <inkml:trace contextRef="#ctx0" brushRef="#br0" timeOffset="7691.5959">2304 901 283,'0'-4'0,"0"-3"209,0 7-152,0 0 4,0 0-6,0 0-14,-2 2 6,0 5-8,-7 3-1,-7 5 5,1 3-6,-1 9-3,1-2-9,-1 4 0,-1 0-8,5 5-2,-3 2 0,-2-5 3,-1 8-1,7-2-2,-3 2-2,2 0-6,-3 1 3,0 1 0,5 2-6,-6-9 1,1 1-1,5-2 2,-3-6-4,5-5 2,-2 2-1,6 0-2,-1-8 0,-1 3 1,-4-7-1,6 1 0,-1-3-2,-3-3 1,6-1 0,0-1 0,2-5 0,0 0-17,0 0-1,0 0-5,0 0-8,0 0-9,0 0-8,0-5-26,6-3-58,7 0-50,1-5-18,-5 6-12</inkml:trace>
          <inkml:trace contextRef="#ctx0" brushRef="#br0" timeOffset="8217.6833">2210 1455 369,'5'-7'0,"-1"-4"72,8 5-50,-3-9-1,7 2-6,1-1 0,1-1-2,-1-1 7,1 4 12,-1-1 16,4 2-4,-5 7 0,-9-1-2,9 5-11,-10 0-6,3 0-4,-1 5 3,0 1-2,-2 4-1,-5 3 3,3 6-3,-2 3-2,0-4 0,0 8-7,-2-3 5,0-1-4,0 1 0,0 1 2,0-3-2,0-2-2,0-1-6,0 1-1,0-1 2,0 2 1,0 1 0,-2-10 1,-2 6-4,-3 0 2,-5 0-3,2 1-1,-1 2 1,-3-4 1,3 4-4,-5-6 0,7 1 3,-3-2-1,8-3-3,2-1-1,2-4 1,0 2 0,0-1 0,0-1 0,0-1 0,2 3 0,2-3 1,0-1 0,4 4 0,1-3 1,5-2-1,-1 5 0,5-7 6,-1 2-4,4-2 0,1 0 1,-1 0-2,0 0-1,-2-4 0,-1-1 2,1-1-3,-7-1-32,1 4-15,-1-8-25,-4 2-62,-3-4-162</inkml:trace>
          <inkml:trace contextRef="#ctx0" brushRef="#br0" timeOffset="9469.8914">3043 18 191,'-2'0'0,"2"0"148,0 0-113,0 0 1,0 0-2,0 0-3,0 0-1,0 0 8,-4 5-4,4 1-2,0 2-4,0 3-2,-2-1 3,0 5 6,-4 4-7,4 1-2,-6 7 4,3 2 5,-7 7-2,1 5-5,-3 4-1,-3 6 1,1 0-5,1 0-1,-1 2-5,1-5-3,7-3 1,-2 6-4,3-7-5,5 0 0,2-2-3,0-3 1,4-2 3,5-1 1,-1-1-1,2 2 1,-1-4-2,-3-1-2,6-3-3,-7-5 0,5-4-1,-4-1 0,2 1 3,-4-6-4,3 0 2,-3-3 0,0-7-1,-2-4-1,-2 0 1,2 0-18,4 0-7,-4 0-9,1-7-7,1-7-16,0-3-54,-2-2-69,4 4-42,-6-1-23</inkml:trace>
          <inkml:trace contextRef="#ctx0" brushRef="#br0" timeOffset="10854.5499">3485 261 24,'0'0'25,"2"0"7,4 0 10,-6 0-3,0-2-4,0 2 4,0 0 37,0 0-6,0 0-15,0 0-7,0 0-8,0 0 1,0-3 3,0 3-5,0 0 1,0 0-1,0 3 3,-6 5-4,0 9 2,-1 2-4,-5 4-4,0 4-2,-1 4-3,-3 4-4,5-1-7,-3-1-2,-1 5-5,3-4 2,1 1 5,-3-1-2,4-2-2,5 1-2,-3 0 0,4-7-4,2 3-1,0-1-1,2-4-2,0 1 2,0-4-3,0 0 0,4-5-1,6-2 0,-4-1 0,5-4 0,1 0-2,-1 1 2,1-6 1,1 2-1,-5 1 1,6-5-1,-1-2 0,3 0 2,-1 0 0,-1 0-2,-1-2 0,-1-5-5,-2 1 5,3 1 0,-3-6 1,3-2 1,-7 1-4,2-4 2,-6 6 0,-2-3 0,0-2-2,0 6 2,-2-7 0,-6 3-2,-2 1-2,-3-1-1,-1-1-4,1-1 0,-5 2 1,1-1-2,-2 3 0,1 2-3,3-1-3,3 6-9,3 0-9,-1 4-4,6 0-20,0 0-30,0 0-38,-5 8-36,5 2-10,2-1-48</inkml:trace>
          <inkml:trace contextRef="#ctx0" brushRef="#br0" timeOffset="11403.3249">3704 81 503,'5'2'0,"1"7"58,4 5-44,2 2 29,-1 6-1,3-3 1,-3 8 7,5 1-4,-3 4-4,3 4-6,-1 2 4,-3 6-3,7 2-11,-3 5-3,-1 1-2,4-1-5,-5-3 4,1 6-2,-7-7-4,4 4 1,-10-7-1,0 1-4,-2-1 0,0-3-4,0-5-1,0 0-2,-4-4 1,0-6-1,0 1-3,0-6 0,-2 0 0,2-3 0,-1-5-62,-1-2-12,4-5-29,-2-6-148,-2-2-229</inkml:trace>
        </inkml:traceGroup>
        <inkml:traceGroup>
          <inkml:annotationXML>
            <emma:emma xmlns:emma="http://www.w3.org/2003/04/emma" version="1.0">
              <emma:interpretation id="{E3EAA18C-3E92-4E44-8537-32C6D119E04A}" emma:medium="tactile" emma:mode="ink">
                <msink:context xmlns:msink="http://schemas.microsoft.com/ink/2010/main" type="inkWord" rotatedBoundingBox="18840,4198 19301,4207 19292,4646 18832,4637"/>
              </emma:interpretation>
            </emma:emma>
          </inkml:annotationXML>
          <inkml:trace contextRef="#ctx0" brushRef="#br0" timeOffset="12157.3956">4558 955 291,'14'0'0,"5"0"119,10 0-111,0-1 24,0-4 11,2 1-5,-2 1-1,0 1-3,0 0 16,-2 2 3,-2-2-20,0 2-5,-2 0-9,-3 0-7,1 0-3,-4 0-7,1 0-1,-5 0-1,-1 0 0,-4 0-36,-1 0-39,-5 0-40,-2 9-24,0 1-32,-11 1 13</inkml:trace>
          <inkml:trace contextRef="#ctx0" brushRef="#br0" timeOffset="12340.6374">4631 1346 440,'2'3'0,"12"0"65,3 5-23,5-4 29,-1-2-14,2 2-12,-2-4-13,4 0-14,2 0-6,4-2-3,0-5-7,0-2-3,0 0 2,-4 3-2,4 0-130,-4-6-94</inkml:trace>
        </inkml:traceGroup>
        <inkml:traceGroup>
          <inkml:annotationXML>
            <emma:emma xmlns:emma="http://www.w3.org/2003/04/emma" version="1.0">
              <emma:interpretation id="{C4328466-20C4-47F5-BDC6-3B1CBA8E7CBE}" emma:medium="tactile" emma:mode="ink">
                <msink:context xmlns:msink="http://schemas.microsoft.com/ink/2010/main" type="inkWord" rotatedBoundingBox="19827,3629 22889,3687 22856,5402 19795,5344"/>
              </emma:interpretation>
            </emma:emma>
          </inkml:annotationXML>
          <inkml:trace contextRef="#ctx0" brushRef="#br0" timeOffset="13594.6829">5546 1108 604,'-10'-6'0,"6"5"183,4-1-142,0 2-15,2-2-25,12-3 2,7 1 3,8-5 14,10 2 5,5-2 3,0-2-2,1 0-9,1 4-5,-3 0-4,-1-4-5,-9 7-1,2 0-1,-4-1 0,-8 4-2,2 1-15,-11 0-29,-5 0-27,-9 1-29,0 10-45,-5 4-16,-11 0-79</inkml:trace>
          <inkml:trace contextRef="#ctx0" brushRef="#br0" timeOffset="13302.374">5954 366 551,'0'0'0,"0"0"178,0 6-179,0 6-3,-6 12 8,2 2 23,-6 5 15,1 3-5,1 5-10,2 1-5,-4 4 0,3 4 8,-1 2 0,2 2-5,-4-1-5,1 5-2,-3 0-5,4-4-5,3 2-2,-3-6-4,6 1 1,2-4 0,0-7-2,0 0-1,6-9 0,2 2 0,-1-1-2,3-9 1,-2 0 1,5-6 0,-1-5 0,-1 1-1,1-4 1,-2-4-16,1 1-4,-1-4-3,1 0 1,5 0-9,1-2-23,3-3-23,-7-7-28,1 0-17,1 2-37,-13-7-96</inkml:trace>
          <inkml:trace contextRef="#ctx0" brushRef="#br0" timeOffset="14497.6925">6358 1466 488,'-6'0'0,"2"5"42,2 6-43,-4 4 2,2-3 12,0 10 9,4-5 10,0 10 11,4-1 3,6 6-2,-4-4 3,3 1-7,3-1-6,2 1-6,-3-2-8,1-2 0,1-5 0,1-1-6,-1-1-4,-1-7-2,0 4-3,-3-6-3,3-5 2,-1-1-2,3-3 1,3 0 0,-3-3 2,3-10 6,1-7 0,1-3-7,-2-5 2,1-6-6,-5 2 0,5-8 3,-1-2-4,-5-7-8,-3 3-3,-3 0 2,-6 6-1,0 4 4,-6 6 7,-5 9 0,-3 6-2,-3 1 2,-4 6 0,-1 1-6,-1 2 7,-8 2-2,2 3 0,0 0 1,-4 3 0,6 3-2,6 8 0,0-4 4,1 8-4,7-4-39,3 9 0,-5-4-21,9 8-26,0 2 0,6 1-13,0 4-20,4-3-21,4 0-9</inkml:trace>
          <inkml:trace contextRef="#ctx0" brushRef="#br0" timeOffset="14827.7337">6856 1861 677,'0'6'0,"0"7"54,2 5-26,-2-3 13,0 4-2,0-4-13,0 2-5,0-2-4,0 0-4,0-2 4,4 1 0,2-1-5,2-1-1,-7 0-5,3-6-4,2 3-3,0 0-1,-2-3-2,0-2-12,0 1-12,-3-4-9,-1 1-20,0-2-36,0 0-52,0 0-31,0-2-109</inkml:trace>
          <inkml:trace contextRef="#ctx0" brushRef="#br0" timeOffset="15337.6819">7088 1582 747,'0'12'0,"-4"4"47,4 4-33,0 1 7,-4-3 11,3 6-10,1-4-3,0 1 2,0 7 4,0-9-2,5 1-7,-1 2-2,4-6-1,0 4 3,-3-6-3,3 2-3,2-7-2,-6 2-3,1-2-3,1-3 0,2-1-2,-4-2 0,0-3 0,-2 0 0,0 0 2,3 0 1,1 0-1,2 0-1,4-10-1,-3-5 0,5 1 5,1-10-5,-5-1 0,5-5 0,-1 1-7,-3-2-4,5 1 1,-10-1 0,1 3 2,-1 0 0,-4 9 6,-2-1-1,0 4 3,-2 2 0,-11-6-9,-1 8 3,-1 0 2,-5 1-2,-7 3-3,-2 2 7,0 2 2,-2-3 0,2 3-3,4 2 3,0 0-1,4 2-1,7 0 3,-1 0-3,9 2-23,4 0 3,2 4-29,0 4-21,0-1-2,4 4 8,13 1-5,3-3-15,5 4-39,0-2-32,2-1-26</inkml:trace>
          <inkml:trace contextRef="#ctx0" brushRef="#br0" timeOffset="15778.0262">7537 1660 584,'-4'9'0,"-6"6"105,2 6-29,1 0-2,-1 0-13,-2 0-9,4 3-26,1-5-8,1 5-9,4-3-4,0-8 5,9 2 4,-1-1 1,0-3 1,2 4 1,-5-7-6,7 1 0,-2-3-5,3 1-2,-5-3 0,5 0-1,1-4-1,-1 0 3,3 0-5,-3-6 0,3-5 7,1-2-1,3-1-3,-1-6 0,-6-5 1,1 0-4,-2-4 0,-5-1 2,7-5-7,-8 1 1,-4-2-1,0 3-5,-2 3 3,0 5 3,-8 4 0,-8 2 0,-1 1-3,-6 2 0,-2 3-1,-4 4 5,-2 6 1,8 1-5,-5 2-21,3 0-7,2 7-5,-4 6-12,4 3-25,-2 0-61,3 4-54,3-9-144</inkml:trace>
          <inkml:trace contextRef="#ctx0" brushRef="#br0" timeOffset="16842.9526">8144 1502 81,'0'-7'0,"1"2"121,1 1-65,0 0 7,-2 2 5,2-1-1,-2 3 10,0 0 6,0 0-9,0 0-4,0 0-19,0 0-14,0 0-10,0 3-12,0 7-3,-7 2 1,-3 8 2,0-6-2,1 6-2,1-4-1,2-1-2,-2-1-2,2 3-4,5-3 2,-1-7-2,2 0-1,0 2 0,0-3-2,0-2 0,7 0 1,3 0 0,0 0 1,3 3-1,-3-1 3,5-3 1,1 1-3,-3-2 0,3-1 0,-1 6 1,1-1 1,-3 1 2,7 4 0,-5-7 4,6 8-4,-3 3-2,1-5 1,-4 3 2,-1 1 0,-2-2 0,-5 2-2,1-4 0,0 2 0,-2-2 0,-4-1-1,-2-6 1,0 5-1,0 1-1,0-2 1,-2-2-2,-2 2 0,-4 1 0,-2 1-1,3 1 0,-5-6-18,0 3-3,-3-3-13,-2 0-15,-3-1-31,-3-3-50,-2 0-42,-6-7-89</inkml:trace>
          <inkml:trace contextRef="#ctx0" brushRef="#br0" timeOffset="17056.8304">8238 1434 712,'20'-7'0,"1"-1"44,6-1-19,4 0 4,-6 3 4,6-6-3,-2 1-3,-2 3 2,6-5-8,-8 8-3,0-3-8,-6 1-8,1 2 1,-11 3-6,-1 2-99,-6 0-118,-2 0-194</inkml:trace>
        </inkml:traceGroup>
        <inkml:traceGroup>
          <inkml:annotationXML>
            <emma:emma xmlns:emma="http://www.w3.org/2003/04/emma" version="1.0">
              <emma:interpretation id="{ABD9C9F6-23BD-4B8C-88C3-547C961AC84F}" emma:medium="tactile" emma:mode="ink">
                <msink:context xmlns:msink="http://schemas.microsoft.com/ink/2010/main" type="inkWord" rotatedBoundingBox="23310,3524 25206,3560 25180,4932 23284,4896"/>
              </emma:interpretation>
              <emma:one-of disjunction-type="recognition" id="oneOf1">
                <emma:interpretation id="interp5" emma:lang="tr-TR" emma:confidence="0">
                  <emma:literal>(6)=1.</emma:literal>
                </emma:interpretation>
                <emma:interpretation id="interp6" emma:lang="tr-TR" emma:confidence="0">
                  <emma:literal>(6):1.</emma:literal>
                </emma:interpretation>
                <emma:interpretation id="interp7" emma:lang="tr-TR" emma:confidence="0">
                  <emma:literal>165!</emma:literal>
                </emma:interpretation>
                <emma:interpretation id="interp8" emma:lang="tr-TR" emma:confidence="0">
                  <emma:literal>1657!</emma:literal>
                </emma:interpretation>
                <emma:interpretation id="interp9" emma:lang="tr-TR" emma:confidence="0">
                  <emma:literal>16:5!</emma:literal>
                </emma:interpretation>
              </emma:one-of>
            </emma:emma>
          </inkml:annotationXML>
          <inkml:trace contextRef="#ctx0" brushRef="#br0" timeOffset="17949.291">9261 288 267,'0'-4'0,"0"-3"210,0 7-162,0 0 23,0-2 1,-6 2-16,0 0-12,-2 4-12,-5 11-2,-5 6 5,1 11 9,-4 3-12,0 8-11,-1 7-7,-1 1-3,10 8-3,-7 5 0,3-2-2,1 7 0,5-1 4,-1 1 1,10 1 3,0-5 1,2-4-2,0-2-6,0-8-3,2-3 2,10-6-5,-2-4 1,1-8 2,-1-1-3,1-5 2,-3-10-2,8 3-2,-9-9-1,7-1 4,-4-3-4,1-4-16,-5 0-14,2-4-16,1-11-14,-3-6-60,2-4-97,-2-5-115</inkml:trace>
          <inkml:trace contextRef="#ctx0" brushRef="#br0" timeOffset="18718.4546">9653 456 196,'0'0'0,"0"0"193,-2 0-137,-4 6-11,-5 5 14,1 4 13,-7 8-4,-5 6 1,3 2-10,-2 4-7,2 0-2,-5 3-8,3 0-13,0 5-4,-2 2-10,3 1-2,1 5-4,7-6 1,1 2-4,5-6-2,-2-4 0,6 0 3,2-5-1,0-6-2,8 1-1,0-2 1,0-5-2,5 0 1,3-6-2,-3 1 1,2-2 0,5-4-2,-5-1 0,3-8 2,-5 1-2,5-1 0,-3 0 3,-1-4-1,-3-4-2,3-2 0,-7-3 5,3 0-6,2-1 0,-8-4 2,1 0-2,1-2-5,-4 0 1,0-5-6,-2 5-3,-4 0-3,-11 3 4,-7 6-1,1 0 2,-4 5 1,0 2-4,-4 0-11,8 4-10,-3 0-28,5-2-51,8 2-63,-1-7-94</inkml:trace>
          <inkml:trace contextRef="#ctx0" brushRef="#br0" timeOffset="19091.2755">9703 266 439,'8'3'0,"0"12"91,3 4-69,-1 8 53,0 7-6,-4 6-15,-3 6 5,5 5-11,2 3-7,3 3 5,1 4-5,1 1-6,1-1-7,-3 2 0,1-1-4,1-7-5,-1 3-3,-1-6-5,-7 3-3,2-4 1,-4-2 1,0-4-4,-4-3-1,0-4-1,0-3-2,0-2-1,0-3 0,-10-4 0,-2-3 2,3 0-6,-11-3-41,3-6-8,-2-2-23,-3 0-23,3-8-97,-2-4-193</inkml:trace>
          <inkml:trace contextRef="#ctx0" brushRef="#br0" timeOffset="20069.6524">10256 1000 566,'8'0'0,"5"0"129,5 0-125,7 0 12,-4 0 20,-1 0-17,-7 0-8,4 0 0,-1 0 2,-1-4 1,-1-3-1,3 3 1,-3-1-13,-3 1 2,1 2-4,-6 2-20,-2 0-47,-2 0-44,-2 0-56,0 9-86</inkml:trace>
          <inkml:trace contextRef="#ctx0" brushRef="#br0" timeOffset="20266.558">10297 1340 514,'11'0'0,"9"0"4,-5 0 0,3 0-1,-9-3 1,5 0-2,-1 3-2,3-1 0,-3 1 0,1-2 0,1-1 3,-3 3-3,-2 0 0,-9 0-101,3 0-104</inkml:trace>
          <inkml:trace contextRef="#ctx0" brushRef="#br0" timeOffset="20767.194">10755 522 721,'-4'-7'0,"4"1"70,0 3-57,0 1 6,2-1-2,2 1-2,4 0 2,-1 1-8,-1-3 2,6 0-5,-3 2 2,1 0-1,-4 2-2,7 0 0,-5 0 3,4 0-2,-3 2 0,3 8-3,0-2 2,1 3-3,-7 7-1,3 0 2,-5 5-2,-2 1 7,-2 0 1,0 8 2,0 0-3,0-3 5,0 1-3,-2 1-4,0-2 0,2-2-2,0-2-1,-2-3-4,2 3 2,0-3 1,0 1-2,-1 2 5,1 1-5,0-5 0,0 4 0,0-2 0,0-3 0,0 2-2,0 2 2,0 0 0,0-2-28,-6 3-4,4-2-27,-4 0-35,-6 1-63,1 4-70,-5-1-94</inkml:trace>
          <inkml:trace contextRef="#ctx0" brushRef="#br0" timeOffset="20971.3753">10832 1655 730,'0'0'0,"0"0"162,0 0-149,0 0 13,0 0 8,0 0-4,0 0-23,0 0-7,0 0 0,0 0-63,-4 5-24,0-5-104,-5 0-177</inkml:trace>
        </inkml:traceGroup>
      </inkml:traceGroup>
    </inkml:traceGroup>
    <inkml:traceGroup>
      <inkml:annotationXML>
        <emma:emma xmlns:emma="http://www.w3.org/2003/04/emma" version="1.0">
          <emma:interpretation id="{3CF5D828-20FA-4EF2-AA07-D0F91DA35514}" emma:medium="tactile" emma:mode="ink">
            <msink:context xmlns:msink="http://schemas.microsoft.com/ink/2010/main" type="paragraph" rotatedBoundingBox="13613,5627 23278,5269 23335,6806 13669,7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647ABB-AFE4-438B-B957-7DD25B56092C}" emma:medium="tactile" emma:mode="ink">
              <msink:context xmlns:msink="http://schemas.microsoft.com/ink/2010/main" type="line" rotatedBoundingBox="13613,5627 23278,5269 23335,6806 13669,7164"/>
            </emma:interpretation>
          </emma:emma>
        </inkml:annotationXML>
        <inkml:traceGroup>
          <inkml:annotationXML>
            <emma:emma xmlns:emma="http://www.w3.org/2003/04/emma" version="1.0">
              <emma:interpretation id="{546B37EA-5D4F-4900-B678-7EF911C76E2F}" emma:medium="tactile" emma:mode="ink">
                <msink:context xmlns:msink="http://schemas.microsoft.com/ink/2010/main" type="inkWord" rotatedBoundingBox="13613,5627 17781,5472 17838,7010 13669,7164"/>
              </emma:interpretation>
              <emma:one-of disjunction-type="recognition" id="oneOf2">
                <emma:interpretation id="interp10" emma:lang="tr-TR" emma:confidence="0">
                  <emma:literal>$taog)</emma:literal>
                </emma:interpretation>
                <emma:interpretation id="interp11" emma:lang="tr-TR" emma:confidence="0">
                  <emma:literal>ta(6)oo-</emma:literal>
                </emma:interpretation>
                <emma:interpretation id="interp12" emma:lang="tr-TR" emma:confidence="0">
                  <emma:literal>tal6)oo-</emma:literal>
                </emma:interpretation>
                <emma:interpretation id="interp13" emma:lang="tr-TR" emma:confidence="0">
                  <emma:literal>fla(6)oo-</emma:literal>
                </emma:interpretation>
                <emma:interpretation id="interp14" emma:lang="tr-TR" emma:confidence="0">
                  <emma:literal>lla(6)oo-</emma:literal>
                </emma:interpretation>
              </emma:one-of>
            </emma:emma>
          </inkml:annotationXML>
          <inkml:trace contextRef="#ctx0" brushRef="#br0" timeOffset="29088.1611">706 3449 726,'0'3'0,"0"3"48,0 6-41,0-2 24,0 2 21,0 3-7,0 0-19,4 2-8,1-1 1,3 1 1,2 1 0,1 3 0,-1-2 0,-4 2 0,4 1-6,-3-4-4,7 0-3,-8-3-4,5 0-3,-1-3 0,-4-6 3,5 1-2,-5-3 3,6 1-3,-8-3-1,-1-2 0,9 0 1,-2-2-1,1-7 7,1-4-2,3-10 5,-1-4-5,-3-7-5,3 0 0,-8-2 0,-2 3-5,-2-1-3,-2 3 1,0-1-4,0 7 4,-6 4 7,-4 8 0,-1 2-7,-3 6 3,0-2 1,-3 5-4,-4 2 1,-2 0 2,-3 2 1,5 5 2,0 5-6,5-1-5,3-5-9,3 1-1,3 5 0,1-6-2,6 3-13,0-1-9,0 0-4,0 1-12,6 2-9,3-3-9,1 2-3,3-3-19,-1-1-24,2-2 2,5-4-36</inkml:trace>
          <inkml:trace contextRef="#ctx0" brushRef="#br0" timeOffset="29520.3669">1170 3494 523,'2'7'0,"0"5"91,-1-3-16,1 3-12,-2-1-4,0 0-5,0-1-8,0 1-6,2 0-3,2-2-2,2 7-4,-2-4-4,2 2-10,-1-4-4,5-1-7,0 2-2,3-4-2,-3-3 0,5 0 0,-1-1-1,-4-3 4,5 0-3,1 0 4,-5 0-2,5-7-1,-3-4 4,-1-5-1,1-4-3,-1 0 0,5-5-1,-5-1-2,-2 3 0,1-2 3,-3-5-3,-4 4-10,2 2 6,-6 5-1,0-1 1,0 6-2,-10-1-2,0 7 0,-5 0 2,-3-1-1,-1 7 0,-2-7 5,-4 7-1,1 2 2,1 0-4,2 4-2,7 5-15,-1 2-2,7 1-2,1 3 4,-1 1 5,6 2-6,2-2-14,0 1-7,0 0-19,8 0-23,-3-5 0,1 1 9,8-2-5,-7-1-5,7-2-5,-4 1-7,5-5-45</inkml:trace>
          <inkml:trace contextRef="#ctx0" brushRef="#br0" timeOffset="27583.6751">-626 3202 225,'-8'-4'0,"4"-1"203,4 5-147,0-3-2,0 3 18,0-5-5,0 3-2,0 2-8,0-4-11,4 2-9,2-4-4,0-2-5,9 1 2,-1 1-8,5-7-5,2 4-1,5-1-3,-5 1 0,4-2-7,-2 4 4,0 0-6,-1 5 0,-1-2-4,2-1 0,2-3-1,8-2 1,-2 1 4,2-8-6,-6 6-24,-4-1-8,-2 3-8,-3 7-14,-9 1-24,1 1-54,-6 1-51,-4 7-93</inkml:trace>
          <inkml:trace contextRef="#ctx0" brushRef="#br0" timeOffset="27264.1756">-282 2419 21,'29'-74'26,"-29"74"-2,0 0-3,0 0 3,0 0 2,0 0-2,0 0-5,0 0-4,0 0-4,0 0-2,0-2-2,0 2 5,-2 0-3,2 0 2,-2 0 2,2 0-3,0 0-2,0 0 0,0 0-3,0 0 1,0 0-2,0 0 0,0 0 1,0 0 1,0 0 3,0 0 23,0 0-3,0 0-5,0 0 0,0 0 7,0 0-1,0 0 0,-2 0 3,2 0-1,0 0 0,0 0 0,0 0-8,0 0 2,0 0-2,0 0-4,0 0-2,0 0 1,0 0 0,0 0 4,0 0-3,0 0-2,0 0 0,0 0-1,0 0-3,0 0 0,0 0-3,0 0-1,0 0-2,0 0 0,0-2-1,0 2-1,0 0-1,0 0 2,0 0 1,0 0 1,0 0-1,0 0 0,0 0-3,0 0 2,0 0 0,0 0-1,0 0 0,0 0-1,0 0 1,0 4-6,0 9 0,-2 3 10,-3 6-4,-3 5 4,-2 3-3,2 3 2,-3 3 2,1 6-2,-3 2 1,5 5 1,-4 1-4,5 3 0,-5 4 1,4-3-3,-1 3-2,3-2-1,4-5 1,2 1-5,0-7 3,0-4 1,0-3-4,6-4 2,1-6 0,1 0 0,-4-5-1,6-4 3,-3 0-3,3-10 0,2 6 1,1-3 0,-5-2-2,9-1 2,-5-4-11,1-2-2,5-2 0,-1 0-5,1 0-1,1-11-3,-2 4-8,1-4-5,-5-2-5,-3 3-27,1-3-45,-7 2-65,-4 1-33,0-3-72</inkml:trace>
          <inkml:trace contextRef="#ctx0" brushRef="#br0" timeOffset="26581.321">-282 2419 14,'0'0'9,"0"0"-8,0 0-1,-2 0 0,2 0-21,0 0 18,0 0 3</inkml:trace>
          <inkml:trace contextRef="#ctx0" brushRef="#br0" timeOffset="28311.0674">49 3350 652,'0'6'0,"0"4"46,0 5-42,0 1 5,5 2 11,1 5 1,6-3-3,-3 6-4,3-3 8,0-4 3,1 2-1,3-4-5,-7-2 1,7-1 4,-7 1-7,5-2-7,-2-4-3,-3-1-1,-3-7-3,4 4 0,-5-3-1,3-2 1,0 0 0,0 0 4,3-2-3,-3-4 1,4-7-1,-3 1 0,-3-8-1,6 2-1,-7-5 0,-1 1 0,-4-3 0,0 4-1,0-1 1,-2 3 0,-1 4 0,-7 2-1,-4-1-1,-1 3 0,-3 2 0,3 0 0,0 3-1,-3-2 0,8 6 2,-3-2-2,-1 4 1,7 0 0,-7 0-5,6 2 1,1 6 3,-7 5-2,3 0-3,-1 0-4,2 3 1,4 0-7,3 2-6,3-6-9,-2 4-12,2-4-25,0 2-24,2-1-8,5-1 0,5 3-18,0-2-18,-3 1-15</inkml:trace>
          <inkml:trace contextRef="#ctx0" brushRef="#br0" timeOffset="28655.8582">514 3491 478,'0'-5'0,"0"3"164,-2 2-109,2 0-3,0 0-9,0 0-5,0 0-5,0 2-14,0 4-3,0 7 7,0-2 2,0 3-2,0 1-7,0-2-3,0 6-2,4-4-2,0 6-2,2-5-2,2 4-3,-2-2-1,-3-5 0,1 1 0,6-3-2,-6 2 2,0-7 0,0 2-2,1-1 1,-1-4 0,-2 0-27,-2-3 5,0 3-6,0-3-19,0 0-12,0 0-35,0 0-53,0-11-68,0-6-170</inkml:trace>
          <inkml:trace contextRef="#ctx0" brushRef="#br0" timeOffset="29928.0347">1612 3284 427,'0'0'0,"0"0"89,0 0-44,0 0 28,0 5 8,-7 7-12,3 1-17,0-1-20,0 1-6,0 0 3,4 1-5,0 1-6,0-1-1,0 4-5,6-5-6,4 3-1,7-3-2,-4-3-1,7 4 0,-5-7 0,3-1 1,1 1 4,-2-1 2,-1 2 1,-3-5-2,5 3 0,-9-2 0,-1 0 1,-2 3 0,4-1-1,-5 1 1,1 1-2,2 2-2,-4-1 1,0 0-4,0 2-1,-1 3 0,3-4-1,-4 2 0,-2-1 0,2 0 0,-2 1 0,0 1-10,-6-1-1,-5 5-4,-5-2-2,1 6-2,-5-4-6,-3 0-4,2-3-3,2-3-22,-1-7-12,3-4-34,1 0-17,1-6-7,9-8-56,0-1-10</inkml:trace>
          <inkml:trace contextRef="#ctx0" brushRef="#br0" timeOffset="30128.5667">1707 3299 543,'4'-5'0,"4"3"174,-5-3-117,3 1 3,2 1-2,-2 3-8,2 0-19,9-2-6,-2 0-3,3-3-3,-3 1 0,5 0-4,1 0-8,0-2-4,0-3-4,1-3 2,1 1-2,0 0-93,-2-7-71,-3 1-241</inkml:trace>
          <inkml:trace contextRef="#ctx0" brushRef="#br0" timeOffset="31563.4779">2511 2471 144,'2'-5'0,"0"4"31,-2-2-21,0 3 2,0 0 0,0 0 10,0 0 29,0 0 7,0 0-2,0 0-11,0 0-3,0 0-8,0 0-5,0 0-9,0 0-2,0 0-2,0 0 3,0 0-1,0 0 1,0 0 1,0 0 4,0 0-4,0 0-2,0 0-5,0 0 3,0 0-4,0 0 3,0 0 0,0 0-1,0-1-1,0 1-7,0 0-1,0 0-4,4 0 0,-4 0-1,0 0 0,0 0 0,0 0 0,0 0 0,0 0 1,0 0-1,0 0 0,0 0 0,0 0 0,0 0 0,0 0-1,0 0 2,0 0-1,0 0 0,0 0 0,0 0 4,0 0 0,0 0 2,0 0 7,0 0 0,0 0-1,0 0 0,0 0 3,-6 0-8,2 0-1,-2 4 3,-3 0 0,5 1 5,-2 3 2,0 1 0,-3 3 3,3 2-3,-6 4 5,2 6-4,-1 7-3,3-2 2,-1 7-3,1 0 0,0 0-1,-2 3-3,5 3 1,-1 1 1,0-3-2,0 1-2,2 2 0,-1-3 1,3-1-2,2-9-1,0 4 4,-2 0-3,-2-1 0,4-1-1,0-3-1,9 1 0,-1-5-2,0 0-1,2-1 1,-1-10-1,3 3-2,-1-6 2,1 1-2,0-1 2,-3-5-1,5 1 0,-3-6 0,5-1 1,-3 0-1,-3 0-19,4-1 0,-7-6-9,5-1-4,-4-5-4,1-2-9,-1 5-21,0-3-12,1 1-29,1 7-55,-8-8-30,0 7-64</inkml:trace>
          <inkml:trace contextRef="#ctx0" brushRef="#br0" timeOffset="32250.015">2963 2554 100,'0'-1'0,"2"-3"76,-2 4-28,0 0 40,0 0 12,0 0-7,0 0-13,-2 0-12,-3 0-11,-5 7-1,-2 7-3,1 8 3,-5 5-2,-1 5-16,-2 1-4,-1 3-7,7-1-6,-3 5-2,3 0-3,5 1 1,-2 1 2,4-4-3,1 0-2,1 1-4,0-7 0,2-1-2,2-2-4,0-4 3,0-4-2,6 0-1,0-3 2,-1-2-3,5-4-1,0-4-1,-3-3-1,3-1 0,0-3 0,5-1-1,-1 0 2,3-1 3,-3-8-2,5-2-1,0-2-2,-1 4 2,-1-4-1,-7 1-3,1 1 1,-5 2 0,-2-1-3,-4 4 1,0-3-1,0-5 0,0 7-1,0-1 0,-4-1-3,-3 0-2,-5 1-2,2-2 4,-3-3-1,-3 3 0,3-3-7,-3-3-20,-1-2-12,-2-6-14,5 1-32,0-2-68,5 7-33,5 1-19,2 5-67</inkml:trace>
          <inkml:trace contextRef="#ctx0" brushRef="#br0" timeOffset="32629.3671">3209 2415 667,'2'10'0,"11"7"122,7 7-88,-1 5 10,0 0-17,1 1-3,-5 3 5,10 1 5,-7 2 5,7-2 0,-2 2-9,0-3-7,2 2-1,-5 1-4,-5 0-3,1 0 0,-3 0 1,-5 1-1,-6 2 1,-2 1-4,0-2-3,-2 1-4,-14 6-6,-3-5 2,-2 6 2,-6-2-18,2-1-26,-1-1-7,1-1-20,-2-3-30,0-4-87,0-9-253</inkml:trace>
        </inkml:traceGroup>
        <inkml:traceGroup>
          <inkml:annotationXML>
            <emma:emma xmlns:emma="http://www.w3.org/2003/04/emma" version="1.0">
              <emma:interpretation id="{3EAF9067-23D6-4FAD-8F61-9CE7F1993AE6}" emma:medium="tactile" emma:mode="ink">
                <msink:context xmlns:msink="http://schemas.microsoft.com/ink/2010/main" type="inkWord" rotatedBoundingBox="18439,6104 20072,6043 20103,6864 18469,6925"/>
              </emma:interpretation>
              <emma:one-of disjunction-type="recognition" id="oneOf3">
                <emma:interpretation id="interp15" emma:lang="tr-TR" emma:confidence="0">
                  <emma:literal>m</emma:literal>
                </emma:interpretation>
                <emma:interpretation id="interp16" emma:lang="tr-TR" emma:confidence="0">
                  <emma:literal>,</emma:literal>
                </emma:interpretation>
                <emma:interpretation id="interp17" emma:lang="tr-TR" emma:confidence="0">
                  <emma:literal>Ş</emma:literal>
                </emma:interpretation>
                <emma:interpretation id="interp18" emma:lang="tr-TR" emma:confidence="0">
                  <emma:literal>%</emma:literal>
                </emma:interpretation>
                <emma:interpretation id="interp19" emma:lang="tr-TR" emma:confidence="0">
                  <emma:literal>n</emma:literal>
                </emma:interpretation>
              </emma:one-of>
            </emma:emma>
          </inkml:annotationXML>
          <inkml:trace contextRef="#ctx0" brushRef="#br0" timeOffset="33437.9869">4164 3011 185,'0'-3'0,"0"3"120,0-2-80,0 2-11,0 0-1,4 0 8,1 0 22,3 0 11,4 0 17,1 0-10,3 0-5,3 0-18,4 5-14,2-5-10,10 2-6,0-2-3,0 0-4,0 0-3,1 0 0,-3-5 1,6 1-7,-3 0 0,3-4-4,-4 0 0,0 3-3,-4-2 0,-6 1 2,-2 1-3,-8 4 2,1-1-2,-10 2-40,-2 0 2,-4 0-25,0 6-22,-6 6-9,-6 6 21,-5-4-33,-4 5-40,-3 0-29,-1-5-27</inkml:trace>
          <inkml:trace contextRef="#ctx0" brushRef="#br0" timeOffset="33654.242">4314 3299 520,'0'6'0,"2"-2"68,8 4-15,0 1 11,3-5-4,5 5-5,3 2-6,2-9-7,2 2-2,2-4-9,-2 0-7,4 0-5,-2 0-4,2 0-8,-3 0-7,1 0 0,-4 0 1,2-2-9,-10-2-29,5 1-40,-9 1-91,-3 0-146</inkml:trace>
          <inkml:trace contextRef="#ctx0" brushRef="#br1" timeOffset="63626.4889">5248 3232 59,'-8'0'43,"3"6"-14,-1-3 3,2 0 4,4-1-15,-6-2-7,6 0-6,0 0-8,0 0 0,0 0-2,6 0 2,-6 0-4,2 0 4,-2 0 8,2 0 12,2 0-5,-2 0 5,-2 0-10,0 0 39,0 0 22,0 0-9,0 0-11,0 0-5,0 0-9,0 0-9,-2 0-4,2 0 4,0 0 3,0 0-1,0 0-4,0 0 2,0 0-3,0 0-7,0 0-2,-2 0 0,2 0-2,0 0 0,0 0 2,0 0-2,0 0-2,0 0 0,0 0 0,0 0-1,0 0-1,0 0 1,0 0-3,0 0 0,0 0-2,0 0 0,0 0-1,2 0-1,0 0 0,1-2 0,5 2 3,0-2 1,3 2-2,1 0 2,2 0-3,-1 0-4,1 0 0,1 5 2,2-1 1,-3 4-3,3-4 4,-1 2-1,1 1 1,-1 0-2,3 2 1,2-7 1,1 5-2,1-3 0,4-4-1,-6 0 1,2 0 1,-1 0 0,-1 0-1,0-4-1,-2-3 0,-5 7 2,-2-1-5,-3 1 2,-1 0 0,0-1-1,-3-2 0,1 3 0,-4 0 0,2 0 0,0 0 0,0 0 0,-4 0 0,2 0 0,4 0-1,-6 0 1,1 0 0,1 0 0,-2 0 0,2 0 0,-2 0-1,0 0-3,0 0-1,0 0-3,4 0 3,2-2 1,0-1 1,0 2-5,-1 1-4,-5-3-10,2 3-9,-2-2-4,0 0-5,-5 2-21,-7-1-78,-4 1-50,-7 0-76,-2 1 19</inkml:trace>
          <inkml:trace contextRef="#ctx0" brushRef="#br1" timeOffset="64729.5408">5488 3109 49,'0'-2'0,"0"0"50,0 0-28,0 2 13,0 0 18,0 0 29,0-2-8,0 2-15,0 0-18,0 0-11,0-3-9,0 3-6,0 0 2,0 0 1,0 0 2,0-2 3,0 0-2,0 1 4,0-1 6,0 2 12,0 0 5,0 0-8,0 0-7,0 0-8,0 0-4,0 0-3,0 0 0,0 0-2,0 0 1,0 0-4,0 0-2,0 0-2,0 0 0,0 0-4,0-2 2,0 2-3,0 0 1,0 0-2,0 0-1,2 0 2,0 0-1,-2 0 2,0 0 0,0 0-1,0 0 0,0 0 2,0 0 2,0 0 2,0 0 1,0 0 1,2-1-3,-2 1-3,1 0-1,-1-4-2,0 4 0,0 0 1,0 0 0,0 0 0,0 0 0,0 0-1,0 0-3,0 0 0,0 0 0,0 0 1,0 0-1,0 0 0,0-4 1,0-3-1,0 3-1,0 2 1,0 2 0,0-2 0,0 2 2,0 0-2,0 0 0,0 0 0,0 0 0,0 0 2,0 0-1,0 0 1,0 0 0,0-2 1,0 2 0,0-3 0,0 3 1,0-1 0,0-1-2,0 2-2,0-3 0,0 0 0,0 3 0,0-3 0,0 3 0,0 0 0,0 0 1,0 0-1,-1 0-2,1 0 0,0 0 0,0 0 1,0 0-1,0 0 2,0 0 0,0 0 0,0 0-1,0 0 1,0 0-4,0 3 2,0 0 3,0-2 1,0 4 2,0 2 0,0 6-1,0-4 1,0 3 1,0 3-1,1 1-2,-1 6 3,0 1-1,4-5 0,-4 4 0,0 2 2,6-6-2,-2 3 1,0-2-3,2 2 0,-2 0 0,-3-4 0,5 4 1,-2-5-3,-2 4 0,6-7 4,-4 1-4,0-1 0,-1-1 5,-3 1-4,0-2 0,2-3 1,-2-2 0,0 2 0,4-7-1,-2 3 1,0 3-2,0-2 0,-2 2 1,0-3-1,0 0 0,0-2 1,0-2-1,0 0 1,0 0-1,0 0 0,0 3 3,0-1-2,0-2 1,0 0 0,0 0 1,0 0-2,0 0 1,0 0-4,0 0-3,0 0 1,-2 3-3,0-3-3,-8 0-2,3 3-4,1 7 1,-8-3 3,9 1 3,-7-1-6,4-4-3,2 1-14,3 1-19,-1-3-17,2 0-36,-2-2-123,4-14-204</inkml:trace>
          <inkml:trace contextRef="#ctx0" brushRef="#br1" timeOffset="65647.9084">5265 2838 45,'0'-3'0,"-5"1"45,1 2-31,2-2-1,-2 0-1,-2-1 6,2 1 1,4 2 9,-2-3 28,2 3-3,0 0-10,0 0-5,0 0-6,0 0 0,0-4 0,0 4-3,0 0 4,0 0 9,0 0-2,0 0-6,0 0 0,0 0 2,0 0 2,0 0 0,0 0 0,0 0-3,0 0-1,0-1-5,0 1-2,0 0-3,0 0-6,0 0-3,0 0-4,0 0-1,0 0-2,6 0-1,-4 0-2,6 0 4,-2 0 1,7 0 2,1 0 3,3 0 0,2-3-1,3-2-2,1-1 1,2 1-3,-2 3 3,2 2-6,-1 0 5,1 0-5,-4 0-1,-2 0-2,-1 0-1,-1 0-1,0 0 3,-7 2-3,2-2 0,-6 0 2,1 0-1,5 0 1,-1 0-2,7 0 4,1 0-3,0-2 4,-1-4-3,3 4-1,-3 0 1,-7-1 2,1 0-5,-5 1 0,-3-1-1,-2 2 0,0 1 2,-2 0-2,0 0 0,0 0 3,0 0-1,0 0 1,0 0-1,0 0 0,-2 0-4,0 0-17,-2 0-4,1 1-14,-3 4-15,-6 1-17,-1 3-31,-1 3-41,-7-1-165,3-9-226</inkml:trace>
        </inkml:traceGroup>
        <inkml:traceGroup>
          <inkml:annotationXML>
            <emma:emma xmlns:emma="http://www.w3.org/2003/04/emma" version="1.0">
              <emma:interpretation id="{51ACC06B-7499-4D7B-9BD4-280B3445646F}" emma:medium="tactile" emma:mode="ink">
                <msink:context xmlns:msink="http://schemas.microsoft.com/ink/2010/main" type="inkWord" rotatedBoundingBox="20561,6017 23302,5915 23328,6630 20588,6731"/>
              </emma:interpretation>
            </emma:emma>
          </inkml:annotationXML>
          <inkml:trace contextRef="#ctx0" brushRef="#br1" timeOffset="66866.2824">6286 2914 171,'0'-3'0,"0"1"145,0-2-107,0 0 4,0 1 12,0-1 10,0 1-6,0 1 3,0-3 2,0-1-4,0-1-19,0 1-12,2 0-10,6-2-1,3-3 1,1 4 2,-1-2-2,7 2 1,1-4-4,2 0-4,3 3-1,1-2-2,0-1-1,-2 3 3,-2 2-2,-1-1 0,-5 3 4,-1-1-2,-9 5-7,-1 0 1,0 0-2,-2 0 2,0 0-2,4 5 0,-2 0 0,-2 3 0,2 3 1,-3-3 1,-1 1-3,0-2 3,0 3 2,0 7-4,0-4 2,0 4 1,-1 0-2,-5 4 2,0 0-3,-8 2-1,1 3 4,1-5 1,-5-1-7,1 0 2,7-4 2,1-1-1,4-4-1,-2 1 0,4 1-1,1-2 0,1-3-3,0 0 3,0-1 0,0-1-4,1 0 5,5-2 0,0 7 0,2-2-1,-1-5 0,5 3 0,2 1 0,-3-2 0,1 0 1,-1 1-2,-1-4 2,2 2 1,-3-1-2,3-1 0,-2 6 0,-3-1 0,-3 2 0,2 0 0,-4-1 0,6 0 0,-6 6 0,-2-6 0,0 1 1,0 5-1,0-6 2,0-1-3,0 3 1,0-1 0,-10-3 0,6 3 2,-6 1-1,-3-3-2,-3 1 2,-3 3 4,2-6-1,-8 3 5,1 0-7,3-3 6,2 0-4,-1-4-4,-1 2 0,6-1 2,-3 0-2,5 0 0,1-3 3,6 2-3,3-2 0,-1 0 0,4 0-23,0 0 0,0 0-7,0 0-8,0 0-3,5 0-16,5 0-16,4 0-9,7 0-42,0-6-42,8-2-96</inkml:trace>
          <inkml:trace contextRef="#ctx0" brushRef="#br1" timeOffset="67151.5499">6945 3322 518,'2'4'0,"2"0"153,-2 0-56,-2 3-8,4-1-17,-2-3-9,0 1-8,0 0-8,-1-4-15,-1 8-6,0-2-2,0-1-5,0-1-5,0-2-4,0 3-3,0-1-5,0-4 0,0 3 0,0-1-4,0 1-30,0-2-17,0 2-21,0 1-22,-1-2-43,-1 1-140,-6-3-169</inkml:trace>
          <inkml:trace contextRef="#ctx0" brushRef="#br1" timeOffset="67915.565">7063 2826 419,'0'-7'0,"0"4"77,0-3-55,0 0 8,0 1 13,0 1 11,4 1-2,4 0-3,-3-3-10,5 5-7,0-2-5,1-3-5,7 3 0,-1-1-4,6-1-4,1 4-5,-1-4 0,2 4-1,0-4-3,0 2-3,4-2 2,-6 1-4,-1 3 0,-3-1 3,-2 2-4,-9 0 2,0 0-1,-1 2 0,-3 7-3,0 1 2,0 3 2,-4 4 11,0 0-1,0 5 3,0-4-5,0 1 0,0 2 2,2 0-3,-2 0 1,6 0 0,-4 3-4,0-1 1,0 2 1,1 0 1,1-2-2,2 5 0,0-3 0,-2 2 1,0-4-5,-2 1 0,0 1 2,3-4-5,-1-4 2,-2-1 0,4 0-2,-2-2 2,4 2-1,-3-7 0,1 6 0,0-4-1,-4-5-9,2 6-5,-4-5-11,4-5-10,-4 0-5,2-2-20,-2 0-27,0 0-46,0 0-24,0-15-109</inkml:trace>
          <inkml:trace contextRef="#ctx0" brushRef="#br1" timeOffset="68254.1846">7345 3147 393,'-4'-4'0,"4"0"71,0-1-26,0 5 1,0-5 2,0 5-6,0-1 5,0 0 4,0 1-7,0-2-8,0 2-2,0 0 1,0 0-4,0 0-8,0 0-5,0 0-3,4 0 4,6 0 4,-2 0 4,3 0-1,5 0-5,-1 0-5,3 0-1,-3 0-4,4-3 2,10 3-4,-4-4-1,-1 0 1,5-1-3,-2-1-3,-4 1-2,0 1 2,-2 1-2,-3 0-2,-5-1 2,1 0 0,-6 0-2,-7-1-34,1 5 1,-2 0-17,0 0-13,0 0-7,0 0-44,-9 5-112,-3 3-103</inkml:trace>
          <inkml:trace contextRef="#ctx0" brushRef="#br1" timeOffset="68702.2111">7832 3093 483,'0'3'0,"0"8"36,0 0 18,0 8 14,0-2 6,0 0-14,0 4-12,2-8-9,4 4-5,4 3-11,-4-6 0,7 1-5,-5-2-2,7-4 0,-5-1-2,3-2 0,5-4-4,-1 1-1,1-3 1,-3 0-2,6 0 2,-1-5 3,1-6-3,2-2-8,-4-3 4,7-4-3,-5 0-2,-4 1 3,1-4-4,-1 1 0,-9 2 0,1 2 0,-5-2 0,-2 4 0,-2-2-5,0 1 0,0-4-2,-4 3 2,-7 0 2,1 2-1,-7 1-1,-1 3 4,-1 0-3,-2 3 1,-4 4-1,-2 4 1,-2-2 2,0 3 2,-4 0 8,4 3-8,6 2-1,1 2 0,1 3 5,4-1-6,7-1 2,-2 1-3,8-3-4,3 5-18,-1-3-13,2 5-2,0-3-4,3 0 4,9 2-18,0-3-33,7-4-29,-2 1-19,-1 2-67,3-3-58</inkml:trace>
          <inkml:trace contextRef="#ctx0" brushRef="#br1" timeOffset="69219.3384">8333 2802 543,'0'-7'0,"0"6"57,0-4-38,0 1-3,6-2-9,3 0 3,3-2 6,7-3 3,-1-2-3,3 1 3,0 1-3,1 0-2,-1 2 4,0 4 1,-4 1 2,-1 1 7,1 3-6,-1 0-4,-5 0-2,1 3-6,-2 3-1,-1 6 0,3 3 1,-2-1-3,-1 2 1,3 0 0,-6 3-1,5-2 0,-5 5 0,2-2 2,1 1 2,-3 3-1,4 5-4,-2-4 0,-3 0 1,5 2 1,-4-1-2,-2 2 1,2-8 0,-1 3 1,-1-3-2,-2-2-1,-2 2-3,2-6 1,0 3-1,0-2-1,2-3 0,0-3 0,0 1-2,-1 2 2,-1-6-2,0 3 2,0-2-2,-2-1-29,0 0 3,2-1-5,-2-1-8,0 4-26,0-1-23,-2 1-30,-4-1-2,-1-1-34,-5 0-68</inkml:trace>
          <inkml:trace contextRef="#ctx0" brushRef="#br1" timeOffset="69557.9087">8629 3120 545,'0'-2'0,"0"2"116,0-2-66,0 2-1,0-2-5,0 2-3,4 0-11,5 0-2,5 0 7,3 0-2,1 0-5,1 0 1,2 0-7,0-5 1,3-1-6,-1 1-2,2 1 0,-4 1-4,2-4 0,1 5 1,-3-2-5,-2-3-2,0 3 2,3-3-2,-7 4-6,-1 0 1,-1 0 0,-1 0-8,-8 1-19,0 2-22,-4 0-29,0 0-38,-2 0-118,-8 0-187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33.3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5890C1F-40FC-4970-98FF-336D00A20E32}" emma:medium="tactile" emma:mode="ink">
          <msink:context xmlns:msink="http://schemas.microsoft.com/ink/2010/main" type="writingRegion" rotatedBoundingBox="6065,10013 6227,14953 5848,14966 5686,10026">
            <msink:destinationLink direction="with" ref="{52BA68F7-29D2-4244-9E2D-F4EC9596B686}"/>
          </msink:context>
        </emma:interpretation>
      </emma:emma>
    </inkml:annotationXML>
    <inkml:traceGroup>
      <inkml:annotationXML>
        <emma:emma xmlns:emma="http://www.w3.org/2003/04/emma" version="1.0">
          <emma:interpretation id="{767EE8D8-FAE9-4E56-8C9B-FFA72A8488B9}" emma:medium="tactile" emma:mode="ink">
            <msink:context xmlns:msink="http://schemas.microsoft.com/ink/2010/main" type="paragraph" rotatedBoundingBox="6065,10013 6227,14953 5848,14966 5686,10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D81F67-17A6-4C50-8456-D848D2105C91}" emma:medium="tactile" emma:mode="ink">
              <msink:context xmlns:msink="http://schemas.microsoft.com/ink/2010/main" type="line" rotatedBoundingBox="6065,10013 6227,14953 5848,14966 5686,10026"/>
            </emma:interpretation>
          </emma:emma>
        </inkml:annotationXML>
        <inkml:traceGroup>
          <inkml:annotationXML>
            <emma:emma xmlns:emma="http://www.w3.org/2003/04/emma" version="1.0">
              <emma:interpretation id="{DB52C01B-EE98-42E0-B242-93C88CFC1FD0}" emma:medium="tactile" emma:mode="ink">
                <msink:context xmlns:msink="http://schemas.microsoft.com/ink/2010/main" type="inkWord" rotatedBoundingBox="5943,10017 5980,11153 5881,11156 5844,10020">
                  <msink:destinationLink direction="with" ref="{D14B7224-A4A7-4F89-A6C1-DEE9507DCBBE}"/>
                </msink:context>
              </emma:interpretation>
              <emma:one-of disjunction-type="recognition" id="oneOf0">
                <emma:interpretation id="interp0" emma:lang="tr-TR" emma:confidence="0">
                  <emma:literal>=</emma:literal>
                </emma:interpretation>
                <emma:interpretation id="interp1" emma:lang="tr-TR" emma:confidence="0">
                  <emma:literal>E</emma:literal>
                </emma:interpretation>
                <emma:interpretation id="interp2" emma:lang="tr-TR" emma:confidence="0">
                  <emma:literal>:</emma:literal>
                </emma:interpretation>
                <emma:interpretation id="interp3" emma:lang="tr-TR" emma:confidence="0">
                  <emma:literal>+</emma:literal>
                </emma:interpretation>
                <emma:interpretation id="interp4" emma:lang="tr-TR" emma:confidence="0">
                  <emma:literal>.. "</emma:literal>
                </emma:interpretation>
              </emma:one-of>
            </emma:emma>
          </inkml:annotationXML>
          <inkml:trace contextRef="#ctx0" brushRef="#br0">6 0 123,'0'6'0,"0"2"44,2 3-17,-2-3-7,0 2-12,2 2-5,-2 0-1,0-2-2,0 5 0,0-1 4,-4-1-4,2 3-10,0-7-34,-2 2-33,4-2-23</inkml:trace>
          <inkml:trace contextRef="#ctx0" brushRef="#br0" timeOffset="153.6045">8 327 70,'0'5'0,"2"5"94,0 3-67,-2-4 9,0 0-6,0 0-8,0 2-3,0-2 3,0-4-2,0 2-4,2-1-5,3 3-6,-3-2-4,0 0-1,0 3 0,0 0-74,0 1 3,-2-1-30</inkml:trace>
          <inkml:trace contextRef="#ctx0" brushRef="#br0" timeOffset="-363.3379">66-645 15,'-4'0'22,"-2"0"-10,6 0-5,0 0-4,0 0-4,0 0 1,0 0 0,0 0 31,0 0-3,0 0-1,0 0 11,0 0 0,0-2 3,0 2-2,0 0 2,0-2 0,0 2 2,0 0-3,0 0-4,0-1-9,0 1 11,0-4-1,0 4-10,0 0-6,0 0-6,0 0-4,0 0-5,0 0-4,0 0-3,0 0 0,0 0-4,0 5 2,-4 2 3,2 2 0,-2 1-41,-1-1-5,5 6-7,-6-6-14,6 1-14,-2 3-10,2-1 23,0-1-21,0 2-27</inkml:trace>
          <inkml:trace contextRef="#ctx0" brushRef="#br0" timeOffset="-200.5566">2-346 116,'-2'6'47,"-2"-1"-13,0-1-11,2 1-12,2-5-8,-2 5 0,2 1-1,0 3-2,0-2 0,0-3 0,-1 1-14,-1 2-9,2 2-13,-4-1-19,2-1-29</inkml:trace>
        </inkml:traceGroup>
        <inkml:traceGroup>
          <inkml:annotationXML>
            <emma:emma xmlns:emma="http://www.w3.org/2003/04/emma" version="1.0">
              <emma:interpretation id="{563265B3-9C48-480C-8D9A-7F9569402CEE}" emma:medium="tactile" emma:mode="ink">
                <msink:context xmlns:msink="http://schemas.microsoft.com/ink/2010/main" type="inkWord" rotatedBoundingBox="5961,12005 6024,13925 5882,13930 5820,12010">
                  <msink:destinationLink direction="with" ref="{D14B7224-A4A7-4F89-A6C1-DEE9507DCBBE}"/>
                </msink:context>
              </emma:interpretation>
              <emma:one-of disjunction-type="recognition" id="oneOf1">
                <emma:interpretation id="interp5" emma:lang="tr-TR" emma:confidence="0">
                  <emma:literal>~</emma:literal>
                </emma:interpretation>
                <emma:interpretation id="interp6" emma:lang="tr-TR" emma:confidence="0">
                  <emma:literal>_</emma:literal>
                </emma:interpretation>
                <emma:interpretation id="interp7" emma:lang="tr-TR" emma:confidence="0">
                  <emma:literal>=</emma:literal>
                </emma:interpretation>
                <emma:interpretation id="interp8" emma:lang="tr-TR" emma:confidence="0">
                  <emma:literal>_ " "</emma:literal>
                </emma:interpretation>
                <emma:interpretation id="interp9" emma:lang="tr-TR" emma:confidence="0">
                  <emma:literal>"</emma:literal>
                </emma:interpretation>
              </emma:one-of>
            </emma:emma>
          </inkml:annotationXML>
          <inkml:trace contextRef="#ctx0" brushRef="#br0" timeOffset="717.2315">23 1842 298,'0'6'0,"0"3"32,0 2-27,2-2 3,0 0-6,-2 4-1,2-3-2,0-1-46,2-4 23,4 7 11,-7-4 3,3 2-5,-2 2-13,-2-3-32,2 0-42</inkml:trace>
          <inkml:trace contextRef="#ctx0" brushRef="#br0" timeOffset="902.2425">60 2195 229,'2'9'0,"0"-1"71,-2 7-38,2-7-3,0-4-6,0 3-5,0-3-8,-2 3-2,0 0-5,1 2-2,3 0-1,4 0-1,-6 0 0,0 0-34,-2 2-37,0 3-6,2-1-24,-2 2-26</inkml:trace>
          <inkml:trace contextRef="#ctx0" brushRef="#br0" timeOffset="1102.7911">114 2648 78,'2'8'0,"0"-2"51,-2 5-23,2 2-4,4-1-8,-4 1 0,-2 3 3,2-5 9,-2 5 8,0-2 2,0-1-16,0 4-10,0-3-4,0 2-6,0-4-3,-2 5-22,0-1-42,-6 2-22,4-2-45</inkml:trace>
          <inkml:trace contextRef="#ctx0" brushRef="#br0" timeOffset="1318.9667">97 3106 136,'2'12'0,"5"-3"77,-7-2-63,2 2-6,-2 0-6,0-1-2,0 0 0,0-2 3,0 5-2,0-2 0,0 1 1,0-1 17,0-1 25,0-1 12,0-3-15,0 2-1,0 0 1,0-2 2,0-1-10,0-3-11,0 0-15,0 0-6,0 0-2,0 2-11,0-2-46,0 2-59,2-2-72</inkml:trace>
          <inkml:trace contextRef="#ctx0" brushRef="#br0" timeOffset="507.7275">-58 1338 111,'2'7'0,"-2"-1"66,2 1-48,2 1 0,4 0-7,-5 1-10,3-1-2,-4-1-7,2-1 9,0 3-2,-2 0-40,-2 3-9,0-2-22</inkml:trace>
        </inkml:traceGroup>
        <inkml:traceGroup>
          <inkml:annotationXML>
            <emma:emma xmlns:emma="http://www.w3.org/2003/04/emma" version="1.0">
              <emma:interpretation id="{320B5F74-9712-4DA6-8699-B6056EC0309B}" emma:medium="tactile" emma:mode="ink">
                <msink:context xmlns:msink="http://schemas.microsoft.com/ink/2010/main" type="inkWord" rotatedBoundingBox="6214,14581 6227,14953 5848,14966 5836,14593"/>
              </emma:interpretation>
              <emma:one-of disjunction-type="recognition" id="oneOf2">
                <emma:interpretation id="interp10" emma:lang="tr-TR" emma:confidence="0">
                  <emma:literal>°</emma:literal>
                </emma:interpretation>
                <emma:interpretation id="interp11" emma:lang="tr-TR" emma:confidence="0">
                  <emma:literal>o</emma:literal>
                </emma:interpretation>
                <emma:interpretation id="interp12" emma:lang="tr-TR" emma:confidence="0">
                  <emma:literal>O</emma:literal>
                </emma:interpretation>
                <emma:interpretation id="interp13" emma:lang="tr-TR" emma:confidence="0">
                  <emma:literal>0</emma:literal>
                </emma:interpretation>
                <emma:interpretation id="interp14" emma:lang="tr-TR" emma:confidence="0">
                  <emma:literal>@</emma:literal>
                </emma:interpretation>
              </emma:one-of>
            </emma:emma>
          </inkml:annotationXML>
          <inkml:trace contextRef="#ctx0" brushRef="#br0" timeOffset="2005.1169">68 3928 163,'0'0'0,"0"-1"116,0 1-102,0 0 2,-4 0 13,2 0 21,-6 7 15,4 9-2,-2-3-18,5 7-7,-1 1-6,0 1-4,2 5-9,0-2 2,0 4 1,4-4 0,-1 5-3,1-2-2,8-5 2,-2-5-4,5 0-5,-3-9-1,5 5 3,-2-9 6,3 3 6,-1-7-1,-1-1-7,3 0-2,0 0-1,-1-10-6,1-3 3,2-1-2,-3-6-2,-5 2-1,-1-5 3,-2-3-2,-1 5 3,-7-3 2,-2-1 2,0-2 4,-8 3-6,-9-3-2,-2 3 0,-4-3 1,-6 9-5,3 1-5,1 9 0,0 4 0,-6 4-16,2 2-10,-4 12-11,2 12-17,-1 8-44,5-2-94,3-5-209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38.6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5BA966D-D00C-4895-B482-04DF23FF8021}" emma:medium="tactile" emma:mode="ink">
          <msink:context xmlns:msink="http://schemas.microsoft.com/ink/2010/main" type="inkDrawing" rotatedBoundingBox="2546,9190 2669,15033 2606,15035 2483,9192" shapeName="Other"/>
        </emma:interpretation>
      </emma:emma>
    </inkml:annotationXML>
    <inkml:trace contextRef="#ctx0" brushRef="#br0">33 0 8,'-23'24'14,"23"-24"5,0 0 13,0 0 2,0 0 9,0 0-2,0 0 1,0 0-2,0 0-9,0 0 7,0-2-3,0-1 2,0 3-10,0 0-9,0 0-6,0 0-6,0 0 0,0 0-2,0 7 6,0-3 5,1 8 2,-1 3 1,2-3-4,0 10 8,-2-3 6,2 5 1,0 0-2,2 3-4,-2-1-4,-2 3-6,2-2 6,-2 7-9,4-2-2,-2 3-1,2-1 2,-4 4-3,3-2 0,-3 0-2,4 4 4,-2-4 2,-2-2 2,0 2 0,0-3 4,0 1-5,0 0-1,0-1-2,0 1-4,0 1 5,0-1-5,0-1 2,0 3-2,0-1 2,-2 2-4,2-1 1,-4 0-1,4-3-1,0 3 0,0-2-1,0 0 0,0-3 0,0 1 3,0-3-1,0 1 4,0-3 0,0 1-2,0-3 2,0 0 0,0 0-3,-1 2-1,-1 4 2,2-2-2,0 0-1,0-1 1,0 3-1,0 1 2,0-3-3,0 4 0,0-5 0,0-2 3,2 4-4,-2-1 2,1-4 2,3 4-1,-4 0-1,0-1 2,0 3-4,0-3 2,0 4 0,0-1-1,-4 1 0,4-1 1,0-1 1,0-2-1,0-2-1,0 1 0,0 2 0,0-2 1,0 2 2,4-4-1,-4 0 0,2 1 0,-2-1-1,0 0 3,2-2-2,-2 4 1,0 2 0,4 0-2,-4 0 5,2 1-1,2-2-1,-4 0 1,0 4-2,0-4 1,0-3 0,2 4-2,0-4 1,2 1 1,-4 2-2,0-4 1,0 3 2,0-6 0,0 1 0,0-1-4,0 2 0,0-4 0,0 6 1,0-3-2,0 1 0,0 2 2,0 3-2,0 0 0,0-2 0,2 2 0,1 1 0,-3-4 1,2 4-2,-2-4 2,0 5-1,0-2 0,0-3 0,0 4 2,0-6 0,0 3-3,0-5 2,0 2 1,2 1-1,0-6-1,-2 5 0,2-1 0,-2-2 0,2 3 0,-2-3 0,0 0 1,0 6-2,0 0 1,0 1 0,0 2 3,0 0-3,0 3 0,0-5-1,0 0 1,0-1 1,-2-3-1,2 2 0,-2-3 0,2-3 1,0 4 2,-2-2 0,2 1 1,0-3-3,0 3 0,0-1 0,0 1-1,0 3 0,4-5 0,-4 1 0,2 1 0,-2-2 1,0 5-1,2-1 0,2-1 0,-2 0 0,-2 5 1,0 2-1,0-3-2,0-1 3,0-2 0,0 2-2,2-6 1,-2 1 0,2 1 0,0-4 1,-2 2-1,0 1-1,2-1 1,1 4 0,-1-2 0,0 0 0,2 2 0,-4-1 1,2-3-1,-2 5 0,0-1 1,0 1-1,0-1 0,0 3 0,0-3 2,0 0-2,0-6 0,0 4 0,0-1-1,0 2 1,0-2 0,2-2 0,0 3 0,0-5 0,-2 2 0,0-1 0,0-3 0,0 3 0,2-3 1,0 0-1,-2 0 0,0 2 0,2 0 0,-2-5 0,0 3 0,2-4 0,0 3 0,-2-3 0,3 3-1,-1 1 1,-2-3 0,2 1 0,0 0 0,-2-1 0,2 1 0,-2 1 1,0 1 0,2-7-1,-2 1 0,0-5-1,0 1 1,0-1 2,0-2-2,0-2 0,0 3 0,2-3 0,0 4-1,-2-1-1,0-2 2,0 4-2,0 0 2,0 6 0,0 0 1,0-3-2,0 2 2,0 1 0,0-2-1,0-5 0,0 2-1,0 0 1,0-2 0,0 1 1,0-3 1,0 0-2,0-2 0,0 5 0,0 1-1,0-1 1,0 4 0,0-4-2,0 0 2,0 1 1,0 1 0,0 2-2,0-3 1,0 3 0,0-6 3,0 2-3,0-1-2,0-1 3,0-2 0,0 1-2,0-2 1,0 3 0,0 0-4,0-2 3,2 3 1,-2 0 0,0 0 0,0 5 0,0-3 0,0 1 1,0 0-1,0-4 0,0 1-26,0-4-4,0 0-10,-2 0-12,-8 0-41,-1-4-85,-3-9-85,-1-6-161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3.8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0D887A99-5561-48A6-A32C-A0F9EFBE3F2F}" emma:medium="tactile" emma:mode="ink">
          <msink:context xmlns:msink="http://schemas.microsoft.com/ink/2010/main" type="inkDrawing"/>
        </emma:interpretation>
      </emma:emma>
    </inkml:annotationXML>
    <inkml:trace contextRef="#ctx0" brushRef="#br0">0 133 287,'11'-9'0,"2"-2"39,5 1-31,3 2 7,3-3 1,0-1-4,0-2-2,-6 2-3,6 0-2,-3 2-2,4 0-3,-5 5 0,-2-4-27,-5 9-41,1 0-72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17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4B7224-A4A7-4F89-A6C1-DEE9507DCBBE}" emma:medium="tactile" emma:mode="ink">
          <msink:context xmlns:msink="http://schemas.microsoft.com/ink/2010/main" type="inkDrawing" rotatedBoundingBox="1649,10128 9978,10009 10035,14023 1706,14142" hotPoints="2129,13868 0,0 9923,13878" semanticType="enclosure" shapeName="RightTriangle">
            <msink:sourceLink direction="with" ref="{DB52C01B-EE98-42E0-B242-93C88CFC1FD0}"/>
            <msink:sourceLink direction="with" ref="{563265B3-9C48-480C-8D9A-7F9569402CEE}"/>
            <msink:sourceLink direction="with" ref="{FE0BC895-9BFE-460B-B21E-C084681E6817}"/>
            <msink:sourceLink direction="with" ref="{4FDB128E-7419-4003-AA3C-3FF8E4502839}"/>
            <msink:sourceLink direction="with" ref="{BA6D5DA0-E781-4532-889F-8BD9A1A0D467}"/>
            <msink:sourceLink direction="with" ref="{3BB4B419-4C60-453A-A88E-646659B159CE}"/>
            <msink:sourceLink direction="with" ref="{5329234A-6A93-47BF-93B8-49EFA0610FB2}"/>
          </msink:context>
        </emma:interpretation>
      </emma:emma>
    </inkml:annotationXML>
    <inkml:trace contextRef="#ctx0" brushRef="#br0">232 95 107,'19'-9'0,"-19"9"97,0 0-67,0 0-2,0 0 2,0 0-2,0 0-5,0 0-2,0 0-3,0 0 3,-9-3 5,9 0 0,0 3 4,0 0-4,0 0-2,0 0-3,0 0-25,0 0 8,0 0 95,0 0-73,0 0-6,0 0-4,0 0 0,0 0 3,0 0 4,0 0 3,0 0 0,-6 0-2,4 0-10,0 0-3,0 0-3,0 0-2,0-2 1,-2 2 5,2 0-2,0 0-3,-3 0 2,3 0-1,-2-3 1,0-1-5,2 4-1,0-2 0,0 2-1,2 0 1,-6 0-1,6 0 0,-2-1-2,2 1 0,-2-3 3,2 3-2,0 0 0,-2 0 0,1 0 1,-3 0 0,2 0-1,-4 0 0,6 0 0,-2 0-1,-6 0 0,2 0 0,-7 0 0,3 0-4,-5 0 3,1 3 2,1-2-1,-5 1 0,9-2 0,-1 3 2,0-2 2,3-1-1,1 3-1,-4-1-1,2-2 4,5 3-1,-3-3 0,4 0-1,2 0 0,-2 0-1,2 0-1,0 0-2,0 0 0,0 0 1,0 0 0,0 0-4,0 0 2,0 0 0,0 0 0,4 0 0,4 0 2,1 0 0,1 0 0,-4 0 1,7 1-1,-3 1 0,3-2 0,1 0 0,1 3 0,-1-3 0,3 0 0,-3 0 0,1 0 2,3-3-2,-1 0 1,-3-2 5,7 1-3,-4-1 2,3 4-1,1-3-2,-2-1 0,4 2-1,1 2 0,-1-1 1,0-1-3,0 3 1,2-3 0,-2 3 2,1 0 1,1 0 0,-2 6 0,10-4 2,-6-1-4,0 2 0,4-1 1,-4-2-2,2 3 0,2-3 3,-6 1-3,4 2 0,-2-3 4,0 1-4,2 1 0,2-2 0,-4 0 1,10 0-1,-4 0 0,1 0 0,5 0 0,-4 0 0,0 0 1,3 0 1,-1 0-2,0 0 0,0-2 0,-1 1-1,5-2 2,-10 3 2,6 0-5,-1 0 2,-1 0 0,0 0 2,3 0-1,-1 0 0,-2 0 0,4 0-2,1 0 2,1 0-1,3-1 0,-3 1 0,5-3 2,-1-2-2,1 2 2,1-3-2,-1 5 0,-4 1 1,3-2-1,1 2 5,-1 0-1,1 0-4,1 0 0,-1 0 1,0 0-1,-3 0 2,3 0-1,4 0-1,-1 0 1,-5-2 0,5-3-2,-3 3 1,0 1 0,-1 1 2,-3-2-2,-1 2 0,-4 0 0,1 0 1,-1 0-1,0 3 4,-4-1-4,5 2 0,-1-4 4,2 0-3,-6 1 0,5 1-2,-3-2 1,0 0 3,1 2-3,1-2 0,-2 0 0,0 0 1,2 0-1,-7 1 0,3-1 3,-2 0-3,2 0 0,-4 3 4,2 0-3,-2-3 2,0 2-4,2-2 2,-4 1 3,4 4-4,-2-1 0,-2 0 0,6-2 1,-6 1-1,4-2 0,-2-1 1,0 3 1,4-3-2,-4 0 0,3 0 0,-4 0 1,-1 0-1,4 0 0,-8 0 2,-2 0-1,2 0-2,0 0 2,-1 0 1,1 0-3,2 0 2,4 0 1,-2 0-3,0 0 2,4 2 1,-4-2-2,0 0 0,4 0 0,0 0 0,2 0 0,-4 0 1,6 0-1,-6 0 0,3 0 0,-3-2 0,4 2 0,-2 0 0,4 0 0,-4 0 0,4 0 3,-4 2-3,2 1 0,1-2 0,-1 1 0,0 1-3,0-3 3,4 1 4,-1-1-4,-1 0 0,4 0 0,-2 0 0,1 0-1,-1 0 2,-2 0-1,3 0 1,-1 0-1,-2 0 0,2 0 0,-1 0 0,-5 0 0,6 0 3,-2 3-2,-2-3 3,5 2-3,-1 0 1,0-2-2,-2 0 0,5 0 1,-1 0-1,-1 0 0,-1 0 0,0 0 0,-2 0 0,1 0 1,-1 0-1,2 0 0,0 0 0,-1 0 0,1 0 0,0 0 0,-2 0 0,-1 0 0,1 0 0,-4 0 0,4 0 0,-2 0 0,4 0 1,-3 0-1,-1 0 0,2 0-1,-2 0 2,0 0 0,3 0 0,1 0 0,-4 0-1,0 0 0,-2 0 5,2 0-6,-2 0 2,-4 0-2,2 0 1,-6 0 2,2 0-3,-2 0 2,-2 1 0,6-1-2,-3 5 2,3-5-2,0 0 2,0 0 1,-2 0 1,2 0-3,-2 0 0,-4-1 7,3-3-3,5 4-2,-8-1 0,2-1 2,0 2-3,0 0 5,-1-2-9,3 2 6,-4-3-4,-2 2 2,-1 1 1,-3 0-4,3-3 3,-3 3 0,3-3 1,-5 3-2,1 0 0,1-3 1,-3 3 0,1 0 2,3-5-3,-5 5 0,-1 0-1,2-1 1,-1 1 2,-1 0-2,-2-3 0,3 3 0,-5 0 4,2 0-2,-1-2-1,1 2 0,0 0 2,1-1 1,1 1-2,-2-3 0,2-1 0,-3 2 0,1-1-1,-2 2 0,0 1 3,-1-2-2,-5 2-2,2 0 0,-2 0 0,0 0 1,0 0-1,-5 0-39,-9-9-20,-5 0-59,-8-5-112,-16-7-294</inkml:trace>
    <inkml:trace contextRef="#ctx0" brushRef="#br0" timeOffset="4110.0613">158-314 27,'0'0'26,"0"0"7,0 0-2,0 0 1,0 0 3,0 0-3,0 0 3,0 0-1,0 0 1,0 0-3,0 0-4,0-2-5,0 2-7,0 0 0,0-2 0,0 2 5,2 0 0,-2 0 1,0 0-3,2-2-2,0 0-3,0-1-3,0 1 3,0 2-2,0 0 2,6-2-2,-8 2 6,4 0-2,1 0 5,3 0 1,0 0 2,0 0 3,3 0-6,1 0-2,3 0 2,-1-3-2,3 2-14,-5-7 0,5-1-3,2 1 2,-1 0 3,1-5-2,-3 4 4,-1 4-1,2-5 1,1 5 4,-5-2-6,3 2 2,-3 1-5,5 2 0,-5 1 1,-1-2-5,1 0 0,1 0 4,1-1-3,3-2 0,-3 1 1,1 1 0,1-4-1,3 6 3,-3-2 0,2-5 1,-1 5-1,1-5 0,4 4-2,-2-2 6,5-2-5,-1 3-2,-2 1 2,0 1-1,6 2-1,-2-3 3,-2 0-4,2-1 0,0-1 1,4 1 0,-4 1-1,0-3 0,4-1 0,-4-1 2,-1 4-2,4 0-2,-2-3 3,-1 3-1,3 0 3,-2-3-5,4 3 2,-1-6 0,2 7 0,-2-3 2,2-3-4,-8 2 4,6-1-2,-2 4-2,-4-2 1,0 3 2,-3-1 1,-1-2-2,0 4 0,0-1-2,1 1 2,-3 0 0,4 2 0,0-5 3,2 1-4,-3 0 2,7-5 0,-6 5-2,-2-1 2,2 0 1,-1-4-3,-1 0 0,-2 2 2,-1 2-2,-1-2 2,-2 0-2,1 3 2,3-4-1,1 1 0,-5 3 2,-1-1-2,3 2 0,-2-4-2,-3-2 4,2 3-4,1 2 2,-1-1 1,-3-1 1,7-1-4,-9-1 3,7-1-3,1 0 3,0 1 2,1-2-5,-3 1 3,3-1-2,-1 2 2,1-2 2,-1 0-2,-2-3 5,3 0-7,-3-1 2,-5 5 1,7-1 0,1-2-4,-9 0 4,7 1-2,-1 0 1,-5-1-1,7-1 0,-3 1 4,-3-4-2,5 5 1,-1-3 2,-1 1-3,1-2 0,3 0-1,-3-1 0,-3-1-2,3 1 0,-3 5 1,1-5 7,-1 5-2,-4-3-1,5 1-3,-5 0 4,2 0-3,1-1 1,-5 5-4,6-3-1,-8-3 4,1 6 1,-1-6-4,2 2 1,-4-1 0,2-4 2,2 0-2,1 1 0,1-3 1,-6 4-1,4-2 1,3 0 0,-5 1-2,2 2 2,2-3 0,-2 5 0,-4-2-1,0-2 0,1 4 3,3 2-3,-4-6 0,2 6 0,0-2 0,-2-3 1,2 2-1,3-4 0,-3 1 1,0 2-1,2-5 0,0 8 0,0-7-1,-3 5 1,-1-1 0,4-3 0,0 6 0,-4-6 0,4 4 0,-6 0 0,4-6 1,3 1 1,-1 2-2,-2-3 0,2 0 3,3 5-2,-1-6-2,2 2 1,-4 0 0,-1 2 5,5 2-7,-6-3 3,0 6 1,-4 0-3,2-3 2,0 1 0,0 1-1,5-4 0,-5 1 0,2 0 0,-2-2 0,4 2 0,2-3 1,-5 4-1,1-4 0,2-3 0,4 1-1,-4-2 1,-1 4 0,3 4 0,-2-4 0,-4 4 2,2-1-2,1 0 0,-1 2 0,0-2-1,-2 2 1,0 3 0,2-3 0,0 3 1,4-3-2,-5 2 2,1-1-2,4-1 0,2-4 2,-6 4-1,7-3 0,-5 2 0,-2 1 0,5-4 0,-3 2 0,-2-4 2,-2 5-2,8-7 0,-4 2-1,-1-2 2,5 4-2,-4 1 0,0-2 1,3-1 2,-1 8-2,-2-5 0,3 8 1,-5-3-1,2 0-1,4 3 1,-3-5 0,-1 5 0,4-7-1,-4 2 1,-2 1 0,7 0 0,-3-2-1,-2 3 1,5-1-1,-5-2 2,6 4-1,-5-2 0,1 3 0,2-3 0,0 3 0,5 0 0,-1-4-2,-3 8 2,3 2 0,-7-6 1,5 6-3,-6 1 2,7 0 0,1-1 0,1 0-4,5-2 3,-3 2 1,0 1 0,5-2 0,-3 0 0,-2-2 2,5 0-3,-1 3-1,-2-3 3,3-2 1,5 6-2,-6-2 0,2-1-2,0-1-1,4 0 6,-4 2 0,1-2-4,3 0 2,-4 5 2,2-2-4,0 6 1,-2-1 3,8 1-6,-4 0 2,-1-3 1,1 1 0,3 0 0,-4 1 2,-1 1-2,4-4 0,-2 4 0,0-2 0,6 2 0,-2 0 2,-4-3-2,4 3 0,-4 0-3,6 0 4,-8 0 1,2 0-3,-2 5 0,4 2 1,-4-2 0,0 2 2,-2-3-4,-1 5 4,-1 5-1,0-3-1,-2 8 0,-1-2 2,-1 2-2,-1 6 0,-1-4 5,4 3-1,-3 0-1,1 0-2,-3 1 0,3 0 1,1 3-2,-5-3 0,1-2 3,3 2-2,-1 1 1,1-1-1,-2-2 0,3 2 1,-1 1-2,-1-1 0,-7-2 0,5 1 0,-1 1 1,-3-6-1,6 4 1,-7 2-1,3 2 0,-4 0 1,-5-2 2,7 2-1,-4 0 0,0 2 1,1-1-1,-1 5-3,0-4 2,-4-1 0,8 1-1,-3-1 0,5 2 3,0-3-3,1-1 2,-3 1-1,5-3-1,-7 3 0,5-1 2,-5-3-2,2 3 0,-1 1 3,3 0-3,-4-2 0,7-4 2,-5 5-1,3-3 1,1 2-3,-4 2 2,7-3 2,0 3-4,-5-2 0,5 3 1,1-2 0,-1 3 1,3-2-1,-7 0 2,3 1-1,-1-6 0,-3 4 0,5-1 1,-2 0 0,-1-1 0,0-2-1,-1 5 1,6-5 0,-7 4-1,5-3 0,-1 4 1,-3 0-1,3-2 1,1 1-1,-1 1 0,-5 0-2,5-1 2,-1-1-1,1-1 0,-1 3 0,-1-3 1,-1 1-1,-1 2-1,3 0 1,-3-2 0,3 2 2,1-4-1,-1 3 0,-3-3 0,1 3 1,-3-1-1,6-4-1,-3 4 0,1-6 1,-1 0-1,1 2-1,1-4 1,-1 2 0,-1-2 1,1 1 0,-1 0-2,-1-2 2,7 4-2,-7-3 2,-1 6-1,7-5 1,-3 2-1,1 1 0,-3-5 2,5 3-2,-1-2 0,0-4 1,3 5-1,-3-7 0,-1 3 1,1 2-2,-2-3 2,3 1-1,-5-3 0,3 2 0,1-4 1,-1 6-1,-1-2-1,1 1 1,-3-2 0,1-3 2,3 3-2,0-2 0,-1-2 0,-1-2 2,5 5-3,-3 0 1,-1-3 0,-1 0 0,1 3 0,-1-1 0,2-1 1,-3-1-1,3 3 0,-1-4 1,-3 7 0,5-3 0,-1 0-2,0-1 0,3 0 1,1 0 3,-4-1-5,5 4 4,-1-1-3,2 0 2,0 0 0,1-2-1,-1 0 0,-2 1 2,6-1-2,0-3 0,-2 4 0,2-1 1,-2-2 0,1 3-2,-1 2 0,-2-3 1,0-2 0,-2 1 3,1 0-3,-1-2 0,2 2 0,-2 0 0,3 0-1,1-4 1,-4 3 0,2 0 0,-2-1 2,-1-1-2,-3 1 0,2-3 0,-1 3 0,-3-3-1,1 0 2,-3 1 0,3-2-3,-1 4 4,5-1 1,-1-4-4,-4 3 2,3-3-1,1-2 1,-3 4 2,3-1-6,-4-3 6,5 1-1,-3-1-3,-3 0 0,-1 2 1,1-2 1,-3 0-1,1 2 0,5-2-1,-1 2 2,1-2 1,-1 0-3,-3 0 2,4 2-1,-3 0 0,1-2 0,3 2 0,-3 1 0,5-3 0,1 0 0,-6 0 0,7 0 0,-3 0-1,2 0 2,-1 0 1,-3-3-2,0 1-1,1 0 1,-3 0 2,1 2-3,-5 0 1,-5 0 0,-2 0 0,-2-2 1,-2 2-2,0-2-12,0 2-8,0-2-14,-12-4-11,1 2-39,-7-1-35,5 3-85,3 0-71,4 0-140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44.0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2BA68F7-29D2-4244-9E2D-F4EC9596B686}" emma:medium="tactile" emma:mode="ink">
          <msink:context xmlns:msink="http://schemas.microsoft.com/ink/2010/main" type="inkDrawing" rotatedBoundingBox="8599,9256 9190,14825 9108,14834 8516,9265" semanticType="verticalRange" shapeName="Line">
            <msink:sourceLink direction="with" ref="{05890C1F-40FC-4970-98FF-336D00A20E32}"/>
            <msink:sourceLink direction="with" ref="{B247A751-85A1-43CB-AA8B-EF169E518E5C}"/>
          </msink:context>
        </emma:interpretation>
      </emma:emma>
    </inkml:annotationXML>
    <inkml:trace contextRef="#ctx0" brushRef="#br0">1-4 15,'0'0'35,"0"0"5,0 0 6,0 0 0,0 0-9,0 0-7,0 0 1,0 0 5,0 0 0,0 0-12,0-1-11,0 1-5,0-3-5,0 3-2,0 0 1,0 0 0,0 0 0,2 0 1,-2 0-2,0 0 2,0 0 8,0 0 5,0 0 2,0 0 2,0 0-3,0 0 3,0 0 5,0 0-1,0 0 0,-2 0-1,2 4 0,0 1-3,0-2-4,-2 5-3,2-4-5,0 3-1,0-6 0,0 4 1,0 3-3,0 1 2,0-4 0,0 6 4,2 2 1,-2-1 5,2 10-2,-1-6 0,1 6-4,-2-2 1,2 1-2,4 3-4,-2-3-1,-4-1-3,4 6 4,-2-1-2,2-4 0,3 4-1,-1-1-1,0-1 2,-2 1-2,2 5 3,-1-2 1,-1 2 3,-2 3-1,0 0 1,0 1 2,4-3-3,-2 4-1,-2-3 1,0 1 0,0-3-4,1 2-1,-3 1-1,8-5-2,-2 4 0,0-6 3,-2 1-2,1-1 0,1 3-1,-4 0 0,2 3 7,-2-5-3,-2 1-1,0-4 3,0 5 1,0 1 0,0-4-2,0 4 1,0-5-3,0 3 0,2-1-1,2 3-1,-2 1 1,0 1-1,2-1-1,-4-5 0,0 3 3,1-1-3,-1 5 3,0-3-3,0 2 0,0 3 5,-3-2-1,-1 1-2,4-5 0,0-1-4,0 0 4,0 1-2,2-1 0,3-2 0,1 3 2,6-3-2,-4 3-4,-1 0 4,-1 0 0,2 2 2,0 1-2,-1-3 0,-1 5 0,2-4 0,-6 1 1,4 1-1,-4 1 0,-2-8 0,3 3 0,-1-4 0,4-1 0,0-1 0,0 3 1,-2-5-1,7 8 0,-5-5 0,-2 4-1,4-1 2,-3 4-1,-3-4 0,2 2 0,-2 0 0,2 0 0,-2 3 1,0-4 2,2 1 0,-2 3-2,1-4-1,1 1 0,0 0 2,0 2-1,0 1-1,-2-5 0,2 0-1,0-3 1,-4 0 0,0 3 0,0-3 0,0 3 2,0-2-2,0 3 0,0 1 4,0 2-3,5-1 0,-3 1 0,2-3-1,-2 7 0,2-5 1,0 1-1,0 2 1,0-7-1,1 5 1,-3-4-1,2 1 0,-2-3 1,-2 1 1,4 3-2,-2-3 0,0 0 2,-2 1-2,0 0 0,2-1-1,-2-1 1,4-2 2,-4 2-2,0 2 0,2 3 5,-2 2-2,0-2 0,2 1-2,-2 2 0,1-8 1,1 4-1,-2-2 0,0-1 1,6-5 0,-4 4-1,2-2 0,-2-5-1,0 4 0,4-2 0,-6 1 0,4 3 0,-3-2 2,1 4-3,2-1 1,-2 0 0,2 1 1,0-1-1,0-3-1,-2 1 1,2 5 1,-1-3-1,1-1 0,-2 3 0,-2-2 0,0-1 0,4 2 2,-2-1-2,0-7 1,0 6-1,0-3 0,-2 0 0,2-5 3,-2 6-3,2-6 0,0 5 3,-2 0-2,2 1 1,0 0 1,-2 2 1,3-3-5,-1 1 2,-2-1 1,2 8-3,4-8 1,-2 4 0,0-3 0,4-4 1,-3 4-1,3-6 0,-4 10 1,0-4-1,0 2 1,-4 0-1,2 2 0,-1-3-1,3-2 1,-2 2 0,2-5 0,-4 6 1,0-7 0,0 8 0,4-7 0,-4 4 1,0-1-1,0-5-2,0 7 2,0-7-2,0 1 3,4 1-1,-2-4-1,-2 1 0,0-1-2,0 1 2,0-2 0,0-2 0,0 7 1,0-3-1,0 4 0,2-3-1,0 0 2,-2 2 0,2-2 0,-2-1 0,0 1-2,0-8 2,0 5-1,2-2 3,-2-5-4,0-2 1,0-2 0,0 0 2,0 0-2,0 0 0,0 0 0,0 0-24,0-13-9,-2-6-23,-8-15-59,-6-12-134,-3-5-163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16.5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43295E6-D80C-4581-8B9E-19E206FD8AA0}" emma:medium="tactile" emma:mode="ink">
          <msink:context xmlns:msink="http://schemas.microsoft.com/ink/2010/main" type="writingRegion" rotatedBoundingBox="396,12121 1959,11269 3168,13486 1606,14338"/>
        </emma:interpretation>
      </emma:emma>
    </inkml:annotationXML>
    <inkml:traceGroup>
      <inkml:annotationXML>
        <emma:emma xmlns:emma="http://www.w3.org/2003/04/emma" version="1.0">
          <emma:interpretation id="{32B9A474-8F95-4333-92AE-02F5082FD0E6}" emma:medium="tactile" emma:mode="ink">
            <msink:context xmlns:msink="http://schemas.microsoft.com/ink/2010/main" type="paragraph" rotatedBoundingBox="396,12121 1959,11269 2304,11902 742,12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FEC62-4503-4958-BA60-5DB7FA87A2C2}" emma:medium="tactile" emma:mode="ink">
              <msink:context xmlns:msink="http://schemas.microsoft.com/ink/2010/main" type="line" rotatedBoundingBox="396,12121 1959,11269 2304,11902 742,12754"/>
            </emma:interpretation>
          </emma:emma>
        </inkml:annotationXML>
        <inkml:traceGroup>
          <inkml:annotationXML>
            <emma:emma xmlns:emma="http://www.w3.org/2003/04/emma" version="1.0">
              <emma:interpretation id="{7FCF9C86-3BA3-46AA-B719-9F5A908C7E5B}" emma:medium="tactile" emma:mode="ink">
                <msink:context xmlns:msink="http://schemas.microsoft.com/ink/2010/main" type="inkWord" rotatedBoundingBox="396,12121 1959,11269 2304,11902 742,12754"/>
              </emma:interpretation>
              <emma:one-of disjunction-type="recognition" id="oneOf0">
                <emma:interpretation id="interp0" emma:lang="tr-TR" emma:confidence="0">
                  <emma:literal>0,005</emma:literal>
                </emma:interpretation>
                <emma:interpretation id="interp1" emma:lang="tr-TR" emma:confidence="0">
                  <emma:literal>8,005</emma:literal>
                </emma:interpretation>
                <emma:interpretation id="interp2" emma:lang="tr-TR" emma:confidence="0">
                  <emma:literal>O,005</emma:literal>
                </emma:interpretation>
                <emma:interpretation id="interp3" emma:lang="tr-TR" emma:confidence="0">
                  <emma:literal>0,oo5</emma:literal>
                </emma:interpretation>
                <emma:interpretation id="interp4" emma:lang="tr-TR" emma:confidence="0">
                  <emma:literal>0,0o5</emma:literal>
                </emma:interpretation>
              </emma:one-of>
            </emma:emma>
          </inkml:annotationXML>
          <inkml:trace contextRef="#ctx0" brushRef="#br0">-1958-1574 2,'2'0'14,"0"0"16,-2 0 9,2 0 2,1 0-15,3 0 9,0-5-12,0 3-1,2-4-6,-5 2-6,3-4 1,-2 1 2,-2 5 2,0-4 4,2 3 15,-4 1 3,0 0 2,0 2 3,0 0 2,0 0 0,0 0 3,0 0 3,0 0-4,0 4-3,-4 7-9,0 7-11,-4-2 0,5 7 0,-3 1 1,0-1 1,0 0-6,4 0 1,2-6-8,0 5 3,0-4-4,4 2-1,4-2-1,1-4 0,5 1 1,0-3-5,-3-1 0,1 2-2,1-5-1,5 0-2,-5-4 0,1 1 3,-3-3-2,1-2 0,1 0-1,-1-2 0,2-4 5,-5-5-6,1-1 2,0-7 4,-1-5-3,-1-3 0,-4 0-4,-2-2-4,-2-1 2,0 2-2,0-6-2,-10 3-3,0-1-3,-3-1-2,-6-1-1,-1 4 0,3 5 2,-1 8 9,5 7 3,-3 5 6,3 5 2,1 0-7,-1 7 0,-1 5 0,-1 3 1,-3 8-2,5 1 4,-1-1-2,1 0 0,5-2-1,0-4-2,4 4-10,3-4-14,1-5-22,1 2-18,7-2-11,4-2-12,1-1-8,3-7-45,1 4-11</inkml:trace>
          <inkml:trace contextRef="#ctx0" brushRef="#br0" timeOffset="300.9052">-1473-1463 582,'0'7'0,"4"-3"111,-4 4-73,2 1 14,0 0-7,2 0-10,-1-2-6,1 2-7,2 1-2,-2-2-3,6 5-4,-5-2-3,5-1-3,0-1 1,-3 1-5,1 0 0,-2-1-3,-2-5 0,2 3 0,-2-5-16,-3-2-10,-1 0-12,0 2-11,0-2-26,0 4-33,-1-4-41,-11 0-115</inkml:trace>
          <inkml:trace contextRef="#ctx0" brushRef="#br0" timeOffset="748.9499">-1442-1713 620,'0'5'0,"6"0"43,1 5-22,7 5 25,-4-2-2,3 2-12,1 0-12,-3-1-7,5-5-4,-1 4 1,-3-2-1,-3-2 3,1 0-1,0-2-1,-3 2 0,3-3-4,0-1-2,-4-3 0,-1-2-1,-1 3 1,4-3-1,-4 0-2,2-3 2,-1-4 0,1-4 3,-4-2 9,2-6-11,0-2-2,-2 1-1,-2-4 2,0 2 0,-6-1-4,0 3 2,-1-3-1,-3 4 0,0-1-10,1 4 7,-3 3 0,0 3 1,-1-1 0,-1 2-1,1 5-4,1-3 2,3 4 1,1 3 0,-6 0-2,3 3 0,-1 6-1,-1 0-3,1 4 0,2 3-5,1-3 2,3 6-5,-2-4-10,2 0-20,4-1-22,2 0-15,0-3-11,2-7-15,2 4-13,4-1-12</inkml:trace>
          <inkml:trace contextRef="#ctx0" brushRef="#br0" timeOffset="1218.9566">-1106-1861 417,'2'0'0,"0"0"185,4 5-157,-4 1 17,0 4 13,4-1 0,-5 5-15,5-1-12,-2 5-6,2-6-8,6 1 0,-7 1-1,3-2-8,2 2 2,-4-4-2,1-2 1,3 8-3,-2-7-4,1 0-1,-1-2 1,6-1-1,-7 0 0,9-2-1,-7-2 0,1 0 0,-4-2 2,5 0-2,1-4 0,-2-9 0,5-1-3,-3-9 0,-3-2-1,3-8-2,-2 1-1,-1 1 4,-7-2 0,-2 3-1,0 6 0,0-3 1,-5 9-2,-5-1 3,2 4-2,-7-1-2,-3 7 7,3 0 0,-6 4 2,1 3-2,-1 2 0,-4 0-1,4 0 0,-1 8-3,-1 2 2,2 3 0,3 1-1,1-1-2,5 1-2,3 2-2,3-8-10,2 8-12,4-7-13,0 0-14,6 3-11,4-5-12,-1-3-7,3-2-21,-1-2-16,3 0-10</inkml:trace>
          <inkml:trace contextRef="#ctx0" brushRef="#br0" timeOffset="1635.6698">-779-2262 511,'-6'6'0,"2"4"114,-2 1-98,3 4-4,-1-1-3,0-5 4,4 2 1,0 1-4,0-4-4,6 1 5,-1-1 4,5 0 3,2 1 4,-1 0-4,-1-2-8,5-2-2,-5 3-3,4-3 0,1 6 0,-3-4 2,3 2-2,4-3 2,3 1 0,-3-2 3,4 2-4,-3-3 3,1 3-1,-8-5 1,3 2-3,1 5 0,-1-6-2,-3 2 2,-1 1-4,-3-2 0,-1 1-2,-6-3 0,0 2 1,2 1-1,-4-1-4,0 4-5,0-2-8,-4 5 0,-8 1-12,1-1-20,-7-2-25,1 5-2,-2-6-19,-3 3-48,-3-3-79</inkml:trace>
          <inkml:trace contextRef="#ctx0" brushRef="#br0" timeOffset="1804.9566">-800-2398 780,'7'-16'0,"9"1"85,5-2-75,2 0 1,2 5-1,0-1-6,-1 3-2,5-3-4,-8 3 1,0 3-13,-1 1-75,-7-3-121,-7 5-197</inkml:trace>
        </inkml:traceGroup>
      </inkml:traceGroup>
    </inkml:traceGroup>
    <inkml:traceGroup>
      <inkml:annotationXML>
        <emma:emma xmlns:emma="http://www.w3.org/2003/04/emma" version="1.0">
          <emma:interpretation id="{10897116-848A-47A1-92E3-9CB20EA71896}" emma:medium="tactile" emma:mode="ink">
            <msink:context xmlns:msink="http://schemas.microsoft.com/ink/2010/main" type="paragraph" rotatedBoundingBox="1761,14118 1371,12723 2140,12508 2530,13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0BC895-9BFE-460B-B21E-C084681E6817}" emma:medium="tactile" emma:mode="ink">
              <msink:context xmlns:msink="http://schemas.microsoft.com/ink/2010/main" type="line" rotatedBoundingBox="1761,14118 1371,12723 2140,12508 2530,13903">
                <msink:destinationLink direction="with" ref="{D14B7224-A4A7-4F89-A6C1-DEE9507DCB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5EB433-2AAA-45E9-AA09-7A64A98D5B0C}" emma:medium="tactile" emma:mode="ink">
                <msink:context xmlns:msink="http://schemas.microsoft.com/ink/2010/main" type="inkWord" rotatedBoundingBox="1761,14118 1371,12723 2140,12508 2530,13903"/>
              </emma:interpretation>
              <emma:one-of disjunction-type="recognition" id="oneOf1">
                <emma:interpretation id="interp5" emma:lang="tr-TR" emma:confidence="0">
                  <emma:literal>.</emma:literal>
                </emma:interpretation>
                <emma:interpretation id="interp6" emma:lang="tr-TR" emma:confidence="0">
                  <emma:literal>,</emma:literal>
                </emma:interpretation>
                <emma:interpretation id="interp7" emma:lang="tr-TR" emma:confidence="0">
                  <emma:literal>°</emma:literal>
                </emma:interpretation>
                <emma:interpretation id="interp8" emma:lang="tr-TR" emma:confidence="0">
                  <emma:literal>a</emma:literal>
                </emma:interpretation>
                <emma:interpretation id="interp9" emma:lang="tr-TR" emma:confidence="0">
                  <emma:literal>%</emma:literal>
                </emma:interpretation>
              </emma:one-of>
            </emma:emma>
          </inkml:annotationXML>
          <inkml:trace contextRef="#ctx0" brushRef="#br1" timeOffset="-120918.2685">-578 199 64,'0'0'20,"0"0"-15,0 0-6,0-2-25,0-1-36</inkml:trace>
          <inkml:trace contextRef="#ctx0" brushRef="#br0" timeOffset="-79601.0753">-582-265 94,'-2'1'0,"0"-1"87,0 2-77,0 0-4,0-2 0,-2 2 0,4-2 4,-1 3 2,1-3 2,0 0-2,0 0 0,0 0-5,0 0-1,0 0 1,0 0 3,0 0 2,0 0-3,0 6-1,-8 5 22,0 6 6,-5 6-2,-1 1-6,0 1-5,-5-2-3,4 2 24,-3-2-6,5-5-9,-5 7-6,7-7-2,1 0 2,-3-4-2,3 0-10,-2-2-3,5-1-3,-1-3-2,6-1-2,-2-5 1,4 0-2,0 0 0,0-2-10,0 0-16,2 0-5,0 0 5,0-2-11,6-4-22,-5-1-13,5-6-10,4 1-48,7-3 25,-5 4-23</inkml:trace>
          <inkml:trace contextRef="#ctx0" brushRef="#br0" timeOffset="-79268.8719">-495-262 229,'-6'4'0,"-3"7"94,3 5-66,-4 0 6,0 1 9,1-4-7,-1 5-16,4-11-5,2 2-2,4-2-2,0-1-1,0 2 3,0-2 5,0 8-1,0-3-1,2 5 5,-2 5 0,0-3-1,-2 1-1,-3 0-2,1-2-9,0 4-4,2-8 0,0 0-3,2-4-2,0-3 2,0-5-2,0-1-50,0 3-4,2-3-3,4 0 10,3-6 26,1-9-25,0 0-36,1-8-19,1-1-18</inkml:trace>
          <inkml:trace contextRef="#ctx0" brushRef="#br0" timeOffset="-78999.5515">-294-317 188,'-8'18'0,"1"-4"78,-1 9-37,-6-1 19,7-3 1,-5 4-17,6-1-6,-2-5-9,5 4-5,-1-7-8,0 2 0,0-2-4,2 4 6,-6-4 3,6 3 0,0-5-3,-1-2 4,-1 5-5,-6 0-6,2 0 2,4 1-2,-3 4 1,3-5-6,0-2-1,2 4-2,2-9-5,-2 1 3,2 0-2,0-5-15,0-2-23,0-2-14,0 0-3,4-6-19,10-10 8,-1 2-75,2-11-34</inkml:trace>
          <inkml:trace contextRef="#ctx0" brushRef="#br0" timeOffset="-78736.4616">-178-240 448,'-4'6'0,"0"3"77,0 1-74,-3 7 7,1-2 12,4 5 2,0-4 8,-2 2 1,0-4-9,4 6 0,-2-2 1,2 8-4,0 1 0,-2 1-4,-1-6-1,-1 3-2,2-5-5,0-4-4,-4 4 1,4-10-5,-2-1 0,2 0 3,2-1-4,0-4 0,0-4 2,0 0-3,0 0-26,0 0-7,0 0-23,2-6-6,8-14-38,-2 0-52,5-15-41</inkml:trace>
          <inkml:trace contextRef="#ctx0" brushRef="#br0" timeOffset="-77200.6992">-93-315 33,'-62'0'0,"62"0"128,0 0-75,0 0 6,0 0 8,0 0-2,0 0-15,0 0-4,0 0-17,0 0 4,-120 107-11,109-88 2,3 3 7,-2-6-18,1 4 16,-3-6-6,2 2 8,3-2-5,-3 0-4,6-1-1,-4 3-5,1-5-1,3-3-7,0-2-1,4-1-2,0-2-3,-2-3-2,2 0 0,0 0-16,0 0 0,0-6-2,2-2 0,4-7-4,7-8-25,1-1-2,1-1 3,3 4 5,-7-6 7,1 6 8,-4 2 2,-5-2 12,7 4 1,-6 2 3,0 8 2,-4 3 9,0 4 4,0 0 20,-8 0-20,-2 2 14,-1 5-5,-3 5 3,-3 0 4,3 0-3,-7 3 8,6-3-3,1 4-1,-1-2-10,-1-1 6,5 3-4,-3-4 5,1 3-2,3-3-2,-4 8 2,7-6-6,-3 2-6,2-3-1,4-5-8,-1 1 2,1-1 0,2-3 3,0-1-3,2-4 0,0 0-48,0 0 7,0 0-11,4-2 10,0-10-11,3-5-30,-1-3-28,4-1-12,-2 2 18,-5-1 1,-3 2 41,0 6 51</inkml:trace>
          <inkml:trace contextRef="#ctx0" brushRef="#br0" timeOffset="-76800.1724">-532-223 23,'-2'4'48,"0"9"17,-1-1-3,-3 10 4,2-5 5,-4 5-6,-2 1-14,3-1 2,-3 3 1,-2-1-6,3 1 1,-7 0-8,7-1-5,-9 1-2,7-8-7,-3 5-6,4-13-5,1 0-3,5-2-2,-2-2-6,0-3 2,2 0 1,1-2-4,3 0-2,0 0-4,0-2-3,0-7-20,0-5-6,0-2-10,5-11-13,11-3 4,5-2-4,0-2-2,3 3 4,-5 8 12,2 4 24,-3 11 16,-7 1 0,-1 7 4,0-2 2,1 2 5,-3 0 3,5 2 7,-5 7 7,0-3 4,0 2-2,-3 1 8,3-5-11,-2 5-7,-2-4 2,2 1-3,-1-3-5,1 3-3,-2-3-4,0 4-3,0-5-1,-2 1 0,4 1 0,-6 0-1,1-1-1,1 0-1,-2-1 0,4 2 3,-2-2-4,4-2-34,2 0-28,-1 0-28,5-6-18,2-2-103,1-5-53</inkml:trace>
          <inkml:trace contextRef="#ctx0" brushRef="#br0" timeOffset="-1374.3799">-219-3 126,'0'-5'0,"0"5"100,0 0-77,0-1 29,0 1 8,2 0-14,-2 0-3,0 0 0,0 0 0,0 0 3,0 0-2,0 0-8,0 0-6,0 0-8,0 0-8,0 0-8,0 0 4,0 0-5,0 0-3,0 1 0,0-1 0,0 3 1,0-1 1,0-2 4,0 0 3,0 0 7,0 0 8,0 0 9,0-5 0,-5-1-3,3-3-19,-2-5-9,-8-3 0,2 0 1,-7-5 6,2-6-1,-3 0-6,-3-6-4,-2 1 0,0-5 0,1 3 0,-1-3 1,2 0 0,2 2-1,1 4 0,-1 1 8,5 0-6,-1 2 0,1-3-2,3 5 0,1 2 0,0 2 0,3 4 0,-5-6 0,6 4 0,-2-3 0,1 5 0,3 2 0,0-3 0,-2 3 5,-2 0 0,5 3 2,-1 1 1,2-2-4,-2 3-2,2-4-2,0 0 0,-2 1 1,2 2-1,0 3 0,2 1 0,0 5 0,-2 0 0,2-1 1,-2 4-1,-3-1 2,3-1-2,2 2 0,-4-4 3,0 1-2,0-1 1,-4-3-1,1 3 2,1-1-1,2 1 0,-4-2-2,1 4 0,-3-5 0,0 3 0,4-6 0,-3 7-6,1-4 4,-2 3 0,1 0 0,-3 2 3,4-4-2,3 7 1,-1-2 0,2 0-3,2 2 3,2-2 0,0 2-2,0 0 1,-4 0 0,4 0-1,0 0 0,0 0-2,0 0 1,-2 2 0,2 11 0,-2-2 3,0 8 0,-3 1 0,-1-1 0,2 5 0,0-4 0,2 3 0,0 3 0,-4-5-1,4 0 1,0-2 0,2-3 1,0-3-1,0 3 0,0-7 0,0 0-1,0-3 1,0-1 0,0-5 1,0 0-2,0 0 1,0 0 0,0 0-1,4 0 1,4-5 0,-4-7 0,4-5 0,-1-6 2,-1-3-2,0-5-6,0-1-3,0 4 0,-4-5 2,-2 0 1,0-1 5,0 5-2,0 1 3,0 2 0,-4 6 1,-2-1-1,4 6 0,0 6 1,2 0-1,0 6 2,0 0-1,0 3-1,0 0 0,0 0 0,4 0-5,9 0 7,5 1 8,1 9-1,2 1 2,3 4-4,-1-1-1,6-5-1,4 2 0,-1-6-4,3 4-1,-2-3 0,-6 1 0,-4-1 0,-3-1-67,-3-2-36,-9 1-128,-2-3-153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36.2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3AC48DC-587E-4038-99B2-18F588202AAF}" emma:medium="tactile" emma:mode="ink">
          <msink:context xmlns:msink="http://schemas.microsoft.com/ink/2010/main" type="writingRegion" rotatedBoundingBox="815,11685 487,10962 796,10822 1124,11544"/>
        </emma:interpretation>
      </emma:emma>
    </inkml:annotationXML>
    <inkml:traceGroup>
      <inkml:annotationXML>
        <emma:emma xmlns:emma="http://www.w3.org/2003/04/emma" version="1.0">
          <emma:interpretation id="{3AE8B041-5F8E-45AB-846B-277120033D84}" emma:medium="tactile" emma:mode="ink">
            <msink:context xmlns:msink="http://schemas.microsoft.com/ink/2010/main" type="paragraph" rotatedBoundingBox="815,11685 487,10962 796,10822 1124,11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23B2A8-2A99-412F-9675-E4612B7F1C83}" emma:medium="tactile" emma:mode="ink">
              <msink:context xmlns:msink="http://schemas.microsoft.com/ink/2010/main" type="line" rotatedBoundingBox="815,11685 487,10962 796,10822 1124,11544"/>
            </emma:interpretation>
          </emma:emma>
        </inkml:annotationXML>
        <inkml:traceGroup>
          <inkml:annotationXML>
            <emma:emma xmlns:emma="http://www.w3.org/2003/04/emma" version="1.0">
              <emma:interpretation id="{B79B662E-75BA-48C4-B2F3-5703F4936539}" emma:medium="tactile" emma:mode="ink">
                <msink:context xmlns:msink="http://schemas.microsoft.com/ink/2010/main" type="inkWord" rotatedBoundingBox="815,11685 487,10962 796,10822 1124,11544"/>
              </emma:interpretation>
              <emma:one-of disjunction-type="recognition" id="oneOf0">
                <emma:interpretation id="interp0" emma:lang="tr-TR" emma:confidence="0">
                  <emma:literal>v*</emma:literal>
                </emma:interpretation>
                <emma:interpretation id="interp1" emma:lang="tr-TR" emma:confidence="0">
                  <emma:literal>is</emma:literal>
                </emma:interpretation>
                <emma:interpretation id="interp2" emma:lang="tr-TR" emma:confidence="0">
                  <emma:literal>A*</emma:literal>
                </emma:interpretation>
                <emma:interpretation id="interp3" emma:lang="tr-TR" emma:confidence="0">
                  <emma:literal>w*</emma:literal>
                </emma:interpretation>
                <emma:interpretation id="interp4" emma:lang="tr-TR" emma:confidence="0">
                  <emma:literal>n*</emma:literal>
                </emma:interpretation>
              </emma:one-of>
            </emma:emma>
          </inkml:annotationXML>
          <inkml:trace contextRef="#ctx0" brushRef="#br0">337 718 210,'-2'-6'0,"-2"5"0,4-3-20,0 4 5,-2 0-9,2-3-21,-2 3 21,0-1 27,0 1 28,2-3 17,0 1 2,0 2 0,0-1-11,0 1-14,0 0-13,0 0-4,0 0-2,0 0 6,0 0 9,0 0 10,0 0 5,-2 0 4,2-2 0,0 2 2,0 0 0,0 0 0,0 0-6,0-2 2,-5-3 2,5-1-20,-12-3-13,2-3 3,1-1 4,-1-4 1,6 3-7,-6-4-6,7-2-1,-3-3-2,0-2 0,2 1 2,0 0-2,4 2 3,0 1-3,0 4 1,0 2 0,2 3-1,0-1 1,2 0 0,2 3 0,-4-1 0,2 2 1,-1 1-1,-1 0 0,2 4-2,-4-2 2,6 3 0,-4 1 0,0-2 0,4-1 0,-2 0-14,1-4-4,-3 0 6,0-1 5,0-4 7,-2 3 0,0-1 0,0 3 1,0 2-1,0 3 0,0 2 0,-4 2 0,-3-2-8,-3 2 5,-2 0-5,-1 0 11,-3 5-3,3 3 0,-1 3-4,-3-2 7,1 4-3,-1-4 0,3-1 0,3 0 0,1-1 3,4-5-3,4-1 0,2-1 0,0 0 0,0 0 0,0 0-3,0 0 3,0 0 0,0 0 0,4-1 6,2-4-6,0-9 3,0 0-3,-4-4 0,3 2-2,-1-5 2,0-1-8,-2 4 1,0-4 0,-2 8 3,0-1 4,0 3 0,0 7 0,0 0 0,-2 5 2,-2 0 2,2 0 0,-2 0-4,-1 0 0,-3 0-6,0 0 6,0 1-4,-1 3 3,1-4 2,2 5 1,-2-1 0,7-4-1,-1 0-1,2 0 0,0 0 3,0 3-2,0-3-2,-6 5 1,4-1 0,0 0-2,-2 1 2,2 2 0,-4-3 2,1 1 2,1 2 1,0-3-1,2-2 2,0 0-3,0 0-2,0 1 0,2 1-1,0-2 0,-4 0 1,4-1-1,-2 2 0,2-3 1,0 2-1,0-2-2,0 0-1,0 0 3,0 0 0,-2 0 0,2 0 3,0 0-1,0 0 0,0 0 0,0 0 6,0-2 1,0 2-3,0-4-1,0 0-1,0-3-4,0-3 0,4-1 1,0-1-1,-2 1-3,2-3 2,-2 4-2,0-4 3,2 1 0,-2 3 0,-2-1 0,5 4 0,-3 0 0,0-1 0,-2 7 0,0 1 3,0 0 2,0 0 3,0 0 4,0 0-3,0 0 2,0 0-1,0 1-3,0 7-3,0-4 2,-2 6 3,-4 5-1,3-2 3,-1 7-1,0-6-2,2 5 1,0-3-1,0 6-3,-2-8 2,0 8-3,-1-4 0,-1-1 0,0 1 2,2-6-2,0-2-3,2 0 0,2-1-1,0-5 0,0 1 0,0-5-1,0 0 1,0 0 0,0 0-4,0 0 0,0 0 3,0-8 2,0 3 2,2-10-1,2 0-2,-2-7 0,4-2-6,-6-1 4,0 0 1,0 1 2,0 3-1,-6 0 0,4 7 0,-2-5 0,2 5 0,0-2 1,2 4 0,-2 3-1,2 4 0,0 4 0,0 1 0,0 0 2,0 0 0,0 0-2,0 0 0,0 0 0,0 0-3,8 3 4,6 4 7,-3-3 0,5 3 1,-1-1 0,-1 1-2,5 2 3,0-6-3,3 2 0,1-1 0,0-2 0,-6 4-2,1 0-3,-5 5-2,-1-5 0,0 3 0,-1 3 2,3-1-2,-1-1-31,-5 5-18,6 2-45,-13 4-106,-1-8-192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37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20DF064-EA77-4E42-AD0E-77BEC207B799}" emma:medium="tactile" emma:mode="ink">
          <msink:context xmlns:msink="http://schemas.microsoft.com/ink/2010/main" type="writingRegion" rotatedBoundingBox="187,9943 2546,9190 2869,10204 511,10956"/>
        </emma:interpretation>
      </emma:emma>
    </inkml:annotationXML>
    <inkml:traceGroup>
      <inkml:annotationXML>
        <emma:emma xmlns:emma="http://www.w3.org/2003/04/emma" version="1.0">
          <emma:interpretation id="{8996F9C1-2C64-47F4-AB71-070D4A87C0A3}" emma:medium="tactile" emma:mode="ink">
            <msink:context xmlns:msink="http://schemas.microsoft.com/ink/2010/main" type="paragraph" rotatedBoundingBox="187,9943 2546,9190 2869,10204 511,10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6D83C-FC29-4325-BA9A-C96BF0C46B81}" emma:medium="tactile" emma:mode="ink">
              <msink:context xmlns:msink="http://schemas.microsoft.com/ink/2010/main" type="line" rotatedBoundingBox="187,9943 2546,9191 2869,10204 511,10956"/>
            </emma:interpretation>
          </emma:emma>
        </inkml:annotationXML>
        <inkml:traceGroup>
          <inkml:annotationXML>
            <emma:emma xmlns:emma="http://www.w3.org/2003/04/emma" version="1.0">
              <emma:interpretation id="{8E67E703-30F8-4A55-940C-C9DC131B2761}" emma:medium="tactile" emma:mode="ink">
                <msink:context xmlns:msink="http://schemas.microsoft.com/ink/2010/main" type="inkWord" rotatedBoundingBox="306,10316 1464,9946 1669,10586 511,10956"/>
              </emma:interpretation>
              <emma:one-of disjunction-type="recognition" id="oneOf0">
                <emma:interpretation id="interp0" emma:lang="tr-TR" emma:confidence="0">
                  <emma:literal>m</emma:literal>
                </emma:interpretation>
                <emma:interpretation id="interp1" emma:lang="tr-TR" emma:confidence="0">
                  <emma:literal>M</emma:literal>
                </emma:interpretation>
                <emma:interpretation id="interp2" emma:lang="tr-TR" emma:confidence="0">
                  <emma:literal>n</emma:literal>
                </emma:interpretation>
                <emma:interpretation id="interp3" emma:lang="tr-TR" emma:confidence="0">
                  <emma:literal>9</emma:literal>
                </emma:interpretation>
                <emma:interpretation id="interp4" emma:lang="tr-TR" emma:confidence="0">
                  <emma:literal>N</emma:literal>
                </emma:interpretation>
              </emma:one-of>
            </emma:emma>
          </inkml:annotationXML>
          <inkml:trace contextRef="#ctx0" brushRef="#br0">387 14 215,'0'-2'0,"0"-3"76,0 5-51,0-2 5,0 2 8,0-2 5,0 2 4,0 0-6,0-3-7,0 3 0,0-1 2,0 1 0,0 0-4,0 0-3,0 0 3,0 0-3,0 0-1,0 0-7,-2 0 1,-3 1-1,-1 9-13,0 1 2,-4 9 1,-1-4 0,1 6-2,-4-1 4,5-3-1,-3 2-4,1-2-3,-3 2 1,-3-2-1,-3 2-1,3 3 1,-2-3-2,-3 0 1,1 3-2,0-7 0,2 6-2,1-8 0,3-1 3,-1-2-4,7-9 2,3 4-3,0-6-4,0 0 1,2 0-1,-2 0-6,5-8-6,-3-1-7,2-2-9,2-3 6,-4-1-1,4-1-6,-6-5-6,0 3 8,2-3 2,2 2-3,1 4 6,1 3 18,0 1 9,0 3 2,0 2 3,1 2-1,5 2 1,2 0-1,-2 2 0,2 0 2,-3 0 4,7 0 5,-2 0 2,-1 4 6,9-2 7,-5 2-4,5-3 2,-1 2 0,2-1-5,1 0 0,-3 5 0,4-1-2,-3 3-5,1-4-1,2 4 4,-1 4 1,-3-4-2,2 3-8,-3-2 4,-3-1-5,1-1-2,-1 4-1,-1-7 0,0 4-3,-1-6-1,-1 4-1,0-5 0,-1 0 3,-3 0-2,0-2-1,3 0 0,-7 0 0,4 0 0,-2 0-15,4 0 0,-6 0-10,0 0-26,-2 0-31,0-9-84,0 0-121</inkml:trace>
          <inkml:trace contextRef="#ctx0" brushRef="#br0" timeOffset="485.7803">702-123 437,'-2'5'0,"-1"2"61,3 6-28,-4 3 13,0 4 2,0-6-1,4 8 0,-2-5-10,2 6-8,0 0-3,0-3 2,0 8 5,0-1-7,0 1-4,0 4-1,0-5-2,0 3-1,2 1-8,0-4-3,-2 4-3,2-5 0,-2 2-4,0-1 0,0-7 1,0 4-1,0-3 4,0-4-4,0-2 0,0-5 2,0-1-3,0-3-1,0 1-3,0-6-5,-4 1-4,4-2-12,0 0-9,0 0-7,0 0-18,0-3-46,0-10-70,0-1-96</inkml:trace>
          <inkml:trace contextRef="#ctx0" brushRef="#br0" timeOffset="944.5382">870 133 186,'10'-15'0,"4"5"68,5-5-38,-5 3 14,-1 4-1,3-1-1,-7 2-1,3 5 2,-6-1 1,-1 1-6,5 0-2,-6 2-2,2 0 0,0 0-5,-1 0-5,1 0 5,0 0-4,-2 0-3,4 2-4,-1 1-3,-1 5-1,0 4 2,0-2 0,-1 2-5,1 5-1,-2-4-1,-2 7 2,0-4 2,-2 1 1,0-3-2,0 6-1,0-3-1,-4 5-4,-4 2-2,1 0 1,1-3 0,-6 3 0,5-5-1,3 2-1,-2-8-3,4 0 0,2-4 0,0 2-2,0-4 1,4-3 0,4-2 0,-3 3 1,3-4 0,2 0 4,-1-1 2,5 0 0,1 0 2,5-2-2,1-7-3,0-4-1,0-1-1,1-1 1,1 2-4,-2-2-29,-1 5-30,-5 1-66,-5 3-178</inkml:trace>
        </inkml:traceGroup>
        <inkml:traceGroup>
          <inkml:annotationXML>
            <emma:emma xmlns:emma="http://www.w3.org/2003/04/emma" version="1.0">
              <emma:interpretation id="{FDF75FEA-6C90-49DA-8923-77632B353F54}" emma:medium="tactile" emma:mode="ink">
                <msink:context xmlns:msink="http://schemas.microsoft.com/ink/2010/main" type="inkWord" rotatedBoundingBox="2524,9197 2546,9191 2549,9203 2528,9210"/>
              </emma:interpretation>
              <emma:one-of disjunction-type="recognition" id="oneOf1">
                <emma:interpretation id="interp5" emma:lang="tr-TR" emma:confidence="0">
                  <emma:literal>&gt;</emma:literal>
                </emma:interpretation>
                <emma:interpretation id="interp6" emma:lang="tr-TR" emma:confidence="0">
                  <emma:literal>.</emma:literal>
                </emma:interpretation>
                <emma:interpretation id="interp7" emma:lang="tr-TR" emma:confidence="0">
                  <emma:literal>s</emma:literal>
                </emma:interpretation>
                <emma:interpretation id="interp8" emma:lang="tr-TR" emma:confidence="0">
                  <emma:literal>'</emma:literal>
                </emma:interpretation>
                <emma:interpretation id="interp9" emma:lang="tr-TR" emma:confidence="0">
                  <emma:literal>x</emma:literal>
                </emma:interpretation>
              </emma:one-of>
            </emma:emma>
          </inkml:annotationXML>
          <inkml:trace contextRef="#ctx0" brushRef="#br1" timeOffset="-120587.5747">2189-1008 10,'-4'2'0,"2"2"15,-2 3-16,-2-5-23,4 2 24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59.76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07935AC-C7FF-4308-8ABB-2A83BF654183}" emma:medium="tactile" emma:mode="ink">
          <msink:context xmlns:msink="http://schemas.microsoft.com/ink/2010/main" type="inkDrawing" rotatedBoundingBox="7342,12533 7561,16585 7466,16591 7247,12538" semanticType="verticalRange" shapeName="Other"/>
        </emma:interpretation>
      </emma:emma>
    </inkml:annotationXML>
    <inkml:trace contextRef="#ctx0" brushRef="#br0">37 0 116,'0'11'44,"-2"1"-7,-2 3-3,1-5-5,-3 3-5,6 0-1,-2-1-4,0 1 0,0-1 8,0-3-10,2 4-1,0 3-2,0-3 4,0 3 3,0 2-4,0-2-4,0 1-3,0 3 3,2 1-3,0-1-3,0 1 2,0 1 1,0-2 0,5 5-1,-3 0 3,-2-3-7,0 1 0,-2 2 0,0 3 1,0-5 1,-2 6 0,-2-4 1,-1-1 2,-3-1-1,4-2-1,0-2 0,-2 0 2,2-2-6,2-1-1,1 2-2,1-4 0,0 4 0,0-2 0,0 1 0,0 0-2,0 3 0,0-2 1,0 2 4,0 2-4,0-3 0,0 0 0,0-5 0,0 1 0,0-5 0,0 1 0,0 0 1,0 0 0,0-2 1,0-4 0,0 8-1,0-8 1,0 4-1,0 2 0,0-2 0,1 3 0,-1 1-1,2 1 0,2 3 4,-4-5-4,4 3 0,-2 3 0,2-6 6,-2 5-3,0-3-2,0 4 3,4-2-4,-1 1 0,-3-2 2,0 4-2,0-5 0,0 5 1,2-4-1,0 0 2,0-1-2,-2 4 0,-2-6 1,0 5-1,0-4 0,0-1 2,0 3-2,0-1 0,0 4 9,0-2 3,0 0-3,0-5-1,0 2 0,0 0-1,0 2-3,0 2 0,0-3-1,1 1-2,1-1 0,0 8 1,0-5-2,2 6 0,4 0 1,-6-4-1,2 5 0,0-1 0,-1-3 0,1 5 1,-4-1-1,0-3 0,0 1 0,0-4 2,0 0-2,0 0 0,0-4 2,0 3 1,0-2 1,0 6 3,0-4 0,-4 2-1,4-3-1,0 2-3,0-4-1,0 6 0,0-2 3,0 2 0,0-2-3,0 3 1,0-1 2,4 0-4,0 0 0,-2-2 0,2-1 5,0 2 0,-4-1 1,2 4-2,-2-6-3,2 6 2,3-1-1,-3-3 1,0 10-1,-2-5-1,2 2 2,0-2 0,2 3-1,-4-1 2,0 3 1,0 0-3,2-4-1,0 4 0,2-1-1,-2 3 0,0-3 1,0-3-1,-2 5 1,2-7-1,1 2 0,-1-6 0,0 9 1,2-7 0,-2 3-2,0-4 1,0 2 0,-2-4 0,0 6 0,0-3 0,0 3 0,0-1 1,0-1-1,0 3-1,2 3 1,-2-6 0,0 3 1,2-4-2,0-3 1,0 2 0,0-5 0,0 4 0,1-5 0,-1 1 0,2 1 0,0-3 0,-4 0 0,0 0 0,2 0 0,-2 1 0,0 1 0,0 1 0,0-1 1,0 2 0,0-3-1,0 3 0,0-1 1,0 2 0,0-2-2,-2 1 0,0 2 1,2-2 0,-2-3 0,2 3 1,0 0-1,0-1 0,0-3 0,0 1 0,0 1 0,0 1 0,0-4 0,0 3 0,0-1 0,0 1 0,2-1 0,-2 3 0,0-4 0,2-2 0,-2 2 0,0-1 1,0 0-1,0-1 0,0-1 0,0 1 0,0-1 0,0 3 0,0-1 0,0 2 0,0-1 0,2-3 1,-2 5-2,0-1 1,4-4 0,-4 0 0,2 2 0,2-2 1,-4 2-1,0-6 0,2 1 0,-2-1 0,0-1 0,2-1 0,-2 0-1,0 0 1,0-3 0,0 5 0,0-5 0,0 0 0,0 0-12,0 0-7,0-5-18,0-8-40,-2-12-65,-6-9-116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4:00.90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86AEFB0-5931-4F3C-A97F-64D6EEFD7B0E}" emma:medium="tactile" emma:mode="ink">
          <msink:context xmlns:msink="http://schemas.microsoft.com/ink/2010/main" type="writingRegion" rotatedBoundingBox="6313,13782 9150,13987 8810,18715 5973,18511"/>
        </emma:interpretation>
      </emma:emma>
    </inkml:annotationXML>
    <inkml:traceGroup>
      <inkml:annotationXML>
        <emma:emma xmlns:emma="http://www.w3.org/2003/04/emma" version="1.0">
          <emma:interpretation id="{D4F08840-38B7-4FED-9B53-24CF44E4FEC1}" emma:medium="tactile" emma:mode="ink">
            <msink:context xmlns:msink="http://schemas.microsoft.com/ink/2010/main" type="paragraph" rotatedBoundingBox="7598,13867 7625,16820 7236,16824 7208,138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DEEB93-4368-4152-BA49-950FA4724744}" emma:medium="tactile" emma:mode="ink">
              <msink:context xmlns:msink="http://schemas.microsoft.com/ink/2010/main" type="inkBullet" rotatedBoundingBox="7524,13868 7527,14163 7316,14165 7313,1387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6352-1643 14,'0'0'0,"0"0"90,0 0-55,0 0 0,-4 7 0,-6-4 29,3 6-8,-5-1 3,4-1 3,-1-2-3,5 0-9,0-1-6,0 0-16,2 1-4,2-5-3,0 0-2,0 0-4,0 0-4,0 4-2,0-2 1,2 5 5,4-2 5,-2-1-2,5 5-2,-1-5-1,2 1-7,-1-3-1,-1-2-2,4 0-1,-3 0 2,-1 0-1,2-2 0,3-5 0,-3-1 3,5-1-5,-1-7-1,-2-2 2,1 1-4,-5-5 0,3 1 1,-1 0-5,-8 2 0,4-3-5,-6 6-2,0-1 0,0 3-1,-2 3 3,-4 2 4,-2 0 2,3 9 0,-7 0 6,0 0 1,1 5-1,-5 8 4,5 2 1,-5-1 3,1 8 0,-3 3-1,9-2-1,1-2-3,-2 0 1,5 1-1,1-3-1,-2-1 0,6-2 1,0-3 1,0 0 1,0-3 0,0 1-3,6-5-3,-1-1-1,1-3 9,4 0-4,-2-2-2,3 0 0,1 0 0,1-11-3,-3-6 2,6 3-1,-3-6-2,-1-5 0,-3 7-3,-1-6 1,-2 7 0,-4-1 1,-2 0 1,0 3 0,-2 1-3,-8 3 3,1 5-4,1 0 3,-2 4 0,-1 2 1,-5 0 0,6 0 0,-7 0-1,2 8 2,1 2 6,0 8-2,3-3-5,3 7 0,-1 4 6,1-4-2,4-3 0,2 1 1,2-8-3,0-6 0,0 1 0,2-3-1,4-4 4,7 0 2,1 0 1,-1-4-1,5-7-2,1-5-2,0-2-6,3 2-23,-7-1-20,-1 7-70,-12 1-168,-2 8-279</inkml:trace>
      </inkml:traceGroup>
      <inkml:traceGroup>
        <inkml:annotationXML>
          <emma:emma xmlns:emma="http://www.w3.org/2003/04/emma" version="1.0">
            <emma:interpretation id="{B247A751-85A1-43CB-AA8B-EF169E518E5C}" emma:medium="tactile" emma:mode="ink">
              <msink:context xmlns:msink="http://schemas.microsoft.com/ink/2010/main" type="line" rotatedBoundingBox="7621,16407 7625,16820 7236,16824 7232,16410">
                <msink:destinationLink direction="with" ref="{52BA68F7-29D2-4244-9E2D-F4EC9596B68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4F1AF5-912F-438B-88C7-8FE326812F28}" emma:medium="tactile" emma:mode="ink">
                <msink:context xmlns:msink="http://schemas.microsoft.com/ink/2010/main" type="inkWord" rotatedBoundingBox="7621,16407 7625,16820 7236,16824 7232,16410"/>
              </emma:interpretation>
              <emma:one-of disjunction-type="recognition" id="oneOf1">
                <emma:interpretation id="interp1" emma:lang="tr-TR" emma:confidence="0">
                  <emma:literal>T</emma:literal>
                </emma:interpretation>
                <emma:interpretation id="interp2" emma:lang="tr-TR" emma:confidence="0">
                  <emma:literal>Q</emma:literal>
                </emma:interpretation>
                <emma:interpretation id="interp3" emma:lang="tr-TR" emma:confidence="0">
                  <emma:literal>@</emma:literal>
                </emma:interpretation>
                <emma:interpretation id="interp4" emma:lang="tr-TR" emma:confidence="0">
                  <emma:literal>*</emma:literal>
                </emma:interpretation>
                <emma:interpretation id="interp5" emma:lang="tr-TR" emma:confidence="0">
                  <emma:literal>a</emma:literal>
                </emma:interpretation>
              </emma:one-of>
            </emma:emma>
          </inkml:annotationXML>
          <inkml:trace contextRef="#ctx0" brushRef="#br0" timeOffset="1301.5239">6404 738 62,'0'0'0,"-4"0"19,4 0-21,0 0 4,0 4 16,0-4 9,0 3 14,0-1 6,0-2 6,0 3 7,0 0 3,0-2-9,0 4-6,0 1-6,4-1 0,-4 3 3,2 1-4,-2 1-12,2-1-7,2 6-9,-4-1-4,0 3 2,0-1-2,0 3 2,0-2 2,2-2-1,0 3 2,-2-1-2,2 0-1,-2-2-3,0-2-1,2-2-3,-2-2-2,0-4-1,1-1-1,-1-4 0,2 3 0,-2-3-1,0 0-5,2 0-12,-2 0-14,0 0-11,0 0-5,0 2-6,0-2-7,0 2 8,0-2 0,0 2-25,0 2-32,0 1-22</inkml:trace>
          <inkml:trace contextRef="#ctx0" brushRef="#br0" timeOffset="2055.8487">6594 751 156,'0'3'0,"-4"4"177,0 2-84,-6 2-11,4 3-11,-3 3 3,1 2-5,-2 2-1,1-2-10,3 5-12,-4-4-9,2 3-7,1 0-11,-1 2-2,0-5-8,0 0-1,-1-5-2,3 2-4,4-2-1,-4-2-1,2-3 0,4 0-24,-3 3-21,3-1-54,0-4-94,0 4-133</inkml:trace>
          <inkml:trace contextRef="#ctx0" brushRef="#br0" timeOffset="1771.7708">6205 810 240,'0'0'0,"0"-2"135,0 2-112,0-2-6,0 2 8,0 0 7,2 0-5,2 0 3,-2 6 6,2 3 11,5-2 3,-3 4-7,0 2-5,4-1-5,-3 0-8,5 7 0,-2-5-5,1 5-4,-3-1 0,-2-3-2,7 3 0,-7 0 0,6-3-2,-5 4-2,3-4-4,0 1 1,-1-3-3,-1-1-2,0 1 0,-2-4-1,-1 1-1,-1-4 0,0 0 0,-2-1-1,0-3 1,-2-2-15,4 1 2,-4-1-9,0 0-8,4 0-6,-4 0-13,4 0-18,-4 0 8,5-1-9,1-3-9,0 0-25,2-1-21,-1-2 5,1-2-7</inkml:trace>
        </inkml:traceGroup>
      </inkml:traceGroup>
    </inkml:traceGroup>
    <inkml:traceGroup>
      <inkml:annotationXML>
        <emma:emma xmlns:emma="http://www.w3.org/2003/04/emma" version="1.0">
          <emma:interpretation id="{C28B9397-AD35-40CF-ABA7-762847FC5D30}" emma:medium="tactile" emma:mode="ink">
            <msink:context xmlns:msink="http://schemas.microsoft.com/ink/2010/main" type="paragraph" rotatedBoundingBox="6782,16937 8906,16848 8932,17468 6807,17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E7B798-1D1A-4A04-B79D-0EA14706C1CA}" emma:medium="tactile" emma:mode="ink">
              <msink:context xmlns:msink="http://schemas.microsoft.com/ink/2010/main" type="line" rotatedBoundingBox="6782,16937 8906,16848 8932,17468 6807,17556"/>
            </emma:interpretation>
          </emma:emma>
        </inkml:annotationXML>
        <inkml:traceGroup>
          <inkml:annotationXML>
            <emma:emma xmlns:emma="http://www.w3.org/2003/04/emma" version="1.0">
              <emma:interpretation id="{55F46317-0A83-41F7-9613-3495ACFA6E7A}" emma:medium="tactile" emma:mode="ink">
                <msink:context xmlns:msink="http://schemas.microsoft.com/ink/2010/main" type="inkWord" rotatedBoundingBox="6782,16937 8906,16848 8932,17468 6807,17556"/>
              </emma:interpretation>
              <emma:one-of disjunction-type="recognition" id="oneOf2">
                <emma:interpretation id="interp6" emma:lang="tr-TR" emma:confidence="0">
                  <emma:literal>1,527</emma:literal>
                </emma:interpretation>
                <emma:interpretation id="interp7" emma:lang="tr-TR" emma:confidence="0">
                  <emma:literal>1, 527</emma:literal>
                </emma:interpretation>
                <emma:interpretation id="interp8" emma:lang="tr-TR" emma:confidence="0">
                  <emma:literal>1.527</emma:literal>
                </emma:interpretation>
                <emma:interpretation id="interp9" emma:lang="tr-TR" emma:confidence="0">
                  <emma:literal>1. 527</emma:literal>
                </emma:interpretation>
                <emma:interpretation id="interp10" emma:lang="tr-TR" emma:confidence="0">
                  <emma:literal>1-527</emma:literal>
                </emma:interpretation>
              </emma:one-of>
            </emma:emma>
          </inkml:annotationXML>
          <inkml:trace contextRef="#ctx0" brushRef="#br0" timeOffset="21892.6514">5768 1598 111,'0'0'0,"0"-1"91,0-1-66,0 0 3,0 1 5,0 1-5,4-6 7,-2 4-10,-2-1-10,6 1 1,-4-1-3,-2 3 0,0 0-3,0 0 1,0 0 0,0 0 3,0 0 5,0 0 4,0 0 3,0 0 1,2 0-1,0-4 1,-1 0 0,1 0 0,0 3-7,0-1 1,2-3-3,-4 1-6,6 1 0,-2-3 1,-2 4 2,2-3 0,1-1-1,-1 3-5,-2 1-3,-2-2-2,4 2 1,-4-1 0,4-2 1,0-4 1,0 1-2,3-2 1,-1-3-3,2-2-1,2-3-1,-3-2 2,5-2-3,-4 2 0,3 3 3,-3 1-3,0 3 9,-4 1 6,-2 5 1,-1-2-5,-1 5-8,2-7-1,2 4-2,0-2 0,4 2 0,-2 3-1,-4 2 1,0 2 0,-2 0 0,0 0 0,0 0 0,0 4 0,0 7 0,0 5 12,1 0 0,-1 4 2,6 0-6,-4-2 1,0 6-3,2-10 1,-4 5-2,6-4 0,-4 1-3,0 4 1,7-2 0,-3 0 2,-2 0 6,4 0-5,-4 0 0,-1 2 1,1-3 4,-4 7-3,0-2-4,0-6-1,0 6-1,0-8 1,0 6-1,2-4-3,-2 1 2,0 0-1,0-2 1,0-3 0,0 1 0,0-1-2,0-4 2,0-3-1,0-3 0,0 0 0,0-1 0,0 3-19,0-4-3,0 0-3,0 0-2,0 0-6,0-7-15,0 0-36,0-4-76,0-7-51,6 2-77</inkml:trace>
          <inkml:trace contextRef="#ctx0" brushRef="#br0" timeOffset="22209.2254">6220 1713 403,'2'4'0,"2"4"166,2-1-114,-4 4 11,-2-4-1,2-2 3,0-3-11,2 0-16,0 0-2,-2 5-11,1-1-7,-1-1 0,0-1-1,0-2-4,4 6-6,-2-2-4,-2 3 0,-2 4-2,0-8 0,2 0 2,-2-1-5,0 1 1,2-3-20,-2 1-11,0 1-6,0 2-32,0-1-42,0-2-61,0-1-39,0-2-61</inkml:trace>
          <inkml:trace contextRef="#ctx0" brushRef="#br0" timeOffset="22932.79">6491 1444 116,'0'0'0,"0"0"154,0 0-91,0 0 0,0-2-2,0-1 2,0 3-7,4 0-8,-2 0-13,-2 0-8,0 0-4,0 0-2,0-1-5,0 1-1,0 0-4,0 0-2,0 0 0,0 0-3,0 0 2,0 9-1,-8 0 10,4 4-5,-2 0 2,1-1-1,-5 1-2,6 1-1,-2-1-2,1 0 0,3-1 0,0-7-2,2 3-2,0-1 1,0-5-2,0 1-2,0-1-1,2 4 0,0-6 0,5 1 1,1-1-1,2 0 2,1 0 0,1 0 0,1 0-2,1 0 0,-4 0 3,3 0-3,-5 0 0,5 0 2,-7 2 2,6 0 3,-6 5-2,-1 1 2,3-2 3,-2 2-2,0 0-2,5-1-1,-3-2-1,0 3 0,-1 0-2,-1 1 2,-2 2-1,6-6 0,-6 2 2,0-1-2,-3 3-2,-1 1 1,2-1 0,-2-1-1,0 3 2,0-7-2,0 4 2,0-6-2,-2 5 0,1-1-2,-5 1-10,-2 3-8,-2-4-5,1 3 2,-3-3-12,-3 0-14,3-2-15,-1-4-51,-1 0-38,2 0-76,-1-5-65</inkml:trace>
          <inkml:trace contextRef="#ctx0" brushRef="#br0" timeOffset="23249.361">6592 1401 365,'0'-2'0,"3"0"195,-1 1-156,2 1 14,0-6 9,0 4 8,2 2-12,1-3-19,3-1-10,-2-1-5,2-2-2,-3 3-2,5 2-7,-4-2 1,5-1-7,-5 0-3,5 1 1,-3-3-2,2 4 1,-1 0-2,3-4-4,-3 7 2,-1-2 0,-4 0 0,0 2 0,-1 0-7,-3 0-22,2 0-21,-2 5-28,-2 3-33,0 3-26,0-1-34,0 0-77</inkml:trace>
          <inkml:trace contextRef="#ctx0" brushRef="#br0" timeOffset="23966.3065">6891 1462 273,'0'-6'0,"0"1"111,0 2-73,0-1 5,0-2-1,0-1-12,0-2-6,6 1-14,2-1 4,-1 1 4,7 1-4,-6 2 2,7-3 5,-9 0-1,6 2 2,-3-2-1,1 0 5,1 6-3,3-3-7,-4 0-1,3 5-5,-7-1-1,6 1 3,-3 0 4,-3 0-3,2 0-6,-2 9-1,-4 2 0,3 3 0,-3 3 4,-2-1-2,0 5-1,0 1 1,0 1 2,0-3 3,-2 0-4,0 3-2,-3-3-3,-1 4 0,2-1-1,-6 0 3,6-6-4,-1 2 1,1-6 1,-2 3-1,4-5 0,-2 2-1,2-3 0,2-1-1,-2-1-1,2 1 0,0-3 0,0 0 1,-2-2-1,2 1 0,0-3 0,0 4 0,0-6 0,0 2 0,4 1 0,2-1 0,0 0 0,3-1 3,3-1-2,0 0-1,5 0 0,2 0 3,-3-1-5,3-6 4,-3 3-2,1-2 0,0 1 0,3 1 0,-5 2-5,1-3 2,1 4-3,-7-1-7,-4 0-16,-1 2-22,-3 0-46,-2 0-78,2 0-48,-2 0-135</inkml:trace>
          <inkml:trace contextRef="#ctx0" brushRef="#br0" timeOffset="24436.4594">7347 1372 361,'2'-10'0,"6"2"70,-2-8-18,3 4-4,5 4-8,-6-5-2,3 4-8,3 0-3,-1-1-1,1 0-3,-1 5 0,3-4-3,-3 4 1,-1-1-1,-2 1 0,-3 3-7,-1 2 1,-2-2-3,0 2-2,0 0 1,0 0-3,0 0 3,1 2-1,5 5-4,-4-1 0,3-1 0,-3 2 0,2 2 4,2 4-3,-1-2 2,-3 5 1,6 0 1,-3 2-1,3 2-1,-2 2 6,-1-2-5,-1 6-4,-4-1 3,4 3-2,-3-1-3,-1-2 0,-2 2 1,2 2-1,-4-7-1,0-1 0,2-2 1,2-4-2,-2 5 0,0-4 0,0-2-2,-2-3 0,0 0-6,0-3-4,0-6-1,2 4-3,-2-2-6,0-2-13,0 1-16,0 1-17,-8-2-31,-4 0-27,1 0-25,-1-2-66</inkml:trace>
          <inkml:trace contextRef="#ctx0" brushRef="#br0" timeOffset="24730.7394">7539 1593 415,'-2'-7'0,"2"4"72,0-1-26,2-1 9,3 1 9,3-3-14,6 0-8,7 0-3,-2-4-2,6 3-1,3-1 3,-5 1 3,6 0-10,-4 3-7,-2-1 3,-2 6-6,1-2-6,-5-1-4,-2 3-7,1 0-2,-5 0-4,1 0 2,-2 0-2,-6 9-55,1 2-26,-5-1-68,-2 1-123</inkml:trace>
        </inkml:traceGroup>
      </inkml:traceGroup>
    </inkml:traceGroup>
    <inkml:traceGroup>
      <inkml:annotationXML>
        <emma:emma xmlns:emma="http://www.w3.org/2003/04/emma" version="1.0">
          <emma:interpretation id="{EB51FFFF-57BF-48CC-8BB5-5105C5127649}" emma:medium="tactile" emma:mode="ink">
            <msink:context xmlns:msink="http://schemas.microsoft.com/ink/2010/main" type="paragraph" rotatedBoundingBox="6038,17601 8627,17787 8561,18697 5973,18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7B770-DA0E-405A-AB91-EFE49B537337}" emma:medium="tactile" emma:mode="ink">
              <msink:context xmlns:msink="http://schemas.microsoft.com/ink/2010/main" type="line" rotatedBoundingBox="6038,17601 8627,17787 8561,18697 5973,18511"/>
            </emma:interpretation>
          </emma:emma>
        </inkml:annotationXML>
        <inkml:traceGroup>
          <inkml:annotationXML>
            <emma:emma xmlns:emma="http://www.w3.org/2003/04/emma" version="1.0">
              <emma:interpretation id="{27080596-F666-4A6F-A4BD-4E7A9EFA8703}" emma:medium="tactile" emma:mode="ink">
                <msink:context xmlns:msink="http://schemas.microsoft.com/ink/2010/main" type="inkWord" rotatedBoundingBox="6038,17601 8627,17787 8561,18697 5973,18511"/>
              </emma:interpretation>
              <emma:one-of disjunction-type="recognition" id="oneOf3">
                <emma:interpretation id="interp11" emma:lang="tr-TR" emma:confidence="0">
                  <emma:literal>rls1A1</emma:literal>
                </emma:interpretation>
                <emma:interpretation id="interp12" emma:lang="tr-TR" emma:confidence="0">
                  <emma:literal>rls1Al</emma:literal>
                </emma:interpretation>
                <emma:interpretation id="interp13" emma:lang="tr-TR" emma:confidence="0">
                  <emma:literal>ils1A1</emma:literal>
                </emma:interpretation>
                <emma:interpretation id="interp14" emma:lang="tr-TR" emma:confidence="0">
                  <emma:literal>test?</emma:literal>
                </emma:interpretation>
                <emma:interpretation id="interp15" emma:lang="tr-TR" emma:confidence="0">
                  <emma:literal>test??</emma:literal>
                </emma:interpretation>
              </emma:one-of>
            </emma:emma>
          </inkml:annotationXML>
          <inkml:trace contextRef="#ctx0" brushRef="#br0" timeOffset="26938.9063">4970 2515 202,'0'-8'0,"0"2"121,0-1-70,6 1 17,-1 0 1,-1 0-2,2-1 0,8-4-7,-3 1 2,3 4-9,3-7-14,-3 4-6,-3 1-5,9 0-4,-5 1-5,6-1 1,-1 1 0,-1 4-6,0-3 3,3 3-2,-9 1-7,5 0 0,-1 2-3,0 0-4,-3-5 2,3 5-5,3-4 3,1 2-2,2-5-22,-2 0-1,1-2-7,-1 0-9,-4 5-16,-5 0-23,-6 4-51,-6 0-44,0 7-80</inkml:trace>
          <inkml:trace contextRef="#ctx0" brushRef="#br0" timeOffset="26598.4248">5159 2010 145,'0'-4'0,"0"2"106,0-3-61,0 3-6,0-2-6,0 2 3,0-5 1,0 2-20,0 0-6,6-1 5,-2-3 5,0 5-4,-2-2-3,0 0 3,2 6 8,-4 0 11,0 0 0,0 0-2,0 0-1,0 0 1,0 0-1,0 0-1,0 5-3,0 2-1,-2 4 3,0 4-3,0 1-9,0 2-4,-2-1-3,2 7-3,-2-6-1,0 6-1,4 1 0,-2 2 4,2 4-1,-2-2-4,-3 5 0,-5 0 0,4 2-3,-2-4 0,-3 1-2,5 0-1,0-5 0,4-1 1,-2-4-1,4 1-2,0-2 3,0-3-2,6 0 1,-2-2 0,2 0 0,0-3-1,7-1 1,-7-2 0,6-3-9,-3 1 0,5-3 0,3-4-1,1-2 1,-3 0 2,2 0-6,1-4-3,-1-3-2,-5 1-1,-1 2 0,-5 0-7,-2 0-14,-4 0-15,0 1-14,0 3 1,0-2-18,0 2-5,0-2-17,-2 2-20,-2 0-7</inkml:trace>
          <inkml:trace contextRef="#ctx0" brushRef="#br0" timeOffset="27736.1868">5741 2424 176,'0'0'0,"0"0"145,0 0-67,0 0-6,0 0 0,0 0-6,0 0-20,0 0-17,-4 0-9,-3 3 2,1 1 1,0 3 0,-2-3-3,2 1-1,1 2 4,-7-1-5,4 1-4,-3 2-4,3-3-3,2 3 0,-4 7-5,5-8 1,1 5 3,-6-2-4,8-3 0,0-2-1,2 1-2,0 3 1,0-4 0,2 0 0,6-2 1,-2 4-1,-2-5 0,5 3 0,1-1 1,2 0-1,-1 0 4,3 2-3,-7 1 0,7 1 2,-4-1 0,1 5 2,-3 0-4,2-4 1,-5 7 1,1-2-3,0 0 0,0-2 0,-2 0 1,-2 1-1,-2-2 1,0-1-1,0 1 3,0-1 0,0-2 0,-4 1 3,-8-1 1,6 0 1,-9-4-5,5-2 0,-5 5-2,1 2 4,5-5-5,-5-2 0,4-2 2,-5 0-3,7 0-9,-3 0-10,7-4-12,-2-7-21,2 2-23,0-1-18,4 2-35,6-1-36,2 1-55</inkml:trace>
          <inkml:trace contextRef="#ctx0" brushRef="#br0" timeOffset="28265.9745">5931 2519 251,'5'-5'0,"-1"0"111,2-1-46,0 4-5,2-1-3,-1-1-9,3 1 5,2 2-2,1 1-13,3-2 1,1 2-9,0-3-5,5 0-1,-1-1-4,0 2 1,-2-5-2,7 3-6,-5-1 5,0-1-9,0-1-3,3 0-5,-3-6 4,0 4-3,-2 1 0,-5 2-1,-1 1-2,-7 3 0,0 0 1,-4 2 0,0 0-23,-2 0 1,0 0-6,0 0-7,-8 7-14,0 1 11,-5 0-16,-1 3-8,-3 2-15,2-1 40,5-1-3,-2-3 26,3 4 16,-3-3 1,2 4 10,3-1 18,3 1 0,2 0 12,-2-1 3,2 5-4,0-2 2,-2 2-9,4-5-5,-4 3-5,2-3-7,2-1-2,0 4-1,0-1 0,0 2-1,0 0 2,0 1 3,0-3 1,2 6-5,-2-1-1,0-1-4,0 2-1,4-3 1,-4 1-4,4 1-4,0-2 0,0-1-1,0-11-1,1 2 0,-5-1-30,4-6-15,-4 2-35,0-2-58,0 0-97,-2-2-161</inkml:trace>
          <inkml:trace contextRef="#ctx0" brushRef="#br0" timeOffset="29306.1225">6588 2553 73,'-8'0'0,"2"2"79,0 0-58,3 1 5,-3-3-13,2 0-4,4 0-8,-2 0-2,2 0 1,0 0 0,0 0-12,0 0 6,0 0 4,0 0 2,2 0 0,2 0 0,-4 0 56,2 0-18,-2 0 32,0 0 6,0 0-3,0 0-3,0 6 4,0 4-2,0-2-13,4 8-19,-4 0-8,1-1-9,1 1-5,-2 2 0,0-2-1,2 1-1,-2 0-4,2-3-1,0 2-2,-2-4 0,0 1-5,0-4-1,0-4 0,0 1-1,0-1-3,0 0 2,0-3 0,0-2-1,0 0 0,0 0 0,0 0-1,0 0-2,0-4 1,0-10-4,0-2-10,0-9-4,0 1 8,2-3 5,2-2-10,-2-1-9,-2 0-5,6-1 1,0 6 6,1-1 16,3 6 4,-4 0 4,7 2 0,-3 3-2,3 9 3,-1-3-1,-2 3 0,1 3 12,-3 1 1,2 2 3,3 0 0,-5 7-3,7 4 0,-5-3-2,0 4-2,-1-1 1,-1 0 1,2 1-1,3 1 1,-1-1-2,0 5-1,3-1 0,-5-2-1,7 2-1,-5 2-1,-3 0 2,3-1-1,-4 0-1,-3 4 0,-3-4-2,4 2 2,-4 0-4,-2-4 0,0-1 0,0 4 0,0-3 0,0-3-2,-4 2-10,-2-7-10,3 3-9,-1-1-11,-2-4-19,-2 2-28,-7-1-52,3-3-29,-5-1-66</inkml:trace>
          <inkml:trace contextRef="#ctx0" brushRef="#br0" timeOffset="29638.14">6630 2719 59,'2'-2'50,"2"0"8,0-2 8,4 2 10,-5 0 16,-1-4-3,2 1-17,4 1-4,0 2-6,-1 0 2,5-3-14,0 3-7,5 1-7,-3-3-1,1 1-9,-1 1-11,7-4-1,-2-1-6,2-1-2,3 0 0,-3-1-6,0 1 0,-2-1 2,1 1-2,-5 3 0,-5-4 0,2 4-65,-7 5-4,-1 0-43,-2 0-40,2 6-38,-4 2-54</inkml:trace>
          <inkml:trace contextRef="#ctx0" brushRef="#br0" timeOffset="30208.511">7164 2490 301,'0'-5'0,"0"1"210,0 1-121,2 1-6,-2-3-5,0 3-3,2-2-25,3-5-13,-1 5-14,6-4-10,0 2-3,-1-5 1,5 4-4,-3 1 3,5 0-4,-3 5 4,1-2 0,1 1 1,1-1 0,3 3-4,0-2-1,1 0-2,1 0-1,0 0 4,1-3-2,1 3 3,-2-3-3,4-1-6,-4-1 2,-1 0 2,-5 5-4,-3-2 0,-1 2-8,-7-3-13,0 4-4,-4 1-9,0 0-5,0 0-9,-4 0-16,-9 3-17,1 4-15,-1 4 9,-1 0 30,1-2 10,-1 0 2,-1 3 16,5-5 13,-2-1 10,5 1 6,-1-1 1,0 1 0,2-3 0,4-1 8,2 4 17,0-3 15,0 5 25,0 0-12,0 5 4,0 3 0,4-3 4,-2 7-3,2 1-10,0-2-11,0 4-1,-4-1-1,2-2-11,-2 3-7,0-4-5,0 1-2,0 1-4,0-4-2,0 0-4,0-2 0,0 3 2,0-4-3,0 4-28,0-3-36,0-1-77,0-9-193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2:11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CE328C1-7CA8-4D78-9E9E-7172C5FF6DAE}" emma:medium="tactile" emma:mode="ink">
          <msink:context xmlns:msink="http://schemas.microsoft.com/ink/2010/main" type="writingRegion" rotatedBoundingBox="933,15146 3806,15243 3749,16934 876,16836"/>
        </emma:interpretation>
      </emma:emma>
    </inkml:annotationXML>
    <inkml:traceGroup>
      <inkml:annotationXML>
        <emma:emma xmlns:emma="http://www.w3.org/2003/04/emma" version="1.0">
          <emma:interpretation id="{B864F1E7-5A99-485D-82E8-BB480CEEE7C8}" emma:medium="tactile" emma:mode="ink">
            <msink:context xmlns:msink="http://schemas.microsoft.com/ink/2010/main" type="paragraph" rotatedBoundingBox="997,15273 3716,15092 3761,15768 1042,15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83F568-E9EF-425B-921A-B2FA1515DE07}" emma:medium="tactile" emma:mode="ink">
              <msink:context xmlns:msink="http://schemas.microsoft.com/ink/2010/main" type="line" rotatedBoundingBox="997,15273 3716,15092 3761,15768 1042,15949"/>
            </emma:interpretation>
          </emma:emma>
        </inkml:annotationXML>
        <inkml:traceGroup>
          <inkml:annotationXML>
            <emma:emma xmlns:emma="http://www.w3.org/2003/04/emma" version="1.0">
              <emma:interpretation id="{5D7F5FA9-39E5-4CC8-AB41-B1A82E513993}" emma:medium="tactile" emma:mode="ink">
                <msink:context xmlns:msink="http://schemas.microsoft.com/ink/2010/main" type="inkWord" rotatedBoundingBox="997,15273 3716,15092 3761,15768 1042,15949"/>
              </emma:interpretation>
              <emma:one-of disjunction-type="recognition" id="oneOf0">
                <emma:interpretation id="interp0" emma:lang="tr-TR" emma:confidence="0">
                  <emma:literal>-3,707</emma:literal>
                </emma:interpretation>
                <emma:interpretation id="interp1" emma:lang="tr-TR" emma:confidence="0">
                  <emma:literal>-3.707</emma:literal>
                </emma:interpretation>
                <emma:interpretation id="interp2" emma:lang="tr-TR" emma:confidence="0">
                  <emma:literal>_ 3,707</emma:literal>
                </emma:interpretation>
                <emma:interpretation id="interp3" emma:lang="tr-TR" emma:confidence="0">
                  <emma:literal>_ 3.707</emma:literal>
                </emma:interpretation>
                <emma:interpretation id="interp4" emma:lang="tr-TR" emma:confidence="0">
                  <emma:literal>- 3,707</emma:literal>
                </emma:interpretation>
              </emma:one-of>
            </emma:emma>
          </inkml:annotationXML>
          <inkml:trace contextRef="#ctx0" brushRef="#br0">-2 16 59,'0'0'31,"0"0"-2,0 0-7,0 0-2,0 0 1,0 0-5,-1 0-1,1 0-1,0 0 3,0 0-12,0 0 7,0 0 107,0 0-42,0 0-20,0 0-19,0 0-7,0 0-2,0 0-1,0 0-6,1-2 0,3 2 0,2 0 8,0 0-4,0 0-3,3 0 1,1 0 1,4 0-7,1 2-2,-1 1-5,-1-3 2,5 0-2,-7 2 1,10-2-2,-3 0 4,3 0-2,2 0-2,0 0 0,1 0-3,-1-5-2,0 3-4,-2-5 2,-1 5 1,-7 0-1,3 1 0,-5 1 0,-3 0-3,-6-3 0,-2 3 0,0 0 0,0 0 0,0 0 0,0 0-40,0 0-6,0 0-28,0 6-42,0 1 22,0 0-40,0-2-78,2-3-46</inkml:trace>
          <inkml:trace contextRef="#ctx0" brushRef="#br0" timeOffset="940.3101">580-251 127,'2'-7'0,"2"-4"128,6-1-90,-3 2 5,3-6 2,-2 9 7,-4-4 7,2 0-10,-1 1 1,3-1-9,2-2-10,-1 1-10,1 1-3,4 1 1,1 2 1,1-1-3,1 1-3,2-3-5,1 5 4,-1 3-3,-8-2 3,-1 5-1,-4 0-2,2 0-3,-1 0-1,-5 0 0,6 5-3,-4-2-1,4 5 1,-8 1-2,2 5 0,-2-1-1,0 2 0,0 3 6,-6 2-1,-4 1-4,2-3 10,-3 2-6,3-1 8,2 0-3,-5-1-4,5-3-5,-2 4 5,0-4-2,3-5 1,3 3-4,-4-4 2,4-1-3,2-2 0,0-2-5,0 3 5,6-3 0,-2 0 0,1 1 4,3-1-4,4-1 0,3 3 0,-7 1 2,5-2-1,-3 1 2,2 1-3,-5-2 0,5 6 0,-6-2 0,2 3 0,-1-1 0,-1 1 0,4 3 0,-1-2 0,-1-2 1,-2 3-1,-2 2 0,-2-5 1,-2 4-1,0-3 0,0-1-1,-6 0-2,-2 1 1,-5-1-3,3-3 7,-2 1 2,-3 3-3,0-1-2,-3-2 2,-1-2 2,-2 0-3,3-2 9,1-1-8,-3-2 2,5-2-4,1 0-2,5 0-12,5 0-14,-4-7-33,4 3-37,0 0-10,4 4-34,0-3-60,8 1-30</inkml:trace>
          <inkml:trace contextRef="#ctx0" brushRef="#br0" timeOffset="1319.3527">1121 79 531,'0'0'0,"0"0"86,0 0-69,0 0 7,0 0 2,2 0 4,2 0-12,-4 2-8,4 1 5,-2 1 5,2-1-4,2 2 3,0-1 5,-5 0-4,1 1-2,-2-1-1,2-4-1,-2 2 2,0 2-2,0-1-9,0-2-3,0 1-3,2 1 0,4-3 1,-6 8 0,0-2-2,4-1 0,-4 3-79,0 4-6,0-3-50,0 0-85,0-7-145</inkml:trace>
          <inkml:trace contextRef="#ctx0" brushRef="#br0" timeOffset="3309.3327">1344-307 181,'0'0'0,"2"0"90,0 0-90,3-2 0,3-1 17,-4-2-17,6 3 0,-1-4 51,1-1-16,2 3-4,-3 0-5,3 2-2,1 2 1,1 0-10,1-2 2,3 0-7,-5 0 3,3 0-2,1-5-2,3 3-6,-5-3-1,0 0 1,-1 2-2,-4 3-1,1 2 0,-3 0 5,6 0-3,-11 0 4,3 0 3,-2 0 4,4 5 1,-8 4 0,4 2 3,-4 2 8,0 0 10,0 4 1,0-1-13,0 1-1,-2 3 1,2-2-6,-2 7-3,2-2-3,0 0 0,0 3-5,2-3-1,-2 2 0,2-1 0,0-3 5,-1-3-6,1-3 0,4-5 0,-4 3 1,-2-2-5,0-4 0,0 0 6,4 0-7,-4-5 1,0 0 0,0 0 0,0 1-16,0-3-15,0 4-23,0-4-14,0 6-5,-4 0-41,2 2-33,-4 3-2,1-2 7</inkml:trace>
          <inkml:trace contextRef="#ctx0" brushRef="#br0" timeOffset="3779.1298">1512-98 137,'-4'-3'0,"0"-3"122,2 3-49,2 1 9,0 0-12,-2 0-9,2-1-2,0 1-6,0 0-11,0 0-9,0-2-4,2 1-5,0-1 0,2 4-2,0-2-2,2 2 5,5 0-3,-1 0 0,4 0-3,1 0 0,-5 0-6,7 0 1,-1 0-4,1 0-2,4-2 3,-3-2-2,1 0-6,0-3 1,2 1 0,3-3-4,-3-3 0,0 4 5,-3-5-5,-3 4 0,-7 3 0,-4 5-18,-2 1-7,-2 0-16,0 0-23,0 0-28,0 4-19,0 8 22,-2 3 0,-4-3-15,4 5-19,-6-2-19</inkml:trace>
          <inkml:trace contextRef="#ctx0" brushRef="#br0" timeOffset="4249.3687">1914-152 409,'0'4'0,"0"-2"90,0 0-73,0 4 16,0 3 9,0-3-5,4 3-10,4-2-2,-1 2-7,-1 0-2,4-3-2,-1 4-2,1-1-2,2-4 0,-3 3 2,3-6-2,3 4 3,-5 0 0,2-4-5,-7 1-4,-1-3-1,2 0 0,0 0 2,-2 0-4,4 0 3,1-5-2,1-5 2,3-2 1,1-2-4,-1 0 1,5-6-3,-7 2 0,1-1 2,2 4-2,-9 0-21,-1 4 5,-2-7-10,-2 3 6,0 2-3,0-3 13,-4 5 4,-3 0 4,-5 5 1,2 3-1,-5 0-2,-3 3 0,-1 0 10,-2 0 2,3 0 13,-1 5 0,2 2 3,-3 2-6,-3 2-1,4 1-3,1 1-3,1-4-9,11 0-1,1 2 0,1-1 0,4-1-32,-2-1-22,2 1-17,0 0-18,2-3-26,9 0-52,1-4-18</inkml:trace>
          <inkml:trace contextRef="#ctx0" brushRef="#br0" timeOffset="4750.3492">2277-401 445,'2'-7'0,"-2"6"67,4-1-55,4 0 0,-4 1 10,2-5 7,7 2-4,-5 0-3,7-1 0,-3 5-5,-1-6-4,7 6-8,-7 0 2,1 0-3,5 0 4,-7 0-1,6 2 0,-7 4 0,1-1 2,-2 3 0,1-1 3,-3 3-1,0 3-1,0 0 5,1 3 2,-3-1 0,0 6-5,0-5-5,-2 2 1,4-2-1,-4 2 2,2 2 2,-3 0-2,3-2-2,0 3-2,2-2-1,-2 4-1,0-5-1,-2 4 2,0-6-2,0 3 2,-1 0 0,-1-4-3,0 0 0,0 0-1,0-1 0,0 0 3,4-1-3,-4-3 0,0-2-24,0 1 1,0-3-10,0 3-16,0-4-29,0 2-22,0-1-21,-5-3-61,-3-3-46</inkml:trace>
          <inkml:trace contextRef="#ctx0" brushRef="#br0" timeOffset="5044.6582">2413-101 534,'0'-1'0,"4"1"81,3 0-67,9-8 27,-3 6 17,5-2 1,1-3-14,4-2-9,2-3-13,2 6-8,-2-3-4,-1 3-1,-3-3-10,0 7 0,-3-6 0,-1 7-17,-9-2-30,-2 3-63,3 0-84,-9 0-167</inkml:trace>
        </inkml:traceGroup>
      </inkml:traceGroup>
    </inkml:traceGroup>
    <inkml:traceGroup>
      <inkml:annotationXML>
        <emma:emma xmlns:emma="http://www.w3.org/2003/04/emma" version="1.0">
          <emma:interpretation id="{8523309D-CD4E-4267-9A05-88D5FF09279D}" emma:medium="tactile" emma:mode="ink">
            <msink:context xmlns:msink="http://schemas.microsoft.com/ink/2010/main" type="paragraph" rotatedBoundingBox="899,16162 3772,16260 3749,16934 876,1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92867B-F0D3-4D9D-B656-E107AE12C3BD}" emma:medium="tactile" emma:mode="ink">
              <msink:context xmlns:msink="http://schemas.microsoft.com/ink/2010/main" type="line" rotatedBoundingBox="899,16162 3772,16260 3749,16934 876,16836"/>
            </emma:interpretation>
          </emma:emma>
        </inkml:annotationXML>
        <inkml:traceGroup>
          <inkml:annotationXML>
            <emma:emma xmlns:emma="http://www.w3.org/2003/04/emma" version="1.0">
              <emma:interpretation id="{10B07D6B-8E05-4253-9609-86F7A4D88AF8}" emma:medium="tactile" emma:mode="ink">
                <msink:context xmlns:msink="http://schemas.microsoft.com/ink/2010/main" type="inkWord" rotatedBoundingBox="899,16172 1987,16209 1965,16873 876,16836"/>
              </emma:interpretation>
              <emma:one-of disjunction-type="recognition" id="oneOf1">
                <emma:interpretation id="interp5" emma:lang="tr-TR" emma:confidence="0">
                  <emma:literal>AH</emma:literal>
                </emma:interpretation>
                <emma:interpretation id="interp6" emma:lang="tr-TR" emma:confidence="0">
                  <emma:literal>Alt</emma:literal>
                </emma:interpretation>
                <emma:interpretation id="interp7" emma:lang="tr-TR" emma:confidence="0">
                  <emma:literal>AIt</emma:literal>
                </emma:interpretation>
                <emma:interpretation id="interp8" emma:lang="tr-TR" emma:confidence="0">
                  <emma:literal>Ait</emma:literal>
                </emma:interpretation>
                <emma:interpretation id="interp9" emma:lang="tr-TR" emma:confidence="0">
                  <emma:literal>Aft</emma:literal>
                </emma:interpretation>
              </emma:one-of>
            </emma:emma>
          </inkml:annotationXML>
          <inkml:trace contextRef="#ctx0" brushRef="#br0" timeOffset="39910.4595">-94 781 238,'0'2'0,"2"0"-37,-2 0 96,0-1-5,2 6 6,-2-1-3,0 3-7,0 3-16,0 3-5,0 0-4,0-1-2,0 4 10,0-2 2,0 2 0,0 2 2,0 1-4,-2-1-2,0 2-7,2-1-2,0-2-8,0 2-6,0-1-3,0-6-2,0 1-2,0-1 2,-2-3-1,2 1 0,-6-5 0,6-1-1,-2-4 0,2-2-1,0 4 0,0-4 7,0 0-3,0-6-1,0-7-6,-2-4-26,-4-5-5,4-3 7,0-6 11,1-2 0,1-2 1,0-3-9,0 4 3,0 5 5,0 1 12,0 5 6,0-2 1,0 5-4,3 2 1,7 1 0,-2 0-5,3-5 6,1 7-2,5-5-2,-3 6 2,-3-1 1,1 6 0,-2 3 0,-1 4 1,-1-2 0,0 3 0,0 1 7,-3 0 5,5 1 1,-2 5-2,1-3-4,3 5 1,0 3-2,1-6 3,-5 4 0,0-3 0,1 6 1,-1 1 1,0-2 1,-2 8 0,1-1 1,-5 2 4,4 0-3,-4 2 3,2 3-2,4-4-5,-5 5-3,3-6 1,-2 5-4,0-3 1,2-2-3,0-1-1,-5 1-1,5-2 1,0-5-2,-2 1 0,2 0 3,-2-8-2,-4 6 0,2-3-2,-1-3-13,-1 5-5,0-5-19,-3 5-12,-1-5-24,-10 3-29,1 1-47,-1-6-77,-5 0-57</inkml:trace>
          <inkml:trace contextRef="#ctx0" brushRef="#br0" timeOffset="40227.0008">-141 974 127,'-4'0'0,"4"0"314,0-2-262,0 2-30,6 0-9,-4-4 6,8 1 12,5-1 7,5 0-3,5 1-13,0-2-4,4 2-5,-2-3-1,0 4 5,-2 2-3,2-1-1,-4 1-7,1 0-2,-3 0-3,-2 0 0,-1 0-2,-5 0-7,-1 0-44,-5 3-28,3 4-59,-6-3-50,0-4-14</inkml:trace>
          <inkml:trace contextRef="#ctx0" brushRef="#br0" timeOffset="40649.6169">515 638 147,'-6'0'0,"6"0"459,-2 0-409,2 0-19,0 0-5,0 3 5,0 2 0,0 3 0,0 0 11,0 5-13,0 3-10,2 2-3,0 0-1,3 2-3,-3 0 0,0 3-2,0-1-3,-2 3 3,0 0-4,6 0 0,-4-2 0,4 5 0,-4-3-4,-2 0-1,0-1 3,0-1-4,0-3 0,0 0 0,0-1 3,0-2-5,0-3-3,0-3-16,0 0-10,0-6-27,2 1-26,0-6-51,1 0-12,-1-6-37,2-12-55</inkml:trace>
          <inkml:trace contextRef="#ctx0" brushRef="#br0" timeOffset="41298.2994">689 921 366,'-8'-8'0,"2"2"141,2 3-82,4 0 18,0 2-14,0 1-2,0-2-11,0 2-20,2 0-16,6 0-6,7-2 5,3 2 20,1-5-2,4 1-8,4 1-5,-4-5-3,3 3-2,-3 5 1,-4-5-9,-2 1-4,1 1 1,-5 2 0,-1 1-4,-4 0-22,-2 0-25,-5 0-60,-1 0-137,-7 0-157</inkml:trace>
          <inkml:trace contextRef="#ctx0" brushRef="#br0" timeOffset="41013.0355">816 534 160,'0'4'0,"0"7"128,0 3 1,-6 3-43,-1 4-11,1 4-11,0-3-5,0 5-5,4 0-18,2-6-7,0 3-4,0-1-6,0 2 3,0 1-1,2-6-1,4 1-1,-4 3-3,4-6-5,-2 7 0,-1-5-3,-3 2-3,8-7-2,-8 2-1,2 2-1,2-2-1,0-3 0,0-1 0,3-2 0,-5-1 0,0-1-17,4-3-4,-4 1-9,-2-1-17,2 0-13,-2-2-23,0-2-24,-2 1-30,-10-2-38,5-1-35</inkml:trace>
        </inkml:traceGroup>
        <inkml:traceGroup>
          <inkml:annotationXML>
            <emma:emma xmlns:emma="http://www.w3.org/2003/04/emma" version="1.0">
              <emma:interpretation id="{9B1D6338-87E3-4D10-8D54-F27534D80844}" emma:medium="tactile" emma:mode="ink">
                <msink:context xmlns:msink="http://schemas.microsoft.com/ink/2010/main" type="inkWord" rotatedBoundingBox="2455,16215 3772,16260 3749,16915 2432,16870"/>
              </emma:interpretation>
              <emma:one-of disjunction-type="recognition" id="oneOf2">
                <emma:interpretation id="interp10" emma:lang="tr-TR" emma:confidence="0">
                  <emma:literal>kin.</emma:literal>
                </emma:interpretation>
                <emma:interpretation id="interp11" emma:lang="tr-TR" emma:confidence="0">
                  <emma:literal>Kin.</emma:literal>
                </emma:interpretation>
                <emma:interpretation id="interp12" emma:lang="tr-TR" emma:confidence="0">
                  <emma:literal>kin</emma:literal>
                </emma:interpretation>
                <emma:interpretation id="interp13" emma:lang="tr-TR" emma:confidence="0">
                  <emma:literal>kın.</emma:literal>
                </emma:interpretation>
                <emma:interpretation id="interp14" emma:lang="tr-TR" emma:confidence="0">
                  <emma:literal>Kin,</emma:literal>
                </emma:interpretation>
              </emma:one-of>
            </emma:emma>
          </inkml:annotationXML>
          <inkml:trace contextRef="#ctx0" brushRef="#br0" timeOffset="42401.528">1427 545 74,'2'0'0,"-2"0"96,2 0-63,-2 4-5,2 1 71,-2-5 13,0 3-53,0 1-16,0 5-5,0-5-1,0 2 9,2 1-6,-2-2-7,2 4 3,-1 2-1,1 1-3,4 5-6,0 4-2,0-2-4,3 8 0,-5-1-5,2 3-4,0-2-3,2-1-5,-4-1 4,3 0-3,-1 0-2,-2-3 1,-2 2-3,-2-2 0,2-2 4,0 2-3,-2-1-2,0 1 2,0 0 0,0-1-2,0-2 2,-2 2-1,-2-3 1,2-4 3,-4-1-4,2-3 0,4 1 0,-2-5-26,2-4-9,0 0-12,0-2-14,0 0-22,0-2 8,4-6-8,6-7-33,-4-2-53,7-10-31</inkml:trace>
          <inkml:trace contextRef="#ctx0" brushRef="#br0" timeOffset="42956.3955">1699 763 152,'4'-4'0,"-4"2"113,0-1-85,4 2 0,-2 1 2,4 0 6,0 0-18,-6 0-7,2 0-5,-2 0-5,0 0 2,0 1 15,0 8 16,0 0 10,-8 2 5,-2 3 9,4-3-4,-3 3-1,1-1-6,-2 0-13,3-2-4,-1 3-8,-6 0-1,3-1-5,-1 0 2,1 2-7,1-3-3,0-1-4,4-5 1,1 0-3,3 2 0,-2-7-2,-4 8 0,6-5 1,0-3-1,-2 3 1,4-1-1,0-1 0,0-2 1,0 0-2,0 0-1,0 0 0,0 0 1,0 0 1,0 2 0,0-2 1,0 0-1,0 0 0,0 0 0,0 0-1,2 0 1,4 0-1,-2 0 1,2 6 2,0-3 0,1 3 1,3 1-1,-4-4 1,2 3-1,1-1 0,1 3-1,3 3 2,3-5-2,-5 2 0,3-3 1,1 1-1,-3 1 1,3-3 2,-1 2-1,-4-3 0,3 2 0,-3-2 2,3-2-4,-5 2 0,2-1 0,-6 2 0,-2-4-1,-2 3 0,0-3 0,0 0 0,0 0-20,0 0-5,0 0-20,0 0-26,0 1-34,0-1-25,0 0-60,0 0-112</inkml:trace>
          <inkml:trace contextRef="#ctx0" brushRef="#br0" timeOffset="43304.0635">2065 976 661,'0'0'0,"0"0"124,0 3-101,0 1 19,0-4 18,0 2-7,0-1-25,0 1-10,0 0-4,0 1-2,0-1-2,0 0-4,0 2-5,0-2 0,2 7-2,-2-2 1,0-6 0,0 3 4,0 0-4,0 1 0,0-3-33,0 2 5,0 1-10,0-3-20,0 5-22,-4 2-44,-2-2-21,0-3-52,0-2-44</inkml:trace>
          <inkml:trace contextRef="#ctx0" brushRef="#br0" timeOffset="43873.9852">2256 889 416,'2'9'0,"2"3"72,4 6-52,-5 0 11,-3-1 4,2-1 10,-2 0 5,0-3-13,2 3-9,0-1 1,-2 1 1,0 0-3,0-1-1,0-5-4,0-4-4,0-2-3,-2-1-1,2-3 1,0 0-2,-2 0-1,2 0-3,0 0-1,-9-3-2,5-3-5,-2-3 0,2 0-2,-4-9-11,7-5-1,-3 4-3,4-8-1,-2 0-1,0-4-1,2 3-5,0 5 2,0-1 12,0 10 6,0 1 6,4 2-1,1 1-1,3 2 0,-2 3-2,2-1 2,1 3-3,-3-1 4,4-1 1,-4 3-1,7-3 1,-5 5 0,7 0 0,-5 0-1,6 0 3,-5 0-2,3 0 4,-1 2-1,-1 5 2,-1 3 3,1 1 1,-2-1-2,-5 9 2,7-6-2,-8 5 1,0 2 0,2-5-1,-3 3-3,1 1-1,-2-3 1,-2 2-1,0-4-1,0-1 3,2 0-2,-2-1-1,0-1 0,0-2-4,0 0 0,0 0 3,0-2-2,0-1-2,0 5 1,0-6 0,-4 1-27,0 2-1,-1-2-10,-1 2-12,6-3-32,-4-4-39,2 4-36,2-5-51</inkml:trace>
          <inkml:trace contextRef="#ctx0" brushRef="#br0" timeOffset="44105.7588">2695 1028 570,'0'0'0,"0"3"188,2-1-163,0-2 23,-2 2 26,2-2-10,0 2-19,0 0-3,1-2-12,1 2-9,-4 1-7,2-1-7,0 0-4,2 0 1,0 0-3,-2 1 1,0 0-4,-2-1-41,0 2-27,0-2-53,-2-2-181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4:43.1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DB594EF-7447-4875-9CAF-EB5218F117CF}" emma:medium="tactile" emma:mode="ink">
          <msink:context xmlns:msink="http://schemas.microsoft.com/ink/2010/main" type="writingRegion" rotatedBoundingBox="2635,8981 2927,8981 2927,9301 2635,9301"/>
        </emma:interpretation>
      </emma:emma>
    </inkml:annotationXML>
    <inkml:traceGroup>
      <inkml:annotationXML>
        <emma:emma xmlns:emma="http://www.w3.org/2003/04/emma" version="1.0">
          <emma:interpretation id="{0D0D36D1-783A-4770-9295-45D7A0D31126}" emma:medium="tactile" emma:mode="ink">
            <msink:context xmlns:msink="http://schemas.microsoft.com/ink/2010/main" type="paragraph" rotatedBoundingBox="2635,8981 2927,8981 2927,9301 2635,9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6AC018-8793-4CE0-8F95-5BC337F43B2C}" emma:medium="tactile" emma:mode="ink">
              <msink:context xmlns:msink="http://schemas.microsoft.com/ink/2010/main" type="line" rotatedBoundingBox="2635,8981 2927,8981 2927,9301 2635,9301"/>
            </emma:interpretation>
          </emma:emma>
        </inkml:annotationXML>
        <inkml:traceGroup>
          <inkml:annotationXML>
            <emma:emma xmlns:emma="http://www.w3.org/2003/04/emma" version="1.0">
              <emma:interpretation id="{D5D35F9E-D2E0-4743-984F-C16AADE6BAA8}" emma:medium="tactile" emma:mode="ink">
                <msink:context xmlns:msink="http://schemas.microsoft.com/ink/2010/main" type="inkWord" rotatedBoundingBox="2635,8981 2927,8981 2927,9301 2635,9301"/>
              </emma:interpretation>
              <emma:one-of disjunction-type="recognition" id="oneOf0">
                <emma:interpretation id="interp0" emma:lang="tr-TR" emma:confidence="0">
                  <emma:literal>&lt;</emma:literal>
                </emma:interpretation>
                <emma:interpretation id="interp1" emma:lang="tr-TR" emma:confidence="0">
                  <emma:literal>C</emma:literal>
                </emma:interpretation>
                <emma:interpretation id="interp2" emma:lang="tr-TR" emma:confidence="0">
                  <emma:literal>c</emma:literal>
                </emma:interpretation>
                <emma:interpretation id="interp3" emma:lang="tr-TR" emma:confidence="0">
                  <emma:literal>(</emma:literal>
                </emma:interpretation>
                <emma:interpretation id="interp4" emma:lang="tr-TR" emma:confidence="0">
                  <emma:literal>.</emma:literal>
                </emma:interpretation>
              </emma:one-of>
            </emma:emma>
          </inkml:annotationXML>
          <inkml:trace contextRef="#ctx0" brushRef="#br0">276 35 39,'0'0'0,"0"0"86,0-2-57,0 2-5,0 0-6,0-5-8,2-1-5,2 4-5,-4-5 0,2 4 1,0 2-1,-2-2 0,2 0 0,0 1 2,-2 0-2,2 2 9,-2 0 7,0 0 4,0 0 14,0 0 7,0 0-3,0 0 10,0 0-7,0 0-8,0 0-6,0 0 0,0 0-2,0 0 1,0 0 4,0 0-1,0 0 1,0 0 4,0 0-1,0 0-9,0 0-7,0 0-4,0 0-3,0 0 0,0 0 1,-2 0 3,-2 4-2,-4 0 1,-2-1 0,3 5-5,-7-2-3,2 5 4,-3-3-1,-2 5 3,-3-3-7,1 0 3,0 5-1,-1-3-4,-1 1 0,0 3 4,1-4-6,3 1 0,5 0 2,-1-6 1,5 0-4,4-5 2,-1 0 0,3 0-1,0-2 0,2 0 1,0 0-1,0 0 0,0 0 0,0 0 0,0 0 0,0 0 0,0 3 2,0-3 0,0 2-2,0-2 0,0 0-7,0 2 3,0 2 4,2 0 0,3 2 6,-1 3-3,2 2 0,2-4 1,0 2-1,3 0-1,-1-1 2,5 0 0,1 1 3,1-3-1,2 1 0,1-5-1,-1 2 0,-2-2-1,3 2-1,-5-1-1,3-2 0,-5 1-1,1 0 1,-5-1-2,-1-1 0,0 4 0,-6-4 1,-2 0 0,0 0-1,0 0 0,0 0-21,0 0 7,0 0-7,0 0-14,0 0-32,0 0-68,0 0-87,0 0-122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4:45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E5A5211-025A-4CBF-B6F0-38B1DE2672D4}" emma:medium="tactile" emma:mode="ink">
          <msink:context xmlns:msink="http://schemas.microsoft.com/ink/2010/main" type="inkDrawing" rotatedBoundingBox="3136,9052 8378,9208 8365,9633 3123,9477" semanticType="underline" shapeName="Other">
            <msink:sourceLink direction="with" ref="{E8D2EFC8-E21E-4C5A-9C06-E78879767EDE}"/>
          </msink:context>
        </emma:interpretation>
      </emma:emma>
    </inkml:annotationXML>
    <inkml:trace contextRef="#ctx0" brushRef="#br0">45 7 97,'0'0'0,"-2"0"78,0 0-46,-6 3 1,0-1 2,5 0-1,-1 3 6,-2-3-5,0 0 1,2 0-1,2 0-12,2-2-7,0 0-3,0 3-1,0-3 1,0 0 4,0 2 9,0-2 9,0 2-2,0-2 1,0 0 3,0 0-3,0 2-3,0 0-7,0 0-6,0 0-1,0 0-7,6-2 2,-2 2-3,6 0 1,-6 2-2,1-4 0,5 5 1,-2-3-1,3 2 0,-3-2-2,0 1 0,3-3 0,-1 2-1,2 0 3,-5 1-4,7-2 1,-3 3-1,1-4 1,4 2 0,-5-2-3,3 4 0,1 0-1,1-1 3,5-1 0,-6 2 3,9-2 0,-1 0 0,0 1 0,4-3 1,-4 3-4,0-3 0,4 1 1,-1 4-2,6-5-2,-1 3 3,2-3-4,2 0 0,-4 0 2,4 0-2,-2 0 0,-1-3 2,-3 1-3,-2-1 2,2 3 0,-1 0-2,-3 0 2,6 0-1,-6 0 0,6 0 1,2 0-1,-3-1 0,5-2 0,-2 0 1,0-1-1,0 0 0,-2 2 0,4-1 2,-8 1-2,5 0 0,-3 2 8,0 0-4,2 0-3,-6 0 3,4-2-2,2 0-2,-4 0 0,4-2 1,-2 4-1,-2-2 1,1 0-1,-1 0 2,-4 0-2,0-1 0,2 3 0,-4-4 0,3 2-1,-1 2 1,-6-2 2,2 0-2,1 2 0,-1 0 3,2 0-2,1-3 0,-1 3 0,2-4-1,2 4 0,2-4 0,0 0 2,0 2-2,-1-2 0,3 0-1,-4-3 1,-2 3 1,0 4-1,-2-2 0,1-1 0,1 1 3,-2 2-4,0 0 0,-1 0 2,-1 0-1,2 0 1,2 0-2,-1 0 1,3 0 0,6 0 2,-6-2-2,2 2 0,0 0 0,-2 0 0,0 0 0,0 0 0,-3 0 0,1 0 2,0 0-2,-2 0 0,2 0 0,3 0 2,-5 2-3,2 0 2,-2-2 0,4 3-1,-3-3 0,-1 4 0,2-4 0,-2 2 0,3-2 0,-7 2 1,8-2-2,-6 2 2,1 3-1,1-3 0,0 0-1,1 0 1,-1 0 2,-2 0-2,2 0 0,-1 0 0,1-2 1,0 2-1,1 2 0,-3-1 0,2-1 1,0 0-1,5-2 0,-5 6 0,4-6 2,-2 7-4,0-4 4,2-2-1,1 7-2,-1-6-1,-4 2 4,2-1-2,-2-3 1,-3 0-1,1 2-1,-1 2 2,-3-2 1,2 3-2,-3-3 0,-2-1 0,3 0 0,0 2 0,-5-1 0,4 1 0,-5-2 0,5 2 0,-1 1 1,1 3-1,3-1 0,1 1 1,1-4-1,2 0 0,2 3 1,1 0-1,-3-6 0,2 3 0,-4-1-1,3-2 1,-1 1 1,0 2-1,-1-2 2,-5-1-2,-3 2 0,1-2 0,-3 4 0,3-3 0,-5 3-1,4 0 1,-5-1-1,3 2 1,0-2 0,-1-1 0,1 0 0,0 1 0,1 0 1,5-1-1,-1 3 0,-1-5 1,5 2-1,-2 0 0,1-2 0,-5 0 0,5 0 1,3 0-1,-7 0 0,1 0 0,-1 0 1,-1 0-2,6 0 1,-3 0 0,-1 0 0,1 0 1,-3 0-1,3 0 0,1 0 0,-1 0 0,1 0 0,0 0-1,5 0 2,-5 0-1,10 0 0,-4 0 0,1 0 1,-1-2-1,-4 0 0,0-1-1,-1 3 3,-5 0-3,3 0 1,-5 0 0,1 0 0,0 0 0,-3 0 1,5 0-2,-3 0 1,3 0 0,-4 0 0,5 0 1,-3 0 0,-1 0-1,3-2 0,-5 2 0,3-2 0,-2 2 0,3-2 0,-5 1 0,2 1-1,1-3 1,1 3 2,-2-2-3,1 0 1,-3 2 0,3-2 0,-5 2 0,4 0-1,-2 0 1,-1 0 0,1 0 0,-2 0 0,0-1 0,-2 1 1,5 0-2,-3 0 2,0 0 0,2 0-1,-3-3 0,1 1-1,0 2 1,0-3 0,0 3 0,3-1 0,-1-2 0,0 1 1,1 2-1,-1-2 0,2 2 0,1-1 0,-1-3 0,0 4-1,-5 0 1,3 0 0,0 0 0,-2 0 0,-4 0 0,3 0 0,-3 0 0,-2 0 0,2 0 0,-2 0 0,0 0 1,0 0-1,0 0 3,0 0 0,0 0-1,0 0 3,0 0 2,0 0 1,0 0-2,-4-2-1,-3-2-3,3-2-2,-4-2 0,-3-2 0,-1-3-3,-4 2 0,1-1-5,-2 3-2,3-2 7,1 1 0,1 6 1,-2 0-2,3 0 2,1 4 0,-1-5 3,5 3-1,-2 0 0,0 2-1,4-2 1,4 2-1,-1 0 1,1 0 0,-2 0 0,0 0 0,0 0-2,2 0 1,0 0 0,0 0 1,0 0 0,0 0 0,0 0 0,0 0 0,0 0 0,0 0 0,0 0-1,0 0 1,0 0-2,0 0 1,0 0 0,0 0 0,0 0 0,4 0 0,1 0 2,3 2-1,0 0 0,-4 5 3,5-3 0,-3 0 0,4 8 0,1 3 1,-1-3 0,6 4 1,-3 0-2,-1 1 2,1-1 0,-5 1-1,4-4-2,-7-4 0,-1 6 1,-2-7-1,-2 0 0,0 5-1,0-2-1,0 1 0,-2 3 2,-6 0-2,-5 2 0,-1-2 2,-7 6-2,-2-5-33,-6 6-3,-6-2-12,2-3-14,-5 2-36,-1-9-103,-2-5-174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4T11:04:16.1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068F7F0-9D94-4F9C-949B-2A1BC069DB0E}" emma:medium="tactile" emma:mode="ink">
          <msink:context xmlns:msink="http://schemas.microsoft.com/ink/2010/main" type="inkDrawing"/>
        </emma:interpretation>
      </emma:emma>
    </inkml:annotationXML>
    <inkml:trace contextRef="#ctx0" brushRef="#br0">3 166 116,'-3'-2'15,"6"4"4,-6-4 3,5 0 1,2 2-4,-7 2-3,2-2-5,6-2-2,0 2 2,-15 0 0,10 0 0,3 0-2,-5-1 0,5 1-4,-6 0 1,6-2 0,-2 1 2,-2 4-1,2-6 0,-3 4-2,4-5-2,0 4-1,-2 0 0,3 0 0,-2-6-1,1 5-1,-1-3 0,-1 1 1,1 0 1,2 1 1,-1-1 2,-2-1 1,0 4 2,2 0-1,4-5-3,-3 2 0,1 0-1,-1-1-1,8-1-1,-4 3 0,-1-6-1,9 5 0,1-1 0,-12-2 1,7-5-1,0 11 0,6-7 1,-4 3-1,-10-5 0,6 3 0,0 4 4,-6 1-2,8-6 1,-10 5 2,10 0-2,-6 1 0,-5 0 0,2-5-1,5 3 0,-1 1-2,-6 0 1,14-2-1,-12 1 0,9-1 0,-4-2 0,-4 5 0,6-1 0,-7 0-11,2 4-10,3-2-14,-7 6-8,8-1-22,-5 3-23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58.8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FDB128E-7419-4003-AA3C-3FF8E4502839}" emma:medium="tactile" emma:mode="ink">
          <msink:context xmlns:msink="http://schemas.microsoft.com/ink/2010/main" type="writingRegion" rotatedBoundingBox="2696,13458 2952,15017 2484,15094 2228,13534">
            <msink:destinationLink direction="with" ref="{D14B7224-A4A7-4F89-A6C1-DEE9507DCBBE}"/>
          </msink:context>
        </emma:interpretation>
      </emma:emma>
    </inkml:annotationXML>
    <inkml:traceGroup>
      <inkml:annotationXML>
        <emma:emma xmlns:emma="http://www.w3.org/2003/04/emma" version="1.0">
          <emma:interpretation id="{3EAEEA30-C9DA-4FC5-B101-AA57DB0D95FD}" emma:medium="tactile" emma:mode="ink">
            <msink:context xmlns:msink="http://schemas.microsoft.com/ink/2010/main" type="paragraph" rotatedBoundingBox="2696,13458 2952,15017 2484,15094 2228,13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A320FA-63C5-4989-B050-A1A94E8E40D3}" emma:medium="tactile" emma:mode="ink">
              <msink:context xmlns:msink="http://schemas.microsoft.com/ink/2010/main" type="inkBullet" rotatedBoundingBox="2627,13469 2883,15028 2484,15094 2228,13534"/>
            </emma:interpretation>
            <emma:one-of disjunction-type="recognition" id="oneOf0">
              <emma:interpretation id="interp0" emma:lang="tr-TR" emma:confidence="0">
                <emma:literal>#Aport</emma:literal>
              </emma:interpretation>
              <emma:interpretation id="interp1" emma:lang="tr-TR" emma:confidence="0">
                <emma:literal>#Apar!</emma:literal>
              </emma:interpretation>
              <emma:interpretation id="interp2" emma:lang="tr-TR" emma:confidence="0">
                <emma:literal>#Ataol!</emma:literal>
              </emma:interpretation>
              <emma:interpretation id="interp3" emma:lang="tr-TR" emma:confidence="0">
                <emma:literal>#Apotr!</emma:literal>
              </emma:interpretation>
              <emma:interpretation id="interp4" emma:lang="tr-TR" emma:confidence="0">
                <emma:literal>#Ağrıyor</emma:literal>
              </emma:interpretation>
            </emma:one-of>
          </emma:emma>
        </inkml:annotationXML>
        <inkml:trace contextRef="#ctx0" brushRef="#br0">-93-309 207,'-4'0'0,"2"0"135,-2 7-91,0 3-2,-3 3 1,-3 7-5,2-6 0,-3 6-1,1-6-10,0 3 2,5-6-2,-5 4-3,4-3 3,2-1 1,-5 5-3,1-6-8,4 5-6,-4-1 0,3-1-1,-1 1-7,4-4 0,-4-2-1,4 3-3,0-4 1,0-4 0,2-3 0,0 0-18,0 0-4,0 0-2,0 0-5,0-3-10,10-17-26,-2-1-22,9-4-28,-7-6-10,1 6 18,-3 2 12,-2 2 39</inkml:trace>
        <inkml:trace contextRef="#ctx0" brushRef="#br0" timeOffset="-802.3736">-79-249 348,'0'2'0,"0"0"134,0 7-134,0 0 0,0 1 21,0 5 12,0-1 12,0 2 2,-2 0-3,-2-3-1,-4 5-3,4-3-8,0 4-6,2-5-8,0 6-3,-3-8-1,5 4-5,-2-2-4,-4 1 2,4-2-4,-2-5-2,4-1-1,-2 0 0,0-3 5,-2-2-4,4 0 0,-2-1-2,2-1-26,0 0-8,0 0-2,0 0 1,0-3 0,0-8-17,0-4-58,0-8-29,10 4-42,2-7-6</inkml:trace>
        <inkml:trace contextRef="#ctx0" brushRef="#br0" timeOffset="-332.1996">-16-240 356,'12'-3'0,"-12"3"158,0 0-133,0 0 4,0 0 17,0 0 14,0 0-2,0 0-14,0 0-12,0 0-10,-23 94-3,19-79-6,2 0-3,0 0-3,-2-1-3,2-1 0,0 3-1,-4-6-1,5 5-1,-3-3 1,0-1-4,0 0-24,2 1-21,-4-5-22,4 2-19,0-5-17,0 1-13,2-5-21,-2 0 16,2-3-36</inkml:trace>
        <inkml:trace contextRef="#ctx0" brushRef="#br0" timeOffset="-532.7695">-79-249 261,'63'9'0,"-63"-9"165,0 0-117,0 0-17,0 0 7,0 0 8,0 0 5,0 0-7,0 0-12,0 0-6,-19 104-3,19-87-4,0 7-2,0-4-4,0 2-2,2 2 2,-2-8-1,0 4 2,4-3-3,-2 0 1,-2 0-3,0-2-3,0-3-2,0 4-1,0-7 0,0-2-2,0-1 1,0-3 0,0-3-2,0 0 0,-2 0-18,2 0 3,0 0-5,0-3-7,0-6-20,0-2-39,0-12-15,0-4-4,8-5-17,-5-2-3,3-1-40</inkml:trace>
        <inkml:trace contextRef="#ctx0" brushRef="#br0" timeOffset="2089.7414">-126-241 53,'0'-2'0,"0"-1"16,0-1-16,2 0 0,4 1 12,0 1-9,-1 1-1,1-1 2,0 2 8,-2-3 1,6 3 4,-7-6-5,5 2 3,0 2-2,-4 0 0,0 2 1,-2 0-2,0-1 3,-2 1-1,0-4 3,0 4 2,0 0 7,0 0 6,0-2-10,0 0-2,-2 1-5,-4-2 5,2 2-6,-4-2-4,-1 3-1,3 0-3,-6 0-3,6-3 1,-3 2-2,1-1 1,4 0-1,-4-2-3,5 1 2,-1-2 0,2 4-1,0 1 2,-2 0-2,4 0 0,0 0 7,0 0-6,0 0-1,0 0 0,0 0 0,4 4 0,4 0 4,1-3 0,-1 3 1,5-4-2,-3 0-1,2 0-1,-3 0-1,3-5 0,-6 3 3,1 0 1,1 2-6,-6-3 4,0 2-1,0 1-1,-2 0 0,0 0 0,0 0 1,2 0 5,-2 0-3,0 1 2,0 4 1,0-3 0,0 3 2,0-3-2,0 1-3,0 3 1,0-1-2,2-1-2,2 3 0,-2-1 2,3 0-2,-3-1 1,0-2-1,0 2 0,-2-1-10,2-2 0,0 6 0,0-3 6,2 2 3,0 1-1,-2-2 2,0 7 0,0-5-2,-2 5 2,2 0 0,-1-3 0,-1-2 0,0 1 0,0 0 0,4-6 0,-2 2 0,0-1 1,-2 0-1,0 0 0,0-1 0,0-1 0,0-2 0,0 0 0,0 0 0,0 0 0,-4 0 0,4-2 0,-2-5-10,0-1 5,2 2-2,0-7-1,0-2-1,0 3 1,2-8-4,2 6-10,2-1-3,-2 5 5,-2 1 6,2-2 10,-2 7 2,0 0 4,1 1-3,-3 1 1,0 1 0,0-1 3,0 2 6,0 0 10,0-3 8,0 3 5,0 0-2,0 0-7,0 0-11,0 0-8,0 0-3,0 0-2,0 0-2,0 6 4,-1 5 17,-1-4-3,-2 6 4,2-3-1,2 0 0,0 3 0,0-5 5,0 3-6,0 4-1,0-3 0,0 3-2,0-2-2,0 4-3,0-3-6,0 3 3,0-3 1,0-3 0,0 4 0,0-5-1,2-3 1,-2 4 1,0-5 0,0 0 0,0-2-3,0-2 1,-2 0-1,2-2-1,0 0-1,-2 0 6,0 0-3,2 0 1,-2-4-6,0-4-1,2-7 0,-4 0-61,4-6-12,0 3-24,0-1-21,0 8-46,0 7 0,0 4-14</inkml:trace>
        <inkml:trace contextRef="#ctx0" brushRef="#br1" timeOffset="-18739.2633">58 104 64,'-6'-2'0,"2"-2"53,2 0-25,0-3 3,0 3 0,-2-1 0,3 2 8,1 3 9,-2 0 2,2 0-7,-4 0 0,2-1-13,0 1-5,0 0-6,0 1 0,-6 11 5,6 3 7,-3-3 2,1 6 0,4 0 5,-2 4-3,0 3-2,2-4-9,0 4-9,0-4-8,2-2-1,4-4 1,1-5-4,1-2-2,0-1 3,-1-3 10,3-4 0,0 0-9,3-2-1,3-15-1,-7 3 1,7-8-5,-4-7-3,-1 1 0,-1 6 2,-2-3-4,-3 5 6,-1 4 0,-4 2 2,0 8 0,-2 2-1,-2 2 3,1 0 5,-7 0 4,2 2-4,0 0-6,-5 0 4,-1 0 4,3 0 3,-5 4-1,7-2 3,-5-1-1,6-1-7,-1 0-5,3 3-1,4-3-3,0 0 1,0 2 0,-2-2 1,2 4-1,0 1-2,-2 1 0,4 4 1,-1-1 0,1 2 0,0-2 1,0-4 0,3 4 0,3-1 2,2-1-1,2 2 0,1-8 0,-3 3 4,4-2-3,-5-2-1,7 0-1,-5 0 0,5 0 4,-4 0-6,1-2 4,-3-3-4,6-4-2,-7-1 4,5-4 0,-6 0-7,-1-6 6,-5 2-2,0 3 3,0 0 0,0-1-3,-5 3 2,-1 0 2,-6 4-2,5 3 0,-5 0-2,2 4 5,1 2 0,-1 0-2,-2 0 0,3 0 7,-3 5-4,0 1-1,3 2-1,1 0 4,4 1-1,0 0-3,-1-5 0,1 4 0,2 0-2,2-1 0,0 1-1,0 0 0,0 3 1,4 2 2,3-3 3,-1 2-1,4 1-2,-2-2 1,-3-2-1,3-5 1,0 1 0,-6-1 2,4-3 3,-1-1 0,1 0-2,-2 0-2,2 0 0,2 0 2,1-10-2,1-3 3,1-2-2,-3-4-4,2 3 0,-6-6 4,-2 6-3,-2-5 3,0 8-6,0 0 2,0 3 0,-4 5 0,0 2-1,-4 0 1,0-1 2,3 0 0,-7 4-4,4-3 1,-5 3 1,3 0 0,-3 0 0,5 3-1,2-1 0,0 4 0,0 0-3,5 0 2,-7 5-5,6 4 4,-2 2 0,4 2 2,0-5-1,0 6 2,0-8 0,4 0-3,-2 0 2,6-5 0,-7 1-1,7-5 4,2 1-1,-4-4 0,1 3 2,1-3 2,-4 0 1,2 0-4,2-7 3,-1-4-2,3-3-1,2-3-2,-9 3 0,1-8 0,-2 10-3,-2-7 0,0 2 1,-2 0-2,-7 4-8,-11-6-2,3 11-4,1 2-4,-1 6 0,2 0-12,1 12-35,-1 15-55,3 7-63,-4 1-129</inkml:trace>
        <inkml:trace contextRef="#ctx0" brushRef="#br1" timeOffset="-17466.9742">25 986 19,'0'-4'0,"0"0"82,0 1-42,0 3 0,0-4-6,0 2 1,0-1-3,0 0-9,0 0 7,0 0 0,2 1-3,0 0-12,-2 2-2,2 0 3,-2 0 7,0-3 9,0 3 1,0 0 1,0 0 5,0 0-4,-6 0-18,4 0 6,-6 0-6,1 0 3,3 0 2,0 3-6,-2-3-3,6 0-3,-2 0-5,2 0 1,0 0-3,0 0 2,-2 0-2,0 0-1,2 0 0,-2 0-2,2 0 0,0 0 4,0 2-1,0-2-2,0 0 1,0 2 2,0 2 6,4 4 6,-2 1 3,2-1-5,2 1-3,-2-3-1,5 2-3,1 5-1,0-2-2,1-1 2,-1 3 0,3-2-1,-1 5 2,0-1-3,1-3 2,-3 6-1,1-6 4,-3 5-4,0-3-1,2 3 0,-5-6 0,1 1-2,0-3 1,-4-5-1,0 1-2,-2-3 0,0-2 2,0 0-1,0 0 0,2 0 0,0 0 1,-2 0-2,0 0 0,2-7-22,-1-4 2,3-4-19,2 1-9,-2-1-6,-4 7-1,2 0-2,0-3-8,0 1 0,-2 1-13,4-1-9,1 2 8,-1 1 49,-2-1 7,-2 3 12,2-6-3,0 8 6,0-1 6,4-3 4,0 5-2,-2-5 0,-3 0 1,5 1-1,-2 1 0,0-2-4,0-3 0,-2 1 4,2-1 0,1-3 0,3-2 0,-4 6 11,2-3 0,-2 0 8,-2 4-12,2-1 7,-3 4 14,1 1 25,0 2 2,-2 2-3,0 0-14,0 0-15,0 0-10,0 0-3,0 0-5,2 0 1,-2 0-2,0 0-3,4 0 1,-4 0 0,0 2 5,0 0 13,0 7 18,0 2 25,0 3-1,0 3-10,0 2-12,-6 0-3,2 4-9,-3 0-2,1 1-9,-2 0 0,-1-2-6,1-2-4,-4 0-1,4-4-1,3-1-4,3-8-2,-2 1-1,4-2-11,0 1-30,0-3-34,10-4-55,-5 0-104,9-11-190</inkml:trace>
      </inkml:traceGroup>
      <inkml:traceGroup>
        <inkml:annotationXML>
          <emma:emma xmlns:emma="http://www.w3.org/2003/04/emma" version="1.0">
            <emma:interpretation id="{A34996E0-A06C-4076-992D-51A1EB8185E9}" emma:medium="tactile" emma:mode="ink">
              <msink:context xmlns:msink="http://schemas.microsoft.com/ink/2010/main" type="line" rotatedBoundingBox="2744,13750 2795,14060 2477,14112 2426,13802"/>
            </emma:interpretation>
          </emma:emma>
        </inkml:annotationXML>
        <inkml:traceGroup>
          <inkml:annotationXML>
            <emma:emma xmlns:emma="http://www.w3.org/2003/04/emma" version="1.0">
              <emma:interpretation id="{AF0A4532-EC1A-4A6F-8F46-9984AA772C95}" emma:medium="tactile" emma:mode="ink">
                <msink:context xmlns:msink="http://schemas.microsoft.com/ink/2010/main" type="inkWord" rotatedBoundingBox="2744,13750 2795,14060 2477,14112 2426,13802"/>
              </emma:interpretation>
              <emma:one-of disjunction-type="recognition" id="oneOf1">
                <emma:interpretation id="interp5" emma:lang="tr-TR" emma:confidence="0">
                  <emma:literal>@</emma:literal>
                </emma:interpretation>
                <emma:interpretation id="interp6" emma:lang="tr-TR" emma:confidence="0">
                  <emma:literal>&amp;</emma:literal>
                </emma:interpretation>
                <emma:interpretation id="interp7" emma:lang="tr-TR" emma:confidence="0">
                  <emma:literal>d</emma:literal>
                </emma:interpretation>
                <emma:interpretation id="interp8" emma:lang="tr-TR" emma:confidence="0">
                  <emma:literal>a</emma:literal>
                </emma:interpretation>
                <emma:interpretation id="interp9" emma:lang="tr-TR" emma:confidence="0">
                  <emma:literal>o</emma:literal>
                </emma:interpretation>
              </emma:one-of>
            </emma:emma>
          </inkml:annotationXML>
          <inkml:trace contextRef="#ctx0" brushRef="#br0" timeOffset="4496.4752">73 94 31,'0'0'36,"0"-3"10,0-1 15,0 4-14,-2 0-21,-2-2 11,3 2 0,-1 0-6,-6 0-8,2 6-11,2-3-5,0 5 1,0-2 2,-1 0 2,-1 7 3,2-1 11,-4-1 5,1 4 6,5-1-4,0 0-10,2-5-6,0 0-9,0 1-1,4-2-1,1-2-1,5-3 4,-4-3 1,3 2 0,-1-2 0,4 5 0,-1-5-4,-1 2-3,2 0-1,3-2-1,-5 2 2,5-2-2,-5 0 0,2 0 0,-5 0 1,3-6 0,0 1 0,1-2 0,-5-8 0,2 3 0,-3-4-3,1-1-12,-2 3-1,-2-6-6,-2 6 9,0-3-2,-6 5-3,-11-1-2,7 4-1,-7 6 3,-2 1 6,-5 2 1,1 0 6,-2 5 0,2 2 6,2 3 3,1-1 1,5-3 1,-1 0 14,3 3 0,3-3-19,4 5 14,-1-3-6,3-3 6,4 7-7,0-2-4,0 1 1,4 2 0,5-3 6,-1-2-2,4 3 1,1 1-3,-1-10 1,1 5 3,-3-5-5,1 2-3,-3-1 0,4-3-2,-3 2 1,3-2 2,0 0 4,3-5-4,-5-3-2,5-2 6,-1-4-10,-3-1 0,7-4 9,-9-5-12,3 2 2,3-5 2,-9 4-2,0 1-25,-6 0 2,0 9-1,0-6-4,-6 13 7,-3 0 10,-1 0 3,-2 6 6,1 0 2,-5 0 2,-1 0-2,-2 6-4,3 0 3,-3 0 4,1-1 26,1 1-7,3-1 6,3 1-4,5-1-1,-4 4-4,7 2-5,1 0-6,2-1-3,0 5-2,0-1 7,0 3-7,2 0 3,3-3-3,3-1-3,-2-2 2,4-2 5,-3-1-2,1-3 0,0-4 2,1-1-2,-1 0 1,2 0 0,-4 0 4,7 0-2,-5-5-2,5-3 0,1-4 0,-1-1-1,5-5-4,-1 5 0,-5-7 2,3 6-2,-5-3 0,-2 3-2,-4-6-3,-4 2 6,0-2-2,0 0 1,0 2-1,-2 4 0,-10 1 2,0 7-2,-5 2-3,-6 4 1,-6 0-5,-2 1 10,4 10-2,-4 1 0,6 3 0,4 6-82,3-1-44,3 2-106,3-2-188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4:47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8D2EFC8-E21E-4C5A-9C06-E78879767EDE}" emma:medium="tactile" emma:mode="ink">
          <msink:context xmlns:msink="http://schemas.microsoft.com/ink/2010/main" type="writingRegion" rotatedBoundingBox="3183,7994 9067,8108 9051,8951 3166,8837">
            <msink:destinationLink direction="with" ref="{FE5A5211-025A-4CBF-B6F0-38B1DE2672D4}"/>
          </msink:context>
        </emma:interpretation>
      </emma:emma>
    </inkml:annotationXML>
    <inkml:traceGroup>
      <inkml:annotationXML>
        <emma:emma xmlns:emma="http://www.w3.org/2003/04/emma" version="1.0">
          <emma:interpretation id="{9953AA1D-3F94-4C76-B4CE-A662A1A50F1A}" emma:medium="tactile" emma:mode="ink">
            <msink:context xmlns:msink="http://schemas.microsoft.com/ink/2010/main" type="paragraph" rotatedBoundingBox="3183,7994 9067,8108 9051,8951 3166,8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AA470-12E6-4629-A367-83284E7F33BF}" emma:medium="tactile" emma:mode="ink">
              <msink:context xmlns:msink="http://schemas.microsoft.com/ink/2010/main" type="line" rotatedBoundingBox="3183,7994 9067,8108 9051,8951 3166,8837"/>
            </emma:interpretation>
          </emma:emma>
        </inkml:annotationXML>
        <inkml:traceGroup>
          <inkml:annotationXML>
            <emma:emma xmlns:emma="http://www.w3.org/2003/04/emma" version="1.0">
              <emma:interpretation id="{0AE8AD4E-1D64-4948-A090-AA2BF28023AF}" emma:medium="tactile" emma:mode="ink">
                <msink:context xmlns:msink="http://schemas.microsoft.com/ink/2010/main" type="inkWord" rotatedBoundingBox="3180,8131 4035,8148 4021,8854 3166,8837"/>
              </emma:interpretation>
              <emma:one-of disjunction-type="recognition" id="oneOf0">
                <emma:interpretation id="interp0" emma:lang="tr-TR" emma:confidence="0">
                  <emma:literal>Ho</emma:literal>
                </emma:interpretation>
                <emma:interpretation id="interp1" emma:lang="tr-TR" emma:confidence="0">
                  <emma:literal>HO</emma:literal>
                </emma:interpretation>
                <emma:interpretation id="interp2" emma:lang="tr-TR" emma:confidence="0">
                  <emma:literal>Ha</emma:literal>
                </emma:interpretation>
                <emma:interpretation id="interp3" emma:lang="tr-TR" emma:confidence="0">
                  <emma:literal>H!</emma:literal>
                </emma:interpretation>
                <emma:interpretation id="interp4" emma:lang="tr-TR" emma:confidence="0">
                  <emma:literal>H,</emma:literal>
                </emma:interpretation>
              </emma:one-of>
            </emma:emma>
          </inkml:annotationXML>
          <inkml:trace contextRef="#ctx0" brushRef="#br0">0 200 170,'4'-14'0,"0"-1"92,3 4-14,3 1 5,-4 1-13,4 5-7,-5 0 4,5 4-12,2-3-2,-5 1-3,7 2-12,-3 0-11,1 0-8,4 0-4,-5 0-3,3 0-5,-5 5-3,5-1-3,-1-2 1,1 3-1,-1-5 1,3 2-2,-4-2 0,1 0 2,4 0-2,-3 0 0,0 0 3,1 0-4,-5-5-8,1-3-7,-3 1-7,0-3-15,-1-5-31,-1 2-30,-2-8-29,0 1-15,2-2-16,-4-3-26</inkml:trace>
          <inkml:trace contextRef="#ctx0" brushRef="#br0" timeOffset="-284.9878">27-201 163,'0'-3'0,"0"-2"92,0 3-39,0 1 7,-2-3 0,2 0-17,0 3-7,0-3 14,0 1 7,0 2-6,0-2-16,0 1-11,0 1-8,0 1-3,0-3 4,0 3 0,0 0 0,2 0 0,0 9 5,-2 4 10,6 2-4,-4 6 1,2 1-8,-2 3-3,-2 5-4,3-2 1,-1-1-6,0 3 3,0-3-3,2 1 0,2-2 2,0-1-3,-4 3-2,1-5 4,3 4-4,0-2-3,-2-1 1,-4-1-3,4-2 0,0 2 0,-2-4-1,3-1 0,-5-6 0,0 1 1,0-4-1,0-2 0,4-3 0,-4 3-28,0-1 4,0 1-2,0 0-4,-2-2-12,-4-3-24,-1 2-42,-3-2-28,-1 1-47,1-3-37</inkml:trace>
          <inkml:trace contextRef="#ctx0" brushRef="#br0" timeOffset="278.7152">350-175 407,'-4'0'0,"2"0"196,0 0-130,2 0-13,-4 4-4,4 3-14,-6 10 0,5-3-4,1 7-7,-2 1 1,2-2-5,0 8 2,0-2 0,3-1-5,3 3-1,2-2-2,4 3-2,-5 1 0,7-2 0,-8-1 0,1 0-4,1-2 0,-4-2-1,-2 0 0,2-3-3,0 2-1,-2-6-2,3 4-1,-3-7 0,0 3 1,0-7 0,-2 4-1,0 0 0,2-1 0,0-1-17,-2 0-12,0-5-16,0 0-5,0 0-27,0-1-40,0-3-49,-2-2-20,0 0-58</inkml:trace>
          <inkml:trace contextRef="#ctx0" brushRef="#br0" timeOffset="664.2678">607 328 509,'4'0'0,"2"0"62,-1 3-57,5 1 6,-2 0 11,1 1 13,-1 3-6,0-2 1,-2 0 5,3 5-3,-3 1-5,4-3-1,-4 2-1,1-1 0,5-2-2,-6 1-6,5 0-4,-5-3-4,0 2-3,6-3-2,-9-2-2,1 0 2,2-3 0,0 0 0,0 0 1,-4 0-2,3 0 1,3-6-1,-2-5 1,4-5 0,1-2 0,-1 3-1,-2-3 0,-5-2 0,-1 8-1,-2-7 2,0 8 1,0-1 0,-7 3 2,-9 0-5,5 2 1,-5 3 1,-1-5 6,-1 4 0,-3 4-3,4-4-4,-3 5-4,3 0 2,0 0 0,3 0-1,2 0-20,1 0-6,1 2-15,4 1-28,4-3-59,2 0-85,0 0-136</inkml:trace>
        </inkml:traceGroup>
        <inkml:traceGroup>
          <inkml:annotationXML>
            <emma:emma xmlns:emma="http://www.w3.org/2003/04/emma" version="1.0">
              <emma:interpretation id="{EFD0DABA-6EB6-4CEC-910F-B767A2B661ED}" emma:medium="tactile" emma:mode="ink">
                <msink:context xmlns:msink="http://schemas.microsoft.com/ink/2010/main" type="inkWord" rotatedBoundingBox="4628,8022 6623,8060 6609,8829 4613,8790"/>
              </emma:interpretation>
              <emma:one-of disjunction-type="recognition" id="oneOf1">
                <emma:interpretation id="interp5" emma:lang="tr-TR" emma:confidence="0">
                  <emma:literal>kabul</emma:literal>
                </emma:interpretation>
                <emma:interpretation id="interp6" emma:lang="tr-TR" emma:confidence="0">
                  <emma:literal>Kabul</emma:literal>
                </emma:interpretation>
                <emma:interpretation id="interp7" emma:lang="tr-TR" emma:confidence="0">
                  <emma:literal>kabuk</emma:literal>
                </emma:interpretation>
                <emma:interpretation id="interp8" emma:lang="tr-TR" emma:confidence="0">
                  <emma:literal>kabus</emma:literal>
                </emma:interpretation>
                <emma:interpretation id="interp9" emma:lang="tr-TR" emma:confidence="0">
                  <emma:literal>Kabuk</emma:literal>
                </emma:interpretation>
              </emma:one-of>
            </emma:emma>
          </inkml:annotationXML>
          <inkml:trace contextRef="#ctx0" brushRef="#br0" timeOffset="1589.2529">1455-282 345,'0'0'0,"0"0"99,2 5-69,2 5 37,-4 5 11,2 8-2,-2 5-15,2 0-13,2 6-12,4-5-6,-4 3-3,-2-2 2,1-3-4,3 3-4,2-2-7,0-2 0,-4-1-1,3-1-1,-1 1 0,-2 2 0,0-3-4,0 3-1,1-8-3,-1 6 0,0-8-3,0 2 0,-2 0 1,4-7-2,-4 1 0,0-1 1,0-5-1,-1-3 0,-1 3 0,0-1-5,0-4-7,0 3-8,0-5-1,0 0-9,0 0-6,0 0-20,0 0-16,0 2-29,-1-2-9,-1 0-16,0 0-33,2 0 13,0 0-31</inkml:trace>
          <inkml:trace contextRef="#ctx0" brushRef="#br0" timeOffset="2523.1181">1742 37 170,'3'-8'0,"3"2"77,-4 4-15,-2-1 17,0 3-2,0 0-17,0 0-1,-2 7-9,-6 0 1,1 8-1,-5-3-12,1 3-8,-1-1-5,4-3 2,0 0-7,3-2-8,-1-4-3,0 1-4,-4 3-2,5 5 2,-1-3-1,-4 2 1,6 1-2,-3-1-1,-1 3 0,4-7-1,2 4 4,0 3-4,0-8-2,2 1 2,0-3-1,0-2 0,0-4 0,0 3-1,0-1 1,4 0-2,4-2 2,7 0 0,3 0 4,-3 0-3,6-6 4,3 1-2,-3-1 1,0 1-4,-2 1 0,-3 1 0,-1 3 2,3 0-3,-3 0 2,-3 0 1,1 4-4,3 1 2,-7 1 0,3-2 0,0 0-7,3 2-11,-3-1-3,1 1-13,3 0-18,-5-3-33,5-1-8,-5 4 3,-1-6 10,7 0-1,-1 0 11,-3 0 19,1 0 10,1 0 8,-7-1-8,6-4 14,-7 0 3,1-1-9,4 2 10,-3-3 16,3 0 11,-4-2 16,-3 3 20,-1-3 18,-4 2-5,0 0 7,0-2-5,0 0 0,0 1-12,-2-4-12,-5 0 3,1 3-7,2 0-1,-6 1 3,6-1 11,-1 1 7,-1 6 0,-2 2 6,-1 0-11,-3 0-2,2 1-8,-5 8-8,-1 2 6,3 3 2,-1-4-11,-1 8-1,5-6-8,4 3 1,-3 2-4,3-4-4,2 5 5,-4 1-8,4-6 2,4 0-2,0 3 2,0-5-4,0 0 0,4 0 0,2-3-1,0 0 1,-2-1 0,3-3-1,1-2 0,-2-2 1,6 0 0,-3 0-8,5-9 5,3 1-9,-3-4 1,3-1-1,-1 0-6,-5-4-4,5 2 5,-3-1 1,-3 3 4,1 2 6,-3 1 4,-2 1 0,4 3 3,-7 6-2,-1 0 2,-2-2 0,0 2 0,0 0 1,0-1 5,0 1 1,0 0 0,0 0 0,0 0-2,0 0-1,2 3 2,-2-1 0,2 5-1,6-1-2,-6 3 2,2 1-4,-4 4-1,4-4 0,0 2 1,-3 1-2,9-1 0,-6-2 0,-2 1 0,2-4 0,0 0 0,1-2-8,1-3-6,-2 0-9,-2 0-7,6-2-9,-6 0-2,4 0-10,-3-10-23,7-3-7,-4-6-6,0-6-12,5-1-13,-3-2 15,-4-5 5,4-4-23</inkml:trace>
          <inkml:trace contextRef="#ctx0" brushRef="#br0" timeOffset="3081.0717">2347-144 389,'-8'-6'0,"6"-2"195,0 7-117,2-2-14,0 1-9,0 0-21,0 2-15,0 0-6,0 0-3,0 11-1,0 3 15,0 1 9,4 6-2,4-2-10,-3 4-5,1 4-2,4 0 0,-2-1-1,5-1-5,-5 0 0,3 3-2,-5-1-1,2-3-2,0 3 1,-5-3-2,1 6 3,-2-3-3,-2-5-1,0 1 1,2-5-1,-2-7-1,0 0 0,2 1 0,0-10 0,-2-2 0,0 3 0,0-3 0,0 0-4,0 0-4,0 0 0,6 0 0,-6-10 2,6-5 0,1-4-3,5-7-2,-2 1-2,7 2 8,-3 6 0,-5 1 3,5 8 0,-8 2 1,7 2 1,-7-1 0,2 0-1,1 3 1,-3 2 1,0 0-1,4 0 4,-5 0-2,1 0-1,4 4 1,-4 1 1,3-3-1,-1 3 2,-4 0-2,6 4-1,-7 3 0,1-2 0,4 2 3,-2 3 2,0 3-2,-2 0 0,-3 4-1,3-3-2,0-2 0,-2-5 0,-2-3-1,0-1 0,0-1 0,-6 0 0,1-2 3,-9 1 1,2-4-1,-5 3 1,-2-1 0,-1 0-7,-1-4-7,2 0-5,3 0 2,-1 0-3,3-2 0,5-4-8,-1 1-4,8-1-17,-2-1-5,2 0-10,0 5-2,0-1 17,2-3-15,0 4-26,10-3-26,2 3-29,-3 0-14</inkml:trace>
          <inkml:trace contextRef="#ctx0" brushRef="#br0" timeOffset="3595.104">2793 217 381,'0'0'0,"2"4"144,-2 2-78,0 1 4,4 1 3,-4 1-13,0-2-23,2 1-11,2-2-9,1 7-3,3-3 0,-6-2 5,2 6 1,2-5-2,-2 0-4,-1 4-2,1-3 0,-2-2-3,0 1-3,6 0-3,-2-2 0,-2 0-1,-1-3-1,7 3-2,-2-3 1,3-2 0,-1 0 0,4-2-9,-7 0 0,5-4-3,0-9-1,3 2-8,1-5-16,-7-4-9,7 0-5,-9 7-4,5-4 26,-4 2 23,-1 3 4,-3 2-2,-2-2-3,0 0 5,0 4-1,-2-1 5,0 5-1,0 0 3,0-2 22,0 6 16,0-2-2,0 2-4,0 0-6,0 0-6,0 0-6,0 0-7,0 0-5,0 0-3,0 4 0,4 3 0,0-2 1,5 4 2,-3-1-3,0 8 1,4-7-2,-4 6-2,-1-5 0,7 1 1,-6 3-1,5-5 1,-3 6-1,-4-5 0,4-3-10,-3-3-7,-3-2-6,0 0-13,0-2-7,-2 0-13,2 0-10,-2-2-13,2-9-36,4-5-50,-2-4-43</inkml:trace>
          <inkml:trace contextRef="#ctx0" brushRef="#br0" timeOffset="3827.0047">3257-313 780,'0'0'0,"0"12"51,2 7-45,2 1 15,-2 10 24,-2 1 0,4 4-15,3 1-4,5 4 3,3 2 3,1 1-4,-5-1-4,3-3-6,-1 5-8,-1-4-4,2-3-2,-5 2-3,-1-3 0,0-5 1,-3 1-2,3-3 0,-2-2-51,0-1-17,-4-5-39,0-6-122,-2-9-278</inkml:trace>
        </inkml:traceGroup>
        <inkml:traceGroup>
          <inkml:annotationXML>
            <emma:emma xmlns:emma="http://www.w3.org/2003/04/emma" version="1.0">
              <emma:interpretation id="{3A9E0926-BBC7-4004-A3D4-8610B12101B6}" emma:medium="tactile" emma:mode="ink">
                <msink:context xmlns:msink="http://schemas.microsoft.com/ink/2010/main" type="inkWord" rotatedBoundingBox="7040,8223 9064,8263 9052,8885 7028,8846"/>
              </emma:interpretation>
              <emma:one-of disjunction-type="recognition" id="oneOf2">
                <emma:interpretation id="interp10" emma:lang="tr-TR" emma:confidence="0">
                  <emma:literal>edilir.</emma:literal>
                </emma:interpretation>
                <emma:interpretation id="interp11" emma:lang="tr-TR" emma:confidence="0">
                  <emma:literal>edilir</emma:literal>
                </emma:interpretation>
                <emma:interpretation id="interp12" emma:lang="tr-TR" emma:confidence="0">
                  <emma:literal>Edilir.</emma:literal>
                </emma:interpretation>
                <emma:interpretation id="interp13" emma:lang="tr-TR" emma:confidence="0">
                  <emma:literal>Edilir</emma:literal>
                </emma:interpretation>
                <emma:interpretation id="interp14" emma:lang="tr-TR" emma:confidence="0">
                  <emma:literal>edilire</emma:literal>
                </emma:interpretation>
              </emma:one-of>
            </emma:emma>
          </inkml:annotationXML>
          <inkml:trace contextRef="#ctx0" brushRef="#br0" timeOffset="5146.3724">3860 292 264,'0'-2'0,"0"-2"78,0-1-72,6-1-4,0 3 1,-1-3 7,-1 1 18,4 2 7,2-3 1,-5-1 0,7 4-2,-2-1-5,-1 4 1,-1-2 6,0 2-2,0-2 6,-3 1-1,1 1 0,0-4-7,0 2-5,-2 0-9,7-2-4,-1-2-2,5 0-2,-1-6-5,-1 3-5,5-4 0,-3 0 4,1 3-4,-7-1 0,-3 3 1,0 3 0,-2 3 0,-2-2 0,-2 2-2,2 1 0,-2-2-2,0-3-1,0 6 0,-2-5-4,-2 3-3,-6 0-4,3 0 3,-3 2 3,-4 0 2,1 0 2,-3 6 4,3-3 1,-3 5 0,1-4 0,1 0-1,1 2-1,-3-1 2,3 1 0,-1 3 0,1-1 3,7-2-3,0 3 0,2-5 9,0 5 3,2-1-3,2 0 3,0 7-2,0-5 1,6 2 1,0 7 0,2-7 1,0 4 2,1-3-2,3 2-1,-3-5-1,1 1-4,0 2 2,1-3-1,1-2-1,3 1-2,-5 0-2,6-4 4,-3 2-6,-1-3 0,-1 0 0,-1-1 1,-2-1-3,1-2 2,-3 0 0,4 0-1,-2 0 0,-3 0-31,3 0-4,-2-5-26,0-1-28,0-3-53,3-5-94,-5-1-149</inkml:trace>
          <inkml:trace contextRef="#ctx0" brushRef="#br0" timeOffset="6064.2924">4442-135 469,'0'2'0,"4"5"116,-2-1-88,0 9 32,-2-2 14,1 3-13,1-1-6,6 4-15,-2-2-9,-2 6-5,7 4-5,-5-3-4,2 3 2,3 2-6,-5-1 0,8 5-3,-6-3 0,3 1-1,-3 1-3,2-3 2,-1 0-4,-3-5-1,4-1 1,-6 0-1,1-6 0,-5 2-2,2-8 0,2 0-1,-2-3 0,0-7 1,0 2-1,-2-3 2,0 0-1,0 0-1,0 0 0,0 0 1,0 0-1,0 0-6,0 0 3,-4-4-3,-4 0-3,3-7-3,-9 5-1,4-5 4,-3 3-5,5 2-2,-5-3-3,1 2-1,-2 0 1,-1-4 5,3 2 0,-1 1 2,1-4 2,3 3 0,-1 0 6,0 3 2,3 0 2,-5-2 0,6 1 0,-2 5 0,1 0 5,5 2 3,-4 0 1,4 0 2,-2 0-2,-2 2 2,4 7-3,-1 2-1,-1 0 0,4 7 0,0-4-3,0-1-1,2-2 0,3-3-1,1 4 3,2-1 0,-4-1 1,2-1-1,3 2 0,1-5-2,0 0-2,-1 0 3,5-1-1,1-1-1,1-2-2,3-2 0,2 0 4,-1-6-3,-1 0-1,-2 3 0,3-3 1,-9 0-1,5-3-14,-1-3 6,-3 9-4,1-3-2,-1-2-10,-2 1-5,-3-3-6,5 2-6,-4-1-2,-1 0-6,3-1-6,-4-2 5,5-4-1,-7 5 10,6-9 5,0 8 8,-5-3 14,7 6 13,-6 2 2,-4 4 1,0 3 5,-2 0 10,0 0 12,0 0 9,0 1 9,0 5 8,0-1 5,0 4-8,0 0-8,0-2-8,0 4-6,0-1-2,0-2-10,0-1-3,0 0-4,0 3-2,2 2-2,3-1-1,1 2-2,0 1-1,-4-5-1,4 2-1,-4-1 0,2-5-1,-3 4 0,-1 1 0,0-4 2,0 0-2,0-4-27,-3 1-1,-5-2-19,2 1-17,-6-2-43,1 0-61,1 0-63,1-12-114</inkml:trace>
          <inkml:trace contextRef="#ctx0" brushRef="#br0" timeOffset="6280.4702">4776 85 702,'-8'-15'0,"6"4"114,-5 3-54,-3-3 1,4 3-13,-3-3-1,1-3-9,4 3-15,0-1-9,2-5-10,2 8-4,0-3 0,0 3 0,0 2 0,0 1 0,2 6-35,-2-2-9,0 2-10,0 0-19,0 0-33,0 0-46,0 0-33,2 2-46</inkml:trace>
          <inkml:trace contextRef="#ctx0" brushRef="#br0" timeOffset="6581.2261">5014-82 647,'-4'12'0,"2"10"89,2 1-57,-2 3 0,-4 5 0,6-4 3,-2 0-14,2-3-4,0-1 1,2-3 1,6 2 1,0 0-1,0 2-1,1 2 0,-1-1-7,2 0-3,-3 2 0,-1-3-3,6-3 1,-6 1 0,3 0 0,-3-3-2,0 0-4,0-2 0,-1 0 0,-1-9 0,-2-2 0,-2-4-20,2-2-9,-2 0-4,0 0-1,0 0-15,0-4-25,0-8-99,0-10-82,0-3-120</inkml:trace>
          <inkml:trace contextRef="#ctx0" brushRef="#br0" timeOffset="6819.5881">5256 234 533,'0'0'0,"0"0"109,0 0-89,3 2 16,-1 1 33,0 9-3,2-5-19,-2 2-10,0 5-2,2-3-11,-2 3-4,2 0-4,-2-1-4,1 0-2,1-1 0,-2-4-3,4 3-1,-6 3-4,6-5-1,0 4 1,-4-3-1,0-1-2,-1-1-2,1-1-11,-2-3-13,2-2-11,-2-2-25,6 0-23,0 0-44,0-8-30,5-8-78</inkml:trace>
          <inkml:trace contextRef="#ctx0" brushRef="#br0" timeOffset="7420.6431">5319-70 866,'-4'-6'0,"3"3"75,-1 3-49,2-3-1,-2-1 7,2 2-11,0 2-12,0-4-7,2 4-4,5-5-39,7 5-32,1 0-84,3 0-154</inkml:trace>
          <inkml:trace contextRef="#ctx0" brushRef="#br0" timeOffset="7229.7398">5499 290 624,'0'7'0,"0"2"128,0 4-75,-2-1 0,0 3-6,0-3-11,2-4-15,0 5-6,0-3-1,0-1 4,0 2 0,0-3-6,0 0 1,2 1-5,2-3-4,0 3-1,-2-5 0,0-3-1,0-1-1,0 0 0,2 0 0,-3 0 1,-1 0 1,0 0 1,4-3 0,-2-8 1,0-3-2,-2 3-2,0-6-2,0 1-1,0-4 1,0 2-1,-2-2 1,0 2-2,-3-2-3,1 1-5,2 4 3,0-3 2,2 4 3,0-2 0,0 0-1,2 3 2,5 0-2,1-1 1,4-1 1,1 4-1,5-1-2,-3 3 3,-3 3-1,1 1 3,-5 1 0,2 3 0,-1 1-17,-1 0 2,0 0 3,-4 0-3,0 0-2,1 0-4,-3 0-4,-2 0-7,0 0-20,0 3-31,-4-1-22,-3 3-6,-7 1-48,-3 3-71</inkml:trace>
          <inkml:trace contextRef="#ctx0" brushRef="#br0" timeOffset="8214.375">5882 440 777,'0'0'0,"0"0"-195,-4 7-103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0:50.7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3D97638-F098-4C64-B50F-F9CB50EBF12B}" emma:medium="tactile" emma:mode="ink">
          <msink:context xmlns:msink="http://schemas.microsoft.com/ink/2010/main" type="inkDrawing" rotatedBoundingBox="20348,7014 23164,7045 23161,7320 20345,7290" semanticType="callout" shapeName="Other">
            <msink:sourceLink direction="to" ref="{47441733-38E3-4FB4-810B-155BCFEFADA8}"/>
            <msink:sourceLink direction="from" ref="{2F88EAA1-59E4-4A13-B82D-DAD856CC581F}"/>
          </msink:context>
        </emma:interpretation>
      </emma:emma>
    </inkml:annotationXML>
    <inkml:trace contextRef="#ctx0" brushRef="#br0">1190-1027 0,'0'-2'4,"4"2"1,-4 0 2,0 0 4,0 0-3,0-3-7,0 3-2,-4 0-7,0-2-3,4 0 12,0 0 3,-2 0-3,2-1 0,0 1 0,0-1-1,0 1 0,0 1 0,0-2-4,0 3 4,0-3 0,0 3 0,0 0 11,0 0-4,-2 0-6,0 0-2,-2 0 1,1 6 0,-5-3 24,2 0-21,-2 2-1,2-1-4,-3 0-6,3 1-10,-6-3 2,3 2 9,-1 0-9,4-3 16,0-1 0,6 0 0,0 2 6,-1 0 7,-3-2 1,4 1 3,0 1 5,0-2-2,0 0 10,0 0-2,0 2 11,0 1 6,0-1 0,0 0-11,0 2 8,0 1 6,0-1-5,4 2-1,-4 4-1,1 1 0,-1 0-5,0 1-7,4-6-2,-2 3-5,4 0-5,-2-2 0,2 4-1,1-2 1,1-1 2,4-2-6,-3 2 1,1-5-1,0-1-2,1 3-3,3-3-1,-4 1-6,3-3 1,-1 0 1,1 0-3,5 0 0,1 0 2,-2-5-1,5-5 2,3-4-2,-2 0 2,2-1-4,0-2 2,-2-1-2,3 7 0,-9 0-3,-4 0 5,-5 8 1,0 0-4,-4 3 1,-2 0-1,-2 0-1,0 0-2,0 3-1,0 2 6,0 6 0,2-2 15,0 0-3,1 4-3,-1-4-3,4 1-1,-2 1-1,0-5-1,6 3-2,-3-2 1,5-4 2,-1 3-2,1-3-2,5-3 0,3 0 0,5 0 4,8-9-5,5-1 2,3-1 2,-4-2-3,-2 3 0,-3-1-14,-6 0 11,-5 8 1,-2 3 1,-5 0 1,-5 0 0,1 10-5,2 3 3,-10 3 1,5-1 2,1 6 5,-4-5 2,6 0-3,1-3-3,1 0 1,1-1-2,5 0 1,-5-3 0,12-7 1,2 4-3,8-6 0,2 0 4,7-7-3,3-9 0,-1 3 0,2-2-2,-1-1-18,-3-4 13,5 2-3,-7-1 2,-5 1-4,-2-3-4,-2 6 4,-5 2 3,1-2 4,-3 5 5,-5 3-2,-8 5 0,1 2 1,-2 0 3,-3 2 1,-5 1 5,8 5-3,-5-2-1,7 5-3,-6-3 0,5 1 1,-1-4-3,3 4 0,1-5 11,-1 3-1,6 0-1,6-3-1,1-3-2,2 1 0,3-2 1,8 0-6,3 0 1,7 0-1,1-10 1,-2-1-3,8-3 2,-10 3 2,8 5-3,-7-3 0,-3 5 21,-3 2-4,-5 1-1,1 1-8,-4 0-1,-2 0 0,0 0-3,-8 3-6,0 6 3,-4-5-2,-4 0-63,-7-2-89,-4-2-254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0:52.0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2E1C4FD-23BC-4B00-8C6A-FFD4D96484DC}" emma:medium="tactile" emma:mode="ink">
          <msink:context xmlns:msink="http://schemas.microsoft.com/ink/2010/main" type="inkDrawing" rotatedBoundingBox="20979,8032 21084,7313 21155,7323 21050,8042" shapeName="Other"/>
        </emma:interpretation>
      </emma:emma>
    </inkml:annotationXML>
    <inkml:trace contextRef="#ctx0" brushRef="#br0">1855-713 209,'0'5'0,"0"-2"14,0 1-12,0-2 2,0-2 1,0 0 0,0 0 4,0 0 4,0 0 10,4 0-2,-4 0 8,4-2-2,1-5-15,-3 2 2,2 1-15,-2-3 2,0 3 3,-2-3 1,0 5-1,0-5 12,0 4 14,0 1 15,0 0-8,0 2 7,-2 0 4,0 0-13,0 0-21,0 0-9,-2 7 17,-3 9-15,-3-1 10,-2 8 0,3-4 2,-3 6 0,4 0-4,3 0-1,-3 3-6,2-3 3,2 3-6,-2-3-2,5 6 4,-1-1-3,0 3 3,0 1 5,0-5-7,0 5-2,2-4 3,0-1-1,0-1-5,0-1 0,0-4 4,0-2-3,2-2-2,0 0 2,0-6-1,0 3 0,-2-7-3,0 0 5,0-2-4,2 0 0,-1-3 3,3-4 1,-2 2-1,-2 0-2,0-2-4,0 3-3,0-3-2,0 0-3,0 0-7,-7 0-25,1-7-28,-2 1-8,-2-2-18,1-1-15,5 3-8,-6-7-11,4 3-16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57.39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A6D5DA0-E781-4532-889F-8BD9A1A0D467}" emma:medium="tactile" emma:mode="ink">
          <msink:context xmlns:msink="http://schemas.microsoft.com/ink/2010/main" type="writingRegion" rotatedBoundingBox="7480,13922 7297,14227 7064,14087 7247,13782">
            <msink:destinationLink direction="with" ref="{D14B7224-A4A7-4F89-A6C1-DEE9507DCBBE}"/>
          </msink:context>
        </emma:interpretation>
      </emma:emma>
    </inkml:annotationXML>
    <inkml:traceGroup>
      <inkml:annotationXML>
        <emma:emma xmlns:emma="http://www.w3.org/2003/04/emma" version="1.0">
          <emma:interpretation id="{BFA2BCAC-1A3B-43B3-9791-B9E3EE1B1B0E}" emma:medium="tactile" emma:mode="ink">
            <msink:context xmlns:msink="http://schemas.microsoft.com/ink/2010/main" type="paragraph" rotatedBoundingBox="7480,13922 7297,14227 7064,14087 7247,13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6C6BD3-1A93-441D-A302-A07E2C49AB20}" emma:medium="tactile" emma:mode="ink">
              <msink:context xmlns:msink="http://schemas.microsoft.com/ink/2010/main" type="line" rotatedBoundingBox="7480,13922 7297,14227 7064,14087 7247,13782"/>
            </emma:interpretation>
          </emma:emma>
        </inkml:annotationXML>
        <inkml:traceGroup>
          <inkml:annotationXML>
            <emma:emma xmlns:emma="http://www.w3.org/2003/04/emma" version="1.0">
              <emma:interpretation id="{4C763D75-965B-4EE5-A56C-F800C31BBEFF}" emma:medium="tactile" emma:mode="ink">
                <msink:context xmlns:msink="http://schemas.microsoft.com/ink/2010/main" type="inkWord" rotatedBoundingBox="7480,13922 7297,14227 7064,14087 7247,13782"/>
              </emma:interpretation>
              <emma:one-of disjunction-type="recognition" id="oneOf0">
                <emma:interpretation id="interp0" emma:lang="tr-TR" emma:confidence="0">
                  <emma:literal>0</emma:literal>
                </emma:interpretation>
                <emma:interpretation id="interp1" emma:lang="tr-TR" emma:confidence="0">
                  <emma:literal>@</emma:literal>
                </emma:interpretation>
                <emma:interpretation id="interp2" emma:lang="tr-TR" emma:confidence="0">
                  <emma:literal>°</emma:literal>
                </emma:interpretation>
                <emma:interpretation id="interp3" emma:lang="tr-TR" emma:confidence="0">
                  <emma:literal>.</emma:literal>
                </emma:interpretation>
                <emma:interpretation id="interp4" emma:lang="tr-TR" emma:confidence="0">
                  <emma:literal>O</emma:literal>
                </emma:interpretation>
              </emma:one-of>
            </emma:emma>
          </inkml:annotationXML>
          <inkml:trace contextRef="#ctx0" brushRef="#br0">-3140 490 87,'-4'0'0,"4"1"49,0-1-48,-1 1-1,1 3 0,-2-1 9,2-3 2,0 0-3,0 2 10,0-2-1,0 0 0,3 3 5,-1 0 4,6 0-2,-4-2-6,0 4-4,0-2 3,-4 1-1,4-3 1,-1 1-4,3 0-5,-2 2-3,0-4-2,6 0 0,-6 0-2,1-4 1,1-1-1,2-8-2,-2-6-7,-2 0-3,3-1-7,-1-2 2,-4 6 1,-2-6 4,0 1-1,0 7-14,0-3-1,-4 8 17,-7 5 5,-7 2-1,5 2-2,-9 0 16,5 8 10,1 3 33,5 0-2,-2 1-10,0 5-2,3-2-9,-1 4-6,7-3 1,-4 4-3,4-8 6,-2 5 24,4-4-27,2 1-9,0-1-2,0-6-2,0 1 2,2 0 1,8-2-1,-2-1 1,-4-2 8,7 1-7,3-4-9,-1 0 0,4 0-2,-2-4-1,-1-6-1,5-8-1,-4 4 0,1-5-2,-3 1 0,1 0-1,1 0 1,-7-3-7,-5 2 0,3 3 0,-4 1 0,-2 4 2,0 3 1,0 5 5,-6-3-1,1 2-1,-6 2 3,-3 2 0,-3 0 0,-3 4 22,3 4-9,-1 0 3,-3 3-1,6 5 0,-2-2 4,-2 3-3,7-3-1,1 4 5,-3-4 2,12 5-4,-3-3-5,3 3-5,0-2-2,2 0-4,0-1-1,4 2 1,1-4-1,7 1-1,-4-5 0,5 3 0,5-4 15,-7-3-10,6-4-1,0-2-1,-5 0-1,5 0 0,2 0-2,-3 0 0,1-8 1,-1-8-1,2 2 0,-1-5 0,-1-4-5,-7 0 0,3-5-3,0-4 0,-5 8-5,-7-5 0,0 6-1,-2 0 4,-7 6 6,1 6 2,-5 4 1,3 6 2,-8 1 11,2 0-10,-3 3 1,-2 15 3,-1-3-1,1 12 5,2-4-5,7-3 3,-3 3 3,1-2 0,9-2 1,-1 3-5,5-6-1,-3 3-3,4-4 0,0 0-2,0-6-2,0 2 2,4-4-2,1-3 0,6 1 1,-1-1 0,1-2 9,5-2-7,1 0-1,0-6 0,3-3 0,-1-9-2,2 4-2,-2-5-1,0-8 0,-5 0-4,-3-1-2,-3 2 0,-6 1 0,0-1 0,-2 10 1,-2-2 7,-4 11-2,-8 2 2,3 3 3,-3 2-2,-3 0 2,-1 7-1,0 5 0,-1 7 12,0 0-8,-3 5 3,3-1-1,4-2-2,-1-4 4,11 0-2,-2-3 1,3 1-5,4-2 1,0-3-2,0-1-2,0 0 0,0-3 0,7-1 0,-1 0-1,3 1 4,-1-3 4,-1-1-4,7-2 0,-3 0-1,5 0 0,-1-2 0,1-9-1,-3 1 0,1-3 0,-2 2 1,-3 1-1,-5-3 0,-1 2 0,3 2 0,-4-4 0,-2 6 0,0 3 0,0-2-1,-4 4 1,-2 2 0,1 0-4,-8 0 1,5 0 3,-6 2 0,5 4-2,-5 2 2,6 6 0,1-5 0,1 0-2,4 2-2,2-3 3,0 0-1,0-4 0,0 1 1,0 1-1,0 1 1,4-3 0,6-2 1,-5 1 0,1-3 0,8 0 6,-7-3-2,9-8 2,-1-4-4,0-1 0,-2-6 1,1-3-3,-3 5 0,1-3 0,-6 4 3,-6 7 0,0-1-2,-8 4 0,-5 1-1,-9 6 0,0 0-29,-5 2 13,0 2-22,-4 10-24,2 8-69,4-1-56,5-7-142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22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C0B9E67-0969-49FF-96E8-FA46554C8EB4}" emma:medium="tactile" emma:mode="ink">
          <msink:context xmlns:msink="http://schemas.microsoft.com/ink/2010/main" type="inkDrawing" rotatedBoundingBox="10349,13594 11072,13466 11087,13546 10363,13675" semanticType="callout" shapeName="Other">
            <msink:sourceLink direction="with" ref="{C7252B98-4037-4CBB-8208-2DBB540197FB}"/>
            <msink:sourceLink direction="with" ref="{3BB4B419-4C60-453A-A88E-646659B159CE}"/>
            <msink:sourceLink direction="with" ref="{5329234A-6A93-47BF-93B8-49EFA0610FB2}"/>
          </msink:context>
        </emma:interpretation>
      </emma:emma>
    </inkml:annotationXML>
    <inkml:trace contextRef="#ctx0" brushRef="#br0">8 163 323,'-8'-10'0,"6"1"45,2 0 6,0 3 14,0 2-12,8 1-9,6-4 1,3-2-6,4 0 0,4 2 6,4-6-11,10 0-1,4 2 5,3-3 3,4 5-5,-1 5-6,-3 0-7,-3 4-3,-1-4-11,-3 4-1,-1 0-7,1 0 1,-4 0-1,-6 0-2,-6-2-40,0 2-48,-7-6-105,-9-3-239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1:22.3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7252B98-4037-4CBB-8208-2DBB540197FB}" emma:medium="tactile" emma:mode="ink">
          <msink:context xmlns:msink="http://schemas.microsoft.com/ink/2010/main" type="inkDrawing" rotatedBoundingBox="10850,12943 10975,14124 10742,14148 10618,12968" semanticType="verticalRange" shapeName="Other">
            <msink:destinationLink direction="with" ref="{BC0B9E67-0969-49FF-96E8-FA46554C8EB4}"/>
          </msink:context>
        </emma:interpretation>
      </emma:emma>
    </inkml:annotationXML>
    <inkml:trace contextRef="#ctx0" brushRef="#br0">460-562 508,'0'-2'0,"0"2"91,0 5-84,0 14 20,0 2 31,-11 7 0,1 6-22,-3 2 6,-1 1-5,2 3-5,1-4-1,1 2-1,-1 3-9,1 5-4,6-4-2,-4 5-1,4 2-2,-3-3-2,5 3-4,2-6-2,0-1-2,0 3 1,4-3-3,1-2 0,7 0 6,-6 0-3,4 0-1,1-2-2,3-2 0,-5-5 2,7-1-3,3-5 0,-7-6-4,7 0-6,-5-7-5,-1-3 1,6-1 0,-3-5-3,3-1 1,-1-2-8,-3 0-11,-3 0-8,-7 0-25,1 0-25,-4-2-1,0-3-10,-2-1-28,0-3-53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0:54.10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896B262-D6B8-419A-B898-88D7B9A8656E}" emma:medium="tactile" emma:mode="ink">
          <msink:context xmlns:msink="http://schemas.microsoft.com/ink/2010/main" type="writingRegion" rotatedBoundingBox="9840,7702 25296,7960 25134,17686 9678,17428"/>
        </emma:interpretation>
      </emma:emma>
    </inkml:annotationXML>
    <inkml:traceGroup>
      <inkml:annotationXML>
        <emma:emma xmlns:emma="http://www.w3.org/2003/04/emma" version="1.0">
          <emma:interpretation id="{786251E7-325B-4A49-8D7D-5E24C0A48CCA}" emma:medium="tactile" emma:mode="ink">
            <msink:context xmlns:msink="http://schemas.microsoft.com/ink/2010/main" type="paragraph" rotatedBoundingBox="19290,7791 25309,8079 25257,9164 19238,8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1A0A02-1F44-4F10-9C79-8CAA355FD5FB}" emma:medium="tactile" emma:mode="ink">
              <msink:context xmlns:msink="http://schemas.microsoft.com/ink/2010/main" type="line" rotatedBoundingBox="19290,7791 25309,8079 25257,9164 19238,8875"/>
            </emma:interpretation>
          </emma:emma>
        </inkml:annotationXML>
        <inkml:traceGroup>
          <inkml:annotationXML>
            <emma:emma xmlns:emma="http://www.w3.org/2003/04/emma" version="1.0">
              <emma:interpretation id="{47441733-38E3-4FB4-810B-155BCFEFADA8}" emma:medium="tactile" emma:mode="ink">
                <msink:context xmlns:msink="http://schemas.microsoft.com/ink/2010/main" type="inkWord" rotatedBoundingBox="19290,7791 21687,7906 21635,8990 19238,8875">
                  <msink:destinationLink direction="to" ref="{43D97638-F098-4C64-B50F-F9CB50EBF12B}"/>
                </msink:context>
              </emma:interpretation>
              <emma:one-of disjunction-type="recognition" id="oneOf0">
                <emma:interpretation id="interp0" emma:lang="tr-TR" emma:confidence="0">
                  <emma:literal>kritik</emma:literal>
                </emma:interpretation>
                <emma:interpretation id="interp1" emma:lang="tr-TR" emma:confidence="0">
                  <emma:literal>Kritik</emma:literal>
                </emma:interpretation>
                <emma:interpretation id="interp2" emma:lang="tr-TR" emma:confidence="0">
                  <emma:literal>kriketi</emma:literal>
                </emma:interpretation>
                <emma:interpretation id="interp3" emma:lang="tr-TR" emma:confidence="0">
                  <emma:literal>Kriketi</emma:literal>
                </emma:interpretation>
                <emma:interpretation id="interp4" emma:lang="tr-TR" emma:confidence="0">
                  <emma:literal>krikete</emma:literal>
                </emma:interpretation>
              </emma:one-of>
            </emma:emma>
          </inkml:annotationXML>
          <inkml:trace contextRef="#ctx0" brushRef="#br0">8926-5393 88,'0'-7'0,"0"3"37,0 2-27,0 0 1,0-3 6,-1 3-2,-1 0 10,2 1 5,-2-1 15,0-1 25,2-1-19,0 4-13,0 0 1,0-2-6,0 2-4,0 0 3,0 0-1,-2-2-3,2-3 0,-2 5-1,2-2-4,0 2 1,0 0 4,0 0-3,0 0-3,0 0-8,0 0-6,0-2-2,0 2 4,0 0 0,0 0 0,0 0 0,0 0-3,0 0-3,0 0-1,0 2-3,0 5 0,0 7 0,0-1 19,0 6-4,0 2 0,0 4-5,-4 4 2,4 5-3,-4-4-1,2 3-1,2 3 1,0-2-1,0 5-3,0-2 3,0-3 1,0 2-4,0-5 0,6-2 2,-6 1-3,2-1 0,2-2 1,-2 2 0,2-7-1,-2-3 0,-2 5-2,0-8-1,0 1 0,0-2 3,0-7-3,0 3 0,0-5 1,0-4-1,0 2 0,0-4-16,0 0 1,0 0-4,0 0 0,0 0-2,0 0-6,0-1-7,0-8-12,9-6-13,-1 2-19,0-3 9,1 3-3,1 1 5,-2 1-11,-1 4-4,-3-1 2,4-2 4,-4-3 4,4 0-4</inkml:trace>
          <inkml:trace contextRef="#ctx0" brushRef="#br0" timeOffset="523.6582">9176-5036 3,'0'0'39,"0"0"2,0 0 11,0 0 2,0 0 17,0 0 24,-2 0-5,-6 0-15,2 7-20,-1 1-2,-1-2-8,-4 1 0,3 1 0,-3 1-12,2 3-5,-5-1-3,1 3-2,1-1-4,-7 7-1,1-6-5,-2 4-1,2 0-7,3-2 2,5-1-3,-5 1-2,10-7-2,-3-4 0,5 1-1,0-2 1,2-1 0,2 1 0,-2-4 0,2 0 2,0 0-3,0 0-3,0 0-1,0 0 0,0 0-3,0 0-1,0 0 3,0 0 4,0 0 2,0 0 0,0 0 0,0 0 1,0 0-3,0 0 0,0 0 1,4 0 1,-2 0 0,2 0 0,0 0 0,3 0 0,1 3 2,6-3-1,-5 1 1,5-1 0,-3 1 0,7 2 1,3 1 0,0 0-1,4 3 2,4 1 1,-4 0-2,3-3 1,-1 5-1,2-3-1,-2 1 2,0-2 0,0-3-1,-6 0 0,-6 0-3,-5-1 0,0-2 0,-2 1 0,-7 2-4,1-1-9,0-2-7,-2 0-6,0 0-20,2 0-25,-2-2-13,0-7-44,4-5-75,-2-1-63</inkml:trace>
          <inkml:trace contextRef="#ctx0" brushRef="#br0" timeOffset="955.9317">9379-4821 330,'2'0'0,"0"2"195,-2 0-185,0 0-7,0 0 9,0 5 20,0 2 16,3-1-3,-1 0-7,2 3-6,2 0-6,0-2-1,2 7-5,-1-2-2,-5 0-4,4 2 0,-4-5-3,0 3-2,0 0 4,0-3-1,2-1-2,-2-1-1,-2-5-1,0 0-4,0-1-1,0-1 0,2-2-1,-1 0 2,-1 0 1,0 0 1,0 0 4,0-2 1,0-7-1,0-7-6,0 0-4,0 0 0,0-4 4,0 0-3,-3 1-2,1-5 1,-4 6 0,6 1 0,0-6 0,0 9-3,0-4 4,2 5-2,4 1-2,-3 3 4,5 0-2,2-4 1,-4 4-2,7 0-6,-1 2 3,-1-2 1,-1 3 5,2 5-2,-7-1-2,5 2-4,0 0-6,-3 0-15,3 0-3,-4 7-4,0-1-13,3 3-10,-7 0-11,0 0-10,2 7-9,-4-4-12,0 0-21,4-2 0,0-1-11</inkml:trace>
          <inkml:trace contextRef="#ctx0" brushRef="#br0" timeOffset="1472.9365">9779-5193 584,'-12'-20'0,"12"2"76,0 5-44,0-4-10,4 4 1,4 2-10,-6 0-11,4 4 2,-4 3-8,-1 1 3,-1 3-1,2 0-33,0 0-21,2 3-29,-4 5 3,0 4-49,0-3-33</inkml:trace>
          <inkml:trace contextRef="#ctx0" brushRef="#br0" timeOffset="1256.8381">9846-4954 597,'-3'0'0,"-3"0"52,2 4-34,-2 2 14,0 8 0,-3-4 2,1 3 5,4-2-16,-2 3 0,6-3-3,0 4 0,0-1-4,0 1 1,6-1-1,-4 6-5,2-4-3,0 4-4,0-4-1,3 1-2,-5 0 2,2-2 0,-2-2-2,2-3-1,-2 3 0,0-8 2,4 2-2,-6-3-2,0-1-16,0-1-14,0 0-11,0 0-26,0-1-24,0-1-19,-6-3-70,2-12-130</inkml:trace>
          <inkml:trace contextRef="#ctx0" brushRef="#br0" timeOffset="2243.4617">10007-4819 248,'-6'-5'0,"-2"-2"118,6 6-90,-3-5 1,1 4-4,0 0 1,2-2 1,0-1 10,2 1 10,0 3 3,0-3-11,0 1-10,4 0-11,0-2 3,5 1 2,-5 1-4,6 1 6,2 0 2,-1 2-2,5 0-1,-3 0-3,3 0-4,-1 0-4,4 0-2,3 0 0,-1 2-5,-2-2 2,4 2-3,1-2-1,3 3-2,-2-3-1,4 0 0,-4 0-1,-4 0 0,-3 0 4,-5 0-4,-3 0 0,0 0-20,-9 0-6,-1 0-12,0 0-23,-1 4-18,-9 7 0,-2 0 31,1 3-40,-1-1 16,-3-4-25,5 4-25,4-2-16</inkml:trace>
          <inkml:trace contextRef="#ctx0" brushRef="#br0" timeOffset="1857.973">10086-5287 387,'2'0'0,"0"2"10,-2 5-8,0-3 28,0 5 12,0 3 12,0 3-4,0 0-7,0 6 10,0-1 1,0 7-11,0-4-12,0 5 1,0-2-5,0 3-7,6-1-4,0 2-4,-1-3-2,5 5 4,-4-5-8,2 4-3,-1 1 0,-1-3 1,4 1-5,-2-1 2,-1-7 4,3-2-6,-4 4 2,1-9-1,3 2 0,-4-5 0,0-3-20,-2-4-4,1 0-5,-3-3-19,0-2-16,0 0-19,0 0-17,0-7-40,0-5-104</inkml:trace>
          <inkml:trace contextRef="#ctx0" brushRef="#br0" timeOffset="2795.1552">10382-5132 667,'-8'-13'0,"4"3"103,0-5-60,3 2-1,1-4-11,0 1-11,0 5-1,0 2-3,1 5-4,-1 2-8,0 2-1,0-2-1,0 2-2,0 0 0,0 0-23,0 0-15,0 0-16,0 6 4,0 5 11,0 0-3,-1 7-12,-1-2-38,-2 1-35,-4 5-27,2-5-29</inkml:trace>
          <inkml:trace contextRef="#ctx0" brushRef="#br0" timeOffset="2506.5315">10422-4856 456,'-5'0'0,"3"1"71,-6 1-51,2 2 6,2 1 8,2-1 0,2 1 2,0-1-8,0 0-9,0 2 4,2 0 1,6 5-4,-2 0-5,-2 1-2,0-6-4,1 7-1,7-1 3,-2-1-3,-1 2-3,-3-3-2,4 3-2,-2 0 1,-3-2-2,-1-1 0,-4 1 0,0-4 2,0 4-3,0-4-25,2 5-11,-2-8-24,0 0-44,0-1-25,0-3-29,-2 0-41</inkml:trace>
          <inkml:trace contextRef="#ctx0" brushRef="#br0" timeOffset="3393.2767">10332-5074 317,'0'0'0,"5"0"32,1 0-32,4 0 54,2 0-19,-1 0 3,3 0-9,-1-4 1,1 0-1,1-3-1,-1 2-5,-7 0-9,-3 1-6,-4 4-5,0-1 1,0-2-1,0 1-6,-7-1-34,-1 3-38,0 0-28,-5 0-27,3 0-10</inkml:trace>
          <inkml:trace contextRef="#ctx0" brushRef="#br0" timeOffset="4280.1189">10629-5175 259,'0'1'0,"0"3"178,0 0-153,0 8 18,-4 2 15,-1 6-3,1-3 0,-2 6-8,4 1-1,2-1-5,0 4-6,0 2-10,0 1 1,0 3-6,2-1-7,6 1 0,-1 1-5,-3 0-1,6-2-6,-2 1 0,1-4 0,1 0 2,-2-8-4,0 1 2,-1-4 0,-3-4-2,2-1 2,-4-2-1,4-4 0,-2-5 0,-1 1-7,-3-3-5,0 0-4,0 0-1,0 0-1,4-3-1,-2-6-8,0-11-38,0 2-24,4-4 2,-4-1 8,4 5 12,-1-6 15,3 2 12,-2 4-2,4 1 5,-1 6 4,1-3 5,1 3 26,-7 5 3,4-4 1,0 1 2,-4-2 4,3 5 10,3-2 9,-4-3 9,2 3 11,-3 1-4,-1 1-4,-2 0-5,2 2-9,0 2-6,-2-1-9,-2 3-1,4 0 3,-4 0 1,0 0 3,0 3 2,-10 3 14,2 8-1,-3 2 0,-3 2 1,-3-1-3,5 2-7,3 0 2,-3-2-8,2 0-2,3-4-2,1 1 1,2-3-2,0-5-2,4-4 0,0 2-3,0 1-4,0-1 1,2 0 6,8 1 3,1-1 3,1-1 0,3 2-1,3-1-1,9-2-2,2-2-1,4 0-4,1-6 1,5-1-5,2 2 3,-7-7-4,9 5 0,-6-2-2,-1 1 2,-5-2-2,-4 9-64,-1-1-40,-11 2-81,-5 0-104</inkml:trace>
          <inkml:trace contextRef="#ctx0" brushRef="#br0" timeOffset="-1736.0464">10479-5545 296,'-8'0'0,"4"0"92,0 0-45,4 0-2,0 0-16,0 0-8,0 0-7,0 0-4,0 6 0,0 4 15,0 0 7,4 2 2,6 1-2,-3 3 3,9-1 3,-7 1-6,3 0 2,-2 2-13,-1 0-5,-5-2-2,4-1 3,0-3 0,-2-1-2,1 5-1,5-7-3,-4-3-3,3 1-3,1-4 0,-1-2 4,3-1 1,1 0 2,7 0 2,-1 0-6,4-8-1,4-3-2,2-10-5,4-2 0,5-2 3,1-6-4,3-7-4,-3 0-11,0 4-9,-9 2-29,-1 6-65,-7 8-74,-11 8-64,-9 10-110</inkml:trace>
        </inkml:traceGroup>
        <inkml:traceGroup>
          <inkml:annotationXML>
            <emma:emma xmlns:emma="http://www.w3.org/2003/04/emma" version="1.0">
              <emma:interpretation id="{2F88EAA1-59E4-4A13-B82D-DAD856CC581F}" emma:medium="tactile" emma:mode="ink">
                <msink:context xmlns:msink="http://schemas.microsoft.com/ink/2010/main" type="inkWord" rotatedBoundingBox="22016,8138 25298,8295 25260,9103 21977,8946">
                  <msink:destinationLink direction="from" ref="{43D97638-F098-4C64-B50F-F9CB50EBF12B}"/>
                </msink:context>
              </emma:interpretation>
              <emma:one-of disjunction-type="recognition" id="oneOf1">
                <emma:interpretation id="interp5" emma:lang="tr-TR" emma:confidence="0">
                  <emma:literal>noktalar</emma:literal>
                </emma:interpretation>
                <emma:interpretation id="interp6" emma:lang="tr-TR" emma:confidence="0">
                  <emma:literal>oktalar</emma:literal>
                </emma:interpretation>
                <emma:interpretation id="interp7" emma:lang="tr-TR" emma:confidence="0">
                  <emma:literal>"noktalar</emma:literal>
                </emma:interpretation>
                <emma:interpretation id="interp8" emma:lang="tr-TR" emma:confidence="0">
                  <emma:literal>aktalar</emma:literal>
                </emma:interpretation>
                <emma:interpretation id="interp9" emma:lang="tr-TR" emma:confidence="0">
                  <emma:literal>"şoktalar</emma:literal>
                </emma:interpretation>
              </emma:one-of>
            </emma:emma>
          </inkml:annotationXML>
          <inkml:trace contextRef="#ctx0" brushRef="#br0" timeOffset="6154.9852">11975-4658 111,'5'-2'72,"-1"-3"20,4 3-8,0-3-8,-2 1-13,-1 4-6,1 0-9,-2 0 5,-2 0-11,-2 0-15,4 0-1,2 3 8,-1 3-3,1 1-7,-2-3-1,0 1-3,-2 2-1,0 2 1,2-1-3,0 2-4,1-1-4,-3 2-2,2-4-1,2 0-3,-4 1-2,4-3 1,-1-1-1,3-2 0,0-2 1,0 0 0,3-2-1,5-11 3,-3-1 0,5-6-1,-1-2-2,2 4 0,-7-5-2,0 7-8,-9-1 2,-1 2 0,-2-2 0,0 6-1,-5-1-1,-11 1 0,6 5 3,-7 2-1,-2 4-6,-1 0 2,-1 0 0,-2 6 10,0 3 0,0 2 2,1-2 7,3 0-15,3 0 14,7-1-7,1 7-1,2-7 0,6 3-6,0-3-13,2-4-3,10 5 10,-4 0-3,7-4-8,-1-1-6,-1-4-12,4 0 1,-1 0-18,-4 0-16,1-5-14,-1-4-31,-1-2-15,-1 0-15</inkml:trace>
          <inkml:trace contextRef="#ctx0" brushRef="#br0" timeOffset="6819.3539">12350-5211 427,'0'0'0,"0"0"139,0 0-108,0 0-10,0 3-1,0 3 10,0 5 11,2-2 1,1 5-5,-1 2-8,0 2 3,2 4-3,-2 1-1,4 4 1,2-1-6,-3 6-6,1 0-5,4 1-4,-4 1-3,3 0-2,-1-3-2,-2-1 1,0-1 0,-1-2-3,-1-5 2,0 1 1,-4-1 0,0-2 1,0 2 0,-4-10-2,2 2 0,2-5 0,-2-5-1,2 0 0,0-4-1,0 0 1,0 0-13,0 0 1,0 0 2,0 0 2,6-11 0,0-6-9,6-1-16,-5 1-1,5-2 4,-4 2 11,-4 3 4,1 3 6,-5 3 6,4-1-3,-2 2-6,0 3 0,0-1 5,2-2 0,0 3 4,0-3 3,-1 5 0,-1 0 1,0-5-1,-2 6 8,2-3 2,0 4 1,2 0-3,2-2-4,2 0-3,-6-1 0,3 1 1,1 2-3,-2 0 2,2 0 5,-4 0 8,2 0 1,1 0-2,1 0-2,-4 2-4,0 3 0,0 1-2,-2 4 2,0-1 5,0 4 7,2 1-3,0-3-4,0 1-1,-2-1-2,0-3-1,0 3-2,2 0 5,2-4-4,-4 9-1,3-8-2,-1 3 0,0-1-1,0 0-2,2-8 0,0 3 0,2-1-1,0-1 0,1 0 0,7 3-1,-1-5 1,-1 1-6,5-2 3,5 0-1,-7 0-8,6 0-5,-1 0-12,-7-2-19,3-2-16,-1-1-63,-9-3-67,-2 1-77</inkml:trace>
          <inkml:trace contextRef="#ctx0" brushRef="#br0" timeOffset="7242.4175">12643-4883 151,'0'-4'0,"0"2"128,0 2-52,0 0-13,0 0-6,0 0-7,0 0-2,0 6-1,-2-1 0,-1 7-3,-5-1 0,-2 2-8,1 2-8,-5-3-8,2 3-5,-1 0-9,-3-2-5,3 2-1,1-8 0,3 2 0,3-2-69,4-1-10,0-2-22,2 2-57,0-6-95</inkml:trace>
          <inkml:trace contextRef="#ctx0" brushRef="#br0" timeOffset="8106.8599">12999-5141 236,'0'0'0,"0"0"180,0 0-159,2 0 1,-2 0 3,0 1 12,0 5 8,0-3-2,0 8-1,0-3-3,0 3 0,0 1-2,0 3-4,6 3-3,0 0-8,-1 5-3,5-1-4,2 3-5,1 2 2,-3 0 0,3 5 2,-7-3-1,4 0-2,-2-5-3,-5 1 0,3 0-3,2-1 0,-4-5-1,0 0-1,-2-4-1,0 2-2,-2-5 0,1-3 2,-1 5-2,0-8 5,0-1-6,0 2-3,0-7-14,0 3-10,0 0-19,0 0-17,-1 0-25,-3 0-29,-2 2-21,-4 1-10,4 3 3,-5 0-13</inkml:trace>
          <inkml:trace contextRef="#ctx0" brushRef="#br0" timeOffset="8577.2306">12918-4813 277,'-4'-2'0,"-2"2"190,0 0-119,6 0-7,0 0-12,0 0-9,0 0-4,0 0-17,0 0-13,6 0-4,6 0 20,3-2 11,7-2-3,1 1-9,4-2 0,2 3-4,-4-2-9,0 1 2,-2 1-5,2 0 0,-5 2-2,-1 0-3,-2 0 2,-1 0-5,-6 0 0,-3 0 1,-1 2-1,-4-2-33,-2 5 9,2-2-14,0 5-9,-2-1-17,2 2-45,0-1-58,2 2-66,-2-5-40</inkml:trace>
          <inkml:trace contextRef="#ctx0" brushRef="#br0" timeOffset="9178.4411">13422-4757 163,'4'-2'0,"0"-7"18,4 0-15,-2 3 10,-4-4 13,3-3-3,3 4 1,-4 0-6,0-5-8,2 3-4,-3 1 3,-1 3 6,0 2 4,-2 2 11,0 3-3,-4 0-6,-3 0 3,-1 0-14,-7 8 14,-5 2 1,1 0 10,3 1 0,-3 2 1,2-4-3,1 9-3,-1-4 4,5 5 3,-3 0-1,5 0-6,-1-1-2,7 0-8,0 1-7,4-5-3,0-1-3,0-1-3,0-1 0,8-2-2,-5-1-1,9-3 0,-2-2 0,7-3 0,-3 0 2,1 0 0,4-6 0,-1-4-1,3-1-1,-2-5 0,-3 0-2,-3-4-12,-1-1 0,1-1-9,-3-1-9,4 5-4,-9-2 9,-1 8 5,2-1 5,-2 7 15,-4 4 2,0-1 0,0 3 0,0 0 0,0 0-2,0 0 2,-4 5 12,0 6 5,0-2 1,1 4 2,1 0-3,0 0-1,2 2-3,0-5-1,0 5-4,0-4 0,0-1-3,5-4 2,-1 7-3,2-2-1,0-6-4,0 4 0,0-5 1,5 1-1,-3-1 1,0-3-1,1 4 0,-7-5-25,0 2-2,0-2-9,-2 0-7,2 0-18,-2 0-18,0-2-28,0-8-76,0-6-82</inkml:trace>
          <inkml:trace contextRef="#ctx0" brushRef="#br0" timeOffset="9494.8748">13666-5276 548,'0'0'0,"0"0"73,2 7-75,6 6 1,-1 3 23,5 4 12,-2 0 10,3 3 2,4 4-11,-1 0-7,-6 6-1,1-1 0,-1 1-9,-6-3-4,3 1 6,-1 3-8,-2-6-3,2 8 1,0-5-1,-2-4-3,-2 2 1,-1-2-1,-1-3-3,2 1-1,-2-4-1,0 5-2,0-10 1,0 3 0,-2-6 2,1-2-2,-1-2-27,2-2-14,0-5-22,0 0-27,0 0-21,0-2-2,0 0-22,5 0-32,7-10-33</inkml:trace>
          <inkml:trace contextRef="#ctx0" brushRef="#br0" timeOffset="10038.3959">14141-4813 99,'2'-6'0,"0"1"67,-2 2-19,-2-2 0,-3 5-1,-9 0 16,8 0-4,-7 0 8,1 1-1,0 8 10,1-2-13,-3 8-8,-1 0-16,7 0-16,-5 3 1,7-3-8,2-2 0,-2 5-1,0-4-3,4-1-2,2 1-2,0-4 0,0 0-2,0-5 0,0 0-4,0 0 0,4 0-2,4 1 0,-2-4 0,0-2 1,3 0 0,3 0 0,3 0-1,1-2 0,3-6-9,-5 0-1,1-2-6,-1 0-1,-7-2 1,5 0 3,-6 1-8,0-2 0,-3 0 6,3-1-6,-4 3 0,-2 0 10,2 6 7,-2-4 7,0 3-2,0 3 2,0 1 14,0 0 7,0 2 2,0 0-3,0 0-4,0 0 0,0 0-1,0 0-7,0 0-6,0 2-1,0 5 4,0 1 2,0 4 5,0-3 0,0 4 0,0-3-4,4 2-4,-2 4 1,2-4-1,2 2-1,-1-1-4,1-2-2,-2 6 0,4-7 0,-2 6 1,-3-7-1,-1 0 0,2 0-22,6-1 1,-4-2-16,-1-2-23,3 3-24,-4-3-64,0-2-30,-4-2-45,6-2-35</inkml:trace>
          <inkml:trace contextRef="#ctx0" brushRef="#br0" timeOffset="10428.9257">14412-4701 588,'-6'11'0,"0"-3"73,3 7-66,-1-1 5,-2-1 4,-2 2 19,6-5-1,0 2 0,2-2-4,0 0-2,2-2-6,6 3-6,-4-3 0,0-4 0,0-4 1,-3 2-8,-1 1 0,0-3-3,2 2 0,-2-2-2,0 0 5,0 0 6,0 0 4,2-9 1,-2-1-9,0-3-9,0-1-1,0-1 0,0 2-1,0-5 0,-5 2 0,1-3 1,0 7 0,-4 2 2,6 1 3,-2 5 5,4-1-4,0 2 2,0 3-7,0 0-1,0 0-1,0-1 0,4-7-4,10 4 3,5-9-1,6 4 3,4-7-2,8 1 1,0 3-1,5-8-1,1 6 3,3-3-2,0 1-12,-3-2-3,-1 3-8,-3 1-7,-6 4-21,-6 1-67,-10-1-158,-11 2-220</inkml:trace>
          <inkml:trace contextRef="#ctx0" brushRef="#br0" timeOffset="5769.4866">11629-4844 150,'2'0'0,"-2"-2"31,3-1-31,1 1 8,0 0-6,-2 0 20,-2 2 14,2-1 27,-2 1-8,0 0-2,0 0 2,2 3-5,0 6 9,-2 3 3,0 3-20,0 0-11,0 6 1,0 1-6,-2-4-6,2 5-8,0-1 7,0-2-2,0 0-2,0-4-8,0 1 1,0-4-2,0 0-2,0-4 1,0 0-4,2-5 0,0-1-1,0-1 0,2-2 0,-4 0 0,2 0 0,1 0 0,-1-5 6,0-8-4,0-2-4,4-3-14,0-5 4,-2 2 4,-2-2 2,-2-5 2,2 1-8,-1 0-11,5 2 3,-2 1 5,2 5 9,-4 4 6,2 3 0,5 3-2,-3 3 2,4-3 0,1 8-3,-3-5 3,6 3-3,-8 3 3,9 0 7,-11 0 1,4 0 2,1 6 3,-5 4-3,2-2 4,0 4 0,0-2-2,1 3 0,3 3 0,-2-7-2,5 9-2,-5-4-4,3-1 5,-5 3-3,-2-3 1,2 4 3,-4-2-5,2 0 2,-4 1 2,0 4 0,0-6 0,0 3-4,-8-3-1,2-1-1,0-3 1,-1 1-3,3-2-1,0-1 0,2-2 0,2-4-1,0 0-29,0-2-2,0 0-12,0 0-5,0 0-8,0 0-17,0-4-25,0-6-46,0-3-25,6 1 10</inkml:trace>
        </inkml:traceGroup>
      </inkml:traceGroup>
    </inkml:traceGroup>
    <inkml:traceGroup>
      <inkml:annotationXML>
        <emma:emma xmlns:emma="http://www.w3.org/2003/04/emma" version="1.0">
          <emma:interpretation id="{97CD765C-6760-49BE-AD22-F51A9AA87F73}" emma:medium="tactile" emma:mode="ink">
            <msink:context xmlns:msink="http://schemas.microsoft.com/ink/2010/main" type="paragraph" rotatedBoundingBox="9811,9439 24663,9686 24639,11134 9787,10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0907C-A9E4-409B-9A7C-5A8AC696A31C}" emma:medium="tactile" emma:mode="ink">
              <msink:context xmlns:msink="http://schemas.microsoft.com/ink/2010/main" type="line" rotatedBoundingBox="9811,9439 24663,9686 24639,11134 9787,10887"/>
            </emma:interpretation>
          </emma:emma>
        </inkml:annotationXML>
        <inkml:traceGroup>
          <inkml:annotationXML>
            <emma:emma xmlns:emma="http://www.w3.org/2003/04/emma" version="1.0">
              <emma:interpretation id="{DA3249DC-ED4D-49C6-A6BC-FA331AC9C8AE}" emma:medium="tactile" emma:mode="ink">
                <msink:context xmlns:msink="http://schemas.microsoft.com/ink/2010/main" type="inkWord" rotatedBoundingBox="9808,9649 11300,9674 11289,10379 9796,10354"/>
              </emma:interpretation>
              <emma:one-of disjunction-type="recognition" id="oneOf2">
                <emma:interpretation id="interp10" emma:lang="tr-TR" emma:confidence="0">
                  <emma:literal>2/2</emma:literal>
                </emma:interpretation>
                <emma:interpretation id="interp11" emma:lang="tr-TR" emma:confidence="0">
                  <emma:literal>an</emma:literal>
                </emma:interpretation>
                <emma:interpretation id="interp12" emma:lang="tr-TR" emma:confidence="0">
                  <emma:literal>42</emma:literal>
                </emma:interpretation>
                <emma:interpretation id="interp13" emma:lang="tr-TR" emma:confidence="0">
                  <emma:literal>az</emma:literal>
                </emma:interpretation>
                <emma:interpretation id="interp14" emma:lang="tr-TR" emma:confidence="0">
                  <emma:literal>212</emma:literal>
                </emma:interpretation>
              </emma:one-of>
            </emma:emma>
          </inkml:annotationXML>
          <inkml:trace contextRef="#ctx0" brushRef="#br1" timeOffset="159043.9539">-137-3631 159,'-2'-6'0,"2"-3"47,0 0-38,0 5 1,0-4 13,6 2 11,-6-1 7,2 1 8,-2-1-8,0 2-1,2-2-5,4 2-6,-4-3-2,-2 7 7,0 1 3,0 0 3,0 0-4,0 0-3,0 0-1,0 0-5,0 3-2,-4 6-12,-4 2 11,-7 3-8,-1 6 0,1 0-5,1-3 3,-1 2 0,1 2 0,-1-2-5,-3-3 2,3 4-2,-5-8-5,3 3 1,2-1 1,-5 0-6,5-1 0,-5-1 6,-5 3-6,2-3 0,2 1 3,0-4-3,5-3 0,-1-6 0,5 3 1,2-3 1,1 0 0,5 0-4,-6-4-2,4-4-5,3-5-4,1 1-5,2 3 12,-4-10 0,4 5-2,0-1-4,0 1 3,4-3-1,1 8 2,1-1 7,-2-4 0,2 4 0,0 7 1,0-4 0,-1 1 0,1 1 0,-2 1 0,2 2 0,0-4 1,-1 4-1,3-2 0,-2 2 2,4-3-1,-3-1 0,3 6 2,-6-3 5,4 3 3,1 0 2,-5 9 0,8 2 5,-3 3-3,3 4-2,3 2-2,1 0-2,-1 0-2,7-3-2,-5 0 1,4-3 4,1 3 3,-1-4 0,0 2 2,-2-6-1,8 3-3,-5-4 2,1 3-3,0-2-4,-2-6-2,-1 1 0,1-1-3,-4-3 2,-3 0-3,-1 0 0,-5 0 3,2 0-4,-10 0-18,0 0-2,0 0-3,0 0-10,0-3-4,0-3-33,-10 3-73,0 0-63,-1 3-84</inkml:trace>
          <inkml:trace contextRef="#ctx0" brushRef="#br1" timeOffset="159538.2414">273-3848 297,'0'0'0,"0"0"177,0 0-140,0 2-4,0 7 13,-4 1 17,-2 0 2,-2 5-9,3-1-10,-1 4-8,2-4-9,2 5-2,-4 0-3,2 3 0,-3 6-3,-5-4-3,1 3-2,-1 5-2,-5-1 3,3 3-3,-5 0-1,-1 2-3,5 4 1,-3-4-4,5-3-2,1-1-1,1-3 0,3-4-4,6 1 0,-8-5-1,5-2 1,3-6 0,0-4 0,2-5 0,0-3-2,0-1 2,0 0-27,0 0-6,0 0 1,7 0-5,-1 0-12,4-5-32,2-9-80,1-2-71,1 1-75</inkml:trace>
          <inkml:trace contextRef="#ctx0" brushRef="#br1" timeOffset="159954.9625">381-3499 355,'8'-12'0,"3"0"16,7-1-15,-5-1 8,7 3 23,1-2 11,-2-6 3,4 8-4,1-2-3,-3 5-2,0-2 4,-1 3-4,-1 1 1,-6 4 0,-1 2-7,-2 0-8,-3 10-5,1 1-2,-4 3 2,0 7 1,-4 3 0,0-1 4,0 4 0,-4 0-4,2-1-3,-8-1-1,5-2 1,-1 1-3,0 3-1,2-4-3,-6 1 5,3 1-3,-3 0 0,4-4-1,4-2-1,-3 0-1,3-4 1,2-5-6,0 5-2,0-5-2,2-2-2,3 1 3,3-4 0,8-3-2,-1 0 2,10-2 0,-2-2 2,10-14-3,2-2-27,4-7-13,3-5-17,-9 6-20,0-4-62,-10 9-181</inkml:trace>
        </inkml:traceGroup>
      </inkml:traceGroup>
    </inkml:traceGroup>
    <inkml:traceGroup>
      <inkml:annotationXML>
        <emma:emma xmlns:emma="http://www.w3.org/2003/04/emma" version="1.0">
          <emma:interpretation id="{F11015D3-0080-4B79-98FA-EC3580D0CD6F}" emma:medium="tactile" emma:mode="ink">
            <msink:context xmlns:msink="http://schemas.microsoft.com/ink/2010/main" type="paragraph" rotatedBoundingBox="9740,15906 24630,16241 24597,17714 9706,17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C0F99-816A-446B-ADD9-761A7164C682}" emma:medium="tactile" emma:mode="ink">
              <msink:context xmlns:msink="http://schemas.microsoft.com/ink/2010/main" type="line" rotatedBoundingBox="9740,15906 24630,16241 24597,17714 9706,17378"/>
            </emma:interpretation>
          </emma:emma>
        </inkml:annotationXML>
        <inkml:traceGroup>
          <inkml:annotationXML>
            <emma:emma xmlns:emma="http://www.w3.org/2003/04/emma" version="1.0">
              <emma:interpretation id="{EA434AFC-807A-4C2E-8F60-9CD9C2D88F9A}" emma:medium="tactile" emma:mode="ink">
                <msink:context xmlns:msink="http://schemas.microsoft.com/ink/2010/main" type="inkWord" rotatedBoundingBox="9737,16004 11027,16033 11012,16697 9722,16668"/>
              </emma:interpretation>
              <emma:one-of disjunction-type="recognition" id="oneOf3">
                <emma:interpretation id="interp15" emma:lang="tr-TR" emma:confidence="0">
                  <emma:literal>üst</emma:literal>
                </emma:interpretation>
                <emma:interpretation id="interp16" emma:lang="tr-TR" emma:confidence="0">
                  <emma:literal>üste</emma:literal>
                </emma:interpretation>
                <emma:interpretation id="interp17" emma:lang="tr-TR" emma:confidence="0">
                  <emma:literal>ümit</emma:literal>
                </emma:interpretation>
                <emma:interpretation id="interp18" emma:lang="tr-TR" emma:confidence="0">
                  <emma:literal>üt</emma:literal>
                </emma:interpretation>
                <emma:interpretation id="interp19" emma:lang="tr-TR" emma:confidence="0">
                  <emma:literal>üşüt</emma:literal>
                </emma:interpretation>
              </emma:one-of>
            </emma:emma>
          </inkml:annotationXML>
          <inkml:trace contextRef="#ctx0" brushRef="#br1" timeOffset="124339.5513">-628 2808 146,'0'6'0,"0"0"36,0 0-15,-2 0-34,2-1 26,-2 2 200,2-2-162,0 5-10,0-1-3,0 0 4,0-1-4,0 3-4,0 3-3,2-3 6,0 2-2,2 5-5,0-7-7,0 0-3,3 0-7,3 3 3,-2-1 1,2 1-2,1-1 2,3-1-1,-3 1-2,3 1 0,3 2-4,-5-3-3,1-3-2,-1 4-2,0-9 0,-1 2-2,-1 0 0,1-2 1,-1-1-2,6-2 0,-7 0 4,3-2-4,-1 0 0,3 0 2,1 0-3,1-2-9,-1-6-4,-1 3 0,-1-4-4,-1 1-8,-2-4-14,-1 0-4,-3 3-15,0 3 1,-4-1-3,2-5-28,-2 3-16,-2 3-42,2-3-34</inkml:trace>
          <inkml:trace contextRef="#ctx0" brushRef="#br1" timeOffset="124671.6665">-212 2747 63,'0'0'0,"4"-2"109,-2 2-109,-2 0 0,1 0 290,-1 0-189,0 0-33,0 0-31,0 5-8,0 4 15,2 4 12,0 4-8,-2 4-15,4 4-5,-4 2-3,0-2-3,0 2-2,0-5-5,0 5 0,2-5-5,0 1-3,0 0-2,0-7-1,0 1-3,2-2 0,0 0 0,1-9 0,-3 0-2,-2-1 0,0-4-11,2 4-11,-2-1-6,0-4-17,0 2-27,0-2-48,-9 0-22,1-2-98</inkml:trace>
          <inkml:trace contextRef="#ctx0" brushRef="#br1" timeOffset="125204.7674">-489 2521 120,'2'0'0,"4"0"74,-4 0 149,0 2-144,0 7-33,2-3-4,-2 11 12,0-4-6,0 1-9,1 3-6,-1-6-7,2 3-4,2 0-4,-4-3-4,0 0-3,2 1-2,-2-2-4,0-5-4,0 0-1,-1-1 0,5-2 2,-6 0-2,0 0-26,0-2-6,0 0-13,0 0-12,2 0-5,0-10-49,10-9-74,-5 2-32</inkml:trace>
          <inkml:trace contextRef="#ctx0" brushRef="#br1" timeOffset="125358.4912">-489 2521 126,'136'-21'0,"-136"21"273,0 0-208,0 0-31,0 0-3,0 0-3,0 0 2,0 0-10,0 0-7,0 0-5,0 84-5,3-71-2,3-2 1,4 2-1,-4-1-2,1 0-83,-1 1-51,-2-7-59</inkml:trace>
          <inkml:trace contextRef="#ctx0" brushRef="#br1" timeOffset="126075.4194">155 2789 137,'0'0'0,"0"0"362,-6 0-292,-2 0-18,1 0-13,-1 0-9,-2 0 13,3 0-1,-1 0-12,0 8-11,-2 1-11,7 2 0,-3 1-5,2-2 1,2 0-2,0 5-3,2-5 2,0 1 1,2 0-1,2 0 3,4-4-2,-6 0 0,3-3-2,3 1 0,4-1 0,1 0 3,-1-1-1,1 1 0,-1-4 3,0 3-3,-1 1 3,-1 3 1,1 0 6,-1 1 1,2 0-4,-5 3 1,1-3-2,-2 3-2,-2-4-3,0 0-1,-2 0-2,-2 2 0,0-2 3,0 4-3,-4-2 0,-4 1 5,-2 0-4,-1-1 1,-5 4-1,1-5 2,-1 1-5,-1-1 2,5-1 0,-1-2-32,5 0 0,0-3-17,3-2-24,-1 0-12,4-5-24,0-9-61,2-5-45</inkml:trace>
          <inkml:trace contextRef="#ctx0" brushRef="#br1" timeOffset="126692.8414">358 2887 322,'-4'-6'0,"4"-1"70,0 2-30,0 4 8,0-7 0,2 4 24,4 2-6,2 2-22,3 0-2,5-3 4,-3 3 1,6 0-12,1 0-4,1 0-5,2 0-5,0 0-5,1 0-6,3-2-7,-6 0-3,2 2 0,-4 0 2,-5 0-2,-6 0-115,-2 0-86,-6 0-203</inkml:trace>
          <inkml:trace contextRef="#ctx0" brushRef="#br1" timeOffset="126429.702">522 2555 120,'0'8'0,"-4"5"187,-1 7-92,-1-5-5,0 7-27,-4 1-2,5-2-10,3 4-5,0 3-3,0-3-8,2 4-2,0-5-8,0 5-6,0-2-4,2-4-2,2 3 1,1-7-4,1 6-4,0-3 0,-2-2 0,2 0-3,-3-6 0,7 2 0,-2-5-2,3-1 2,-3 1-3,-2-3 0,2 0 1,-6-7-1,0 4-25,1-1-8,-3 0-18,0-4-26,0 1-32,0-1-49,-5 0-53</inkml:trace>
        </inkml:traceGroup>
        <inkml:traceGroup>
          <inkml:annotationXML>
            <emma:emma xmlns:emma="http://www.w3.org/2003/04/emma" version="1.0">
              <emma:interpretation id="{A750E20C-1825-4AF5-ADB8-614DD34C533C}" emma:medium="tactile" emma:mode="ink">
                <msink:context xmlns:msink="http://schemas.microsoft.com/ink/2010/main" type="inkWord" rotatedBoundingBox="11522,16028 12887,16059 12872,16719 11507,16689"/>
              </emma:interpretation>
              <emma:one-of disjunction-type="recognition" id="oneOf4">
                <emma:interpretation id="interp20" emma:lang="tr-TR" emma:confidence="0">
                  <emma:literal>k'n.</emma:literal>
                </emma:interpretation>
                <emma:interpretation id="interp21" emma:lang="tr-TR" emma:confidence="0">
                  <emma:literal>kin.</emma:literal>
                </emma:interpretation>
                <emma:interpretation id="interp22" emma:lang="tr-TR" emma:confidence="0">
                  <emma:literal>kın.</emma:literal>
                </emma:interpretation>
                <emma:interpretation id="interp23" emma:lang="tr-TR" emma:confidence="0">
                  <emma:literal>Kin.</emma:literal>
                </emma:interpretation>
                <emma:interpretation id="interp24" emma:lang="tr-TR" emma:confidence="0">
                  <emma:literal>kin</emma:literal>
                </emma:interpretation>
              </emma:one-of>
            </emma:emma>
          </inkml:annotationXML>
          <inkml:trace contextRef="#ctx0" brushRef="#br1" timeOffset="127764.5544">1160 2518 156,'0'0'0,"4"0"10,-2 0-4,-2 0 267,0 0-207,0 0-20,0 0-8,0 3 7,2 6 11,2-1 20,-2 11-12,3 0-18,-3 4-10,6 0-9,-2 3-6,2-1-3,-1 2-1,1 0-3,-4 1 0,4 0-3,-3-1 0,3 2-2,-4 0-4,2-1 2,-2-5-1,0 3-3,-2-1 0,-2 0-1,0-4-2,0-1 0,0 2 2,0-7-2,0 6 1,-2-6-1,-4-3 2,6 1-2,-4-2-21,0-6-5,0 2-10,0-1-9,0-1-16,3-1-17,-3 3-22,2-6 25,0-1-8,0 0 5,2 0-9,0 0-7,0-8-57</inkml:trace>
          <inkml:trace contextRef="#ctx0" brushRef="#br1" timeOffset="128312.5725">1444 2804 129,'0'0'0,"0"0"313,0-3-263,0 3-32,0 0-10,2 0-3,4 0 1,-2 0-1,2 0 0,-1 0-1,1 0-4,-2 0 0,-2 3 3,-2 5 10,0 6 18,-2-1 19,-10 7 3,-1-6 0,-6 9-2,-1-2-10,-3-2-5,4 2-7,-2-4-1,3 0-6,5-2-6,1-2-8,4-1-6,2-4 0,3 2-3,-1-3 1,4 1 0,-2 1 0,2-3 1,0 0-2,0-3 1,0-2 0,0 4-2,0-2 0,0-3 1,0 0-1,0 0 1,0 0 0,0 0 1,0 0 0,0 0-2,0 0 2,0 0 2,0 0-2,2 0-2,-2 0 2,0 0-4,4 0 3,1 0 2,5 0 0,-2 0 0,0 0-2,1 0 2,3 0-1,-1 0 0,7 1 0,-7 4 0,5 1 0,3-1 0,-1-2 1,-1 1-1,-2-2 3,1 3-5,1-2 2,1-2 0,-7 1 0,-1 0 6,-2 1-4,-3-3-2,1 4 0,-4-2 0,2-1 0,-2 3 0,-2-1-14,0 1-10,0 0-8,0-2-17,0 5-33,0-1-29,0-3-47,0-3-86</inkml:trace>
          <inkml:trace contextRef="#ctx0" brushRef="#br1" timeOffset="128666.7821">1794 3055 697,'-2'1'0,"0"1"107,2 0-66,0-1 7,0 2 9,0 0-17,0-3-10,0 3-7,0 0-3,0 3-2,0 3-6,2 0-2,0 0-4,-2-1-1,2-1 0,0 3-1,0-7-1,-2 2-1,0 2-1,0 0-1,0-3 0,0 2 0,0-3-18,0-1-11,0 2-12,0 0-6,0-4-26,0 3-52,0-3-62,0-5-70</inkml:trace>
          <inkml:trace contextRef="#ctx0" brushRef="#br1" timeOffset="129236.4007">1974 2997 531,'2'9'0,"4"3"40,-5 3-13,1-1 16,-2 3-2,0-2-5,0 3-3,2-4-5,0-2-7,0 4 1,0-7-1,0 2 2,-2-2-2,0-1-3,2-4-3,-2-2-3,0 0-6,0 0 0,0-2-3,0 2 2,0-2-1,0 0 2,0 0-1,0-6 0,0-4-6,0-3-3,0-3-7,0-6-3,0 4-2,4-7-4,2-2 0,-6-2-3,4-2-3,-1-1-12,1-2-3,0 3 2,2 1 11,4 3 17,1 7 8,5 1 2,-5 4 0,3 0 1,3 3 0,-3 1 0,1 2-1,1 3 1,-3 1 0,1 1 2,-1 2 6,-3 0 9,0 2 8,-5 0 6,-3 10-1,2 3-4,-2 2-2,0 6 1,-2 1-3,0 5-2,0-1-3,-4 3-4,0-2-2,2 2-4,2-2-2,0 1 0,0-3-1,0-2 4,4-1-2,-2 2-1,0-3 1,2-4-1,4 3-1,-6-8-3,2-1 0,-1 2-1,-1-8 0,-2-1 0,2 1-6,2-3-14,-4-2-11,0 0-16,0 0-18,0 0-32,0 0-11,-4 0-84,4-9-131</inkml:trace>
          <inkml:trace contextRef="#ctx0" brushRef="#br1" timeOffset="129436.9964">2474 3100 744,'0'0'0,"0"3"130,0-3-108,0 0 18,0 0 11,0 0-5,6 0-22,-4 0-18,2 0-6,2 0 0,-2 0 2,2 0 0,3 0-4,-7 0-91,-2 0-71,0 0-282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3:11.0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0471416-9C5D-4A57-B77E-E4CF4FA15ADB}" emma:medium="tactile" emma:mode="ink">
          <msink:context xmlns:msink="http://schemas.microsoft.com/ink/2010/main" type="writingRegion" rotatedBoundingBox="8052,14288 10057,10429 11434,11144 9429,15004"/>
        </emma:interpretation>
      </emma:emma>
    </inkml:annotationXML>
    <inkml:traceGroup>
      <inkml:annotationXML>
        <emma:emma xmlns:emma="http://www.w3.org/2003/04/emma" version="1.0">
          <emma:interpretation id="{A15D7DC0-D02B-40E7-AB8C-938BD58C7CFE}" emma:medium="tactile" emma:mode="ink">
            <msink:context xmlns:msink="http://schemas.microsoft.com/ink/2010/main" type="paragraph" rotatedBoundingBox="9380,12126 9950,10540 10274,10657 9704,122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EEFFE3-FA0A-43B2-BE9C-B98288F08075}" emma:medium="tactile" emma:mode="ink">
              <msink:context xmlns:msink="http://schemas.microsoft.com/ink/2010/main" type="line" rotatedBoundingBox="9380,12126 9950,10540 10274,10657 9704,12243"/>
            </emma:interpretation>
          </emma:emma>
        </inkml:annotationXML>
        <inkml:traceGroup>
          <inkml:annotationXML>
            <emma:emma xmlns:emma="http://www.w3.org/2003/04/emma" version="1.0">
              <emma:interpretation id="{527CCB1C-9B99-4B3A-B7EC-CD2FAB6D0B5D}" emma:medium="tactile" emma:mode="ink">
                <msink:context xmlns:msink="http://schemas.microsoft.com/ink/2010/main" type="inkWord" rotatedBoundingBox="9380,12126 9950,10540 10274,10657 9704,12243"/>
              </emma:interpretation>
              <emma:one-of disjunction-type="recognition" id="oneOf0">
                <emma:interpretation id="interp0" emma:lang="tr-TR" emma:confidence="0">
                  <emma:literal>o,</emma:literal>
                </emma:interpretation>
                <emma:interpretation id="interp1" emma:lang="tr-TR" emma:confidence="0">
                  <emma:literal>o m</emma:literal>
                </emma:interpretation>
                <emma:interpretation id="interp2" emma:lang="tr-TR" emma:confidence="0">
                  <emma:literal>o .</emma:literal>
                </emma:interpretation>
                <emma:interpretation id="interp3" emma:lang="tr-TR" emma:confidence="0">
                  <emma:literal>o.</emma:literal>
                </emma:interpretation>
                <emma:interpretation id="interp4" emma:lang="tr-TR" emma:confidence="0">
                  <emma:literal>on</emma:literal>
                </emma:interpretation>
              </emma:one-of>
            </emma:emma>
          </inkml:annotationXML>
          <inkml:trace contextRef="#ctx0" brushRef="#br0">-815-1664 87,'-8'0'0,"2"0"103,0 3-68,2-1 5,3 1 5,-3 1 1,0-2-1,2 1 2,0 7-4,2-1-1,-4 3 3,4 0 15,0 7 2,0 0-5,0 5-16,0 3-7,4 0-1,0 1-7,4-3-2,-3 3-2,9-6-8,-6 1-4,7-3-2,-5-6-1,3 0-2,1-5-2,-3-5 1,7 1 2,-3-5-3,-1 0 3,1-8 0,1-2-4,1-8 8,0-3-2,1-2-5,-8-4 0,1-1-1,-7-2-3,0 1 0,0-3-3,-2 3 4,-2 0 0,-2-1-5,-10 5 3,-3-4 1,-5 7-1,1 2 0,0 4 0,-4 0 0,3 5 0,-1 7 3,2 0 5,-1 4-11,1 0 7,-2 4-4,5 9-4,5 1 8,-3 1-4,2-2-17,7 4 9,-3-1-8,6-1-12,2-2-12,0 1-4,10-4-1,-3 3-4,7-2-3,-1-7-9,5 4-21,1-3-25,1 1-47,-3-2-26</inkml:trace>
          <inkml:trace contextRef="#ctx0" brushRef="#br0" timeOffset="786.3512">-363-1719 345,'2'6'0,"4"5"174,3 3-114,-3 1 4,2 2-15,-4 2-7,3 0-9,1-1-6,-2 0 0,4 0-5,-5-1-2,1 0-2,2-4 2,0 0 1,1-3-2,-1-4-4,2-1-6,-1-1-1,-3-4-5,4 0-1,-4 0-1,5-2 2,3-5-1,-1-6 11,-1-8-5,2 0-7,-5-6 3,3 3-2,-6-1 0,-3 1-2,-3 2 0,0-1 0,0 0 0,0 2-1,0 4-6,-3 2-2,-3-1 3,0 5 1,-6 1-1,-1 1 1,-1 5-2,-5 4 3,4 0 2,-7 0-1,3 0 0,-2 4 2,1 3 0,1 3 2,4-2-2,1-3 1,0 3 0,9 2-15,-3-3-2,6-1-13,2-1-5,0-3-10,0 0-17,2 2-4,6-4-5,5 1-8,5-1-18,-7 0-33,5-3-44</inkml:trace>
        </inkml:traceGroup>
      </inkml:traceGroup>
    </inkml:traceGroup>
    <inkml:traceGroup>
      <inkml:annotationXML>
        <emma:emma xmlns:emma="http://www.w3.org/2003/04/emma" version="1.0">
          <emma:interpretation id="{E7CA4289-5CB0-4AD8-B8CB-E867A51BE35E}" emma:medium="tactile" emma:mode="ink">
            <msink:context xmlns:msink="http://schemas.microsoft.com/ink/2010/main" type="paragraph" rotatedBoundingBox="8549,14546 10554,10687 11434,11144 9429,15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DF9C34-9909-4C3A-8933-1BFFF1DF9387}" emma:medium="tactile" emma:mode="ink">
              <msink:context xmlns:msink="http://schemas.microsoft.com/ink/2010/main" type="line" rotatedBoundingBox="8549,14546 10554,10687 11434,11144 9429,15004"/>
            </emma:interpretation>
          </emma:emma>
        </inkml:annotationXML>
        <inkml:traceGroup>
          <inkml:annotationXML>
            <emma:emma xmlns:emma="http://www.w3.org/2003/04/emma" version="1.0">
              <emma:interpretation id="{3BB4B419-4C60-453A-A88E-646659B159CE}" emma:medium="tactile" emma:mode="ink">
                <msink:context xmlns:msink="http://schemas.microsoft.com/ink/2010/main" type="inkWord" rotatedBoundingBox="9238,14566 9407,14772 9197,14945 9027,14739">
                  <msink:destinationLink direction="with" ref="{D14B7224-A4A7-4F89-A6C1-DEE9507DCBBE}"/>
                  <msink:destinationLink direction="with" ref="{BC0B9E67-0969-49FF-96E8-FA46554C8EB4}"/>
                </msink:context>
              </emma:interpretation>
              <emma:one-of disjunction-type="recognition" id="oneOf1">
                <emma:interpretation id="interp5" emma:lang="tr-TR" emma:confidence="0">
                  <emma:literal>&amp;</emma:literal>
                </emma:interpretation>
                <emma:interpretation id="interp6" emma:lang="tr-TR" emma:confidence="0">
                  <emma:literal>x</emma:literal>
                </emma:interpretation>
                <emma:interpretation id="interp7" emma:lang="tr-TR" emma:confidence="0">
                  <emma:literal>d</emma:literal>
                </emma:interpretation>
                <emma:interpretation id="interp8" emma:lang="tr-TR" emma:confidence="0">
                  <emma:literal>k</emma:literal>
                </emma:interpretation>
                <emma:interpretation id="interp9" emma:lang="tr-TR" emma:confidence="0">
                  <emma:literal>K</emma:literal>
                </emma:interpretation>
              </emma:one-of>
            </emma:emma>
          </inkml:annotationXML>
          <inkml:trace contextRef="#ctx0" brushRef="#br0" timeOffset="1218.6389">58-1902 568,'0'9'0,"0"7"110,0 3-59,0-3 3,0 5-3,0-1-12,0 1-6,0-3-3,0 4-7,-2-1-2,2-4-6,0 1-2,0-7 1,2 3 1,4-3-2,0 2-2,4-3-4,-8-1-2,-1-3-5,1 0 0,2 0 0,0-2-1,4-4 0,0 0 1,-1 0 0,1 0 0,6-10-6,-3-2 2,3-6-1,-1-7 0,1 0-1,1-6-4,-5-1 1,1 1 3,-7-3 0,-2 0-2,0 1-6,-2-1-2,0 5 3,-2 2 5,-7 5 4,-5 3 1,-1 8 1,-1 1 3,3 2 3,-5 4-3,5 2-2,-5 2 0,3 0-3,-4 0-3,5 6-1,-3-1-5,5 6-7,2-2-1,6 0 0,1 3-3,3-2 0,0 4-1,0-3 3,7 3-8,7 0-6,-1-3-16,1 2-13,1-4-9,1-2-30,-1 2-25,1-9-38</inkml:trace>
          <inkml:trace contextRef="#ctx0" brushRef="#br0" timeOffset="1604.0256">462-2221 262,'0'-2'0,"0"2"192,0 0-132,-2 0-26,-3 0-5,1 9-1,-2-3 4,0 3 6,0 5 1,1-3 4,3 3-11,0-1-8,2 0-4,0 1-3,0 0-5,5 0-8,5-2-2,0 2 0,1-4 0,5-2 1,-3 1 0,5-5 1,1 2 4,2-2 0,-1 0-1,-1 1 5,2 0 2,-1 1-6,-5 6 1,4-4 0,-3 1-2,-1 3 0,-3-1-3,-2 0-2,-5-3-2,1 2 0,2-1 0,-8 0 1,2-2-1,0 2 0,-2-4 2,0 4-2,0 4 2,-2-4-3,-6 2-20,-2 1 1,-3-4-11,-1 1-9,-3 0-23,-2-5-39,-3 1-23,1-2-44,0-3-75</inkml:trace>
          <inkml:trace contextRef="#ctx0" brushRef="#br0" timeOffset="1788.9091">503-2299 758,'8'-21'0,"5"3"39,8 1-31,-7-2 9,3 2-2,3-2-3,3 0 2,2 2-5,2 0 4,-2 5-3,0-3-13,0 5 3,-5 3 0,-3 7-68,-1 0-116,-13 0-191</inkml:trace>
        </inkml:traceGroup>
        <inkml:traceGroup>
          <inkml:annotationXML>
            <emma:emma xmlns:emma="http://www.w3.org/2003/04/emma" version="1.0">
              <emma:interpretation id="{5329234A-6A93-47BF-93B8-49EFA0610FB2}" emma:medium="tactile" emma:mode="ink">
                <msink:context xmlns:msink="http://schemas.microsoft.com/ink/2010/main" type="inkWord" rotatedBoundingBox="8714,13976 9712,12483 10560,13050 9562,14543">
                  <msink:destinationLink direction="with" ref="{D14B7224-A4A7-4F89-A6C1-DEE9507DCBBE}"/>
                  <msink:destinationLink direction="with" ref="{BC0B9E67-0969-49FF-96E8-FA46554C8EB4}"/>
                </msink:context>
              </emma:interpretation>
              <emma:one-of disjunction-type="recognition" id="oneOf2">
                <emma:interpretation id="interp10" emma:lang="tr-TR" emma:confidence="0">
                  <emma:literal>@öiun</emma:literal>
                </emma:interpretation>
                <emma:interpretation id="interp11" emma:lang="tr-TR" emma:confidence="0">
                  <emma:literal>@öun</emma:literal>
                </emma:interpretation>
                <emma:interpretation id="interp12" emma:lang="tr-TR" emma:confidence="0">
                  <emma:literal>@öirn</emma:literal>
                </emma:interpretation>
                <emma:interpretation id="interp13" emma:lang="tr-TR" emma:confidence="0">
                  <emma:literal>@öiün</emma:literal>
                </emma:interpretation>
                <emma:interpretation id="interp14" emma:lang="tr-TR" emma:confidence="0">
                  <emma:literal>@öaun</emma:literal>
                </emma:interpretation>
              </emma:one-of>
            </emma:emma>
          </inkml:annotationXML>
          <inkml:trace contextRef="#ctx0" brushRef="#br0" timeOffset="-65846.52">-1140 418 47,'-4'-2'53,"-4"2"-18,3-2-6,-1 0 6,-4-1-7,0-1 0,5 2 12,-3 0-6,2 0-17,-2-4 3,-1 6-7,3-1 2,0-2 5,0 3-2,4-2 11,0-1 12,2 3-7,-2 0-2,-3 3-10,-5 3-7,-2 10 5,-1-1-3,-1-3 0,5 8-2,1-8 1,4 1 5,0-1-7,4-8-8,0 4-4,0-2 1,4-2 1,0-2 2,0 1-3,-2 2-1,2-5 4,0 4-4,1-4-1,3 0 1,0 0 1,5 0-1,1-2-1,-3-5 6,1-2-10,0-2 6,1-2 3,-5 1-6,0-4 0,-1 2 0,-3-4 1,0 5-1,-4-2 0,0 5 0,0 3 1,0 1-1,-8-3 0,1 2 0,-5 5 1,-3 2-1,1 0-6,-3 0 4,-1 0 4,-1 0 5,0 2-1,5 1-4,2-1 0,7 2 10,-3 1-4,8-1 4,-6 2-5,4-1-1,-2-1-3,0 6-1,3 3 1,-3-5-2,4 2 1,0 3 1,0-1 0,4-2 1,-1 2 3,3-2-3,-2-1-1,0 2 3,4-5-1,-3 1 0,-3-6-4,2 1-1,4 0 0,-2 0 0,2-2 3,1 0-3,3 0 0,1 0 4,1-7-3,1-6 0,5-7 7,1-2-10,-2 0-2,-3 1 1,-3 0-7,-3 3-1,-4 0-3,-4-2-4,-2 2-10,0 5 7,-6 1 10,-2 6 5,-4 1 4,-1 5-5,-4 0-8,-5 0 16,5 7 0,-8 6 12,2 1-4,-4 3 5,5-3-2,7 4 1,1 0-3,-1 2-3,5-2 1,2 4-1,5-9-1,3 8-2,0-5 1,0-2 0,0 5-1,9-2-2,-1-6-1,4 2 0,-3-1 2,3-5 5,1-3-2,1 0 0,-1-4 2,5 0-2,-1 0-2,2-8 1,-1-1 0,-1-1-3,3-5 0,-5 6-4,2 0 4,-3-9 1,-2 6-6,1-3-1,-7-1-3,2-1 4,-3 4-3,-1-4-3,-4 2 0,0 0-2,-4-1-2,-9 1 0,1 2 2,-5 1 4,0 3 2,-3 5-5,1 4 0,-4 0 1,-2 6 13,-4 8 5,-2 6 0,0-4 0,4 10 1,5-5 4,1-1-1,10 0 2,-1-3-5,6 0-2,2-3-2,2 4-2,2-6 0,0 3-1,0-1 0,0-8-2,4 5-2,6-4 1,-2-3 0,1 1 0,1-2 13,2-1-8,1 0 0,3-2-5,-3 0 0,3-2 5,-1-3-5,2-6 7,1-5-5,3-2 0,0-4-3,-3-3 2,-1 5 6,-5-4-7,-8 6 0,-1 6 3,-3 0-3,-5-1 0,-3 5-14,-6 0 1,-1 1-9,-6 7-14,-6 0-5,-2 7-2,3 3-18,7 3-12,4 5-52,5-6-49,6 2-54</inkml:trace>
          <inkml:trace contextRef="#ctx0" brushRef="#br1" timeOffset="-84477.401">-1231 1144 248,'0'0'0,"0"0"146,0 3-109,0 3-4,0-3-2,6 7-6,0 2-11,1-5-6,3 2-6,2 0 1,-3 2 0,3-4-4,-2 0-1,-5 1-91,3-5-130</inkml:trace>
          <inkml:trace contextRef="#ctx0" brushRef="#br1" timeOffset="-85047.7741">-1324 1241 102,'6'-4'0,"4"-7"43,-2 1-26,5-3-7,1 0 1,-1 3 0,-3-1-1,-4 3 5,-3 7 7,-3-3 15,4 4 2,-4 0 0,0 0-1,0 0 0,0 0 11,-2 0 3,0 5-1,-1 0-5,-3 3 1,-2-4-11,4 3-5,0-7 0,4 2 0,0-2-7,0 0-10,0 0-7,0 1-1,0 1-2,0 5 1,0 1 4,0 1 3,0-1 1,0 2-4,0-1 2,2 3 2,0-3-5,2 2-1,4-3 2,-2-2-2,1 3 0,1-1 0,0 1-4,1-3-1,1 6-1,-2-3 0,3 0 1,-1 1-2,2-2 0,-7-1 0,3-1 0,0-1 0,-2-3 0,-2 0 0,1-1-21,-3-1 1,0 0-7,0 0-11,2 0-9,-2 0-21,2-1-25,0-8-6,0-4-24,-1-1-41,-1 1 8</inkml:trace>
          <inkml:trace contextRef="#ctx0" brushRef="#br1" timeOffset="-84731.3676">-1045 1153 181,'-4'-4'0,"4"4"72,-2-2-7,2-1-1,0 3-11,0 0-11,0 0-14,0 0-6,0 3 5,6 3 1,-6 2-1,0 6-3,0-1 8,-4 4-5,-2 0 1,0 0-2,0-3 0,-1-3 0,1 0-3,2 1-4,-4-6-4,2 7 0,1-6 0,-3 3-3,4 1-4,2-3-2,-2 1-4,0-4-4,4 1 1,0 1 1,0-4 0,0-1-35,0-2-18,0 0-34,0 2-28,0-2-12,0 0-40,0 0 12</inkml:trace>
          <inkml:trace contextRef="#ctx0" brushRef="#br1" timeOffset="-85813.0034">-1273 571 366,'-6'0'0,"-4"3"76,-5 1-59,5 0 8,-2 1 2,5-5 4,-1 0-7,2 0-2,2 0 0,0 3 1,4-3-1,0 0-6,0 0-10,0 2-3,0 5 4,0 3 7,0-1-3,0-4-3,6 2-3,0 0-5,0-3 0,2 0 5,-5-1 1,5-3 8,0 0 2,0 0-11,-1 0-3,3-11 2,0-3-1,1 3-1,-5-5-2,2 0 0,-2-6-10,-1 0-1,1-2-7,-2-1 0,0 4 4,-4 2 12,0 4-3,0 7 7,-6 4 2,-2 4 6,1 0 11,-9 2-12,-1 6 1,-4 7 5,3-1 10,5 4 0,-3-2-2,6 2-11,5-5-4,-3-4-4,6 9-2,-4-8 0,4-4-2,2 5 0,0-9 2,0 2-3,4 2-1,2-6 1,2 0 2,-1 2 9,3-2-5,0 0-3,1 0 0,3-8 0,-1 0 1,1-5-3,1 1 0,-5-8 4,4 9-5,-9-3 1,1 1 0,-2 1 0,-4-1 0,0 4-1,0 0 1,-2 0-1,-4 2 0,-1 3 2,-3 1-1,-4 2 0,-1 1 4,-2 0-4,-5 0 0,7 8 0,-3 1 0,3 4 1,1-5-1,5 3 8,1-3-6,0 0-2,4 3 0,1 2 3,-1-1-2,4 3 1,0-4 0,2-3 0,3 0 0,3-1 0,-2-1-2,6 2 0,-5-8 10,3 0 1,-2 0-7,3 0 0,-1 0-1,5-8 2,1 0 0,-1-5-3,7-1 1,-7-9-3,4-1 0,-3 1 0,-8 3 2,-1 2-1,-1-1-2,-4 0 2,-2 5 0,0-2-2,-4 2 1,-11 1 0,3 0 1,-7 7 0,1 5-2,-1 1 2,-4 0 7,0 1-10,5 9 2,-1 1 0,5 3 0,5 2-5,-3 0-33,8 4-26,0-6-65,2 3-134</inkml:trace>
          <inkml:trace contextRef="#ctx0" brushRef="#br0" timeOffset="21014.7428">-394-2129 15,'-2'0'0,"2"0"44,0 0-18,0 0 4,0 0-10,0 0 1,0 0 1,0-7 6,0 1-7,0-1-16,0-2-8,4 1 0,2 0 2,-2 4 2,-2-1 0,-1 5 3,-1-2-1,0 2 4,0 0 2,0-2 2,2 2 0,-2 0-5,4 0-6,-4 0 0,0 0 152,0 0-88,0-2-12,0 2-10,0 0-3,0-2-5,0-3-6,-2 2-5,0-3-1,2-1 0,-2-4-1,2-3-4,0-3-5,0-6-8,0-1 0,4-7-6,4 1 4,-2-4-2,2-2 0,1 2 0,3 0 0,-1 0-1,-3 6 1,4 5 0,-3 2 3,-3 6-3,2 1 0,-2 5 7,-2 5-6,-2 2 1,-2 0 1,0 2 0,0 0 7,0 0 4,0 0 4,0 0-2,0 0-6,0 0-11,0 0-1,-4 0 3,-4 2 7,4-2-3,-4 2-4,5-2 2,1 0 0,0 0-1,0 0 1,2 0-2,0 0 4,-2 0-8,2-11 2,0-1-2,0-3-4,0-3-1,0-4 1,0 1-1,0-4 0,0 1-3,0 6-6,0 1 0,2 2 5,-2 2 8,0 6 3,0 2 1,0 3 0,0 0 0,0 0-3,-4 2 0,-4 0 0,-2 0-18,-1 4 19,-3 3-6,-5 4 7,0 5 1,1-3 0,1 1-4,7-5 4,-1-2 0,1 0-15,4-1 6,2-1 5,2-1 3,2-2 0,-2-2 1,2 0 0,0 0-3,0 0 3,0 0 0,0-2 0,2 2 2,2-3-2,4-1 0,-6-2 2,4-3 0,0 2-2,3-2 0,-1-4 2,4 3-2,-9-3 0,-1-1 0,8 7 0,-2 1 1,-1-3-2,5 0 2,-2 0-2,3 2 1,-1-2 0,-1 5 0,1 2 0,0 2 11,-3 0 1,-1 2 3,0 7 0,1-1 5,3 0 2,-2 1 1,-3 4-3,-1-2-5,4-2 2,-2 5 1,-1-6-3,3 2-8,-2 1-3,3-2-3,-1-2-1,-2 5 0,1-5-38,-5 1-62,-4 3-129,0-6-211</inkml:trace>
          <inkml:trace contextRef="#ctx0" brushRef="#br0" timeOffset="-63587.3173">-781 100 177,'0'0'0,"-3"0"195,-7 0-151,-4 4-2,-1 9-12,-4 1-2,1 3-1,5-2-1,-5 0-6,5 1 1,1-1 0,-3 4-7,3 0 2,0-4-2,1 4 0,1-5-1,1 4 2,-1-2 2,4 4-4,-5-4-2,-1 1-1,6-3-1,-4 4-2,5-8-1,-3-2-6,6-1 0,2-3 3,0-4-4,0 2-4,0-2-11,4 0-3,6 0 8,1-9 10,10-3-14,3-7-14,3-2-8,-2-3-1,0 2-5,0-1 9,-4 1 20,1 1 12,-3 3-1,4 3 0,-2-2 6,-1 4 0,1 0-2,-2 4-1,-1-5 0,-3 8 0,1-1 8,-5 4-3,5 1 4,-5-2-3,1 4 0,-3-3-1,1 3-5,-8 0 0,2 0 6,0 3-7,-4 1-1,0 4 4,0 0 15,0 8 9,-6 2 5,-4 5-6,-3 3-7,-1-1-2,-3-4 2,-1 0-4,1-4 5,2 2 2,1-5-4,3 4 0,-3-6-2,2 3-3,7-5-6,-3-2-3,0-1 0,4-3-2,2-2 1,2-2-1,0 0-2,0 0-1,0 0 2,0 0-19,6-4 2,6-9 7,3 1-6,5-10-25,3 2-2,-2-3-1,-2-3-11,4-4-5,-5 3-9,5 2-3,-2-2 14,1 5 20,-1 4 13,-6 3 20,-1 3 5,-3-1 0,-5 4 10,0 7 4,-4 2 8,-2-2 6,0 2 10,0 0-3,-6 0-1,-2 0-3,-3 2-3,-3 6-1,-1 10 4,-3-4-5,1 8 3,-2-5-2,1 7 0,3 0 1,1-1-2,1-5-8,-1 5-5,8-6-4,1 3 0,1-8-2,2 1-1,-2-4-3,4-5-1,-2 4-1,2-6 0,0 4-2,0-6 0,0 0 0,0 3 0,0-3 0,0 0-7,0 0-5,4-3-4,4-7 0,3 0-1,5-10-18,5-3-12,-2 1-1,5-2 10,1 3 12,-4 0 0,0 2 1,0 2-1,1 1-10,-7 4 0,1-2 12,-3 5 21,-1 1 1,-4 5 5,-8 3 5,0 0 25,0 0 0,0 0 6,-8 7 8,-2 4 8,-1 5-7,-3 2-4,-1 0-10,-1 4-1,-1-4 4,1 5-10,-1-1-7,1-2-5,3 3 3,1-1-3,3-3-3,3 0-7,0-3-2,4 0 1,-2-3-3,4 1 0,0-5 2,0-2-2,0 0 0,0-7 0,0 0-6,0 0-5,0 0-1,0 0 5,8-9 4,5-4 3,3-6 0,11-6-47,-6 0-6,0-4 11,1 2 1,-7 1 17,1 3 13,-1 7 9,-1-2 1,-3 10 0,3 0 2,-3 1 1,1 3-2,1 0 0,-5 4 20,2 0-1,-2 0-1,-5 0-5,3 6-5,-4 5-5,-2-5-1,0 9-2,0 1 0,-6 4 0,-7 0-142,-8 2-167</inkml:trace>
        </inkml:traceGroup>
        <inkml:traceGroup>
          <inkml:annotationXML>
            <emma:emma xmlns:emma="http://www.w3.org/2003/04/emma" version="1.0">
              <emma:interpretation id="{083DFCFF-23B1-486B-B05F-76F3A0F42ECF}" emma:medium="tactile" emma:mode="ink">
                <msink:context xmlns:msink="http://schemas.microsoft.com/ink/2010/main" type="inkWord" rotatedBoundingBox="9796,12146 10554,10687 11378,11115 10620,12574"/>
              </emma:interpretation>
              <emma:one-of disjunction-type="recognition" id="oneOf3">
                <emma:interpretation id="interp15" emma:lang="tr-TR" emma:confidence="0">
                  <emma:literal>bos</emma:literal>
                </emma:interpretation>
                <emma:interpretation id="interp16" emma:lang="tr-TR" emma:confidence="0">
                  <emma:literal>as-</emma:literal>
                </emma:interpretation>
                <emma:interpretation id="interp17" emma:lang="tr-TR" emma:confidence="0">
                  <emma:literal>sos.</emma:literal>
                </emma:interpretation>
                <emma:interpretation id="interp18" emma:lang="tr-TR" emma:confidence="0">
                  <emma:literal>bos.</emma:literal>
                </emma:interpretation>
                <emma:interpretation id="interp19" emma:lang="tr-TR" emma:confidence="0">
                  <emma:literal>"Pos.</emma:literal>
                </emma:interpretation>
              </emma:one-of>
            </emma:emma>
          </inkml:annotationXML>
          <inkml:trace contextRef="#ctx0" brushRef="#br0" timeOffset="-64674.6765">-819 72 248,'0'-2'0,"0"2"84,-4 0-64,-2 0 10,0 0 0,1 0-5,-1 0 6,0 5 5,2 3-5,-4 1-4,-1 3-4,-3 6 2,2-2-1,-5 9 2,3 1-3,-1-3 0,-3 2-1,3-4 0,-1 0-10,-3-5 1,7 7-3,-1-8-6,-1 5-3,4-6 5,-1 1 2,-1-5-11,-2-1 6,7-1 1,-3-3-6,4 1 2,0-4 0,4-2 0,0 0-48,0 0 6,4-6-7,6-7-34,3-1-17,7-10-21,1-1-7,2-2-30</inkml:trace>
          <inkml:trace contextRef="#ctx0" brushRef="#br0" timeOffset="-64959.9051">-974-5 131,'-6'-4'0,"-3"4"142,-1 0-83,0 0-19,1 0-5,-1 0 3,0 1 1,-1 5-7,-1 3 2,3 3-5,-3 1-2,2 5 2,1-2-1,-1 8 0,2-1-3,0-1-7,1 6-6,1-7-7,-2 0 0,0-1-3,7 0 0,-7-1 3,4-1-6,0-5 2,0 2 2,2-1-5,2-9-3,0 4-32,0-3 2,0-4 0,0 4-17,0-6-7,0 0 5,4 0-8,6-8-17,3-7-33,5-1-38</inkml:trace>
          <inkml:trace contextRef="#ctx0" brushRef="#br0" timeOffset="-65263.1403">-1041-23 21,'0'-4'21,"0"-1"14,-4 4 7,4-1-12,-4 0 4,2-2 11,2 4 11,0 0-2,0 0-17,0 0-15,0 0-8,0 0 3,-2 9 10,-4 3 15,-2 3-5,-3 4-15,-1-3 9,-3 12 9,-3-5-7,1 2-2,1-2 0,3 3-10,1-3-6,-1-4 0,-1 4-4,3-4-2,-3-2-7,3-5 2,-3 2-2,4-3 0,3-2-2,3-5 0,4-1 0,0-3-20,0 0-16,0 0-6,6 0-4,3-5-1,5-4-5,5-5-40,2-8-63,8 0 0</inkml:trace>
          <inkml:trace contextRef="#ctx0" brushRef="#br0" timeOffset="-964.5669">-800 234 28,'0'-1'0,"0"1"25,0 0-7,-2 0 7,-2 0-9,-3 0 6,5 1-17,-4 4-3,2-5 3,2 1-1,0-1 4,2 0 1,0 0 11,0 0-6,0 0 4,0 0-2,0 0-26,0 0 18,0 0 76,0 0-26,0 0-29,0 0-10,0 0-10,0 0 0,0 0 3,0 0 2,0 0-2,0 0-3,0 0-6,0 0 4,0 0 4,0 0-3,0 0 5,0 0 1,0 0 3,0 0 3,0 0-2,0 0 0,0 0 2,0 0 1,0 0 1,0-1-1,0 1 4,0 0-2,0 0-5,0 0-7,0 0-7,0 0-3,0 0-2,0 0 1,0 0 0,0 0-2,0 0 2,0 0 0,0 0 0,0 0 2,0 0-2,0 0 3,0-2 4,0 2 12,0-3 3,0 2 1,0-4-4,0-3-9,-6-6-3,4 4-3,-1-4 2,-3 1-3,0 1-1,-4-3 3,1 0 1,-1-4 7,0 3-1,1-8-2,3 3-1,-2-4-5,0-2-4,4-1 0,3-1 0,-3-1 0,2 3-3,2 2 2,0 1 2,0 0 1,0-4-3,4 5 0,1-5 2,7 3-2,-2 0-2,1 4 3,3-3 0,-1-1-2,-1 5 2,1-4 0,3-1 0,-1 6-1,-1-5 2,3 1-2,1-2 1,-1 3-1,2 0 1,-3 1 0,1 4 0,1 0 0,-1 2 0,-1 2 0,-1 3-1,0 5 1,-5-3 0,0 4-4,1 1 3,-5 1 1,4-5 0,1 4 0,-3-1-2,0-1 4,-4 4-2,-2-1 0,4-4 0,-3 5 2,3-6-2,-6-2 4,0 0-4,2-1 0,-2-5 1,0 0-5,0-1-3,0 1 2,-8-4 0,3 6 4,-5 0-2,0-1-3,-1 5 12,-3-1-3,-1 6-1,1 0-4,-5 0 4,5 3 0,-5 1-1,2 0-1,1 0 0,1 0 5,7 0-4,2 0 1,4 0 1,0 0-3,2 0 0,0 0 0,0 0-5,0 0 1,0 0 4,2 0 0,4 0-5,6 0 5,1-4 0,3-3 3,-1 4-2,2-3-1,-1-1 0,-6 5 0,1-1 1,-5 2 0,2 1-1,-1 0 0,-5 0 0,2 0 0,0 0 10,2 0-7,2 1 1,3 2-2,-1 2 4,-2 5-1,3-1 2,-5 1 1,4 3 0,5-1 0,-3 4 1,-5 1 1,1 0-4,2 2-3,1 1-2,1 0 0,4 1-1,-5-1 0,-1-4-33,-3 4-20,-1-3-53,-6-5-102,0-2-128</inkml:trace>
          <inkml:trace contextRef="#ctx0" brushRef="#br0" timeOffset="316.402">-467-1499 474,'0'0'0,"0"0"168,0 2-144,0 1 0,0 1 22,2 3 7,3-1-19,5 3-13,-6-1-9,4 2-4,-3 1 5,3 1-5,2 3 3,-1-2 4,1-1 0,0 7-1,-1-4-6,-3 0-2,2-1-5,-4-1 0,2-1 0,1 1 0,-5-4 0,0 3-2,-2-5-9,0-3-8,0 0-12,0-2-10,0-2-29,0 0-46,0-2-39,0-9-113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23-12-12T08:12:18.4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6C2D29C-7A57-4E45-84A2-5A75EDBE6CB5}" emma:medium="tactile" emma:mode="ink">
          <msink:context xmlns:msink="http://schemas.microsoft.com/ink/2010/main" type="writingRegion" rotatedBoundingBox="8977,14983 11592,15040 11576,15789 8961,15732"/>
        </emma:interpretation>
      </emma:emma>
    </inkml:annotationXML>
    <inkml:traceGroup>
      <inkml:annotationXML>
        <emma:emma xmlns:emma="http://www.w3.org/2003/04/emma" version="1.0">
          <emma:interpretation id="{02BA415C-F0FD-40DE-8D9F-98B651632FB8}" emma:medium="tactile" emma:mode="ink">
            <msink:context xmlns:msink="http://schemas.microsoft.com/ink/2010/main" type="paragraph" rotatedBoundingBox="8977,14983 11592,15040 11576,15789 8961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B6417-8998-4299-949E-4E9021A12E74}" emma:medium="tactile" emma:mode="ink">
              <msink:context xmlns:msink="http://schemas.microsoft.com/ink/2010/main" type="line" rotatedBoundingBox="8977,14983 11592,15040 11576,15789 8961,15732"/>
            </emma:interpretation>
          </emma:emma>
        </inkml:annotationXML>
        <inkml:traceGroup>
          <inkml:annotationXML>
            <emma:emma xmlns:emma="http://www.w3.org/2003/04/emma" version="1.0">
              <emma:interpretation id="{E464AA75-8A3B-4696-AEDB-6B9444DB3EBF}" emma:medium="tactile" emma:mode="ink">
                <msink:context xmlns:msink="http://schemas.microsoft.com/ink/2010/main" type="inkWord" rotatedBoundingBox="8977,14983 11592,15040 11576,15789 8961,15732"/>
              </emma:interpretation>
              <emma:one-of disjunction-type="recognition" id="oneOf0">
                <emma:interpretation id="interp0" emma:lang="tr-TR" emma:confidence="0">
                  <emma:literal>+3,707</emma:literal>
                </emma:interpretation>
                <emma:interpretation id="interp1" emma:lang="tr-TR" emma:confidence="0">
                  <emma:literal>73,707</emma:literal>
                </emma:interpretation>
                <emma:interpretation id="interp2" emma:lang="tr-TR" emma:confidence="0">
                  <emma:literal>+3,to7</emma:literal>
                </emma:interpretation>
                <emma:interpretation id="interp3" emma:lang="tr-TR" emma:confidence="0">
                  <emma:literal>+3.to7</emma:literal>
                </emma:interpretation>
                <emma:interpretation id="interp4" emma:lang="tr-TR" emma:confidence="0">
                  <emma:literal>773,707</emma:literal>
                </emma:interpretation>
              </emma:one-of>
            </emma:emma>
          </inkml:annotationXML>
          <inkml:trace contextRef="#ctx0" brushRef="#br0">-1258 1685 272,'-4'-4'0,"4"2"102,0 2-43,0 0-4,2 0-6,0 0-2,6 0-4,-1 2 0,-1 4 2,2 3-3,0-1-12,-6 0-6,5-5 3,-3 0-3,2 2-3,-2 4 5,0-3-5,0 3-5,-2 1 1,0 5-4,-2-4 1,0 7-2,0-3-4,0 2-3,0-2 2,-2 0-1,0 4-1,2-1-3,-4-1-1,4 2-1,0-4 0,0-1-31,0 5-8,4-6-26,0 2-26,-1 1-37,1 0-19,-2 2-36,-2-1 19,0 0-24</inkml:trace>
          <inkml:trace contextRef="#ctx0" brushRef="#br0" timeOffset="2739.0928">-794 1696 197,'-4'-5'0,"4"1"93,0 1-70,0-2 20,0-1-10,0-1 3,0 3 9,0-3-13,0 4-6,0-1-4,2-2-7,0 3-3,0-2 2,4 1 1,1-4 7,-5 4 2,4 0 4,2-7 1,0 5-1,3-6 1,1 5-7,3-4-6,-1 0-1,1 4-6,1-2 3,-1 3-5,3-5 3,-3 4 0,2 0-3,1 0-1,-5 3 0,-1 2 4,-2-3-4,-5 5-2,-3 0-1,0 0-5,-2 5 1,0 1 0,0 3 2,0 5 11,-2 3-1,-5 2-1,-5 0-4,2 1 7,-1 2-7,-1 2 2,-1-4-5,5-1 2,-2 0-3,4-2 0,4-2-2,1 0 0,-1-3 1,2-3-1,0-1 0,0-2 0,0 3 2,0-3-2,0-4 0,0-2-2,0 2 2,0 1 0,0 1 1,0-2-1,3 4 0,1 2 1,0 3-1,0-2 1,2 3-1,2 0 1,-3 1-1,3 2 0,-2-1 0,2 1 0,3 1-3,1-2 1,-1 2 1,-1-5 1,0 4 0,-2-2 1,-5 1-1,3-3 0,-6-2 0,0 2 1,0-1-1,0-4 0,-4 5 0,-5-1-6,-5 1 1,-1-3 4,-3 5 2,-1-7 3,3 0-4,-1 1 0,-2-4 6,1 1-5,3 1 2,1-2-5,3-3 4,1 1 0,0-1-4,5 0-17,-1 0-6,2-4-20,0-1-33,2-2-28,2 2-33,0 1-49,10 0-21</inkml:trace>
          <inkml:trace contextRef="#ctx0" brushRef="#br0" timeOffset="2993.1291">-330 2066 522,'6'5'0,"-3"-1"67,3 3-67,0-2 0,0 4 56,0-1-4,-2-1-8,1 3-5,1-2-5,-2 1-4,0 0-5,0-2-17,2 2-2,-6 2 3,3-4-4,-1 5-3,-2-4-4,6-1-12,-6 1-23,0 2-31,0-1-61,-8 0-38,-1-7-102</inkml:trace>
          <inkml:trace contextRef="#ctx0" brushRef="#br0" timeOffset="3525.713">-195 1689 419,'8'-8'0,"0"-2"53,5 3-51,-5-5 2,3 2-4,3 1 0,-4-4 50,3 1-17,1 3-2,-3 0-3,5 4-10,-5-2-1,-1 3-4,-2 2 3,-2 0 0,1 2 6,-7 0-1,4 0-7,0 4-4,2 7 1,2 4 4,-7 5 7,5 1 3,-4 0-3,2 4-1,2 1-1,-4-1-2,0 2-3,2-6-4,-1 5 0,-1-3-2,6-5 1,-4 4-3,0-3 0,2 1-3,-2 2 1,1-4-1,-1 4-1,-2-6 0,4 2 2,-4-2-2,0 2-1,4 2-1,-4-5-1,1 2 0,3-2 2,-2-1-2,2-1 0,-4-1 2,4 1-2,-3-4 0,-1 0-21,0-4 0,2 2-10,-4-3-23,0 0-22,0-1-39,-4-1-20,-1 0-27,-5-2-88</inkml:trace>
          <inkml:trace contextRef="#ctx0" brushRef="#br0" timeOffset="3841.8396">-77 1899 361,'0'-5'0,"0"5"108,8 0-73,-2 0 6,3 0 24,5 0 0,1 0-5,5-4-12,-7 1-10,6 1-11,-3 2-6,3 0-7,-1-1 1,-7 1 2,1 0-7,-3 0-1,-1 0-4,-2 0-2,2 0-1,-1 0-1,-3 0 0,2 0 1,-6 0-3,0 0-1,2 1-17,-2 5-20,0-1-17,0 3-29,0 1-16,0-1-8,0 4-26,0-9-53</inkml:trace>
          <inkml:trace contextRef="#ctx0" brushRef="#br0" timeOffset="4243.0544">348 1866 348,'6'0'0,"2"0"53,0 5-30,-3 1 12,-1 4 2,-4 5 12,0-3 7,0 8 5,0-6-9,0 8-9,0-6-10,0 1 0,2 2-1,4-6-4,-6 2-2,4-1-3,2-7-3,-3 1-7,3-1-3,0-2-4,0 2-1,-2-1-1,2-6-2,-1 3 2,3-3-2,-2 0 0,2 0 1,1 0-3,-1-9 0,6-2 8,-3-1-6,3-4-1,-1-2-2,-7 1-4,2-4-2,-1 2 2,-7-2-4,2 0-4,-2-4-2,-2 4-5,-7 0 4,-3-1 4,-3 6 4,1 0 0,1 5 7,-3 2-2,1 5-3,-3 2 0,1 2 5,-2 0-10,-1 0 6,3 0 9,3 6-8,1 3-11,1-1-15,3 9-14,1-6-12,0 3 2,6-2-12,0 0-4,2-2-17,0-2-17,2-1-19,6-3-40</inkml:trace>
          <inkml:trace contextRef="#ctx0" brushRef="#br0" timeOffset="4745.5296">634 1586 489,'0'-8'0,"2"2"87,0 1-40,4 3 10,2-4-2,1 1-9,3 2-23,2 1-11,3 2-1,0-2-1,1 2 2,-1 0-4,-3 0-3,3 0-2,-3 2-1,-1 0 0,-1 8 5,3-1-6,-7 1 1,5-2-2,-3 3 0,2-2 5,-3 1-4,1 2-2,-2 0 2,-2 4 1,3-1 2,-5-3-2,4 6 4,-2-4 0,-3 3 4,-1-2-1,2 1-3,-4-1-2,4 6-3,-2-4 0,-2 6 0,2-2-1,-2-1 0,0 7 1,0-2-1,0 2 3,0 2-1,0-3-4,0 4 4,0-1-1,0-6 1,4 0-3,-2-4-1,0-2-8,2-7-6,-2-3-6,-1 0-7,1-5-11,2-1-15,-4-1-23,0 0-11,0 0-3,0 0-29,0-3-60</inkml:trace>
          <inkml:trace contextRef="#ctx0" brushRef="#br0" timeOffset="4997.9742">820 1917 338,'0'-3'0,"0"2"131,6-1-117,3 0 33,7-3 9,1 1 18,3 3-12,-1-4-2,2 2-11,4-3-3,-3 5-11,3-1-7,0-5-6,0 4-3,0-3-10,0 2-3,-2 0-4,1-3-2,-1 4 0,-2-2 1,-4 5-33,-3 0-65,-12 0-105,-2 7-177</inkml:trace>
          <inkml:trace contextRef="#ctx0" brushRef="#br0" timeOffset="-332.1519">-1378 1884 88,'-6'0'0,"4"-2"77,1 2-43,-3 0 13,4 0-2,-2 0-2,2-3 0,0 1-6,0 2-11,0 0-8,0 0-1,0-2-5,2 2-3,0-3 10,-2 2 4,2 1 5,1-2 7,1 2 1,4 0-7,2 0 0,-3-3-3,7 3 3,-2 0-2,-1 0-6,3 0 1,1 0-5,3 0-5,1 0-3,2 0-3,0 0 2,3 0-2,1-3-2,-2-2 2,0-2-2,-2 2 2,-1-2-3,-1 3 0,-4-3-1,-1 3 2,-6 1-4,-4 2 0,-1 1 0,-3 0 0,0-2 0,0 2-37,0 0-9,-1 0-15,-3 2-17,0 4 6,0 3-3,-4-3-21,-1-1-35,-1-1-31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image" Target="../media/image12.png"/><Relationship Id="rId16" Type="http://schemas.openxmlformats.org/officeDocument/2006/relationships/image" Target="../media/image1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emf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5" Type="http://schemas.openxmlformats.org/officeDocument/2006/relationships/customXml" Target="../ink/ink106.xml"/><Relationship Id="rId10" Type="http://schemas.openxmlformats.org/officeDocument/2006/relationships/image" Target="../media/image120.emf"/><Relationship Id="rId4" Type="http://schemas.openxmlformats.org/officeDocument/2006/relationships/image" Target="../media/image117.emf"/><Relationship Id="rId9" Type="http://schemas.openxmlformats.org/officeDocument/2006/relationships/customXml" Target="../ink/ink104.xml"/><Relationship Id="rId14" Type="http://schemas.openxmlformats.org/officeDocument/2006/relationships/image" Target="../media/image1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customXml" Target="../ink/ink112.xml"/><Relationship Id="rId18" Type="http://schemas.openxmlformats.org/officeDocument/2006/relationships/image" Target="../media/image133.emf"/><Relationship Id="rId26" Type="http://schemas.openxmlformats.org/officeDocument/2006/relationships/image" Target="../media/image137.emf"/><Relationship Id="rId3" Type="http://schemas.openxmlformats.org/officeDocument/2006/relationships/customXml" Target="../ink/ink107.xml"/><Relationship Id="rId21" Type="http://schemas.openxmlformats.org/officeDocument/2006/relationships/customXml" Target="../ink/ink116.xml"/><Relationship Id="rId34" Type="http://schemas.openxmlformats.org/officeDocument/2006/relationships/image" Target="../media/image141.emf"/><Relationship Id="rId7" Type="http://schemas.openxmlformats.org/officeDocument/2006/relationships/customXml" Target="../ink/ink109.xml"/><Relationship Id="rId12" Type="http://schemas.openxmlformats.org/officeDocument/2006/relationships/image" Target="../media/image130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62.emf"/><Relationship Id="rId2" Type="http://schemas.openxmlformats.org/officeDocument/2006/relationships/image" Target="../media/image14.png"/><Relationship Id="rId16" Type="http://schemas.openxmlformats.org/officeDocument/2006/relationships/image" Target="../media/image132.emf"/><Relationship Id="rId20" Type="http://schemas.openxmlformats.org/officeDocument/2006/relationships/image" Target="../media/image134.emf"/><Relationship Id="rId29" Type="http://schemas.openxmlformats.org/officeDocument/2006/relationships/customXml" Target="../ink/ink1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emf"/><Relationship Id="rId11" Type="http://schemas.openxmlformats.org/officeDocument/2006/relationships/customXml" Target="../ink/ink111.xml"/><Relationship Id="rId24" Type="http://schemas.openxmlformats.org/officeDocument/2006/relationships/image" Target="../media/image136.emf"/><Relationship Id="rId32" Type="http://schemas.openxmlformats.org/officeDocument/2006/relationships/image" Target="../media/image140.emf"/><Relationship Id="rId37" Type="http://schemas.openxmlformats.org/officeDocument/2006/relationships/customXml" Target="../ink/ink124.xml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38.emf"/><Relationship Id="rId36" Type="http://schemas.openxmlformats.org/officeDocument/2006/relationships/image" Target="../media/image142.emf"/><Relationship Id="rId10" Type="http://schemas.openxmlformats.org/officeDocument/2006/relationships/image" Target="../media/image129.emf"/><Relationship Id="rId19" Type="http://schemas.openxmlformats.org/officeDocument/2006/relationships/customXml" Target="../ink/ink115.xml"/><Relationship Id="rId31" Type="http://schemas.openxmlformats.org/officeDocument/2006/relationships/customXml" Target="../ink/ink121.xml"/><Relationship Id="rId4" Type="http://schemas.openxmlformats.org/officeDocument/2006/relationships/image" Target="../media/image126.emf"/><Relationship Id="rId9" Type="http://schemas.openxmlformats.org/officeDocument/2006/relationships/customXml" Target="../ink/ink110.xml"/><Relationship Id="rId14" Type="http://schemas.openxmlformats.org/officeDocument/2006/relationships/image" Target="../media/image131.emf"/><Relationship Id="rId22" Type="http://schemas.openxmlformats.org/officeDocument/2006/relationships/image" Target="../media/image135.emf"/><Relationship Id="rId27" Type="http://schemas.openxmlformats.org/officeDocument/2006/relationships/customXml" Target="../ink/ink119.xml"/><Relationship Id="rId30" Type="http://schemas.openxmlformats.org/officeDocument/2006/relationships/image" Target="../media/image139.emf"/><Relationship Id="rId35" Type="http://schemas.openxmlformats.org/officeDocument/2006/relationships/customXml" Target="../ink/ink1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15.emf"/><Relationship Id="rId18" Type="http://schemas.openxmlformats.org/officeDocument/2006/relationships/customXml" Target="../ink/ink132.xml"/><Relationship Id="rId3" Type="http://schemas.openxmlformats.org/officeDocument/2006/relationships/image" Target="../media/image16.png"/><Relationship Id="rId21" Type="http://schemas.openxmlformats.org/officeDocument/2006/relationships/image" Target="../media/image125.emf"/><Relationship Id="rId7" Type="http://schemas.openxmlformats.org/officeDocument/2006/relationships/image" Target="../media/image106.emf"/><Relationship Id="rId12" Type="http://schemas.openxmlformats.org/officeDocument/2006/relationships/customXml" Target="../ink/ink129.xml"/><Relationship Id="rId17" Type="http://schemas.openxmlformats.org/officeDocument/2006/relationships/image" Target="../media/image121.emf"/><Relationship Id="rId2" Type="http://schemas.openxmlformats.org/officeDocument/2006/relationships/image" Target="../media/image15.png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.xml"/><Relationship Id="rId11" Type="http://schemas.openxmlformats.org/officeDocument/2006/relationships/image" Target="../media/image114.emf"/><Relationship Id="rId5" Type="http://schemas.openxmlformats.org/officeDocument/2006/relationships/image" Target="../media/image100.emf"/><Relationship Id="rId15" Type="http://schemas.openxmlformats.org/officeDocument/2006/relationships/image" Target="../media/image116.emf"/><Relationship Id="rId23" Type="http://schemas.openxmlformats.org/officeDocument/2006/relationships/image" Target="../media/image143.emf"/><Relationship Id="rId10" Type="http://schemas.openxmlformats.org/officeDocument/2006/relationships/customXml" Target="../ink/ink128.xml"/><Relationship Id="rId19" Type="http://schemas.openxmlformats.org/officeDocument/2006/relationships/image" Target="../media/image124.emf"/><Relationship Id="rId4" Type="http://schemas.openxmlformats.org/officeDocument/2006/relationships/customXml" Target="../ink/ink125.xml"/><Relationship Id="rId9" Type="http://schemas.openxmlformats.org/officeDocument/2006/relationships/image" Target="../media/image108.emf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image" Target="../media/image149.emf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62.emf"/><Relationship Id="rId3" Type="http://schemas.openxmlformats.org/officeDocument/2006/relationships/image" Target="../media/image144.emf"/><Relationship Id="rId21" Type="http://schemas.openxmlformats.org/officeDocument/2006/relationships/image" Target="../media/image153.emf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7" Type="http://schemas.openxmlformats.org/officeDocument/2006/relationships/image" Target="../media/image146.emf"/><Relationship Id="rId12" Type="http://schemas.openxmlformats.org/officeDocument/2006/relationships/customXml" Target="../ink/ink140.xml"/><Relationship Id="rId17" Type="http://schemas.openxmlformats.org/officeDocument/2006/relationships/image" Target="../media/image151.emf"/><Relationship Id="rId25" Type="http://schemas.openxmlformats.org/officeDocument/2006/relationships/image" Target="../media/image155.emf"/><Relationship Id="rId33" Type="http://schemas.openxmlformats.org/officeDocument/2006/relationships/image" Target="../media/image159.emf"/><Relationship Id="rId38" Type="http://schemas.openxmlformats.org/officeDocument/2006/relationships/customXml" Target="../ink/ink153.xml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157.emf"/><Relationship Id="rId41" Type="http://schemas.openxmlformats.org/officeDocument/2006/relationships/image" Target="../media/image16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148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61.emf"/><Relationship Id="rId40" Type="http://schemas.openxmlformats.org/officeDocument/2006/relationships/customXml" Target="../ink/ink154.xml"/><Relationship Id="rId45" Type="http://schemas.openxmlformats.org/officeDocument/2006/relationships/image" Target="../media/image165.emf"/><Relationship Id="rId5" Type="http://schemas.openxmlformats.org/officeDocument/2006/relationships/image" Target="../media/image145.emf"/><Relationship Id="rId15" Type="http://schemas.openxmlformats.org/officeDocument/2006/relationships/image" Target="../media/image150.emf"/><Relationship Id="rId23" Type="http://schemas.openxmlformats.org/officeDocument/2006/relationships/image" Target="../media/image154.emf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10" Type="http://schemas.openxmlformats.org/officeDocument/2006/relationships/customXml" Target="../ink/ink139.xml"/><Relationship Id="rId19" Type="http://schemas.openxmlformats.org/officeDocument/2006/relationships/image" Target="../media/image152.emf"/><Relationship Id="rId31" Type="http://schemas.openxmlformats.org/officeDocument/2006/relationships/image" Target="../media/image158.emf"/><Relationship Id="rId44" Type="http://schemas.openxmlformats.org/officeDocument/2006/relationships/customXml" Target="../ink/ink156.xml"/><Relationship Id="rId4" Type="http://schemas.openxmlformats.org/officeDocument/2006/relationships/customXml" Target="../ink/ink136.xml"/><Relationship Id="rId9" Type="http://schemas.openxmlformats.org/officeDocument/2006/relationships/image" Target="../media/image147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56.emf"/><Relationship Id="rId30" Type="http://schemas.openxmlformats.org/officeDocument/2006/relationships/customXml" Target="../ink/ink149.xml"/><Relationship Id="rId35" Type="http://schemas.openxmlformats.org/officeDocument/2006/relationships/image" Target="../media/image160.emf"/><Relationship Id="rId43" Type="http://schemas.openxmlformats.org/officeDocument/2006/relationships/image" Target="../media/image16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62.xml"/><Relationship Id="rId18" Type="http://schemas.openxmlformats.org/officeDocument/2006/relationships/image" Target="../media/image174.emf"/><Relationship Id="rId3" Type="http://schemas.openxmlformats.org/officeDocument/2006/relationships/customXml" Target="../ink/ink157.xml"/><Relationship Id="rId7" Type="http://schemas.openxmlformats.org/officeDocument/2006/relationships/customXml" Target="../ink/ink159.xml"/><Relationship Id="rId12" Type="http://schemas.openxmlformats.org/officeDocument/2006/relationships/image" Target="../media/image171.emf"/><Relationship Id="rId17" Type="http://schemas.openxmlformats.org/officeDocument/2006/relationships/customXml" Target="../ink/ink164.xml"/><Relationship Id="rId2" Type="http://schemas.openxmlformats.org/officeDocument/2006/relationships/image" Target="../media/image17.png"/><Relationship Id="rId16" Type="http://schemas.openxmlformats.org/officeDocument/2006/relationships/image" Target="../media/image1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emf"/><Relationship Id="rId11" Type="http://schemas.openxmlformats.org/officeDocument/2006/relationships/customXml" Target="../ink/ink161.xml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customXml" Target="../ink/ink160.xml"/><Relationship Id="rId14" Type="http://schemas.openxmlformats.org/officeDocument/2006/relationships/image" Target="../media/image17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emf"/><Relationship Id="rId117" Type="http://schemas.openxmlformats.org/officeDocument/2006/relationships/image" Target="../media/image38.emf"/><Relationship Id="rId21" Type="http://schemas.openxmlformats.org/officeDocument/2006/relationships/customXml" Target="../ink/ink7.xml"/><Relationship Id="rId84" Type="http://schemas.openxmlformats.org/officeDocument/2006/relationships/customXml" Target="../ink/ink19.xml"/><Relationship Id="rId89" Type="http://schemas.openxmlformats.org/officeDocument/2006/relationships/image" Target="../media/image24.emf"/><Relationship Id="rId112" Type="http://schemas.openxmlformats.org/officeDocument/2006/relationships/customXml" Target="../ink/ink33.xml"/><Relationship Id="rId133" Type="http://schemas.openxmlformats.org/officeDocument/2006/relationships/image" Target="../media/image47.emf"/><Relationship Id="rId138" Type="http://schemas.openxmlformats.org/officeDocument/2006/relationships/customXml" Target="../ink/ink46.xml"/><Relationship Id="rId154" Type="http://schemas.openxmlformats.org/officeDocument/2006/relationships/customXml" Target="../ink/ink54.xml"/><Relationship Id="rId16" Type="http://schemas.openxmlformats.org/officeDocument/2006/relationships/image" Target="../media/image12.emf"/><Relationship Id="rId107" Type="http://schemas.openxmlformats.org/officeDocument/2006/relationships/image" Target="../media/image33.emf"/><Relationship Id="rId11" Type="http://schemas.openxmlformats.org/officeDocument/2006/relationships/customXml" Target="../ink/ink2.xml"/><Relationship Id="rId24" Type="http://schemas.openxmlformats.org/officeDocument/2006/relationships/image" Target="../media/image16.emf"/><Relationship Id="rId32" Type="http://schemas.openxmlformats.org/officeDocument/2006/relationships/customXml" Target="../ink/ink12.xml"/><Relationship Id="rId74" Type="http://schemas.openxmlformats.org/officeDocument/2006/relationships/oleObject" Target="../embeddings/oleObject3.bin"/><Relationship Id="rId79" Type="http://schemas.openxmlformats.org/officeDocument/2006/relationships/image" Target="../media/image6.emf"/><Relationship Id="rId87" Type="http://schemas.openxmlformats.org/officeDocument/2006/relationships/image" Target="../media/image23.emf"/><Relationship Id="rId102" Type="http://schemas.openxmlformats.org/officeDocument/2006/relationships/customXml" Target="../ink/ink28.xml"/><Relationship Id="rId110" Type="http://schemas.openxmlformats.org/officeDocument/2006/relationships/customXml" Target="../ink/ink32.xml"/><Relationship Id="rId115" Type="http://schemas.openxmlformats.org/officeDocument/2006/relationships/image" Target="../media/image37.emf"/><Relationship Id="rId123" Type="http://schemas.openxmlformats.org/officeDocument/2006/relationships/image" Target="../media/image42.emf"/><Relationship Id="rId128" Type="http://schemas.openxmlformats.org/officeDocument/2006/relationships/customXml" Target="../ink/ink41.xml"/><Relationship Id="rId131" Type="http://schemas.openxmlformats.org/officeDocument/2006/relationships/image" Target="../media/image46.emf"/><Relationship Id="rId136" Type="http://schemas.openxmlformats.org/officeDocument/2006/relationships/customXml" Target="../ink/ink45.xml"/><Relationship Id="rId144" Type="http://schemas.openxmlformats.org/officeDocument/2006/relationships/customXml" Target="../ink/ink49.xml"/><Relationship Id="rId149" Type="http://schemas.openxmlformats.org/officeDocument/2006/relationships/image" Target="../media/image55.emf"/><Relationship Id="rId157" Type="http://schemas.openxmlformats.org/officeDocument/2006/relationships/image" Target="../media/image59.emf"/><Relationship Id="rId5" Type="http://schemas.openxmlformats.org/officeDocument/2006/relationships/customXml" Target="../ink/ink1.xml"/><Relationship Id="rId82" Type="http://schemas.openxmlformats.org/officeDocument/2006/relationships/customXml" Target="../ink/ink18.xml"/><Relationship Id="rId90" Type="http://schemas.openxmlformats.org/officeDocument/2006/relationships/customXml" Target="../ink/ink22.xml"/><Relationship Id="rId95" Type="http://schemas.openxmlformats.org/officeDocument/2006/relationships/image" Target="../media/image27.emf"/><Relationship Id="rId152" Type="http://schemas.openxmlformats.org/officeDocument/2006/relationships/customXml" Target="../ink/ink53.xml"/><Relationship Id="rId19" Type="http://schemas.openxmlformats.org/officeDocument/2006/relationships/customXml" Target="../ink/ink6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image" Target="../media/image4.png"/><Relationship Id="rId30" Type="http://schemas.openxmlformats.org/officeDocument/2006/relationships/customXml" Target="../ink/ink11.xml"/><Relationship Id="rId35" Type="http://schemas.openxmlformats.org/officeDocument/2006/relationships/image" Target="../media/image22.emf"/><Relationship Id="rId77" Type="http://schemas.openxmlformats.org/officeDocument/2006/relationships/image" Target="../media/image5.emf"/><Relationship Id="rId100" Type="http://schemas.openxmlformats.org/officeDocument/2006/relationships/customXml" Target="../ink/ink27.xml"/><Relationship Id="rId105" Type="http://schemas.openxmlformats.org/officeDocument/2006/relationships/image" Target="../media/image32.emf"/><Relationship Id="rId113" Type="http://schemas.openxmlformats.org/officeDocument/2006/relationships/image" Target="../media/image36.emf"/><Relationship Id="rId118" Type="http://schemas.openxmlformats.org/officeDocument/2006/relationships/customXml" Target="../ink/ink36.xml"/><Relationship Id="rId126" Type="http://schemas.openxmlformats.org/officeDocument/2006/relationships/customXml" Target="../ink/ink40.xml"/><Relationship Id="rId134" Type="http://schemas.openxmlformats.org/officeDocument/2006/relationships/customXml" Target="../ink/ink44.xml"/><Relationship Id="rId139" Type="http://schemas.openxmlformats.org/officeDocument/2006/relationships/image" Target="../media/image50.emf"/><Relationship Id="rId147" Type="http://schemas.openxmlformats.org/officeDocument/2006/relationships/image" Target="../media/image54.emf"/><Relationship Id="rId72" Type="http://schemas.openxmlformats.org/officeDocument/2006/relationships/oleObject" Target="../embeddings/oleObject2.bin"/><Relationship Id="rId80" Type="http://schemas.openxmlformats.org/officeDocument/2006/relationships/customXml" Target="../ink/ink17.xml"/><Relationship Id="rId85" Type="http://schemas.openxmlformats.org/officeDocument/2006/relationships/image" Target="../media/image18.emf"/><Relationship Id="rId93" Type="http://schemas.openxmlformats.org/officeDocument/2006/relationships/image" Target="../media/image26.emf"/><Relationship Id="rId98" Type="http://schemas.openxmlformats.org/officeDocument/2006/relationships/customXml" Target="../ink/ink26.xml"/><Relationship Id="rId121" Type="http://schemas.openxmlformats.org/officeDocument/2006/relationships/image" Target="../media/image41.emf"/><Relationship Id="rId142" Type="http://schemas.openxmlformats.org/officeDocument/2006/relationships/customXml" Target="../ink/ink48.xml"/><Relationship Id="rId150" Type="http://schemas.openxmlformats.org/officeDocument/2006/relationships/customXml" Target="../ink/ink52.xml"/><Relationship Id="rId155" Type="http://schemas.openxmlformats.org/officeDocument/2006/relationships/image" Target="../media/image58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0.emf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image" Target="../media/image21.emf"/><Relationship Id="rId103" Type="http://schemas.openxmlformats.org/officeDocument/2006/relationships/image" Target="../media/image31.emf"/><Relationship Id="rId108" Type="http://schemas.openxmlformats.org/officeDocument/2006/relationships/customXml" Target="../ink/ink31.xml"/><Relationship Id="rId116" Type="http://schemas.openxmlformats.org/officeDocument/2006/relationships/customXml" Target="../ink/ink35.xml"/><Relationship Id="rId124" Type="http://schemas.openxmlformats.org/officeDocument/2006/relationships/customXml" Target="../ink/ink39.xml"/><Relationship Id="rId129" Type="http://schemas.openxmlformats.org/officeDocument/2006/relationships/image" Target="../media/image45.emf"/><Relationship Id="rId137" Type="http://schemas.openxmlformats.org/officeDocument/2006/relationships/image" Target="../media/image49.emf"/><Relationship Id="rId20" Type="http://schemas.openxmlformats.org/officeDocument/2006/relationships/image" Target="../media/image14.emf"/><Relationship Id="rId75" Type="http://schemas.openxmlformats.org/officeDocument/2006/relationships/image" Target="../media/image3.wmf"/><Relationship Id="rId83" Type="http://schemas.openxmlformats.org/officeDocument/2006/relationships/image" Target="../media/image8.emf"/><Relationship Id="rId88" Type="http://schemas.openxmlformats.org/officeDocument/2006/relationships/customXml" Target="../ink/ink21.xml"/><Relationship Id="rId91" Type="http://schemas.openxmlformats.org/officeDocument/2006/relationships/image" Target="../media/image25.emf"/><Relationship Id="rId96" Type="http://schemas.openxmlformats.org/officeDocument/2006/relationships/customXml" Target="../ink/ink25.xml"/><Relationship Id="rId111" Type="http://schemas.openxmlformats.org/officeDocument/2006/relationships/image" Target="../media/image35.emf"/><Relationship Id="rId132" Type="http://schemas.openxmlformats.org/officeDocument/2006/relationships/customXml" Target="../ink/ink43.xml"/><Relationship Id="rId140" Type="http://schemas.openxmlformats.org/officeDocument/2006/relationships/customXml" Target="../ink/ink47.xml"/><Relationship Id="rId145" Type="http://schemas.openxmlformats.org/officeDocument/2006/relationships/image" Target="../media/image53.emf"/><Relationship Id="rId153" Type="http://schemas.openxmlformats.org/officeDocument/2006/relationships/image" Target="../media/image57.emf"/><Relationship Id="rId1" Type="http://schemas.openxmlformats.org/officeDocument/2006/relationships/vmlDrawing" Target="../drawings/vmlDrawing1.vm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6" Type="http://schemas.openxmlformats.org/officeDocument/2006/relationships/customXml" Target="../ink/ink30.xml"/><Relationship Id="rId114" Type="http://schemas.openxmlformats.org/officeDocument/2006/relationships/customXml" Target="../ink/ink34.xml"/><Relationship Id="rId119" Type="http://schemas.openxmlformats.org/officeDocument/2006/relationships/image" Target="../media/image39.emf"/><Relationship Id="rId127" Type="http://schemas.openxmlformats.org/officeDocument/2006/relationships/image" Target="../media/image44.emf"/><Relationship Id="rId10" Type="http://schemas.openxmlformats.org/officeDocument/2006/relationships/image" Target="../media/image9.emf"/><Relationship Id="rId31" Type="http://schemas.openxmlformats.org/officeDocument/2006/relationships/image" Target="../media/image20.emf"/><Relationship Id="rId73" Type="http://schemas.openxmlformats.org/officeDocument/2006/relationships/image" Target="../media/image2.wmf"/><Relationship Id="rId78" Type="http://schemas.openxmlformats.org/officeDocument/2006/relationships/customXml" Target="../ink/ink16.xml"/><Relationship Id="rId81" Type="http://schemas.openxmlformats.org/officeDocument/2006/relationships/image" Target="../media/image7.emf"/><Relationship Id="rId86" Type="http://schemas.openxmlformats.org/officeDocument/2006/relationships/customXml" Target="../ink/ink20.xml"/><Relationship Id="rId94" Type="http://schemas.openxmlformats.org/officeDocument/2006/relationships/customXml" Target="../ink/ink24.xml"/><Relationship Id="rId99" Type="http://schemas.openxmlformats.org/officeDocument/2006/relationships/image" Target="../media/image29.emf"/><Relationship Id="rId101" Type="http://schemas.openxmlformats.org/officeDocument/2006/relationships/image" Target="../media/image30.emf"/><Relationship Id="rId122" Type="http://schemas.openxmlformats.org/officeDocument/2006/relationships/customXml" Target="../ink/ink38.xml"/><Relationship Id="rId130" Type="http://schemas.openxmlformats.org/officeDocument/2006/relationships/customXml" Target="../ink/ink42.xml"/><Relationship Id="rId135" Type="http://schemas.openxmlformats.org/officeDocument/2006/relationships/image" Target="../media/image48.emf"/><Relationship Id="rId143" Type="http://schemas.openxmlformats.org/officeDocument/2006/relationships/image" Target="../media/image52.emf"/><Relationship Id="rId148" Type="http://schemas.openxmlformats.org/officeDocument/2006/relationships/customXml" Target="../ink/ink51.xml"/><Relationship Id="rId151" Type="http://schemas.openxmlformats.org/officeDocument/2006/relationships/image" Target="../media/image56.emf"/><Relationship Id="rId156" Type="http://schemas.openxmlformats.org/officeDocument/2006/relationships/customXml" Target="../ink/ink55.xml"/><Relationship Id="rId4" Type="http://schemas.openxmlformats.org/officeDocument/2006/relationships/image" Target="../media/image1.wmf"/><Relationship Id="rId13" Type="http://schemas.openxmlformats.org/officeDocument/2006/relationships/customXml" Target="../ink/ink3.xml"/><Relationship Id="rId18" Type="http://schemas.openxmlformats.org/officeDocument/2006/relationships/image" Target="../media/image13.emf"/><Relationship Id="rId109" Type="http://schemas.openxmlformats.org/officeDocument/2006/relationships/image" Target="../media/image34.emf"/><Relationship Id="rId34" Type="http://schemas.openxmlformats.org/officeDocument/2006/relationships/customXml" Target="../ink/ink13.xml"/><Relationship Id="rId76" Type="http://schemas.openxmlformats.org/officeDocument/2006/relationships/customXml" Target="../ink/ink15.xml"/><Relationship Id="rId97" Type="http://schemas.openxmlformats.org/officeDocument/2006/relationships/image" Target="../media/image28.emf"/><Relationship Id="rId104" Type="http://schemas.openxmlformats.org/officeDocument/2006/relationships/customXml" Target="../ink/ink29.xml"/><Relationship Id="rId120" Type="http://schemas.openxmlformats.org/officeDocument/2006/relationships/customXml" Target="../ink/ink37.xml"/><Relationship Id="rId125" Type="http://schemas.openxmlformats.org/officeDocument/2006/relationships/image" Target="../media/image43.emf"/><Relationship Id="rId141" Type="http://schemas.openxmlformats.org/officeDocument/2006/relationships/image" Target="../media/image51.emf"/><Relationship Id="rId146" Type="http://schemas.openxmlformats.org/officeDocument/2006/relationships/customXml" Target="../ink/ink50.xml"/><Relationship Id="rId71" Type="http://schemas.openxmlformats.org/officeDocument/2006/relationships/image" Target="../media/image40.emf"/><Relationship Id="rId92" Type="http://schemas.openxmlformats.org/officeDocument/2006/relationships/customXml" Target="../ink/ink23.xml"/><Relationship Id="rId2" Type="http://schemas.openxmlformats.org/officeDocument/2006/relationships/slideLayout" Target="../slideLayouts/slideLayout4.xml"/><Relationship Id="rId29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3" Type="http://schemas.openxmlformats.org/officeDocument/2006/relationships/image" Target="../media/image22.png"/><Relationship Id="rId7" Type="http://schemas.openxmlformats.org/officeDocument/2006/relationships/image" Target="../media/image18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9.xml"/><Relationship Id="rId11" Type="http://schemas.openxmlformats.org/officeDocument/2006/relationships/image" Target="../media/image186.emf"/><Relationship Id="rId5" Type="http://schemas.openxmlformats.org/officeDocument/2006/relationships/image" Target="../media/image183.emf"/><Relationship Id="rId10" Type="http://schemas.openxmlformats.org/officeDocument/2006/relationships/customXml" Target="../ink/ink171.xml"/><Relationship Id="rId4" Type="http://schemas.openxmlformats.org/officeDocument/2006/relationships/customXml" Target="../ink/ink168.xml"/><Relationship Id="rId9" Type="http://schemas.openxmlformats.org/officeDocument/2006/relationships/image" Target="../media/image18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3" Type="http://schemas.openxmlformats.org/officeDocument/2006/relationships/customXml" Target="../ink/ink172.xml"/><Relationship Id="rId7" Type="http://schemas.openxmlformats.org/officeDocument/2006/relationships/customXml" Target="../ink/ink174.xml"/><Relationship Id="rId12" Type="http://schemas.openxmlformats.org/officeDocument/2006/relationships/image" Target="../media/image19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emf"/><Relationship Id="rId11" Type="http://schemas.openxmlformats.org/officeDocument/2006/relationships/customXml" Target="../ink/ink176.xml"/><Relationship Id="rId5" Type="http://schemas.openxmlformats.org/officeDocument/2006/relationships/customXml" Target="../ink/ink173.xml"/><Relationship Id="rId10" Type="http://schemas.openxmlformats.org/officeDocument/2006/relationships/image" Target="../media/image191.emf"/><Relationship Id="rId4" Type="http://schemas.openxmlformats.org/officeDocument/2006/relationships/image" Target="../media/image188.emf"/><Relationship Id="rId9" Type="http://schemas.openxmlformats.org/officeDocument/2006/relationships/customXml" Target="../ink/ink1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customXml" Target="../ink/ink57.xml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72.emf"/><Relationship Id="rId18" Type="http://schemas.openxmlformats.org/officeDocument/2006/relationships/customXml" Target="../ink/ink67.xml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customXml" Target="../ink/ink64.xml"/><Relationship Id="rId17" Type="http://schemas.openxmlformats.org/officeDocument/2006/relationships/image" Target="../media/image60.emf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customXml" Target="../ink/ink63.xml"/><Relationship Id="rId19" Type="http://schemas.openxmlformats.org/officeDocument/2006/relationships/image" Target="../media/image61.emf"/><Relationship Id="rId4" Type="http://schemas.openxmlformats.org/officeDocument/2006/relationships/customXml" Target="../ink/ink60.xml"/><Relationship Id="rId9" Type="http://schemas.openxmlformats.org/officeDocument/2006/relationships/image" Target="../media/image70.emf"/><Relationship Id="rId14" Type="http://schemas.openxmlformats.org/officeDocument/2006/relationships/customXml" Target="../ink/ink6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91.emf"/><Relationship Id="rId21" Type="http://schemas.openxmlformats.org/officeDocument/2006/relationships/image" Target="../media/image83.emf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47" Type="http://schemas.openxmlformats.org/officeDocument/2006/relationships/image" Target="../media/image95.emf"/><Relationship Id="rId50" Type="http://schemas.openxmlformats.org/officeDocument/2006/relationships/customXml" Target="../ink/ink92.xml"/><Relationship Id="rId55" Type="http://schemas.openxmlformats.org/officeDocument/2006/relationships/image" Target="../media/image99.emf"/><Relationship Id="rId63" Type="http://schemas.openxmlformats.org/officeDocument/2006/relationships/image" Target="../media/image103.emf"/><Relationship Id="rId7" Type="http://schemas.openxmlformats.org/officeDocument/2006/relationships/image" Target="../media/image76.emf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6.emf"/><Relationship Id="rId41" Type="http://schemas.openxmlformats.org/officeDocument/2006/relationships/image" Target="../media/image92.emf"/><Relationship Id="rId54" Type="http://schemas.openxmlformats.org/officeDocument/2006/relationships/customXml" Target="../ink/ink94.xml"/><Relationship Id="rId62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78.emf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90.emf"/><Relationship Id="rId40" Type="http://schemas.openxmlformats.org/officeDocument/2006/relationships/customXml" Target="../ink/ink87.xml"/><Relationship Id="rId45" Type="http://schemas.openxmlformats.org/officeDocument/2006/relationships/image" Target="../media/image94.emf"/><Relationship Id="rId53" Type="http://schemas.openxmlformats.org/officeDocument/2006/relationships/image" Target="../media/image98.emf"/><Relationship Id="rId66" Type="http://schemas.openxmlformats.org/officeDocument/2006/relationships/customXml" Target="../ink/ink99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63.emf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96.emf"/><Relationship Id="rId61" Type="http://schemas.openxmlformats.org/officeDocument/2006/relationships/image" Target="../media/image102.emf"/><Relationship Id="rId10" Type="http://schemas.openxmlformats.org/officeDocument/2006/relationships/customXml" Target="../ink/ink72.xml"/><Relationship Id="rId19" Type="http://schemas.openxmlformats.org/officeDocument/2006/relationships/image" Target="../media/image82.emf"/><Relationship Id="rId31" Type="http://schemas.openxmlformats.org/officeDocument/2006/relationships/image" Target="../media/image87.emf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60" Type="http://schemas.openxmlformats.org/officeDocument/2006/relationships/customXml" Target="../ink/ink96.xml"/><Relationship Id="rId65" Type="http://schemas.openxmlformats.org/officeDocument/2006/relationships/image" Target="../media/image104.emf"/><Relationship Id="rId4" Type="http://schemas.openxmlformats.org/officeDocument/2006/relationships/customXml" Target="../ink/ink69.xml"/><Relationship Id="rId9" Type="http://schemas.openxmlformats.org/officeDocument/2006/relationships/image" Target="../media/image77.emf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5.emf"/><Relationship Id="rId30" Type="http://schemas.openxmlformats.org/officeDocument/2006/relationships/customXml" Target="../ink/ink82.xml"/><Relationship Id="rId35" Type="http://schemas.openxmlformats.org/officeDocument/2006/relationships/image" Target="../media/image89.emf"/><Relationship Id="rId43" Type="http://schemas.openxmlformats.org/officeDocument/2006/relationships/image" Target="../media/image93.emf"/><Relationship Id="rId48" Type="http://schemas.openxmlformats.org/officeDocument/2006/relationships/customXml" Target="../ink/ink91.xml"/><Relationship Id="rId56" Type="http://schemas.openxmlformats.org/officeDocument/2006/relationships/customXml" Target="../ink/ink95.xml"/><Relationship Id="rId64" Type="http://schemas.openxmlformats.org/officeDocument/2006/relationships/customXml" Target="../ink/ink98.xml"/><Relationship Id="rId8" Type="http://schemas.openxmlformats.org/officeDocument/2006/relationships/customXml" Target="../ink/ink71.xml"/><Relationship Id="rId51" Type="http://schemas.openxmlformats.org/officeDocument/2006/relationships/image" Target="../media/image97.emf"/><Relationship Id="rId3" Type="http://schemas.openxmlformats.org/officeDocument/2006/relationships/image" Target="../media/image74.emf"/><Relationship Id="rId12" Type="http://schemas.openxmlformats.org/officeDocument/2006/relationships/customXml" Target="../ink/ink73.xml"/><Relationship Id="rId17" Type="http://schemas.openxmlformats.org/officeDocument/2006/relationships/image" Target="../media/image81.emf"/><Relationship Id="rId25" Type="http://schemas.openxmlformats.org/officeDocument/2006/relationships/image" Target="../media/image84.emf"/><Relationship Id="rId33" Type="http://schemas.openxmlformats.org/officeDocument/2006/relationships/image" Target="../media/image88.emf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59" Type="http://schemas.openxmlformats.org/officeDocument/2006/relationships/image" Target="../media/image101.emf"/><Relationship Id="rId67" Type="http://schemas.openxmlformats.org/officeDocument/2006/relationships/image" Target="../media/image10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249289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-Dağılımı (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Student’s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t-Distribution)</a:t>
            </a:r>
          </a:p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(Tek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Populasyon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Ortalamasının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Edilmesi)</a:t>
            </a: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" y="188640"/>
            <a:ext cx="90748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Mürekkep 23"/>
              <p14:cNvContentPartPr/>
              <p14:nvPr/>
            </p14:nvContentPartPr>
            <p14:xfrm>
              <a:off x="1666202" y="2529937"/>
              <a:ext cx="5240880" cy="686520"/>
            </p14:xfrm>
          </p:contentPart>
        </mc:Choice>
        <mc:Fallback xmlns="">
          <p:pic>
            <p:nvPicPr>
              <p:cNvPr id="24" name="Mürekkep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482" y="2520217"/>
                <a:ext cx="525744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18864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052736"/>
            <a:ext cx="88924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" y="44624"/>
            <a:ext cx="90465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80" name="Mürekkep 8279"/>
              <p14:cNvContentPartPr/>
              <p14:nvPr/>
            </p14:nvContentPartPr>
            <p14:xfrm>
              <a:off x="404439" y="1269580"/>
              <a:ext cx="8337600" cy="3830400"/>
            </p14:xfrm>
          </p:contentPart>
        </mc:Choice>
        <mc:Fallback xmlns="">
          <p:pic>
            <p:nvPicPr>
              <p:cNvPr id="8280" name="Mürekkep 827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439" y="1260940"/>
                <a:ext cx="8662680" cy="51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367" name="Mürekkep 8366"/>
              <p14:cNvContentPartPr/>
              <p14:nvPr/>
            </p14:nvContentPartPr>
            <p14:xfrm>
              <a:off x="432519" y="4875340"/>
              <a:ext cx="2027160" cy="1011960"/>
            </p14:xfrm>
          </p:contentPart>
        </mc:Choice>
        <mc:Fallback xmlns="">
          <p:pic>
            <p:nvPicPr>
              <p:cNvPr id="8367" name="Mürekkep 836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959" y="4865260"/>
                <a:ext cx="204588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49" name="Mürekkep 8448"/>
              <p14:cNvContentPartPr/>
              <p14:nvPr/>
            </p14:nvContentPartPr>
            <p14:xfrm>
              <a:off x="1387599" y="4912780"/>
              <a:ext cx="152280" cy="989640"/>
            </p14:xfrm>
          </p:contentPart>
        </mc:Choice>
        <mc:Fallback xmlns="">
          <p:pic>
            <p:nvPicPr>
              <p:cNvPr id="8449" name="Mürekkep 844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5079" y="4906300"/>
                <a:ext cx="16416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18" name="Mürekkep 8517"/>
              <p14:cNvContentPartPr/>
              <p14:nvPr/>
            </p14:nvContentPartPr>
            <p14:xfrm>
              <a:off x="1940919" y="5387260"/>
              <a:ext cx="870480" cy="312840"/>
            </p14:xfrm>
          </p:contentPart>
        </mc:Choice>
        <mc:Fallback xmlns="">
          <p:pic>
            <p:nvPicPr>
              <p:cNvPr id="8518" name="Mürekkep 85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1919" y="5378980"/>
                <a:ext cx="8874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95" name="Mürekkep 8594"/>
              <p14:cNvContentPartPr/>
              <p14:nvPr/>
            </p14:nvContentPartPr>
            <p14:xfrm>
              <a:off x="4068519" y="7416580"/>
              <a:ext cx="360" cy="360"/>
            </p14:xfrm>
          </p:contentPart>
        </mc:Choice>
        <mc:Fallback xmlns="">
          <p:pic>
            <p:nvPicPr>
              <p:cNvPr id="8595" name="Mürekkep 859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9159" y="74072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07" name="Mürekkep 8606"/>
              <p14:cNvContentPartPr/>
              <p14:nvPr/>
            </p14:nvContentPartPr>
            <p14:xfrm>
              <a:off x="1382559" y="5134900"/>
              <a:ext cx="1853640" cy="1534320"/>
            </p14:xfrm>
          </p:contentPart>
        </mc:Choice>
        <mc:Fallback xmlns="">
          <p:pic>
            <p:nvPicPr>
              <p:cNvPr id="8607" name="Mürekkep 860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8239" y="5126260"/>
                <a:ext cx="3346200" cy="154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Metin kutusu 9"/>
          <p:cNvSpPr txBox="1"/>
          <p:nvPr/>
        </p:nvSpPr>
        <p:spPr>
          <a:xfrm>
            <a:off x="3635896" y="4722680"/>
            <a:ext cx="5486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-25000" dirty="0" err="1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’ın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bölgesine düştüğü için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RED edilir.</a:t>
            </a:r>
          </a:p>
          <a:p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Populasyon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ortalaması 0,82 değerini aşıyor denilebilir.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19075"/>
            <a:ext cx="898207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959"/>
            <a:ext cx="8784976" cy="65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2207679" y="2039620"/>
              <a:ext cx="3859560" cy="172188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99" y="2030980"/>
                <a:ext cx="3873960" cy="17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5" name="Mürekkep 10244"/>
              <p14:cNvContentPartPr/>
              <p14:nvPr/>
            </p14:nvContentPartPr>
            <p14:xfrm>
              <a:off x="6330039" y="2066620"/>
              <a:ext cx="79920" cy="887760"/>
            </p14:xfrm>
          </p:contentPart>
        </mc:Choice>
        <mc:Fallback xmlns="">
          <p:pic>
            <p:nvPicPr>
              <p:cNvPr id="10245" name="Mürekkep 102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6079" y="2061580"/>
                <a:ext cx="9252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6" name="Mürekkep 10255"/>
              <p14:cNvContentPartPr/>
              <p14:nvPr/>
            </p14:nvContentPartPr>
            <p14:xfrm>
              <a:off x="6529839" y="2095420"/>
              <a:ext cx="2261160" cy="1166760"/>
            </p14:xfrm>
          </p:contentPart>
        </mc:Choice>
        <mc:Fallback xmlns="">
          <p:pic>
            <p:nvPicPr>
              <p:cNvPr id="10256" name="Mürekkep 102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3719" y="2088940"/>
                <a:ext cx="227592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06" name="Mürekkep 10305"/>
              <p14:cNvContentPartPr/>
              <p14:nvPr/>
            </p14:nvContentPartPr>
            <p14:xfrm>
              <a:off x="846159" y="3606700"/>
              <a:ext cx="289800" cy="727200"/>
            </p14:xfrm>
          </p:contentPart>
        </mc:Choice>
        <mc:Fallback xmlns="">
          <p:pic>
            <p:nvPicPr>
              <p:cNvPr id="10306" name="Mürekkep 1030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679" y="3599500"/>
                <a:ext cx="30348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50" name="Mürekkep 10349"/>
              <p14:cNvContentPartPr/>
              <p14:nvPr/>
            </p14:nvContentPartPr>
            <p14:xfrm>
              <a:off x="69639" y="4623340"/>
              <a:ext cx="866160" cy="1253160"/>
            </p14:xfrm>
          </p:contentPart>
        </mc:Choice>
        <mc:Fallback xmlns="">
          <p:pic>
            <p:nvPicPr>
              <p:cNvPr id="10350" name="Mürekkep 103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19" y="4613620"/>
                <a:ext cx="878400" cy="12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58" name="Mürekkep 10357"/>
              <p14:cNvContentPartPr/>
              <p14:nvPr/>
            </p14:nvContentPartPr>
            <p14:xfrm>
              <a:off x="1030119" y="3398260"/>
              <a:ext cx="738360" cy="301320"/>
            </p14:xfrm>
          </p:contentPart>
        </mc:Choice>
        <mc:Fallback xmlns="">
          <p:pic>
            <p:nvPicPr>
              <p:cNvPr id="10358" name="Mürekkep 103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1839" y="3390700"/>
                <a:ext cx="754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61" name="Mürekkep 10360"/>
              <p14:cNvContentPartPr/>
              <p14:nvPr/>
            </p14:nvContentPartPr>
            <p14:xfrm>
              <a:off x="6063639" y="4705420"/>
              <a:ext cx="552240" cy="313560"/>
            </p14:xfrm>
          </p:contentPart>
        </mc:Choice>
        <mc:Fallback xmlns="">
          <p:pic>
            <p:nvPicPr>
              <p:cNvPr id="10361" name="Mürekkep 103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57519" y="4697860"/>
                <a:ext cx="5673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73" name="Mürekkep 10372"/>
              <p14:cNvContentPartPr/>
              <p14:nvPr/>
            </p14:nvContentPartPr>
            <p14:xfrm>
              <a:off x="5955999" y="4034020"/>
              <a:ext cx="767160" cy="455040"/>
            </p14:xfrm>
          </p:contentPart>
        </mc:Choice>
        <mc:Fallback xmlns="">
          <p:pic>
            <p:nvPicPr>
              <p:cNvPr id="10373" name="Mürekkep 1037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1319" y="4026460"/>
                <a:ext cx="7754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94" name="Mürekkep 10393"/>
              <p14:cNvContentPartPr/>
              <p14:nvPr/>
            </p14:nvContentPartPr>
            <p14:xfrm>
              <a:off x="6303039" y="5332180"/>
              <a:ext cx="993240" cy="262080"/>
            </p14:xfrm>
          </p:contentPart>
        </mc:Choice>
        <mc:Fallback xmlns="">
          <p:pic>
            <p:nvPicPr>
              <p:cNvPr id="10394" name="Mürekkep 1039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7999" y="5327140"/>
                <a:ext cx="1007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402" name="Mürekkep 10401"/>
              <p14:cNvContentPartPr/>
              <p14:nvPr/>
            </p14:nvContentPartPr>
            <p14:xfrm>
              <a:off x="5854479" y="4230940"/>
              <a:ext cx="74880" cy="122400"/>
            </p14:xfrm>
          </p:contentPart>
        </mc:Choice>
        <mc:Fallback xmlns="">
          <p:pic>
            <p:nvPicPr>
              <p:cNvPr id="10402" name="Mürekkep 1040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5839" y="4224460"/>
                <a:ext cx="89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03" name="Mürekkep 10402"/>
              <p14:cNvContentPartPr/>
              <p14:nvPr/>
            </p14:nvContentPartPr>
            <p14:xfrm>
              <a:off x="6574119" y="4219420"/>
              <a:ext cx="50040" cy="623520"/>
            </p14:xfrm>
          </p:contentPart>
        </mc:Choice>
        <mc:Fallback xmlns="">
          <p:pic>
            <p:nvPicPr>
              <p:cNvPr id="10403" name="Mürekkep 1040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65479" y="4210780"/>
                <a:ext cx="684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04" name="Mürekkep 10403"/>
              <p14:cNvContentPartPr/>
              <p14:nvPr/>
            </p14:nvContentPartPr>
            <p14:xfrm>
              <a:off x="6686079" y="5100700"/>
              <a:ext cx="988920" cy="297720"/>
            </p14:xfrm>
          </p:contentPart>
        </mc:Choice>
        <mc:Fallback xmlns="">
          <p:pic>
            <p:nvPicPr>
              <p:cNvPr id="10404" name="Mürekkep 1040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8879" y="5094220"/>
                <a:ext cx="10051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05" name="Mürekkep 10404"/>
              <p14:cNvContentPartPr/>
              <p14:nvPr/>
            </p14:nvContentPartPr>
            <p14:xfrm>
              <a:off x="7740879" y="5306260"/>
              <a:ext cx="1355400" cy="230040"/>
            </p14:xfrm>
          </p:contentPart>
        </mc:Choice>
        <mc:Fallback xmlns="">
          <p:pic>
            <p:nvPicPr>
              <p:cNvPr id="10405" name="Mürekkep 1040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6559" y="5299060"/>
                <a:ext cx="1365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06" name="Mürekkep 10405"/>
              <p14:cNvContentPartPr/>
              <p14:nvPr/>
            </p14:nvContentPartPr>
            <p14:xfrm>
              <a:off x="7171359" y="5610460"/>
              <a:ext cx="864000" cy="406440"/>
            </p14:xfrm>
          </p:contentPart>
        </mc:Choice>
        <mc:Fallback xmlns="">
          <p:pic>
            <p:nvPicPr>
              <p:cNvPr id="10406" name="Mürekkep 1040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65239" y="5602900"/>
                <a:ext cx="8784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13" name="Mürekkep 10412"/>
              <p14:cNvContentPartPr/>
              <p14:nvPr/>
            </p14:nvContentPartPr>
            <p14:xfrm>
              <a:off x="8610639" y="4822060"/>
              <a:ext cx="203040" cy="48240"/>
            </p14:xfrm>
          </p:contentPart>
        </mc:Choice>
        <mc:Fallback xmlns="">
          <p:pic>
            <p:nvPicPr>
              <p:cNvPr id="10413" name="Mürekkep 1041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6679" y="4813060"/>
                <a:ext cx="216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14" name="Mürekkep 10413"/>
              <p14:cNvContentPartPr/>
              <p14:nvPr/>
            </p14:nvContentPartPr>
            <p14:xfrm>
              <a:off x="6293679" y="4854100"/>
              <a:ext cx="82080" cy="575640"/>
            </p14:xfrm>
          </p:contentPart>
        </mc:Choice>
        <mc:Fallback xmlns="">
          <p:pic>
            <p:nvPicPr>
              <p:cNvPr id="10414" name="Mürekkep 1041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87919" y="4848340"/>
                <a:ext cx="950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15" name="Mürekkep 10414"/>
              <p14:cNvContentPartPr/>
              <p14:nvPr/>
            </p14:nvContentPartPr>
            <p14:xfrm>
              <a:off x="8659599" y="4695700"/>
              <a:ext cx="83520" cy="262800"/>
            </p14:xfrm>
          </p:contentPart>
        </mc:Choice>
        <mc:Fallback xmlns="">
          <p:pic>
            <p:nvPicPr>
              <p:cNvPr id="10415" name="Mürekkep 1041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0959" y="4688500"/>
                <a:ext cx="97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Mürekkep 7"/>
              <p14:cNvContentPartPr/>
              <p14:nvPr/>
            </p14:nvContentPartPr>
            <p14:xfrm>
              <a:off x="4524639" y="3277660"/>
              <a:ext cx="47880" cy="2412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2759" y="3265780"/>
                <a:ext cx="7164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892480" cy="32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93" name="Mürekkep 11292"/>
              <p14:cNvContentPartPr/>
              <p14:nvPr/>
            </p14:nvContentPartPr>
            <p14:xfrm>
              <a:off x="1799439" y="4418500"/>
              <a:ext cx="587160" cy="323640"/>
            </p14:xfrm>
          </p:contentPart>
        </mc:Choice>
        <mc:Fallback xmlns="">
          <p:pic>
            <p:nvPicPr>
              <p:cNvPr id="11293" name="Mürekkep 112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1879" y="4412020"/>
                <a:ext cx="5990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331" name="Mürekkep 11330"/>
              <p14:cNvContentPartPr/>
              <p14:nvPr/>
            </p14:nvContentPartPr>
            <p14:xfrm>
              <a:off x="4833519" y="3317620"/>
              <a:ext cx="3469320" cy="3313440"/>
            </p14:xfrm>
          </p:contentPart>
        </mc:Choice>
        <mc:Fallback xmlns="">
          <p:pic>
            <p:nvPicPr>
              <p:cNvPr id="11331" name="Mürekkep 113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5959" y="3308980"/>
                <a:ext cx="3482640" cy="33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39" name="Mürekkep 11338"/>
              <p14:cNvContentPartPr/>
              <p14:nvPr/>
            </p14:nvContentPartPr>
            <p14:xfrm>
              <a:off x="7032759" y="3826300"/>
              <a:ext cx="513000" cy="827280"/>
            </p14:xfrm>
          </p:contentPart>
        </mc:Choice>
        <mc:Fallback xmlns="">
          <p:pic>
            <p:nvPicPr>
              <p:cNvPr id="11339" name="Mürekkep 113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3039" y="3818020"/>
                <a:ext cx="53244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40" name="Mürekkep 11339"/>
              <p14:cNvContentPartPr/>
              <p14:nvPr/>
            </p14:nvContentPartPr>
            <p14:xfrm>
              <a:off x="7257039" y="4431460"/>
              <a:ext cx="536040" cy="561240"/>
            </p14:xfrm>
          </p:contentPart>
        </mc:Choice>
        <mc:Fallback xmlns="">
          <p:pic>
            <p:nvPicPr>
              <p:cNvPr id="11340" name="Mürekkep 113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0559" y="4423900"/>
                <a:ext cx="550440" cy="576000"/>
              </a:xfrm>
              <a:prstGeom prst="rect">
                <a:avLst/>
              </a:prstGeom>
            </p:spPr>
          </p:pic>
        </mc:Fallback>
      </mc:AlternateContent>
      <p:sp>
        <p:nvSpPr>
          <p:cNvPr id="11376" name="Metin kutusu 11375"/>
          <p:cNvSpPr txBox="1"/>
          <p:nvPr/>
        </p:nvSpPr>
        <p:spPr>
          <a:xfrm>
            <a:off x="5647721" y="4084368"/>
            <a:ext cx="203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Tablo değeri veya Kritik Noktalar</a:t>
            </a:r>
            <a:endParaRPr lang="tr-T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09" name="Mürekkep 11408"/>
              <p14:cNvContentPartPr/>
              <p14:nvPr/>
            </p14:nvContentPartPr>
            <p14:xfrm>
              <a:off x="8249919" y="5610460"/>
              <a:ext cx="716400" cy="618840"/>
            </p14:xfrm>
          </p:contentPart>
        </mc:Choice>
        <mc:Fallback xmlns="">
          <p:pic>
            <p:nvPicPr>
              <p:cNvPr id="11409" name="Mürekkep 1140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2719" y="5601100"/>
                <a:ext cx="7329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33" name="Mürekkep 11432"/>
              <p14:cNvContentPartPr/>
              <p14:nvPr/>
            </p14:nvContentPartPr>
            <p14:xfrm>
              <a:off x="94119" y="5055340"/>
              <a:ext cx="1975680" cy="750600"/>
            </p14:xfrm>
          </p:contentPart>
        </mc:Choice>
        <mc:Fallback xmlns="">
          <p:pic>
            <p:nvPicPr>
              <p:cNvPr id="11433" name="Mürekkep 114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79" y="5047060"/>
                <a:ext cx="199116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38" name="Mürekkep 11437"/>
              <p14:cNvContentPartPr/>
              <p14:nvPr/>
            </p14:nvContentPartPr>
            <p14:xfrm>
              <a:off x="3036759" y="5141380"/>
              <a:ext cx="203760" cy="1384560"/>
            </p14:xfrm>
          </p:contentPart>
        </mc:Choice>
        <mc:Fallback xmlns="">
          <p:pic>
            <p:nvPicPr>
              <p:cNvPr id="11438" name="Mürekkep 114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1719" y="5133820"/>
                <a:ext cx="217800" cy="14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40" name="Mürekkep 11439"/>
              <p14:cNvContentPartPr/>
              <p14:nvPr/>
            </p14:nvContentPartPr>
            <p14:xfrm>
              <a:off x="1604319" y="4151380"/>
              <a:ext cx="105840" cy="726120"/>
            </p14:xfrm>
          </p:contentPart>
        </mc:Choice>
        <mc:Fallback xmlns="">
          <p:pic>
            <p:nvPicPr>
              <p:cNvPr id="11440" name="Mürekkep 114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0359" y="4145980"/>
                <a:ext cx="1180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55" name="Mürekkep 11454"/>
              <p14:cNvContentPartPr/>
              <p14:nvPr/>
            </p14:nvContentPartPr>
            <p14:xfrm>
              <a:off x="2701599" y="6130300"/>
              <a:ext cx="43200" cy="270000"/>
            </p14:xfrm>
          </p:contentPart>
        </mc:Choice>
        <mc:Fallback xmlns="">
          <p:pic>
            <p:nvPicPr>
              <p:cNvPr id="11455" name="Mürekkep 114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93319" y="6121660"/>
                <a:ext cx="597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56" name="Mürekkep 11455"/>
              <p14:cNvContentPartPr/>
              <p14:nvPr/>
            </p14:nvContentPartPr>
            <p14:xfrm>
              <a:off x="1526559" y="6557620"/>
              <a:ext cx="3002400" cy="255240"/>
            </p14:xfrm>
          </p:contentPart>
        </mc:Choice>
        <mc:Fallback xmlns="">
          <p:pic>
            <p:nvPicPr>
              <p:cNvPr id="11456" name="Mürekkep 114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18639" y="6550780"/>
                <a:ext cx="301464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Mürekkep 98"/>
              <p14:cNvContentPartPr/>
              <p14:nvPr/>
            </p14:nvContentPartPr>
            <p14:xfrm>
              <a:off x="242079" y="982660"/>
              <a:ext cx="810000" cy="664560"/>
            </p14:xfrm>
          </p:contentPart>
        </mc:Choice>
        <mc:Fallback xmlns="">
          <p:pic>
            <p:nvPicPr>
              <p:cNvPr id="99" name="Mürekkep 9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519" y="974020"/>
                <a:ext cx="82044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Mürekkep 99"/>
              <p14:cNvContentPartPr/>
              <p14:nvPr/>
            </p14:nvContentPartPr>
            <p14:xfrm>
              <a:off x="5167239" y="966100"/>
              <a:ext cx="1630080" cy="773640"/>
            </p14:xfrm>
          </p:contentPart>
        </mc:Choice>
        <mc:Fallback xmlns="">
          <p:pic>
            <p:nvPicPr>
              <p:cNvPr id="100" name="Mürekkep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919" y="958540"/>
                <a:ext cx="16441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6" name="Mürekkep 105"/>
              <p14:cNvContentPartPr/>
              <p14:nvPr/>
            </p14:nvContentPartPr>
            <p14:xfrm>
              <a:off x="3542559" y="967180"/>
              <a:ext cx="2404800" cy="636840"/>
            </p14:xfrm>
          </p:contentPart>
        </mc:Choice>
        <mc:Fallback xmlns="">
          <p:pic>
            <p:nvPicPr>
              <p:cNvPr id="106" name="Mürekkep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2839" y="961060"/>
                <a:ext cx="24238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5" name="Mürekkep 124"/>
              <p14:cNvContentPartPr/>
              <p14:nvPr/>
            </p14:nvContentPartPr>
            <p14:xfrm>
              <a:off x="752199" y="2646940"/>
              <a:ext cx="73440" cy="1521000"/>
            </p14:xfrm>
          </p:contentPart>
        </mc:Choice>
        <mc:Fallback xmlns="">
          <p:pic>
            <p:nvPicPr>
              <p:cNvPr id="125" name="Mürekkep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559" y="2641540"/>
                <a:ext cx="9180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" name="Mürekkep 130"/>
              <p14:cNvContentPartPr/>
              <p14:nvPr/>
            </p14:nvContentPartPr>
            <p14:xfrm>
              <a:off x="342159" y="2913340"/>
              <a:ext cx="3269880" cy="97200"/>
            </p14:xfrm>
          </p:contentPart>
        </mc:Choice>
        <mc:Fallback xmlns="">
          <p:pic>
            <p:nvPicPr>
              <p:cNvPr id="131" name="Mürekkep 1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039" y="2905780"/>
                <a:ext cx="3286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Mürekkep 149"/>
              <p14:cNvContentPartPr/>
              <p14:nvPr/>
            </p14:nvContentPartPr>
            <p14:xfrm>
              <a:off x="409119" y="352300"/>
              <a:ext cx="8615880" cy="6211800"/>
            </p14:xfrm>
          </p:contentPart>
        </mc:Choice>
        <mc:Fallback xmlns="">
          <p:pic>
            <p:nvPicPr>
              <p:cNvPr id="150" name="Mürekkep 1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1559" y="344380"/>
                <a:ext cx="8633520" cy="62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Mürekkep 155"/>
              <p14:cNvContentPartPr/>
              <p14:nvPr/>
            </p14:nvContentPartPr>
            <p14:xfrm>
              <a:off x="312279" y="2671420"/>
              <a:ext cx="610200" cy="1937160"/>
            </p14:xfrm>
          </p:contentPart>
        </mc:Choice>
        <mc:Fallback xmlns="">
          <p:pic>
            <p:nvPicPr>
              <p:cNvPr id="156" name="Mürekkep 1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279" y="2663860"/>
                <a:ext cx="629640" cy="19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8" name="Mürekkep 227"/>
              <p14:cNvContentPartPr/>
              <p14:nvPr/>
            </p14:nvContentPartPr>
            <p14:xfrm>
              <a:off x="529719" y="5429740"/>
              <a:ext cx="2223720" cy="51480"/>
            </p14:xfrm>
          </p:contentPart>
        </mc:Choice>
        <mc:Fallback xmlns="">
          <p:pic>
            <p:nvPicPr>
              <p:cNvPr id="228" name="Mürekkep 2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719" y="5419660"/>
                <a:ext cx="22438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9" name="Mürekkep 248"/>
              <p14:cNvContentPartPr/>
              <p14:nvPr/>
            </p14:nvContentPartPr>
            <p14:xfrm>
              <a:off x="738879" y="4560340"/>
              <a:ext cx="27000" cy="1148040"/>
            </p14:xfrm>
          </p:contentPart>
        </mc:Choice>
        <mc:Fallback xmlns="">
          <p:pic>
            <p:nvPicPr>
              <p:cNvPr id="249" name="Mürekkep 2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1319" y="4554940"/>
                <a:ext cx="4212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0" name="Mürekkep 249"/>
              <p14:cNvContentPartPr/>
              <p14:nvPr/>
            </p14:nvContentPartPr>
            <p14:xfrm>
              <a:off x="1582719" y="4677700"/>
              <a:ext cx="135000" cy="974880"/>
            </p14:xfrm>
          </p:contentPart>
        </mc:Choice>
        <mc:Fallback xmlns="">
          <p:pic>
            <p:nvPicPr>
              <p:cNvPr id="250" name="Mürekkep 2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77679" y="4672300"/>
                <a:ext cx="14940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9" name="Mürekkep 258"/>
              <p14:cNvContentPartPr/>
              <p14:nvPr/>
            </p14:nvContentPartPr>
            <p14:xfrm>
              <a:off x="553479" y="5475100"/>
              <a:ext cx="18360" cy="5400"/>
            </p14:xfrm>
          </p:contentPart>
        </mc:Choice>
        <mc:Fallback xmlns="">
          <p:pic>
            <p:nvPicPr>
              <p:cNvPr id="259" name="Mürekkep 2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599" y="5471243"/>
                <a:ext cx="25560" cy="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0" name="Mürekkep 269"/>
              <p14:cNvContentPartPr/>
              <p14:nvPr/>
            </p14:nvContentPartPr>
            <p14:xfrm>
              <a:off x="6459639" y="3652420"/>
              <a:ext cx="1005480" cy="78120"/>
            </p14:xfrm>
          </p:contentPart>
        </mc:Choice>
        <mc:Fallback xmlns="">
          <p:pic>
            <p:nvPicPr>
              <p:cNvPr id="270" name="Mürekkep 2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5679" y="3647380"/>
                <a:ext cx="1018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1" name="Mürekkep 280"/>
              <p14:cNvContentPartPr/>
              <p14:nvPr/>
            </p14:nvContentPartPr>
            <p14:xfrm>
              <a:off x="2003559" y="2902180"/>
              <a:ext cx="230040" cy="824040"/>
            </p14:xfrm>
          </p:contentPart>
        </mc:Choice>
        <mc:Fallback xmlns="">
          <p:pic>
            <p:nvPicPr>
              <p:cNvPr id="281" name="Mürekkep 2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8879" y="2894977"/>
                <a:ext cx="244800" cy="841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7" name="Mürekkep 306"/>
              <p14:cNvContentPartPr/>
              <p14:nvPr/>
            </p14:nvContentPartPr>
            <p14:xfrm>
              <a:off x="4929999" y="8169700"/>
              <a:ext cx="360" cy="360"/>
            </p14:xfrm>
          </p:contentPart>
        </mc:Choice>
        <mc:Fallback xmlns="">
          <p:pic>
            <p:nvPicPr>
              <p:cNvPr id="307" name="Mürekkep 30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20639" y="81603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6" name="Mürekkep 345"/>
              <p14:cNvContentPartPr/>
              <p14:nvPr/>
            </p14:nvContentPartPr>
            <p14:xfrm>
              <a:off x="955959" y="4521820"/>
              <a:ext cx="1232280" cy="119880"/>
            </p14:xfrm>
          </p:contentPart>
        </mc:Choice>
        <mc:Fallback xmlns="">
          <p:pic>
            <p:nvPicPr>
              <p:cNvPr id="346" name="Mürekkep 34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8399" y="4514260"/>
                <a:ext cx="1249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7" name="Mürekkep 346"/>
              <p14:cNvContentPartPr/>
              <p14:nvPr/>
            </p14:nvContentPartPr>
            <p14:xfrm>
              <a:off x="114279" y="4809820"/>
              <a:ext cx="689760" cy="953640"/>
            </p14:xfrm>
          </p:contentPart>
        </mc:Choice>
        <mc:Fallback xmlns="">
          <p:pic>
            <p:nvPicPr>
              <p:cNvPr id="347" name="Mürekkep 3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639" y="4800820"/>
                <a:ext cx="70704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9" name="Mürekkep 358"/>
              <p14:cNvContentPartPr/>
              <p14:nvPr/>
            </p14:nvContentPartPr>
            <p14:xfrm>
              <a:off x="797199" y="3578260"/>
              <a:ext cx="1042560" cy="167040"/>
            </p14:xfrm>
          </p:contentPart>
        </mc:Choice>
        <mc:Fallback xmlns="">
          <p:pic>
            <p:nvPicPr>
              <p:cNvPr id="359" name="Mürekkep 35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2159" y="3568540"/>
                <a:ext cx="10576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0" name="Mürekkep 359"/>
              <p14:cNvContentPartPr/>
              <p14:nvPr/>
            </p14:nvContentPartPr>
            <p14:xfrm>
              <a:off x="2214879" y="4609300"/>
              <a:ext cx="162000" cy="1096920"/>
            </p14:xfrm>
          </p:contentPart>
        </mc:Choice>
        <mc:Fallback xmlns="">
          <p:pic>
            <p:nvPicPr>
              <p:cNvPr id="360" name="Mürekkep 35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6239" y="4604980"/>
                <a:ext cx="17712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1" name="Mürekkep 360"/>
              <p14:cNvContentPartPr/>
              <p14:nvPr/>
            </p14:nvContentPartPr>
            <p14:xfrm>
              <a:off x="1213719" y="5317060"/>
              <a:ext cx="120600" cy="860400"/>
            </p14:xfrm>
          </p:contentPart>
        </mc:Choice>
        <mc:Fallback xmlns="">
          <p:pic>
            <p:nvPicPr>
              <p:cNvPr id="361" name="Mürekkep 36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10119" y="5311300"/>
                <a:ext cx="13320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2" name="Mürekkep 361"/>
              <p14:cNvContentPartPr/>
              <p14:nvPr/>
            </p14:nvContentPartPr>
            <p14:xfrm>
              <a:off x="419199" y="5814220"/>
              <a:ext cx="646560" cy="200160"/>
            </p14:xfrm>
          </p:contentPart>
        </mc:Choice>
        <mc:Fallback xmlns="">
          <p:pic>
            <p:nvPicPr>
              <p:cNvPr id="362" name="Mürekkep 3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279" y="5806660"/>
                <a:ext cx="659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3" name="Mürekkep 362"/>
              <p14:cNvContentPartPr/>
              <p14:nvPr/>
            </p14:nvContentPartPr>
            <p14:xfrm>
              <a:off x="1058919" y="4238500"/>
              <a:ext cx="1097280" cy="261000"/>
            </p14:xfrm>
          </p:contentPart>
        </mc:Choice>
        <mc:Fallback xmlns="">
          <p:pic>
            <p:nvPicPr>
              <p:cNvPr id="363" name="Mürekkep 3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2079" y="4230940"/>
                <a:ext cx="11091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4" name="Mürekkep 363"/>
              <p14:cNvContentPartPr/>
              <p14:nvPr/>
            </p14:nvContentPartPr>
            <p14:xfrm>
              <a:off x="543039" y="4634500"/>
              <a:ext cx="2503080" cy="870120"/>
            </p14:xfrm>
          </p:contentPart>
        </mc:Choice>
        <mc:Fallback xmlns="">
          <p:pic>
            <p:nvPicPr>
              <p:cNvPr id="364" name="Mürekkep 36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6919" y="4624780"/>
                <a:ext cx="2514960" cy="889920"/>
              </a:xfrm>
              <a:prstGeom prst="rect">
                <a:avLst/>
              </a:prstGeom>
            </p:spPr>
          </p:pic>
        </mc:Fallback>
      </mc:AlternateContent>
      <p:sp>
        <p:nvSpPr>
          <p:cNvPr id="365" name="Metin kutusu 364"/>
          <p:cNvSpPr txBox="1"/>
          <p:nvPr/>
        </p:nvSpPr>
        <p:spPr>
          <a:xfrm>
            <a:off x="3767210" y="4145012"/>
            <a:ext cx="4360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-25000" dirty="0" err="1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’ın kabul bölgesine düştüğü için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kabul edilir.</a:t>
            </a:r>
          </a:p>
          <a:p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Brüt ağırlık 455 g olabilir.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966"/>
            <a:ext cx="8856984" cy="648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/>
              <p14:cNvContentPartPr/>
              <p14:nvPr/>
            </p14:nvContentPartPr>
            <p14:xfrm>
              <a:off x="5292159" y="4223740"/>
              <a:ext cx="1865160" cy="46044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799" y="4216900"/>
                <a:ext cx="18774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Mürekkep 19"/>
              <p14:cNvContentPartPr/>
              <p14:nvPr/>
            </p14:nvContentPartPr>
            <p14:xfrm>
              <a:off x="6230679" y="5994940"/>
              <a:ext cx="2233440" cy="444240"/>
            </p14:xfrm>
          </p:contentPart>
        </mc:Choice>
        <mc:Fallback xmlns="">
          <p:pic>
            <p:nvPicPr>
              <p:cNvPr id="20" name="Mürekkep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1319" y="5988100"/>
                <a:ext cx="22528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7" name="Mürekkep 12296"/>
              <p14:cNvContentPartPr/>
              <p14:nvPr/>
            </p14:nvContentPartPr>
            <p14:xfrm>
              <a:off x="137319" y="3545860"/>
              <a:ext cx="1505520" cy="2452320"/>
            </p14:xfrm>
          </p:contentPart>
        </mc:Choice>
        <mc:Fallback xmlns="">
          <p:pic>
            <p:nvPicPr>
              <p:cNvPr id="12297" name="Mürekkep 1229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919" y="3536500"/>
                <a:ext cx="1521360" cy="24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49" name="Mürekkep 12348"/>
              <p14:cNvContentPartPr/>
              <p14:nvPr/>
            </p14:nvContentPartPr>
            <p14:xfrm>
              <a:off x="4063119" y="2799580"/>
              <a:ext cx="2041560" cy="85320"/>
            </p14:xfrm>
          </p:contentPart>
        </mc:Choice>
        <mc:Fallback xmlns="">
          <p:pic>
            <p:nvPicPr>
              <p:cNvPr id="12349" name="Mürekkep 123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9519" y="2793100"/>
                <a:ext cx="20556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50" name="Mürekkep 12349"/>
              <p14:cNvContentPartPr/>
              <p14:nvPr/>
            </p14:nvContentPartPr>
            <p14:xfrm>
              <a:off x="4081479" y="2089300"/>
              <a:ext cx="1887840" cy="694440"/>
            </p14:xfrm>
          </p:contentPart>
        </mc:Choice>
        <mc:Fallback xmlns="">
          <p:pic>
            <p:nvPicPr>
              <p:cNvPr id="12350" name="Mürekkep 123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8239" y="2080300"/>
                <a:ext cx="19011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54" name="Mürekkep 12353"/>
              <p14:cNvContentPartPr/>
              <p14:nvPr/>
            </p14:nvContentPartPr>
            <p14:xfrm>
              <a:off x="6251559" y="2647300"/>
              <a:ext cx="221040" cy="295200"/>
            </p14:xfrm>
          </p:contentPart>
        </mc:Choice>
        <mc:Fallback xmlns="">
          <p:pic>
            <p:nvPicPr>
              <p:cNvPr id="12354" name="Mürekkep 1235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5439" y="2637580"/>
                <a:ext cx="2368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65" name="Mürekkep 12364"/>
              <p14:cNvContentPartPr/>
              <p14:nvPr/>
            </p14:nvContentPartPr>
            <p14:xfrm>
              <a:off x="5064639" y="2121340"/>
              <a:ext cx="150840" cy="1117440"/>
            </p14:xfrm>
          </p:contentPart>
        </mc:Choice>
        <mc:Fallback xmlns="">
          <p:pic>
            <p:nvPicPr>
              <p:cNvPr id="12365" name="Mürekkep 1236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9239" y="2116300"/>
                <a:ext cx="16596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366" name="Mürekkep 12365"/>
              <p14:cNvContentPartPr/>
              <p14:nvPr/>
            </p14:nvContentPartPr>
            <p14:xfrm>
              <a:off x="7254519" y="4205740"/>
              <a:ext cx="76680" cy="430200"/>
            </p14:xfrm>
          </p:contentPart>
        </mc:Choice>
        <mc:Fallback xmlns="">
          <p:pic>
            <p:nvPicPr>
              <p:cNvPr id="12366" name="Mürekkep 1236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49119" y="4200700"/>
                <a:ext cx="9216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"/>
            <a:ext cx="8856984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4105599" y="1394860"/>
              <a:ext cx="1622880" cy="97488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1639" y="1387663"/>
                <a:ext cx="1636560" cy="9896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7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124"/>
            <a:ext cx="8712968" cy="641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7259919" y="1759540"/>
              <a:ext cx="1605960" cy="84492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6319" y="1750900"/>
                <a:ext cx="1619640" cy="8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DAĞILIMI GRAFİĞİ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Z dağılımı ile aynı özelliklere sahiptir.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Normal (Z) dağılımı gibi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ortalamaya göre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simetriktir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Eğri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altında kalan  toplam alan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bir birim karedir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Alanın % 50’si ortalamadan geçen dikey çizginin sağına, % 50’si soluna düşer.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dağılımı gibi, t-dağılımı da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populasyon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ortalaması hakkında tahmin yapmada kullanılır.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23792" y="3864491"/>
            <a:ext cx="3852664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77931"/>
              </p:ext>
            </p:extLst>
          </p:nvPr>
        </p:nvGraphicFramePr>
        <p:xfrm>
          <a:off x="6597650" y="5432425"/>
          <a:ext cx="361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Denklem" r:id="rId3" imgW="126720" imgH="177480" progId="Equation.3">
                  <p:embed/>
                </p:oleObj>
              </mc:Choice>
              <mc:Fallback>
                <p:oleObj name="Denklem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432425"/>
                        <a:ext cx="3619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753260" y="3933056"/>
            <a:ext cx="0" cy="1494933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Mürekkep 44"/>
              <p14:cNvContentPartPr/>
              <p14:nvPr/>
            </p14:nvContentPartPr>
            <p14:xfrm>
              <a:off x="6134162" y="4724429"/>
              <a:ext cx="186840" cy="228600"/>
            </p14:xfrm>
          </p:contentPart>
        </mc:Choice>
        <mc:Fallback xmlns="">
          <p:pic>
            <p:nvPicPr>
              <p:cNvPr id="45" name="Mürekkep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25522" y="4715069"/>
                <a:ext cx="204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Mürekkep 45"/>
              <p14:cNvContentPartPr/>
              <p14:nvPr/>
            </p14:nvContentPartPr>
            <p14:xfrm>
              <a:off x="6371042" y="4885709"/>
              <a:ext cx="15120" cy="27360"/>
            </p14:xfrm>
          </p:contentPart>
        </mc:Choice>
        <mc:Fallback xmlns="">
          <p:pic>
            <p:nvPicPr>
              <p:cNvPr id="46" name="Mürekkep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2762" y="4877429"/>
                <a:ext cx="28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Mürekkep 46"/>
              <p14:cNvContentPartPr/>
              <p14:nvPr/>
            </p14:nvContentPartPr>
            <p14:xfrm>
              <a:off x="6491282" y="4696709"/>
              <a:ext cx="99000" cy="223200"/>
            </p14:xfrm>
          </p:contentPart>
        </mc:Choice>
        <mc:Fallback xmlns="">
          <p:pic>
            <p:nvPicPr>
              <p:cNvPr id="47" name="Mürekkep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85522" y="4689869"/>
                <a:ext cx="113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Mürekkep 47"/>
              <p14:cNvContentPartPr/>
              <p14:nvPr/>
            </p14:nvContentPartPr>
            <p14:xfrm>
              <a:off x="6525122" y="4630829"/>
              <a:ext cx="128160" cy="54720"/>
            </p14:xfrm>
          </p:contentPart>
        </mc:Choice>
        <mc:Fallback xmlns="">
          <p:pic>
            <p:nvPicPr>
              <p:cNvPr id="48" name="Mürekkep 4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9002" y="4622909"/>
                <a:ext cx="1429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Mürekkep 48"/>
              <p14:cNvContentPartPr/>
              <p14:nvPr/>
            </p14:nvContentPartPr>
            <p14:xfrm>
              <a:off x="6967202" y="4859789"/>
              <a:ext cx="133200" cy="217440"/>
            </p14:xfrm>
          </p:contentPart>
        </mc:Choice>
        <mc:Fallback xmlns="">
          <p:pic>
            <p:nvPicPr>
              <p:cNvPr id="49" name="Mürekkep 4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8202" y="4850789"/>
                <a:ext cx="151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Mürekkep 49"/>
              <p14:cNvContentPartPr/>
              <p14:nvPr/>
            </p14:nvContentPartPr>
            <p14:xfrm>
              <a:off x="7153682" y="5040869"/>
              <a:ext cx="16560" cy="14760"/>
            </p14:xfrm>
          </p:contentPart>
        </mc:Choice>
        <mc:Fallback xmlns="">
          <p:pic>
            <p:nvPicPr>
              <p:cNvPr id="50" name="Mürekkep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45042" y="5032589"/>
                <a:ext cx="338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Mürekkep 50"/>
              <p14:cNvContentPartPr/>
              <p14:nvPr/>
            </p14:nvContentPartPr>
            <p14:xfrm>
              <a:off x="7223522" y="4880669"/>
              <a:ext cx="128880" cy="192240"/>
            </p14:xfrm>
          </p:contentPart>
        </mc:Choice>
        <mc:Fallback xmlns="">
          <p:pic>
            <p:nvPicPr>
              <p:cNvPr id="51" name="Mürekkep 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2" y="4874189"/>
                <a:ext cx="145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" name="Mürekkep 51"/>
              <p14:cNvContentPartPr/>
              <p14:nvPr/>
            </p14:nvContentPartPr>
            <p14:xfrm>
              <a:off x="7294802" y="4801829"/>
              <a:ext cx="104040" cy="48240"/>
            </p14:xfrm>
          </p:contentPart>
        </mc:Choice>
        <mc:Fallback xmlns="">
          <p:pic>
            <p:nvPicPr>
              <p:cNvPr id="52" name="Mürekkep 5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88322" y="4794269"/>
                <a:ext cx="115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Mürekkep 52"/>
              <p14:cNvContentPartPr/>
              <p14:nvPr/>
            </p14:nvContentPartPr>
            <p14:xfrm>
              <a:off x="7253762" y="4819469"/>
              <a:ext cx="104040" cy="60120"/>
            </p14:xfrm>
          </p:contentPart>
        </mc:Choice>
        <mc:Fallback xmlns="">
          <p:pic>
            <p:nvPicPr>
              <p:cNvPr id="53" name="Mürekkep 5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8002" y="4811549"/>
                <a:ext cx="11520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6" y="1556792"/>
            <a:ext cx="39385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Mürekkep 53"/>
              <p14:cNvContentPartPr/>
              <p14:nvPr/>
            </p14:nvContentPartPr>
            <p14:xfrm>
              <a:off x="6494522" y="2299483"/>
              <a:ext cx="108000" cy="386280"/>
            </p14:xfrm>
          </p:contentPart>
        </mc:Choice>
        <mc:Fallback xmlns="">
          <p:pic>
            <p:nvPicPr>
              <p:cNvPr id="54" name="Mürekkep 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89482" y="2291563"/>
                <a:ext cx="1206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Mürekkep 54"/>
              <p14:cNvContentPartPr/>
              <p14:nvPr/>
            </p14:nvContentPartPr>
            <p14:xfrm>
              <a:off x="6648242" y="2629243"/>
              <a:ext cx="4680" cy="13680"/>
            </p14:xfrm>
          </p:contentPart>
        </mc:Choice>
        <mc:Fallback xmlns="">
          <p:pic>
            <p:nvPicPr>
              <p:cNvPr id="55" name="Mürekkep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9602" y="2620963"/>
                <a:ext cx="21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Mürekkep 55"/>
              <p14:cNvContentPartPr/>
              <p14:nvPr/>
            </p14:nvContentPartPr>
            <p14:xfrm>
              <a:off x="6750482" y="2334043"/>
              <a:ext cx="140400" cy="313920"/>
            </p14:xfrm>
          </p:contentPart>
        </mc:Choice>
        <mc:Fallback xmlns="">
          <p:pic>
            <p:nvPicPr>
              <p:cNvPr id="56" name="Mürekkep 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3642" y="2324683"/>
                <a:ext cx="1558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Mürekkep 56"/>
              <p14:cNvContentPartPr/>
              <p14:nvPr/>
            </p14:nvContentPartPr>
            <p14:xfrm>
              <a:off x="6661922" y="2631403"/>
              <a:ext cx="22320" cy="36720"/>
            </p14:xfrm>
          </p:contentPart>
        </mc:Choice>
        <mc:Fallback xmlns="">
          <p:pic>
            <p:nvPicPr>
              <p:cNvPr id="57" name="Mürekkep 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6162" y="2623483"/>
                <a:ext cx="33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87" name="Mürekkep 10286"/>
              <p14:cNvContentPartPr/>
              <p14:nvPr/>
            </p14:nvContentPartPr>
            <p14:xfrm>
              <a:off x="6763802" y="2988163"/>
              <a:ext cx="31320" cy="199800"/>
            </p14:xfrm>
          </p:contentPart>
        </mc:Choice>
        <mc:Fallback xmlns="">
          <p:pic>
            <p:nvPicPr>
              <p:cNvPr id="10287" name="Mürekkep 1028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55882" y="2981683"/>
                <a:ext cx="46800" cy="212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87534"/>
              </p:ext>
            </p:extLst>
          </p:nvPr>
        </p:nvGraphicFramePr>
        <p:xfrm>
          <a:off x="6472238" y="3125788"/>
          <a:ext cx="6127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Denklem" r:id="rId72" imgW="215640" imgH="215640" progId="Equation.3">
                  <p:embed/>
                </p:oleObj>
              </mc:Choice>
              <mc:Fallback>
                <p:oleObj name="Denklem" r:id="rId72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3125788"/>
                        <a:ext cx="6127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30821"/>
              </p:ext>
            </p:extLst>
          </p:nvPr>
        </p:nvGraphicFramePr>
        <p:xfrm>
          <a:off x="8777288" y="5089525"/>
          <a:ext cx="2524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Denklem" r:id="rId74" imgW="88560" imgH="152280" progId="Equation.3">
                  <p:embed/>
                </p:oleObj>
              </mc:Choice>
              <mc:Fallback>
                <p:oleObj name="Denklem" r:id="rId74" imgW="88560" imgH="152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8" y="5089525"/>
                        <a:ext cx="2524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" name="Mürekkep 13"/>
              <p14:cNvContentPartPr/>
              <p14:nvPr/>
            </p14:nvContentPartPr>
            <p14:xfrm>
              <a:off x="6868239" y="3409780"/>
              <a:ext cx="165240" cy="2304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62119" y="3401140"/>
                <a:ext cx="180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" name="Mürekkep 14"/>
              <p14:cNvContentPartPr/>
              <p14:nvPr/>
            </p14:nvContentPartPr>
            <p14:xfrm>
              <a:off x="8780199" y="2937100"/>
              <a:ext cx="167040" cy="21132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71199" y="2928100"/>
                <a:ext cx="185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Mürekkep 15"/>
              <p14:cNvContentPartPr/>
              <p14:nvPr/>
            </p14:nvContentPartPr>
            <p14:xfrm>
              <a:off x="8760039" y="2920900"/>
              <a:ext cx="170640" cy="22464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749959" y="2913700"/>
                <a:ext cx="184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Mürekkep 16"/>
              <p14:cNvContentPartPr/>
              <p14:nvPr/>
            </p14:nvContentPartPr>
            <p14:xfrm>
              <a:off x="8719719" y="2841340"/>
              <a:ext cx="231480" cy="2844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10719" y="2831620"/>
                <a:ext cx="250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" name="Mürekkep 17"/>
              <p14:cNvContentPartPr/>
              <p14:nvPr/>
            </p14:nvContentPartPr>
            <p14:xfrm>
              <a:off x="5065719" y="3024220"/>
              <a:ext cx="16560" cy="151200"/>
            </p14:xfrm>
          </p:contentPart>
        </mc:Choice>
        <mc:Fallback xmlns="">
          <p:pic>
            <p:nvPicPr>
              <p:cNvPr id="18" name="Mürekkep 1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57079" y="3017740"/>
                <a:ext cx="2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Mürekkep 18"/>
              <p14:cNvContentPartPr/>
              <p14:nvPr/>
            </p14:nvContentPartPr>
            <p14:xfrm>
              <a:off x="4944759" y="3365140"/>
              <a:ext cx="138600" cy="208080"/>
            </p14:xfrm>
          </p:contentPart>
        </mc:Choice>
        <mc:Fallback xmlns="">
          <p:pic>
            <p:nvPicPr>
              <p:cNvPr id="19" name="Mürekkep 1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38279" y="3357220"/>
                <a:ext cx="1544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Mürekkep 19"/>
              <p14:cNvContentPartPr/>
              <p14:nvPr/>
            </p14:nvContentPartPr>
            <p14:xfrm>
              <a:off x="4963479" y="3380980"/>
              <a:ext cx="146880" cy="243720"/>
            </p14:xfrm>
          </p:contentPart>
        </mc:Choice>
        <mc:Fallback xmlns="">
          <p:pic>
            <p:nvPicPr>
              <p:cNvPr id="20" name="Mürekkep 1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4479" y="3377740"/>
                <a:ext cx="159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Mürekkep 20"/>
              <p14:cNvContentPartPr/>
              <p14:nvPr/>
            </p14:nvContentPartPr>
            <p14:xfrm>
              <a:off x="5176599" y="3536500"/>
              <a:ext cx="28440" cy="120240"/>
            </p14:xfrm>
          </p:contentPart>
        </mc:Choice>
        <mc:Fallback xmlns="">
          <p:pic>
            <p:nvPicPr>
              <p:cNvPr id="21" name="Mürekkep 2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71559" y="3530740"/>
                <a:ext cx="41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Mürekkep 21"/>
              <p14:cNvContentPartPr/>
              <p14:nvPr/>
            </p14:nvContentPartPr>
            <p14:xfrm>
              <a:off x="4947999" y="3252460"/>
              <a:ext cx="201600" cy="10080"/>
            </p14:xfrm>
          </p:contentPart>
        </mc:Choice>
        <mc:Fallback xmlns="">
          <p:pic>
            <p:nvPicPr>
              <p:cNvPr id="22" name="Mürekkep 2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42239" y="3243460"/>
                <a:ext cx="210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3" name="Mürekkep 22"/>
              <p14:cNvContentPartPr/>
              <p14:nvPr/>
            </p14:nvContentPartPr>
            <p14:xfrm>
              <a:off x="5526879" y="3027460"/>
              <a:ext cx="16560" cy="223560"/>
            </p14:xfrm>
          </p:contentPart>
        </mc:Choice>
        <mc:Fallback xmlns="">
          <p:pic>
            <p:nvPicPr>
              <p:cNvPr id="23" name="Mürekkep 2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19679" y="3022420"/>
                <a:ext cx="32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Mürekkep 23"/>
              <p14:cNvContentPartPr/>
              <p14:nvPr/>
            </p14:nvContentPartPr>
            <p14:xfrm>
              <a:off x="5516439" y="3447580"/>
              <a:ext cx="148320" cy="145800"/>
            </p14:xfrm>
          </p:contentPart>
        </mc:Choice>
        <mc:Fallback xmlns="">
          <p:pic>
            <p:nvPicPr>
              <p:cNvPr id="24" name="Mürekkep 2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08519" y="3439660"/>
                <a:ext cx="165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Mürekkep 24"/>
              <p14:cNvContentPartPr/>
              <p14:nvPr/>
            </p14:nvContentPartPr>
            <p14:xfrm>
              <a:off x="5555679" y="3413020"/>
              <a:ext cx="115920" cy="241560"/>
            </p14:xfrm>
          </p:contentPart>
        </mc:Choice>
        <mc:Fallback xmlns="">
          <p:pic>
            <p:nvPicPr>
              <p:cNvPr id="25" name="Mürekkep 2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46319" y="3407260"/>
                <a:ext cx="1292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" name="Mürekkep 25"/>
              <p14:cNvContentPartPr/>
              <p14:nvPr/>
            </p14:nvContentPartPr>
            <p14:xfrm>
              <a:off x="5771679" y="3544060"/>
              <a:ext cx="82080" cy="163440"/>
            </p14:xfrm>
          </p:contentPart>
        </mc:Choice>
        <mc:Fallback xmlns="">
          <p:pic>
            <p:nvPicPr>
              <p:cNvPr id="26" name="Mürekkep 2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62319" y="3535780"/>
                <a:ext cx="100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" name="Mürekkep 26"/>
              <p14:cNvContentPartPr/>
              <p14:nvPr/>
            </p14:nvContentPartPr>
            <p14:xfrm>
              <a:off x="5513199" y="3329860"/>
              <a:ext cx="161280" cy="15120"/>
            </p14:xfrm>
          </p:contentPart>
        </mc:Choice>
        <mc:Fallback xmlns="">
          <p:pic>
            <p:nvPicPr>
              <p:cNvPr id="27" name="Mürekkep 2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08519" y="3320860"/>
                <a:ext cx="171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8" name="Mürekkep 27"/>
              <p14:cNvContentPartPr/>
              <p14:nvPr/>
            </p14:nvContentPartPr>
            <p14:xfrm>
              <a:off x="6013599" y="3317260"/>
              <a:ext cx="14400" cy="4320"/>
            </p14:xfrm>
          </p:contentPart>
        </mc:Choice>
        <mc:Fallback xmlns="">
          <p:pic>
            <p:nvPicPr>
              <p:cNvPr id="28" name="Mürekkep 2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06039" y="3309340"/>
                <a:ext cx="252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9" name="Mürekkep 28"/>
              <p14:cNvContentPartPr/>
              <p14:nvPr/>
            </p14:nvContentPartPr>
            <p14:xfrm>
              <a:off x="6147159" y="3313300"/>
              <a:ext cx="24840" cy="5400"/>
            </p14:xfrm>
          </p:contentPart>
        </mc:Choice>
        <mc:Fallback xmlns="">
          <p:pic>
            <p:nvPicPr>
              <p:cNvPr id="29" name="Mürekkep 2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1039" y="3306460"/>
                <a:ext cx="33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0" name="Mürekkep 29"/>
              <p14:cNvContentPartPr/>
              <p14:nvPr/>
            </p14:nvContentPartPr>
            <p14:xfrm>
              <a:off x="6303759" y="3313300"/>
              <a:ext cx="24840" cy="1800"/>
            </p14:xfrm>
          </p:contentPart>
        </mc:Choice>
        <mc:Fallback xmlns="">
          <p:pic>
            <p:nvPicPr>
              <p:cNvPr id="30" name="Mürekkep 2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97639" y="3306100"/>
                <a:ext cx="34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" name="Mürekkep 30"/>
              <p14:cNvContentPartPr/>
              <p14:nvPr/>
            </p14:nvContentPartPr>
            <p14:xfrm>
              <a:off x="7301679" y="3330580"/>
              <a:ext cx="12240" cy="12240"/>
            </p14:xfrm>
          </p:contentPart>
        </mc:Choice>
        <mc:Fallback xmlns="">
          <p:pic>
            <p:nvPicPr>
              <p:cNvPr id="31" name="Mürekkep 3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294119" y="3323020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" name="Mürekkep 31"/>
              <p14:cNvContentPartPr/>
              <p14:nvPr/>
            </p14:nvContentPartPr>
            <p14:xfrm>
              <a:off x="7494999" y="3344260"/>
              <a:ext cx="46440" cy="8640"/>
            </p14:xfrm>
          </p:contentPart>
        </mc:Choice>
        <mc:Fallback xmlns="">
          <p:pic>
            <p:nvPicPr>
              <p:cNvPr id="32" name="Mürekkep 3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89239" y="3338140"/>
                <a:ext cx="55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Mürekkep 32"/>
              <p14:cNvContentPartPr/>
              <p14:nvPr/>
            </p14:nvContentPartPr>
            <p14:xfrm>
              <a:off x="7667799" y="3341020"/>
              <a:ext cx="25200" cy="1440"/>
            </p14:xfrm>
          </p:contentPart>
        </mc:Choice>
        <mc:Fallback xmlns="">
          <p:pic>
            <p:nvPicPr>
              <p:cNvPr id="33" name="Mürekkep 3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63119" y="3337780"/>
                <a:ext cx="327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" name="Mürekkep 33"/>
              <p14:cNvContentPartPr/>
              <p14:nvPr/>
            </p14:nvContentPartPr>
            <p14:xfrm>
              <a:off x="7816479" y="3317620"/>
              <a:ext cx="32400" cy="6120"/>
            </p14:xfrm>
          </p:contentPart>
        </mc:Choice>
        <mc:Fallback xmlns="">
          <p:pic>
            <p:nvPicPr>
              <p:cNvPr id="34" name="Mürekkep 3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812159" y="3312580"/>
                <a:ext cx="39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5" name="Mürekkep 34"/>
              <p14:cNvContentPartPr/>
              <p14:nvPr/>
            </p14:nvContentPartPr>
            <p14:xfrm>
              <a:off x="7948239" y="3332020"/>
              <a:ext cx="17640" cy="1440"/>
            </p14:xfrm>
          </p:contentPart>
        </mc:Choice>
        <mc:Fallback xmlns="">
          <p:pic>
            <p:nvPicPr>
              <p:cNvPr id="35" name="Mürekkep 3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43919" y="3327700"/>
                <a:ext cx="24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6" name="Mürekkep 35"/>
              <p14:cNvContentPartPr/>
              <p14:nvPr/>
            </p14:nvContentPartPr>
            <p14:xfrm>
              <a:off x="8044719" y="3376660"/>
              <a:ext cx="15120" cy="4680"/>
            </p14:xfrm>
          </p:contentPart>
        </mc:Choice>
        <mc:Fallback xmlns="">
          <p:pic>
            <p:nvPicPr>
              <p:cNvPr id="36" name="Mürekkep 3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39319" y="3374140"/>
                <a:ext cx="23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7" name="Mürekkep 36"/>
              <p14:cNvContentPartPr/>
              <p14:nvPr/>
            </p14:nvContentPartPr>
            <p14:xfrm>
              <a:off x="8377359" y="2977060"/>
              <a:ext cx="32760" cy="325440"/>
            </p14:xfrm>
          </p:contentPart>
        </mc:Choice>
        <mc:Fallback xmlns="">
          <p:pic>
            <p:nvPicPr>
              <p:cNvPr id="37" name="Mürekkep 3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368359" y="2969140"/>
                <a:ext cx="464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8" name="Mürekkep 37"/>
              <p14:cNvContentPartPr/>
              <p14:nvPr/>
            </p14:nvContentPartPr>
            <p14:xfrm>
              <a:off x="8366559" y="3486100"/>
              <a:ext cx="167400" cy="194040"/>
            </p14:xfrm>
          </p:contentPart>
        </mc:Choice>
        <mc:Fallback xmlns="">
          <p:pic>
            <p:nvPicPr>
              <p:cNvPr id="38" name="Mürekkep 3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357559" y="3477100"/>
                <a:ext cx="1857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Mürekkep 38"/>
              <p14:cNvContentPartPr/>
              <p14:nvPr/>
            </p14:nvContentPartPr>
            <p14:xfrm>
              <a:off x="8322279" y="3473140"/>
              <a:ext cx="203040" cy="268920"/>
            </p14:xfrm>
          </p:contentPart>
        </mc:Choice>
        <mc:Fallback xmlns="">
          <p:pic>
            <p:nvPicPr>
              <p:cNvPr id="39" name="Mürekkep 3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12199" y="3467020"/>
                <a:ext cx="2188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0" name="Mürekkep 39"/>
              <p14:cNvContentPartPr/>
              <p14:nvPr/>
            </p14:nvContentPartPr>
            <p14:xfrm>
              <a:off x="8602719" y="3630820"/>
              <a:ext cx="163800" cy="138960"/>
            </p14:xfrm>
          </p:contentPart>
        </mc:Choice>
        <mc:Fallback xmlns="">
          <p:pic>
            <p:nvPicPr>
              <p:cNvPr id="40" name="Mürekkep 3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93719" y="3623260"/>
                <a:ext cx="182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1" name="Mürekkep 40"/>
              <p14:cNvContentPartPr/>
              <p14:nvPr/>
            </p14:nvContentPartPr>
            <p14:xfrm>
              <a:off x="8347479" y="3385300"/>
              <a:ext cx="221040" cy="22680"/>
            </p14:xfrm>
          </p:contentPart>
        </mc:Choice>
        <mc:Fallback xmlns="">
          <p:pic>
            <p:nvPicPr>
              <p:cNvPr id="41" name="Mürekkep 4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38479" y="3375220"/>
                <a:ext cx="240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2" name="Mürekkep 41"/>
              <p14:cNvContentPartPr/>
              <p14:nvPr/>
            </p14:nvContentPartPr>
            <p14:xfrm>
              <a:off x="4659639" y="5616940"/>
              <a:ext cx="227520" cy="12960"/>
            </p14:xfrm>
          </p:contentPart>
        </mc:Choice>
        <mc:Fallback xmlns="">
          <p:pic>
            <p:nvPicPr>
              <p:cNvPr id="42" name="Mürekkep 4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650639" y="5606500"/>
                <a:ext cx="246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" name="Mürekkep 42"/>
              <p14:cNvContentPartPr/>
              <p14:nvPr/>
            </p14:nvContentPartPr>
            <p14:xfrm>
              <a:off x="5056719" y="5583460"/>
              <a:ext cx="339840" cy="109080"/>
            </p14:xfrm>
          </p:contentPart>
        </mc:Choice>
        <mc:Fallback xmlns="">
          <p:pic>
            <p:nvPicPr>
              <p:cNvPr id="43" name="Mürekkep 4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48079" y="5574460"/>
                <a:ext cx="358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4" name="Mürekkep 43"/>
              <p14:cNvContentPartPr/>
              <p14:nvPr/>
            </p14:nvContentPartPr>
            <p14:xfrm>
              <a:off x="8486079" y="5646820"/>
              <a:ext cx="210240" cy="36000"/>
            </p14:xfrm>
          </p:contentPart>
        </mc:Choice>
        <mc:Fallback xmlns="">
          <p:pic>
            <p:nvPicPr>
              <p:cNvPr id="44" name="Mürekkep 4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478519" y="5637820"/>
                <a:ext cx="226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Mürekkep 57"/>
              <p14:cNvContentPartPr/>
              <p14:nvPr/>
            </p14:nvContentPartPr>
            <p14:xfrm>
              <a:off x="8562399" y="5578420"/>
              <a:ext cx="21960" cy="169200"/>
            </p14:xfrm>
          </p:contentPart>
        </mc:Choice>
        <mc:Fallback xmlns="">
          <p:pic>
            <p:nvPicPr>
              <p:cNvPr id="58" name="Mürekkep 57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53039" y="5569420"/>
                <a:ext cx="363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Mürekkep 58"/>
              <p14:cNvContentPartPr/>
              <p14:nvPr/>
            </p14:nvContentPartPr>
            <p14:xfrm>
              <a:off x="8738439" y="5611180"/>
              <a:ext cx="267120" cy="90720"/>
            </p14:xfrm>
          </p:contentPart>
        </mc:Choice>
        <mc:Fallback xmlns="">
          <p:pic>
            <p:nvPicPr>
              <p:cNvPr id="59" name="Mürekkep 58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730159" y="5601820"/>
                <a:ext cx="284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0" name="Mürekkep 59"/>
              <p14:cNvContentPartPr/>
              <p14:nvPr/>
            </p14:nvContentPartPr>
            <p14:xfrm>
              <a:off x="4739559" y="6015820"/>
              <a:ext cx="218880" cy="40680"/>
            </p14:xfrm>
          </p:contentPart>
        </mc:Choice>
        <mc:Fallback xmlns="">
          <p:pic>
            <p:nvPicPr>
              <p:cNvPr id="60" name="Mürekkep 59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34879" y="6005740"/>
                <a:ext cx="233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1" name="Mürekkep 60"/>
              <p14:cNvContentPartPr/>
              <p14:nvPr/>
            </p14:nvContentPartPr>
            <p14:xfrm>
              <a:off x="5170119" y="5848780"/>
              <a:ext cx="137520" cy="279720"/>
            </p14:xfrm>
          </p:contentPart>
        </mc:Choice>
        <mc:Fallback xmlns="">
          <p:pic>
            <p:nvPicPr>
              <p:cNvPr id="61" name="Mürekkep 60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60399" y="5840500"/>
                <a:ext cx="153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2" name="Mürekkep 61"/>
              <p14:cNvContentPartPr/>
              <p14:nvPr/>
            </p14:nvContentPartPr>
            <p14:xfrm>
              <a:off x="5072919" y="5966140"/>
              <a:ext cx="205200" cy="28440"/>
            </p14:xfrm>
          </p:contentPart>
        </mc:Choice>
        <mc:Fallback xmlns="">
          <p:pic>
            <p:nvPicPr>
              <p:cNvPr id="62" name="Mürekkep 61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64999" y="5956420"/>
                <a:ext cx="222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3" name="Mürekkep 62"/>
              <p14:cNvContentPartPr/>
              <p14:nvPr/>
            </p14:nvContentPartPr>
            <p14:xfrm>
              <a:off x="8375199" y="6100060"/>
              <a:ext cx="187200" cy="17640"/>
            </p14:xfrm>
          </p:contentPart>
        </mc:Choice>
        <mc:Fallback xmlns="">
          <p:pic>
            <p:nvPicPr>
              <p:cNvPr id="63" name="Mürekkep 62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67639" y="6091420"/>
                <a:ext cx="202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272" name="Mürekkep 10271"/>
              <p14:cNvContentPartPr/>
              <p14:nvPr/>
            </p14:nvContentPartPr>
            <p14:xfrm>
              <a:off x="8463759" y="6028060"/>
              <a:ext cx="45720" cy="158760"/>
            </p14:xfrm>
          </p:contentPart>
        </mc:Choice>
        <mc:Fallback xmlns="">
          <p:pic>
            <p:nvPicPr>
              <p:cNvPr id="10272" name="Mürekkep 10271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456199" y="6020500"/>
                <a:ext cx="62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73" name="Mürekkep 10272"/>
              <p14:cNvContentPartPr/>
              <p14:nvPr/>
            </p14:nvContentPartPr>
            <p14:xfrm>
              <a:off x="8743479" y="5883340"/>
              <a:ext cx="114480" cy="333360"/>
            </p14:xfrm>
          </p:contentPart>
        </mc:Choice>
        <mc:Fallback xmlns="">
          <p:pic>
            <p:nvPicPr>
              <p:cNvPr id="10273" name="Mürekkep 10272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34119" y="5875420"/>
                <a:ext cx="1263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74" name="Mürekkep 10273"/>
              <p14:cNvContentPartPr/>
              <p14:nvPr/>
            </p14:nvContentPartPr>
            <p14:xfrm>
              <a:off x="8647719" y="6017980"/>
              <a:ext cx="171360" cy="34200"/>
            </p14:xfrm>
          </p:contentPart>
        </mc:Choice>
        <mc:Fallback xmlns="">
          <p:pic>
            <p:nvPicPr>
              <p:cNvPr id="10274" name="Mürekkep 10273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637999" y="6007540"/>
                <a:ext cx="19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75" name="Mürekkep 10274"/>
              <p14:cNvContentPartPr/>
              <p14:nvPr/>
            </p14:nvContentPartPr>
            <p14:xfrm>
              <a:off x="5318439" y="6295900"/>
              <a:ext cx="2667600" cy="253800"/>
            </p14:xfrm>
          </p:contentPart>
        </mc:Choice>
        <mc:Fallback xmlns="">
          <p:pic>
            <p:nvPicPr>
              <p:cNvPr id="10275" name="Mürekkep 10274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14479" y="6286180"/>
                <a:ext cx="268164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4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/>
              <p14:cNvContentPartPr/>
              <p14:nvPr/>
            </p14:nvContentPartPr>
            <p14:xfrm>
              <a:off x="80079" y="5214460"/>
              <a:ext cx="1284480" cy="79704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59" y="5207620"/>
                <a:ext cx="1297800" cy="8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7"/>
            <a:ext cx="9037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Mürekkep 8"/>
              <p14:cNvContentPartPr/>
              <p14:nvPr/>
            </p14:nvContentPartPr>
            <p14:xfrm>
              <a:off x="150279" y="781060"/>
              <a:ext cx="4435920" cy="86400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679" y="775300"/>
                <a:ext cx="44496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Mürekkep 27"/>
              <p14:cNvContentPartPr/>
              <p14:nvPr/>
            </p14:nvContentPartPr>
            <p14:xfrm>
              <a:off x="4177599" y="418540"/>
              <a:ext cx="2160000" cy="202680"/>
            </p14:xfrm>
          </p:contentPart>
        </mc:Choice>
        <mc:Fallback xmlns="">
          <p:pic>
            <p:nvPicPr>
              <p:cNvPr id="28" name="Mürekkep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8599" y="411340"/>
                <a:ext cx="2179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48" name="Mürekkep 16447"/>
              <p14:cNvContentPartPr/>
              <p14:nvPr/>
            </p14:nvContentPartPr>
            <p14:xfrm>
              <a:off x="6735399" y="1501420"/>
              <a:ext cx="211680" cy="301320"/>
            </p14:xfrm>
          </p:contentPart>
        </mc:Choice>
        <mc:Fallback xmlns="">
          <p:pic>
            <p:nvPicPr>
              <p:cNvPr id="16448" name="Mürekkep 164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6759" y="1497820"/>
                <a:ext cx="2235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449" name="Mürekkep 16448"/>
              <p14:cNvContentPartPr/>
              <p14:nvPr/>
            </p14:nvContentPartPr>
            <p14:xfrm>
              <a:off x="6891639" y="1568740"/>
              <a:ext cx="910800" cy="192600"/>
            </p14:xfrm>
          </p:contentPart>
        </mc:Choice>
        <mc:Fallback xmlns="">
          <p:pic>
            <p:nvPicPr>
              <p:cNvPr id="16449" name="Mürekkep 164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5159" y="1565140"/>
                <a:ext cx="92052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250"/>
            <a:ext cx="8590756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/>
              <p14:cNvContentPartPr/>
              <p14:nvPr/>
            </p14:nvContentPartPr>
            <p14:xfrm>
              <a:off x="2669199" y="1179940"/>
              <a:ext cx="3649680" cy="15840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1999" y="1170220"/>
                <a:ext cx="3667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Mürekkep 11"/>
              <p14:cNvContentPartPr/>
              <p14:nvPr/>
            </p14:nvContentPartPr>
            <p14:xfrm>
              <a:off x="2516919" y="797620"/>
              <a:ext cx="2729520" cy="49536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8279" y="789700"/>
                <a:ext cx="27435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Mürekkep 25"/>
              <p14:cNvContentPartPr/>
              <p14:nvPr/>
            </p14:nvContentPartPr>
            <p14:xfrm>
              <a:off x="5896599" y="2837020"/>
              <a:ext cx="109440" cy="429120"/>
            </p14:xfrm>
          </p:contentPart>
        </mc:Choice>
        <mc:Fallback xmlns="">
          <p:pic>
            <p:nvPicPr>
              <p:cNvPr id="26" name="Mürekkep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7959" y="2830540"/>
                <a:ext cx="12528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57" name="Mürekkep 17456"/>
              <p14:cNvContentPartPr/>
              <p14:nvPr/>
            </p14:nvContentPartPr>
            <p14:xfrm>
              <a:off x="1649319" y="4748620"/>
              <a:ext cx="857160" cy="322560"/>
            </p14:xfrm>
          </p:contentPart>
        </mc:Choice>
        <mc:Fallback xmlns="">
          <p:pic>
            <p:nvPicPr>
              <p:cNvPr id="17457" name="Mürekkep 174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1039" y="4742500"/>
                <a:ext cx="8798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72" name="Mürekkep 17471"/>
              <p14:cNvContentPartPr/>
              <p14:nvPr/>
            </p14:nvContentPartPr>
            <p14:xfrm>
              <a:off x="1333959" y="5850220"/>
              <a:ext cx="1234440" cy="318240"/>
            </p14:xfrm>
          </p:contentPart>
        </mc:Choice>
        <mc:Fallback xmlns="">
          <p:pic>
            <p:nvPicPr>
              <p:cNvPr id="17472" name="Mürekkep 1747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9199" y="5836540"/>
                <a:ext cx="126432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19088"/>
            <a:ext cx="87344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1463"/>
            <a:ext cx="8591550" cy="64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Mürekkep 9"/>
              <p14:cNvContentPartPr/>
              <p14:nvPr/>
            </p14:nvContentPartPr>
            <p14:xfrm>
              <a:off x="902679" y="3859420"/>
              <a:ext cx="1710360" cy="32112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799" y="3847540"/>
                <a:ext cx="173412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8640"/>
            <a:ext cx="8820472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3928" y="82800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t-testi kullanılır.</a:t>
            </a:r>
            <a:endParaRPr lang="tr-T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8640"/>
            <a:ext cx="89154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88640"/>
            <a:ext cx="8892479" cy="64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18248" y="2492896"/>
            <a:ext cx="4014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t</a:t>
            </a:r>
            <a:r>
              <a:rPr lang="tr-TR" sz="2000" b="1" dirty="0" smtClean="0">
                <a:solidFill>
                  <a:srgbClr val="FF0000"/>
                </a:solidFill>
              </a:rPr>
              <a:t>-tablosundan değer okuyabilmek için serbestlik derecesini (SD) bilmemiz gerekmektedir.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SD = n-1</a:t>
            </a:r>
            <a:endParaRPr lang="tr-T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Mürekkep 16"/>
              <p14:cNvContentPartPr/>
              <p14:nvPr/>
            </p14:nvContentPartPr>
            <p14:xfrm>
              <a:off x="2902119" y="3476020"/>
              <a:ext cx="87120" cy="21600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6359" y="3470260"/>
                <a:ext cx="993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Mürekkep 25"/>
              <p14:cNvContentPartPr/>
              <p14:nvPr/>
            </p14:nvContentPartPr>
            <p14:xfrm>
              <a:off x="3023079" y="3680860"/>
              <a:ext cx="827640" cy="321480"/>
            </p14:xfrm>
          </p:contentPart>
        </mc:Choice>
        <mc:Fallback xmlns="">
          <p:pic>
            <p:nvPicPr>
              <p:cNvPr id="26" name="Mürekkep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1279" y="3675100"/>
                <a:ext cx="8355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3" name="Mürekkep 3072"/>
              <p14:cNvContentPartPr/>
              <p14:nvPr/>
            </p14:nvContentPartPr>
            <p14:xfrm>
              <a:off x="2689719" y="4158940"/>
              <a:ext cx="1840680" cy="420840"/>
            </p14:xfrm>
          </p:contentPart>
        </mc:Choice>
        <mc:Fallback xmlns="">
          <p:pic>
            <p:nvPicPr>
              <p:cNvPr id="3073" name="Mürekkep 30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3959" y="4154620"/>
                <a:ext cx="185292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0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44016" y="141600"/>
            <a:ext cx="889248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Örnek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Yağlı tohum </a:t>
            </a:r>
            <a:r>
              <a:rPr lang="tr-T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populasyonundan</a:t>
            </a:r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alınan 7 örneğin ortalama yağ içeriği % 31 standart sapması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1.732 olarak bulunmuştur.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Populasyonun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yağ içeriği ortalamasının % 30 olup olmadığını % 99 güven aralığında test ediniz.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Mürekkep 11"/>
              <p14:cNvContentPartPr/>
              <p14:nvPr/>
            </p14:nvContentPartPr>
            <p14:xfrm>
              <a:off x="63879" y="1768540"/>
              <a:ext cx="8929440" cy="457992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79" y="1762780"/>
                <a:ext cx="8946000" cy="45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60" name="Mürekkep 2259"/>
              <p14:cNvContentPartPr/>
              <p14:nvPr/>
            </p14:nvContentPartPr>
            <p14:xfrm>
              <a:off x="3647319" y="2870140"/>
              <a:ext cx="4530240" cy="402840"/>
            </p14:xfrm>
          </p:contentPart>
        </mc:Choice>
        <mc:Fallback xmlns="">
          <p:pic>
            <p:nvPicPr>
              <p:cNvPr id="2260" name="Mürekkep 22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7959" y="2865460"/>
                <a:ext cx="454428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65" name="Mürekkep 2264"/>
              <p14:cNvContentPartPr/>
              <p14:nvPr/>
            </p14:nvContentPartPr>
            <p14:xfrm>
              <a:off x="7160199" y="3427780"/>
              <a:ext cx="929880" cy="394200"/>
            </p14:xfrm>
          </p:contentPart>
        </mc:Choice>
        <mc:Fallback xmlns="">
          <p:pic>
            <p:nvPicPr>
              <p:cNvPr id="2265" name="Mürekkep 22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4439" y="3417340"/>
                <a:ext cx="9457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71" name="Mürekkep 2270"/>
              <p14:cNvContentPartPr/>
              <p14:nvPr/>
            </p14:nvContentPartPr>
            <p14:xfrm>
              <a:off x="6956799" y="3900460"/>
              <a:ext cx="1169280" cy="52200"/>
            </p14:xfrm>
          </p:contentPart>
        </mc:Choice>
        <mc:Fallback xmlns="">
          <p:pic>
            <p:nvPicPr>
              <p:cNvPr id="2271" name="Mürekkep 22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8159" y="3889660"/>
                <a:ext cx="1188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78" name="Mürekkep 2277"/>
              <p14:cNvContentPartPr/>
              <p14:nvPr/>
            </p14:nvContentPartPr>
            <p14:xfrm>
              <a:off x="7471959" y="4275580"/>
              <a:ext cx="407160" cy="255600"/>
            </p14:xfrm>
          </p:contentPart>
        </mc:Choice>
        <mc:Fallback xmlns="">
          <p:pic>
            <p:nvPicPr>
              <p:cNvPr id="2278" name="Mürekkep 22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4399" y="4265860"/>
                <a:ext cx="423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95" name="Mürekkep 2294"/>
              <p14:cNvContentPartPr/>
              <p14:nvPr/>
            </p14:nvContentPartPr>
            <p14:xfrm>
              <a:off x="2326479" y="4847620"/>
              <a:ext cx="1850400" cy="78120"/>
            </p14:xfrm>
          </p:contentPart>
        </mc:Choice>
        <mc:Fallback xmlns="">
          <p:pic>
            <p:nvPicPr>
              <p:cNvPr id="2295" name="Mürekkep 22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1079" y="4836820"/>
                <a:ext cx="1866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20" name="Mürekkep 2319"/>
              <p14:cNvContentPartPr/>
              <p14:nvPr/>
            </p14:nvContentPartPr>
            <p14:xfrm>
              <a:off x="5118279" y="5044900"/>
              <a:ext cx="1567800" cy="85680"/>
            </p14:xfrm>
          </p:contentPart>
        </mc:Choice>
        <mc:Fallback xmlns="">
          <p:pic>
            <p:nvPicPr>
              <p:cNvPr id="2320" name="Mürekkep 23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8919" y="5035540"/>
                <a:ext cx="1586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Mürekkep 2"/>
              <p14:cNvContentPartPr/>
              <p14:nvPr/>
            </p14:nvContentPartPr>
            <p14:xfrm>
              <a:off x="3517359" y="5584540"/>
              <a:ext cx="360" cy="36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7999" y="55751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Mürekkep 6"/>
              <p14:cNvContentPartPr/>
              <p14:nvPr/>
            </p14:nvContentPartPr>
            <p14:xfrm>
              <a:off x="91239" y="2524180"/>
              <a:ext cx="241920" cy="18036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39" y="2513380"/>
                <a:ext cx="25668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1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17" name="Mürekkep 3116"/>
              <p14:cNvContentPartPr/>
              <p14:nvPr/>
            </p14:nvContentPartPr>
            <p14:xfrm>
              <a:off x="6516519" y="556780"/>
              <a:ext cx="0" cy="3240"/>
            </p14:xfrm>
          </p:contentPart>
        </mc:Choice>
        <mc:Fallback xmlns="">
          <p:pic>
            <p:nvPicPr>
              <p:cNvPr id="3117" name="Mürekkep 31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73" name="Mürekkep 3172"/>
              <p14:cNvContentPartPr/>
              <p14:nvPr/>
            </p14:nvContentPartPr>
            <p14:xfrm>
              <a:off x="328119" y="1283620"/>
              <a:ext cx="3263760" cy="35280"/>
            </p14:xfrm>
          </p:contentPart>
        </mc:Choice>
        <mc:Fallback xmlns="">
          <p:pic>
            <p:nvPicPr>
              <p:cNvPr id="3173" name="Mürekkep 31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239" y="1274620"/>
                <a:ext cx="3277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74" name="Mürekkep 3173"/>
              <p14:cNvContentPartPr/>
              <p14:nvPr/>
            </p14:nvContentPartPr>
            <p14:xfrm>
              <a:off x="854439" y="1106500"/>
              <a:ext cx="69480" cy="1310760"/>
            </p14:xfrm>
          </p:contentPart>
        </mc:Choice>
        <mc:Fallback xmlns="">
          <p:pic>
            <p:nvPicPr>
              <p:cNvPr id="3174" name="Mürekkep 31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599" y="1098220"/>
                <a:ext cx="8712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07" name="Mürekkep 3206"/>
              <p14:cNvContentPartPr/>
              <p14:nvPr/>
            </p14:nvContentPartPr>
            <p14:xfrm>
              <a:off x="2007519" y="1093180"/>
              <a:ext cx="5400" cy="0"/>
            </p14:xfrm>
          </p:contentPart>
        </mc:Choice>
        <mc:Fallback xmlns="">
          <p:pic>
            <p:nvPicPr>
              <p:cNvPr id="3207" name="Mürekkep 32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5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11" name="Mürekkep 3210"/>
              <p14:cNvContentPartPr/>
              <p14:nvPr/>
            </p14:nvContentPartPr>
            <p14:xfrm>
              <a:off x="244959" y="274540"/>
              <a:ext cx="8500320" cy="2454120"/>
            </p14:xfrm>
          </p:contentPart>
        </mc:Choice>
        <mc:Fallback xmlns="">
          <p:pic>
            <p:nvPicPr>
              <p:cNvPr id="3211" name="Mürekkep 32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319" y="266980"/>
                <a:ext cx="8517240" cy="24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45" name="Mürekkep 3244"/>
              <p14:cNvContentPartPr/>
              <p14:nvPr/>
            </p14:nvContentPartPr>
            <p14:xfrm>
              <a:off x="977559" y="1966180"/>
              <a:ext cx="1780560" cy="207000"/>
            </p14:xfrm>
          </p:contentPart>
        </mc:Choice>
        <mc:Fallback xmlns="">
          <p:pic>
            <p:nvPicPr>
              <p:cNvPr id="3245" name="Mürekkep 32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8919" y="1955020"/>
                <a:ext cx="1800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69" name="Mürekkep 3268"/>
              <p14:cNvContentPartPr/>
              <p14:nvPr/>
            </p14:nvContentPartPr>
            <p14:xfrm>
              <a:off x="2911839" y="1938100"/>
              <a:ext cx="1015200" cy="282600"/>
            </p14:xfrm>
          </p:contentPart>
        </mc:Choice>
        <mc:Fallback xmlns="">
          <p:pic>
            <p:nvPicPr>
              <p:cNvPr id="3269" name="Mürekkep 32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2839" y="1929460"/>
                <a:ext cx="10332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76" name="Mürekkep 3275"/>
              <p14:cNvContentPartPr/>
              <p14:nvPr/>
            </p14:nvContentPartPr>
            <p14:xfrm>
              <a:off x="1219479" y="889780"/>
              <a:ext cx="3040200" cy="1333080"/>
            </p14:xfrm>
          </p:contentPart>
        </mc:Choice>
        <mc:Fallback xmlns="">
          <p:pic>
            <p:nvPicPr>
              <p:cNvPr id="3276" name="Mürekkep 32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0119" y="881498"/>
                <a:ext cx="3058560" cy="1347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83" name="Mürekkep 3282"/>
              <p14:cNvContentPartPr/>
              <p14:nvPr/>
            </p14:nvContentPartPr>
            <p14:xfrm>
              <a:off x="4595199" y="995980"/>
              <a:ext cx="160200" cy="1300680"/>
            </p14:xfrm>
          </p:contentPart>
        </mc:Choice>
        <mc:Fallback xmlns="">
          <p:pic>
            <p:nvPicPr>
              <p:cNvPr id="3283" name="Mürekkep 32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5839" y="989860"/>
                <a:ext cx="17928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17" name="Mürekkep 3316"/>
              <p14:cNvContentPartPr/>
              <p14:nvPr/>
            </p14:nvContentPartPr>
            <p14:xfrm>
              <a:off x="4912719" y="1177780"/>
              <a:ext cx="4158720" cy="1371240"/>
            </p14:xfrm>
          </p:contentPart>
        </mc:Choice>
        <mc:Fallback xmlns="">
          <p:pic>
            <p:nvPicPr>
              <p:cNvPr id="3317" name="Mürekkep 33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4439" y="1172020"/>
                <a:ext cx="417672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94" name="Mürekkep 3193"/>
              <p14:cNvContentPartPr/>
              <p14:nvPr/>
            </p14:nvContentPartPr>
            <p14:xfrm>
              <a:off x="2095359" y="3607060"/>
              <a:ext cx="144360" cy="1778400"/>
            </p14:xfrm>
          </p:contentPart>
        </mc:Choice>
        <mc:Fallback xmlns="">
          <p:pic>
            <p:nvPicPr>
              <p:cNvPr id="3194" name="Mürekkep 31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2119" y="3599860"/>
                <a:ext cx="15732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98" name="Mürekkep 3197"/>
              <p14:cNvContentPartPr/>
              <p14:nvPr/>
            </p14:nvContentPartPr>
            <p14:xfrm>
              <a:off x="904839" y="3308980"/>
              <a:ext cx="52560" cy="2103480"/>
            </p14:xfrm>
          </p:contentPart>
        </mc:Choice>
        <mc:Fallback xmlns="">
          <p:pic>
            <p:nvPicPr>
              <p:cNvPr id="3198" name="Mürekkep 319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8719" y="3306460"/>
                <a:ext cx="6876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99" name="Mürekkep 3198"/>
              <p14:cNvContentPartPr/>
              <p14:nvPr/>
            </p14:nvContentPartPr>
            <p14:xfrm>
              <a:off x="613959" y="3622180"/>
              <a:ext cx="2997360" cy="1434960"/>
            </p14:xfrm>
          </p:contentPart>
        </mc:Choice>
        <mc:Fallback xmlns="">
          <p:pic>
            <p:nvPicPr>
              <p:cNvPr id="3199" name="Mürekkep 319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4599" y="3612100"/>
                <a:ext cx="3017520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12" name="Mürekkep 3211"/>
              <p14:cNvContentPartPr/>
              <p14:nvPr/>
            </p14:nvContentPartPr>
            <p14:xfrm>
              <a:off x="3084639" y="3336700"/>
              <a:ext cx="208800" cy="2002320"/>
            </p14:xfrm>
          </p:contentPart>
        </mc:Choice>
        <mc:Fallback xmlns="">
          <p:pic>
            <p:nvPicPr>
              <p:cNvPr id="3212" name="Mürekkep 32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7079" y="3330220"/>
                <a:ext cx="226800" cy="20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33" name="Mürekkep 3232"/>
              <p14:cNvContentPartPr/>
              <p14:nvPr/>
            </p14:nvContentPartPr>
            <p14:xfrm>
              <a:off x="193119" y="4062100"/>
              <a:ext cx="679320" cy="988560"/>
            </p14:xfrm>
          </p:contentPart>
        </mc:Choice>
        <mc:Fallback xmlns="">
          <p:pic>
            <p:nvPicPr>
              <p:cNvPr id="3233" name="Mürekkep 323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4479" y="4057060"/>
                <a:ext cx="69048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19" name="Mürekkep 3318"/>
              <p14:cNvContentPartPr/>
              <p14:nvPr/>
            </p14:nvContentPartPr>
            <p14:xfrm>
              <a:off x="214359" y="3929260"/>
              <a:ext cx="121680" cy="258840"/>
            </p14:xfrm>
          </p:contentPart>
        </mc:Choice>
        <mc:Fallback xmlns="">
          <p:pic>
            <p:nvPicPr>
              <p:cNvPr id="3319" name="Mürekkep 33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999" y="3919900"/>
                <a:ext cx="1350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20" name="Mürekkep 3319"/>
              <p14:cNvContentPartPr/>
              <p14:nvPr/>
            </p14:nvContentPartPr>
            <p14:xfrm>
              <a:off x="128679" y="3308980"/>
              <a:ext cx="788400" cy="553680"/>
            </p14:xfrm>
          </p:contentPart>
        </mc:Choice>
        <mc:Fallback xmlns="">
          <p:pic>
            <p:nvPicPr>
              <p:cNvPr id="3320" name="Mürekkep 33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1839" y="3306460"/>
                <a:ext cx="79776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25" name="Mürekkep 3324"/>
              <p14:cNvContentPartPr/>
              <p14:nvPr/>
            </p14:nvContentPartPr>
            <p14:xfrm>
              <a:off x="2630319" y="4512100"/>
              <a:ext cx="72360" cy="1458360"/>
            </p14:xfrm>
          </p:contentPart>
        </mc:Choice>
        <mc:Fallback xmlns="">
          <p:pic>
            <p:nvPicPr>
              <p:cNvPr id="3325" name="Mürekkep 33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22759" y="4508860"/>
                <a:ext cx="88560" cy="14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07" name="Mürekkep 3106"/>
              <p14:cNvContentPartPr/>
              <p14:nvPr/>
            </p14:nvContentPartPr>
            <p14:xfrm>
              <a:off x="2160159" y="4992700"/>
              <a:ext cx="1051200" cy="1704960"/>
            </p14:xfrm>
          </p:contentPart>
        </mc:Choice>
        <mc:Fallback xmlns="">
          <p:pic>
            <p:nvPicPr>
              <p:cNvPr id="3107" name="Mürekkep 310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5119" y="4984420"/>
                <a:ext cx="1065240" cy="17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25" name="Mürekkep 3124"/>
              <p14:cNvContentPartPr/>
              <p14:nvPr/>
            </p14:nvContentPartPr>
            <p14:xfrm>
              <a:off x="320199" y="5478700"/>
              <a:ext cx="1032120" cy="595800"/>
            </p14:xfrm>
          </p:contentPart>
        </mc:Choice>
        <mc:Fallback xmlns="">
          <p:pic>
            <p:nvPicPr>
              <p:cNvPr id="3125" name="Mürekkep 31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4079" y="5470060"/>
                <a:ext cx="10486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28" name="Mürekkep 3327"/>
              <p14:cNvContentPartPr/>
              <p14:nvPr/>
            </p14:nvContentPartPr>
            <p14:xfrm>
              <a:off x="948759" y="3233740"/>
              <a:ext cx="105120" cy="115200"/>
            </p14:xfrm>
          </p:contentPart>
        </mc:Choice>
        <mc:Fallback xmlns="">
          <p:pic>
            <p:nvPicPr>
              <p:cNvPr id="3328" name="Mürekkep 33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9399" y="3225460"/>
                <a:ext cx="122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29" name="Mürekkep 3328"/>
              <p14:cNvContentPartPr/>
              <p14:nvPr/>
            </p14:nvContentPartPr>
            <p14:xfrm>
              <a:off x="1128039" y="3292420"/>
              <a:ext cx="1886400" cy="171720"/>
            </p14:xfrm>
          </p:contentPart>
        </mc:Choice>
        <mc:Fallback xmlns="">
          <p:pic>
            <p:nvPicPr>
              <p:cNvPr id="3329" name="Mürekkep 33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9759" y="3283420"/>
                <a:ext cx="1905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30" name="Mürekkep 3329"/>
              <p14:cNvContentPartPr/>
              <p14:nvPr/>
            </p14:nvContentPartPr>
            <p14:xfrm>
              <a:off x="818799" y="4864540"/>
              <a:ext cx="197640" cy="557640"/>
            </p14:xfrm>
          </p:contentPart>
        </mc:Choice>
        <mc:Fallback xmlns="">
          <p:pic>
            <p:nvPicPr>
              <p:cNvPr id="3330" name="Mürekkep 33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519" y="4858420"/>
                <a:ext cx="2142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40" name="Mürekkep 3339"/>
              <p14:cNvContentPartPr/>
              <p14:nvPr/>
            </p14:nvContentPartPr>
            <p14:xfrm>
              <a:off x="1142079" y="2900740"/>
              <a:ext cx="2117880" cy="293040"/>
            </p14:xfrm>
          </p:contentPart>
        </mc:Choice>
        <mc:Fallback xmlns="">
          <p:pic>
            <p:nvPicPr>
              <p:cNvPr id="3340" name="Mürekkep 33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8479" y="2892820"/>
                <a:ext cx="21294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50" name="Mürekkep 3449"/>
              <p14:cNvContentPartPr/>
              <p14:nvPr/>
            </p14:nvContentPartPr>
            <p14:xfrm>
              <a:off x="7325439" y="2525980"/>
              <a:ext cx="1013760" cy="103320"/>
            </p14:xfrm>
          </p:contentPart>
        </mc:Choice>
        <mc:Fallback xmlns="">
          <p:pic>
            <p:nvPicPr>
              <p:cNvPr id="3450" name="Mürekkep 344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20039" y="2523460"/>
                <a:ext cx="1024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51" name="Mürekkep 3450"/>
              <p14:cNvContentPartPr/>
              <p14:nvPr/>
            </p14:nvContentPartPr>
            <p14:xfrm>
              <a:off x="7556919" y="2636860"/>
              <a:ext cx="55440" cy="258840"/>
            </p14:xfrm>
          </p:contentPart>
        </mc:Choice>
        <mc:Fallback xmlns="">
          <p:pic>
            <p:nvPicPr>
              <p:cNvPr id="3451" name="Mürekkep 345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54399" y="2629660"/>
                <a:ext cx="644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53" name="Mürekkep 3452"/>
              <p14:cNvContentPartPr/>
              <p14:nvPr/>
            </p14:nvContentPartPr>
            <p14:xfrm>
              <a:off x="2565879" y="4981180"/>
              <a:ext cx="106200" cy="120240"/>
            </p14:xfrm>
          </p:contentPart>
        </mc:Choice>
        <mc:Fallback xmlns="">
          <p:pic>
            <p:nvPicPr>
              <p:cNvPr id="3453" name="Mürekkep 345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56879" y="4976860"/>
                <a:ext cx="124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55" name="Mürekkep 3454"/>
              <p14:cNvContentPartPr/>
              <p14:nvPr/>
            </p14:nvContentPartPr>
            <p14:xfrm>
              <a:off x="3730479" y="4864180"/>
              <a:ext cx="258840" cy="59040"/>
            </p14:xfrm>
          </p:contentPart>
        </mc:Choice>
        <mc:Fallback xmlns="">
          <p:pic>
            <p:nvPicPr>
              <p:cNvPr id="3455" name="Mürekkep 345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24359" y="4859860"/>
                <a:ext cx="2696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56" name="Mürekkep 3455"/>
              <p14:cNvContentPartPr/>
              <p14:nvPr/>
            </p14:nvContentPartPr>
            <p14:xfrm>
              <a:off x="3849999" y="4662580"/>
              <a:ext cx="100800" cy="423360"/>
            </p14:xfrm>
          </p:contentPart>
        </mc:Choice>
        <mc:Fallback xmlns="">
          <p:pic>
            <p:nvPicPr>
              <p:cNvPr id="3456" name="Mürekkep 345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40279" y="4656100"/>
                <a:ext cx="1166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81" name="Mürekkep 3480"/>
              <p14:cNvContentPartPr/>
              <p14:nvPr/>
            </p14:nvContentPartPr>
            <p14:xfrm>
              <a:off x="3503319" y="2844220"/>
              <a:ext cx="5599800" cy="3169440"/>
            </p14:xfrm>
          </p:contentPart>
        </mc:Choice>
        <mc:Fallback xmlns="">
          <p:pic>
            <p:nvPicPr>
              <p:cNvPr id="3481" name="Mürekkep 348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96119" y="2839180"/>
                <a:ext cx="5610960" cy="35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13" name="Mürekkep 3512"/>
              <p14:cNvContentPartPr/>
              <p14:nvPr/>
            </p14:nvContentPartPr>
            <p14:xfrm>
              <a:off x="3211359" y="3811180"/>
              <a:ext cx="807840" cy="1553760"/>
            </p14:xfrm>
          </p:contentPart>
        </mc:Choice>
        <mc:Fallback xmlns="">
          <p:pic>
            <p:nvPicPr>
              <p:cNvPr id="3513" name="Mürekkep 351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02359" y="3803260"/>
                <a:ext cx="822600" cy="15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22" name="Mürekkep 3521"/>
              <p14:cNvContentPartPr/>
              <p14:nvPr/>
            </p14:nvContentPartPr>
            <p14:xfrm>
              <a:off x="3229359" y="5400940"/>
              <a:ext cx="941040" cy="271440"/>
            </p14:xfrm>
          </p:contentPart>
        </mc:Choice>
        <mc:Fallback xmlns="">
          <p:pic>
            <p:nvPicPr>
              <p:cNvPr id="3522" name="Mürekkep 352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23599" y="5392300"/>
                <a:ext cx="954360" cy="2851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Metin kutusu 36"/>
          <p:cNvSpPr txBox="1"/>
          <p:nvPr/>
        </p:nvSpPr>
        <p:spPr>
          <a:xfrm>
            <a:off x="4711142" y="3929260"/>
            <a:ext cx="4360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-25000" dirty="0" err="1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’ın kabul bölgesine düştüğü için H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kabul edilir.</a:t>
            </a:r>
          </a:p>
          <a:p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Populasyonun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yağ içeriğinin % 30 olduğu söylenebilir.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5738"/>
            <a:ext cx="88677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7638"/>
            <a:ext cx="87630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167</Words>
  <Application>Microsoft Office PowerPoint</Application>
  <PresentationFormat>Ekran Gösterisi (4:3)</PresentationFormat>
  <Paragraphs>25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Denklem</vt:lpstr>
      <vt:lpstr>PowerPoint Sunusu</vt:lpstr>
      <vt:lpstr>t- DAĞILIMI GRAFİĞİ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maskan</dc:creator>
  <cp:lastModifiedBy>maskan</cp:lastModifiedBy>
  <cp:revision>68</cp:revision>
  <dcterms:created xsi:type="dcterms:W3CDTF">2023-12-06T13:27:35Z</dcterms:created>
  <dcterms:modified xsi:type="dcterms:W3CDTF">2024-12-10T09:57:35Z</dcterms:modified>
</cp:coreProperties>
</file>