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7" r:id="rId13"/>
    <p:sldId id="282" r:id="rId14"/>
    <p:sldId id="283" r:id="rId15"/>
    <p:sldId id="284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5:44.05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9 491 835,'1'0'0,"0"0"18,-1 0 38,0 0-29,-1 0-54,-9-1-274</inkml:trace>
  <inkml:trace contextRef="#ctx0" brushRef="#br0" timeOffset="11872">8680 0 853,'19'59'0,"8"17"125,1 8-56,-1 7 17,-6-1-26,-9-3-22,-12-5-20,-13-6-14,-14-4 3,-12-3-14,-14-6-173,-13-22-258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6:15.5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181 40 422,'-12'-4'0,"1"4"242,-6 9-135,-3 21-33,-7 20-20,-5 18 23,4 12-13,6 2-14,12-2-21,10-7-16,3-8-6,10-8-3,2-10-2,0-5-1,-1-7-2,-3-4-3,-1-4-33,1-6-37,-3-6-10,1-7-56,0-8-67,1-18-209</inkml:trace>
  <inkml:trace contextRef="#ctx0" brushRef="#br0" timeOffset="296">298 361 894,'0'10'0,"1"12"34,5 10-31,5 7 96,6 2-62,5-2-25,-1-5-1,3-8-4,0-7-3,-1-9-6,1-9 0,3-7-4,1-18-12,2-10-15,-3-10-31,-5-3 25,-7 6-4,-6 13 17,-5 12 20,-3 11 12,-1 9 32,0 12-33,0 8 5,0 6 25,4-1 1,3-4-18,5-4-4,3-5-5,1-5-4,3-6 2,4-4 4,0-2 4,0-9-1,0-7 6,-4-6-11,-4-7 3,-5-4-1,-8-2-7,-2 2 0,-7 7-7,-4 6-11,1 6-2,2 5-23,1 3-15,6 3-31,0 2 1,1 1-72,9 1-77,3 0-90</inkml:trace>
  <inkml:trace contextRef="#ctx0" brushRef="#br0" timeOffset="2293">1163 213 288,'2'-2'0,"-1"3"211,-1 16-115,0 16 55,-4 19-55,-10 13-16,-5 8-39,-5 0 14,-3-1-15,-2-6-9,-1-6-8,1-5 2,0-2-14,4-6-3,3-4-6,4-5 0,3-9-4,7-8-34,4-9-15,4-8-63,4-9-31,13-16-71,9-14-86</inkml:trace>
  <inkml:trace contextRef="#ctx0" brushRef="#br0" timeOffset="2574">1231 705 706,'2'25'0,"1"5"198,0 3-139,-3-1 5,0-4-28,0-7-8,0-8-16,2-7-12,5-6 0,5-2-8,9-17 14,7-13 1,4-12-13,-1-3-29,-5 6-3,-6 9 14,-5 14 24,-5 11 0,-3 7-11,-1 7 12,-2 11 23,0 6 18,-4 4-13,0-1 3,0-4-11,3-3-9,1-4-8,4-7-4,1-2 0,4-6 0,2-2-3,7-12-15,6-10 3,6-9-17,3-5-7,-1-3-5,-5 5 1,-8 6 20,-9 9 23,-4 10 0,-7 6 14,-2 4 9,1 0 1,1 10 0,4 3 10,0 6-1,2 6-11,2 4-6,0 3-8,-3 2-4,-3 0-1,-5 0-6,-2-2-54,-8-5-58,-4-8-48,-5-14-242</inkml:trace>
  <inkml:trace contextRef="#ctx0" brushRef="#br0" timeOffset="3182">1864 242 678,'17'-20'0,"9"0"35,7 5 6,3 3 30,0 7-33,-1 5-13,-6 5-11,-10 11 1,-8 8-4,-11 9 4,-10 5 5,-13 5 1,-5-2-10,0-5 14,3-5 5,7-4 1,6-4-18,7-2-7,5-2-4,3-2-4,8-1 4,4-2 0,3-3-2,6-3-4,2-1-19,0-1-53,-3 3-52,-8-1-214</inkml:trace>
  <inkml:trace contextRef="#ctx0" brushRef="#br0" timeOffset="3526">2219 790 965,'1'0'0,"0"0"98,0 2 20,-1 1-82,0 6-44,-3 4-74,-12-6-157,-8-7-623</inkml:trace>
  <inkml:trace contextRef="#ctx0" brushRef="#br0" timeOffset="5569">2511 343 702,'4'0'0,"3"15"23,4 15-8,3 12 163,-4 14-105,-4 4-26,3 0-26,-4-2-3,-2-9-8,-1-5 2,-2-6-7,-2-7-5,-3-6 0,-3-10 0,4-7-69,3-8-24,1-12 4,4-16-159,8-16-101</inkml:trace>
  <inkml:trace contextRef="#ctx0" brushRef="#br0" timeOffset="5803">2782 436 559,'-10'13'0,"-10"7"171,-7 5-89,-4 3-19,1-3-5,3-1-20,5-1-14,4-3-13,5-2-1,5 0 0,2-5-5,2-2-5,4-2 0,5-2-6,7-1 4,7 0 4,2 1 3,3-2 3,-3-1 0,5 0-4,2-3-1,4-1 2,6-1-2,2-6-2,-2-1-1,-2-2 0,-5 0-20,-9 0-57,-6 0-85,-8-1-92,-8-1-295</inkml:trace>
  <inkml:trace contextRef="#ctx0" brushRef="#br0" timeOffset="6224">3111 0 700,'27'53'0,"10"19"198,3 10-108,2 2 2,0 2-25,-9-5-13,-7-2-27,-14-5-11,-12-1-9,-12 2-3,-21-2-8,-16 2-127,-13-7-62,-8-12-536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5:46.00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0 951 650,'15'2'0,"0"-2"0,1-2-489</inkml:trace>
  <inkml:trace contextRef="#ctx0" brushRef="#br0" timeOffset="9032">11273 0 542,'-27'4'0,"-12"14"159,-6 14-77,-7 8-24,1 3 5,10 2-11,11-7 6,17-4-28,12-4-33,5-4 6,16-3-4,9-3 2,11-5-2,12-7 3,14-8 2,5-6-2,7-12-4,-3-5-118,-7-6-48,-11 0-91</inkml:trace>
  <inkml:trace contextRef="#ctx0" brushRef="#br0" timeOffset="14570">17125 112 946,'0'0'0,"0"0"35,0 0-9,1 0 13,0 0-17,0 0-23,-1-1-33,2 1-31,4-3-61,2-11-56,5-12-297</inkml:trace>
  <inkml:trace contextRef="#ctx0" brushRef="#br0" timeOffset="15584">18023 206 938,'2'-2'0,"-2"1"42,1 1-40,-1 0-4,0 0-139,-5 0-359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5:43.82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0 529,'10'3'0,"12"16"78,11 13 10,10 13 7,7 9-35,4 5-26,-1 4-6,-1-3-12,-6-1-8,-5-2-5,-9-4 1,-9 1-3,-9-3-2,-6-3-78,-8-8-13,0-13-111,-6-20-59</inkml:trace>
  <inkml:trace contextRef="#ctx0" brushRef="#br0" timeOffset="265">457 26 877,'-21'37'0,"-9"17"29,-8 15 0,-4 6 11,-6 3 2,-1 0-7,0-3-10,3-5-11,6-4-3,9-11-9,11-10-4,8-11-7,7-7-25,5-8-64,9-10-29,12-9-106,13-6-14</inkml:trace>
  <inkml:trace contextRef="#ctx0" brushRef="#br0" timeOffset="530">724 674 707,'6'-7'0,"0"-3"55,1-1-17,0-3 5,1 1 9,4-2-26,3 1-16,3-2-8,3 1-3,1 1 2,-2 4 0,-3 5 1,-6 5-4,-2 0-4,-3 7-5,-3 5 5,-1 9 12,-2 7 39,0 6-9,0 4-13,0 0-3,0-1-10,4-7-5,2-3-2,-1-7-3,4-7 0,0-5 0,3-3-3,3-4 3,3-1-49,4-4-5,-1-10-31,-8-4-196,-11-4-270</inkml:trace>
  <inkml:trace contextRef="#ctx0" brushRef="#br0" timeOffset="1435">884 616 523,'-7'10'0,"-3"9"95,-2 6-11,-3 2 18,1 0-32,7-4-27,5-1-26,6-1-11,10-1 5,7-2 15,7-1-1,4-5-5,6-7-9,4-5-2,4-7-3,4-11 1,0-7-4,-3-7-2,-11-3 5,-14-3-4,-14 3-4,-13 0-12,-17 2 9,-12 2 0,-12 4 0,-8 7 0,0 10 2,3 10 6,2 12 29,8 17-10,7 9-16,7 8-4,13 0-3,9-4-8,10-4-17,15-10-54,9-7-3,10-13-105,1-10-159</inkml:trace>
  <inkml:trace contextRef="#ctx0" brushRef="#br0" timeOffset="2043">1647 103 769,'1'6'0,"-1"4"0,0 5-6,-1 4-57,-3 5-51,1 6-20,-1 3-147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5:46.36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289 733 727,'13'17'0,"2"8"100,2 7-38,-4 2-29,-3-1-8,-2 0-1,-4-4-3,-2-3-13,-2-4-4,-1-4-2,-5-5-4,-6-4-137,-4-8-74,-4-7-111</inkml:trace>
  <inkml:trace contextRef="#ctx0" brushRef="#br0" timeOffset="468">290 583 289,'5'9'0,"2"1"17,-2 0-10,0 0 4,0 1 50,2 5 2,0 2-8,0 0-32,-2-3-15,-2-4-1,-2-5 6,0-1 12,-1-3 9,0-1-4,0-1-7,-1 0-9,1 0-7,0 0-3,0 0-8,0 0-33,-1 0-19,-1 0-23,-2-3-85,1-3-22</inkml:trace>
  <inkml:trace contextRef="#ctx0" brushRef="#br0" timeOffset="780">284 549 551,'0'15'0,"3"9"121,1 11-18,3 7-24,-1 1-18,0 2-18,3-5-4,0-1-7,1-3-13,2-3-10,0-3-7,-3-3-2,0-6 0,-6-2-41,-3-5-49,0-3-16,0-8-119,-7-6-92</inkml:trace>
  <inkml:trace contextRef="#ctx0" brushRef="#br0" timeOffset="1904">2 523 584,'-6'-7'0,"6"2"69,8-4-88,15-6 24,15-6 5,16-6 28,10 0-5,8 5-10,-1 9-7,-7 11-12,-10 8 2,-20 15-12,-19 12-117,-15 13-26,-24 8-13,-14 10-156</inkml:trace>
  <inkml:trace contextRef="#ctx0" brushRef="#br0" timeOffset="2075">225 885 118,'-45'64'0,"9"-9"358,14-16-244,14-12-34,9-11-44,18-9-23,12-4 18,12-3 40,9-2-27,9-7-15,2-1-12,-1 0-11,-5-1-3,-8 1-6,-5 0-131,-11-1-83,-4-2-33</inkml:trace>
  <inkml:trace contextRef="#ctx0" brushRef="#br0" timeOffset="2294">868 948 508,'11'14'0,"0"3"185,1 2-119,-5-6-32,-2-3-10,-3-7 3,-1-2-1,1-1-10,4-4-11,6-12 4,4-9-2,6-6-11,1-2-2,2 4-4,0 7 2,-2 10 4,-2 11 3,-3 6 2,-1 13 27,-1 5 11,-2 3 7,-2 0 7,-1-1-20,1-6-14,1-3-9,0-3-9,1-5 3,5-3-8,5-5-52,9-4-37,6-13-21,5-5-123,1-7 23,-6-1 49,-6 4 76,-10 5 62,-10 7 54,-8 8 272,-5 5-84,0 1-23,0 0-100,0 0-22,0 0-22,4 7-30,1 4-15,4 6 9,2 5 3,2 1-10,-1 3-2,-5 0-6,-4-2-35,-3-1-56,-4-6-27,-5-11-186</inkml:trace>
  <inkml:trace contextRef="#ctx0" brushRef="#br0" timeOffset="2840">1595 593 971,'0'-18'0,"4"3"0,8 3-128,5 1-145,2 4-157</inkml:trace>
  <inkml:trace contextRef="#ctx0" brushRef="#br0" timeOffset="3105">2026 293 846,'0'44'0,"8"19"-4,5 12 23,6 4 0,3-1 1,2-1 3,0-4-10,-1-4-10,-3-9 0,-4-9-5,-5-8-29,-9-14-73,-5-12-77,-15-16-129</inkml:trace>
  <inkml:trace contextRef="#ctx0" brushRef="#br0" timeOffset="3308">1847 825 618,'-6'-12'0,"9"3"229,17-1-206,15 2-12,16 0 31,10 1 16,9 4-20,3 0-17,-2-1-13,0 1-8,-7 1 0,-6-3 0,-7 1-133,-8 1-38,-7 0-100,-6 2-16,-5 1 170,-3 0 107,-8 0 20,-4 1 140,-5 3 27,0 2 9,2 4-52,5 4-31,1 6-41,5 4-20,-1 0-16,2 0-15,-4-1-7,-2-3 0,-5-1-2,-7-2-4,-4-3-130,-11-7-98,-9-7-216</inkml:trace>
  <inkml:trace contextRef="#ctx0" brushRef="#br0" timeOffset="3713">2672 435 722,'14'-13'0,"6"12"0,6 5-26,3 16 8,4 11 5,4 11-14,0 7-40,3-1-143</inkml:trace>
  <inkml:trace contextRef="#ctx0" brushRef="#br0" timeOffset="3885">3378 695 314,'-30'0'0,"-11"9"286,-9 9-155,-3 6-30,4 3-6,7 1-37,10-2-3,13-5-16,8-5-14,9-6-24,4-3-2,14-5-16,12-3-7,11-11-4,8-11-23,3-5-12,0-1-35,-6 6 44,-9 9 25,-11 7 29,-8 7 0,-7 9 0,-3 7 60,-1 10 0,4 4 0,1 2-28,4-1-12,8-6-11,5-7-6,8-11-2,7-7-1,9-15 0,4-13 0,2-13-25,-1-11 5,-5-15-8,-5-19-19,-8-18-10,-15-18-11,-13-4 12,-11 8 24,-15 27 35,-10 30 33,0 32 112,-2 29-54,1 16-58,2 28-8,3 23-2,7 23 16,9 19-1,10 9-9,16 4-14,10-3-14,8-8-3,3-8-2,3-11-229,-1-24-360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5:51.37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0 658 604,'7'7'0,"1"6"122,2 4-41,0 5-10,-1 2-30,0-2-13,-1-1-13,-1-7-11,1-6 1,-1-4-4,1-4 0,2-4-2,5-11-3,8-11 4,4-6-39,2-4 12,-1 3 5,-6 10-14,-4 10 27,-5 13 6,0 8 6,-5 12 20,0 8 19,-2 2 4,-1-1-10,-1-5-10,4-6-10,4-6-9,5-5-4,5-6-4,9-4 1,7-13 0,5-6 0,2-7-58,0-3 15,-7 2 4,-9 5 9,-10 9 9,-9 8 21,-6 8 0,-1 2 45,-1 8 10,3 4 6,0 1-6,2 2-14,1-3 3,1 1-16,1 0-11,1 0-13,4 0-3,3-2-2,6-3-71,8-6-17,9-4-51,6-3-41,-1-10-121,-6 0-72</inkml:trace>
  <inkml:trace contextRef="#ctx0" brushRef="#br0" timeOffset="530">1095 750 573,'2'11'0,"1"0"290,0 2-214,2-2-14,6 1-8,4-4-25,9-2-5,7-6-4,8-3-8,5-9-5,2-7-3,-2-5-3,-5-3-2,-6-4-24,-13 1-11,-12-1-6,-11 4-2,-16 4 35,-13 4-5,-10 5 13,-7 6-5,-3 7 11,1 3 20,6 13-11,8 5-10,7 6-4,11 0 0,9 0-7,10-2 7,13-5-108,16-6-35,12-9-20,14-6-80,7-12-102</inkml:trace>
  <inkml:trace contextRef="#ctx0" brushRef="#br0" timeOffset="889">1780 569 799,'6'3'0,"2"6"151,-1 4-98,-1 5-14,-4 2-5,0 4-17,-2 3-11,0 2-3,-2 0-6,-6-4-84,0-3-67,-5-10-108,-2-12-334</inkml:trace>
  <inkml:trace contextRef="#ctx0" brushRef="#br0" timeOffset="1108">1798 318 883,'0'-12'0,"0"7"118,1 4-117,4 1-2,1 0-14,6 9-9,5 9-35,5 8-44,5 1-85,4-4-227</inkml:trace>
  <inkml:trace contextRef="#ctx0" brushRef="#br0" timeOffset="1264">2166 481 522,'-21'8'0,"-6"4"140,-5 1-87,-1 4 24,4 2-8,10 0-9,12 1-34,8 2-24,14-1 2,11-1 4,11 0 8,7-3 8,1-1-5,-7-1-8,-13-2-2,-15 3-7,-13 5-1,-23 4 4,-17 9 2,-11 3-14,-5-4-221,-1-11-337</inkml:trace>
  <inkml:trace contextRef="#ctx0" brushRef="#br0" timeOffset="1747">2517 0 854,'4'28'0,"5"19"4,5 17-1,5 9 56,3 4-31,4-2 1,1 1-3,0-5-17,0-2-6,-5-5 0,-6-5-6,-12-8-89,-5-12-96,-14-18-151</inkml:trace>
  <inkml:trace contextRef="#ctx0" brushRef="#br0" timeOffset="1981">2383 546 830,'-3'-7'0,"8"5"77,14 2-67,12 0 25,15 0 42,14 3-26,11 1-23,4 1-18,2-1-8,-4 1-2,-5-4 0,-8-1-103,-8-1-50,-8-10-87,-8-2-166</inkml:trace>
  <inkml:trace contextRef="#ctx0" brushRef="#br0" timeOffset="2153">3159 499 291,'0'0'0,"-1"7"481,-2 4-370,2 6-36,1 3-5,2 0-18,6 0-1,5 0-14,3-1-12,4-2-5,5-4-17,0-2 1,5-5-2,2-5-2,3-2 0,3-12-77,-1-5 2,-3-9-18,-8-3-18,-8-5-54,-11-1-44,-6 5 90,-2 5 53,-9 9 132,0 11 157,0 4-81,3 2-9,3 8-61,3 6-11,1 6-7,5 4-2,6 1-25,7 0-15,6 0 3,3-4-13,2-3 2,0-3-8,-2-5-114,1-5-24,-2-5-92,1-8-295</inkml:trace>
  <inkml:trace contextRef="#ctx0" brushRef="#br0" timeOffset="2558">3875 595 843,'2'18'0,"-2"4"54,1-2-31,0-5 5,2-7 25,1-4-13,-2-3-8,0-1-7,-1 0-8,1-5-1,6-9-1,1-9-4,5-6-10,1-8-2,1-3-6,2 0-5,2 5-13,0 6 13,4 12-4,-4 9-5,1 7-19,-3 1-1,-1 10-26,-2 4-21,3 6-79,2 1-40,4-2-223</inkml:trace>
  <inkml:trace contextRef="#ctx0" brushRef="#br0" timeOffset="2855">4455 588 434,'30'0'0,"2"-7"245,-1-6-179,0-4 23,1-4-27,-3-5-17,-1-4-20,-5-3-11,-8-4-7,-9 5-4,-8 2 1,-14 8-8,-13 8 8,-9 8-10,-3 7-1,-1 14 9,4 10 17,8 7 6,11 3 5,10 2-2,10 2 1,20-2-3,14-2 3,18-1-5,12-5-17,13-5-5,9-6-4,-1-9-108,-2-9-44,-7-10-299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5:55.27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12 900 818,'-9'17'0,"5"-1"139,4-5-101,1-2-3,10-2-13,11-7-11,11-3 7,14-13 5,10-8-15,3-4-4,-1-5-7,-10-3-33,-16 5-9,-17 5-16,-16 7 26,-21 8 19,-14 5-17,-15 6 18,-8 0 14,2 6 1,3 5 0,12 0 2,14 3-1,12 3-2,13 1-136,7 2-108,12-3-42</inkml:trace>
  <inkml:trace contextRef="#ctx0" brushRef="#br0" timeOffset="328">459 938 397,'23'-18'0,"2"-5"186,7-6-120,2-1 10,2-4-9,3-1-19,3-3-16,0 4-11,-2 10-2,-6 11 9,-6 11 8,-4 6-14,-3 14-8,2 8 5,-2 5 3,-1 4-4,-3-2-11,-2-2-6,-4-3 1,-1-5-4,-4-5-112,-6-8-50,0-10-152</inkml:trace>
  <inkml:trace contextRef="#ctx0" brushRef="#br0" timeOffset="655">1108 184 876,'14'30'0,"4"20"-1,10 18 61,8 8-8,7 3 14,8-2-38,2-6-16,2-3-7,-6-8-5,-10-4 0,-17-7-209,-16-15-167</inkml:trace>
  <inkml:trace contextRef="#ctx0" brushRef="#br0" timeOffset="1076">1057 663 636,'-7'-7'0,"4"2"40,3-1-7,16-3 34,21-3-27,22-1 12,21-2 6,12 1-26,8 2-17,-4 0-8,-5 2-5,-8 1 1,-11 4-6,-15 4-65,-15 1-98,-18 9-77,-16 3-209</inkml:trace>
  <inkml:trace contextRef="#ctx0" brushRef="#br0" timeOffset="1295">1880 685 457,'9'3'0,"6"-1"143,5-2-44,4 0-35,7-8 2,5-7-22,4-3-22,4-2-14,-5-1-7,-6-1-2,-13 0-39,-12 0 2,-11 2-19,-18 6-7,-13 7 12,-12 7 56,-6 9 19,-1 10 43,6 5 1,10 2-8,12 1-5,11-2-19,9 1 0,5 0-12,12-2-9,8-2-5,10-3-3,11-6-5,11-5 3,10-4-3,4-4-2,3-1-72,-1-8-36,-4-2-62,-8-3-106,-10-3-54</inkml:trace>
  <inkml:trace contextRef="#ctx0" brushRef="#br0" timeOffset="1654">2522 667 608,'-15'1'0,"1"5"218,2-3-163,5 1 8,4-3-19,3-1-20,0 0-18,6 0-8,9-5-4,8-7 7,11-5-2,5-4-14,0-4-10,-2-1 4,-1-1 11,-5 5-9,-6 8 8,-5 10 9,-6 7 4,-1 14 11,-1 7-3,1 8 17,0 5-6,0 3-7,3-1-5,-1-4-7,-2-3-1,-1-7-2,-5-9-111,-2-10-59,-1-8-134</inkml:trace>
  <inkml:trace contextRef="#ctx0" brushRef="#br0" timeOffset="2044">3160 0 880,'3'21'0,"5"16"-16,5 16 27,5 11 11,6 11-1,6 6-7,2-1-5,-1-4-4,-7-8-10,-11-5-27,-12-6-41,-9-7-52,-17-13-169,-5-12-123</inkml:trace>
  <inkml:trace contextRef="#ctx0" brushRef="#br0" timeOffset="2309">3026 364 785,'30'-8'0,"14"4"75,17 3-25,9 1-20,6 3-10,3 3-16,-6 2-6,-11 0-16,-19-1-143,-23-4-240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5:59.87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359 0 486,'-41'51'0,"-14"27"133,-6 21-28,0 13-29,9 10-10,11 3-28,15 0-22,10-5-9,11-12-4,10-11-1,12-16-4,9-15-8,6-17-22,3-18-41,-1-21-99,0-19-42</inkml:trace>
  <inkml:trace contextRef="#ctx0" brushRef="#br0" timeOffset="281">816 252 808,'4'56'0,"1"19"91,1 11-42,3 1-11,0-4-4,1-4-2,-2-8-20,1-7-4,0-8-5,-5-10 0,-2-13 0,-2-12-4,-2-12-25,-7-9-27,-6-12 22,-6-14-73,-4-7-2,-5-4-3,-5 2 27,-9 8 14,-5 11 53,1 11 30,5 5 112,10 10-25,13 5-32,9 4-30,10 2-20,5 2 8,11-1 6,6 0 2,5-2-11,1 0 0,3-3-7,0-3-9,1-4-2,2-2-6,1-5-2,3-3-106,3-9-107,-2-11-396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00.78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16 256 819,'-9'58'0,"4"19"74,3 5-27,2 4 11,1-2-22,2-6-16,-1-7-12,-2-12-5,0-15 2,0-15-5,0-12 0,3-14 0,7-9-41,11-17 18,14-13-9,8-9-21,4-2 12,-5 10-10,-10 13 46,-10 13 10,-5 11 25,-3 10 1,-2 7-3,3 5-2,-3 1-7,-3 0 1,-5-1 2,-3-2-6,-1 1-8,-9 1-3,-6-1 1,-7-2-4,-5-3-4,-4-3-76,-3-8-3,3-6-101,3-19-161</inkml:trace>
  <inkml:trace contextRef="#ctx0" brushRef="#br0" timeOffset="483">474 0 632,'44'56'0,"7"17"173,1 10-86,-4 5-18,-4 3-6,-5-4-24,-10-4-16,-6-7-9,-9-6-9,-10-5-3,-4-2-2,-7-7 0,-8-2-42,-6-5-40,-6-8-63,-1-12-81,0-18-260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03.59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0 525,'-1'-1'0,"5"8"192,16 20-203,17 17 22,13 14 126,11 11-63,6 3-36,-2 0-2,-1 0-19,-8 1-10,-8-1-3,-12-1-1,-12-4 0,-9-9-6,-6-12-90,-8-11-13,-1-15-51,-7-20-166</inkml:trace>
  <inkml:trace contextRef="#ctx0" brushRef="#br0" timeOffset="281">525 140 804,'-27'20'0,"-6"15"18,-4 15-17,-5 10 26,-2 6 6,1 2 15,4-2-13,3-2-1,1-2-17,6-3-16,5-8 1,8-7-3,7-12-10,9-8-51,12-7-26,10-6-58,12-6-93,7-5-142</inkml:trace>
  <inkml:trace contextRef="#ctx0" brushRef="#br0" timeOffset="593">1310 479 619,'15'-33'0,"-5"-3"61,-8 1-50,-4 4-3,-14 9 22,-9 7 28,-4 14-5,-4 8-31,-1 19-11,1 12-5,3 12-7,5 11 2,7 9 26,8 7 4,10 4 9,9-4-15,10-5-15,5-6 0,-2-4-7,2-2-1,-6-7-1,-3-3 0,-7-8-2,-8-8-50,-4-11-31,-12-12-28,-5-11-116,-6-21-59</inkml:trace>
  <inkml:trace contextRef="#ctx0" brushRef="#br0" timeOffset="873">956 969 526,'-5'-15'0,"5"6"254,9 0-223,9 3-4,7-3 17,9 1 10,6-1-7,5-2 0,5-1-21,2-1-15,-3 0-6,-4 0-6,-5 1-28,-8-2-70,-3-3-33,-3-10-181,-4-9-160</inkml:trace>
  <inkml:trace contextRef="#ctx0" brushRef="#br0" timeOffset="1139">1691 236 862,'-7'19'0,"-1"11"-14,-4 7 14,2 4-89,4 0-114,4 0-105</inkml:trace>
  <inkml:trace contextRef="#ctx0" brushRef="#br0" timeOffset="1279">1818 726 744,'5'3'0,"1"2"16,-2-1-253,-4-4-250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05.37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130 397 737,'20'55'0,"4"20"64,3 13-28,-1 3-21,-1-1-6,-3-4-4,0-4 0,-3-6-3,-3-8-1,-4-10-2,-8-14-83,-4-20-142,-12-24-139</inkml:trace>
  <inkml:trace contextRef="#ctx0" brushRef="#br0" timeOffset="234">0 479 792,'0'-18'0,"12"2"47,18-3-48,18-1-2,17-1 38,17 2-5,10 4-18,8 5-10,-3 8-2,-8 2 0,-17 12-48,-24 11-72,-29 9-153,-23 7-125</inkml:trace>
  <inkml:trace contextRef="#ctx0" brushRef="#br0" timeOffset="437">166 894 771,'4'8'0,"20"-1"0,16 0 7,20-4 47,18-3-8,17-12-2,10-8-26,6-4-11,-2-3-6,-8 0-2,-14 5-110,-21 0-190,-18 2-193</inkml:trace>
  <inkml:trace contextRef="#ctx0" brushRef="#br0" timeOffset="624">1275 769 796,'11'15'0,"3"6"97,4 8-61,1 0-15,-3 0 10,1 4-8,-1-3-16,-5 3-2,-5 1-9,-6-5-74,-8-5-47,-8-13-174,-2-12-141</inkml:trace>
  <inkml:trace contextRef="#ctx0" brushRef="#br0" timeOffset="843">1326 386 935,'0'-4'0,"1"7"0,7 15-97,0 8-59,-4 2-337</inkml:trace>
  <inkml:trace contextRef="#ctx0" brushRef="#br0" timeOffset="1233">1688 961 549,'0'9'0,"0"0"0,1-1 95,1-2-34,-1-4-18,-1-1-8,0-1 18,0-1-7,1-9-19,3-12-29,6-11-18,9-10-5,6-6 5,8-2-1,1 7-21,-1 10 27,-3 14 17,-2 13 26,-1 7 6,1 15-2,-1 7 5,-4 9-2,-1 4-5,-5 5 1,-2 4-15,0-1-8,-1 1-8,0-1 0,-1-4 0,0-6-62,5-15-65,5-14-53,11-15-108,7-20-53</inkml:trace>
  <inkml:trace contextRef="#ctx0" brushRef="#br0" timeOffset="1608">2574 698 617,'-35'19'0,"-6"13"183,-6 11-94,-1 4-15,6-1-2,10-3-26,13-11-16,11-8-19,8-7-17,12-7 4,12-10 1,12-7-3,13-17-15,10-12-11,3-10-25,-4-5 6,-9 4-17,-16 8 12,-12 15 33,-12 12 27,-6 9 43,-3 7-5,0 10-24,1 8 24,2 7 4,1 1-18,5-1-16,7 0-10,6-6-2,11-8-1,8-8-2,8-11-24,4-17-10,2-15 2,-1-15-15,-5-16 6,-5-14-27,-8-14-10,-10-10-39,-12-14 41,-10-1 40,-5 16 45,-9 28 49,-2 36 164,2 35-28,0 26-138,1 30-58,-1 28 6,5 20 76,5 10-37,7 4-18,14 1-15,10 1-10,7-4-73,4-17-180,6-23-459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07.85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 0 817,'-15'45'0,"-11"14"39,-5 5-38,0-4 1,5-12-4,6-14-44,13-14-32,15-14-24,25-13-40,23-21 91,16-10-13,11-5 63,-4 7 2,-12 16 8,-19 20 44,-24 25 20,-20 25 36,-13 15-33,-10 7-55,2-1-42,17-12-313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6:32.29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42 0 793,'50'55'0,"2"9"172,-7 3-123,-7 1 7,-13 0-6,-11 0-25,-14 6-14,-14 0-7,-20 1 0,-12-1-8,-9-4-88,-5-6-42,3-13-246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08.32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181 0 617,'0'18'0,"-5"7"32,-14 9 26,-8 1-30,-9-1-18,-2-3-4,7-7-5,10-7-2,17-7-71,11-10-69,25-4-34,14-10-10,12 0 94,2 6 165,-10 8 79,-14 16-19,-17 13 4,-19 13-28,-9 9-44,-9 4-49,8-1-17,15-9 0,28-19-726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08.94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166 0 664,'-32'47'0,"-5"4"99,2-6-79,6-7-16,8-13-5,10-11-13,10-10-49,11-7-3,17-12 29,15-4 11,9-3 22,3 4 8,-5 11 63,-9 8-18,-16 19-3,-14 17-13,-10 12-4,-18 12-22,-5 1-14,-2-10-336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21.27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0 554,'3'17'0,"2"16"45,2 13 41,0 15-3,1 6-39,-2 6-10,2 2-3,-6-3-9,-1 0-5,-1-5-4,-2-9-7,-6-9-1,2-9 3,5-9-3,1-5-1,13-5 1,8-2 15,10-5 19,10-2-3,6-4 5,4-5-11,1-3 0,-2-2-9,-1-7-7,-2-3-7,-1-1-5,-3 1 3,-10 1-10,-6 5-118,-14 0-110,-13-3-333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23.382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10 14 656,'0'-3'0,"0"-1"59,0 2-50,0-1-4,0 2-4,0 2-2,0 9-204,-3 6-83</inkml:trace>
  <inkml:trace contextRef="#ctx0" brushRef="#br0" timeOffset="156">0 432 600,'5'6'0,"5"3"8,1 0-4,1-2-8,-2-4-148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24.25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0 385 607,'6'-2'0,"24"2"40,17 0-25,18 0 28,11 0-7,7-5-15,2-5-8,-3-3-2,-6-2 0,-6 2-6,-12 1-5,-16 1 0,-18 3-83,-18 0-47,-14 4-16,-20 4-41,-11 5 67,-7 9 129,1 10 83,2 9 27,7 12 26,7 11-33,6 7-14,8 3-27,8-1-17,7-4-20,4-9-12,9-6-10,3-8-1,4-4-3,1-5-8,4-7 0,2-8 0,5-8-181,2-8-62,0-18-105</inkml:trace>
  <inkml:trace contextRef="#ctx0" brushRef="#br0" timeOffset="374">826 846 747,'-3'15'0,"0"4"108,3 1-74,1-4-12,10-5-6,6-4-6,10-7 8,7-2 5,9-11-4,5-8-13,-1-2-5,-5-4 4,-11 2 2,-13 1-9,-15 2-17,-12 4-1,-17 4-8,-15 4-4,-11 7 13,-4 3-1,1 1 0,10 6-29,16-1 8,16-2-59,13-4-91,17-2-264</inkml:trace>
  <inkml:trace contextRef="#ctx0" brushRef="#br0" timeOffset="717">1461 245 907,'5'17'0,"2"15"-8,1 13 15,2 9 16,2 5 7,4 4-8,3 3-11,1 4-5,0-1-6,-6-3 0,-7-5-52,-6-7-24,-5-11-77,-12-13-78,-3-17-150</inkml:trace>
  <inkml:trace contextRef="#ctx0" brushRef="#br0" timeOffset="936">1346 634 790,'0'-2'0,"6"2"49,11 4-51,13 3 4,14 2 46,9 2-27,6 0-18,3-1-6,2-3-6,-2-5-39,6-2-19,0-8-122,1-5-51</inkml:trace>
  <inkml:trace contextRef="#ctx0" brushRef="#br0" timeOffset="1139">2124 638 456,'-47'21'0,"-4"4"294,5 0-197,3-3-22,12-4 7,15-7-28,9-5-38,7-2-23,8-2-16,9-2 4,11-3-5,10-10-6,4-5-22,2 1-9,-1 2 2,-3 7 28,-9 5 22,-4 4 7,-11 10 2,-8 5 0,-3 4 75,-3 3-25,2 0-4,5-1-21,5-3-10,4-5-7,8-5-6,7-7 1,3-6-6,5-12-11,5-13-4,0-14-2,3-16-11,-3-17-19,-7-14-35,-9-14-22,-11-7-41,-8 0 24,-10 19 51,-1 24 109,-7 29 238,-3 26-58,0 17-96,0 26-84,-2 22-12,2 24 39,7 14 9,3 6-37,9 2-27,10-4-5,7-6-6,3-5-122,0-18-164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26.31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242 136 808,'1'33'0,"0"18"0,2 17 47,0 6-13,1 1-21,6-1-4,-1-2-4,-1-3 2,-3-5-3,-4-3-2,-3-7-4,-11-8-123,-6-9-44,-7-18 338,-5-18-338</inkml:trace>
  <inkml:trace contextRef="#ctx0" brushRef="#br0" timeOffset="203">0 671 850,'3'-6'0,"14"1"24,12-4-25,11-8 2,8-6 59,7-4-30,6-3-18,2-1-8,3-2-3,1-2 3,-2-4-8,-7-5-88,-7-7-60,-10-9-22,-14-7-159</inkml:trace>
  <inkml:trace contextRef="#ctx0" brushRef="#br0" timeOffset="406">642 0 614,'-15'41'0,"1"18"157,4 12-92,6 8-4,4 5-12,1-3 6,8-5-16,1-7-9,1-9-19,1-8-4,1-6-4,-2-11 0,1-9-3,-2-10 0,-3-8-37,3-8-25,4-9 6,7-14 25,5-12-1,-1-8-21,-3 1 37,-4 10 20,-7 13 13,-5 12 39,-3 7-6,1 4-19,4 7-8,6 6 31,3 4-13,2 1-7,2 0-14,1-2-11,-3-2-4,-1-3-2,-2-1-2,-3-2-2,1-4-44,0-2-35,5-6-15,3-7-50,5-11-40,5-8 40,1-9 107,-3-6 5,-3 1-9,-9 8 62,-6 11 92,-8 15 85,-1 6-84,0 12-49,3 10-2,0 5-12,2 3-19,-3 0-15,1-3-6,-2 0-8,-3 0-1,-1-2-2,-9-1-49,-6-5-64,-1-11-111,-1-12-300</inkml:trace>
  <inkml:trace contextRef="#ctx0" brushRef="#br0" timeOffset="1030">1320 303 738,'2'-8'0,"8"7"5,4 1-5,3 11 0,4 11-47,3 11-35,2 4-123,2-3-194</inkml:trace>
  <inkml:trace contextRef="#ctx0" brushRef="#br0" timeOffset="1217">1768 550 480,'-32'14'0,"-6"8"213,1 5-96,6 7-23,7 0-5,12 0-35,11 0-15,6-6-19,16-1-13,12-5-4,13-5 0,13-6-3,10-3 0,6-8-153,-2-10-217</inkml:trace>
  <inkml:trace contextRef="#ctx0" brushRef="#br0" timeOffset="1654">2085 132 522,'11'19'0,"4"13"175,6 16-66,4 13-54,0 7-7,0 5-7,0-3-8,-5-5-9,0-5-8,-6-8-7,-3-5-5,-4-7 0,-4-11-3,-2-10-2,-1-11-85,2-8 21,7-19-25,9-15-82,8-15-190</inkml:trace>
  <inkml:trace contextRef="#ctx0" brushRef="#br0" timeOffset="1888">2483 485 549,'-17'15'0,"-9"9"171,-5 8-106,2-1 4,5-3-13,11-5-9,7-3-12,4 0-13,2 0-4,0 2 2,2-3-8,3-1-1,4-2-1,3-5-6,7-3-2,5-4-2,7-3 0,4-2 6,4-9-8,0-5-17,2-6-22,-1-6-71,0-6-47,1 0-172</inkml:trace>
  <inkml:trace contextRef="#ctx0" brushRef="#br0" timeOffset="2153">2943 623 443,'0'21'0,"0"4"342,-4 0-272,-2 1-19,2-6-18,2-6-1,0-7-8,2-5-15,0-2-3,0-1 1,3-11 2,7-10-4,10-12-8,5-8-22,4-3-4,0 6-1,-7 11 12,-6 15 10,-3 12 10,-3 5 5,2 12 6,-1 3 9,-1 4 9,2-1 5,2 1-11,2 1-6,5-3-5,3 1-7,0-1-3,1-1-2,1-2-1,-2-4-2,1-4-25,3-8-23,4-2 4,7-13-7,6-9-3,-2-8-55,-4-5 15,-8-5 25,-8-1 25,-9 2-10,-11 3 38,-5 12 19,-21 7 60,-8 12 39,-7 5-47,0 8 51,10 8-14,9 6-33,9 4-26,6 1-7,4 4 5,4-1-8,7-1-10,9 0-10,5-4-1,7-5-2,6-5-21,4-10-39,6-5-12,7-11-68,7-10-89,3-11-209</inkml:trace>
  <inkml:trace contextRef="#ctx0" brushRef="#br0" timeOffset="2777">4185 355 767,'-28'5'0,"-8"13"99,1 6-63,1 3-2,8 0-2,6-1-14,10-1-9,6-1-6,4-3-4,11-1 0,8-3-8,5-3 2,5-3-5,-2-3 2,-2-2 2,-2-1 7,-7 1 0,-4 1 0,-6 2 1,-6 4 0,-6 1 0,-11 1 1,-8 1-1,0 2-13,-1-2-31,4-1-38,8-6-65,11-9-46,4-7-65,16-13 47</inkml:trace>
  <inkml:trace contextRef="#ctx0" brushRef="#br0" timeOffset="3151">4511 187 735,'-11'15'0,"-6"8"43,-5 8-17,0 3 15,4 1-6,8-1-15,8 2-10,5-2-3,14 0-4,8-1 2,4-2 5,3-1 10,-1-2 3,-6-5-2,-9-3 2,-9-6-5,-7 0-4,-17 1-8,-13 4-4,-11 2-4,-10-1-253,-7-7-138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32.36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56 741 286,'-6'-2'0,"2"2"276,4 3-210,0 5-33,5 1 29,4 1-18,1-4-8,5-1-6,5-5-1,1-8 3,4-12-1,3-9-18,-2-8-11,-4-2-4,-8-3-37,-12 4 2,-8 4-33,-19 8 22,-8 11 20,-6 12 24,0 6 4,3 18 0,4 6 34,10 8-24,12 0-3,10-2-7,23-7 0,14-10-28,15-15 9,11-7 8,4-16-13,4-9 0,-1-7-4,0-9 17,0-9-2,-3-8 9,-11-5-8,-19 3-22,-22 16-2,-15 17 56,-11 21 93,-11 18-9,-6 28-63,-3 24-20,0 25 11,1 19 0,7 15-4,8 7-13,10 1-7,5-7-6,7-9-3,2-14 2,-4-11-2,-2-15-56,-3-17-36,-4-19-34,-4-23-59,-2-19-38</inkml:trace>
  <inkml:trace contextRef="#ctx0" brushRef="#br0" timeOffset="561">317 933 851,'3'-15'0,"20"4"61,15 0-62,14-1-4,16-1 6,9-1-1,9 2 0,-1-3 0,-9-5-505</inkml:trace>
  <inkml:trace contextRef="#ctx0" brushRef="#br0" timeOffset="905">1591 390 331,'-13'-41'0,"-4"3"13,-6 5 22,-1 12 57,-5 12 40,-2 12 2,0 24-65,1 19-36,7 18-3,6 11 2,9 7-8,8 3-11,8 1-10,9-4-1,5-7-2,1-8 0,-1-7 0,-9-9 0,-10-11-39,-9-13-83,-16-17-73,-9-16-160</inkml:trace>
  <inkml:trace contextRef="#ctx0" brushRef="#br0" timeOffset="1154">1174 798 641,'-4'-16'0,"4"7"231,4 3-196,9 2-30,10-3-1,11 1 10,13 0 8,12 0-6,5 3-14,3 0-2,-2 1 0,-3-1-216,-3-6-38,-4-6-236</inkml:trace>
  <inkml:trace contextRef="#ctx0" brushRef="#br0" timeOffset="1341">1936 724 768,'-8'16'0,"1"1"136,3-3-88,4-6-18,7-4 0,9-4 10,11-4-4,12-11-14,7-6-16,3-8-1,-5-6-6,-8-1-19,-13 1-24,-11 6 3,-12 7 12,-18 9 12,-18 9-20,-11 4 24,-8 10 9,0 6 6,6 3 4,10 3 1,15 2-8,12 0-5,12-2-75,19-7-50,17-9-48,15-6 41,5-8-73</inkml:trace>
  <inkml:trace contextRef="#ctx0" brushRef="#br0" timeOffset="1669">2461 604 529,'0'0'0,"0"1"238,-4 8-185,-3 2 13,1 5 9,2 2-19,4 0-17,8 2-22,8-3-14,8-4-3,9-6 0,4-7 0,4-4 9,-1-9-7,-5-9-4,-5-1-7,-14-1-10,-13-4 4,-12 1-19,-20 0-6,-15 4 18,-11 10 18,-4 11 0,0 4 3,12 9-8,15 2-26,18-1-74,15-5-75,20-6-45,16-4 54</inkml:trace>
  <inkml:trace contextRef="#ctx0" brushRef="#br0" timeOffset="2028">3134 76 794,'13'27'0,"5"12"61,1 8-19,4 5-1,2 3 1,2 2-4,-1-2-9,-3-3-19,-3-7-8,-5-4-2,-7-7 0,-5-4-1,-4-7 0,-12-6-63,-7-8 6,-4-8 9,-4-7-32,-3-15 8,1-9-33,-2-2 34,-1 1 55,-1 9 34,3 10 61,4 10 53,8 3-4,4 12-61,7 4-8,7 6-27,2 1-3,8 1 0,6 0-9,6-2-8,7-4-9,12-6 0,12-7-4,10-6-127,5-12-71,-1-15-254</inkml:trace>
  <inkml:trace contextRef="#ctx0" brushRef="#br0" timeOffset="2870">4479 13 419,'-23'-15'0,"-14"15"178,-11 13-97,-6 19 8,0 18-3,9 12-36,5 14-21,8 9-12,8 3-4,5 3-9,10-3 1,8-5 0,4-2 0,10-12-3,4-9-3,0-15 1,-6-12 0,-5-11-91,-6-13-53,-10-15-47,-10-20-166</inkml:trace>
  <inkml:trace contextRef="#ctx0" brushRef="#br0" timeOffset="3104">3884 608 690,'-12'-13'0,"8"6"173,6 5-141,15 2-38,15 0 7,13 3 27,13 0 8,4-3-9,5 0-16,2-2-10,0-4 0,-2-3-2,-4-2-111,-6 0-42,-11-2-1,-12 6 32,-12 2 112,-9 5 15,-11 1 15,-2 9 97,-4 5 28,-6 3-18,2 3-48,2-1-21,5-3-24,1-4-24,9-3-1,9-5-3,8-5 4,7-6-1,6-8-1,-2-7-5,-2-4 2,-8-4-8,-8-2-54,-12 2 7,-8 1 7,-19 8 27,-12 7 15,-9 7 0,-6 6 4,4 3 1,4 5-1,9 3-1,8 1-1,11 2 0,11 2-269,7-3-67</inkml:trace>
  <inkml:trace contextRef="#ctx0" brushRef="#br0" timeOffset="3603">5028 633 474,'12'6'0,"-4"0"235,-4-5-155,-3-1 2,-1 0 45,0-5-40,-2-4-32,-1-7-43,1-5-12,2-7 0,4-6 0,6-8-1,9-4 0,8 0-9,7 7-22,7 12 18,-1 14 10,-2 10 1,-2 5-24,-6 9-6,-10 5-43,-12 4-27,-8-1-127,-13-3-166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37.23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52 503 570,'-24'36'0,"7"4"159,8-3-103,9-6-12,14-5-4,7-7-2,10-7-9,6-8-6,8-7-3,5-13-6,-2-7-8,-1-6-2,-4-6-6,-6-5 3,-6-1-2,-11 2-44,-18 5 27,-12 9 7,-19 4-14,-14 4 4,-10 6 5,-4 5 16,0 3 0,10 3 0,15 9 0,12 7-33,16 4-104,8 2-69,14-2-108</inkml:trace>
  <inkml:trace contextRef="#ctx0" brushRef="#br0" timeOffset="343">663 692 513,'9'16'0,"-5"-7"128,-2-4-80,-1-5 75,0-1-21,1-9-40,9-8-54,8-9-11,10-7 0,9-7-16,1-4-1,2 3-7,-6 6 14,-6 13 12,-6 12 2,-4 11 25,-2 5-17,-3 11 5,-3 5 0,-3 7-5,-4 5-4,-1 4-1,-2 1-1,0 0-6,-1-3-28,0-5-39,5-9-25,5-13-90,9-8 72,8-13 81,7-7 32,3-4 0,4-3 0,0-1 53,1-2-3,-2-3-12,1-2 2,-5-5 7,-4-2-16,-7 3-12,-10 5-11,-14 7-6,-8 9 33,-20 13 23,-12 8-19,-6 22 8,-3 12-2,6 6-2,9 2 3,13-6 2,11-4-17,9-6 1,3-1-12,14-4-10,11-3-5,13-5-2,12-5 2,10-7-10,3-4-56,-3-5-81,-11-13-99</inkml:trace>
  <inkml:trace contextRef="#ctx0" brushRef="#br0" timeOffset="2592">1778 527 209,'-1'-4'0,"1"1"233,1-1-120,9 0-21,9 0 0,10 0-26,8 4-5,6 0-26,1 0-15,-1 0-8,1 1-7,-2 1-2,-4-2-3,-2 0 0,-5 0-129,-3-2-51,-3-6-182</inkml:trace>
  <inkml:trace contextRef="#ctx0" brushRef="#br0" timeOffset="2857">2515 298 628,'-14'-1'0,"-7"2"76,-5 10-53,-3 4 13,5 4 13,8 1-21,7 1-20,8 0-3,3 0-4,8 1 0,6-2-2,6 1-1,2-1 4,2 1 2,-3-2-1,-2-1-4,-4 0-1,-3-1 2,-5-3 0,-5-2 0,-4-2 3,-7-3 1,-6-1-3,-8 2 3,-3-3-4,-4 1 0,1-2-55,2-1-12,7-2-119,5-1-94</inkml:trace>
  <inkml:trace contextRef="#ctx0" brushRef="#br0" timeOffset="3216">2727 498 700,'10'23'0,"-1"5"129,-2-2-104,-4-3 7,-2-3 0,-1-1-21,-3-1-6,-5-2-7,-3-3-76,-2-6-65,0-8-224</inkml:trace>
  <inkml:trace contextRef="#ctx0" brushRef="#br0" timeOffset="3434">2808 120 735,'-14'-31'0,"8"6"138,5 7-113,1 5-19,5 3-12,6 3-110,10 1-143,7-4-51</inkml:trace>
  <inkml:trace contextRef="#ctx0" brushRef="#br0" timeOffset="3606">3142 29 673,'5'43'0,"5"8"116,-1 1-59,2 5 6,5-1-17,1 1-19,1-2-8,0-4-10,-4-6-4,-6-7-2,-2-7-3,-4-9 0,-2-5 0,0-7-32,-5-8-17,-5-3 14,-2-11-16,-7-7-31,-3-8-34,0-1-7,-4 1-18,0 6 115,-1 10 52,-2 9 45,-3 6 26,-2 10-6,1 5 5,4 7-30,8-3-3,10 2-19,10-1-23,9-3-6,12 0-5,7-5-4,10-4-2,8-4-2,5-7-2,8-1 0,4-10 1,2-6-1,0-5-43,-1-8 5,1-5-20,-6-4-3,-12 2-8,-12 2 35,-21 8 12,-13 6 18,-10 8 7,-19 9 22,-4 4 38,-10 13-15,4 7 26,10 4-11,9 0-10,11-2-21,8 1-5,2 0 1,11-1-12,8-1-8,7-1-7,6-2 2,2-5-4,5-3-12,-5-3-42,-1-6-37,-9-2-110,-2-15-152</inkml:trace>
  <inkml:trace contextRef="#ctx0" brushRef="#br0" timeOffset="4308">3912 4 852,'12'25'0,"3"15"-8,5 11 10,1 8 41,2 5 10,1 4-19,-2 0-8,1-4-18,-2-7-7,-3-9 2,-6-11-3,-4-11 0,-7-9 2,-1-9-2,-4-7-25,-3-1 5,-7-11-17,-1-10-8,-6-6-26,-3-3 15,-8 4-20,-5 8 62,-4 14 18,-3 8 24,1 16 42,0 9 3,6 0-2,12 0-17,10-4 1,15-4-13,7-1-18,20-4-4,14-3-7,16-5-5,10-6-7,5-1-1,-2-1 0,-11-9-189,-18-19-416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42.78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206 0 194,'0'-5'0,"0"11"467,0 16-433,4 15 34,7 16 20,4 7-23,6 5-30,2-3-6,2-2 0,-2-2-8,-4-8-7,-3-3-4,-5-4-7,-8-7 0,-3-4 2,0-8-8,-6-8-25,-5-9-34,0-7 13,-6-13-24,-1-10-73,-2-12-34,-4-7 25,-1 0-35,-3 5 56,-3 11 89,-2 14 90,2 11 275,2 5-162,5 11-37,2 5-41,4 7-7,2 6-17,7 2-1,6 4-21,4-2-4,10-1-7,4-7-2,4-3-5,5-5-4,6-8-7,6-7-2,10-8 0,9-16 0,6-11 0,4-12-6,1-7-54,-3-3-78,-4 1-87,-7 3-139</inkml:trace>
  <inkml:trace contextRef="#ctx0" brushRef="#br0" timeOffset="484">798 510 611,'13'21'0,"-1"3"233,0 1-188,0-3 0,-6-4-7,0-4-3,-2-6-8,-2-2-14,-2-4-8,0-2 3,0-2 15,-4-7 17,-1-6-35,1-5-10,2-7 5,2-5 0,3-5-10,7-1-1,6 1 10,4 3-5,7 4 2,5 5 0,3 7-6,1 6-67,-2 7-16,-4 4-58,1 1-36,-1 0-49,3 2-33</inkml:trace>
  <inkml:trace contextRef="#ctx0" brushRef="#br0" timeOffset="765">1334 350 212,'19'16'0,"-5"4"395,-1 2-270,-3 0-15,-1 0-39,1 0-13,-2-5-20,4-1-7,0-4-16,1-4-12,4-5-3,2-3 0,5-6 1,2-12-1,4-6-29,2-11-9,4-5-1,-1-3-11,1 4 19,-4 12 15,-5 14 14,-3 13 4,-1 18 8,2 10 0,2 10 1,2 8-1,1 6 3,-1 8 4,-2 7-3,-7 6-3,-7 6-5,-9 0-5,-4-3 2,-13-2-2,-11-10 0,-6-12 3,-9-5-1,-9-11-5,-5-13 4,-12-11 4,-4-12-1,0-13 3,6-13 4,12-10 0,15-11-11,17-7-2,19-5-43,16-1 10,22 2 19,15 3-16,9 3-6,8 2-13,3 0-10,2-1-33,1-1 22,-3 5 6,-6 3 15,-9 12 38,-13 12 24,-8 12 93,-11 8 17,-3 12-8,-5 8-23,1 7 14,0 3-37,1 2-21,0-2-23,-1-2-10,-3-5-10,-2-5-3,-6-2 1,-3-4-4,-5-2-77,-3-5-58,-9-5-20,-6-20-276</inkml:trace>
  <inkml:trace contextRef="#ctx0" brushRef="#br0" timeOffset="1529">2277 141 852,'0'-3'0,"0"3"35,7 8-44,6 8 2,7 10-19,4 10-92,4 2-112</inkml:trace>
  <inkml:trace contextRef="#ctx0" brushRef="#br0" timeOffset="1670">2743 629 546,'3'2'0,"-3"-2"164,2-3-94,3-14 42,0-8-78,6-9-19,5-9-7,5-7-5,9-1-3,5 6 0,0 13-4,2 14 4,-1 16 38,1 6 6,1 14-18,-5 10-3,-7 7-13,-7 6-5,-8 8-9,-6 2-61,-5-3-121,-5-12-467</inkml:trace>
  <inkml:trace contextRef="#ctx0" brushRef="#br0" timeOffset="2403">3687 350 104,'19'-24'0,"-5"-1"125,-9 0-94,-5 4-6,-9 4 68,-14 7 14,-11 10 29,-9 11-74,-8 16 31,1 12-16,5 5-13,6 3-37,12-5-13,8-6 8,10-9-6,8-8-11,2-7-9,13-4 4,10-7 0,9-4 9,11-12-11,7-9-8,0-4-19,-1-2 4,-9 1 6,-8 4 2,-12 7 2,-5 8 12,-2 10 4,-2 10 2,5 13 14,2 11 16,6 7 8,3 7-15,5 1-2,-1 1-6,-1 0-6,-5 1-8,-12-1-2,-12-2-2,-4-4 0,-18-5 0,-9-10-12,-6-6 10,-9-5-4,-4-8 5,-4-8-5,-1-4-8,6-14 9,7-8 8</inkml:trace>
  <inkml:trace contextRef="#ctx0" brushRef="#br0" timeOffset="5975">4238 576 944,'12'-1'0,"2"1"0,-2 1-308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54.94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45 324 572,'-11'48'0,"-3"15"53,2 7-9,8-5 3,6-8-12,16-12-8,7-13 0,10-12-4,7-14 2,9-11 0,4-20-17,6-14-5,0-11-2,-4-10-2,-9-3-40,-14-5 3,-20 4-1,-16 9 3,-20 11 16,-12 18 15,-12 18 5,-6 13 0,-8 15 0,1 10 2,4 7 2,10 1-3,17 2-2,21-4-19,16-5-62,25-11-78,18-12-76</inkml:trace>
  <inkml:trace contextRef="#ctx0" brushRef="#br0" timeOffset="358">859 351 660,'13'29'0,"0"9"95,-5 3-66,-2-4-21,-6-3 15,0-4 6,0-5 8,-1-4-12,1-4-10,0-5-11,-1-7-3,0-5 0,0-4 3,-1-16 7,2-11-22,2-14-20,7-13 13,5-13 8,4-10-24,6-6-4,6 9 9,3 15 22,-1 16 6,-2 20 2,-3 10 31,-4 8-12,-2 8-16,-3 2 1,-1 9-5,-2 8 0,-5 7 0,-6 5 11,-4 8-8,-14 4 0,-10 3 1,-7 3 0,-6 0-6,-4 0 4,-1-3 6,3-3-7,6-6 1,10-6-2,12-9 27,11-4-20,10-2 18,15 0 18,15 1 21,13-4-22,11-5-5,6-5-23,2-2-8,-2-7 0,-6 2-12,-13 2-40,-15 3-124,-22-1-194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6:24.55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251 169 6,'14'0'16,"2"-3"2,5-3 11,1-2-5,2-1-12,-5-2 221,-4-3-122,-5 1-4,-5-3-51,-4 0-2,-2-3-18,-12-1-6,-8 3-22,-8 5-12,-10 8 8,-2 6 17,-4 15 35,1 13 5,-1 12-27,1 8-4,7 6 4,11-5 2,15-3-17,10-12-16,8-7-3,12-8 0,9-10-2,11-9 1,7-8 2,5-15 0,-3-7-2,-5-7-23,-7-3 7,-7 2-5,-11 2 8,-8 10 14,-6 11 0,-4 9 21,1 4 17,2 11-11,1 12-22,3 15 40,1 15 7,0 8-1,1 5-19,-2-2-2,1-6-9,-4-4-2,1-5-4,-4-4-7,-1-1-1,0-7-5,0-7 0,-1-8-2,-2-10 0,1-8-98,2-6 12,0-21-26,1-21-39,5-20-327</inkml:trace>
  <inkml:trace contextRef="#ctx0" brushRef="#br0" timeOffset="624">716 192 952,'1'2'0,"0"2"-8,-1 5 8,0 7 0,-1 5 0,0 4-83,-2 5-191,-2 1-122</inkml:trace>
  <inkml:trace contextRef="#ctx0" brushRef="#br0" timeOffset="749">744 596 632,'7'9'0,"-2"-3"136,1-5-110,0-1-12,1-8-23,-5-12-265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7:13.052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141 0 906,'-27'12'0,"-21"5"-91,-18-7-286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57.21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0 242 622,'9'47'0,"-1"17"107,1 8-65,-2 5-17,0-3-1,0-1-7,3-1-8,-2-5-7,-2-3-3,-3-3 2,-3-10-2,-6-11-140,-3-17-66,0-22-17,0-15-30</inkml:trace>
  <inkml:trace contextRef="#ctx0" brushRef="#br0" timeOffset="187">5 704 441,'13'-22'0,"12"4"195,9 0-146,11-1 8,7-1 8,3-2-28,0-1-9,1-1-17,-4 1-6,-2-1-3,-4-1-3,-5 0-4,-7-5-37,-7-5-22,-6-8-65,-7-11-35,-9-10-199</inkml:trace>
  <inkml:trace contextRef="#ctx0" brushRef="#br0" timeOffset="390">546 16 562,'-8'45'0,"1"19"171,6 16-86,1 10-22,8 3-9,7 1-14,6-1-6,3-3-21,4-7-9,2-10 0,2-8-8,2-11-25,4-12-48,3-15-16,7-21-84,4-15-65</inkml:trace>
  <inkml:trace contextRef="#ctx0" brushRef="#br0" timeOffset="624">1237 535 654,'-51'36'0,"-2"16"143,0 9-84,8-2 20,13-9-23,13-11-4,15-12-31,5-7-23,12-7 0,9-7-6,9-6 7,11-17-3,8-12-2,5-11-25,-3-5-10,-7-1-19,-10 8 26,-14 13 19,-10 13 13,-6 12-3,-5 8 8,1 9 37,1 9 0,0 2-6,0 2-2,8-2-12,3-2-11,6-5-10,5-5 2,6-8-2,5-7-17,4-5-9,2-17 3,4-13-8,-1-14 2,-2-15-18,-4-13-18,-8-15-63,-10-14 5,-15-6 46,-10 4 48,-11 19 43,-5 26 132,1 29 85,4 21-107,2 16-59,-1 24-53,3 17 1,2 18 24,9 10 9,8 6-14,13 1-6,8 0-10,4-2-13,2-7 3,2-5-6,-1-6-11,1-11-35,1-12-20,-2-15-50,2-19 13,1-17-75,3-24-78</inkml:trace>
  <inkml:trace contextRef="#ctx0" brushRef="#br0" timeOffset="1232">2348 288 444,'2'-45'0,"-2"11"214,-11 16-131,-6 18 45,-7 24-71,-5 29-28,-1 23 15,1 19 11,6 8-17,10 1-13,10-5-9,6-4-9,13-6-3,2-6-4,4-3 0,-3-6 0,-4-4-26,-8-6-31,-7-9-27,-5-14-46,-11-16-3,-5-22-70,-3-15 22</inkml:trace>
  <inkml:trace contextRef="#ctx0" brushRef="#br0" timeOffset="1497">1912 991 746,'-6'-10'0,"12"6"269,19 2-264,18-2 8,19-2 15,15-2-7,11-3-18,10-1-6,2-4-167,-6-8-298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6:59.30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230 46 377,'0'-14'0,"0"16"226,2 28-246,2 24 40,2 24 102,-1 18-48,4 11-46,-3-3-10,2-1-10,0-8-7,-4-10 1,-4-7-1,-5-9-2,-10-12-103,-5-18-24,-4-17-79,-4-20 0</inkml:trace>
  <inkml:trace contextRef="#ctx0" brushRef="#br0" timeOffset="218">0 685 531,'0'-17'0,"3"6"205,13 3-185,9-1 1,10-1 11,11 0 14,8 0-17,3 0-10,0-1-12,-2 2-9,-4-4 0,-6-2-54,-6-4-33,-4-7-73,-8-10-27,-8-9-177</inkml:trace>
  <inkml:trace contextRef="#ctx0" brushRef="#br0" timeOffset="437">578 63 653,'0'26'0,"0"17"71,3 15-15,6 6-6,3 3 6,2 1 16,-2 2-15,-3-2-19,-4-1-24,-2-8-4,-2-7-6,-1-8-2,0-13 3,0-9-4,1-9-2,3-8-45,4-5-14,8-10-4,10-19 35,7-13-18,0-10 13,0 4 6,-7 12 23,-7 13 9,-4 16 29,-3 7 10,-1 6-7,2 9 6,1 7 6,1 4 1,0 3-15,0 2 5,2 0-11,0 1-12,-3-3-11,-2-2-5,-3-3 0,-2-5 0,3-6-46,0-6-37,5-7-12,9-19-40,7-15-97,7-14-122,1-9 198,-2-1 147,-7 8 9,-7 13 0,-10 16 290,-6 18-66,-3 3-105,1 12-10,2 6-35,-1 4-17,1 5-23,-2-1-8,0 3-9,-3 1-13,-4 2-1,-6 1-6,-7-5-51,-2-7-56,0-11-71,1-12-155</inkml:trace>
  <inkml:trace contextRef="#ctx0" brushRef="#br0" timeOffset="1076">1296 211 652,'0'-6'0,"0"6"19,8 2-22,5 12-34,4 12-38,5 8-44,3 4-158</inkml:trace>
  <inkml:trace contextRef="#ctx0" brushRef="#br0" timeOffset="1248">1732 557 475,'-39'21'0,"-4"7"189,1 3-93,10 2-5,9-6-11,14-3-43,9-6-6,3-5-21,15-4-7,9-3 4,7-6-5,9-2 3,3-10-3,4-5-1,3-4-2,0-6-71,-1-7-29,-3-6-82,-8-15-177</inkml:trace>
  <inkml:trace contextRef="#ctx0" brushRef="#br0" timeOffset="1498">2079 0 816,'-4'30'0,"3"16"0,1 13 56,5 6 4,8 5-4,5 3 3,3 0-22,0 0-18,-3-6-13,-3-9-4,-3-9 1,-6-11-5,0-13-9,-2-9-15,0-10-9,4-6-14,5-17 16,3-13-3,3-14-23,-3-4-42,-4 4 40,-5 12 49,-6 16 24,-1 12 111,0 4-65,0 5-32,0 7-14,-5 4 49,0 8-1,-5 2-17,-1 3-13,0 2-3,3-2-4,7-2-10,7-3-14,23-2-4,19-6-6,21-10-39,18-6-40,6-11-94,-2-10-304</inkml:trace>
  <inkml:trace contextRef="#ctx0" brushRef="#br0" timeOffset="2262">2817 476 589,'15'33'0,"1"12"161,-3 4-124,-5-5-25,-3-4 4,-2-11 14,0-7 11,-1-7-14,-1-9-14,1-4-10,0-3 5,5-14-2,5-14 9,7-14-17,3-13-20,2-8 5,0 1-9,-4 8 11,-5 16 10,-4 16 8,-3 17 3,1 6 0,1 9-1,2 12 16,-1 8 14,3 10-1,-3 6 2,0 2-11,0-1-3,0-2-9,0-3-11,-2-5 0,0-7-4,-1-8-23,0-6-33,1-8-1,6-7-17,7-4 48,9-13 17,9-6 11,0-6 0,-1-3-11,-2-3 6,-3-2 6,-5-2-2,-4 1 2,-8-1 1,-9 6-2,-8 6 0,-10 7 3,-10 12 46,-9 9-8,-9 18-11,-7 14-1,0 7 8,7 3-9,12-2-8,12-4-10,10-1-7,6-4-1,14-3-4,7-3 4,11-6-2,7-6 0,2-9 0,4-5-56,1-10-31,0-10-32,1-9-209</inkml:trace>
  <inkml:trace contextRef="#ctx0" brushRef="#br0" timeOffset="2948">3868 360 707,'-24'16'0,"-4"9"39,-1 1-7,8 4 14,8-3-9,8-2-16,5-1-14,12-1-3,7-3-5,6-3 2,2-2 2,0-3-3,-5 0 5,-5 0-4,-5 1-2,-4 1 2,-5-1-2,-3 2 2,-8-1 0,-5 1 3,-5-1-8,-3-3-18,-2-4-13,3-3-23,3-4-84,6-2-62,9-13-85</inkml:trace>
  <inkml:trace contextRef="#ctx0" brushRef="#br0" timeOffset="3307">4259 269 732,'-26'18'0,"-5"8"85,-1 1-56,5-2 8,11-3 2,9-2-12,7 3-16,2 5-3,11 4-1,7 1 4,3 1 7,1-4-7,-4-4-2,-5-5-5,-6-4-3,-8-2-2,-4 1-61,-11-5-48,-9-4-316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7:05.23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386 161 89,'-5'-45'0,"-11"2"107,-7 7-12,-4 10 23,-4 16 18,-1 13-29,-3 23-50,1 18-4,5 19 8,7 14-4,10 11-12,12 5-6,9 0-16,10-5-8,7-7-8,0-10-6,1-9 3,-5-7-4,-6-9 0,-5-12 0,-7-12-104,-6-15-35,-12-12-21,-7-21-124</inkml:trace>
  <inkml:trace contextRef="#ctx0" brushRef="#br0" timeOffset="265">0 561 737,'0'-9'0,"2"3"80,12-2-65,10 1 21,10-1 28,12 2-17,7 2-20,3 1-17,1 2-7,-3 1-6,-2-2-85,-1-2-18,0-3-129,0 1-58</inkml:trace>
  <inkml:trace contextRef="#ctx0" brushRef="#br0" timeOffset="421">687 494 121,'15'11'0,"-8"0"363,-4 3-171,-3 5-60,0 1-28,0 1-46,-1-1-9,1-4-27,3-5-14,6-6-3,3-3-7,2-4 4,2-8 4,0-9-3,-2-6 1,-3-5-8,-9-7-41,-4 2 0,-13 3 1,-10 6 29,-1 11-2,-3 6 15,1 7-2,7 3-5,7 7-72,9 5-29,10 0-73,16-4 12,12-3-112</inkml:trace>
  <inkml:trace contextRef="#ctx0" brushRef="#br0" timeOffset="749">1151 557 429,'18'11'0,"-8"-4"156,-6-3-106,-4-4 42,-2 0 19,-6-5-17,-2-5-55,-2-3-9,5-8-9,4-9-8,5-6-4,12-10-4,10-3-1,6 5-6,5 9 4,6 12 21,2 11-16,1 11-11,-4 1-52,-13 6-204,-14 0-462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7:06.56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255 171 756,'-15'50'0,"-7"20"0,-5 12 44,1 2 2,6 0 12,8-4-20,8-6-17,4-7-10,6-10-6,6-8-2,1-11-5,1-10 1,-1-10-30,-2-9-36,-2-9-54,2-6-43,-4-17-169</inkml:trace>
  <inkml:trace contextRef="#ctx0" brushRef="#br0" timeOffset="250">0 620 769,'0'-5'0,"2"5"91,10 3-94,9 3 6,9 2 96,8-1-44,9-1-17,7-3-15,1-3-11,0 0-8,-2-3-8,-3-4-65,-5-1-73,-8-1-87,-7 1-226</inkml:trace>
  <inkml:trace contextRef="#ctx0" brushRef="#br0" timeOffset="437">650 658 813,'0'21'0,"0"7"159,0 1-109,0-5-4,7-4-8,3-5-9,6-4-11,6-3-11,8-7-9,5-1 4,5-9-4,4-9-47,-4-3-13,-5-3-11,-10-1 9,-11 2 6,-10 5-8,-4 3 30,-9 8 25,-1 5 22,0 2 109,0 11-53,5 7-5,2 5-14,3 3-18,9-1-22,9-3-6,5-4 0,7-7-1,4-3 1,4-8-1,-1-2 5,-1-9-3,-1-7 1,-9-2-8,-9-5-3,-12-2 3,-5-1-1,-12 3-16,-7 5 0,-1 4-13,-2 6-4,3 5-28,2 5-15,8 0-88,7 2-70</inkml:trace>
  <inkml:trace contextRef="#ctx0" brushRef="#br0" timeOffset="936">1442 741 576,'4'20'0,"0"0"224,2-5-153,1-4 5,6 2-2,5-4-30,7 0-16,4-5-8,4-4-13,4-4-2,5-9-2,2-8 3,3-7-5,-5-3-2,-10-2-14,-19 0 4,-13 4-12,-19 4 8,-16 3-7,-13 8 10,-8 8 7,-6 6 6,5 4-2,6 7-33,12 4-16,13 4-9,13 0-50,13 1-44,5-2-71,14-6-28</inkml:trace>
  <inkml:trace contextRef="#ctx0" brushRef="#br0" timeOffset="1310">2107 693 746,'48'-2'0,"0"0"197,0-2-171,-3 1-20,-5-1-3,-6-1-1,-13-3-4,-12-7-626</inkml:trace>
  <inkml:trace contextRef="#ctx0" brushRef="#br0" timeOffset="2012">2971 333 443,'0'-1'0,"-14"1"271,-7 5-234,-11 9-9,-7 5 4,-3 2 3,1 0 1,4-1-1,5 0-16,6-3-6,7-2-6,10-3-10,9-4-2,9-1-10,14 1 15,13 0 0,7 2 0,2 4 4,-2 6-4,-9 5 2,-8 1-2,-8-1 0,-8-3 1,-6-3-2,-4-4-1,-9-2 2,-8-2 0,-8 0 14,-6-2-11,0-2-1,2-5-4,8-2-43,6-5-8,9-8-75,6-9-58,13-5-209</inkml:trace>
  <inkml:trace contextRef="#ctx0" brushRef="#br0" timeOffset="2389">3133 506 681,'16'16'0,"-1"4"164,-1 3-100,-1 0-13,-1 1-8,-2 0-23,-3 0-17,-6 2-3,-3 0 0,-7-1-79,-3-5-36,0-11-68,2-9-224</inkml:trace>
  <inkml:trace contextRef="#ctx0" brushRef="#br0" timeOffset="2623">3291 206 915,'-4'-20'0,"0"6"121,2 2-113,-2 2-9,4 2-34,0 2-53,4-1-54,10-3-186</inkml:trace>
  <inkml:trace contextRef="#ctx0" brushRef="#br0" timeOffset="2779">3559 67 719,'6'31'0,"4"10"125,1 6-74,4 6-13,3 1 11,5 3-6,4-2-14,2-4-8,1-3-8,-1-5-2,-4-7-8,-4-6 0,-6-8-6,-6-8 1,-4-7-18,-4-5-7,-1-2-9,-8-8 22,-6-8-37,-6-5-15,-3-4-11,-4-3 43,-4 5 16,-5 7 15,-6 8 2,-4 8 2,-1 11 50,1 10 1,7 5-7,9 3-13,12-2-3,12-3-8,7-1-12,14-3-6,10-2 8,7-4 0,5-3-6,8-6-1,4-5-4,5-1 0,7-11 2,1-6-11,0-5-20,-2-8-10,-6-7-7,-6 0 12,-11-2-2,-11 3 21,-13 8 11,-12 3 4,-9 9 0,-12 5-10,-10 9-6,-3 7 32,-4 13 78,0 9-48,6 4 8,8 1-11,11-2-19,12 0-12,7-2-6,12-4 6,10-1-4,10-3-6,7-5-1,1-4 0,4-7-2,-1-3-35,1-7-47,1-6-27,0-7-110,-2-11-171</inkml:trace>
  <inkml:trace contextRef="#ctx0" brushRef="#br0" timeOffset="3497">4624 0 863,'-6'45'0,"2"13"38,4 4 14,7 4-1,10-2-6,3 2-14,5-3-9,-2-4-15,-2-7-7,-6-8 0,-8-11 0,-5-9-22,-2-11-15,-2-5-11,-7-8-15,-5-5 12,-8-13-67,-6-8-17,-4-6 38,-5 1 54,-8 4 34,-6 10 18,-3 11 138,3 6-20,9 15-8,14 6-45,16 4-24,12 1-28,18-2-7,17-2 0,20-5-6,9-5-6,9-3-6,-1-3-61,-11-3-81,-11-5-211</inkml:trace>
  <inkml:trace contextRef="#ctx0" brushRef="#br0" timeOffset="4214">5470 27 789,'-3'23'0,"2"17"38,-2 17-18,3 8 3,0 3 11,8-4 5,3-4-7,4-7-8,4-4-6,-2-6-8,0-7-5,-6-9-3,-4-9-1,-5-11-2,-2-7-65,-9-8 30,-7-14-37,-8-9-38,-5-5-61,-4 2 99,-2 8 61,-2 13 24,-2 13 117,-2 8-71,0 12 13,5 6-8,8 0 1,7-2-23,11-3-4,6-2-13,5-3-8,13-3 1,8-1 9,7-3-12,9-3-4,11-5-3,8-2-5,8-12 0,0-5-4,3-5-61,-4-5-23,-6-3 11,-3 2-11,-11 5 19,-9 7 20,-10 10 36,-9 7 12,-6 7 28,-4 9 38,0 5 1,0 6 7,-1-1-31,2-1 0,1-3-4,1-4-4,-2-6-12,-2-4-11,-3-5-7,-1-3-2,-1 0 7,-4-5 22,-6-9-6,-5-6-27,1-8 0,3-7-5,2-3 2,4 0-6,4 8 2,1 9-1,8 7 4,6 7-38,8 4-27,10 3-16,6 2 4,6 5-92,1 6-10,-1 1-48,0 1 62,-3 1 133,-5-2 43,-7-1 32,-10 0 52,-9-2 129,-8 0-27,-2 2 1,-1 4-82,-1-4-27,-1-1-34,2-5-16,1-3-16,0-1-11,5-2-6,9-1-2,8-1 0,8-10 11,5-4-8,4-6-6,1-5-47,-3 1-10,-5 0 16,-11 5 7,-9 8 29,-6 7 7,-3 6 2,-3 17-2,1 11 4,1 12 38,1 11-21,6 8 6,3 4-7,4 5-7,-1 0 0,-1-4-4,-11-5-2,-6-12-4,-15-8 0,-16-10 1,-9-9 1,-10-8 1,-10-9 3,-3-8-9,-4-14-11,7-13-14,8-9-1,18-12-7,19-8-11,18-8-79,23-3-117,19 6-171</inkml:trace>
  <inkml:trace contextRef="#ctx0" brushRef="#br0" timeOffset="5369">6839 523 660,'26'8'0,"-6"7"232,-3 4-181,-4 0 12,-3 1-15,-2 2-12,-3-1-13,-5 0-8,0-4-8,-8-1-5,-7-4-4,-5-3-77,-4-6-22,-2-4-80,1-17-135</inkml:trace>
  <inkml:trace contextRef="#ctx0" brushRef="#br0" timeOffset="5603">6941 271 753,'0'3'0,"0"16"0,0 12-18,-2 15 21,-4 6 1,2 3-8,4-5-175,7-8 81,9-9 63,7-7 19,-4-6 17,-1-9-2,-1-5 2,-3-6 17,1-4 28,-1-8 8,0-7-2,-1-4 11,2-7-15,0-2-3,-1 3-20,-3 7 23,-4 10 36,3 12-9,1 4-49,3 11-14,-1 8 7,-1 5 0,0 6-2,1 1-7,0-1-8,-3-4-1,-1-4-2,0-6-64,-1-7-3,9-4-38,4-8-33,9-5-156,12-13-34</inkml:trace>
  <inkml:trace contextRef="#ctx0" brushRef="#br0" timeOffset="6008">7570 489 743,'-40'-2'0,"-7"8"157,-1 12-111,6 6 22,8 3-24,14-1-15,11-2-15,5-3-15,5-3 1,10-6 0,8-1-8,9-7-5,8-4 1,5-4-20,5-12 2,2-6-7,-4-6 24,-4-2-9,-8 5 6,-13 9 15,-6 10 2,-7 14 37,-4 18-39,2 16 2,-1 14 40,-2 13-15,-1 8-2,0 8 4,-1 1-10,-12-4-5,-10-10-10,-10-14-2,-10-16 3,-7-17 0,-10-13 9,2-12 1,-1-14-4,2-15-6,7-12-4,6-12 0,18-8-163,19-4-35,14 2-57,16 9-283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7:22.24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215 380 485,'-38'3'0,"-5"15"208,0 8-115,7 8-25,9 1-5,7 0-16,14-2-10,6-3-23,13-2-7,8-3 1,11-2-5,6-8-1,10-7 4,7-7-3,7-7-6,0-9-95,-3-6-35,-6-4-59,-8-3-79,-10-3 51</inkml:trace>
  <inkml:trace contextRef="#ctx0" brushRef="#br0" timeOffset="1955">3359 405 864,'-35'28'0,"0"7"152,8-4-84,13-2-11,14-5-38,22 0-17,20-5 4,23-6-11,21-7-11,15-6-55,4-6-50,-4-7-86,-14-8-289</inkml:trace>
  <inkml:trace contextRef="#ctx0" brushRef="#br0" timeOffset="3843">5837 6 759,'-13'-7'0,"-1"7"0,-6 7-247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7:17.342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0 326 610,'4'1'0,"5"20"119,6 15-116,7 21 92,3 16-20,2 16-24,-3 5-9,-5 5-19,-6 0-9,-4-4-8,-7-4-6,-2-10 0,0-11 4,-6-16-24,1-16-37,2-18 8,3-14-35,0-14 5,10-23-25,10-22-86,10-21-173</inkml:trace>
  <inkml:trace contextRef="#ctx0" brushRef="#br0" timeOffset="250">442 796 580,'0'12'0,"-7"8"88,-13 9-33,-7 8-17,-7 1 0,-1-2-10,5-2 0,1-5-1,9-3-15,6-2-7,8-4-4,6-2-2,6-1-1,10 1 5,6-3-1,11-2 4,8-6 6,5-3 7,5-2 1,1-2 3,-1 1-7,-2 1 4,-5 0-9,-6 0-3,-6 0-7,-8-2 1,-6 0-4,-5 0-136,-6-5-50,-3-10-142</inkml:trace>
  <inkml:trace contextRef="#ctx0" brushRef="#br0" timeOffset="640">1127 726 946,'0'2'0,"-1"5"5,-7 7-30,-5 7 2,-4 10-73,-2 4-100,2 0-308</inkml:trace>
  <inkml:trace contextRef="#ctx0" brushRef="#br0" timeOffset="780">1191 1065 792,'9'4'0,"2"0"26,-3 2-33,-5-3-224</inkml:trace>
  <inkml:trace contextRef="#ctx0" brushRef="#br0" timeOffset="1513">1752 420 455,'-6'-5'0,"6"1"199,11-3-151,16-1-21,17-1 3,18 0 24,11 3-24,9 2 2,2 2-8,-2 2-5,-3-1-10,-8 1-6,-12 2-1,-16 4-4,-16 0-74,-16-3-43,-10-2-47,-5-1 21,-14-5-64</inkml:trace>
  <inkml:trace contextRef="#ctx0" brushRef="#br0" timeOffset="1716">2358 396 227,'-23'30'0,"3"12"452,1 11-345,3 7-18,2 4-39,5 0 0,3-4-20,4-5-12,2-6-6,7-7-7,4-6-4,8-8-2,4-9-17,5-10-65,7-9 8,4-19-58,6-14-36,1-22-169</inkml:trace>
  <inkml:trace contextRef="#ctx0" brushRef="#br0" timeOffset="1966">2838 262 973,'4'15'0,"0"10"-20,1 10 24,-1 12 45,-1 6-2,4 6-8,0 3-14,2-2-15,0-2-3,-2-7-6,-2-7 1,0-10-2,0-10 0,0-10-61,1-7 1,4-7-22,5-3 25,6-16 4,1-8-8,1-5-59,-4 3 69,-7 8 51,-5 8 0,-3 9 83,-3 3-23,1 1-3,0 1-15,3 8 1,2 3-3,3 6-11,2 3-6,1 2-9,1 3-2,0-2-4,2 0 0,2-4-5,1-3-3,6-7 0,4-9-38,5-4 6,9-14 4,6-10-18,6-8-9,3-10-41,1-8-19,-8-4-51,-11 1-59</inkml:trace>
  <inkml:trace contextRef="#ctx0" brushRef="#br0" timeOffset="2387">3611 502 224,'-35'1'0,"1"16"342,-2 7-192,7 7-45,6 2-11,9-1-28,9 0-7,3-1-20,2-3-6,6 0-4,7-3-16,3-2-8,4-4-4,5-3-1,3-3 0,4-7-43,5-6-39,9-1-23,2-13-116,1-10-91</inkml:trace>
  <inkml:trace contextRef="#ctx0" brushRef="#br0" timeOffset="2621">3868 693 653,'-1'14'0,"-1"8"154,1 3-73,1 1-31,0-2 3,6-2-16,0-4-3,0-4-12,-1-5-9,0-4-4,-2-3-9,0-1 0,1-2 7,0-11 1,3-8 2,0-11-8,3-8-4,-3 0-4,3 2 1,1 8 4,4 9-3,3 6 0,7 3 2,3 5-1,6 4-45,2 2-74,0-5-242</inkml:trace>
  <inkml:trace contextRef="#ctx0" brushRef="#br0" timeOffset="3385">4332 638 444,'6'14'0,"6"7"224,1 5-130,1 0-44,1-5 610,-4-6-1233,0-2 609,-2-5-20,-2-3-10,1-2-6,-2-2 0,4-2 6,7-12-11,4-8-22,3-11-42,0-2-10,-5 7-3,-6 7 51,-5 12 32,-3 8 10,0 7 23,1 10 29,0 4 5,-1 1-13,2-3-10,-1-5-17,5-2 0,-1-5-15,5-3-13,4-3 0,4-2 5,4-10-6,6-6-33,5-9-3,0-3-20,-1-2 15,-10 4-3,-11 7 30,-7 9 16,-7 6 21,0 5 31,1 6-16,0 6 4,5 6 18,1 5-7,4 0-20,1 2-10,1 0-12,2-2-7,-1 1-1,2-1-4,-2-2-64,3-2-47,3-6-7,6-11-137,7-9-87</inkml:trace>
  <inkml:trace contextRef="#ctx0" brushRef="#br0" timeOffset="3947">5429 536 700,'-27'22'0,"-5"9"179,-1 6-102,4 2-4,9-3-7,7-4-31,8-7-18,5-5-10,3-6-8,8-7 2,8-4-2,9-6-9,8-13-7,6-9-8,-2-10-33,-5-2-6,-9 5 12,-9 10 34,-11 11 16,-4 11 4,-2 5 19,-1 11-8,-2 10 27,1 3 4,2 2-8,1-4-21,10-5-15,5-5 0,7-6 2,8-8-2,6-7 0,6-14-39,4-16 0,0-13 2,1-15-16,-2-17-9,-4-14-73,-8-17-11,-11-4 19,-9 10 119,-14 25 16,0 33 239,-7 28 19,-1 21-160,-2 23-83,-1 21-21,1 16 57,4 14 3,6 2-22,13 1-20,10-1-16,5-2-1,4 0-6,-2 0-116,-2-11-139,-11-22-361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7:22.44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53 589 542,'-13'17'0,"-2"3"288,3 1-202,5-1-12,2-3-24,5-2-17,1-3-20,10-2-11,7-4 3,8-4-6,10-3 2,5-13 10,4-6-15,1-8-17,-4-7-29,-2-2-40,-12-4 9,-10 5-55,-17 5 50,-10 9 56,-17 7 25,-11 10 7,-8 5 21,-5 1 21,2 10-7,5 2-12,10 5-15,15 3-12,12 1-59,9 0-109,16-3-91</inkml:trace>
  <inkml:trace contextRef="#ctx0" brushRef="#br0" timeOffset="364">540 656 398,'9'-6'0,"-1"-5"252,5-5-156,5-5-42,8-6-13,6-3-9,5-5 1,4 3-12,0 3-1,0 10 24,-2 14 16,-2 5-16,0 15-2,-1 11-20,1 9-14,-5 8-3,-3 7-4,-5 5-2,-4-4-225,-4-11-125</inkml:trace>
  <inkml:trace contextRef="#ctx0" brushRef="#br0" timeOffset="926">1532 0 691,'3'4'0,"4"21"82,4 13-61,7 17 47,5 8-17,7 7-3,4 0-6,1 0-13,-1-5-13,-4-6-10,-7-6-2,-7-8 2,-6-10-2,-9-10-7,-2-9-18,-12-8-21,-5-8 4,-6-8-28,-5-12-22,-2-10-50,-1-6 74,-1 0-13,1 5 26,-2 10 40,-2 12 22,1 9 129,-4 4-80,3 13 20,3 6-24,8 4-1,10-1-17,13-2-11,7-1-11,18-1 2,10-4 5,10-6-7,8-7-3,9-5-5,9-12-4,4-8-5,2-6 1,-6-3 0,-6 1-108,-9 2 23,-12 4 29,-14 6 1,-12 8 18,-11 6 28,-5 2 10,-5 5 70,-5 7-5,-1 6 15,3 5-22,3 1 7,5-2-25,0-1-11,9-2-16,6-4-8,2-3-2,9-5 1,5-7 0,6-2-2,6-10-6,3-3-75,0-6 0,-8-3-9,-8-1 1,-16-4-1,-12 0 32,-3 3 14,-8 5 50,0 10 103,2 7-5,3 4-21,3 0-55,1 8-25,0 4 3,8 5 9,4 4-4,6 3-9,5 2-2,6-1-1,2-2-4,2-5-109,2-6-51,1-12-272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7:24.69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152 0 813,'0'27'0,"4"19"0,4 18 7,7 10 65,4 3-47,4-4-12,4-1-6,-1-5-6,-5-6 5,-8-5 0,-8-4 0,-6-12-12,-14-9-96,-9-13-60,-9-16-67,-4-13-175</inkml:trace>
  <inkml:trace contextRef="#ctx0" brushRef="#br0" timeOffset="234">0 439 587,'0'-3'0,"0"3"149,9 2-148,8 5 47,12 2 42,12 1-28,10-2-18,9-1-19,3-2-13,3-4-11,-4-1 1,-3 0-4,-4-4-114,-4-5-46,-11-3-203</inkml:trace>
  <inkml:trace contextRef="#ctx0" brushRef="#br0" timeOffset="436">799 430 673,'8'16'0,"1"6"167,-2 0-127,-2 1-3,-3-3-8,-2 1-2,-3 1-16,-6 2-7,-7 2-8,-7-3-91,-2-4-53,-4-11-211</inkml:trace>
  <inkml:trace contextRef="#ctx0" brushRef="#br0" timeOffset="686">696 232 853,'-2'-5'0,"2"4"16,0 1-60,3 6-90,3 6 42,7 2-59,3 0-50</inkml:trace>
  <inkml:trace contextRef="#ctx0" brushRef="#br0" timeOffset="842">1054 424 592,'15'25'0,"0"3"207,0-1-167,-2-3 0,2-4 11,4-2-8,0-2-2,6-3-11,2-3-15,2-5-3,2-5-5,1-1-1,-1-8 2,-1-4 2,-1-7-1,-5-5-3,-4-7 3,-7-2-3,-6-1 0,-7 2-6,-1 5 0,-8 8 0,2 6-49,-3 8-37,4 6-17,1 3-125,2 5-70</inkml:trace>
  <inkml:trace contextRef="#ctx0" brushRef="#br0" timeOffset="1170">1693 387 634,'9'17'0,"1"5"172,0 7-114,2 3-14,-2 2 4,1 1-20,1 2-8,-2-2-12,-3-3-8,-2-4 0,-5-5 0,-2-7-120,-4-8-32,-2-9-100,3-21-215</inkml:trace>
  <inkml:trace contextRef="#ctx0" brushRef="#br0" timeOffset="1794">2206 23 689,'0'47'0,"5"18"157,2 9-97,7 2-29,4-4-9,7-6-7,0-4 3,2-5 0,-3-3-9,-6-4-7,-6-6-4,-10-9-55,-4-10-28,-13-9-36,-9-16-176,-4-17-124</inkml:trace>
  <inkml:trace contextRef="#ctx0" brushRef="#br0" timeOffset="2028">2085 393 822,'4'3'0,"8"9"49,5 3 11,5 1-13,5 0-2,5-1-15,8-2-4,10-5-12,7-4-6,6-4-7,-1-4-2,-1-4-165,-5-1 4,-5 0-82,-5 3-6,-10 3 131,-12 3-35,-12 0 158,-11 0 182,-1 4 87,-8 3-27,1 4-129,0 3-31,2 0-22,4 1 1,1-3-41,12-3-18,7-2-2,9-6-1,7-1 4,7-10-3,2-6-1,5-4-6,4-6-40,-2-3-6,-4-4 22,-8-1 5,-13 8 3,-12 8 6,-9 15 16,-3 9-5,-1 21 2,2 14 0,2 16 57,2 14-37,1 11-9,3 11-3,1 7-5,-1 0-2,-4-5 3,-7-10-2,-6-16 1,-11-19-6,-7-22 0,-6-17 0,-5-16 6,-2-19 21,0-15-17,6-13-8,13-10-2,16-4-15,11 1-70,16 13-192,3 15-241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7:30.27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5 546 619,'0'9'0,"7"6"0,7 1 63,7-2-17,7-3-1,8-7 7,5-4-18,4-3-12,1-10-6,-4-3-16,-9-2 0,-9-4 7,-14-2-8,-10-3-24,-18 2 12,-16 4-16,-13 9 21,-4 5-1,-2 7 11,2 5 0,10 6 2,8 4 5,14 4-9,14 2 0,13 2-11,24-2-19,21-5-1,17-5-32,14-8-9,7-3-29,1-9 18,2-10-19,-1-11 37,-3-11 5,-9-10 3,-19-2-13,-25 5 48,-27 11 36,-19 16 148,-23 13 79,-12 13-151,-7 21 4,-1 18-14,1 21-3,3 14-23,6 15-20,7 11-21,10 2-8,11-1-3,10-9 2,4-13-4,6-9 0,4-11 0,0-12-52,-2-9-35,0-14-92,-3-19-36</inkml:trace>
  <inkml:trace contextRef="#ctx0" brushRef="#br0" timeOffset="578">371 885 873,'21'-13'0,"21"5"39,21-2-39,16-2 0,10 1 1,3 4-3,-9 5-53,-20-4-152</inkml:trace>
  <inkml:trace contextRef="#ctx0" brushRef="#br0" timeOffset="1124">1910 1 552,'0'50'0,"0"23"141,4 18-51,5 6-23,7 0-30,4-9-13,2-11-6,-1-13-3,-1-14 1,-3-12 0,-6-12-10,-4-12-6,-5-8 0,-2-6 1,-9-10 1,-7-11-4,-7-13-82,-9-6-16,-7-3 30,-6 3 18,-5 10 32,-5 15 19,2 13 2,1 9 42,5 18 17,7 6 1,8 7-18,10 0-5,15-4-10,7-2 1,7-7-3,11-2 1,5-6-9,9-3-6,7-9-4,10-5-6,10-9 4,8-11-5,6-10-2,0-8-95,-3-4-16,-6-2-106,-11 7-33,-10 10-37,-11 11 215,-9 13 106,-7 3 64,-5 12 68,-3 8-22,0 6 9,0 4-33,2 0-23,3-2-44,1-5-7,0-4-11,-2-6-5,-5-8-16,-4-2-6,-3-3 6,0-2 25,-7-5 7,-3-8-34,-4-4-11,0-3 0,0-6 4,3-1-5,6-2 2,5 2-2,6 2-5,15 2-3,8 7-10,9 4-18,5 6-1,3 5-28,0 3-31,0 3-108,-2 1-45</inkml:trace>
  <inkml:trace contextRef="#ctx0" brushRef="#br0" timeOffset="1841">2852 597 679,'0'18'0,"-3"-1"227,3-1-182,0-5 1,2-2-19,5-2-6,4-4-10,4-2-7,6-1 0,5-6-1,3-7 2,1-8-10,1-5-50,-1-5-1,0-7 16,-5 5 3,-8 9 17,-6 9 21,-4 15 12,-4 11-11,5 15 7,4 14 23,8 11-12,5 8-6,8 8-3,2 0 5,-3 0-5,-6-6-4,-14-7-2,-12-5 0,-18-6-3,-18-5 5,-15-4 0,-16-2-4,-12-6-6,-15-1-19,-7-6-2,4-8-68,12-11-158</inkml:trace>
  <inkml:trace contextRef="#ctx0" brushRef="#br0" timeOffset="2574">3806 0 661,'0'43'0,"3"21"0,3 13 154,5 6-106,5 0-2,4-5-11,1-3-1,0-7-16,0-5-13,-3-3-1,-3-8-1,-3-7-3,-2-11 0,0-13-148,2-14-22,8-15-15,7-19-168</inkml:trace>
  <inkml:trace contextRef="#ctx0" brushRef="#br0" timeOffset="2808">4330 504 564,'-43'20'0,"-7"12"153,-1 5-67,7 0 3,9-5-8,11-2-14,11-6-39,9-5-20,4-5-7,12-4-1,13-6 0,12-6-7,14-13 1,10-10-23,3-9-12,-3-4-19,-9-2 7,-14 7-24,-17 10 39,-12 12 39,-9 8 58,-4 4 5,-5 9-41,-4 6 13,2 7 21,4 2-5,2 0-24,5 0-4,4-2-12,5-4-8,4-2-4,2-4 0,1-4 2,7-3-3,4-5-72,7-3-24,4-13-36,0-13-259</inkml:trace>
  <inkml:trace contextRef="#ctx0" brushRef="#br0" timeOffset="3214">4760 592 834,'-16'23'0,"4"2"92,5-4-61,7-6 3,8-3-10,12-4-4,8-5-2,9-3-14,6-4 2,4-10-4,0-6-4,1-4-51,-3-5 5,-6-2-17,-10 2 20,-13 5 16,-7 9 28,-5 9 2,-3 6 40,-1 16-42,0 10 2,0 15 68,0 11-41,9 10 1,7 12-10,6 4-12,1 0-2,-7-4-1,-9-10 1,-7-9-4,-16-12 2,-11-12-6,-11-9-16,-6-12-9,-7-10 10,-1-12 3,7-15 7,9-9-3,16-6 14,18-2 13,13 1-7,19 4-12,13 3 0,12 5-9,8 1 5,5 2-7,4-1 0,-1 0-3,-1 0 2,-1-3-7,-8-2 9,-12 0 1,-13 1 1,-18 4-21,-14 6 31,-14 3 2,-19 4 32,-10 7-11,-7 5 14,0 5 23,5 12-8,8 8-2,7 7-13,10 1-6,7 1-14,7-2 2,5-3-8,12 0-6,12-6-1,12-1-2,12-7 0,9-6-2,3-5-80,3-3-14,-3-9-3,-5-4-50,-9 2-19,-18 4-14,-16 5 170,-12 5 22,-3 6 186,-6 8-38,-2 3-73,0-1-16,1 0-24,2-6-14,2-2-6,3-5 2,0-2-8,0-1-3,1 0 2,-1 0 12,1-5-2,0-7 4,0-7-25,3-10-8,2-5 0,4-9 0,5-4-2,9-1-19,4 4-7,6 9-7,3 12 9,1 11-22,-1 11-12,-2 5-59,-5 8-153</inkml:trace>
  <inkml:trace contextRef="#ctx0" brushRef="#br0" timeOffset="4212">6292 887 934,'1'0'0,"-1"0"32,0 0-41,-10 0-93,-4 0-159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6:27.14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0 601,'-4'-2'0,"4"13"232,0 22-252,7 21 40,5 21 111,5 9-69,3 4-26,1-2-17,-4-10 0,-1-8-8,-6-10-5,-5-11 1,-2-12 0,-3-13-3,0-11-2,0-8 1,0-6 4,-3-17-11,3-16-50,1-14 7,13-11 0,6 5 29,0 13-6,-3 17 20,-2 18 1,-1 8-2,0 10 7,1 9 18,0 5 15,1 9-7,-2 5 3,0 6-4,1 3-1,0-1-15,1-5-5,-1-8-6,0-10 0,2-7 0,5-9-63,3-7 10,8-13 7,6-7 23,4-8 10,-2-3 12,-2-1 1,-5-2 0,-4 1 0,-4 0 0,-6 1 6,-8 2 2,-8 3-6,-4 3 4,-12 6-4,-9 7 2,-8 10-3,-5 5 2,-4 13 12,-1 10 11,4 3 5,6 2-4,9 0 2,12-1-17,8 0-6,7-2 1,10-2-8,6-5 2,9-4-2,8-6-5,6-8-22,5-4-31,5-9-46,1-12-47,2-11-162,-3-5-43</inkml:trace>
  <inkml:trace contextRef="#ctx0" brushRef="#br0" timeOffset="671">1182 492 432,'-4'-4'0,"-15"4"298,-6 7-231,-8 9 28,-5 7-38,2 5 20,4 0-15,7 2-12,9-4-19,9-5-23,5-4-10,3-7-2,11-3-3,8-7-16,6-4-10,8-11-14,4-12-10,-3-5-8,-4-3 30,-7 0 14,-8 5 1,-7 9 15,-4 11 10,-3 6 55,-1 4 1,0 4-18,0 7-37,3 8 21,3 4 8,3 3-20,2 1-13,2-1 0,4 0-1,1-3-2,2-3-95,3-8-23,4-12-37,4-10-201</inkml:trace>
  <inkml:trace contextRef="#ctx0" brushRef="#br0" timeOffset="1108">1580 78 864,'-5'38'0,"4"15"0,1 10 63,10 5-16,4 4-20,6 2-22,2-1-4,-1-6-2,-3-6-29,-6-11-31,-8-9-29,-4-13-123,-9-17-146</inkml:trace>
  <inkml:trace contextRef="#ctx0" brushRef="#br0" timeOffset="1326">1388 390 802,'-1'-8'0,"12"6"157,15 1-157,19-2 0,12-1 75,13-3-53,5-1-15,-2 0-14,-12-1-139,-19-5-608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7:39.12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0 246 732,'16'7'0,"4"-2"-56,-5-4-296</inkml:trace>
  <inkml:trace contextRef="#ctx0" brushRef="#br0" timeOffset="5637">7814 0 742,'0'0'0,"2"7"0,5-1-283,1-6-115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7:37.42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393 196 252,'6'-20'0,"3"-3"54,-2-5 45,-1-4-27,-5 2 2,-1 1-29,-9 8-8,-10 8 10,-11 13 10,-12 20-40,-9 18-15,-4 15 13,0 8 15,4 4 15,8 1 1,8-3-7,14-5-12,12-12-16,9-10-11,11-10 0,11-10-14,10-8 18,9-8-7,6-19-6,7-14-18,0-14-4,-1-10-31,-3-7 2,-8 0 7,-8 6 35,-11 19 17,-12 16 2,-8 15 73,-2 8-23,0 8-15,3 6-21,3 7 43,0 6-13,2 1-4,4 1-8,-3 1-6,0 2-16,-1 2-1,-6 5-4,-2 2-4,-1-1-1,0-2-2,0-4-125,0-8-3,1-10-78,4-13-385</inkml:trace>
  <inkml:trace contextRef="#ctx0" brushRef="#br0" timeOffset="562">897 466 760,'9'25'0,"-1"6"156,-7 1-123,-1 1-10,-7 3-9,-4 0-5,-3 6-18,-6-4-131,-4-11-402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7:38.48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0 854,'0'54'0,"0"13"65,5 2-36,3-6-15,0-5 1,0-7 9,-2-2 6,1-6-4,-3-7-13,0-7-10,-1-13-5,-1-8 2,-2-8 0,0-7-29,8-17 22,5-16-26,9-15-8,7-8 24,-1 5-5,1 13 11,-2 17 10,-3 17 2,2 11 5,0 10-4,0 9 5,-3 7 3,-5 4-2,-4 3-1,-6 6-5,-6 1 3,-2 3 2,-13 0 1,-9-2-4,-5-1 5,-7-6-3,-1-8 3,0-9-4,4-10 3,4-7-7,10-8-2,9-13-77,8-12-10,10-11-163,10-8-91</inkml:trace>
  <inkml:trace contextRef="#ctx0" brushRef="#br0" timeOffset="502">653 152 724,'4'11'0,"1"5"13,-2 3-15,-3 3-65,0-1-66,-1-2-186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7:39.68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314 288 371,'-25'-1'0,"-6"5"48,-9 13-11,-3 9 43,-1 6 35,4 7-6,5 7-49,5 1-2,11 0-19,14-7-9,5-5-20,17-5-5,11-6 7,11-2-7,14-8 0,9-5-3,11-9 5,7-3-4,2-10-6,-5-1-126,-7-1-19,-9 0-166</inkml:trace>
  <inkml:trace contextRef="#ctx0" brushRef="#br0" timeOffset="281">891 610 932,'4'14'0,"0"5"0,6 1 14,1 1 3,5-2 8,5-2-8,6-3-2,3-5-1,8-6-8,5-3-3,4-11 1,2-11-4,-3-9 0,-7-4-54,-9-5 21,-15-1-6,-15 3 9,-10 4-4,-15 9 17,-13 11 12,-14 9 5,-9 6 0,-7 13 31,-1 5-11,10 3-6,15 0 1,17-2-12,19 2-5,12-2-30,18-1-66,16-9-108,16-7-88</inkml:trace>
  <inkml:trace contextRef="#ctx0" brushRef="#br0" timeOffset="639">1626 647 620,'7'15'0,"-3"0"173,-3-7-151,0-5 18,-1-3 23,2-2-18,1-10-11,6-9-31,7-9-6,11-10-8,8-8 7,7-4-1,4 4-18,-1 11 13,-3 18 10,-6 16 0,-3 12 64,-4 19-39,-5 17-7,-6 11-13,-6 7-4,-2 3-2,-3-10-369</inkml:trace>
  <inkml:trace contextRef="#ctx0" brushRef="#br0" timeOffset="1185">2609 362 557,'-15'0'0,"-10"14"92,-13 8-68,-7 3-3,-2 3 23,8-2 5,12-4-8,10-1-10,16-1-24,7 3-10,18-1 2,13-1 2,10-3-1,9-2 1,0-2 0,-7 0-1,-9-1 4,-15 2-4,-17-2 0,-10 3 0,-24 3 6,-17 2 3,-16 1-10,-8 0-16,-2-4-48,9-7-60,18-11-141,21-9-18</inkml:trace>
  <inkml:trace contextRef="#ctx0" brushRef="#br0" timeOffset="1575">3080 0 895,'1'34'0,"-1"17"-5,6 12 23,4 5-10,7 2 19,2 0-1,2 4-8,2 0-11,-6-4-6,1-5-2,-8-9-67,-9-12-24,-3-13-162,-12-17-115</inkml:trace>
  <inkml:trace contextRef="#ctx0" brushRef="#br0" timeOffset="1809">2923 402 835,'0'-3'0,"9"3"63,16 0-63,19 1 0,20-1 122,19 0-99,11-5-21,4-3-1,-7 0-2,-17-1-242,-23-6-501</inkml:trace>
  <inkml:trace contextRef="#ctx0" brushRef="#br0" timeOffset="2309">3963 542 242,'12'-32'0,"-4"1"109,-5 0-91,-3 3-15,-10 8 34,-11 9 76,-11 11-6,-6 14-16,-7 18-18,-2 14-28,2 6-5,4 0-4,11-8 2,9-12 3,14-10-9,7-7-24,5-6-16,14-5 5,10-5 4,12-12 3,11-11-3,3-9-2,1-7-50,-5-3 11,-9 3-5,-9 8 29,-12 12 7,-9 11 13,-8 7 16,-4 2 19,0 9-4,0 5 10,0 3 13,3 4-23,2 2-11,0 1-11,7-2-13,0 0 0,3 1 0,4 0-68,4 3-33,7 3 1,7-5-138,7-7-167</inkml:trace>
  <inkml:trace contextRef="#ctx0" brushRef="#br0" timeOffset="2777">4558 654 823,'-6'-12'0,"2"3"91,4-4-71,8-8-2,11-7-5,12-8-3,10-1 7,8 1 3,2 8 3,-4 8-7,-2 9-8,-4 9-3,-5 4-6,-1 15 2,-6 6-1,-7 8 1,-5 3-1,-9 4 0,-6-1 0,-2-1-84,-1-4-37,-3-11-79,4-14-339</inkml:trace>
  <inkml:trace contextRef="#ctx0" brushRef="#br0" timeOffset="3109">5483 8 771,'13'35'0,"2"13"0,6 7 73,4 5-36,-1-1 18,4 0-21,0 2-17,-2-2-11,-4-3-5,-6-3-2,-8-7-78,-8-5-31,-7-10-145,-7-13-122</inkml:trace>
  <inkml:trace contextRef="#ctx0" brushRef="#br0" timeOffset="3359">5335 349 793,'4'-1'0,"13"1"55,17 0-19,17 0 6,16 0-5,12-6-21,5-1-8,-1-1-2,-10 2-12,-9 2-42,-8 4-84,-12 0-138,-5-3-243</inkml:trace>
  <inkml:trace contextRef="#ctx0" brushRef="#br0" timeOffset="3577">6355 189 594,'-42'17'0,"-10"6"119,3 7-63,8 1 8,14 0-10,17-1-33,10-3-23,14-1-4,12-3 7,9-3 5,4 1-3,2 2 1,-5 1 4,-8 4 6,-12-1 1,-14 0-5,-13 4 1,-22 0 0,-15 5-7,-12 3-8,-6-6-167,-2-11-304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7:52.11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367 84 498,'0'1'0,"-3"16"42,-7 15-29,-9 19 127,-10 15-65,-7 10-13,-6 2-24,-2-3-8,4-4-17,3-7 1,4-5-7,4-9-13,7-7 5,6-11-22,10-13-29,5-12-76,3-11-60,11-23-21,6-17-71</inkml:trace>
  <inkml:trace contextRef="#ctx0" brushRef="#br0" timeOffset="266">258 88 828,'7'7'0,"4"12"-15,6 9 20,6 8 5,9 7 12,7 4 8,5 0-10,5 0-7,-2-2-8,-3-4-6,-4-1 2,-8-2 0,-10-3 2,-5-2 1,-9-3-2,-8-4-3,-9-1-3,-14-1 1,-15 0 6,-11 0 2,-15 0-5,-9-3 0,-8-1-5,1-3 9,5-7 1,13-3-3,15-4-1,18-3-2,18-4-34,16-9-47,25-7-100,19-8-106,12-7-59</inkml:trace>
  <inkml:trace contextRef="#ctx0" brushRef="#br0" timeOffset="687">1121 301 681,'22'11'0,"0"18"60,-2 7-13,-5 6-17,-4 1 3,-4-1-8,-4 1 1,-3 1-10,0 1-3,-7 0-9,-3-6-2,-4-8 1,0-10-3,-1-8 0,0-13-14,1-10 10,3-20-4,5-21-14,6-17-6,9-19 7,9-12-17,2-5 3,3 6 7,2 16 28,4 20 0,4 20 66,6 15-55,0 10-8,0 11 8,-2 6 9,-7 8 5,-3 9-8,-7 8-10,-5 4-5,-8 4 4,-7 3-6,-4 2 0,-13 2 11,-8-1 0,-5-2-6,-4-4 4,-2-6-4,4-7-3,7-8 1,5-6-3,7-6 0,7-4-135,6-13 8,7-9-213</inkml:trace>
  <inkml:trace contextRef="#ctx0" brushRef="#br0" timeOffset="1420">2054 239 929,'0'6'0,"-5"5"-48,-3 4 21,-2 6-51,-1 1-113,-1-5-305</inkml:trace>
  <inkml:trace contextRef="#ctx0" brushRef="#br0" timeOffset="1560">2045 575 689,'-1'17'0,"-5"2"-108,-4-6-197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7:54.21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45 251 697,'0'0'0,"4"12"149,3 19-151,3 18 4,1 12 44,-1 6-16,1 1-4,-3-3-15,-1-1-4,-5-2-5,-2-3 1,-1-5-6,-6-7-79,0-10-29,-1-15-93,2-18-21,-1-15-106</inkml:trace>
  <inkml:trace contextRef="#ctx0" brushRef="#br0" timeOffset="234">29 183 532,'26'-66'0,"8"13"119,3 15-98,-2 18 31,-3 16-5,0 9-22,4 16-6,2 12-4,0 9-7,-4 8-11,-6 8 3,-12 2 0,-11 3 7,-9-3-5,-11-6 5,-13-9-6,-6-8 2,-6-8 3,-6-5 2,-2-9 4,-2-5-7,-1-8-5,8-2 0,9-7-69,12-4-18,17-5-131,11-2-154</inkml:trace>
  <inkml:trace contextRef="#ctx0" brushRef="#br0" timeOffset="562">654 790 550,'36'39'0,"-7"-1"128,-5-9-117,-12-11 4,-6-10 27,-6-6 30,0-2-3,0-6 4,0-10-13,-1-12-37,-3-12-22,3-10 0,1-7-1,1 1 0,4 8-4,5 13 4,3 13-3,1 12 5,5 6-4,3 4-10,6 3 7,2 6 0,5 5 5,3 1 0,3 3-5,4-2 5,1-2 0,3-3 3,-2-5-5,-2-5-3,-2-1-10,-8-8-17,-6-3 1,-7-4-14,-10-3 8,-5-1-5,-7-1-10,-5 4-20,-7 6 40,-6 3 26,-6 7 12,-5 5 90,-4 13-41,-4 9 1,5 6-12,8 5-18,11-3-13,10-4 0,5-3-4,12-5 4,7-3-1,5-3-1,6-3-6,6-4 0,4-4-3,6-5-1,4-1-2,1-6-144,2-6 11,-1-6-104,-5-7-130</inkml:trace>
  <inkml:trace contextRef="#ctx0" brushRef="#br0" timeOffset="1186">1793 416 750,'-30'25'0,"-1"8"36,5 3-7,6-4 14,12-7-20,8 0-20,13-3-1,9-1 4,4-2-1,3 1-5,0-1 0,-2-1-3,-7-1 1,-6 1 4,-7-5 6,-5 0-3,-2 1 3,-11 0 2,-4 0-3,-3-1-7,-2 0 0,1-4-60,5-5-5,10-4-61,4-7-19,16-14-167</inkml:trace>
  <inkml:trace contextRef="#ctx0" brushRef="#br0" timeOffset="1514">2156 480 635,'-18'0'0,"-4"6"98,-3 8-81,2 1 20,7-2-1,7-2-20,8-3-18,1 4-5,8 3 7,6 7 0,4 4-1,4 4 4,1-1 10,-5-1 18,-2-4 2,-5-4 6,-5-4-11,-5-1-16,-2-3-6,-12 1 1,-8 3-1,-7 0-12,-5 0-157,-5-12-302</inkml:trace>
  <inkml:trace contextRef="#ctx0" brushRef="#br0" timeOffset="2200">2419 548 613,'-2'15'0,"1"9"143,1 7-62,3 0-16,6-1-29,4-7-10,0-5-9,-1-5 4,0-5-8,1-2-4,2-5-6,5-1-3,5-8 0,6-8 0,6-7-50,0-8-13,-2-6 1,-9-3-4,-9 2 26,-10 6 27,-6 9 17,-1 8 31,-5 10 23,1 3 0,2 1-11,2 1 3,0 2-17,3 8-19,5 8 12,3 7 17,2 5-16,0 1-7,0 1-9,-1-2-9,-1-4 0,-1-1-3,1-6-30,2-3-46,3-5-22,6-11-43,7-5-38,3-17-121,3-7 47</inkml:trace>
  <inkml:trace contextRef="#ctx0" brushRef="#br0" timeOffset="2606">3098 603 515,'7'12'0,"4"6"235,-1 5-177,1 1-6,0 2 7,-1-4-27,-2-4-7,-2-6-6,-3-6-5,-1-4-6,-2-2 2,0 0 19,0-6 23,-4-7-27,-3-10-26,1-8-4,1-8-8,2-7-7,3 1-3,5 8 3,7 10 3,7 13 11,5 7-27,4 7-3,3 4 8,-1 11-11,-3 6-48,-1 2 14,3 2-8,1 1 0,3-6-2,2-2 40,0-1 32,-4-4 10,-3 2 2,-4-4 29,-1-4 2,1-3-9,1-4 7,5-7-11,1-8 3,4-5-13,-2-6-6,-3-4 1,-4 0-2,-7 0-3,-9 1-18,-10 7-2,-10 3 16,-14 6 10,-10 7 66,-6 6-1,-3 8 34,2 10-11,6 7-11,7 6-10,13 3-25,9 0-24,7-3-2,13-3-8,9 0 1,15-4-10,9-1-4,14-4 0,7-2-87,2-2-52,-6-7-200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7:57.89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266 0 716,'9'28'0,"7"14"0,3 9 125,5 6-87,0 2 1,2 0-9,-3 0 0,-2-3-7,-5-3-2,-5-4-10,-4-6-4,-3-5 0,-4-6-5,0-10 2,-1-6-8,-4-10-23,-1-6-13,-4-8 10,-4-14-67,-2-11-39,-6-9-47,-3-1 15,-2 3 19,-6 10 155,-5 12 96,-3 15-7,-4 6 9,0 14-29,5 8 5,4 5-29,7 4 8,8 4-14,10 0 3,10 1-17,3-4-3,12-4-5,5-6 2,6-5-8,4-7 2,9-6-11,8-7-2,8-14 0,8-12-5,4-10-1,2-8 0,-3-2-186,-5 0-9,-8 5-25,-5 11-81</inkml:trace>
  <inkml:trace contextRef="#ctx0" brushRef="#br0" timeOffset="452">800 517 77,'22'23'0,"-1"-1"396,-2-1-226,0-1-42,-1-1-28,-4-2-50,-3-5 2,-5-2-24,-2-4 3,-3-4-6,-1-1 13,-3-1 7,-8-2 1,-4-5-31,0-4-6,1-2-7,7-2-3,3-7 2,4-5-2,9-6-21,7-4-25,9 4 8,8 8 5,5 7 12,5 7-13,4 5-19,3 6-72,0 0-99,-3 5-184</inkml:trace>
  <inkml:trace contextRef="#ctx0" brushRef="#br0" timeOffset="780">1422 607 707,'1'2'0,"0"0"115,0 5-42,1-1-5,0 2-21,4-1-11,1 0-15,6-2-10,4-2-2,6-3-6,4-6 8,7-10-8,1-6 3,-1-6-12,-4-1-45,-10 1 7,-14 0 6,-6 1 3,-16 5 7,-10 2-15,-11 5 34,-12 6 3,-3 8 8,1 1 2,8 10 3,12 3-6,13 1-2,17 1-41,10 1-60,17-1-47,15-3 1,12-6-88</inkml:trace>
  <inkml:trace contextRef="#ctx0" brushRef="#br0" timeOffset="1123">2021 606 463,'24'36'0,"-2"1"168,-7 0-137,-6-1 7,-4 1 25,-5 2-14,-5 1-3,-4 0-22,-1-5-16,2-8-5,-1-10-1,4-9 6,0-7 0,1-4 20,0-12-6,4-15-22,0-14 0,9-16-8,6-12-19,1-14 2,0-7-11,3-1 19,3 14 7,0 21 7,6 23 6,1 23 85,2 12-82,1 5 17,0 12 19,-4 5-9,-7 2-12,-7 1-4,-9-2-6,-5 1 3,-17 0 8,-13 4 8,-9 4-1,-8-3-10,0 0-13,5-7-8,0-6-74,4-9-61,1-12-168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8:02.80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359 159 162,'-6'-14'0,"-6"0"168,-7 0-95,-5 4-17,-5 6 22,-5 4-32,-3 6 31,-2 13 1,0 13-22,0 10-16,5 6 1,8 1-16,11-8-13,10-9-12,5-8 0,9-9-2,10-6 1,8-4-5,9-6 9,5-13-6,6-7-43,3-11 7,2-5-17,-1-5-4,-5 1 9,-12 8 36,-13 11 12,-9 14 6,-6 8 36,-3 8 17,0 8 23,0 4-20,2 1-18,1 0-16,0 1-2,4-2-10,4 0-10,3-2-2,3-1-2,3-4-86,1 0-37,5-3-69,4-6-147</inkml:trace>
  <inkml:trace contextRef="#ctx0" brushRef="#br0" timeOffset="499">1146 144 706,'-47'31'0,"-4"7"110,5-1-35,6-3-12,12-4 1,13-3-38,10-3-16,5-3-7,5-2 2,12-6-4,9-3-2,10-6-3,8-4-13,6-3-17,6-10-39,2-3-29,0-8-140,0-6-105</inkml:trace>
  <inkml:trace contextRef="#ctx0" brushRef="#br0" timeOffset="749">1635 168 709,'-38'24'0,"-5"9"78,0 3-12,6 0 3,7-3-10,10-4-19,8-5-14,9-5-17,3-4-10,15-3 1,12-6 0,12-4-1,15-2 1,8-8 0,9-3 0,0 0-68,-7 1-26,-9 3-44,-16 2-133,-12-3-39</inkml:trace>
  <inkml:trace contextRef="#ctx0" brushRef="#br0" timeOffset="998">2046 234 748,'0'8'0,"0"12"63,0 5 5,0 3-18,0-3-6,0-3-9,1-3-9,-1-5-13,1-5-9,-1-3-1,0-2-1,0-4 4,0 0 3,0-6 2,-3-6-9,-1-5-3,3-4-5,1-8 3,5-6-6,6-4-3,3-1 3,4 5 6,0 9 2,4 4 2,3 6-2,3 2-3,5 4-6,1 5-47,0 5-34,1 5-88,-5 5-255</inkml:trace>
  <inkml:trace contextRef="#ctx0" brushRef="#br0" timeOffset="1357">2512 294 655,'-10'13'0,"2"3"138,0-2-37,3-3-32,5-2-20,0-3-28,11 1-13,7-2-7,9-4 0,9-1 3,3-12-8,3-5-13,-2-8-7,-2-4-6,-5-2-15,-6 1 2,-14 5-5,-13 4 31,-11 6 17,-22 4 0,-10 6 24,-12 5 3,-4 11 12,2 10-23,4 5-18,12 2-13,11 0-92,11-8-143</inkml:trace>
  <inkml:trace contextRef="#ctx0" brushRef="#br0" timeOffset="1997">3249 0 288,'0'-1'0,"-13"1"223,-8 10-196,-10 6 36,-7 6 11,0 1-2,4 1-30,8-3-9,9-2-21,6 0-6,6-3-11,5-1 3,7 1-1,14 0-5,12-1 8,9-1 0,4 0 0,0 4 2,-6 3-2,-11 1 5,-10 2 13,-12-3 6,-8-2-2,-19 2 6,-12-2-8,-10 1-11,-4-2-5,3-4-8,4-10-321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8:05.57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222 156 724,'-11'41'0,"0"17"80,-1 13-33,6 2-22,4-2-10,2-1-4,4-6 1,7-5 2,3-5-4,1-4-2,1-6-4,-7-6-7,-5-4-28,-4-11-81,-8-13-103,-3-10-207</inkml:trace>
  <inkml:trace contextRef="#ctx0" brushRef="#br0" timeOffset="234">1 577 782,'-5'-10'0,"5"6"129,0 4-129,11 0 0,7 5 0,14-1 44,10 1-1,7-1-17,3-2-21,0-2-9,-3 0-17,-4-9-45,-4-2-10,-4-8-74,-5-6-66,-2-9-119</inkml:trace>
  <inkml:trace contextRef="#ctx0" brushRef="#br0" timeOffset="468">558 164 786,'-7'17'0,"0"12"59,3 9-9,2 3-6,2 3 16,9 3-10,1 1-10,0 2-9,0 3-8,0-2-12,-5-3-5,-3-2-3,-1-5-4,-1-4 2,-1-6 4,-1-10-7,0-9-37,2-7-8,6-8-35,11-16 40,7-11 1,6-8-19,-5 0 24,-5 9 35,-6 11 2,-9 10 45,0 8-5,-2 2-14,2 9 15,3 6 7,0 5-4,5 3-26,1-1 5,2-1-12,1 0-2,2-4-6,-2 0-5,0-4 2,0-2-2,0-4-19,5-3-13,6-6-2,8-6-10,9-11-1,4-10-6,3-7-7,0-6-21,-9-1 3,-11 4-49,-16 7 92,-15 10 33,-8 7 2,-16 8 92,-11 5-26,-7 8 18,-6 11-9,4 6 10,11 2-4,13 1-20,12-1-34,8-2-10,12-2-3,12-2-4,9-3-4,11-3-1,8-6-1,5-7-6,3-2-53,-8-9-110,-12-8-126</inkml:trace>
  <inkml:trace contextRef="#ctx0" brushRef="#br0" timeOffset="3229">2141 0 517,'2'17'0,"-1"14"106,-1 17 2,3 10-28,4 8-26,3-1-15,5-5-18,3-5 1,0-4-10,-2-4-9,-5-3 1,-4-5-2,-5-3 3,-2-9-4,0-8 3,-3-7-6,-2-8-6,-2-2-1,-1-2-2,-5-8-21,-2-9-21,-1-7-31,-3-5-2,0-2-9,0 4 69,-6 5 23,-1 7 6,-2 10 11,-2 5 12,1 1 15,0 12 5,2 4-9,3 8-11,8 5 23,7 3-16,7 2-1,4-1-12,9-5 4,6-4-5,4-6 6,6-7-10,4-8-9,4-4-1,2-2 0,0-12-1,2-4-1,-3-4-4,1-3-46,-3-1-13,-3 0-66,-3 2-32,-4 4-100,1 4 2</inkml:trace>
  <inkml:trace contextRef="#ctx0" brushRef="#br0" timeOffset="3715">2438 581 242,'8'18'0,"0"4"300,-1 4-191,1-1-24,-1-2-27,0-2-12,0-5-6,-1-5 2,-2-5-11,-4-4-10,0-1 1,0-1 22,-1 0 1,-5-6-8,-4-4-32,0-6-6,-1-4 2,5-7-2,2-1-8,4 1 2,2 5 2,6 6 4,4 4 0,1 3-4,2 2 0,1 2 0,2 3-40,3 2-43,3 0-4,3 2-127,-3 0-97</inkml:trace>
  <inkml:trace contextRef="#ctx0" brushRef="#br0" timeOffset="4074">2922 574 784,'4'12'0,"-2"3"0,-2 1 53,1 2-10,0 1 13,0 0-15,-1 1-8,0 1-27,0-2-5,0-1-1,-5-2 0,-5-3-109,0-8-7,0-5-93,0-11-152</inkml:trace>
  <inkml:trace contextRef="#ctx0" brushRef="#br0" timeOffset="4292">2907 235 594,'-4'-23'0,"3"12"148,1 7-144,0 7-8,2 11-173,2 9-10,1 8-45</inkml:trace>
  <inkml:trace contextRef="#ctx0" brushRef="#br0" timeOffset="4448">3119 630 437,'22'4'0,"7"-4"94,2-4-64,1-8 32,3-3 6,-4-3-35,-4-3-14,-2 0-16,-7-3-4,-8 0-2,-9 3-30,-5 3 0,-15 6 0,-7 9 25,-5 5 16,-10 13 82,0 7-35,3 4-21,10 0 18,11 1-13,10 1-14,7-2-9,5 1-6,8 0-3,5-5-3,5-2-1,3-6-2,4-5 0,0-7 0,1-2-2,2-10-75,2-8-2,2-9-94,4-11-80</inkml:trace>
  <inkml:trace contextRef="#ctx0" brushRef="#br0" timeOffset="4854">3811 47 835,'3'34'0,"0"12"0,4 9 63,2 2-27,6 0 10,2 0-12,-1 0-10,-2-6-14,-3-3-5,-6-4-2,-2-8-2,-3-7 2,0-7-6,-3-6-18,-1-8-19,3-6 2,-5-3 15,-2-11-1,0-6-74,-2-5-9,-1-1 26,-2 2 52,-4 5 16,-2 4 12,-7 4 2,-1 7 24,-1 2 52,-1 6 5,5 5-8,4 5-20,2 0-5,8 3-6,3 1 0,7-2-14,3-1-10,12 0-8,12-8-2,15-5-6,17-4-1,10-10-3,4-3-58,-4-6-77,-8-5-309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8:18.093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0 129,'0'0'0,"2"0"354,0 4-330,-1 8 48,2 10 48,2 5-31,4 10-14,1 4-24,4 3-16,2 0-12,-1 1 2,-2-1-5,-3-2-9,-4-3-3,-3-2 4,0-5-7,-1-6 0,0-3-4,-2-7-2,0-4 2,0-5-2,1-3-79,0-2 3,3-2-18,5-2-141,0-3-168</inkml:trace>
  <inkml:trace contextRef="#ctx0" brushRef="#br0" timeOffset="405">500 423 71,'13'-25'0,"0"1"41,-6 3-5,-5 4 68,-2 5 12,-7 3 10,-11 5-48,-7 4-16,-7 8 2,-4 9 15,0 6-16,4 5-1,3 3-22,8-1 4,4-2-21,8-4-7,6-4-10,3-7-4,2-3-1,7-4-2,3-4 1,7-2-2,7-9 1,4-9-10,2-6-18,0-4-12,-7-1 8,-8 7 10,-8 6 12,-6 9 10,-3 6 2,0 1 19,0 4-16,0 5 9,0 3 20,0 2-6,0 3-4,2 1-1,6-2-12,0 1 0,2-4-5,1-3-1,-3-1-1,-1-5-5,0-1-21,-1 0-55,1-3-29,3-3-122,-2-13-137</inkml:trace>
  <inkml:trace contextRef="#ctx0" brushRef="#br0" timeOffset="905">632 345 774,'0'4'0,"0"7"14,-2 6 4,2 3 46,2-1-9,9-2 11,2 0-22,3-3-9,1-5-23,3-5-12,4-4 0,3 0 5,1-11-5,1-3 0,-2-5-33,-2 1-2,-6 1 4,-6 3 5,-6 7 14,-3 5 11,-4 5-8,3 14-8,-1 10 16,2 8 2,2 8 15,1 7-5,4 1-7,-1 3 0,-1-1 3,-5-3 0,-4-3-2,-14-7-1,-11-8-3,-7-9-2,-4-9-12,2-11-2,3-3 13,3-14-16,6-9-13,6-5 3,10-7 18,6-2 7,14-2 3,9 4 0,4 7-35,7 2 30,9 4 3,3 1 3,5-3 0,6 0 0,0-3 3,-2-1-4,-6-3 0,-13 1 1,-12 2-4,-13 1-14,-10 7 0,-5 3 4,-12 3 10,-9 7-9,-3 4-17,-5 5 58,2 12 36,5 6-17,1 6-10,6 4 3,6 0-2,3-1 4,8-3-16,2-2-12,7-1-4,7-2-1,6-3-8,5-2-1,8-6 3,2-6-8,5-4-42,2-7-24,-1-8-13,-1-9-38,-5-5 50,-7 1-11,-2 4-45,-11 8 105,-6 9 44,-4 7 86,-4 6-43,-1 10 11,0 4-2,1 2-6,-1-1-21,2-4-5,2-5-10,-2-1-9,-2-4-1,1-2-9,-1-5-1,1 0 7,0-1 8,-1-8 4,-3-5-21,1-7-12,2-7 0,4-5-7,11-4 4,4 0-12,1 5 7,12 5 3,1 8 6,6 4-3,7 3 4,1 6 0,4 2-116,-11 4-30,-11 2-75</inkml:trace>
  <inkml:trace contextRef="#ctx0" brushRef="#br0" timeOffset="1981">1820 735 941,'-9'1'0,"-3"1"91,-8 0-86,-9 2-10,-2-3-130,-4-8-393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6:29.12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477 365 449,'6'-28'0,"-6"-3"116,-2-1-72,-12 0-10,-12 0 32,-6 8-11,-5 4 7,1 11-20,2 9-12,3 15-12,2 18-1,3 18 2,5 17 20,10 14-7,10 8-5,5 1-10,13-5-9,4-8-6,3-8 1,-3-10 1,-3-3-6,-7-9-1,-9-9-39,-4-10-33,-11-15-64,-8-14-90,-7-21-300</inkml:trace>
  <inkml:trace contextRef="#ctx0" brushRef="#br0" timeOffset="297">0 657 778,'4'-14'0,"15"5"50,11 0-30,9 5 36,7 2 20,7 2-16,4 0-19,3 4-17,-1-2-15,-5 0-6,-1-2-6,-4-3-117,-1-11-20,0-9-86,-1-14-225</inkml:trace>
  <inkml:trace contextRef="#ctx0" brushRef="#br0" timeOffset="531">906 0 838,'-9'16'0,"3"16"66,-1 14-9,2 11 25,4 8-22,1 4-9,5 4-17,5 1-8,0-1-15,-1-5-4,1-6-4,-3-9-5,1-10-36,-1-11-51,1-13-29,6-19-95,4-17-153</inkml:trace>
  <inkml:trace contextRef="#ctx0" brushRef="#br0" timeOffset="749">1171 512 844,'-5'1'0,"-1"9"114,0 3-30,1 7-14,3 4-4,2 0-37,7-2-10,5-4-11,3-6-9,3-5 2,7-7 0,4-5-1,7-12 0,0-8-31,-2-5-11,-10 0 3,-7 3-10,-9 8 24,-6 9 5,-2 5 20,0 5 0,-1 3 21,-4 7-12,0 5 0,4 0 8,1 2-1,0-2-10,7-2-4,2-1-1,5-2 2,0-2-5,-1-4-19,3-2-37,0-2-20,3-6-52,2-8-85,1-8-318</inkml:trace>
  <inkml:trace contextRef="#ctx0" brushRef="#br0" timeOffset="1201">1635 297 745,'3'13'0,"7"8"105,6 10 7,5 6-30,3 1-18,5-1-22,3-2-15,1-2-12,-2-4-6,-5-6-7,-6-4-2,-6-6 0,-6-4-86,-3-2 4,-5-6-63,0-1-23,0-9-168</inkml:trace>
  <inkml:trace contextRef="#ctx0" brushRef="#br0" timeOffset="1467">1961 358 811,'-21'15'0,"-4"13"252,-6 10-156,-3 6-13,0 2-38,3-3-17,5-4-15,4-5-11,3-5-4,4-3-124,2-2-2,2-6-80,-1-11-209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10:38.27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259 136 686,'-56'70'0,"0"20"57,7 6-31,7-2 11,12-8 4,11-8-14,14-9-6,5-8 1,12-8-6,7-7-11,7-7-7,8-6 3,0-9-2,2-12-198,-3-12-88,-7-11-114</inkml:trace>
  <inkml:trace contextRef="#ctx0" brushRef="#br0" timeOffset="3013">2909 0 837,'31'26'0,"6"22"0,0 13 113,-6 13-58,-12 7 2,-8 5-17,-11 4 6,-13 8-12,-19 3-19,-19 6-8,-23-1-14,-16-16-335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10:31.16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6 393 421,'3'16'0,"5"4"113,2 1-60,4 1 2,4-7-6,3-1-7,5-6-18,3-6 1,3-4-5,0-13-1,-2-5-4,-5-7-3,-6-2-3,-10 1-8,-9 0 5,-7 3-6,-13 1 0,-10 4 1,-11 2 0,-2 1 2,1 2-2,4 3 1,10 3-2,8 3 0,10 5 0,7 3 0,3 14-31,13 10-10,10 4 17,11 2-37,14-9-22,10-11-37,8-11 32,3-8-24,-1-12 14,-3-7 12,-8-7 50,-6-5 26,-8-5 20,-9-2 53,-9 1 20,-13 5 26,-9 9-20,-4 9 21,-10 9-4,-4 10-4,-1 5-60,-2 19-27,-2 17 2,4 16 13,-1 15-1,8 7-9,5 2-9,4-3-6,6-6-3,7-9-2,6-5 0,2-9 1,-1-6-1,-4-7 0,-7-7-38,-9-4-48,-7-7-41,-13-11-93,-6-8-66</inkml:trace>
  <inkml:trace contextRef="#ctx0" brushRef="#br0" timeOffset="608">305 624 565,'-19'-15'0,"14"4"282,14-3-242,23-5-27,20-6 1,17-1 18,12 4-1,-2 7-21,-4 10-7,-10 5-6,-15-4-254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10:32.35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168 132 642,'-7'37'0,"2"16"80,3 12-10,2 5-21,5 0-2,7-2-25,3-6-6,0-5-5,-1-7-6,-3-2-1,-4-7-6,-3-4-2,-4-5-43,-7-9-42,-9-9-92,-6-13-53</inkml:trace>
  <inkml:trace contextRef="#ctx0" brushRef="#br0" timeOffset="203">12 608 490,'-11'-19'0,"8"8"250,5 5-190,14 2-50,6 1 24,8 2 30,6 1-25,2 0-8,3 2-19,0-1-6,-1-1-3,1-3-3,-2-6 0,-3-6-57,-1-8-15,-2-11-87,-2-13-63,-4-10-207</inkml:trace>
  <inkml:trace contextRef="#ctx0" brushRef="#br0" timeOffset="422">584 128 710,'0'0'0,"0"14"131,0 15-106,2 12 31,2 13 4,1 5-14,3 3-7,-2-5-16,0-2-10,-2-6-7,-4-4-5,0-3 2,0-7-3,0-8 0,1-10 0,2-9-59,3-7-32,5-7 14,9-16 2,5-15-17,6-6-72,1-1 54,-4 10 86,-5 11 28,-7 13 42,-7 9 34,-3 2 10,-3 11 5,-1 7 8,-2 8-32,0 5-28,0 4-16,-1-2-5,1 1-10,3-3-11,5-3 3,4-4-4,2-4 0,6-6 0,5-8-2,7-7-13,8-18 8,8-14-4,3-12-11,-1-5-13,-5-2 14,-7 3 7,-6 4 6,-9 4 0,-7 6-5,-9 8-4,-7 8 12,-13 9 5,-7 9 0,-4 4 0,0 13 42,0 7 6,7 3-1,3 5 6,4-1-3,10-1-1,0-1-17,14-3-14,5-1-8,9-2-9,8-2 1,3-5-4,4-3-73,1-7-60,1-9-75</inkml:trace>
  <inkml:trace contextRef="#ctx0" brushRef="#br0" timeOffset="1514">2392 183 370,'-33'-43'0,"-7"9"146,-5 8-68,-4 15-22,3 13 29,3 21-28,6 21-22,7 19 3,11 18-8,8 10-10,7 4-4,6-4-8,10-9 2,3-6 1,6-9 1,-2-8 1,0-8-10,-5-10 1,-7-9-8,-6-11-31,-4-13-42,-14-8 7,-8-21-87,-9-18-72</inkml:trace>
  <inkml:trace contextRef="#ctx0" brushRef="#br0" timeOffset="1779">1834 633 540,'4'-4'0,"12"4"158,8 0-85,7 0-9,4 0 7,6 2-24,4 1 3,1-1-23,2 0-13,1 1-13,-3-2 0,-2 0-2,-3-1-114,-1 0 37,-5-1-36,-4 0 23,-4 1 29,-7 0 58,-5 4 2,-6 1 2,-5-2 0,-2-2 105,-1 1-19,-1-2-27,0 0-14,0 0-9,0 0 9,0 0-2,0-3-10,-1-4-21,0-7-13,1-7-4,4-7-4,7-2-1,2 4-11,2 8 19,2 5 2,0 5 0,2 4-16,1 2 2,0 2-7,0 5 11,1 5 5,-1 4 4,1 2-1,0 2 2,2 2 0,-2-1 0,0-1 3,-3-1 3,0-2 0,-4-3 1,0-5 2,-1-1-4,3-6-3,5-3 4,3-12-2,4-9 0,0-6-1,-4-3-1,-10 3-4,-11 4-4,-3 6 6,-14 4 0,-6 3-1,-6 5-10,-4 4 5,-2 4 12,3 3 3,4 8-11,6 4-4,7 5-12,6 3-38,3 4-21,3 2-70,6-2-47,2-7-242</inkml:trace>
  <inkml:trace contextRef="#ctx0" brushRef="#br0" timeOffset="2543">3218 471 663,'21'-26'0,"8"1"84,3 4-52,-3 5 8,-3 8 15,-8 7-18,-5 2-18,-6 12-18,-7 5-2,-2 7-1,-9 0 3,-4 0 10,-1 0-3,2-2-4,0 2-3,3 1 1,2-1-4,3-2 4,6-6-2,0-4 0,9-4-7,8-3 5,6-3 4,10-3 1,2-1-2,1-5 1,1-2-2,-3 0 0,-3 0-8,1 1 0,-3-1-1,1-5 3,-1 0 0,-3-4 4,-2 0 1,-1-1 2,-6-2-2,-2 2-5,-9 1-4,-6 1 6,-5 5 3,-10 3-2,-5 7 1,-5 3 1,0 10 2,0 3 15,2 3 7,5 0-2,2 2 3,5 0 0,7 0 2,4 0-20,6 0-6,11 0 0,5-2 10,4-2-4,7-2-6,4-7 0,4-3 0,3-4-33,-2-5-32,-3-8-11,-5-4-37,-7-4 31,-7-3 29,-4 3 24,-8 6 12,-1 6 34,-4 8 115,-3 1-40,0 0-37,2 7-36,6 5 2,3 7 15,3 1-14,0 0-9,-1-5-9,0-5 6,-3-6-6,0-4-2,6-10 0,7-16 7,6-12-5,6-11-8,2-6-16,-1 1 19,-4 11 1,-3 11 0,-3 18 15,0 14 0,3 11 5,0 15 9,2 15-7,1 9-8,-2 9-12,0 6-4,-2 3-104,-3-4-89</inkml:trace>
  <inkml:trace contextRef="#ctx0" brushRef="#br0" timeOffset="3900">5533 98 607,'-40'9'0,"5"23"97,3 15-92,2 13-1,7 9 30,12 2 22,11 0-4,15-3-14,11-4-15,6 0-8,2-5-8,-2-7-5,-6-4 1,-6-11-4,-10-7-4,-10-6-51,-10-10-19,-16-9-52,-7-10-30,-6-19-188</inkml:trace>
  <inkml:trace contextRef="#ctx0" brushRef="#br0" timeOffset="4134">5200 632 597,'-6'-11'0,"6"5"280,9 2-256,7-1-18,12-1 21,10 0 9,9 0-3,8-1-12,2 2-12,1 1-4,-2 1-10,-5 1-81,-3 1-73,-5 1-64,-5 0-111,-5 2 141</inkml:trace>
  <inkml:trace contextRef="#ctx0" brushRef="#br0" timeOffset="4291">5846 587 165,'0'6'232,"-1"1"-15,-5 4-34,0 0-91,3 1-25,0-1-23,3-1-26,6-2-11,7-3-4,7-4 0,12-7-3,8-12 0,10-8 13,-1-5-16,-8 0-16,-6 4-9,-13 4-7,-8 2 7,-9 2-4,-6 1 16,-18 3 13,-16 2 4,-12 5 10,-7 5 12,-1 3 20,9 0-18,12 6-16,11 5-10,10 3-24,9 2-8,6 1-8,17-1 1,13 0-27,11-3-35,9-3-41,8-2 18,2-1-43,2 1 38,-4-1 42,-4 2 99,-10 0 85,-11 1 38,-11 0 27,-9-1-49,-6 1 24,-3-2-42,-1 0-12,1-1-27,2-2-16,2-1-10,4-2-8,6-2-6,4-2-10,6-9 1,1-5-3,-1-6 0,-1-7-6,-6-1-15,-9 1-14,-11 6 17,-11 5 9,-18 8-7,-15 5 13,-14 5 0,-7 5 25,-1 9-6,8 2-15,13 3-1,16-1-6,16-2-55,10-3-40,19-5-15,15-6-88,9-6-102</inkml:trace>
  <inkml:trace contextRef="#ctx0" brushRef="#br0" timeOffset="5039">7023 10 783,'10'-11'0,"0"11"37,-2 3-20,3 16-9,1 15 36,2 11-12,4 13 2,2 6-4,1 4-13,3 2-9,0-4-8,-2-6 0,-2-6 2,-9-10 2,-6-7-8,-5-6-20,-4-9-12,-3-8 3,-5-9-8,-3-5 21,-3-14 4,-7-8-6,-1-6-14,-3-3 10,-1 4 16,-2 5 20,-1 7 32,1 8-8,2 5 26,0 3-23,9 9-6,6 3-9,10 4 2,6 0-8,17 2-3,14-3 3,15-2-9,15-7-3,12-7-3,5-2-2,-1-12-157,-12-5-99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10:38.66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50 618,'20'38'0,"4"11"134,-5 9-66,-7 2-14,-6 3-2,-5-1-22,-1-3-5,-7-3-7,-1-7-10,-2-7-4,0-10-3,3-10-2,3-13-66,4-9-9,7-18-56,12-23-88</inkml:trace>
  <inkml:trace contextRef="#ctx0" brushRef="#br0" timeOffset="218">247 276 587,'-19'9'0,"-7"9"69,-2 5-40,1 2 12,4-1 8,9 1-11,7-2-12,2 0-6,5-1-1,5-3-3,5-3-1,4-2-5,2-3 2,4-3 1,1-2-4,3-2-3,4-4-2,2 0 2,4-8-12,5-8-49,5-7-75,0-9-67,-4-5-190</inkml:trace>
  <inkml:trace contextRef="#ctx0" brushRef="#br0" timeOffset="486">562 298 717,'-30'25'0,"-1"6"135,1 3-89,7-2 7,5-7-4,9-6-9,6-5-27,3-5-12,9-4-2,6-5-6,10-5-1,9-13 1,7-12-13,1-5-35,-3-6 18,-6 3 5,-12 8 2,-9 12 19,-8 9 17,-4 9 39,0 4-4,-4 9-29,-1 10-1,2 9 15,3 6-7,12 8-5,12 3-5,4 2-1,2 0 1,-6-4-1,-12-4-1,-8-2-3,-8-1 5,-17 0 14,-14 0-7,-14 2-9,-13-1-3,-10-3-8,-6-3-76,2-17-94,6-18-287</inkml:trace>
  <inkml:trace contextRef="#ctx0" brushRef="#br0" timeOffset="1156">1230 0 717,'-24'52'0,"-4"20"128,-1 10-82,2 3 1,4-2-9,2-4 6,3-10-20,-1-5-11,0-5-1,-2-8-5,5-4-1,1-9-4,5-10-4,5-12-87,5-13-14,7-14-126,7-23-75</inkml:trace>
  <inkml:trace contextRef="#ctx0" brushRef="#br0" timeOffset="1406">1259 492 895,'4'21'0,"-4"8"0,0 2 1,0-4 22,0-5 13,0-8 6,0-3-17,3-5-18,3-2-7,4-4 0,7-11-12,9-17-9,7-14-38,2-10-90,-3 2 31,-9 13 59,-6 15 55,-6 17 8,-5 8 17,-5 13 38,0 7 36,-1 4 5,-1 1-37,1-2-7,-1-5-20,1-6-7,1-3-15,6-5-13,1-4-1,2-3 0,9-1 0,6-13 0,9-12-16,3-7-44,0-5-9,-7 5-8,-9 11 49,-8 10 21,-5 11 6,-7 4-3,2 10 8,1 5 68,0 7-21,4 3-1,2 2-15,2 1-5,2-1-11,-1-1 3,0-3-9,-1-3-8,-3-2-3,-3-2-1,-4-2-2,-5-1-62,-13-4-28,-7-4-93,-7-8-224</inkml:trace>
  <inkml:trace contextRef="#ctx0" brushRef="#br0" timeOffset="2108">1825 96 667,'10'-18'0,"11"0"59,6 0-48,5 1 18,1 6 10,-3 2-21,-4 5-5,-6 4-3,-7 0 1,-6 2-4,-5 4-6,-2 1-2,-4 4-8,-4 3 13,-4 3 16,-3 0-4,3 2 3,1-1-6,4 0-10,6 3 0,1-2-2,5 2 3,7 0 6,3-2 0,7-2-4,3-1 2,1-2-1,-5-4 2,-7-2-4,-6-5-1,-7-1-3,-3-1 4,-14 1-2,-12 1-6,-10 1-56,-5 3 2,0 0-99,8-5-93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4:47.290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79 456 23,'0'1'0,"0"1"127,0-1 89,0-1-148,4 1-27,3 1 23,10-2 37,11-2-4,9-13-24,13-7-32,4-9-14,2-7-13,-1-3 3,-5-2-1,-8-2-6,-7 2-4,-11 2-3,-10 5 1,-13 5-2,-7 4 1,-18 6-6,-9 5-10,-8 8-2,-7 8-6,-2 9 18,1 16 6,-1 12-6,1 13 6,1 13-6,6 5 8,8 5 1,12-3 2,11-2-5,11-4-5,6-3 3,9 0 0,7-3 0,2-2 1,0-3 0,-3 0-2,-4-2 0,-8-1 13,-9-2 2,-8-2-3,-13-3 3,-7-5 6,-6-5 2,0-4-3,4-10-10,11-6-14,9-9-49,10-10-55,8-20-320</inkml:trace>
  <inkml:trace contextRef="#ctx0" brushRef="#br0" timeOffset="741">685 751 670,'24'19'0,"6"4"32,1 0 6,-1 2 23,1 0-12,-5 2-20,-1-1-15,-5-5-12,-9-3 0,-2-6-2,-5-5 0,-2-6-68,-2-7 0,0-11-40,0-13-150,0-7-137</inkml:trace>
  <inkml:trace contextRef="#ctx0" brushRef="#br0" timeOffset="931">919 762 611,'-13'4'0,"-9"14"253,-7 8-196,-4 9 15,0 4-39,4 1-21,7 3-12,1 2 0,0 2-134,-7-7-295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4:49.941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374 1308 40,'8'-12'0,"-7"10"246,-9 8-38,-17 26-173,-19 25 32,-17 35 29,-8 29-2,1 23-35,12 10-14,20-4-18,21-16-10,15-18-10,16-19 2,9-15-2,5-13-3,5-9-2,1-11-2,-2-12 0,-5-10 2,-7-10-3,-7-12-123,-7-8-35,-5-20-93</inkml:trace>
  <inkml:trace contextRef="#ctx0" brushRef="#br0" timeOffset="350">545 2092 712,'21'28'0,"12"10"68,7 3 2,4 3-39,2 1 3,4 2-9,1 3-6,-2 1-17,-4 0 2,-7-4-3,-8-5-2,-10-9-27,-9-11-40,-9-9-27,-2-13-97,-8-11 48,-5-21-272</inkml:trace>
  <inkml:trace contextRef="#ctx0" brushRef="#br0" timeOffset="600">999 1994 801,'-30'29'0,"-13"15"77,-7 16-34,-8 9-20,1 2 11,7 1 5,6-2 16,11-6-18,7-4-15,9-6-20,7-10-4,10-11-45,7-17-109,7-21-124</inkml:trace>
  <inkml:trace contextRef="#ctx0" brushRef="#br0" timeOffset="1180">1358 2521 548,'-1'30'0,"1"5"94,8 0-52,5-6 1,5-5-6,0-6-11,5-8-6,5-9 5,4-6-7,10-16 1,5-12-16,-3-10 5,-7-3-1,-16 3-14,-16 8-8,-16 11 7,-21 10 9,-13 9-2,-12 5-19,0 2 21,7 6 0,12 1 3,14 2-8,14 3-125,10 3-38,8 1-75,9-2-15</inkml:trace>
  <inkml:trace contextRef="#ctx0" brushRef="#br0" timeOffset="1600">1985 2307 880,'29'-1'0,"15"-1"0,15-3 69,11-1 3,9 0-29,0-2-7,-2 1-21,-8 2-9,-10 2-4,-11 3-4,-16 0-91,-25-7-233</inkml:trace>
  <inkml:trace contextRef="#ctx0" brushRef="#br0" timeOffset="2300">3169 1778 527,'6'0'0,"8"18"97,11 15-45,12 13 47,10 12-38,8 6-4,3 1-25,-1 1-1,-5-5-11,-7-3-5,-8-3-11,-7-3 0,-8-6-5,-9-3-6,-6-8-34,-7-10-52,-2-15-56,-10-17-133</inkml:trace>
  <inkml:trace contextRef="#ctx0" brushRef="#br0" timeOffset="2570">3654 1747 777,'-17'18'0,"-8"16"-4,-12 16 44,-12 11 23,-9 10-9,-6 4-18,-4 1-3,3-3-6,6-9 7,7-9-11,8-5-12,5-7-7,6 0-7,8-5-7,11-8-91,15-16-100,17-22-317</inkml:trace>
  <inkml:trace contextRef="#ctx0" brushRef="#br0" timeOffset="3090">4199 2364 139,'9'-39'0,"-5"0"16,-4 0-3,-7 5 6,-12 11 86,-2 9-14,-3 12 28,1 13-38,-5 24-41,-1 16-16,-2 13 34,4 3-15,8 1-7,9-3-15,10-2-1,3 1 0,9-1 6,5 0-22,3-3-3,-2-8 0,-4-5-2,-6-8-90,-7-10-89,-2-11-83</inkml:trace>
  <inkml:trace contextRef="#ctx0" brushRef="#br0" timeOffset="3420">3846 2735 841,'0'-1'0,"9"1"39,6 1-26,9 1 34,8-2-2,8 0-11,9-7-15,-1-4-13,-3-3-5,-7 0-2,-18-4-342</inkml:trace>
  <inkml:trace contextRef="#ctx0" brushRef="#br0" timeOffset="4281">4561 1521 393,'31'56'0,"5"20"182,9 13-96,1 5-2,0-2-40,-5-5-11,-10-7-1,-10-3-2,-14-5-11,-10 2-7,-21 0-6,-11-2-5,-6-2-2,-3-13-226,4-25-229</inkml:trace>
  <inkml:trace contextRef="#ctx0" brushRef="#br0" timeOffset="5001">3481 1463 57,'-9'0'0,"3"-9"34,0-5 12,1-8 90,3-4-71,2-2 9,3-1-27,8-2 6,4 0-22,8-1-16,6 1-9,6 1-4,1 3-4,1 2 3,0 1-2,2 2 2,-5 1-1,-2 1 1,-7 3-1,-10 5 0,-10 2-38,-6 4 21,-11 1-10,-9 0 12,-2-1 6,0 0 18,3 0 77,7-2-38,5 0-37,8-4-1,10-4-9,11-5-2,9-3-3,6 1 7,3-2-1,1 1-2,-2 1 0,-7 0 0,-7 4 0,-9 3 2,-8 1-2,-6 3-18,-2 2 4,-9-1-45,-3 2-4,-2 1-1,-2-2 11,1 0 29,0-3 24,0-5 0,0-1 10,2 0-4,0 4 16,1 3 31,5 6 6,4 4 14,3 0-24,1 2-41,10 3-16,8 7-5,11 5 28,6 2 21,9 3 9,1 2 24,-2 1-25,-8 1-8,-12 2-26,-11 3-11,-12 3 1,-11 3 0,-9 0-123,-9-10-178</inkml:trace>
  <inkml:trace contextRef="#ctx0" brushRef="#br0" timeOffset="6031">4262 76 341,'0'-1'0,"10"2"116,10 13-114,12 10 56,9 8 63,7 9-38,4 3-22,2 1-32,1-3-2,1-3-11,0-3 0,1-4-7,-7-5 0,-6-4-7,-8-4-1,-12-4-2,-10-3-84,-13-4-43,-8-6-102,-19-8-70</inkml:trace>
  <inkml:trace contextRef="#ctx0" brushRef="#br0" timeOffset="6331">4825 0 556,'-20'2'0,"-9"21"66,-9 16-16,-4 14 42,0 9-15,3 5-17,8 0-32,4-2-1,7-4-10,1-5-2,1-7-4,5-6-5,1-6-4,5-8-4,6-6-9,7-8-84,15-11-26,12-11-100,11-21-288</inkml:trace>
  <inkml:trace contextRef="#ctx0" brushRef="#br0" timeOffset="6761">5256 558 423,'20'-15'0,"2"-2"22,5-4-4,-1-1 41,-1-3 24,0-1-34,-7-1-21,-5-1-17,-9 4-7,-7 4-6,-12 4-24,-9 6 12,-7 8-7,-2 5 40,-4 14 5,-1 10-16,5 9 0,7 5 7,9 5 12,12 2 8,5 2 28,7-2-23,8-7-12,6-6-8,9-8-2,13-8-9,12-11-5,14-8-3,6-17-2,-8-16-154,-19-11-642</inkml:trace>
  <inkml:trace contextRef="#ctx0" brushRef="#br0" timeOffset="8811">5274 2138 87,'11'-12'0,"2"7"284,2 5-182,3 5-27,8 10 13,5 5-24,5 2-5,2 3-18,-2-1-11,-3 0-8,-6-1-13,-4-2-2,-8-3-7,-7-2 0,-3-2 0,-5-4-53,-3 2-32,-7-3-51,-4-6-137</inkml:trace>
  <inkml:trace contextRef="#ctx0" brushRef="#br0" timeOffset="9091">5617 2013 747,'-14'18'0,"-8"14"50,-8 15 25,-11 6-7,-5 5-38,-1-4-17,1-3-8,5-4-1,10-6-3,15-3-2,13-4-43,10-9-94,14-20-150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01.412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68 492 63,'0'-7'0,"0"2"284,0 2-166,0 2-12,0 1-29,0 7-55,4 10 7,-1 9 47,2 13 0,-2 9-30,0 7-6,-1 4-16,-2 1 9,0-1-13,-3-2-11,-4-3-5,-4-6-2,-2-5 3,-1-7-3,0-7 0,1-8-2,5-7 0,3-8 7,3-5-4,2-1-3,0 0 0,0-1-8,7-2 1,6-3 4,10-2 4,13-2 0,10-3 2,10-2 6,8-1 12,3 0 6,1 3-9,-5 5-1,-10 3-4,-14 3-6,-15 1-1,-10 1-6,-8 0 0,-5 0 0,-1-2-130,-7-8-46,-5-10-291</inkml:trace>
  <inkml:trace contextRef="#ctx0" brushRef="#br0" timeOffset="820">684 63 421,'1'-13'0,"12"1"122,7-1-76,5 3 37,1 2-25,2 4-25,-1 3-18,-4 1-5,-3 3-3,-6 3-3,-5 1-3,-8 4-2,-1 6-4,-13 10-1,-10 9 4,-3 9 4,-2 6 46,5-2-4,8-1-16,9-9-5,6-7-5,9-8 2,13-6-6,11-4 8,10-8-3,11-6-10,4-7-2,-4-8-14,-22-4-217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03.213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37 122 41,'-13'4'0,"3"-3"46,2-1 92,4 0-16,2-1-48,2 0 12,0 1-49,7 1-42,6 5 10,8 2 43,11-1-7,15-3-6,18-4 22,19-3-3,17-6 8,13-2-26,7-4-9,4 1-4,0-4-2,-1-1-8,-5 2-1,-7 1 3,-10 4 0,-9 3-1,-15 2-1,-16 6-7,-20 1-5,-18 0 0,-13 0-1,-11 1 0,-5 1-16,-10 2-6,-7 3-29,-3 4-11,-3-1-138,1-6-162</inkml:trace>
  <inkml:trace contextRef="#ctx0" brushRef="#br0" timeOffset="740">830 380 402,'0'-10'0,"2"0"84,14-4-62,11-5 10,12-3 4,7 1 11,4 5-3,-4 7 5,-8 9-8,-8 5-8,-8 11-12,-10 5-10,-10 5-8,-6 8 7,-14 7 19,-11 4 7,-5 4-8,-3 0 5,4-2-4,9-9-1,12-6-5,12-7-13,14-7-9,17-4 1,21-9 9,22-8 6,21-15-11,10-9 0,-3-1-12,-28 2-224,-42 3-468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22.977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19 112 196,'-12'2'0,"7"0"48,3-1 157,4-1-86,17 0-117,16-7 14,21-3 35,14-5 11,9-2-26,1-2-13,-7 1-13,-7 4-4,-11 4-4,-14 4-1,-14 6-2,-15 3-128,-12 14-17,-19 7-77</inkml:trace>
  <inkml:trace contextRef="#ctx0" brushRef="#br0" timeOffset="290">60 476 446,'-6'3'0,"8"-1"81,15-2-60,16 0 95,21-5 10,20-6-52,13-2-27,5-6-32,-3 2-12,-13 5-3,-24 4 0,-35 1-750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24.267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310 0 507,'2'0'0,"-1"16"82,-1 21-90,-1 24 16,-8 29 154,-3 25-106,0 18-8,7 7-31,7-10-15,21-24-4,13-23-6,12-27 7,7-19 2,3-15 4,2-15-4,0-7-2,-4-13-72,-8-5 22,-11-1-56,-10 5-2,-17 6-18,-10 5-48</inkml:trace>
  <inkml:trace contextRef="#ctx0" brushRef="#br0" timeOffset="360">0 765 838,'2'-7'0,"25"1"57,20-5-54,31-12 43,26-11 19,17-5 5,7-3-33,-14 6-22,-19 11-9,-19 12-9,-18 11-27,-27-7-277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6:31.48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209 0 699,'-18'4'0,"-5"20"173,-10 20-129,-4 21 31,0 12-16,7 0-18,12-2-13,7-9-12,10-6-10,3-4-5,9-6-2,3 0 2,1-7-2,-2-5-30,-1-7-22,0-12-70,0-12-25,0-14-148,4-24-107</inkml:trace>
  <inkml:trace contextRef="#ctx0" brushRef="#br0" timeOffset="265">339 318 834,'0'12'0,"2"13"99,2 4 3,3 6-27,3-3-24,3-3-23,3-3-11,-1-5-3,2-6-8,4-7-2,0-7-8,5-4-9,0-14-23,1-7 2,-4-4-10,-3 4 9,-7 5-18,-7 7 35,-3 11 18,-3 4 0,0 12 0,-2 7 29,1 4 6,1 0-12,4-3-9,6-3-8,5-5-5,5-3 1,4-6 1,3-6-3,3-1 0,0-11 0,0-8-17,0-10 9,-1-6 4,-6-5-4,-8-1-6,-8 1 9,-6 5 3,-2 1 2,-8 7 0,-4 4-19,-1 2-8,-2 6-6,1 5-63,1 2-49,1 3-188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31.528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0 25 812,'11'-18'0,"0"11"23,3 11-37,-7 11-178,-7 4-209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27.048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0 0 403,'1'-9'0,"1"9"236,1 12-194,2 20-50,4 24 16,0 23 121,2 19-95,-3 9-9,0 6-12,-1-2-12,-2-5 2,-3-8 2,-2-10-3,0-7 1,0-14-4,-2-10 0,1-18 2,1-16-2,-1-14-13,1-9-4,0-10 16,7-18-1,9-17-12,10-17-3,8-7 10,6 2-1,5 7 8,3 14-1,1 15 2,-3 13 0,-4 11 16,-6 9-9,-4 15 1,-8 14-4,-7 9-5,-7 7 1,-9 3 0,-3 0 1,-12-2 1,-8-8-1,-6-5 3,-8-9 21,-8-6-12,-8-2 6,-5-5-11,1-4-7,11-4 4,16-5 5,13-5-15,14-7-67,8-6-78,16-5-130,15-4-20</inkml:trace>
  <inkml:trace contextRef="#ctx0" brushRef="#br0" timeOffset="620">942 738 672,'12'20'0,"5"6"0,3 4 66,-1-2-31,3-2 0,-1-2-8,0 2-24,-2 0 1,-4-2-3,-3-1 2,-4-6-6,-3-5-85,-1-4-39,-4-8-103,0-6-22</inkml:trace>
  <inkml:trace contextRef="#ctx0" brushRef="#br0" timeOffset="860">1109 729 764,'-45'35'0,"-8"15"129,2 3-121,3-2-3,11-12-3,9-7 0,10-9-4,7-4-77,2-10-159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29.918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355 8 146,'1'-13'0,"-6"12"250,-16 5-215,-12 19-4,-11 22 36,-10 20 23,-2 23-1,3 17-10,9 5-31,15 3-6,15 2-19,14-3-13,8 0-3,14-6-4,8-11-4,6-12 1,4-8 0,1-12 0,0-8-1,-6-11-83,-11-19-112,-10-25-239</inkml:trace>
  <inkml:trace contextRef="#ctx0" brushRef="#br0" timeOffset="480">734 688 709,'6'42'0,"0"15"46,0 7-19,1 1-2,-2-2-10,3-5-7,-2-5-3,-3-6 0,-2-9-3,-1-7-4,-1-13-34,-4-12-56,-2-9-7,-1-23-46,0-15-79,1-19 51,3-13 102,1-11 71,1-7 2,-2 2 29,2 0 60,2 3 40,2 2-15,11 6 0,5 6-22,8 13 8,5 13-54,5 12-28,3 12 1,-1 14 2,1 10-9,-3 17-1,-2 14 1,-4 14 11,-8 10 1,-7 4-3,-12-3-13,-9-6-2,-17-6-1,-11-3 8,-7-5-3,-5-3-3,0-5-7,-2-8 1,3-4-2,5-7-2,3-11-255</inkml:trace>
  <inkml:trace contextRef="#ctx0" brushRef="#br0" timeOffset="1360">1239 1052 368,'0'7'0,"0"7"130,7 5-11,3 6-35,0 3-21,-1 3-38,-6 0-1,-3-1-16,0-1-2,-7-3-4,-1-1 3,1-3-9,2-6-84,2-10-99,-2-11-221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31.998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0 1013 676,'16'1'0,"14"-1"-15,15 0 64,15-8 27,12-3-7,4 1-33,-2 4 1,-3 4-16,-13 2-9,-8 0-8,-15 5-8,-11 4-82,-13-1-136,-11-3-219</inkml:trace>
  <inkml:trace contextRef="#ctx0" brushRef="#br0" timeOffset="1520">988 539 634,'6'47'0,"2"14"90,3 7-36,1-2-8,0-1-7,1-4 2,-4-2-20,-3-1-13,-6-4-5,0-3 0,-8-4 0,-1-8-6,3-9-55,1-13-101,-1-16-104</inkml:trace>
  <inkml:trace contextRef="#ctx0" brushRef="#br0" timeOffset="1800">860 500 366,'11'-68'0,"12"7"168,11 7-93,10 7-23,10 7-7,8 10-23,2 12-2,0 16 7,-5 13-1,-8 23-19,-15 14-10,-17 9-1,-16 4 3,-17-1 2,-17-3 6,-12-5-3,-8-5 5,-2-9-4,-1-5-3,3-9 7,2-4-4,7-8-10,12-4-81,12-4-54,18-2-80,11 0-93</inkml:trace>
  <inkml:trace contextRef="#ctx0" brushRef="#br0" timeOffset="2270">1452 982 742,'8'0'0,"4"10"19,0 9-14,-1 10 41,-1 4 5,-2 6-22,-3 0-13,-3-1-7,-1 1-5,-1-2-2,-1-1-4,-4-1-28,-5-5-88,-3-7-73,1-14-164</inkml:trace>
  <inkml:trace contextRef="#ctx0" brushRef="#br0" timeOffset="2550">1452 899 698,'0'0'0,"8"1"45,6 3-36,8 3 28,8 0 13,7 3-24,6 7-5,2 6-12,-4 9-2,-5 4-2,-8 5 3,-9 2 0,-7-1 0,-8 0 2,-4-3 0,-7-7-4,-12-4 6,-13-3-1,-12-3 0,-12 3-8,-13-4-6,-6-7-128,0-14-191</inkml:trace>
  <inkml:trace contextRef="#ctx0" brushRef="#br0" timeOffset="3331">1798 0 382,'42'29'0,"21"18"118,9 19-4,-1 14-35,-6 12 0,-13 5-31,-13-1-5,-14 1-3,-12 1-20,-11 3-15,-8 4 0,-14 7-3,-12 7-4,-10 8-152,-9-8-338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41.050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107 74 481,'0'2'0,"0"21"125,6 20-32,2 19 27,1 16-37,-1 10-43,0 6-18,0 2-14,1-3-4,2-2-3,0-7-2,0-12-24,0-15-63,-7-18-47,-4-23-111,-7-22-98</inkml:trace>
  <inkml:trace contextRef="#ctx0" brushRef="#br0" timeOffset="250">0 209 620,'26'-53'0,"15"4"18,10 4-13,4 9-4,-1 15 18,-3 16-1,-4 10-4,-8 13-11,-4 7 0,-9 7-3,-9 5 0,-8 6-14,-9 4 16,-12-1 10,-9-1 14,-8-8 8,-5-5-10,-4-6-14,0-8-4,4-7 2,5-5-16,10-6-145,11 0-14,8-4-253</inkml:trace>
  <inkml:trace contextRef="#ctx0" brushRef="#br0" timeOffset="710">538 799 747,'5'18'0,"4"8"-8,0 1 28,0 0 12,0 2-2,0 0-19,0 2-10,-2-1 1,-2-2 1,-2-1-6,-3-4-131,-8-7-96</inkml:trace>
  <inkml:trace contextRef="#ctx0" brushRef="#br0" timeOffset="970">540 531 853,'-4'-6'0,"4"6"13,-1 0-50,1 0-32,0 11-78,0 0-41,0 0-237</inkml:trace>
  <inkml:trace contextRef="#ctx0" brushRef="#br0" timeOffset="1290">982 300 705,'0'11'0,"0"5"-390</inkml:trace>
  <inkml:trace contextRef="#ctx0" brushRef="#br0" timeOffset="1420">1022 671 768,'0'-5'0,"-2"-1"-407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20.106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0 519 74,'0'0'0,"0"-1"62,1-1-76,2-2 28,0 1 12,3 1-5,-1 0 98,1 1-65,2 1-33,3 0-6,2 0 3,5-3 5,6-1 12,2-2 7,4-2-4,1 0 4,0 2-13,0 1-6,1 2-7,4 2-8,1-1-5,4 0 0,3-1 0,2-2 0,2 0-1,2-2 4,-2 1 2,-1 2 5,0 1-1,2 2-2,2 0-6,3 1-1,4 0 0,4-2-3,1 2 0,0-1 0,2 0 4,-2 0 0,-2-1 7,-2 2-2,-5 0-2,0 0-3,-1 0 0,2 3-4,1 0 0,1-1 2,0 1-2,0-1 2,0 0-2,2-1 7,-2 1-3,1-2 1,1 0-1,1 0 0,1-3 1,-1-1-4,-1 0 0,-1 1 1,-1-3-1,-1 4-1,-1-1 0,0 2 6,-5-1-2,-1 2-4,-3-1 0,0 0 9,0-2-3,0 1 0,4-2-2,1 1-3,2-2 0,4 0 1,0-3 0,3 2 0,-1 0-1,0 2 0,-1 1 3,0 0-5,0 0 2,1-1 2,0 1-3,1-1 0,-1 1 4,0 2-3,-1-2 1,0 3-1,0 0 0,1 0-1,1 0 0,1-2 0,-1 0 1,0-2 0,-2 1-1,-2 2 7,0 0-4,-2 1 0,0 0-3,-3 0 0,2 0 2,-2 0-3,0-1 2,-3-1-1,0 0 1,1-2 1,-1 1 1,0 0-1,0-1 0,-1-1-1,-1 0 2,1 2-1,0 0 1,0 2-2,-2 1 0,-1 0-2,-1 3 2,-1-1-1,-1-1-1,1 0 2,2-1 1,1 0-2,0 0 0,1 1 5,-1 2-2,0-1-2,1 1 1,0-1-2,0 1 0,1-3 0,-1 1 2,-2 0-2,1-1 0,0 0 0,1 0 4,1 0-2,3 0 4,2 0-2,0 0-3,0 0 3,1 1-1,0 1-3,3 1 0,0-1 3,0-1-3,-1-1 0,1 0 3,2-1 2,1-4-1,3 2 4,2-1 2,4 1-8,3-1 0,2 1 0,3 0-1,0 1-1,-1-1 0,0-2 1,-1-1 0,1-5 1,-1 0 1,2-2 3,2-1 2,-1 1-6,3-1 0,-5 2-2,-1 2 0,-5 1 4,-1 3 0,-2 1 2,-2-1-1,1 1 0,0-2-2,-1 0-2,-1 0 2,-4 1 0,0 2 1,-2-1-2,1 2 3,1-1-4,-1 0 0,1-1 0,1 0 0,0 1 0,3-2 0,-3 0-2,-2-1 1,-4 0 0,-3 2 0,-4 0 0,-5 1 3,-2 2-5,-3 0 2,1 1 0,0 1 0,2-2 0,5 2 0,-1-2 1,3 2-1,-1 0 0,0 0 3,2 0 5,3 1-1,3 0-1,7 0-3,3-1-3,2 0 0,0-1 6,-3-3-4,-4-1 0,-5 0 0,-5-1 4,-8 2 6,-12 0-2,-10 0-3,-9 3-7,-10 1 0,-14 6-37,-29 8-98,-34-11-236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57.283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261 0 485,'-45'16'0,"-7"10"106,-1 6-58,7 4 7,11 1-7,15 0-5,11-2-21,9 0-7,9-3 0,13-4-1,12-9-10,12-9-4,9-10 0,8-5 10,0-10-3,-5-3-14,-9 1-188,-14 3-239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51.442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5 310 69,'2'-20'0,"-2"-2"92,0 5 48,-5 2-21,3 9 17,4 8-8,10 17-133,9 13 10,6 17 49,2 11-26,2 4-10,2-1-1,-1-6-10,0-10-4,2-13 2,-4-10 1,-2-10 0,-3-7-6,-5-7 0,1-7 0,-1-15 9,0-12 0,1-11-1,-2-14-3,-3-8 0,-1-10-1,-3-4-1,-2-3-3,-4 3 0,-3 13 3,-2 17-1,-1 25-4,1 26-39,3 22-197,-1 20 14,1 14-11</inkml:trace>
  <inkml:trace contextRef="#ctx0" brushRef="#br0" timeOffset="480">1007 568 300,'0'-25'0,"-3"0"77,-6-1-47,-7 2 14,-3 6 16,-8 7 8,-5 10-12,-2 7-5,-2 15 19,4 14-44,3 8-1,6 5-16,5-2 7,9-6-1,9-9-14,2-7 2,9-8-6,6-6 2,6-8-4,9-5 6,6-16 3,4-10-8,-3-7-35,-7 3-5,-13 8 9,-7 8 38,-9 10 2,-1 1 16,1 1-7,2 1-8,0-1 2,0 3 15,2 2 2,2 8-7,4 8 7,4 12-2,1 6-8,-4 3-13,0 4 1,-4-3 2,0-2-10,2-2-36,2-8-65,5-10-57,8-16-128</inkml:trace>
  <inkml:trace contextRef="#ctx0" brushRef="#br0" timeOffset="920">1382 724 691,'0'-1'0,"1"1"151,2 6-146,3 11-10,4 17 10,2 16 19,2 17-19,-1 11-4,1 1 2,-2-11-2,1-16 0,-2-18-1,-6-17 0,-1-8 0,-4-9 7,-4-10 7,-4-13-5,-3-19-18,1-17-33,6-15 36,2-10 2,2-8-32,0 1 7,0 6 11,2 9 19,7 14 7,7 15 15,3 11-13,5 15-8,3 12 5,6 9-2,2 13 6,-2 16-2,-6 8-7,-9 8 2,-13-1-6,-6-3 1,-14-2 2,-11-6 3,-5-4 7,-6-4 1,2-6-13,1-7-2,7-5-7,6-6-39,10-1-91,10-7-20,6-3-122</inkml:trace>
  <inkml:trace contextRef="#ctx0" brushRef="#br0" timeOffset="1431">1981 751 590,'17'31'0,"0"0"176,-1-6-148,-2-6 8,-2-8-10,1-4-2,-1-3-11,4-7-9,4-12 5,6-13-2,-1-8-1,0-9-11,-6-2-6,-7 3-17,-6 6 7,-6 6 13,-2 8 10,-11 5 1,-4 4 14,-3 7 4,-5 5-12,-2 5-8,-3 13-1,1 6 0,2 9 4,11 0-6,5-2-47,11-4-19,5-8-38,13-6-67,9-9-52</inkml:trace>
  <inkml:trace contextRef="#ctx0" brushRef="#br0" timeOffset="1771">2387 633 59,'25'0'0,"-3"10"186,-2 10-112,-3 8 25,-1 6-15,-1-1-37,-2-1 35,-1-7-21,-2-9-25,-3-6 7,-4-6-2,-1-4-7,-2 0 2,0 0-5,0-10 19,-3-6-36,1-8-10,1-8-5,1 0 2,1 0-1,7 5 2,9 3 84,9 1-52,14-4-26,10-2-5,3 0-1,-1 3-1,-7 5-2,-10 6-31,-10 7-104,-15-1-115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54.263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95 385 693,'-1'21'0,"-1"15"21,-1 15-21,3 6 112,0 2-62,4 0-19,-1-3-15,0 0-13,-3-3-1,0-5-4,-3-5-25,-1-10-51,1-10-41,3-16-120,5-16-38</inkml:trace>
  <inkml:trace contextRef="#ctx0" brushRef="#br0" timeOffset="220">5 326 490,'-4'-63'0,"11"6"177,19 2-150,16 5-4,14 5 10,5 12-1,1 15-19,-5 16 2,-6 11 2,-7 20-3,-5 13-3,-8 10-4,-11 8-3,-13 1-1,-10-1 1,-17-5 3,-12-6-1,-10-6 5,-6-7 11,-5-8-6,-3-9-8,-4-9-4,-1-10-8,5 0-48,10-10-40,19-7-139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55.393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325 465 315,'4'-11'0,"-1"-1"89,-2-5-37,-1 0-17,-8 1-22,-7 6-18,-8 6-22,-9 4 25,-9 8 4,-3 13 76,-3 7-6,6 8 18,5 2-39,11 3-14,10-6-16,11-5-16,6-8-8,11-8-1,13-7 7,10-7-6,14-9 4,9-14 8,5-5-18,-2-3-28,-2 0-2,-12 8-21,-11 6 36,-16 7 12,-12 7-2,-8 3 9,-1 2-2,-5 7 14,-3 5 107,3 7-81,1 4-13,4-1-4,0 1-11,8-2-7,5-3 2,7-2 0,4-3-148,4-9-84,0-8-134</inkml:trace>
  <inkml:trace contextRef="#ctx0" brushRef="#br0" timeOffset="500">1009 0 738,'10'35'0,"4"15"-18,2 6 18,3 5 0,3 5 0,2 4 12,-3 3-6,-4 4-5,-5-5-2,-8-7-108,-4-14-49,-11-18-162</inkml:trace>
  <inkml:trace contextRef="#ctx0" brushRef="#br0" timeOffset="740">836 349 678,'0'-5'0,"11"3"116,11-2-101,9-2 46,13-2-16,11 0-12,5 1-16,2 6-13,-1 1-5,-4 6-70,-7-6-175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6:37.9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35 326 295,'-13'-4'0,"1"0"214,6 2-106,3 0 34,2 0-40,1 0-32,15-2-45,17-2-9,22-8 30,20-3 21,13-3-34,5-1-9,-3 0-8,-5 4 2,-7 4-5,-6 2-5,-11 3-6,-11 4-2,-13 2 0,-17 2-49,-12 2-26,-9 7-61,-17 6 37,-10 4-116,-8-2-118</inkml:trace>
  <inkml:trace contextRef="#ctx0" brushRef="#br0" timeOffset="280">539 274 800,'-1'24'0,"1"14"102,0 14-34,3 9 11,5 4-19,2-1 5,1-1-24,-1-2-11,-2-4-18,-1-5-7,-2-4 0,-4-6-3,1-8-4,-1-9-61,1-8-25,1-12-68,3-8-32,7-17-211</inkml:trace>
  <inkml:trace contextRef="#ctx0" brushRef="#br0" timeOffset="717">1045 606 510,'-5'0'0,"-4"0"167,-5 0-94,-5 5 1,-4 5-24,-2 6-2,-1 4-17,3 2-2,4-1-8,5-5-4,8-2-7,4-5-2,2 0-2,3-3-8,9 0 2,6 1 0,4 1 0,3 1 3,-3 5-1,2 2-2,-5 4 0,-4 0 4,-4-1 0,-6-2-2,-5-4 5,-5 1 10,-10 0 6,-6 3-15,-4-2-3,-1-2-10,2-3-51,5-8-37,3-2-20,6-13-162,5-10-189</inkml:trace>
  <inkml:trace contextRef="#ctx0" brushRef="#br0" timeOffset="1188">1370 359 925,'0'8'0,"-10"5"18,-4 4-15,-2 3-5,3 1-70,-1-1-172</inkml:trace>
  <inkml:trace contextRef="#ctx0" brushRef="#br0" timeOffset="1328">1378 710 920,'2'0'0,"-1"0"52,2 0 0,0 0-50,0-2-4,0-1-125,-3-1-177</inkml:trace>
  <inkml:trace contextRef="#ctx0" brushRef="#br0" timeOffset="3933">2099 281 27,'3'-7'0,"-2"-1"61,0-2-50,-1 3 264,-1 1-176,-7 4 17,-7 2-44,-9 6-39,-9 9-4,-3 7 17,3 7-12,5-6-12,10 2-9,7-5-11,5-3-4,6 1-3,3 2 4,10 2 2,11 4 6,5 2-5,6-1 2,5 2-4,-2-2 0,-1-1 5,-6-2-5,-7-4 0,-9-4 0,-8-1 2,-7-3-2,-10 0 30,-9 1-1,-10 3-13,-7-1-11,-3-1-5,0-1 0,5-3 2,6-4-2,11-3 0,9-3-49,8-4-79,11-9-92,10-4-173</inkml:trace>
  <inkml:trace contextRef="#ctx0" brushRef="#br0" timeOffset="4386">2288 554 801,'0'16'0,"1"7"114,2 3-46,1-1 5,4-4-29,2-4-12,2-3-17,2-5-8,5-3-5,1-6-4,4-2 4,4-11-4,1-8-51,1-5-31,-2-6-6,-4-2-37,-6-1 4,-7 7 21,-6 8 28,-5 10 74,0 6 0,-4 4 227,-2 1-116,0 8-11,2 4-28,2 6 3,1 0-15,1 2 4,2-2-21,5-1-16,4 0-18,3-3-9,2 0 0,3-3 0,3-5-79,3-1-19,4-6-17,-1-2-56,1-7-56,-2-2-91,-4 2 98</inkml:trace>
  <inkml:trace contextRef="#ctx0" brushRef="#br0" timeOffset="4763">2844 627 249,'0'-1'0,"0"1"437,0 0-297,0 0-67,0 0-11,0 0-17,0 0-4,0 1-9,0-1-11,0 0-8,0 0-4,0 0 3,0-3-2,0-1 1,-1-6-12,1-2 1,0-6 0,5-5-8,1-5 5,0 2-8,3 1 0,-2 6 8,5 8 1,2 3-3,3 3-23,5 5-12,2 0-30,1 8 5,3 5-66,-1-1-49,6-2-21,2-2 18</inkml:trace>
  <inkml:trace contextRef="#ctx0" brushRef="#br0" timeOffset="5106">3405 394 133,'21'-29'0,"-8"-1"226,-4 5-121,-9 0 13,-7 9 26,-11 6-40,-7 10-27,-7 10-41,-3 19-7,-1 15-6,4 11 20,7 8-5,7 4-11,10 3-17,8 1-8,4-2 0,12-1-3,4-5 1,2-5 0,1-7-43,-4-7-20,-7-9-13,-7-9-48,-5-12-50,-12-13-160</inkml:trace>
  <inkml:trace contextRef="#ctx0" brushRef="#br0" timeOffset="5387">3076 770 696,'-7'-13'0,"7"4"120,9-1-91,8 0-5,13-1-11,7 0-8,9 3-8,3 4 0,5 3-5,2 1-39,3 0-1,4-3-36,3-1-17,3-5-35,-2-3 25,-6-4-151</inkml:trace>
  <inkml:trace contextRef="#ctx0" brushRef="#br0" timeOffset="5605">3812 530 234,'-48'8'0,"0"9"424,0 4-245,4 3-80,8 1-11,7-3-36,10-1-14,6-3-19,10-3-18,4-4-2,12-4-11,7-4-4,8-3-30,8-11-6,0-7-25,-2-4 7,-5-4 10,-5-4 38,-8 5 14,-4 6 11,-8 11 19,-1 6 48,-3 2 7,0 2-36,0 5-21,2 7-2,4 3 6,3 4-9,3 1-11,3 2-3,3 0-2,4 1-52,0-4-64,3-5-73,2-11-290</inkml:trace>
  <inkml:trace contextRef="#ctx0" brushRef="#br0" timeOffset="6026">4188 428 727,'-24'14'0,"-3"11"80,-1 10-19,3 4 12,7 0-6,8-2-26,9-3-20,2-5-14,10-6-10,7-1 1,5-6 2,5-4 0,3-3 0,2-5-28,2-4-28,1-2-17,1-10-85,-5-4-134</inkml:trace>
  <inkml:trace contextRef="#ctx0" brushRef="#br0" timeOffset="6307">4441 628 580,'11'-7'0,"7"-3"30,5-1 0,4 0 41,5 0-29,2-1-34,2 2-7,-2-3-1,-4 3 0,-2-3 0,-7 1 5,-6 0-8,-7-2-31,-5 0 11,-3-3-37,-6 0 16,-12 2-34,-8 4 22,-4 3-44,-3 5 34,3 3 68,5 1 38,6 10 89,4 6 12,4 4 13,1 7-40,5 2-6,2 2-27,3-1-2,7-3-35,14-3-18,13-4-12,12-6-10,11-6 0,3-9-8,0-3-104,-5-10-95,-13-3-266</inkml:trace>
  <inkml:trace contextRef="#ctx0" brushRef="#br0" timeOffset="7430">5312 205 608,'0'-3'0,"4"1"197,14 0-155,16 0 24,18-2 4,13-3-20,11-4-16,3-5-16,-5-3-6,-8-2-4,-9 1-5,-14 3-2,-15 5-2,-14 4-89,-14 4 16,-12 4 12,-12 0-115,-6 6 17,-1 6-11,2 2 125,5 1 66,2 2 39,4 7 44,3 9 4,5 10 37,4 12-41,3 9-7,3 3-19,2-4-6,5-7-33,3-8-3,0-7-13,-1-9-14,0-7-9,-2-8-78,0-12-119,-5-14-529</inkml:trace>
  <inkml:trace contextRef="#ctx0" brushRef="#br0" timeOffset="8101">6302 514 652,'-4'11'0,"-1"4"77,3 2 0,1-2-4,1-2-27,6-4 0,3-1-18,3-3-12,4-4-8,7-2-1,5-12-5,2-7 0,2-5 0,-2-6-4,-6-3-16,-10 0-5,-8 3-2,-10 6 5,-12 8 19,-12 7-12,-6 10 0,-5 4 18,-2 12 2,0 8-1,7 2 6,8 2-6,11 1-5,13-5-2,8-4-19,17-8-19,13-7 20,11-7-7,7-12-15,7-10-30,1-8-16,0-4-29,-1-7 46,-5-4 62,-7-4 16,-10 0 31,-13 11 5,-14 12 53,-11 12 37,-5 11-10,-12 6-71,-7 14-32,-5 17-6,0 15 7,1 16 5,6 15-6,3 12-18,5 7-2,6 5 1,4-5-2,3-4 0,5-15 0,2-11-44,0-11-17,-1-14 7,-1-16-56,-5-13-56,-1-16-128</inkml:trace>
  <inkml:trace contextRef="#ctx0" brushRef="#br0" timeOffset="8694">6441 742 817,'-17'-9'0,"13"8"151,11 1-147,18 0-7,18 0 6,16-2 56,16-7-40,7-5-19,-3-4 0,-6-2-142,-18-4-184</inkml:trace>
  <inkml:trace contextRef="#ctx0" brushRef="#br0" timeOffset="9209">7556 0 686,'4'3'0,"4"15"50,0 17 50,1 11-27,-1 11 0,2 5-19,1 2-16,-2 0-9,1-6-6,-3-3-9,-3-5-11,-3-6 3,-1-9 0,-5-7-3,0-11 0,-1-10-6,-4-7-67,-8-8 33,-3-14-53,-4-9-2,-3-7-19,-1 1 62,-3 7 10,0 10 39,1 12 0,6 8 162,4 4-91,8 11-19,4 2-7,7 4-19,2 2-5,7 1-3,7 0 6,8 0-3,1-3-5,5-5-7,3-3-3,4-6-3,4-7-1,4-5-4,-3-11-60,-5-5-25,-5-5-22,-4 0 8,-2 1-51,-1 6 49,-3 13 74,-4 6 28,-5 14 2,-4 9 103,-2 1-1,-3-1-17,-1-6-2,0-6-26,0-6 5,-1-2-19,0-3 5,0 0-3,0-4-1,0-4-5,0-5-14,0-6-17,0-4-2,0-7-1,0-3-7,4 1 2,3 2-2,6 9-1,2 6-11,2 6-36,4 5-56,1 3-10,-5 1-41,1 3-45,-3 3-85,0 3-12</inkml:trace>
  <inkml:trace contextRef="#ctx0" brushRef="#br0" timeOffset="9895">8035 456 501,'2'7'0,"1"5"323,-2-1-212,0 4-30,0-1-13,2-2-36,1-2-8,1-3-18,4-3-3,4-4-1,4 0 1,4-10-5,1-4-19,0-6-8,0-3-18,-2-2-13,-1 4 16,-7 6 22,-5 7 13,-4 8 7,-2 3-2,5 14 6,3 13 18,2 11 3,1 8 9,4 9-2,-2 7-11,-1 3-14,-4 2-1,-7-4 0,-2-4 3,-12-9 5,-13-6 4,-13-4-4,-13-9-2,-9-6-5,-4-10-4,0-10-2,8-11-98,10-19-73,13-16-492</inkml:trace>
  <inkml:trace contextRef="#ctx0" brushRef="#br0" timeOffset="10613">8718 351 532,'0'-7'0,"0"7"170,-10 4-122,-9 10-19,-7 6-8,-2 3 24,3 0-16,2-2-4,7-3 6,5-3-10,6-3-12,5-3-6,0 1-5,12-2-2,5 1 2,4 0 4,7 0 12,-1 3-14,-2 2 0,-7 3 1,-9-1-2,-7-1 2,-4 0 4,-11 0 3,-5 0 7,-7 0-9,-1-1-5,2-3-2,5-5-32,8-4-47,5-2-49,6-14-153,10-7-133</inkml:trace>
  <inkml:trace contextRef="#ctx0" brushRef="#br0" timeOffset="10971">8778 602 599,'18'3'0,"2"-2"185,-4-1-110,4-5 15,5-4-35,0-2-34,3-2-16,-3-2-5,-10 0 0,-8 0 4,-7-1-4,-2 2-17,-12 0 0,-4 3 2,-7 6 16,-1 5-2,-2 3 2,-3 8 6,5 6 3,-1-1-3,9 1-8,4 0-3,8-4-35,6-4-40,6-4-20,14-6-76,3-12-105</inkml:trace>
  <inkml:trace contextRef="#ctx0" brushRef="#br0" timeOffset="11315">9085 126 875,'-4'14'0,"2"11"37,2 9 39,0 9 1,10 9-8,6 6-27,-2 4-9,-5-2-21,-4-4-5,-5-3-3,0-7-6,-3-7 3,2-9-2,-2-10-109,2-10-37,0-10-39,0-12-345</inkml:trace>
  <inkml:trace contextRef="#ctx0" brushRef="#br0" timeOffset="11549">9288 507 878,'0'0'0,"0"1"47,0 7 50,0 4-15,0 6-32,0 6-27,0 1-13,2 2-8,3-3 0,-3-2-4,-2-5-42,0-5-21,-10-3-75,0-8-31,-2-6-299</inkml:trace>
  <inkml:trace contextRef="#ctx0" brushRef="#br0" timeOffset="11783">9323 320 782,'6'-18'0,"4"0"108,0 2-99,0 2-1,1 1-4,0 1-8,-3-1-218,-4-3-139</inkml:trace>
  <inkml:trace contextRef="#ctx0" brushRef="#br0" timeOffset="11954">9623 59 607,'8'35'0,"1"13"227,0 10-143,1 4 16,0 2-38,3-2-12,0-6-17,-3-6-5,-1-5-6,-3-7-5,-5-5-9,-1-8-6,-4-8 1,-3-7-2,0-4-2,-1-6-63,-2-8 11,-1-9-36,0-11 2,0-2-20,-1 1 12,-2 7 49,-4 12 44,-4 10 4,-3 7 53,-1 11 47,4 4-13,5 2-4,8-4-24,5-3-2,4-2-17,7-3-7,9-1-24,13-2-6,14-6 1,10-3-12,6-11-145,-13-10-168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56.803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66 386 382,'4'-2'0,"-3"6"261,2 15-265,0 12 8,2 8 147,-1 3-102,0-1-20,1-2-17,-2-5-4,-3-2-3,-3-1-4,-9-1-1,-7 0 0,-4-3-156,1-7-97,3-13-111</inkml:trace>
  <inkml:trace contextRef="#ctx0" brushRef="#br0" timeOffset="270">151 2 757,'1'-6'0,"-1"6"1,4 6-122,4 13-73,5 9 43,7 4-124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57.543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100 262 321,'32'-13'0,"1"-1"52,1-2 8,-1-3 11,-3-1 2,-2-5-35,-6-2-9,-6 2-6,-9-2-18,-7 4-4,-8 3-2,-12 4-6,-9 7-17,-6 4 34,-2 5 11,2 1-1,3 8 26,3 8 3,1 11-1,2 8-13,2 7 5,6 1-10,9-4 0,6-3-16,3-8-3,13-2-3,11-5-5,8-3 7,14-6-8,12-7 2,10-6-1,9-7-6,-3-15-245,-13-15-306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5:58.313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421 307 262,'0'-7'0,"-13"5"183,-13 4-132,-11 14-3,-12 8 4,-5 7 12,6 0-38,8-1 8,14-5-7,13-5-12,12-2-16,7-4-15,17 0 10,12 0 7,9-1 5,7 2-2,-3 3 1,-6 4-3,-11 3-1,-10 2-2,-12-2-3,-9 1 2,-12-5 2,-14-1 0,-12-2 16,-11-1 6,-9-2-14,-2-5-3,0-4 0,7-6-3,11-5-4,16-7-38,20-10-25,18-5-51,26-6-48,13-5-187</inkml:trace>
  <inkml:trace contextRef="#ctx0" brushRef="#br0" timeOffset="410">679 555 606,'-1'26'0,"1"1"152,2-5-109,5-5-5,4-3-2,5-2-21,2-2-13,6-3-1,5-4 0,1-3 6,3-8-2,2-8-10,0-7-85,0-8 9,0-3-88,-2-2 7,-5 2 36,-11 6 59,-9 7 49,-8 6 36,-4 7 257,-2 2-128,1 3 18,1 0-74,4 2-25,0 1-36,0 1-26,1 9-8,6 6 3,1 6 21,2 4-4,3 3-9,-1-1-4,-1 1-1,-1-2-4,4-1-94,2-4-53,5-5-79,4-11-80</inkml:trace>
  <inkml:trace contextRef="#ctx0" brushRef="#br0" timeOffset="811">1345 541 774,'0'0'0,"0"4"72,5 6-78,2 4 12,5 4 48,-2 0-28,1-3-10,-3-2-7,-3-5-4,-1-3 1,-3-4 1,-1-1 10,-2-9 33,-6-4-29,-3-6-24,0-4 4,3 0 1,4-8-2,4-4 0,14-3-38,12 1 22,11 8 15,8 7 1,5 10 0,-1 8 6,-2 6-7,-11 14-9,-18 2-126,-18-7-526</inkml:trace>
  <inkml:trace contextRef="#ctx0" brushRef="#br0" timeOffset="1471">2374 34 460,'-51'-22'0,"-5"11"71,-2 11-12,2 14 32,8 23-32,8 20-9,9 19-18,11 20 1,14 13-9,9 9-13,16 1-10,9-5 1,4-9 0,4-9-3,-3-11 2,-5-11 1,-11-14-30,-14-11-54,-11-14-63,-22-20-277</inkml:trace>
  <inkml:trace contextRef="#ctx0" brushRef="#br0" timeOffset="1751">1762 838 599,'7'-29'0,"21"9"27,6 2-20,9 4 37,5 1 19,12 3-26,13 0-20,11 0-11,8 2-7,7 3-10,0 5-95,-2 0-52,-4 0-214</inkml:trace>
  <inkml:trace contextRef="#ctx0" brushRef="#br0" timeOffset="1971">2787 507 610,'-55'15'0,"2"5"130,8 4-99,10-3 20,11-1-2,18 0-23,6 0-28,12 3-4,10-3 3,10-5-10,9-8 15,9-7-4,6-12-30,-3-10-13,-5-6 13,-11-3-6,-13 0 16,-12 8 24,-10 6 3,-2 8 39,0 8 17,-3 3-29,1 10-25,-1 7-1,3 6 5,0-1-10,8 1 0,6-6-2,3-3-10,5-4-64,5-6-70,5-6-192</inkml:trace>
  <inkml:trace contextRef="#ctx0" brushRef="#br0" timeOffset="2371">3488 418 611,'-59'29'0,"4"7"134,6 1-95,15-4 4,19-1-20,15-5-16,15-5-6,12-1 1,10-6-1,12-4 3,7-5 1,6-6-3,4-1-1,-2-8-2,-8-1-243,-12-5-219</inkml:trace>
  <inkml:trace contextRef="#ctx0" brushRef="#br0" timeOffset="2651">4117 530 328,'31'-14'0,"0"-3"158,2-3-72,2-1-19,-1 0-15,2-3-33,-4 2-9,-7 4-1,-9 0-6,-12 3 2,-7 1-9,-13-1-33,-10 4-24,-11 3 36,-8 6 1,-6 2 2,-3 3 29,5 8 15,5 7 56,12 8 6,6 5-2,9 8-17,10 3-4,7 1-14,9 1-13,18-6-16,10-5 3,13-9-6,13-12-10,10-12-1,8-11-2,2-9-4,-11-7-233,-19-6-178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6:08.105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28 107 498,'-5'44'0,"-8"12"106,4 5-119,8-12-182</inkml:trace>
  <inkml:trace contextRef="#ctx0" brushRef="#br0" timeOffset="500">1999 0 462,'10'30'0,"-7"13"170,-5 13-137,-13 10-32,-4-2-2,3-16-650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6:07.444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157 0 482,'-2'9'0,"-8"15"-9,-9 16 20,-7 11 16,-8 7-20,4-2-2,7-7-3,10-10-4,13-16-56,15-20-141</inkml:trace>
  <inkml:trace contextRef="#ctx0" brushRef="#br0" timeOffset="160">361 196 472,'-16'69'0,"-6"17"87,1-6-105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6:07.965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184 0 605,'-15'24'0,"-7"13"1,-7 9-2,-6 5 2,-1 0 4,5-4-9,14-14-140,18-23-185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6:08.455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211 0 542,'-19'48'0,"-9"9"92,-5 1-73,-7-3-11,1-6-7,8-3-2,13-13-59,15-11-86,9-16-163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6:10.585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322 0 204,'4'0'0,"4"11"330,8 20-332,6 21 4,5 18 193,0 11-130,-2 4-21,-3-5-20,-2-10-6,-2-10-5,-4-10 3,-2-10-7,-4-5-1,-5-8-3,-3-7-4,0-7 2,-8-4-1,-3-5-1,-3-2 2,-5-2-6,-3-8-24,-1-6 15,0-4-14,-2-2 6,-2-2-13,-4 2 13,-3 0 12,-5 4 7,-1 5-1,3 5-4,2 6-13,0 3 14,3 9-1,2 8 12,5 3 11,4 4 2,10 3 2,6-4 0,5 0-12,13-1 7,8-4 2,9-2 1,9-3 1,10-6-8,7-5 6,4-5-4,1-6 0,-3-6-7,-5-4-1,-7 1-4,-10 1-4,-7 0-59,-6-1-82,-4-5-88,-4-6-297</inkml:trace>
  <inkml:trace contextRef="#ctx0" brushRef="#br0" timeOffset="540">744 604 615,'9'2'0,"5"7"67,3 3-14,-2 3 12,2 3-26,-5 0-5,-6-4-17,-2 0-4,-4-4 6,-2-2-4,-5-3-3,-4-2 1,-3-3 4,-1-4-5,4-9-4,5-9-7,6-8-2,2-8-7,9-3 12,3 4-5,-1 5 0,0 10 2,-4 7 2,4 2-1,4 2 1,3 2-6,5 0 1,-4 7 2,-1 2-56,-1 7-73,2 5-49,1-1-110</inkml:trace>
  <inkml:trace contextRef="#ctx0" brushRef="#br0" timeOffset="910">1252 457 667,'3'6'0,"4"5"89,2 4-35,0 4 1,1 1-17,-2 4-11,-2-1-14,-1 2-6,-4 0-6,-1 2-2,-6 2-1,-4-2-71,-1-2-55,-2-12-175</inkml:trace>
  <inkml:trace contextRef="#ctx0" brushRef="#br0" timeOffset="1150">1295 31 996,'-2'-17'0,"-1"15"10,-1 6-76,-8 11-271</inkml:trace>
  <inkml:trace contextRef="#ctx0" brushRef="#br0" timeOffset="1590">1552 672 522,'9'-4'0,"7"-3"-7,5-4 9,9-3 53,7-4 1,3-5-6,0-1-12,-6 0-19,-7 2-7,-10 1-7,-8 2-5,-8-1 0,-2 1-42,-9 4-19,-12 3 21,-3 7 14,-9 6 20,-3 13 12,-2 11 46,1 5-9,1 4-6,4 6-10,6-2-2,6-3-7,12-5-8,9-9-10,8-6 0,14-5 0,11-4 40,10-5-15,9-4-9,7-10-9,2-3-6,-2-3 2,-9 2-6,-7 0-124,-6-1-108,-6-6-33</inkml:trace>
  <inkml:trace contextRef="#ctx0" brushRef="#br0" timeOffset="2040">2318 20 732,'14'32'0,"0"16"0,2 12 81,2 7-37,3 2 5,1-1-18,-1-9-14,-2-9-7,-5-8 3,-3-7-2,0-7-3,-3-2-5,-3-6-2,-4-7-2,-1-7-47,-1-5 0,-10-3 21,-5-10-7,-4-4-55,-6-6 36,0-4 17,-2 1 0,-2-2-3,0 3 14,-2 5 25,-1 9 0,0 10 116,1 9-20,2 13-12,5 8-32,11 5-14,12 1-28,10-3-6,18-7-4,13-7 0,12-7 0,5-8 0,-1-4-114,-10-14-356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6:13.405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156 0 651,'-20'40'0,"-7"11"139,-3 0-136,-3-5 0,6-7 1,9-12-8,17-14-111,15-14-65,28-24-171</inkml:trace>
  <inkml:trace contextRef="#ctx0" brushRef="#br0" timeOffset="140">480 38 451,'-23'45'0,"-17"18"324,-19 13-309,-12 9-30,-2-3-159,10-8-328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9T11:36:02.294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54 110 475,'3'20'0,"4"12"102,0 16 16,2 12-53,0 4-24,-4 7-17,1-1-6,-2 1-6,-1 0-3,1-3-4,0-4-8,-2-6 5,0-12-4,-1-13-116,-1-20-95,0-19-119</inkml:trace>
  <inkml:trace contextRef="#ctx0" brushRef="#br0" timeOffset="240">0 210 626,'7'-57'0,"21"6"31,12 7-31,7 12 0,2 14 36,0 11 12,-2 7-19,-3 10-7,-4 4-5,-3 5 6,-4 4 0,-8 4-7,-9 3-7,-11 2-7,-10 0 4,-17 0 1,-13-1 7,-10-5-3,-5-3-6,-3-5-1,-4-2-8,4 2-105,3 0-102,8 1-277</inkml:trace>
  <inkml:trace contextRef="#ctx0" brushRef="#br0" timeOffset="1190">571 510 126,'-1'-8'0,"0"4"352,1 4-204,0 13-131,0 11 5,5 14 66,-2 8-15,1 4-36,-1-1-19,-3-2-9,0 0-2,-6-1-2,-1-2-1,1-2-1,2-4-6,4-7-74,0-8-74,3-14-47,0-15-149</inkml:trace>
  <inkml:trace contextRef="#ctx0" brushRef="#br0" timeOffset="1460">522 566 642,'7'-1'0,"7"1"0,7 5-8,13 6 11,10 5 44,8 4 7,0 5-21,-7 4-11,-6 5-12,-9 3-6,-8 1 4,-9 2 4,-7 2-7,-6 0-5,-10-4 0,-8-5 8,-5-8 2,-9-8 4,-6-7-4,-7-6-6,-5-4-2,1-4-4,5-6-12,12 1-21,14 2-12,16 2-46,10 0-127</inkml:trace>
  <inkml:trace contextRef="#ctx0" brushRef="#br0" timeOffset="2060">1384 387 754,'0'0'0,"0"0"38,-2 3-40,-4 7-34,0 8-62,-5 6-93,-2 3-149</inkml:trace>
  <inkml:trace contextRef="#ctx0" brushRef="#br0" timeOffset="2210">1307 780 613,'6'3'0,"4"2"-4,2-2 5,4 0 2,-5 0-6,-11-3-394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6:54.29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0 263 808,'2'0'0,"1"0"16,6-6-19,-4-7-76,-2-7-488</inkml:trace>
  <inkml:trace contextRef="#ctx0" brushRef="#br0" timeOffset="12984">3780 4 102,'-18'-6'168,"-4"6"18,-3 15-44,0 9 21,2 8-54,4 3-16,10 1-19,8-3-9,9-3-31,13-3-1,9-1-4,10-4-9,8-5-11,8-3-8,9-8 4,2-5-10,-7-7-202,-15-19-479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6:52.90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19 116 161,'-10'0'0,"4"0"340,3 0-216,3 0-18,14-2-37,12-4-24,20-2 44,16-3-21,11 1-18,7 0-13,-1 2-11,-4 1-4,-6 0-11,-10 0-5,-8-1-4,-13 1-4,-11 4-79,-10-1-11,-10-2-31,-7 0-53,-12 0-154</inkml:trace>
  <inkml:trace contextRef="#ctx0" brushRef="#br0" timeOffset="234">545 76 689,'-8'29'0,"-1"4"236,2 4-155,2 1-5,3 0-22,2 1-8,0 0-16,0-3-8,2-2-14,0-3-7,2-4 2,-2-3-6,1-2-35,-2-4-31,0-4-15,3-6-66,5-8-86,2-6-238</inkml:trace>
  <inkml:trace contextRef="#ctx0" brushRef="#br0" timeOffset="702">947 220 299,'-8'-20'0,"-6"6"290,-4 11-110,-3 3-75,-3 7-39,2 11-30,2 9-1,4 12-10,6 11 2,5 9 4,5 4-2,3-2-11,8-1-12,4-3-3,0-5-4,0-3 2,1-6-1,-5-8-1,-3-8-35,-4-10-8,-5-10-43,-9-7 5,-6-10-59,-5-12-57,-6-10 40,-4-3 118,0 1 34,3 8 12,6 7 288,9 7-138,6 7-46,6 1-45,1 2-31,0 1-24,8-2 1,4 0 6,6-2-4,5-2-8,5 0-4,4-3 2,4 0-2,0-6 0,-1 1-2,-1-4-145,-6-3-118,-4-4-236</inkml:trace>
  <inkml:trace contextRef="#ctx0" brushRef="#br0" timeOffset="1232">1220 143 941,'0'0'0,"0"0"0,0 3-10,2 7 10,1 9 0,-3 5-263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7:02.42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6 141 489,'-4'-5'0,"4"3"341,3 1-270,15-2-50,16-2 10,15-4 22,14-3-18,9-4-14,0-2-9,-2 0-8,-8 0-1,-6 5-3,-13 2 0,-13 6 0,-12 3-101,-12 2-19,-6 2-56,-13 3-28,-8 0-63</inkml:trace>
  <inkml:trace contextRef="#ctx0" brushRef="#br0" timeOffset="239">374 126 614,'-11'37'0,"6"10"236,3 8-150,4 4 16,9-2-28,3-1-11,2-8-31,-3-5 1,-1-6-16,-3-3-8,-1-3-3,-1 0-6,-2-3 0,3 0-171,-4-8-18,-3-18-521</inkml:trace>
  <inkml:trace contextRef="#ctx0" brushRef="#br0" timeOffset="832">973 441 244,'7'-4'0,"4"4"83,0 11 10,-1 8 53,1 4-23,1 2-34,-2-2-35,1-6-8,-1-6-18,0-6-5,0-5-10,1 0 1,0-10 2,-1-7-6,-4-5-2,-5-5-6,-2 0-4,-13 0-34,-2 5 5,-5 6 6,-1 8 8,1 8 5,3 6 1,7 7 13,9 5-4,5-1-22,17-3-15,12-7-1,12-7 4,8-7-27,4-8 0,0-5-65,-1-4-19,-4-7-45,-5-3 66,-8-4 126,-7 2 0,-12 4 217,-12 7-128,-7 8 29,-18 7 36,-7 9-46,-5 4-42,0 14 1,-1 15-18,3 13-13,6 13-8,9 11-3,8 3-12,5 1-11,11-1 0,3-5 0,3-3-1,0-8-2,1-3-18,-6-8-38,-7-8-43,-5-12-132,-10-15-80</inkml:trace>
  <inkml:trace contextRef="#ctx0" brushRef="#br0" timeOffset="1424">1185 724 780,'7'-11'0,"18"1"35,14-2-31,7-2 54,8-1-10,-2 0-22,-4 4-22,-8 5-8,-12 2-158,-15 4-249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5:42.69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20 122 78,'-6'-1'0,"0"1"260,0-2-136,4 2-23,2-1-29,0 1 1,3 0-40,8 0-22,10 0 16,14-2 18,10-2 2,11-1-19,8-4-1,3-1-2,4-3-3,-2-3-12,-5 1-8,-6 1-1,-12 2 3,-11 3-3,-13 3-2,-10 4-39,-9 1-22,-3 1-19,-13 1-17,-4 5-72,-7 1-132,1 0 73</inkml:trace>
  <inkml:trace contextRef="#ctx0" brushRef="#br0" timeOffset="281">503 30 456,'-3'14'0,"0"11"168,3 13-70,0 11 12,0 4-46,7 6 2,3-1-20,1-6 1,0-4-17,-1-3 1,-3-5-4,-2 0-15,-4-2 2,-1-5-8,0-4-6,0-6 0,0-10 0,0-3-146,1-9 12,5-5-143,6-14-42</inkml:trace>
  <inkml:trace contextRef="#ctx0" brushRef="#br0" timeOffset="593">775 565 604,'8'4'0,"3"-1"119,1-1-47,3 0 1,3-2-38,2 0-10,2-5-15,3-4 2,-2 0-4,0-2-2,-2-3-6,-3-1 0,-3-1 14,-1 0-10,-5 0-4,-4-1 0,-4 2-27,-1 1 1,-8-1-4,-2 5 1,-6 0 3,-2 4-3,-2 1 13,-2 4-9,-2 1 34,-1 0 24,1 7-3,2 5 8,2 4-10,6 3-6,5 6-14,6 3 21,3 2-6,7 3 2,5 2-3,5-2-12,4-1-3,-1-3 10,4-5-11,-2-4 3,3-6-1,-2-5-6,-1-4 5,-1-5-4,1-3 2,4-8 2,3-4-5,-3-2 5,-3 1-14,-7 4-71,-8 0-8,-5 1-68,-3-2-114</inkml:trace>
  <inkml:trace contextRef="#ctx0" brushRef="#br0" timeOffset="1217">1379 301 944,'0'0'0,"0"1"-8,0 0 35,0 7-17,-6 8-20,-7 8-77,-4 2-208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7:06.39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125 36 163,'-3'-18'0,"-2"5"336,1 8-221,3 5-2,1 10-71,0 16-51,1 19 18,4 12 126,2 5-99,4 2-14,3-3-15,3-1-1,-3-5-4,-2-3 0,-4-4-3,-6-5-45,-4-4-67,-8-9-82,-10-13-179</inkml:trace>
  <inkml:trace contextRef="#ctx0" brushRef="#br0" timeOffset="250">0 415 738,'0'-7'0,"5"1"42,5 1 10,2-2 19,6 3-18,6-2-19,5 1-13,6 0-6,1 1-13,-2-3 0,0 0-4,-3-3-67,-1-2-31,-2-5-47,-4-9-142,-5-11-86</inkml:trace>
  <inkml:trace contextRef="#ctx0" brushRef="#br0" timeOffset="453">444 11 663,'-4'7'0,"0"11"98,3 9-53,1 8 40,8 9-22,6 4 4,2 5-25,3 2-10,-2-4-14,-1-3-9,-3-8-4,-2-4-2,-2-8 0,-3-4-3,1-9 0,-3-5-52,3-6-4,4-4-19,3-11 31,3-12-12,0-7 14,0-2 22,-4 5 20,-3 10 0,-6 10 0,-2 6 54,-1 1-25,0 4-8,2 7 3,1 8 26,1 6-17,2 1-12,1-1-13,2-3-8,-1-3 0,1-3 3,4-2-2,-1-3-1,4-3-13,3-6-24,5-2-2,3-9-22,4-9-17,-1-4-64,-2-8 17,-3-6-55,-1-2 59,-4-1-44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7:07.8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239 323 579,'-8'-4'0,"-5"4"123,-12 11-64,-8 7-8,-6 7 17,-2 4-35,7-1-15,8-2 0,10-7-6,12-5-10,4-4-4,11-2-8,10-3 3,7-2 9,8-2 3,3 2-3,-2 3-1,-3 5 1,-7 5-4,-8 1 0,-7-1 2,-8-3 0,-4 0 1,-10 0-1,-11 1 10,-8 2 0,-5-2-7,-1-1 0,4-2-5,8-2-20,11-4-63,8-5-52,8-4-161</inkml:trace>
  <inkml:trace contextRef="#ctx0" brushRef="#br0" timeOffset="390">437 526 755,'0'16'0,"0"5"128,0 3-50,-1-3-1,1-3-9,2-4-33,9-2-16,5-4-10,6-4-10,4-4 2,3-5 3,1-9-6,-2-7-45,0-6 1,0-5-36,-1-1 9,-7 4-2,-6 7 31,-9 9 37,-5 8 11,0 5 20,-4 0 28,1 3 3,1 5-12,1 4-10,1 2-8,0 1-4,1 1-7,6 0-8,2-1-3,3-1-4,2 0-1,0-4-49,-1 0-29,5-2-52,-2-8-57,0-9-217</inkml:trace>
  <inkml:trace contextRef="#ctx0" brushRef="#br0" timeOffset="795">853 28 893,'-4'0'0,"4"18"57,2 13-44,9 19 66,7 14-12,5 8-30,0 1-19,-5-4-10,-4-6-6,-8-11 3,-2-11-6,-2-11 1,-1-12 0,0-10-43,0-8 8,2-4 10,7-17 1,7-11-21,7-8-15,1-1 31,-3 9 11,-5 13 16,-3 13 4,0 6 18,0 11-10,2 6 13,-1 2 5,-1 1-3,-2-1-4,-7-3-14,-1-1-5,-4 0-3,-6-1 0,-8 0 2,-8-1-2,-5 0-23,-1-2-10,0-4-8,5-6-53,5-3-93,6-13-214</inkml:trace>
  <inkml:trace contextRef="#ctx0" brushRef="#br0" timeOffset="1281">1297 0 921,'-1'26'0,"-3"19"35,0 12 18,2 4 1,2 4 8,6-1-19,3 0-18,-2-3-16,-2-4-7,-3-7-1,-2-6-2,0-5-16,0-9-50,-2-7-7,-2-8-75,2-12-35,2-8-224</inkml:trace>
  <inkml:trace contextRef="#ctx0" brushRef="#br0" timeOffset="1515">1450 481 647,'0'-2'0,"1"2"241,1 0-156,3 1-33,2 9-33,4 6 9,1 4 3,0 4-19,1-1-11,-3-2 2,-4-1-6,-3-1-45,-3 0-77,-9-5-30,-5-8-264</inkml:trace>
  <inkml:trace contextRef="#ctx0" brushRef="#br0" timeOffset="1749">1514 230 918,'-5'-19'0,"1"7"54,-2 5-61,-6 4-235</inkml:trace>
  <inkml:trace contextRef="#ctx0" brushRef="#br0" timeOffset="2264">1655 557 750,'-2'11'0,"2"4"24,0 2-14,3 0 24,4-2 11,2 0-11,0-3-19,-4-2-7,0-4 2,-2-3-7,-2-3-2,0 0-2,4-10 2,2-9-3,4-8-29,2-7-40,3-3 27,0 3 16,-2 7-11,-4 8 32,-3 10 14,-3 8 86,-1 2-48,0 11-28,2 7 28,-1 5 12,2 1-13,1-2-12,2-4-17,0-6-9,2-4-2,1-5-1,3-4-1,1-1 3,3-9-10,5-9-55,-2-6 3,0-5-26,-5-4 10,-6 3 21,-5 3 45,-5 10 8,-1 6 28,0 9 56,0 3-31,0 5-15,-1 7-22,1 7 28,0 6 2,1 2-17,5 0-7,0 0-8,2-2-6,-2-1-5,1-3 1,-2-1-5,-2-1 0,-1-2-89,0-2-10,0-3-66,2-9-127</inkml:trace>
  <inkml:trace contextRef="#ctx0" brushRef="#br0" timeOffset="2888">2306 441 757,'-25'16'0,"-6"6"150,2 5-77,4 0 9,7-3-2,7-2-42,4-3-22,5-5-6,2-3-11,1-3 2,6-3 0,6-4-6,5-3-21,6-11-8,5-7-22,0-7-7,-1-3-8,-3-5 35,-8 4-5,-4 8 12,-8 8 30,-3 9 45,-2 6 15,0 3-28,0 8-12,2 7 12,0 5 24,1 2-35,3 2-4,3-2-9,3-2-8,0-4 1,2-2-4,1-3-52,-3-2-50,-2-7-23,-1-5-226</inkml:trace>
  <inkml:trace contextRef="#ctx0" brushRef="#br0" timeOffset="3325">2675 93 879,'-4'28'0,"-1"13"0,2 10 86,1 5-18,2 4-29,1 2-5,4 0-18,2-3-12,0-5-2,3-9-4,-3-10-17,0-8-36,-5-10-46,-2-10-75,-12-7-142</inkml:trace>
  <inkml:trace contextRef="#ctx0" brushRef="#br0" timeOffset="3574">2509 345 774,'-3'-1'0,"3"0"158,0 1-116,8 2-6,7 8 0,6 4 1,6 1-20,1-1-7,2 0-5,0-2-7,-2 0 2,0-3 0,-4-2-165,-4-3-93,-4-4-240</inkml:trace>
  <inkml:trace contextRef="#ctx0" brushRef="#br0" timeOffset="3793">2911 494 733,'2'15'0,"1"3"101,-2 2-14,2-1-13,0 0-15,0 2-33,-3-5-17,1-1-6,1-3-1,-2-5-4,-2-3-72,-8 0-11,-4-6-118,1-14-259</inkml:trace>
  <inkml:trace contextRef="#ctx0" brushRef="#br0" timeOffset="3996">2989 263 714,'-7'-16'0,"2"6"182,3 4-145,2 3-24,0 3-13,4 9 0,1 12-121,1 4-85,3-1-187</inkml:trace>
  <inkml:trace contextRef="#ctx0" brushRef="#br0" timeOffset="4167">3105 573 628,'3'22'0,"3"2"209,-3-5-126,4-5 1,1-2-29,3-1-24,2-3-22,-1-4-3,6-4-2,-1-1 0,5-8-3,2-5-2,-2-7-35,0-5-18,-1-6 4,-6 0-25,-5 4 21,-9 7 43,-7 6 11,-17 6 0,-9 5 11,-7 4 2,-7 0 11,8 7-4,4 3-2,8 3-15,14 2-6,5 1-73,7 2-56,9-1-195</inkml:trace>
  <inkml:trace contextRef="#ctx0" brushRef="#br0" timeOffset="4542">3484 594 499,'31'-30'0,"5"-2"109,3-3-35,-1 6 6,-2 8 1,-4 12-2,-6 9-4,-4 19-22,-7 14 5,-5 14-2,-3 9-20,-5 2-16,-1-3-13,-1-2-7,-1-7 0,-15-12-316,-10-14-581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7:15.17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318 199 287,'-6'-22'0,"-3"-1"149,-3-2-98,-4 3 31,-2 2 12,1 4 11,1 8-45,1 8-12,-2 9-23,-1 23-15,0 16-1,3 15 23,6 7 2,6-1-5,3-5-11,8-5-1,4-5-7,2-2-2,2-3-4,-2-4-4,-2-5 0,-6-8 0,-2-6-47,-4-12-39,-4-7-6,-6-7-82,-7-14-79</inkml:trace>
  <inkml:trace contextRef="#ctx0" brushRef="#br0" timeOffset="312">0 469 687,'0'-9'0,"11"5"118,8 2-104,5 2 35,3 0 25,2 2-6,1 2-14,1 1-20,0 1-16,1-2-13,-1 0-3,-2-2-4,-1-2-117,-1 0-1,-4-1-119,-1-6-105</inkml:trace>
  <inkml:trace contextRef="#ctx0" brushRef="#br0" timeOffset="531">593 446 649,'12'12'0,"3"2"126,-4-1-77,-2 0 16,-4-4-2,-3-1-19,-2-4-4,0-2-12,0-1 3,0-1 8,-5-2-9,0-6-6,2-6-14,2-7-7,4-8-6,7-7-2,4-2-6,4 3 7,3 7 0,3 6-1,2 6-7,3 5-19,-4 4-36,0 7-34,-5 3-35,1 7-54,-4 4-172</inkml:trace>
  <inkml:trace contextRef="#ctx0" brushRef="#br0" timeOffset="827">985 418 623,'4'21'0,"1"3"205,1-2-150,3-4 3,3-5 11,2-5-26,4-5-12,5-3-15,5-10-8,0-8-2,-2-6-5,-2-3 1,-8-3 4,-4-4-12,-10 3-25,-3 2 16,-12 7-20,-6 7 16,-7 10 13,-4 5 1,1 10 3,0 5 2,3 4 0,7 3-6,5-1-27,10 0-19,4-2-59,11-5-53,11-6-146</inkml:trace>
  <inkml:trace contextRef="#ctx0" brushRef="#br0" timeOffset="1170">1359 497 507,'2'1'0,"0"-1"205,-1 0-124,0 0 44,2-3-45,5-9-36,6-7-43,11-7-2,4-10-12,5 0-6,1 2 13,-2 6-7,-4 13 12,-4 11-2,-6 6 4,-3 13 13,-1 6 12,-1 6 3,1 2-7,-2 3-17,-2-1-1,1 1-2,-6-2-4,-1-1-68,-3-7-35,0-10-144,4-12-218</inkml:trace>
  <inkml:trace contextRef="#ctx0" brushRef="#br0" timeOffset="1529">2081 0 896,'-4'29'0,"1"10"46,2 5 13,1 4-8,6 2-18,5 4-12,5-1-12,4-4-7,2-7-4,2-8-23,-3-7-14,-4-6-8,-5-5-50,-7-8-46,-5-8-220</inkml:trace>
  <inkml:trace contextRef="#ctx0" brushRef="#br0" timeOffset="1794">1906 332 938,'31'-11'0,"14"-5"-2,10-2 27,6 0-10,-3 3-15,-10 3 0,-12 4 0,-15 3-128,-16 4-260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7:19.2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17 6 126,'-5'12'0,"-2"11"400,4 10-292,1 6 4,2 2-45,8-5-1,6-7-24,3-8-8,5-5-15,2-9 1,2-6-2,-1-4-2,2-13-4,-4-6-6,-1-6-2,-3-5-3,-6-1-2,-9 0-21,-5 3 0,-13 7 9,-9 5 6,-5 7 2,-4 5 2,-1 6 4,2 1-2,3 5 0,8 4-7,4 2-29,10 4-6,6 1-54,10-2-73,13-5-137</inkml:trace>
  <inkml:trace contextRef="#ctx0" brushRef="#br0" timeOffset="374">475 215 739,'8'16'0,"-1"0"89,-1-4-57,-4-4 23,-1-3-8,1-3-21,-2-2-9,0 0-3,0 0 12,-2-6 3,-5-6-20,-2-5-10,4-8 1,3-6 0,3-6 1,8 1-1,4 6 0,1 8-3,4 10 20,4 5-7,3 4-9,2 3 0,0 6-2,-3 5-107,-6-8-260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7:20.23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0 250 851,'3'4'0,"0"12"60,4 7-67,2 4 14,0-1 46,2-2-13,1-2-6,0-3-18,-4-4-12,-1-2-3,-6-3-2,-2-1-21,-11-3-63,-4-4-49,-9-3-229</inkml:trace>
  <inkml:trace contextRef="#ctx0" brushRef="#br0" timeOffset="203">12 79 748,'0'-23'0,"3"8"128,2 1-117,4 3-9,5 2 17,5 3-15,8 6-7,5 5-71,3 9-144,-2 5-145</inkml:trace>
  <inkml:trace contextRef="#ctx0" brushRef="#br0" timeOffset="405">536 185 681,'-15'9'0,"-6"4"34,-7 4 21,-2 4 37,1 3-24,-2 2-21,6 2-16,5 1-3,10-4-1,8-3-12,4-3-7,11-5-4,7-3-3,10-7-2,8-4 2,5-6-2,4-6-22,-4-2-44,-4 1-17,-5 1-99,-4 5-48,-5 0-104</inkml:trace>
  <inkml:trace contextRef="#ctx0" brushRef="#br0" timeOffset="639">789 351 376,'9'-7'0,"2"1"192,2 1-136,1-3 6,3 1-2,5-3-23,1-1-9,2-2-9,-1-1 1,-3-1-12,-4-2-5,-7 1 0,-4-2-1,-6 0 0,-2 0-4,-7 3-18,-5 3 16,-5 6 4,-4 5 0,-5 4 27,-3 9 8,-1 7 19,2 3 6,6 2-15,8 1 2,8 4-1,7-2-2,4 1-8,12-1 2,6-3-12,10-2-13,7-5-7,11-7 0,9-8-2,1-5-8,0-10-102,-6-7-122,-13-9-234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7:21.57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0 862,'0'7'0,"0"17"39,3 16 26,3 12 19,2 5-19,1 3-29,-2-2-8,-2-2-11,-2-2-7,-3-2-1,-1-1-5,-4-4-2,0-3-4,-1-6-59,6-6-43,0-8-30,7-16-135,11-13-125</inkml:trace>
  <inkml:trace contextRef="#ctx0" brushRef="#br0" timeOffset="250">441 352 500,'-13'-5'0,"-6"5"212,-10 3-113,-4 12-1,-5 9-10,-2 5-18,7 3-12,6-1-23,7-6-14,10-4-14,8-6-6,2-6 0,4-3-1,7-5 0,6-2-12,5-10 0,9-9-28,3-7-7,-2-3-21,-3 1 37,-7 9 14,-9 10 15,-4 9 4,-6 4 11,-1 11 21,1 5 15,-1 3 5,2 1-14,2-1-5,3 0-11,3-4-8,-1-3-10,2-3-6,-2-5 0,1-4 0,2-3-82,2-8-20,2-10-38,0-9-159,-2-12-205</inkml:trace>
  <inkml:trace contextRef="#ctx0" brushRef="#br0" timeOffset="656">666 376 810,'2'17'0,"-1"3"97,2 2-60,2-5-11,2-6 1,5-2 1,6-6-5,6-3-11,5-3-5,3-10-14,0-4-25,-3-5 0,-3-3-21,-3-3 25,-5 0 11,-7 4 1,-4 8 4,-4 10 13,-1 7 11,0 17-12,0 12 0,2 14 53,1 12-10,2 6-12,2 5-13,-2 3-3,-3-2-10,-4-1-3,-14-4-2,-10-6 0,-11-10 3,-10-10-3,-5-11 0,-3-12-45,2-14 32,6-9 12,9-18-16,11-11-21,17-8-14,11-6 29,23 3-57,12 3-56,11 9 86,6 10 49,2 7-1,3 4-11,-5 2-5,-2 0 7,-3 0 7,-2-2 7,3-2 20,-1-5 1,-2-3 18,-4-1 0,-11-1 5,-9 0-17,-9 3-5,-11 5-5,-6 3 13,-14 6 15,-11 5-30,-10 4-1,-8 2-4,0 8 10,5 3 26,12 4 14,10 6 1,7 2-36,9 5 0,2 0 0,11-3-6,8-1-9,10-2-3,7-6-6,8-1-2,5-9-3,-1-5-40,-3-1-42,-4-6-72,-5-4-7,-1-1-142,-5 0-14</inkml:trace>
  <inkml:trace contextRef="#ctx0" brushRef="#br0" timeOffset="1378">1608 580 166,'6'12'0,"0"3"370,-4 1-190,-2-1-83,0-3-26,1-2-28,-1-3-2,0-4-10,0-1-5,-1-2-6,-1 0 4,1-2 4,-5-7-17,0-6-7,0-5-6,1-5 1,4-6-2,1-4 3,10-3 0,6 2-3,8 8 5,5 6 3,9 7-9,3 5-50,1 2-89,-4-3-156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6:49.68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843 35 169,'0'-5'0,"0"0"66,1 0-46,2-2-2,-1 1 1,0 2-10,-2 2 11,0 1 24,0 1 15,0 0-8,0 0-7,0 0-11,0 0 18,0 0-4,0 0 1,0 0-13,0 0-2,1 0-15,0 0-1,1 1-6,1 6 13,1 4 17,0 3 2,-1 3-12,1 3-3,1 0-10,-2-2 1,2 2-3,1-2 2,-2 0-3,-1-1 2,0 0-5,1 2 0,-1 0-4,-2 0 4,1 1-3,-1-1 6,0-3-6,-1-2 2,1-1-5,0-3 2,0-1-4,0-3 4,0 1-2,-1-1 1,0 1-1,0 2-3,0-2 3,0 1 0,0-2 0,0 1-3,0-3 0,0 1 2,0-1 1,1-1 1,-1 0-3,2 3-3,0 0 2,-1 1 2,0 1-2,2-1-3,-2 0 0,1-1 6,-1-3 0,-1 1-4,0-1 1,0-1-1,0 0 0,1 1-1,-1-2 1,0 3-4,0 0 3,0 1-1,1-1 0,0 0 0,-1 0-1,1-3 1,0 0 0,-1-1 1,0 0-1,0 0 1,0 0-10,0-5-71,-1 0-78,1 2-152,1 3-188</inkml:trace>
  <inkml:trace contextRef="#ctx0" brushRef="#br0" timeOffset="2293">173 220 232,'-2'-2'0,"-1"0"95,1 0-21,1-1 12,0 2-27,0 0-7,1 1 1,-1 1 22,-2 7-13,-3 8 21,-1 6-32,-4 3-10,0 3-11,-1-1-3,-2-1-7,1 1-5,-2-3 0,4 0-5,0-3-3,0-2-1,1-3 3,2-3-2,0-1-1,5-4-5,-1-3 1,2-3-4,2-2 2,-2 0 0,2 0-71,6-1-18,4-8 26,6-3-56,2-6-64,0-4-154</inkml:trace>
  <inkml:trace contextRef="#ctx0" brushRef="#br0" timeOffset="2699">182 230 300,'0'-2'0,"-2"1"265,0 0-139,2 1-31,0 0-41,0 0-5,0 0-10,0 0-1,5 4-22,3 5 10,3 6 3,3 5 4,1 2-13,1 1-5,2 1-5,-1 0-4,1-1 0,-2-4-3,-2-1-1,-2-4-1,-3-1 0,-1-1 0,-4-2 0,-4-1 1,0 0 0,-5 0 1,-4-1-2,-1-1 0,-5 0-2,-2-1-2,-1-1 1,-6 0-1,1-1 2,-3 1 1,0-1 0,2-1 0,-1-1 2,2-1-1,0 0 2,3-1-4,4 1 2,5 0-2,4 0 0,5 0 1,2-1 0,0 0-53,8 0-29,8 0-6,8 1-19,5-2-163,2-11-176</inkml:trace>
  <inkml:trace contextRef="#ctx0" brushRef="#br0" timeOffset="3385">488 200 426,'-3'-4'0,"3"2"187,0 1-83,0 1-1,0 0-59,6 8-26,0 6 18,1 5 12,0 5-14,-2 2-1,0 1-14,-1-1-1,-3 1-5,0 0-5,-1 2-6,-1-2 2,-4-2-3,-1-4 1,3-7 0,2-6-3,1-6 1,0-2 0,0 0-8,1 0 2,5-1 6,4-5 0,4-1 5,3 1-3,3 1 3,3 2 4,3 0-1,1-2-2,6 0 5,-3 0 3,-1 1-3,-9 1-2,-5 1-8,-8 2 0,-3 0-2,-4 0-227,-14 0-303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6:47.70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17 52 17,'-3'-3'0,"0"0"136,-1 2-98,2 0 5,-1 1-17,3 0-16,-1 0-9,1 0-1,0-1 0,0 1 0,-1-1-14,1 0 17,0-2-1,0-1-2,1-2 0,1 3 0,-1 0-13,0 1 11,-1 1 2,0 0 0,0 1 0,0 0 7,0 0 4,0 0-7,0 0-4,0 0 0,0 0 26,0 0 17,0-2 1,0 0 13,0-2-26,0 2 4,0 0-4,1 0-3,0 2 11,-1-1 31,0 1-49,0 0-7,0 0 1,0 0 6,0 0-11,0 0-8,0 0-3,0 0 2,0 0-2,0 0 1,0 0 0,2 0-65,-1-3-175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7:00.20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3183 35 12,'0'0'9,"0"0"22,0 0 94,0 0-42,0 0-38,0 0 30,0 0-19,-1 0-10,1 0-34,0 1 1,0 5 17,0 0 17,2 1-6,-1 4 6,0 2-24,1 2-9,-2 2-2,2 3 3,1 1 4,0 1 11,2-2 0,-1-1-17,-1-3-8,-1-1-2,0 0 0,-1-3 0,1 0 0,0 0 5,1 0-3,-2-2-1,2-1-3,0-1 2,0-1-1,0 1-2,-1-1 0,1 1 2,-1-2-2,-1 0 3,0-1 1,2 0-2,-2 0 2,1 1 0,-2-1 1,1 2 3,0 0 3,-1 0 5,0 1-6,0 0 2,0-1-5,1-3-1,-1 0 2,1 3-3,-1-2-1,2 7 8,-2 1-3,0 1 1,0 2-5,0-2-4,1-2 3,-1 2-4,0 0 0,0 1 0,0 1 0,0-1 20,0 1-7,0-2-3,1 2-4,1-3-3,1 2 1,1-1-4,-2-3 0,1 3 0,-1-4 5,-1 3-4,3-1 5,-2 1 1,0 2 5,0-3-4,0 2 1,0-1 6,0 0-6,0 0-1,-1-2-2,-1-3 2,0-1-4,0-3 0,0-2 0,0-2-4,0 0 0,-2-5 0,-6-8-60,-8-12-215,-7-15-530</inkml:trace>
  <inkml:trace contextRef="#ctx0" brushRef="#br0" timeOffset="1528">1985 75 47,'1'-2'0,"-1"1"40,0-1 64,0 2-61,0-1-19,-1-3 1,1 1-3,0-2-5,0 0-1,0 2 4,1 2 28,-1 1 3,0 1 7,0 8-35,0 6 39,2 4 2,0 3-30,2 2-16,0-1 2,0 1-8,1 2 2,-3 2 1,1 4 15,-1 1 11,0 0-18,1-1-7,0-1 0,-1-1-1,0-2-6,1-3-3,-1-2 0,2-3-2,0-3 1,-2 0-4,2-2 2,-2-1 1,-1 0 4,0 0 1,-1 1 5,0 1-1,0 1 1,0-3-5,0-1-1,0 0-5,0 1-1,0 1 0,1 0 6,0 0 2,0-1 5,-1-2-3,0-1 0,0-1-5,0-1-2,0 0-1,-1 1-3,0 1 2,-1 1 2,-1 1 1,1-2 3,1-2-3,0-2-2,0-4-3,1 1-1,0-3 0,0 5-2,0-1 3,0 2 1,0 1 2,0-1 2,0 0-1,0-2 2,0-1-4,0 0-2,0 2-1,0 2 0,0 3 0,0 0-2,0-2 2,0 0 0,0-5 0,0-2-2,0-2-7,3-2-44,4-9-66,-3-14-140</inkml:trace>
  <inkml:trace contextRef="#ctx0" brushRef="#br0" timeOffset="3231">2190 861 42,'-2'0'0,"2"-2"206,-2 0-55,-1-1-103,2-1 19,-1 3 2,2 0 5,0 1-36,-3 0-9,-1 5-13,-6 5 8,-2 4-13,-3 3 2,-1-1 0,-2 2 4,-1 1-6,-2 0 1,-2 1-7,3 1 0,1-2-5,6-1 0,5-6-1,6-6 1,2-3-7,9-2 0,9-1 11,5 0 11,5-2-4,2-1 2,0 1 1,1 0-1,-2 0-1,-3 1 2,-5 0-6,-7 1-4,-4 0-1,-7 0-4,-2 0-15,-1 1-78,-3 1-151</inkml:trace>
  <inkml:trace contextRef="#ctx0" brushRef="#br0" timeOffset="3871">2208 994 319,'-2'0'0,"1"-1"53,1-3-19,0 1 10,7 0 1,4 0-19,4 1 15,2 1-3,3 1 12,0 0-3,4 0 2,3 0-20,4 0-4,3-1-15,2-5-1,3-1-5,-1 1-2,0 0 0,-1 2 0,-1 0 2,-3 2 6,0 1 2,-2 0-1,-4 0-6,0 0-4,-4-1-1,-1 1 0,2-2 4,1 2-1,1 0 11,1-1 11,0 0-9,-2-1-7,-1 0-3,-5 0 2,-2 1-4,0-1 3,-1 1-3,2 1-3,0-1 0,0-1 0,0 1 1,-1 0 0,-3 1 2,-1 1 1,-1 0 5,2 0-4,-2 3 2,1-1-6,0-1 2,1-1-6,2 0 3,-1 0 11,-2-3-9,-2 2-1,-3 1 0,-3 0-3,-1 0 1,1 0 0,-2 0 2,0 0-2,3 0 0,-1 0 1,0 0-1,0-1 0,-3 0 0,-1 0 4,-1-2-1,-5-2-6,-6 0-43,-4 1-23,-4 4 3,-2 0-33,0 0-26,0-2-2,1-1 67,0-4-8,0-2 46,0-2 19,-1-1 6,3 2 62,3 0 8,4 3 42,3 1-34,2 2-22,1 0-9,3 0-2,2 2-15,0 1-7,0 1-10,0-1-3,0 1-1,1 0-3,7 2 0,6 6 15,2-1-5,3 4-7,2-2-7,2-2-1,0 2 0,2-2 2,-2 3-4,0 2-1,-1 3 4,-1-1-2,-2 2 0,-3-3 3,-3-4 1,-3-2-7,-4-3 0,-5 0 5,-1 1-6,-13 3 2,-8 7 16,-11 4-12,-4 1-2,-3 0-3,-2-2 0,4-1-112,-2-3-90,5-9-504</inkml:trace>
  <inkml:trace contextRef="#ctx0" brushRef="#br0" timeOffset="5977">1 0 61,'-1'0'0,"-1"0"75,2 0-23,0 1 154,0-1-138,0 2-54,2 2-2,2 7 24,-1 5 15,0 9-27,-1 5 5,-2 2-6,3 2 4,-1-1-11,1 3 0,2 3 1,-1 4 2,2 2-6,2 2 2,0 1-5,2-2-4,0 0-1,-2-3 0,0-3-4,-3-4 1,-3-2-1,-2-1 1,0-1 0,0-2 5,0 1 1,0 0-2,2 0 2,0 4-1,0-1-5,-1-1 2,-1-3-4,0-3 0,2-2 1,-2-2-1,2 2 1,1 3-1,-1 1 0,2 1 2,-1 1 5,-1-1-2,3-2-5,-4-1 0,2-4 0,0-2 9,-3 0-5,1-1 5,0 2 1,-1 3 0,0 2-4,0 2-4,0 1 2,0-3-4,0-4 0,0-2 1,0-3-1,0-2 0,1-1 0,-1-1 0,0 2 7,0-1-3,0 3-2,0 3-1,0-2 1,0 3-3,0 0 2,0-2 2,-1 1 0,1-2 0,0-1 0,0-1 1,-1-1 0,0 4 1,0 3 1,0 5 3,-1 1 4,0-4-7,1-3-2,1-7-1,0-7-1,-1-2 0,-1-4 1,0-2-5,2 0 3,0 0 0,0 0 1,0 0 0,0-5-4,0-7-130,0-14-243</inkml:trace>
  <inkml:trace contextRef="#ctx0" brushRef="#br0" timeOffset="7568">3347 916 69,'-2'-2'0,"2"0"11,-2 0-11,2 0 22,0 0-1,0-1-22,2-2 0,1 4 2,0 1 14,-1 2-6,-1 7-4,0 1 69,-1 4-35,0 2 35,0 2-20,3 1-11,0 1-17,2 3-3,-1 2-3,2 1 6,-1 3 0,-1 4 22,0 0-9,-1 2-7,-1 0-15,-1-1-5,1 1-4,0-2 0,-2-1-4,0-1 2,0 2 3,0-1 9,-2 0-4,0-1-3,1-3-5,1 1 1,0-4 0,1-1-2,4 0-3,-1 0 1,0-1-2,0 1 6,-1-3 0,-1-1 8,1-1 1,1 0 2,-3-1-2,1-2 0,0 0-9,0-2 0,1-1-2,-2-4-2,1-1-1,-1-1-2,-1-3 0,3 1 0,-3-2-105,-3-7-279</inkml:trace>
  <inkml:trace contextRef="#ctx0" brushRef="#br0" timeOffset="11003">333 1907 95,'5'-3'180,"-2"3"-37,-3 0-48,0 8-72,-4 8 36,-8 4-4,-3 2-14,-1-1-22,0-3 1,2-4-10,1-1-2,0-1 4,-2-1 7,4 1-7,1-1 4,6 1-8,4 1-2,0-1 1,7-1 3,5-2-2,5-4 9,6-5 1,3-5 14,4-11-2,1-2-5,0-1-14,-6 4-8,-3 6-4,-6 9-46,-10 12-111,-6 3-345</inkml:trace>
  <inkml:trace contextRef="#ctx0" brushRef="#br0" timeOffset="12032">481 1853 116,'12'-5'0,"-4"3"174,-3 2-130,-2 2 28,-3 6 57,-5 4-16,-5 3-9,-5 3-40,-5-1-19,-3 3-25,-4-5-1,0 1-1,0-2-4,-1-2-5,3 0 1,2-3-4,5 1-2,4-4-2,5-1 0,2-2 3,4-2 11,1-1 4,1 0-17,1 0-2,0 0-2,-1 1 2,1 0 1,0-1 2,0 1-2,0 0-2,0 4 0,2 2-1,5 3 8,8 2 4,4 1 0,7 0 3,5-1 2,4-4-3,0 0 4,2-4-2,-4-2-1,-6-1-2,-5-1-3,-10 0-5,-8 0-3,-3 0-1,-1 0 0,-7 1-88,-6 4-89,-8-5-96</inkml:trace>
  <inkml:trace contextRef="#ctx0" brushRef="#br0" timeOffset="12765">504 1981 280,'-14'-1'0,"2"1"180,2 0-138,3 2-19,2 3 8,2 0 17,2 1-10,1 1-15,1-2-9,6-3-4,8-2 7,6-1 9,8-4 12,4-2-15,2 2-11,4 3-6,-2 2 3,2 0-3,0 3 1,1 2-4,1-3 0,4-2 3,4-2 33,4-4-25,1-1-11,1 0-2,-2 0 5,-1 2-1,-2 1 5,-2 2 4,-3 1 2,-1 0-11,-1 1 0,-3 0-3,0 0-1,-4 0 2,-4 0-2,-2 0 1,-3 0 3,-1 3 4,-1 2 3,2 2-8,1 0-2,2 0-2,3-3 0,3-1 2,1-1-1,3-2 0,1 0 2,-2 0 2,0 0 4,1-2-6,-1 0 0,4-2-2,0-1-1,3 0 0,0 0 2,1 1-2,3 1 0,0 1 0,4 1 0,1 0 0,0 0-1,-1-1 2,-3-2-1,0 1 1,-1 1 10,-2 1-5,-3 1-5,0 0 0,-2 0 0,-2-2-1,-2 0 0,0 0 0,-3 0 0,0 1 1,-2 0 1,-4 1-1,-4 0 0,-6 0-1,-4 0 0,-4 0 3,-3 0-3,0-1 0,-1 1 2,1 0-2,0 0 5,-3-1-5,2 1 0,-1 0 0,0 0 1,1 0 3,-1 0-2,0 0 2,1 0-4,0-1 0,2 0 4,-1-3-1,1 3-2,0-1 2,0 1-2,-1 0 1,1 0-2,-3 0 0,1 1 0,-4-1 0,-2 1 2,-1 0-2,-1-1 4,0 1 2,-4-3-1,-4-3 0,-7-1-8,-5-5 2,-6-1 0,-5 2 2,-4 0-2,-5 2-3,1 2 2,-1 0 0,4 1 1,2-1 2,6 0-1,6 0 0,6 1 3,4 2-2,8 0 0,1 2 1,3 1-4,0 1-4,4 3-5,7 3 8,6 3 3,2 3 0,3 0 3,2 0-1,3-3-3,3-4 2,2-1 2,1 0-3,-4-1 3,-1 2-3,-2 0 3,-5 0-3,-3 2 0,-4 1 1,-5 1-2,-3 3 1,-6 2 0,-6 1 0,-10 4 21,-7 3 0,-7 1-2,-5 1-8,-3-2-6,-1-2-2,0-4-4,1-2-2,4-3-53,4 1-32,3-10-111,5-7-231</inkml:trace>
  <inkml:trace contextRef="#ctx0" brushRef="#br0" timeOffset="15745">1168 2191 30,'0'-3'0,"0"1"43,-2-3 174,2-1-140,0-2-26,0-1-34,0-2-1,2 1 6,-1 0 13,-1 5 30,0 5 34,0 11-55,0 10-7,0 5 53,0 4-27,0-2-21,2-5-4,3-2-10,2 1 2,0 1-11,-1 0 6,-2 5-14,-3-1-1,-1 2-2,0-2-1,-6-3-1,1-2-5,2-5 2,2-5-1,-1-5 0,2-5-3,0-1 1,0-1 0,0 0 1,0 0-1,1 0 1,4 0-1,5-2 6,4 0-5,3 1 1,7-2 3,4 1 3,4-3 8,4-1 2,0 1 5,2-2-3,-3 2 3,0 3-5,-5 0-6,-8 0-5,-4 1-4,-8 1-1,-4 0-4,-2 0-6,-1 7-95,-4 3-103,-11-9-377</inkml:trace>
  <inkml:trace contextRef="#ctx0" brushRef="#br0" timeOffset="16603">1932 2113 191,'-5'6'0,"-3"13"255,-4 7-150,-1 9 33,-3 3-58,-3 4 2,-3 5-22,-1 5 4,-4 8-17,-3 2 0,-2 5-14,-2-3-3,2-3-9,2-7-2,5-7-7,6-10-7,3-8-4,8-8-1,3-9 0,4-8 0,1-4-30,8-4-35,7-11-24,9-8-57,-3-6-118,0-2-206</inkml:trace>
  <inkml:trace contextRef="#ctx0" brushRef="#br0" timeOffset="16977">1939 2559 386,'5'-21'0,"4"-3"108,6-5-44,5-6 11,6 2-2,4-1-25,0 7 2,2 5-12,-3 9-2,-2 8-11,-5 5 6,-3 9-3,-4 2-2,-4 4-7,-6 4-4,-4 4-9,-2 8 1,-13 5-1,-5 5-3,-9 2-1,-2-1-2,-3-2 0,2-3 5,3-3 2,4-8 4,9-4-4,3-10-3,7-4-3,5-1-1,2-3 0,10 0-4,8-1 5,7-3 16,4-3 1,6-8 4,1-5-1,3-2 11,2-3-6,-3 3-12,-3 3-8,-7 6-9,-10 7-5,-4 9-61,-13 16-82,-8-1-411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0:21.53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14 197,'1'-5'0,"-1"1"334,0 1-218,0 3 19,0 0-71,6 8-51,3 14-26,5 13 23,4 15 21,-1 16 17,-2 4-10,-1 1-11,0-1-6,-3-3-4,-3-4-3,-2-4-1,-2-6-11,0-10 2,-1-9-3,-1-6 0,-1-11-2,-1-9-97,0-7 25,0-8-22,-1-21-47,0-16-308</inkml:trace>
  <inkml:trace contextRef="#ctx0" brushRef="#br0" timeOffset="312">261 364 550,'2'0'0,"0"1"44,-1 4 8,-1 5 10,-4 7-12,-7 7-14,-4 3-19,-4 2-11,-1-4 0,3-2-6,-1-4 0,1-2 6,1-1-7,5-5-24,4-1 21,7-2 2,3 2-17,8 4 17,4 2 4,5 3 48,4-2-15,3-2 6,5-3 4,3-3 0,1-5-9,2-3 1,-3-1-12,-2 0-7,-8 0-15,-5-3-1,-6 3 0,-4 0-4,-2 0-73,-2 0-50,0 1-35,-2-1-164</inkml:trace>
  <inkml:trace contextRef="#ctx0" brushRef="#br0" timeOffset="780">788 406 868,'2'0'0,"-2"2"26,0 2-25,0 7-2,-3 8-3,-2 8-46,-6 1-154,0-1-241</inkml:trace>
  <inkml:trace contextRef="#ctx0" brushRef="#br0" timeOffset="936">830 677 833,'0'1'0,"0"1"-9,1 2 1,-1 2-51,-5-6-396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5:46.3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0 727 143,'6'-1'0,"2"-2"130,6 0-57,5-5 15,7-2-25,7-4-3,6-5-5,1 1-10,-3-3-23,-4 2-3,-7 3-13,-6-3-2,-6 1 0,-5 1-3,-8 0 5,-2 2-9,-12 4-13,-6 4-13,-7 6 16,-2 1-13,-2 10 13,0 6 26,2 3 53,0 4-18,6 4-2,4-1-3,7-1-26,8-2-9,3-2-9,10-2 2,8-2 10,10-5 4,6 0 3,8-5 3,6-2-8,3-2-8,1-2-1,-3 1 0,-6-1-3,-7-1-2,-8 0-85,-6 0-73,-8-4-66,-6-9-226</inkml:trace>
  <inkml:trace contextRef="#ctx0" brushRef="#br0" timeOffset="483">660 462 813,'9'9'0,"6"7"-24,5 3 27,3 2 59,4 1 0,2 0-23,1-1-11,-2-3-13,-5-3-9,-2-3-4,-6-3-1,-6-2-1,-2-3 0,-5-1-67,-2-3-2,0 0-16,0-4-48,0-10-90</inkml:trace>
  <inkml:trace contextRef="#ctx0" brushRef="#br0" timeOffset="717">916 435 608,'-8'-3'0,"0"3"203,1 6-125,-2 9-19,-2 10 13,-3 9-29,-6 10-3,-4 8-19,-6 2-2,-5 1-15,1-2 2,2-5-12,5-8-96,9-17-40,6-21-314</inkml:trace>
  <inkml:trace contextRef="#ctx0" brushRef="#br0" timeOffset="1310">1210 198 621,'10'6'0,"3"16"17,6 14-14,2 14 148,2 10-84,-2 3-7,3-6-41,-6-5 7,-1-7-13,-5-4-2,-5-3-11,-7 1 0,-1-1 3,-13-1-48,-8-1-25,-3-8-101,-1-15-106</inkml:trace>
  <inkml:trace contextRef="#ctx0" brushRef="#br0" timeOffset="1560">1220 560 590,'-1'-8'0,"1"5"119,1 2-52,9 1-17,12 0-1,8 0 11,10-1-20,6 0-12,1-5-11,-1 0-5,-1 0-8,-5 0 1,-7 5-10,-10 2-108,-12 10-57,-12 7-243</inkml:trace>
  <inkml:trace contextRef="#ctx0" brushRef="#br0" timeOffset="1809">1635 698 538,'23'-10'0,"6"-1"128,2-4-49,2 1-12,1-1-13,0-2-26,0-1-15,-2-1-6,-5-2-6,-5-1 3,-7 0-2,-10 2-4,-5 4-36,-7 4 17,-12 6-17,-6 6 17,-7 3-33,-5 11 55,2 3 18,4 0 15,8 0 9,12-4-4,7 0-15,4 0-8,9 3 9,4 1 5,3 2 7,5 1-7,-1-1-1,3 1-9,-1 0-9,0-1-7,0-3-2,1-2 1,-1-7-6,4-7-99,1-10-20,4-14-41,-1-9-118,-5-6-8</inkml:trace>
  <inkml:trace contextRef="#ctx0" brushRef="#br0" timeOffset="2215">2155 565 762,'5'14'0,"2"5"103,1 1-24,-1-1-26,2-1-18,-2 0-13,-1-1-8,-2-2-7,-3-4-3,-1-4-1,1-4 3,-1-3-1,0 0 12,-1-5 1,-5-5-3,-1-6-22,1-9-21,2-4 17,4-2-18,5 0 7,5 2 9,4 6 11,1 2-1,4 1-1,0 3 3,4 3 2,-1 3-1,-1 4 0,-4 6-75,-4 1-28,-7 10-148,-6 4-121</inkml:trace>
  <inkml:trace contextRef="#ctx0" brushRef="#br0" timeOffset="2574">2506 679 607,'1'22'0,"1"-2"131,0-8-83,-2-5 2,1-6 6,-1-1-12,0 0-7,0 0-16,1-6-7,3-11-1,5-9-18,5-10-12,7-4-11,4 1-4,2 8 18,0 7 15,-1 10-1,-4 7 0,0 7 12,-4 0 0,-2 7 6,-2 7-1,-2 3-5,-2 7-5,-2 3-2,-5 4-2,-2 4 0,-1 0-6,-1-1-37,0-5-15,1-9-67,8-8-22,9-12-134</inkml:trace>
  <inkml:trace contextRef="#ctx0" brushRef="#br0" timeOffset="2979">3199 493 666,'-25'18'0,"-9"8"105,-2 8-36,3 1 12,6-1-28,9-4-8,6-5-17,7-3-14,5-7-13,1-2-2,10-5-12,6-5-3,9-4 3,7-14-25,4-13-3,3-6-9,-6-6 4,-6 2 19,-11 9 4,-7 9 24,-6 11 14,-4 6 65,-1 3-19,-7 0-16,0 7-24,-4 4-7,3 7-1,1 6-1,3 3-6,5 4 0,2-1-5,11 3-2,5-2-3,4-2 4,3-3-30,-3-11-24,1-10-9,-3-11-46,0-21-28,-3-14-167</inkml:trace>
  <inkml:trace contextRef="#ctx0" brushRef="#br0" timeOffset="3416">3567 0 873,'17'51'0,"5"26"0,-2 17 161,-3 7-92,-2 2-10,-5-4-31,-1-5-24,-5-2-4,-4-7 0,-4-15-354</inkml:trace>
  <inkml:trace contextRef="#ctx0" brushRef="#br0" timeOffset="4305">4604 214 613,'-5'34'0,"1"11"194,1 5-105,3 4-17,0 2-22,6 1-4,4 1-22,-1 3 6,-1-2-15,-5 1-5,-2-4-3,-1-7-3,0-7-2,-1-11-4,-2-14-179,-3-19-159</inkml:trace>
  <inkml:trace contextRef="#ctx0" brushRef="#br0" timeOffset="5070">4187 322 334,'-14'-4'0,"-3"0"224,1 0-133,2 1 14,5-1-19,5 2 5,2 1-37,3-1-25,13-1-31,14-3-3,15-5 10,16 1 43,8-2-21,6 3 1,4 2 3,1 0 0,0 4-7,-3-1 3,-4 1-9,-12 2 0,-12-1-4,-16 2-7,-12-1-3,-9 1-2,-8 0-2,-2 0 0,0 0 0,0 0-47,-2 0-19,-8 0-59,-4 0-74,-7 0-505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0:24.30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158 152 608,'0'0'0,"3"5"89,2 16-86,4 14 83,0 17-9,1 10-29,1 6-12,2 0-19,1 0-4,-2-3-6,-1-3-1,0 1-4,-3-5-3,-2-4-38,-1-9-54,-3-13-24,-2-19-96,-8-15-37</inkml:trace>
  <inkml:trace contextRef="#ctx0" brushRef="#br0" timeOffset="234">17 548 512,'-12'-15'0,"7"9"238,5 3-187,3 3-49,12 0-4,13 0 4,15 4 61,11 2-28,5 3-17,2-1-14,-5-1-5,-4-2 1,-8-5 0,-6 0 0,-2-10-146,-5-7-9,-3-13-158</inkml:trace>
  <inkml:trace contextRef="#ctx0" brushRef="#br0" timeOffset="468">628 143 712,'6'0'0,"2"7"14,5 9-10,2 10 30,4 13 37,1 13-15,1 11-5,-1 5-20,-5 1-9,-2-2-9,-5-7-2,-1-6-7,-1-11 1,0-9-2,-3-12-2,1-11-2,0-6-46,1-7-1,4-17 25,5-14 11,4-7-38,-1 1 5,-6 12 33,-4 15 13,-5 10 10,2 2 4,2 8-1,0 4 33,2 5-7,4 3-15,1 3 6,2-1-14,2 0-7,-1-4-7,4-3-1,2-4 0,3-4 1,4-5 0,2-2 0,1-9-3,5-6 0,1-8 0,0-7-27,-4-3 7,-5-4-4,-5-1 1,-9 1-7,-4 3 2,-9 6-15,-4 5 10,-10 9 10,-8 9 13,-2 5 20,-3 10 22,0 8 13,2 5 0,1 2-2,9 3-5,5-1-4,8-4-6,5 0-11,9-2-7,6 1 20,6 0-10,7-1 4,2-2-13,4-5-4,-2-3-2,-2-4-1,-3-5-5,-6-6-151,-11-17-142</inkml:trace>
  <inkml:trace contextRef="#ctx0" brushRef="#br0" timeOffset="1544">1668 588 557,'12'19'0,"1"7"149,0 3-71,-1-1-29,-2-7-7,-2-6-2,-2-6-13,-5-4-9,0-5-2,0 0 6,-1-2 24,-2-9-4,-8-5-1,-1-8-41,-2-5 0,3-3 7,2-3-10,5 2-13,3 4-7,7 4 3,7 4 4,7 1 6,6 3-2,5 6 7,4 5-16,3 6-37,-2 6-69,-1 7-69,-5 4-146</inkml:trace>
  <inkml:trace contextRef="#ctx0" brushRef="#br0" timeOffset="1856">2113 682 519,'6'20'0,"0"-3"226,0-7-189,-3-5 1,-1-4 24,0-1-9,2 0-11,2-8-29,9-7-9,8-9 2,3-5-4,0 0-3,-3 9-4,-5 8 6,-1 10-2,0 4-11,1 11 5,-2 6 5,-2 4 4,0 0 12,-3 1-4,1-5-1,-2-7-5,1-3-4,-1-6 0,0-3 5,3-9-2,3-9 0,3-7-6,-1-6-21,0 0 8,-1 1 6,-3 7-5,-1 7 11,-2 8 2,0 7-6,0 1 6,3 0 3,2 7 7,0 3-1,1 5 1,2 3-3,-1 5-4,0 3 2,-1 2-6,-2 2-54,-1 2-75,1-7-52,4-6-122</inkml:trace>
  <inkml:trace contextRef="#ctx0" brushRef="#br0" timeOffset="2387">3125 470 458,'-36'2'0,"-3"14"261,-3 9-152,6 4-25,7-1-4,10-2-34,10-6-14,5-3-27,4-3-9,7-2-5,7-3 10,6-5 0,9-4-2,10-9-29,4-9-7,-1-6-11,-8-1-24,-10 0 18,-11 9 18,-7 7 29,-5 6 14,0 3 33,-1 2 3,0 9-21,0 5 7,0 5 11,3 2-3,5-2-24,6-2-8,5-3-5,6-5 0,7-5 3,5-6-5,3-11-2,1-14-13,3-14-22,-2-12 15,-3-15-33,-7-11-11,-9-7-11,-9-6-51,-10 6 22,-4 12 49,-5 21 86,-8 22 139,0 19-29,2 9-34,1 12-30,2 23-29,3 21-18,1 19 35,3 12-11,1 0-13,4-2-21,2 2-4,5-4-7,1-2-10,3-4-96,3-20-170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0:27.85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275 399 394,'-11'-12'0,"-2"0"51,-3 5 26,-4 5 8,-8 4 8,-4 12-56,-3 10 9,-1 6-3,4 4 9,8 1-20,6-3-3,9-2-6,9-4-13,5-3-11,14-3 0,11-6-5,12-7 1,9-7 7,8-7-4,6-13-51,0-4-71,-3 1-62,-9 4-43,-11 9 75,-14 10 50,-11 4 71,-10 9 66,-6 4 176,-1 0-4,-4 0-67,0-4-28,1-3-43,2-4-14,1-3-31,5-1-12,8-1-3,7-1-1,9-9 6,6-9-2,4-7-5,-2-5-10,-3-4-13,-7 2-18,-8 1 11,-13 6-13,-6 6 4,-19 2 9,-7 4-2,-9 0 13,-8 4 25,-2 2 13,1 6 7,9 1 15,11 8-26,9 6-23,10 7-23,5 3-57,11 1-9,12-1-58,7-5-18,7-5-78</inkml:trace>
  <inkml:trace contextRef="#ctx0" brushRef="#br0" timeOffset="593">934 607 254,'11'0'0,"2"-6"184,3-9-92,7-8-8,7-6-37,5-4-10,2-2 0,4 2 5,0 6-11,-2 9 26,0 9 8,-2 9-2,-3 5-11,-5 10-9,-7 8-21,-5 6-15,-7 8-7,-4 7 0,-4 0-99,1-12-229</inkml:trace>
  <inkml:trace contextRef="#ctx0" brushRef="#br0" timeOffset="1139">1892 0 552,'0'-4'0,"1"4"215,4 14-223,6 13-1,6 13 18,6 10 108,1 5-68,1-1-24,2-1-9,-2-2-2,-2-6 1,-3-5-5,-5-8-5,-7-7 0,-6-6-4,-2-8 0,-4-5-2,-9-6-46,-10-7 35,-7-8-28,-3-4-16,-2-2 29,0 5 20,1 4 4,-1 9-5,0 4 7,3 10 2,3 2 36,10 2 5,5 0-21,9 2-10,5 1-5,3 0 2,10 1 8,5 0 4,7 0-5,6-4-5,8-4-5,4-6-3,12-6 5,4-13-1,6-8-6,-2-9 0,-5-2-85,-11-2 19,-11 2 12,-9 7 3,-11 7 44,-6 10 12,-5 7 4,-5 2 33,0 3 7,3 4 1,0 2 5,3 4 5,0 0-27,4 0-5,2-1-13,4-1-7,2-3-4,8-2 1,4-6-1,4-2-2,5-13-4,-1-7-68,-2-5 9,-5-3-12,-8 0 32,-9 2 12,-3 3 13,-7 8 6,-1 6 20,-3 9 57,0 2-33,0 3-19,1 8-13,1 7 1,3 9 18,2 4-3,1 4-11,1 1-6,-1 1-1,1-1 0,2-6-54,5-5-44,5-11-27,9-12-91,11-9-18</inkml:trace>
  <inkml:trace contextRef="#ctx0" brushRef="#br0" timeOffset="1965">3299 313 670,'-21'3'0,"-9"14"153,-11 9-101,-3 6 29,4 1 4,11-4-8,9-2-47,13-2-21,7 0-8,13-2-2,19-6-6,17-7-51,22-10-35,6-14-144,0-12-267</inkml:trace>
  <inkml:trace contextRef="#ctx0" brushRef="#br0" timeOffset="2449">3771 20 680,'0'1'0,"0"17"60,4 16-65,4 11 10,3 6 85,2 4-48,4-1-19,0-3-5,1-3-3,-2-5-5,-2-4-6,-5-4 2,-7-2-12,-4-3-68,-14-5-37,-8-10-185,-9-14-165</inkml:trace>
  <inkml:trace contextRef="#ctx0" brushRef="#br0" timeOffset="2683">3647 398 808,'4'-8'0,"12"2"45,5 2-45,5 0 27,5 3 12,4 1-4,7 5-17,4 3-3,0 1-10,-3 0-1,-7-3-8,0-3-170,-2-3-10,-3-8-183</inkml:trace>
  <inkml:trace contextRef="#ctx0" brushRef="#br0" timeOffset="2870">4242 355 772,'1'10'0,"3"6"47,1 2 3,0 3-9,4 0-7,-2 3-7,3 1-2,-4 1-16,-4 0-7,-2-1-3,-2-3-52,-8-4-20,-5-8-72,-5-10-149</inkml:trace>
  <inkml:trace contextRef="#ctx0" brushRef="#br0" timeOffset="3104">4140 150 805,'0'-11'0,"4"3"22,6 4-22,3 3-11,3 3-106,-1 9-75,-1 1-170</inkml:trace>
  <inkml:trace contextRef="#ctx0" brushRef="#br0" timeOffset="3260">4430 327 651,'13'23'0,"1"6"87,1-2-68,0-1 28,2-3 4,1-4-2,1-1-12,2-1-14,0-4-17,0-1-7,0-5 2,-2-5 6,1-2-2,-4-5 1,-2-11-1,-4-3 3,-3-10 5,-7-1-8,0 1 0,-9 4 0,-3 6-4,0 7-2,0 5-34,1 5-60,0 2-58,4 0-190</inkml:trace>
  <inkml:trace contextRef="#ctx0" brushRef="#br0" timeOffset="3588">4898 351 691,'7'15'0,"-1"4"132,0 2-78,1 1-5,-1 1-5,3 2-13,-2 0-8,0 1-14,-3 2-6,-4-1-3,-2-1 0,-11-3-126,-4-7-39,-2-14-128</inkml:trace>
  <inkml:trace contextRef="#ctx0" brushRef="#br0" timeOffset="3806">4924 134 830,'-3'-15'0,"1"6"112,2 2-90,0 3-23,0 0 0,4 1-4,5 2-82,3 1-91,0-4-149</inkml:trace>
  <inkml:trace contextRef="#ctx0" brushRef="#br0" timeOffset="3978">5169 6 728,'9'27'0,"-1"9"0,1 8 73,4 6-45,1 2 7,-1 4 1,2 0-8,-4-2-10,1-4-12,-3-3-5,-5-3 0,-4-5-2,-5-6-126,-9-8-43,-3-15-67</inkml:trace>
  <inkml:trace contextRef="#ctx0" brushRef="#br0" timeOffset="4212">5110 340 792,'4'-3'0,"4"3"56,3 0-42,0 5 31,5 4-12,2 5-10,8 1-16,8-2-7,4-1 0,6-8 0,3-4-91,1-5-48,-1-9-56,0-3-109,-8 1 95</inkml:trace>
  <inkml:trace contextRef="#ctx0" brushRef="#br0" timeOffset="4383">5612 350 258,'-1'18'0,"-2"6"361,-2 1-257,0-3-16,3-5-38,2-6-20,0-5-25,1-2-3,6-3-2,2-1 0,8-4 0,4-9 15,4-8-24,2-5-20,-3 1 5,2 1 11,-1 9 13,-1 9 0,4 6-8,0 7 2,1 11 2,6 11 0,6 8 6,1 8 0,7 10 1,-3 4 13,0 5-11,-9 0 9,-12-5 6,-15-9 1,-16-3 1,-20-4 8,-23-3 3,-21 2-7,-20-3-16,-18-1 1,-9-3 0,-8-3-11,2-9 0,15-15-286,23-15-348</inkml:trace>
  <inkml:trace contextRef="#ctx0" brushRef="#br0" timeOffset="5195">6528 379 554,'-5'5'0,"1"4"124,3 4-104,1 0 13,8 0-20,8-3-9,8-5 10,9-5 7,6-6-5,3-10-13,1-3 0,1-5-2,-9 0 3,-7 1-1,-11 2 0,-13 4-1,-8 2 8,-15 3-12,-12 2 3,-8 2 2,-4 5-1,1 3 0,8 6-4,10 8-6,11 3-50,10 6-33,7 2 5,18-1-34,14-4 30,15-5 55,12-6 20,7-7 2,6-2-37,-1-11 37,-1-6 11,-6-8 2,-8-7 0,-9-6 54,-13-4 14,-10-3-2,-16 0 14,-12 3-6,-10 9 27,-8 10 7,-5 12-13,-1 12-54,-5 20-49,-1 19 4,-1 18 1,4 14 5,6 14-2,8 4 0,8 3 3,5-1-4,3-1-1,7-2-11,0-7-37,0-10-40,-1-14-87,-6-19-17,-3-23-100</inkml:trace>
  <inkml:trace contextRef="#ctx0" brushRef="#br0" timeOffset="5787">6923 638 655,'-12'-13'0,"6"7"225,6 5-180,5 1-40,16 0-10,10 3 10,17-1 14,12-2-16,4 0-1,0-5-4,-7-3-150,-11-1-86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0:37.6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134 75 489,'3'0'0,"1"1"81,5 9-81,4 7 0,6 7 92,-1 8-43,5 6 11,-3 6-14,1 4-9,-4-1-16,-3 2 1,-1-3-12,-4-6-5,-2-4-2,-1-3-1,-6-6 1,0-6 0,-2-6 0,-2-8-6,-2-6-13,-3-1 2,-5-11-10,-6-10-62,-3-10-37,-3-3 17,-3 2 49,0 9 51,0 8 12,-1 10 41,3 5 4,2 0 33,5 8-13,3 4-20,6 4-31,6 4-12,3 3-4,2 3 2,5 0 6,7-2 9,3-3-1,4-2-2,4-3-7,6-5-5,6-5-4,10-7 0,10-15 1,4-9-6,-2-10-85,-6-1-28,-10-1-1,-8 5-19,-6 10 51,-6 9 72,-7 12 19,-4 2 30,-2 12 22,-3 3 43,2 6-11,-1-1-3,1 0-42,-1-3-8,-1-4-16,0-4 0,-3-5-8,1-3-3,-3-2 0,0 0 14,0 0 11,0-2 7,0-5-6,-2-6-15,-1-8-23,2-5 2,1 0 0,0 5-18,6 4 14,6 7-3,8 2-3,7 2-27,6 3-4,4 2-23,0 1-29,-2 0-76,-2 0-31,-5 0-146</inkml:trace>
  <inkml:trace contextRef="#ctx0" brushRef="#br0" timeOffset="780">1006 448 402,'1'6'0,"0"4"209,1 3-125,0 3 6,0 2-20,0 1-5,2 0-31,1-1-15,5-3-17,2-4-4,4-3 2,4-8-1,6 0-1,6-14-5,4-9 1,0-5-2,-4-4-4,-3 3 2,-7 6-2,-6 10 8,-2 10 3,-1 8-5,4 17 5,6 11 2,6 12 18,4 8-2,0 7-8,-6 3-4,-7-2-2,-10-4 4,-10-7-3,-4-4 8,-16 0 13,-18 1-7,-17 0-9,-19-2-3,-16-6-8,-9-9-11,-5-11-14,5-11-77,13-14-160</inkml:trace>
  <inkml:trace contextRef="#ctx0" brushRef="#br0" timeOffset="1656">2060 237 584,'-29'6'0,"-4"7"54,-1 1 7,0 2 4,6-1-13,5 1-32,9-1-16,7 1-3,7 2-2,4 0-20,13-3 9,10 1 2,12-3 16,10-3-1,3 0-1,-1 0-1,-7 2 1,-12 1 3,-9 1 8,-10 1-11,-10-1-3,-5 1 5,-19 2 13,-13 2 12,-14 3-5,-10 0-20,4-2-5,8-3-2,14-6-71,16-4-14,13-6-158,9-4-120</inkml:trace>
  <inkml:trace contextRef="#ctx0" brushRef="#br0" timeOffset="1999">2352 611 541,'25'8'0,"-4"0"143,-2 0-82,-2-2-21,0-3 11,1-2-13,0-1-8,5-3-14,-1-9-4,1-3-10,-6-4 0,-5-5 1,-6-3 4,-6-1-13,-4-2-1,-12 6 5,-12 1-6,-10 4 3,-3 6 3,-5 5-1,8 8 6,4 8 0,10 15-6,8 6-5,8 2-64,12 0-17,15-8-43,10-7 34,11-9-18,4-7-50</inkml:trace>
  <inkml:trace contextRef="#ctx0" brushRef="#br0" timeOffset="2374">2794 0 708,'-4'0'0,"1"14"130,-4 14-143,0 16 21,1 14 50,3 6-16,3 5-10,7 0-13,4-2-11,3-7-8,1-7 0,3-9 4,1-10-5,0-10-14,1-9-48,3-12-14,2-9-44,1-17-25,0-12-126,0-7 58,-7 0 152,-5 9 65,-3 10 140,-7 13 116,-2 7-40,-1 3-132,-1 3-59,3 7-19,2 9 69,2 3-42,1 6-17,-1 2-9,-2-1-6,-4-1-2,-1 1 1,-5-3-6,-3-3-148,-5-11-72,0-13-325</inkml:trace>
  <inkml:trace contextRef="#ctx0" brushRef="#br0" timeOffset="2795">3152 206 829,'-4'-11'0,"4"6"54,0-1-54,-1 5 0,1 0 8,1 1-11,10 0-337,5 0 42</inkml:trace>
  <inkml:trace contextRef="#ctx0" brushRef="#br0" timeOffset="2967">3470 78 683,'5'31'0,"4"11"0,0 6 140,3 4-93,0 2 9,1-1-10,-1 0-11,-3-4-13,0-1-9,-3-4-10,-2-4-2,-3-5 3,-1-4-1,0-10 2,0-7-10,0-7-42,-4-7-3,-1-3 31,-3-15-19,-4-10-55,-2-11-48,0-6 71,-3 4 38,-1 9 31,-2 12 2,-1 13 136,-3 7-27,0 14-51,2 7-1,-1 7 3,4 4 2,4 0-27,11-1-21,5-3-13,16-2-4,11-5-2,10-3-1,11-10-25,9-8-77,2-14-97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0:41.32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115 0 792,'-20'57'0,"-8"18"73,5 6-41,5-1 3,4-6 12,4-6-16,10-9-9,6-4-11,12-5-10,13-4-1,10-5 0,5-10-100,5-13-86,-4-16-241</inkml:trace>
  <inkml:trace contextRef="#ctx0" brushRef="#br0" timeOffset="1937">447 371 599,'-1'-5'0,"-1"5"152,2 0-109,0 10-28,0 10-13,4 8 30,6 6 7,4-1-27,6-2-8,4-5 2,3-7 1,4-6-2,2-8 4,3-5-3,1-13-8,-2-7-10,-5-5-7,-10-3 12,-9 2 3,-5 5 6,-3 8-2,-3 5 0,0 8 39,0 0-31,1 3-13,-1 8-11,2 8 7,2 8 9,6 4 0,5 1 4,5-3-3,6-5-1,3-6 0,2-8 1,0-10-1,-2-6 0,-2-13 10,0-7-4,-7-4-2,-6-8-1,-7-3 0,-7-3-2,-9 1 1,-3 6 0,-3 8 1,3 10 4,5 10-5,1 4-3,6 5-19,0 0-40,0 8-91,7 0-34,5-1-62</inkml:trace>
  <inkml:trace contextRef="#ctx0" brushRef="#br0" timeOffset="2499">1506 229 788,'-21'52'0,"-3"13"42,-4 2-15,0 2 11,-1 1 15,-3-1-24,1 2-4,0 2-16,2-4-6,6-6-1,5-13-2,7-14 0,5-17-116,6-16 3,6-14-146,8-22-53</inkml:trace>
  <inkml:trace contextRef="#ctx0" brushRef="#br0" timeOffset="2733">1509 618 783,'0'15'0,"0"1"49,0 3 3,-1 1-18,-2 0-10,1-2-12,1-4-5,1-4-4,0-3 1,3-5-4,6-2 0,9-7-29,5-10 0,4-3-18,-2-2-19,-7 3 32,-8 8 16,-4 5 18,-5 4 0,0 2 0,-1 2 40,0 8-28,2 5 53,0 2-19,0-1-17,2 0-17,1-4-7,4-1-4,4-3 2,6-3-3,6-5 0,6-10-39,2-8-15,-3-5-12,-5 1-20,-8-1 46,-5 3 36,-5 6 6,-3 5 10,-2 6 72,-2 3 4,0 0-47,0 0-12,1 0-16,2 6-11,1 3 8,3 5 9,0 1-10,1 3 3,-2 3-3,-1 2-6,-4 2 0,-1 2 0,-7-1-6,-2-6-175,-1-7-83</inkml:trace>
  <inkml:trace contextRef="#ctx0" brushRef="#br0" timeOffset="3326">2179 667 933,'0'0'0,"0"1"31,1 0 14,1 3-8,-2 3-26,2 2 4,-2 3-6,0 1-8,0 1-2,0-5-85,-4-2-28,-5-6-15,2-6-228</inkml:trace>
  <inkml:trace contextRef="#ctx0" brushRef="#br0" timeOffset="3575">2465 314 810,'8'6'0,"3"15"13,2 13-10,0 10 78,0 7-29,-4 4-29,-5-1-11,-2-3-5,-2-1-5,-4-8 2,-6-7-8,-1-9-67,0-10-29,3-9-45,7-8-125,7-16-36</inkml:trace>
  <inkml:trace contextRef="#ctx0" brushRef="#br0" timeOffset="3794">2728 473 744,'0'-2'0,"-1"1"84,-12 1-61,-7 2-23,-7 8 0,-5 5-1,0 6 1,1 1-4,4 2 5,5-2 3,6-4-4,7-3 0,6 0 4,3-3-2,4 1 1,6 0 3,4-2 2,6-3 11,3-2 1,5-4-4,2-2-4,0-1-2,-1-5-1,-2 0-5,-2 0 0,-4-1-3,-6 0-2,-3-1-131,-3-3-42,-2-2-284</inkml:trace>
  <inkml:trace contextRef="#ctx0" brushRef="#br0" timeOffset="4215">3093 124 803,'26'35'0,"6"12"62,0 7 6,2 5-7,-4 4-7,-4-1-20,-7-2-8,-11-2-13,-8-1-6,-6 3 0,-21 1-6,-16 1-2,-17 2-123,-11 0-28,-4-8-278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0:49.65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220 79 346,'-2'-6'0,"1"2"309,-1 3-155,1 1-61,-3 8-58,-2 14-44,-4 15 18,-6 12 24,-3 7 1,-3-1-14,1-2-6,-2-3-4,3-2-6,3-6-3,2-4 0,3-8 2,6-8-6,1-7-50,4-8-26,1-5-13,6-6-61,6-16 42,6-15-53,3-18-138</inkml:trace>
  <inkml:trace contextRef="#ctx0" brushRef="#br0" timeOffset="281">239 72 620,'0'-1'0,"0"1"228,0 0-203,2 7-5,4 9 9,5 6 15,5 8-6,3 5-11,4 3-7,1-2-14,2 0 6,1 1-4,1-3-2,-1-1-3,-3-2-4,-5-3 2,-5-5 2,-6-8-1,-5-6-4,-3-4-18,-7-2-3,-8 0 23,-11-1 0,-11 2-17,-8 0 11,-6 2-1,-2 4 1,-2 5 4,0 3-2,1 1 8,8-1 2,10-5 0,13-5 2,11-3-9,11-5-17,3 0-58,16-7-83,10-6 14,6-7-118</inkml:trace>
  <inkml:trace contextRef="#ctx0" brushRef="#br0" timeOffset="780">771 0 527,'4'0'0,"-1"4"93,-1 9 0,0 8 16,-1 13-25,-1 8-22,0 6-24,-4 4-13,-1-2-9,2-2-6,1-7-7,1-4 4,0-7-5,0-3 0,1-8-1,0-4-2,0-5-1,7-2-2,-1-2 6,6-2-4,3-1 4,5-2-2,6-1 1,7 0 4,5-7 0,1-2-2,0-1-3,-3 1 0,-4 1-59,-8 0-97,-11-5-170</inkml:trace>
  <inkml:trace contextRef="#ctx0" brushRef="#br0" timeOffset="1233">1390 108 953,'2'3'0,"-1"2"-21,-1 5 7,0 7-33,-6 5-52,-3 2-214</inkml:trace>
  <inkml:trace contextRef="#ctx0" brushRef="#br0" timeOffset="1373">1435 434 816,'4'2'0,"-3"-1"0,0 1 66,0-1-58,0 3-11,1 2-78,-2 0-242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0:53.71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231 7 480,'-1'-2'0,"0"2"214,1 0-160,0 13-33,0 14-16,0 18 44,0 13 2,0 7-23,1 5-15,5-2-7,1-3 0,1-5-5,1-6 1,-1-8-1,2-5-2,1-7-9,-2-4-39,-4-6-82,-5-11-95,-4-13-214</inkml:trace>
  <inkml:trace contextRef="#ctx0" brushRef="#br0" timeOffset="281">0 381 877,'0'-7'0,"9"3"37,14-2-44,11-1 14,13 0 21,8 2-2,6 0-18,0 4-7,-4 0 1,-4-1-3,-6 0-7,-6-3-62,-7-3-57,-7-6-149,-6-10-53</inkml:trace>
  <inkml:trace contextRef="#ctx0" brushRef="#br0" timeOffset="515">656 0 841,'0'30'0,"-1"11"0,0 8 99,1 5-42,3 2-4,4 3-22,1 0-3,0-1-17,1-5-6,-2-6-3,0-10-1,0-12 2,-2-10-6,-1-7-52,2-7-18,3-4 8,5-14 21,4-11 8,3-5-29,1-1 23,-6 9 32,-3 9 13,-2 12 20,-1 4 8,2 0 22,1 8-7,1 2 4,0 0-12,0 7 0,2 3-13,-1 2-7,0 7-5,0 0-7,-2 0-3,-1-1 0,-2-9-1,0-5-4,2-9-115,4-8 22,7-15 5,3-13-90,3-8-1,-5-2 58,-5 0 107,-7 9 26,-7 8 58,0 11 96,-3 9-11,-1 4-26,1 0-63,2 2-34,3 5-3,3 6 17,4 4-22,2 3-9,0 5-6,-1 2-5,-5-1 0,-6 3-4,-4-4-62,-4-4-34,-5-9-68,-4-12-193</inkml:trace>
  <inkml:trace contextRef="#ctx0" brushRef="#br0" timeOffset="1123">1329 176 752,'-10'-17'0,"5"5"161,2 6-126,2 3-20,1 3-13,4 11-4,6 15-238,3 10 71,4 3-257</inkml:trace>
  <inkml:trace contextRef="#ctx0" brushRef="#br0" timeOffset="1326">1688 381 372,'-23'0'0,"-5"9"241,-2 12-130,3 9-18,2 3 3,6 1-34,8-4 1,8-6-24,4-4-21,14-3-15,10-1-6,9-4 1,11-3-30,6-2-55,3-7-82,1-3-166</inkml:trace>
  <inkml:trace contextRef="#ctx0" brushRef="#br0" timeOffset="1888">1915 62 434,'10'-9'0,"3"9"63,1 12-23,1 16 57,2 14 21,0 12-26,0 6-40,-1-2-5,-1 2-17,-2-7-16,-2-3-2,-6-4-9,-2-4 0,-3-5-2,0-7-2,0-11-79,1-9-20,6-13-107,4-19 4,5-15-167</inkml:trace>
  <inkml:trace contextRef="#ctx0" brushRef="#br0" timeOffset="2122">2266 315 557,'-2'0'0,"-8"4"120,-5 8-99,-6 7 18,-4 2 28,1 4-29,4-1-15,5-4-15,4-2-3,7-4-2,4-1-6,0-1 0,10 0 5,4 0 18,4 0 8,3 2 0,4-2 4,0-1-6,4-3-8,3-3-5,2-4-4,5-1-5,1-8-1,-2-5 3,-4 0-12,-6-2-79,-7 2-73,-4 3-66,-4-1-150</inkml:trace>
  <inkml:trace contextRef="#ctx0" brushRef="#br0" timeOffset="2481">2709 468 629,'11'19'0,"1"1"181,-2-3-140,-4-1 14,-1-6-9,-1-1-19,-2-4-9,-1 0-11,-1-3-5,1-1 1,-1-1 4,2-7 0,6-9-14,3-13-19,6-10-27,3-1 26,-2 3-5,-4 10 23,-1 9 8,-3 9 2,-3 4 5,3 5 5,0 0 11,2 1 1,1 9 5,3 3 0,1 5-1,1 3-15,0 0-6,-1 2-1,-2 2 0,-1 0-3,-1 1-4,-1-4-63,-2-2-57,2-8-85,0-8-224</inkml:trace>
  <inkml:trace contextRef="#ctx0" brushRef="#br0" timeOffset="2886">3295 543 549,'17'-10'0,"3"0"79,0-1-31,0 0 14,1 1-6,1 0-31,3 1-6,-1-3-4,-1 0-9,-4-1-3,-2-1-1,-6-3-1,-4 0-2,-7 1-58,-5 1-13,-11 5-30,-8 5 26,-8 5 69,-6 10 14,-2 9 31,3 3 25,5 1 5,10 0 15,7-1-26,3 2-7,5 0-18,2-2 2,5 1-14,3 0-10,9-4-5,4-3-4,4-2-1,5-5 0,4-4-5,5-3-2,5-2 1,1-5-30,0-7-44,-1-4-166,-4-6-216</inkml:trace>
  <inkml:trace contextRef="#ctx0" brushRef="#br0" timeOffset="3354">3829 339 809,'-11'0'0,"-2"8"52,-4 6-44,1 3 16,3 1 8,6 0-20,4 1-13,3-1-2,6-2 1,7-2 2,2 0 0,2-4-16,1-2-5,0 1 17,-3 0 3,-1 1 2,-3 0-2,-5 1 2,-3 0 2,-3 0-1,-9 3 6,-8 1 8,-8 4-7,-5 2-5,4-1-4,3-2 0,9-5-54,6-7-24,8-6-112,8-8-53,7-11-105</inkml:trace>
  <inkml:trace contextRef="#ctx0" brushRef="#br0" timeOffset="3729">4080 298 681,'-3'0'0,"-7"10"62,-6 6-34,-4 5 2,0 2-4,4-2-15,8-2 3,5-3-10,3-1-2,9-1 1,5 1-1,3 0 1,6-3 0,1 0-1,0-2 6,-3 2 17,-2-1 7,-6 2-4,-5 1-10,-8 4-8,-12 6 0,-16 7-5,-17 6-10,-14-6-249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0:58.11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0 250 434,'1'6'0,"2"4"137,3 8-84,0 7 18,4 2 12,5 2-39,2-5-24,5-6-14,2-6-1,3-8-4,1-7 7,-1-10 1,-4-12-6,-5-5-6,-7-1-4,-10-3 0,-6-1-2,-14 4 4,-11 0-16,-5 8 10,0 8 7,2 11 8,6 4 7,7 10-12,8 6-51,12 2-22,8 1-7,19-2 21,16-5-11,14-5 10,7-7-30,5-4 15,2-9-4,2-8 4,0-8-8,1-6 69,-11-2 30,-14 1 115,-21 6-20,-20 7-19,-10 7 37,-16 8-1,-8 8 1,-5 9-62,-5 15-13,-1 14-21,2 14-11,3 11-5,9 8-4,8 4-8,11 0-5,5-2 2,12-6 0,5-2-2,2-7-4,1-4-15,-1-7-35,-3-7-19,-5-12-95,-8-12-47</inkml:trace>
  <inkml:trace contextRef="#ctx0" brushRef="#br0" timeOffset="593">312 576 841,'-11'-7'0,"11"1"151,13-4-143,18-6-10,20-7 4,21-3 14,14-1-14,3 4-3,-4 5-37,-19 3-186,-23 3-502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0:59.36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249 0 572,'2'1'0,"3"15"151,6 14-148,7 14 62,6 13 13,6 5-24,3 3-9,1-2-17,-3-5-8,-3-6-6,-6-9-6,-5-9 0,-8-9-2,-4-10-2,-5-6 2,-3-7-7,-8-2-16,-9-11-3,-9-10-40,-7-7-6,-5-3-2,-3-1 22,-2 6-8,1 10 44,0 9 13,3 7 29,4 10 26,2 8-11,4 7-8,7 3-18,6 1 3,13-3-3,6-5-11,13-2-9,9-6 1,9-2 2,9-7 0,6-4 4,9-11-3,10-9-3,4-5 2,4-3-8,-4-1-61,-11 2-6,-11 7-31,-7 8 17,-6 10 31,-5 5 49,-4 12 7,-4 3 10,-3 2 19,-4 0 16,-2-3 17,-2-2 0,-4-4-8,-2-4-21,-2-3-8,-2-3-14,1 0-1,-1-1 14,0 0 31,-2-8-8,-3-6-35,1-4-15,2-5 1,1-2 0,1 1-4,7 3 1,4 4-6,8 5 4,6 2-4,7 3-9,3 2-10,6 3-30,1 2-58,-3-1-36,1 0-118,-4-4-133</inkml:trace>
  <inkml:trace contextRef="#ctx0" brushRef="#br0" timeOffset="718">1269 401 498,'0'10'0,"0"4"327,0 1-265,4 0 2,-2-1-27,4-3-7,2-3-12,0-1-7,6-4-10,5-1-1,4-2 0,6-4 0,1-6-41,-2-8-2,-3-3 0,-2-5-10,-2-4 20,-3 5-24,-4 6 24,-7 9 35,0 9 8,-1 3 12,5 12 2,6 8 29,8 10-16,5 7-22,4 5-4,2 7-5,2 7-1,-5 2-2,-5 0 0,-11-3 2,-14-3 7,-13-2 3,-24 0 5,-20 1 8,-30-2-20,-22-2-5,-18-3 3,-12-7-6,3-10 0,10-13 0,23-16-236,33-20-234</inkml:trace>
  <inkml:trace contextRef="#ctx0" brushRef="#br0" timeOffset="1498">2324 36 704,'0'14'0,"9"16"63,5 13 18,5 12-18,7 6 0,5 1-21,2-2-10,2-4-16,-2-4-3,-4-6-8,-7-6-4,-3-5 3,-5-5-8,-3-7-117,0-5-32,-2-13-79,1-9-252</inkml:trace>
  <inkml:trace contextRef="#ctx0" brushRef="#br0" timeOffset="1779">3169 311 473,'0'-3'0,"-9"3"258,-9 8-189,-12 9-33,-11 9 42,-6 7-19,2 1 2,7-5-15,11-5-8,13-6-16,7-3-21,7-3-2,2-2-2,7-3 1,6-3-5,6-4-8,7-7-3,8-11-1,3-6-15,0-4-10,-9-3 4,-10 5 14,-10 4 17,-8 7 11,-2 9 12,0 2 23,0 4 16,0 0-25,1 5-23,2 6-8,5 4 6,2 4 41,5 3-24,5 0-10,3-1-6,4-3-1,0-3-2,5-2-2,3-6-75,3-5-18,3-5-51,0-12-76,-4-7-123</inkml:trace>
  <inkml:trace contextRef="#ctx0" brushRef="#br0" timeOffset="2184">3594 372 647,'0'10'0,"-3"8"186,2 4-101,1 4-31,0-4-8,11-4-20,3-4-13,6-4-9,4-4-2,5-6 2,7-6-2,1-10-4,3-5-20,-1-6 3,-5-3-16,-4 0 13,-4 3-9,-9 6 18,-4 10 10,-4 11 1,1 7-5,4 14 5,3 8 2,5 12 0,4 6 17,4 6-3,2 6 27,1 4-24,-5 3-5,-7-1-7,-11-5-2,-10-6-2,-11-5 1,-15-9 0,-9-7-4,-12-12-3,-12-11-14,-6-10-12,3-17-5,7-8 29,16-6 10,16 0 7,14-1 7,10 1-3,19-1-15,15-1 1,13-2 0,12 1-4,7-3 2,9 0 2,4-4 0,1-3 2,-3-2-3,-9 1-1,-14 10-7,-20 8 9,-16 13 0,-15 6 0,-11 2 12,-16 5-1,-14-1-20,-7 2 9,0 1 0,5 4 27,11 2 26,7 3-26,7 7-19,8 4-10,5 8 4,1 1 26,11 0-15,8 0-10,11-2-4,13 0 1,11-11 0,8-11-22,5-6-25,1-11-12,-2-7-19,-3-2 24,-7-5-17,-11 1 23,-15 5 28,-10 7 23,-11 6 73,-5 6-10,-1 2-18,-1 7-16,1 5 11,-3 1-15,0 0 1,0 0-2,-2-4 0,-1-2-9,1-4-10,-1-4-2,2-1-1,1 0 3,-1 0 1,1-4 1,0-7-15,0-6-11,11-7-3,6-6 15,11-5-1,7 0 2,8 1-3,8 7 6,7 5 0,1 4-4,-1 5 6,-5 3 0,-11 5-1,-12 3-2,-13 2-29,-15 3-89,-12 4-131,-16-1-195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03.73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166 6 110,'3'-5'0,"-3"3"361,-10 3-233,-7 12-73,-6 14-19,-5 13 14,-1 12 16,6 11-17,3 3-5,9 3-26,7-2-6,4-8-6,7-7-6,11-9 0,7-7-2,4-7-1,2-8-23,5-12-41,2-9-77,-1-18-54,-5-19-283</inkml:trace>
  <inkml:trace contextRef="#ctx0" brushRef="#br0" timeOffset="266">429 403 697,'3'36'0,"0"1"88,3-6-53,1-5 4,0-6 4,2-5-25,2-4-11,-1-6-7,-1-2 0,3-3-5,2-10 4,3-11 0,1-12 0,3-4-43,-4-1-19,-5 7 25,-3 12 22,-5 8 18,-2 9 12,0 2-4,1 6-10,3 4 0,2 3 93,4 1-60,-2-1-7,1-2-11,2-1-8,1-3-4,2-4 0,4-3 2,2 0-2,5-8-6,-1-6-30,-1-2 0,-3-2 4,-2 0 11,-4 2 9,-5 2 9,-3 9 0,-3 4 14,3 1 7,1 7-2,6 6 9,3 2-5,1 3-6,3 2-7,-3 0-2,0-1-5,-4 0-1,-1-3-4,-8-2-69,-2-3-26,-4-6-122,0-9-123</inkml:trace>
  <inkml:trace contextRef="#ctx0" brushRef="#br0" timeOffset="858">1321 2 810,'27'30'0,"8"12"27,7 9 30,-1 5-14,-4 3 32,-4 4-26,-9 1-17,-8 1-22,-11-1-5,-7-1-3,-13-4-4,-8-4-134,-9-9-81,-2-16-357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14.42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51 36 913,'22'-20'0,"10"8"21,14 11-20,5 2 51,4 14-2,-2 7-22,-1 4-17,-6 4-7,-8 0-5,-10 2 0,-11 2 0,-15 2 0,-10 4 2,-21 0 8,-12-4-3,-10-4 2,-7-8 1,-2-9-7,-4-10-4,5-5-43,6-7-44,11-8-27,14-7-209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5:52.27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17 476 714,'-6'19'0,"1"7"0,1 0 28,4-6 4,5-5-18,7-9 4,4-3 3,3-6 7,3-13 6,1-9 3,-2-6-28,-4-2-2,-8 2-9,-7 5-10,-5 7-1,-12 7-11,-3 7 4,-1 5-1,3 6 7,4 6 6,5 5-16,5 0-20,3-1-10,15-5-10,9-8 12,10-4 6,6-10 27,2-8 11,1-4 9,-2-6-2,2-6 2,-3-5 2,-1-3-3,-10 2 54,-9 4-39,-12 8 5,-9 10 24,-9 8 54,-6 11-38,-5 9-37,-3 19-5,0 20-10,3 12 10,2 13 12,6 7-11,5 3-9,3 0-8,2-2 0,2-4 0,0-5-2,2-5 0,-2-7 0,0-6-26,-7-13-39,-3-11-25,-2-16-67,-3-14-11,1-14-50</inkml:trace>
  <inkml:trace contextRef="#ctx0" brushRef="#br0" timeOffset="530">232 811 480,'0'-26'0,"9"6"313,7 1-263,6 2 14,6 1-18,9 0-14,10 1-17,7-2-8,1 3-6,-7 2-2,-11 2-84,-18-3-330</inkml:trace>
  <inkml:trace contextRef="#ctx0" brushRef="#br0" timeOffset="1029">1014 326 640,'-27'8'0,"-3"15"84,2 6-51,7 2 2,7-3-16,8-3-2,6-7-8,6-1 7,4-3 1,6-5-9,5-6-6,3-3-2,3-11 0,1-8-17,-1-9-3,-2-3-17,-5-5 3,-5 2 8,-7 4 8,-4 10 12,-1 9 12,-3 9 34,1 2 0,0 4-24,0 12-13,3 7 30,2 11 3,7 6-11,2 9-9,5 7-2,0 6 9,-1 3 1,-3 0-5,-5-1-6,-7-5 1,-4-5-9,-5-7-2,-11-5-1,-8-8 1,-6-7-6,-10-9-10,-5-8-5,-4-8-2,0-3-9,5-12 6,10-6 6,14-7-28,12-5-60,12-6-87,21-4-65,14-4 29</inkml:trace>
  <inkml:trace contextRef="#ctx0" brushRef="#br0" timeOffset="1606">1484 425 330,'-11'-12'0,"-5"1"124,-6 4-50,-2 5 37,-4 2-26,-1 10 0,-2 10-15,0 8-10,3 6-18,7-5-12,10-4-19,6-5-9,5-4-1,4-4-2,11-5-4,9-7-12,12-4 0,7-15-12,6-8 4,0-4-10,-9-2-13,-10 3 16,-14 9 22,-7 9 8,-6 7 4,-2 4 72,-1 0-28,0 1-9,0 6-10,1 9-11,0 9 21,1 5-6,1 0-16,0 2-7,1-2-7,0-3-2,0-4-1,-1-5-55,0-7-25,-1-7-50,7-6-82,2-15-158</inkml:trace>
  <inkml:trace contextRef="#ctx0" brushRef="#br0" timeOffset="2059">1745 383 631,'-7'-8'0,"-3"4"75,-7 4-60,-2 4 15,-3 8 7,2 6-18,6 1 4,5 4-5,8 1 0,2 2-9,10 0-5,8 0-1,2-2-2,3-2 3,0-1-3,-4-1 6,-3-1 7,-7-3 0,-7-1 0,-3-1-7,-7-2 4,-8 0-4,-5-2-3,-7-1-8,-3-3-121,-4-6-78</inkml:trace>
  <inkml:trace contextRef="#ctx0" brushRef="#br0" timeOffset="2745">2214 0 673,'-35'35'0,"-4"19"144,1 16-66,-1 10-16,13 1-16,5 1-19,7-5 0,13-5-9,1-7-2,1-5-5,12-11-9,2-8 1,0-10-3,0-10 0,-2-8-78,-5-11-17,-3-8-66,2-16-73</inkml:trace>
  <inkml:trace contextRef="#ctx0" brushRef="#br0" timeOffset="3042">2195 396 788,'0'10'0,"6"5"0,1 3 28,5-2 2,2-1 2,5-5-11,4-3-9,0-7 0,3-2-6,-1-13 0,-3-6 1,-5-4-6,-7-2-2,-10 0-26,-2 5 14,-11 5-3,-2 9-4,-1 8-17,-1 1-29,1 9-48,5 1-33,4 0-145</inkml:trace>
  <inkml:trace contextRef="#ctx0" brushRef="#br0" timeOffset="3354">2617 407 559,'-38'23'0,"-6"9"168,-1 5-66,2 2 10,10 0-41,14-1-26,10-2-27,10-3 11,11-4-3,8-1-9,4-8-13,7-5-2,3-4-1,-1-8-2,-4-3-64,-7-8-33,-2-10-16,-7-9-185,-6-10-268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06.86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0 260 809,'9'7'0,"9"14"16,7 13-14,4 10 107,-1 5-66,-2 4-20,-4 3-1,-5 0-8,-3 5-8,-5 3-4,-7 3 2,-2 2-8,-2-3-57,-4-8-5,-2-11-62,-1-19-57,1-24-69,-1-18-2</inkml:trace>
  <inkml:trace contextRef="#ctx0" brushRef="#br0" timeOffset="250">60 204 619,'3'-62'0,"12"9"199,8 12-125,3 14-30,5 13-8,5 9-15,7 5-5,6 12 3,6 10 0,-3 4-10,-2 4-7,-9 3 1,-10 2-4,-9 2 2,-14 2-1,-8 2-13,-14 1-4,-11 0 9,-8 0-9,-6-5 13,-2-4-4,-1-6 6,1-6-20,7-6-9,7-5-37,12-6-35,11-3-117,8-1-70</inkml:trace>
  <inkml:trace contextRef="#ctx0" brushRef="#br0" timeOffset="655">786 565 623,'0'0'0,"0"1"117,-10 2-34,-8 2-27,-6 6-32,-4 3-7,2 4 17,3 2-22,7-2-7,6-3-5,8-3 0,2-2-13,10-2 3,8 1 6,9 2 6,5 2 1,4 4-2,-2 4 0,-3 2-2,-5 3 1,-11-1 0,-12 0 21,-5 0 6,-18 2 12,-11 3-5,-9 1-17,-6-2-13,0-2-8,-1-7-137,6-13-156</inkml:trace>
  <inkml:trace contextRef="#ctx0" brushRef="#br0" timeOffset="1266">1086 831 641,'2'13'0,"6"8"131,0 6-40,4 3-20,1-3-32,1-4-9,2-6-13,1-4-2,0-6-7,1-4-6,1-5-1,2-11-2,-1-6-14,-1-8-23,-5-3-10,-4 3-13,-6 8 13,-1 10 31,-3 8 17,1 4 0,0 12 19,1 4 33,2 5-10,1-2-14,3-3-7,1-2-8,4-4-7,4-2-7,5-7 2,2-4 1,4-4-2,2-9 7,-1-4-4,-6-1 3,-8 0-1,-10-3-4,-8-1 0,-11-2-2,-8 0-16,-4 2-8,2 4 6,5 7-7,6 3-14,10 3-60,3-1-93,7-6-325</inkml:trace>
  <inkml:trace contextRef="#ctx0" brushRef="#br0" timeOffset="1859">1982 398 1017,'0'6'0,"0"5"-18,-6 6 21,-1 5-6,-2 4-87,-1 2-73,-3-2-253</inkml:trace>
  <inkml:trace contextRef="#ctx0" brushRef="#br0" timeOffset="1999">1993 758 894,'3'4'0,"-1"-1"56,0-1-43,-1 0-14,-1-1-15,1 1-75,-2-2-80,-9 0-420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10.85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18 361 565,'2'0'0,"6"10"164,3 16-132,2 15 77,1 13-52,-3 5-21,-4 3-21,-1-3-1,-4 0-6,0-2-4,-2 0-1,-1-7-6,-5-7-70,-3-13-33,0-16-43,1-16-73,1-25-1</inkml:trace>
  <inkml:trace contextRef="#ctx0" brushRef="#br0" timeOffset="187">13 485 107,'-6'-99'0,"3"8"289,5 20-119,12 17-35,10 17-17,7 15-61,8 10-25,3 12-18,-1 13 1,-3 13-1,-7 12-9,-9 6-1,-9 1 0,-10-1 0,-10-1-3,-14-2-2,-12-1-12,-7-3-7,-3-6-9,0-6-41,4-8-98,9-7-80</inkml:trace>
  <inkml:trace contextRef="#ctx0" brushRef="#br0" timeOffset="546">653 637 509,'1'-18'0,"-4"3"7,-13 4 21,-11 6 65,-4 5-186,-4 9 186,-4 10 151,-2 6-203,0 5 3,6 0 0,10-6 1,10-4-19,10-5-21,5-4-10,12-2-2,8-4 4,10-5-9,11-9-3,5-13-14,8-8-18,-4-4-26,-3-1 14,-8 6 0,-14 9 39,-12 8 19,-8 9 2,-4 3 72,-1 2 5,0 10-16,0 5 6,1 3-4,-1 2-20,4-3-20,3-4-19,3-2-6,6-4-11,5-6-63,6-3-14,4-2-46,0-5-67,3 0-253</inkml:trace>
  <inkml:trace contextRef="#ctx0" brushRef="#br0" timeOffset="936">1036 766 435,'0'5'0,"0"-1"310,0-2-208,-1-1-24,0-1-17,-2 0-5,0 0-9,-1-5-20,0-4-9,2-5-9,1-8-9,1-4 0,8-9-4,7-7-1,4 1 1,3 1 0,3 9-1,3 9 3,5 6-7,4 3-1,2 5-67,3 5-24,-1 3-146,-5-2-107</inkml:trace>
  <inkml:trace contextRef="#ctx0" brushRef="#br0" timeOffset="1279">1667 97 956,'-2'29'0,"-2"18"19,2 12 33,1 10-5,1 4 3,1 4-21,7 0-20,3-1-7,3-7-4,3-5-30,-3-5-34,-3-10-32,-6-11-57,-5-14-103</inkml:trace>
  <inkml:trace contextRef="#ctx0" brushRef="#br0" timeOffset="1529">1384 564 1027,'23'-5'0,"15"-4"25,14-2 35,11-2-13,7-3-19,3 2-21,-2 2-7,-10 5 0,-20 6-251,-24 1-308</inkml:trace>
  <inkml:trace contextRef="#ctx0" brushRef="#br0" timeOffset="1950">2152 475 912,'0'0'0,"1"4"110,4 13-122,5 9 24,-2 10 55,1 4-37,-3 3-13,-2-1-10,-1-4-8,-3-2-11,0-6-50,-3-5-40,-5-10-70,-1-14-101</inkml:trace>
  <inkml:trace contextRef="#ctx0" brushRef="#br0" timeOffset="2153">2210 249 622,'0'-13'0,"0"5"125,8 4-131,3 4 0,6 6-1,5 19-21,0 15-64,2 9-91</inkml:trace>
  <inkml:trace contextRef="#ctx0" brushRef="#br0" timeOffset="2340">2801 501 448,'-6'-3'0,"-12"3"177,-13 6-110,-9 11 29,-6 8 6,1 5-9,4 1-32,9-2-7,10-5-25,10-5-19,8-5-11,4-4-9,11-5 3,13-3-3,9-6-11,11-9-13,6-8-15,-1-6-49,-4-5-14,-10-4-18,-8 1 74,-10 5-1,-8 13 55,-7 9 4,-2 8 240,0 2-123,0 13-77,0 8 0,0 7 2,1 2-6,4-3-23,6-5-10,5-5-3,7-5-3,7-6 2,6-8-2,8-10-23,6-14 1,5-13-15,-1-14-29,-2-12-4,-8-12-40,-11-7 14,-11-4 28,-12-1 46,-10 14 11,-3 19 24,-6 22 232,3 23-94,1 9-43,-2 21-77,0 22-17,-2 19 32,3 18 32,6 6-24,4 0-15,10-4-20,4-6-14,8-6-2,7-9-4,4-9-172,3-20-143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14.20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0 906,'7'35'0,"1"19"62,0 15 3,0 0-26,-2-2-11,0-6 9,1-4-19,1-5-9,-1-4-6,-2-5-6,-1-6-46,-4-6-61,-2-12-51,-10-19-251</inkml:trace>
  <inkml:trace contextRef="#ctx0" brushRef="#br0" timeOffset="998">429 530 769,'9'12'0,"1"4"0,-2-2 51,-1-2 3,-1-3-12,-3-1-21,-1-2-4,0-1-6,-2-2 5,0-1-10,0-2 6,-1 0 5,-4-1 12,3-4-20,-2-4-6,1-4-2,3-4 3,0-4-4,7-3 0,3-1-1,4-2 4,2-2 0,1 1-2,2-1 2,1 2 1,0 3 4,-2 8 0,-6 6-9,-6 8-3,-5 2-36,-1 13-65,-3 7 38,-1 8-62,-1 2-82,1-4-163</inkml:trace>
  <inkml:trace contextRef="#ctx0" brushRef="#br0" timeOffset="1420">759 598 579,'17'-11'0,"8"-6"64,6-4 14,3-3-9,1 2-11,-5-1-38,-3 2-18,-9 1-3,-10 1-20,-8 6 2,-9 3 5,-13 7-23,-5 3-20,-6 4 56,2 8 2,1 3 61,4 1 1,5 0-16,8 1-3,8-3-25,5 0-9,4-1 1,10 0-1,5 1 5,4-2-5,3-1-2,4 0-6,3-2-1,5-3 1,-1 0-4,6-6-87,1-4-37,1-8-141,-1-7-116</inkml:trace>
  <inkml:trace contextRef="#ctx0" brushRef="#br0" timeOffset="1794">1378 304 807,'-13'0'0,"-4"6"74,-7 11-59,-5 5 8,-2 4 12,7-3 12,7-3-21,8-4-17,9-2-11,7 0-5,11-1 6,6 0-1,5-1 3,0 1-2,-1 0 0,-5 1 1,-6-3 4,-7 1-2,-7-1-1,-3 0-2,-7 1 2,-8-1 7,-1 1-3,0-3-10,1-1-57,5-4-10,5-4-17,3-2-97,4-11-71</inkml:trace>
  <inkml:trace contextRef="#ctx0" brushRef="#br0" timeOffset="2168">1602 325 732,'0'-1'0,"0"1"109,-8 6-64,-9 6-17,-2 5-11,-1 2 4,3 2-8,8-1-4,6-3-9,4-1 0,10-4-9,6 0 8,3-2 2,0-1 0,-2-1 1,-3-1-2,-6 0 0,-3 0 0,-6 2 0,-3 5 0,-8 5 0,-8 3 10,-3 0-10,0-2 0,4-5-48,7-8-48,7-7-55,4-6-110,11-16-117</inkml:trace>
  <inkml:trace contextRef="#ctx0" brushRef="#br0" timeOffset="2496">1775 396 636,'7'20'0,"-1"2"216,0-1-134,-3-2-4,1-2-1,2-1-27,0-4-31,5-2-16,2-4-5,3-5 3,4-1-2,4-9-34,1-8-26,1-5-25,-1-8-46,-4-1-36,-3 2-58,-8 5 58,-4 10 149,-5 6 38,-1 7 290,0 1-156,2 0-30,0 9-65,2 5 0,3 5-2,6 5-23,5 1-17,5 0-7,0-2-5,1 2-3,0-2 4,-2 1-5,-2-1 0,0-4-26,-5-5 3,-7-4-15,-4-6-2,-4-4 16,0-5 24,0-7 0,0-8 0,0-7-13,-1-5 12,1-3 0,0 4 2,2 5-2,5 8-1,1 5 2,4 7 6,0 2-8,4 4 4,5 3 0,4 7-1,5 3 2,2 0-1,1-2 1,0-4-2,0-3-1,0-4 0,-2-2 2,-1-9-3,1-6-27,-4-5 7,-2-4-28,-7-2-1,-9 1 10,-9 8 31,-7 7 13,-13 9 27,-9 5-5,-7 13 13,2 8 32,3 4 4,6 3 10,10 1-25,7-3-10,8-1-24,5-1-20,18-3-3,14-3-6,16-5-30,17-9-97,11-6-92,4-14-456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17.68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35 232 564,'-4'17'0,"-3"4"248,3-3-163,4-3-10,1-3-36,8-3-7,4-1-6,4-3-13,7-4-9,5-2 0,8-10 1,1-6-2,-2-3 0,-9-5-6,-10-3-26,-13 0-13,-7 0-4,-16 3-2,-11 9 15,-10 7 15,-5 9 2,2 1 18,4 9-1,9 4-2,12 6-3,13 1 4,9 1-16,16-2-3,13-4-8,10-6-5,10-5 10,7-5-26,5-6-11,3-10-21,1-8 17,-6-5 9,-6-4 27,-17-5 24,-16 1 6,-11 3 121,-13 6-94,0 12 94,-14 8 2,-2 10-44,-8 18-66,-3 17-5,0 20 0,2 13 19,8 16-6,9 5-14,8 2-7,2-1-5,6-3 4,2-6-4,-3-6-28,-2-11-21,-5-14-21,-3-14-50,-10-21-66,-4-17-53,-4-23-19</inkml:trace>
  <inkml:trace contextRef="#ctx0" brushRef="#br0" timeOffset="561">323 600 377,'-2'-28'0,"2"14"486,13 8-420,11 0-61,8 2 9,7 1 6,3 0-12,2-1-4,-1-2-3,-4 0-2,-8 3-51,-11 0-120,-16 2-533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20.05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0 496 768,'6'11'0,"1"5"27,2 5 25,0 1 8,1 1-14,1-1-9,2-2-18,0-4-11,2-5-8,5-5 0,7-6-9,8-11-7,6-14-18,2-9-28,-4-4-8,-11 2-9,-9 9 27,-12 9 37,-5 9 19,-2 9 31,-1 5 1,-3 11-15,3 6 37,0 3 16,1-2-31,3-4-13,7-2-17,5-4-6,1-4 0,5-3-4,6-4 1,4-2-2,6-7 3,1-6-3,-1-5 0,-3-4-4,-9-3-11,-11-5-18,-10-3 14,-10-3-12,-15-3-2,-7 0-12,-3 6 7,3 6 7,6 11 22,11 13-54,11 9-77,4 16-197,14 6 113</inkml:trace>
  <inkml:trace contextRef="#ctx0" brushRef="#br0" timeOffset="562">1005 422 555,'-49'17'0,"-4"9"219,4 3-115,6 0-28,11-2-3,14-3-38,8-4-29,9-2-12,5-3-3,13-3 6,12-8-21,9-4-11,7-11-17,5-12-3,-2-8-37,-3-5 12,-10-3 34,-13-4 43,-10 4 4,-6 9 8,-4 11 65,-1 13 44,1 6-29,-2 0-65,5 7-21,2 7 11,3 4 28,5 4-19,2 1-14,1 0-6,2-3-2,1 0-2,-1-5-79,0-5-5,2-5-92,3-8-133</inkml:trace>
  <inkml:trace contextRef="#ctx0" brushRef="#br0" timeOffset="967">1509 0 904,'0'12'0,"0"16"12,0 14 4,8 10 38,7 5-9,5 5-19,7 0-14,1 0-7,0-3-1,-5-5-8,-7-1-85,-11-9-28,-9-10-53,-15-15-321</inkml:trace>
  <inkml:trace contextRef="#ctx0" brushRef="#br0" timeOffset="1201">1388 348 841,'-2'-9'0,"2"6"121,1 3-88,10 0-9,12 6 7,18 6-6,15 2-15,13 0-7,6-5 2,-1-5 0,-4-4 0,-5-6-10,-7-7-14,-7-1-8,-8-3-42,-10-1 23,-7-3-15,-10 0 26,-10 5 15,-6 3 16,-11 9 2,-10 4 4,-7 11 11,-6 9 27,-3 5 18,4 1 4,7 1 2,6 1-24,9-1-1,6-3-22,5 1-16,7-3-2,7-3-3,7-5 2,8-6-34,7-8-15,7-2-46,5-11-15,1-6-103,-2-4-37,-2-2-11</inkml:trace>
  <inkml:trace contextRef="#ctx0" brushRef="#br0" timeOffset="1576">2383 401 324,'18'15'0,"-3"3"276,-6 1-186,-6-2-48,-3-1 22,0-5-23,0-2-6,-2-3-8,-2-1-5,-3-2-2,-2-3-7,-2 0-6,0-5 0,2-7 0,4-6 2,5-9 13,8-5-4,11-3-1,7 1 15,8 5 15,5 4-10,9 3-21,7 4-17,4 3-3,-1 5-67,-5 2-48,-16-1-152</inkml:trace>
  <inkml:trace contextRef="#ctx0" brushRef="#br0" timeOffset="2278">3310 263 761,'8'4'0,"4"9"79,6 13-37,7 10 30,4 5-9,1 0-38,-2-5-15,-2-6-6,-2-6 2,-4-8 0,-3-5-7,-3-7-1,-2-4 4,1-6 6,3-12 0,2-9-1,-1-10-3,-4-8-1,-4-5 2,-5 1 0,-4 4 5,-1 5 6,-3 11 2,-3 9-13,2 8-5,2 9 0,3 3-66,5 10-37,12 9-31,12 8 39,9 2-112,5 0-48</inkml:trace>
  <inkml:trace contextRef="#ctx0" brushRef="#br0" timeOffset="2657">4170 227 489,'-28'-4'0,"-9"7"251,-4 16-159,-4 9 4,2 8-25,5 2-6,9 1-29,8-5-15,14-5-12,7-8-12,12-5 2,11-6-6,8-9-2,8-3-1,1-14-8,1-9-16,-2-7 3,-4-2-5,-9 3 13,-8 10 11,-10 9 14,-6 9 13,-1 3 14,2 8-9,1 5 1,1 5 30,-2 2-11,2 1-11,2-2-15,2-1-10,4-3-3,5-5-2,2-2-57,7-5-26,3-3-14,5-8-59,4-9-33,1-4-38,1 2 86,-4 4 133,-5 11 14,-9 5 89,-5 15 53,-4 9 14,0 8-36,0 7-32,-2 5-37,1 4-23,-2 0-6,-3-4-10,-1-4-10,-5-6-1,-1-6-3,-1-10-2,-2-9 2,-9-9 5,-8-5 5,-8-14 0,-5-13-12,3-11-2,5-13-9,9-12-2,11-11-2,6-7-21,15 4 9,6 13 6,5 22 18,0 21 3,1 19 4,1 9 0,0 17 0,-3 6 3,-5 7 1,-6 3 4,-9-1 2,-7-2-3,-13-2-7,-14-1 2,-14-2 3,-9-6-4,-3-4-2,6-8-8,12-10-27,15-6-59,18-15-87,15-8-176</inkml:trace>
  <inkml:trace contextRef="#ctx0" brushRef="#br0" timeOffset="3453">5010 431 422,'30'3'0,"0"-2"229,1-1-126,1 0-11,2-4-31,2-5-19,0-3-19,0-2-11,-4-4-6,-9-1-5,-10 2 3,-13 1-3,-8 0-2,-21 3-17,-14 4 13,-13 4 1,-6 5 6,1 1 5,5 9 1,13-1 1,14 2-8,13 1-2,13-2-19,8 0-72,18-5-22,14-4-138,12-3-150</inkml:trace>
  <inkml:trace contextRef="#ctx0" brushRef="#br0" timeOffset="3749">5518 375 307,'40'15'0,"-11"0"216,-7 0-140,-8-3-20,-5 0 6,-5-1 0,-1-1 4,-2 0-19,-1-2-5,0-4-16,0-2-2,0-2 4,0 0 20,1-2-15,1-8-7,2-4-13,4-10-9,9-4-5,8-10-1,8-4 3,4 1-2,3 3-4,1 9 1,1 7 3,1 4-4,0 4 5,-5 2 0,-9 3-122,-9 4-32,-16-1-210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25.92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251 478 95,'14'-22'0,"-5"1"7,-7 1-25,-2 7 20,-12 6 88,-6 7-52,-8 4 237,-8 15-165,-8 8-4,-2 9-36,4 1-6,8-5-25,11-2-17,13-6-18,8-7-8,4-3-6,13-4 6,11-8 4,9-2 0,8-15-14,4-9-10,3-8-8,-1-6-34,-5-2-30,-7 0 0,-11 6 67,-13 10 18,-8 12 17,-6 10 108,-1 4-8,-5 13-75,-1 5 37,-1 5 1,4 3-22,3-1-4,2-2-23,8-2-9,1 0-4,4-5-9,2-1-2,3-5-48,3-4-20,1-6-62,2-5-57,1-19-269</inkml:trace>
  <inkml:trace contextRef="#ctx0" brushRef="#br0" timeOffset="514">923 22 956,'0'26'0,"0"14"-17,-1 11 50,1 7 6,0 5-9,5 0-15,2 0-4,4-6-6,2-5-3,1-6-2,-1-9 0,0-7-63,-5-11-23,-6-8-26,-5-11-123,-16-9-14</inkml:trace>
  <inkml:trace contextRef="#ctx0" brushRef="#br0" timeOffset="748">635 348 638,'0'-13'0,"10"2"150,15 2-127,12 1 32,12 3-7,12 1-9,7 2-20,5 2-13,2 0-3,-7 1-6,-3 5-115,-6-1-127,-4 1-102</inkml:trace>
  <inkml:trace contextRef="#ctx0" brushRef="#br0" timeOffset="998">1834 0 888,'6'29'0,"1"16"0,0 11 74,2 2-10,2 4-26,2-1-17,2 0-9,-1-2-5,-3-5-4,-1-8-1,-6-6-4,-4-9-50,-8-8-20,-9-10-51,-9-12-50,-3-8-118,-3-17-104</inkml:trace>
  <inkml:trace contextRef="#ctx0" brushRef="#br0" timeOffset="1185">1711 407 586,'0'-10'0,"1"5"269,7 2-214,7 1 1,3 1-10,9-1-13,5 2-18,5-1-7,4 1-7,2-1 0,0-3-2,-5 0-65,-1-2-25,-2-4-59,-1-8-56,-3-8-194</inkml:trace>
  <inkml:trace contextRef="#ctx0" brushRef="#br0" timeOffset="1419">2286 3 865,'-4'21'0,"2"14"0,2 7 90,0 11-15,7 4-38,4 4-5,0 1-17,-6-5-8,-3-6-3,-2-10-1,0-8-1,-2-9-2,0-9 0,1-6-53,1-7 3,6-2-18,11-7 24,10-13-12,4-8-12,4-7-11,-3-2 38,-8 8 34,-4 9 12,-8 9 48,-3 8-1,-3 3-7,1 8-11,-2 7 19,2 8-21,0 3 0,0 5-14,1-2-2,2-2-9,0-3-2,2-4-2,1-3-3,0-3 0,1-5 5,2-2-4,8-5-2,14-2-44,6-8 0,5-8-14,-3-8-14,-5-7-6,-7-3-67,-9-5 32,-5 1-49,-15 3 62,-7 5 83,-16 9 29,-13 8 11,-7 13 43,-3 10 125,-3 11-58,6 6 20,7 1-51,12-2-5,13 1-31,10-2-26,19 2-14,16 2 0,14-2-15,12-5-5,0-5-1,0-8-5,-9-6-18,-14-6-64,-14-14-67,-20-10-368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" units="cm"/>
          <inkml:channel name="Y" type="integer" max="1652" units="cm"/>
        </inkml:traceFormat>
        <inkml:channelProperties>
          <inkml:channelProperty channel="X" name="resolution" value="100" units="1/cm"/>
          <inkml:channelProperty channel="Y" name="resolution" value="100" units="1/cm"/>
        </inkml:channelProperties>
      </inkml:inkSource>
      <inkml:timestamp xml:id="ts0" timeString="2019-07-18T11:50:21.89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12 21,'-12'-21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30.29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117 125 517,'2'-7'0,"3"7"168,4 6-136,8 14 41,6 12 12,7 13-21,4 9-32,2 4-2,-3 1-7,-3-3-6,-2-3-11,-3-2-4,-7-4-1,-4-2 0,-5-10 5,-5-9-4,-3-11-4,-1-10-55,-3-6 36,-8-15 15,-7-13-53,-7-10-25,-6-8 20,-3 2 28,-3 9 21,-1 12 17,-1 18 43,-2 8 15,0 16-21,3 12 9,3 6-23,10 3 2,9-1-4,12-4-3,7-5-10,12-8-10,7-5 0,5-5 15,4-4-7,7-7-5,4-1 0,6-14-1,7-7 0,3-8-4,2-4-62,1 0-3,-3 0-9,-2 4-23,-1 2 20,-9 9 43,-8 8 33,-9 9 4,-9 5 32,-6 11 67,-4 5-11,-1 3-8,0 0-28,-3 0-5,-1-3-25,-1-6-1,-2-6-3,-1-5-1,-1-1-3,0-1 1,0 0-1,0-1 9,0-10-9,5-6-17,2-13 1,6-5-5,3-2 1,2 4-14,-1 10 12,2 9 0,1 6-8,3 4-29,3 2-21,2 2-48,2 2-40,-2 2-135,-2 2-90</inkml:trace>
  <inkml:trace contextRef="#ctx0" brushRef="#br0" timeOffset="748">1326 449 714,'11'14'0,"-1"7"202,0 1-146,-2 0 20,-1 3-24,-1-1-30,-1 2-13,-3 0-7,-2 1 0,0-3-4,-1-3-85,-2-8-50,-5-12-59,1-9-185</inkml:trace>
  <inkml:trace contextRef="#ctx0" brushRef="#br0" timeOffset="951">1393 167 933,'-5'-23'0,"2"8"125,3 5-118,0 8-14,4 2-165,0 2-295</inkml:trace>
  <inkml:trace contextRef="#ctx0" brushRef="#br0" timeOffset="1232">1719 563 729,'7'-3'0,"5"0"44,4-5-41,7-2 4,1-5 1,3-4 24,1-3-9,-3-3-14,-4 1-7,-6-1 1,-6 4-6,-7 1-21,-5 5 3,-11 5-3,-8 6 12,-9 4 14,-7 13 6,-3 6 12,-1 4 35,4 2 1,10 1-1,9 0-13,10-1-10,9 2-17,8-1-3,9 1 0,10 1 0,9-3-7,6-2-5,9-8 0,5-8 1,1-7-1,5-8-56,0-11-22,1-6-57,-1-10-42,-2-8-154</inkml:trace>
  <inkml:trace contextRef="#ctx0" brushRef="#br0" timeOffset="1638">2468 0 898,'8'0'0,"3"12"25,6 12-17,6 12 30,0 8 11,2 7-8,-1 2-12,1 1-12,-4 0-13,-3 0 0,-5-1 1,-3-3-3,-7-4-3,-3-4-9,0-12-28,-2-8-10,-1-13-23,-4-9 35,-4-9 1,-7-15-55,-4-7-33,-6-5 70,-4 3 15,-3 7 34,-2 9 8,-2 9 118,0 8-25,1 6-15,9 7 5,10 5-16,10 3-5,8 4-34,2 4-2,8 1-1,3 1-2,5-2-14,7-6-10,12-7-6,13-14-25,18-13-32,14-21-87,5-20-90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32.71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287 329 715,'-17'-1'0,"-8"1"36,-10 10-30,-6 4 37,-2 6 15,4 4-20,3 0-8,9 0-7,11-3-2,8-3-16,8-3-10,13-2-5,13-1 5,13 1 4,9-1 2,5 1 6,-2 3-6,-9 0 0,-13 2-2,-12-1 2,-12-1 1,-8-1 1,-17 3 3,-10 1-1,-10 0-6,-5-4-3,-3-4 5,4-3-2,8-6-31,9-2-24,14-3-42,13-12-25,17-6-160</inkml:trace>
  <inkml:trace contextRef="#ctx0" brushRef="#br0" timeOffset="390">592 486 762,'7'16'0,"-2"4"177,0-3-126,-2-2 11,0-2 11,3-2-21,1 1-33,4-2-16,6-3-6,6-4 2,7-4-20,6-11-10,5-8-32,1-6-18,-2-2-21,-6-5 17,-7-4-17,-10 0-38,-11 3 59,-6 9 88,-2 9 102,-3 8 52,2 5-21,1 3-61,2 0-15,1 7-30,4 7-2,4 6 19,4 4-21,4 1-22,3 0-3,3-3-3,3-4-4,3-7-58,3-8-22,3-3-7,1-8-39,2-6-47,0-4-98,-2 1 30,-4 5 84,-5 4 159,-7 8 0,-6 9 290,-6 8-81,-5 5-42,-2-1-39,0-1-49,-1-4-2,0-3-36,0-3 6,0-2-22,0 0-9,0-3-8,0-1-2,0-3 0,0-1-3,1-4 5,3-8 8,5-7-4,2-7-12,5-5 0,6-4 0,5 0 1,8 2-2,3 3-1,6 8 3,5 3 7,3 5-7,3 3-1,-4 3 0,-6 7-101,-5 1-99,-9 4-111,-4 2-122</inkml:trace>
  <inkml:trace contextRef="#ctx0" brushRef="#br0" timeOffset="1263">2405 256 89,'40'-44'0,"4"-7"112,-4 1-33,-13 4-4,-15 11 3,-15 14 61,-20 12 10,-15 14-49,-11 23-24,-6 20-26,1 18-10,6 9 13,10 7-23,11 3-5,12 1-14,10-3-1,7-6-6,15-6-4,8-7 0,2-6 0,-1-6 1,-4-7-1,-7-11-139,-11-12-19,-5-14-96,-18-15-223</inkml:trace>
  <inkml:trace contextRef="#ctx0" brushRef="#br0" timeOffset="1575">2085 583 929,'28'-17'0,"12"1"8,10-2 3,7 1 14,4 0 12,0 0-7,4 1-11,0 2-16,-2 2-3,-1 5 0,0 4-100,-1 1-4,1 1-44,0-4-21,0-2-154</inkml:trace>
  <inkml:trace contextRef="#ctx0" brushRef="#br0" timeOffset="1794">3027 336 535,'-54'28'0,"0"5"299,3 2-199,6 2-23,11-7 1,11-5-32,13-8-18,10-4-22,5-6-12,13-3 1,12-4-9,14-15 6,10-9-6,7-8-7,-6-6-20,-9-2-7,-14 3-2,-14 8 32,-10 10 16,-5 9 4,-3 9 62,0 1-22,0 8-31,1 9-5,1 5 18,3 6-8,4-2-14,2 0-1,7-2-2,1-2-21,6-5-56,5-6-23,6-9-109,8-7-55</inkml:trace>
  <inkml:trace contextRef="#ctx0" brushRef="#br0" timeOffset="2168">3726 291 608,'-41'9'0,"-4"11"166,-1 8-60,8 4-24,9 2-21,13-1-37,12-2-7,7-4-8,14-3-6,9-3-4,10-6 0,8-7-2,7-8-16,6-3-7,4-12-21,1-5 1,2-4-11,0-6 18,-1-3 26,-3-7 6,-7-3 3,-7-2 8,-16 2-3,-10 7 0,-14 10 2,-9 9 28,-18 11 13,-10 7-19,-10 19 5,-8 13 17,4 8 12,5 2-5,15-4 4,16-5-23,9-4-5,16-1-7,18 1-3,15-5-14,15-5-3,15-8-6,5-7-64,4-5-19,-6-1-113,-8-12-221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35.77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285 0 592,'0'0'0,"-15"25"223,-15 22-165,-13 24 41,-6 15-22,0 5-14,9-5-18,11-5-5,11-7-13,10-8-13,8-6-9,7-8-7,12-8 0,12-9-50,9-11-26,10-14-59,7-12-41,-3-19-371</inkml:trace>
  <inkml:trace contextRef="#ctx0" brushRef="#br0" timeOffset="437">822 475 460,'17'-30'0,"-8"4"62,-9 7-6,-10 6 72,-13 10-18,-13 5-43,-7 18-23,-7 11 12,2 8-15,5 1-7,11-2-22,8-6-5,10-6 4,9-8-9,5-4-3,12-7-6,10-6-1,13-4-22,9-14 7,5-9-18,3-7-1,0-3-17,-7 0 19,-6 9 3,-13 10 28,-8 14 12,-5 9 22,-4 13 35,2 4-2,-5 3-12,2 1-8,0-1-21,0-2-13,4-5-2,1-5-4,4-8-90,2-6 0,6-7-55,0-13-109</inkml:trace>
  <inkml:trace contextRef="#ctx0" brushRef="#br0" timeOffset="889">1350 105 782,'0'40'0,"0"12"58,7 1-27,4 0 18,5 1-7,4-1-5,0 0-20,2-3-17,-5 0 0,-8-3-84,-9-4-32,-6-12-200</inkml:trace>
  <inkml:trace contextRef="#ctx0" brushRef="#br0" timeOffset="1123">1230 396 796,'10'0'0,"7"0"32,7 0 26,4 0 3,3 0-22,4 1-16,1 0-13,2-1-8,3 0 0,-4 0-4,-1 0-109,-6 2-90,-7 2-79</inkml:trace>
  <inkml:trace contextRef="#ctx0" brushRef="#br0" timeOffset="1342">1823 445 708,'4'25'0,"-3"5"179,1-2-110,-2-5-21,0-5-8,1-7-10,-1-5-13,1-4-2,1-2-7,1 0-4,5-9 3,3-9 1,8-8-16,3-4-26,0 4 7,-3 8 21,-6 9 1,-2 8 3,-5 2-9,2 9 8,-3 1 6,1 5 14,0-2 3,-1 1-13,2-4-5,-1-2-1,3-5-1,3-3 0,6-1 6,3-10-5,6-6-2,4-7-33,0-3 3,0-1-9,1 0 20,-4 5 7,-2 6 10,-4 7 2,-7 7 2,-2 2 26,-2 7 9,3 6-1,3 2 1,2 3-16,2-1-14,0-1-3,-1-3-2,-5-2-2,-5-3-30,-8-2-53,-4 0-119,-13-6-222</inkml:trace>
  <inkml:trace contextRef="#ctx0" brushRef="#br0" timeOffset="3310">2627 13 619,'22'29'0,"11"18"81,10 16 49,4 7-49,0 2-29,-4 0-16,-7-6-2,-11-5-11,-12-3-10,-13-1-7,-15 6-5,-21 1-2,-16 6-68,-16-1-36,-6-14-288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5:59.48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0 0 29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41.81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9 7 650,'0'1'0,"2"24"146,4 20-125,3 24 96,0 16-45,1 8-30,0 1-30,0-4-5,0-9-6,-1-7 2,-3-8-1,-1-5-4,-3-7-43,-2-9-41,0-12-30,-5-14-112,0-18-74</inkml:trace>
  <inkml:trace contextRef="#ctx0" brushRef="#br0" timeOffset="250">29 112 629,'16'-56'0,"13"20"206,5 17-163,8 18-6,2 10-6,3 18 23,-3 9-11,-6 6-11,-8 1-22,-8-2-4,-8-2-4,-10-5 6,-4-1 0,-9-3-2,-15 0 7,-12-2-1,-11-2 2,-8-7-10,-5-9-8,3-8-67,6-2-25,15-7-94,18-1-246</inkml:trace>
  <inkml:trace contextRef="#ctx0" brushRef="#br0" timeOffset="847">535 840 534,'-4'0'0,"2"1"108,2-1-107,5 0-1,9-3 0,11-6 105,6-6-38,6-5-37,1-3-10,-3-2-14,-3 2 0,-6-3-2,-7 2 1,-8-1-10,-6 1-40,-7 6-12,-14 5 0,-9 11 11,-12 6 2,-5 11 30,-1 6 4,1 1 20,7-1 73,8 0-16,10 0 3,9 1-28,8 2-1,7 2-9,10 0 6,5-2-11,7-5 1,3-2-10,4-4 0,2-6-9,1-3-2,1-4-3,-1 0-1,-1-4-1,-3-2-4,-3-1-93,-4 1-25,0 2-81,-5 3-175</inkml:trace>
  <inkml:trace contextRef="#ctx0" brushRef="#br0" timeOffset="1534">1146 645 784,'0'0'0,"0"5"98,5 10-91,5 7 48,4 6 17,1 0-31,2 0-8,0-2-5,-1-4-14,1-6-9,-2-2-7,-1-5 4,-1-3-1,2-3 2,3-3-6,4-8-43,3-11-1,2-10-11,-2-4-13,-8 2 25,-9 10 21,-6 9 24,-2 7 2,0 5 38,0 1-5,1 7-16,1 7-1,1 5 24,1 2-8,5 0-20,5-3-9,4-4 1,3-3-3,1-4 1,1-5-4,-3-3 2,-2 0 6,-2-9-4,-3-4 4,-4-6 1,-3-3 0,-6-7-5,-2-2 4,-11-2-4,-6 3-1,-1 5-1,3 5-2,5 7-6,7 6-42,4 5-24,2 2-68,7 0-127,4 0-182</inkml:trace>
  <inkml:trace contextRef="#ctx0" brushRef="#br0" timeOffset="2142">2089 431 982,'2'6'0,"-2"4"28,-5 6-55,-2 7-6,-3 2-66,-2 2-99,3-1-277</inkml:trace>
  <inkml:trace contextRef="#ctx0" brushRef="#br0" timeOffset="2267">2159 733 902,'2'0'0,"3"1"19,0 1-19,2-2 0,-3-4-437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45.06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68 200 804,'12'37'0,"3"20"0,3 12 103,-4 3-76,-2-1-4,-2-4-4,-5-3-9,-3-4-5,-2-8-8,0-7-59,-5-12-39,-5-11-86,0-16-40,-3-15-117</inkml:trace>
  <inkml:trace contextRef="#ctx0" brushRef="#br0" timeOffset="187">0 253 423,'-2'-66'0,"10"10"196,19 7-119,12 9-36,11 12 8,5 15-12,-2 14 11,-5 24-24,-11 13-11,-16 8-9,-12 4 0,-14 0-2,-16 1 2,-15 1 3,-9-2-5,-5-6-4,0-4-16,5-6-24,8-9-71,11-6-87,16-11-211</inkml:trace>
  <inkml:trace contextRef="#ctx0" brushRef="#br0" timeOffset="530">736 445 390,'-32'12'0,"-3"8"110,-1 9 12,1 5-6,5 7 0,7-2-38,7-3-6,8-7-24,8-7-29,5-5-18,11-8-2,9-7-2,11-6-6,9-16-3,7-10-28,-1-7-10,-4-4-10,-9 2 8,-11 7 7,-11 11 20,-8 11 26,-7 7 29,-1 6 60,0 7-38,0 7 11,0 5-2,0 0-16,5-1-26,6-4-16,6-2-4,8-4-17,7-6-57,5-5-42,5-4-57,-1-6-295</inkml:trace>
  <inkml:trace contextRef="#ctx0" brushRef="#br0" timeOffset="873">1275 671 452,'0'6'0,"0"-2"330,-4-2-222,-4 0-18,0-1-11,-2 0-37,0-1-22,1 0-9,0 0-3,2-4-2,2-6-5,4-8-2,2-9-10,11-13-5,7-10-14,2-9-1,0-3-24,0 5 10,-2 13 8,0 15 27,3 12 8,2 9-31,3 5-28,1 3-26,1 9-49,-1 2-15,1-4-132</inkml:trace>
  <inkml:trace contextRef="#ctx0" brushRef="#br0" timeOffset="1185">1774 122 642,'-3'13'0,"-6"12"165,-2 12-53,0 11-35,2 2-12,6 2-37,3 3-16,6-4-8,5 0-1,2-8-2,0-3-2,-4-3-17,-2-3-43,-5-2-36,-3-8-109,-10-12-214</inkml:trace>
  <inkml:trace contextRef="#ctx0" brushRef="#br0" timeOffset="1451">1559 427 915,'1'0'0,"7"0"44,7 2-8,9 2 25,9 0-38,8-1-15,2 1-3,0 0-10,-5 3-152,-8 0-176</inkml:trace>
  <inkml:trace contextRef="#ctx0" brushRef="#br0" timeOffset="1622">2109 589 797,'3'0'0,"-2"0"115,0 0-78,1-5-44,-4-8-308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47.1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22 293 877,'8'31'0,"3"20"37,0 12 6,-1 1-19,-1-3-3,-3-4 11,1-4-17,-3-4-9,-2-1-5,-2-6-2,-4-8-63,-4-13-40,2-13-33,-1-16-75,2-25 15</inkml:trace>
  <inkml:trace contextRef="#ctx0" brushRef="#br0" timeOffset="203">99 75 174,'10'-49'0,"3"28"590,9 17-508,9 7-64,11 13 20,6 12 1,-6 8 4,-7 5-15,-13 0-14,-15-3-6,-10 0 4,-21 2-3,-18 2 3,-15 5-3,-8 2 1,-4-3-16,13-8-73,16-16-52,25-23-347</inkml:trace>
  <inkml:trace contextRef="#ctx0" brushRef="#br0" timeOffset="905">480 806 973,'-1'6'0,"1"1"-64,1 0 45,4-2-69,6-5-70,4-2-123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48.28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35 455 801,'-13'16'0,"0"5"31,6-2-6,5-5 9,2-5-2,8-6-12,10-2 7,9-2-10,7-13-8,6-8-7,1-7 1,-4-5 1,-6-2 3,-11-2-2,-11 5-10,-9 6-15,-19 8 8,-12 14 4,-10 7-2,-6 15 0,2 6-6,8 2-7,14 1-17,16-3-9,14-3-68,21-7-40,16-12-19,11-5 32,8-13-29</inkml:trace>
  <inkml:trace contextRef="#ctx0" brushRef="#br0" timeOffset="312">753 48 286,'5'-29'0,"-11"11"338,-17 13-155,-7 9-104,-8 21-43,-4 17-17,2 18 14,4 13-5,10 11-12,10 4-11,11 0-3,5-5 1,10-9-2,8-6 0,2-8-2,2-6 0,-5-6-42,-4-9-34,-12-11-90,-6-13-146</inkml:trace>
  <inkml:trace contextRef="#ctx0" brushRef="#br0" timeOffset="577">339 596 844,'16'-11'0,"19"0"24,11 1-33,6 3 6,-4 3 5,-2 2 3,-5 2-2,-6 0-6,-11 0-512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53.28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0 428 685,'5'24'0,"5"13"102,1 5-34,3-1-9,3 0-19,5-5-10,4-8-19,2-7-7,2-9-3,1-10-2,0-7 2,0-14 2,0-8-3,-6-4-42,-7 1 15,-9 1 7,-8 5 12,-1 9 5,-6 4 6,4 10 8,0 3-5,0 9-8,2 8 4,1 2 11,11 3 1,4-4-2,6-2-4,4-5-4,3-7 0,2-3-1,0-3-1,0-7 0,-3-5 1,-4-5 2,-9-4 0,-8-7-1,-7-3-1,-7-7-6,-14-1-26,-6 2-10,-1 5-8,8 10-4,9 12 17,11 10-36,15 10-185,9 10-38</inkml:trace>
  <inkml:trace contextRef="#ctx0" brushRef="#br0" timeOffset="515">1124 380 567,'-28'3'0,"-8"16"145,-6 12-47,-4 7 13,2 7-40,7 1-14,10-4-22,13-6-19,11-8-15,9-11-2,12-7-9,8-8-24,7-6 15,4-14 2,4-7-17,-2-9-17,0-6 3,-4 0-20,-9 6 42,-9 11 26,-8 12 0,-6 11 58,-1 4-13,-1 8 6,-1 6 6,2 2-3,-2 2-24,4-2-11,2-1-18,4-3-2,4-1-19,1-4-60,5-3-17,2-6-102,2-5-162</inkml:trace>
  <inkml:trace contextRef="#ctx0" brushRef="#br0" timeOffset="920">1562 0 939,'-8'17'0,"-2"14"62,6 12-34,4 7 12,8 4-10,11 3-8,3 0-13,4-1-5,-2-4-5,-4-1-30,-6-5-29,-9-3-73,-5-10-56,-15-13-322</inkml:trace>
  <inkml:trace contextRef="#ctx0" brushRef="#br0" timeOffset="1139">1436 388 876,'-2'-5'0,"2"4"116,3 1-99,11 0 0,11 0 4,13 0-4,11 0-5,7 0-8,1 0-7,2 0 3,-1-7 0,1-2 0,-4-5-42,-4-2-22,-7-1-31,-11-3 10,-13 3 4,-14 1 29,-9 5 48,-15 5 3,-10 6 2,-6 10 81,-2 8 4,3 3-1,6 1 7,5 0-26,7 0-7,7-1-17,5 0-10,3-1-25,5-2-5,7-1 0,6-2-4,9-7-9,7-2-37,6-6-12,5-4-60,0-6-24,2-3-140,-1 2-50</inkml:trace>
  <inkml:trace contextRef="#ctx0" brushRef="#br0" timeOffset="1513">2330 473 264,'14'16'0,"-4"-1"315,-4 1-190,-1-3-25,-2-2-52,-1-1-12,-1-4-14,0-3 3,0-2-4,0-1 7,-1 0 2,2-8 0,0-5-10,2-8-15,-1-9-3,4-4 0,4-6-2,6 0 0,4 7 7,1 6 0,7 9 1,7 4-10,8 0 1,10 3-23,6 1-73,-3 1-155,-5 0-408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1:55.46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0 139 915,'9'8'0,"7"9"0,6 8 1,7-1 52,2 2-13,3-2 4,-1-4-19,1-1-12,-1-3-10,-1-4-2,-1-3 2,-1-5 2,-2-4-2,-4 0-1,-5-8-1,-4-4-2,-5-5 2,-5-9 13,-3-8-7,-2-6-10,-5-8 3,-3 1 0,-5 4 3,5 9-3,2 12 5,3 12-7,4 8-34,12 4-91,10 13-3,12 8-27,7 5-31,3 2-143</inkml:trace>
  <inkml:trace contextRef="#ctx0" brushRef="#br0" timeOffset="374">967 76 623,'-23'-10'0,"-9"7"172,-10 4-127,-7 13 22,0 9 12,3 4-22,10 5-8,9-1-23,10-3-8,8-5-17,9-5-2,9-5-5,8-4 0,13-8-13,7-4-3,9-14-15,7-10-43,1-9 14,-4-5-34,-8 0 51,-13 7 30,-12 14 16,-12 11 6,-5 9 157,0 2-65,0 6-50,0 7-9,-3 5 16,2 4 5,1-2-29,9 2-21,5-2-7,4 0 0,6-1 0,7-4-104,5-1-5,5-7-64,-1-7-132</inkml:trace>
  <inkml:trace contextRef="#ctx0" brushRef="#br0" timeOffset="764">1463 367 773,'-2'34'0,"-1"7"188,2 5-132,1-2-3,4 1-33,4-3-3,2-5-13,2-6-1,0-6-3,-4-9 0,0-8 0,-5-4-25,-1-4 8,1-11 5,0-13 6,1-14-26,-3-12-7,-1-10 5,0-11 2,0-10-16,0-9 14,5-2 21,6 11 13,1 18 0,4 22 80,0 21-19,2 14-32,3 6-6,3 7-6,1 11-2,-1 8 0,-1 9-2,-5 8-4,-7 2 2,-10 2-3,-7-3-2,-20-2 1,-13-5 2,-9-5-3,-4-7-12,5-7-9,9-9-20,12-9-25,16-9-59,12-12-42,20-10-182</inkml:trace>
  <inkml:trace contextRef="#ctx0" brushRef="#br0" timeOffset="1232">1927 270 498,'41'16'0,"-4"2"298,-2 1-206,-6-1-3,0-1 6,3-1-50,2-4-11,2-4-17,-1-7-8,1-4-5,-2-9-1,-3-7-2,-7-6-2,-8-6-57,-10-1 7,-7-3 16,-18 4 9,-15 7 11,-11 6 14,-5 11 2,-2 7 35,6 6-19,9 8-13,7 2-5,14 0-1,9 0-15,9-4-73,18-1-31,10-8-105,7-3-105</inkml:trace>
  <inkml:trace contextRef="#ctx0" brushRef="#br0" timeOffset="1560">2553 298 596,'25'21'0,"-1"0"215,-3 0-181,-2-5 24,-6-4-13,-5-6-8,-4-3-16,-2-3-4,-2 0 3,0-5 14,-3-7-1,-6-10-28,0-10-6,-2-6-4,6-8 4,5-2-4,6 6 0,8 4 10,7 9 50,9 6-20,7 3-27,9 3-8,3 6 0,1 5-6,-2 5-38,-5 1-70,-13 2-54,-16-2-487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2:02.75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86 292 792,'3'20'0,"2"7"91,0-1-39,-1-2-4,-2-1-11,-1-1-21,-1-2-12,-9 4 2,-7-1-12,-4-1-63,-2-2-34,2-13-146,1-8-183</inkml:trace>
  <inkml:trace contextRef="#ctx0" brushRef="#br0" timeOffset="219">146 21 738,'0'-15'0,"0"9"130,9 6-124,7 3-8,4 15-9,4 12 1,0 14-78,0 10-48,-1 5-62,-2 0 16,0-8-23</inkml:trace>
  <inkml:trace contextRef="#ctx0" brushRef="#br0" timeOffset="343">403 412 105,'7'-12'0,"3"-9"355,4-5-262,8-8-43,5-4 14,4 1-12,0 6 5,-3 9 11,-3 12 19,-1 10-30,-2 11-15,1 10-16,-2 7 6,-3 5-9,-6 3-7,-3 8-10,-3 2 0,-2 3-2,1-1-8,1-7-173,2-15-71,7-22-292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2:03.78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222 140 808,'0'20'0,"-2"14"63,-3 13-5,0 9-23,-1 1 2,0 3 7,3 0-20,2-3-17,1-3-2,1-9-6,5-7 0,2-8-23,-5-8-39,-1-8-57,-2-8-77,-14-8-234</inkml:trace>
  <inkml:trace contextRef="#ctx0" brushRef="#br0" timeOffset="203">0 577 704,'0'-9'0,"4"3"223,6 2-177,6-1 23,7 1-6,5-1-12,11 0-21,7-4-15,4 2-10,3-4-6,-4 2 2,-2-3-2,-1-3-152,-4-3 0,0-7-53,-11-8-175</inkml:trace>
  <inkml:trace contextRef="#ctx0" brushRef="#br0" timeOffset="421">592 109 812,'-6'15'0,"4"11"48,-2 14 12,4 10 21,0 8-13,3 5-13,3 2-26,2-2-6,-1-7-14,1-6-6,-3-8 2,-1-11-1,0-9-4,-2-12 0,-1-7-80,4-4 28,7-15 19,9-9-2,9-10-6,-1-4 19,-4 8 15,-10 13 3,-5 11 8,-5 8 29,0 10-13,0 7 34,0 3-9,1 3-4,0 0-14,2-2-13,4-2-6,3-7-5,4-2 0,6-7-3,4-4 0,5 0-28,4-7-2,0-8-23,3-6-2,1-7-6,1-9 2,-4-5-28,-6-2-44,-12 4-32,-16 12 80,-11 13 91,-20 13 82,-14 8 23,-11 16-3,-3 11 14,-1 5-19,10 0 12,12-4-36,14-4 2,15-2-38,8-2-8,21-1-22,16-4-5,21-3-4,21-9 1,17-7-9,3-2-98,-9-15-85,-20-8-290</inkml:trace>
  <inkml:trace contextRef="#ctx0" brushRef="#br0" timeOffset="1544">1886 634 417,'-5'0'0,"5"0"86,3-7-31,11-4-1,8-5 10,12-4-33,6-3-16,4-3-4,1-2-3,-6-2-1,-7 1-5,-12 4-4,-13 4-21,-12 4-16,-15 6-9,-10 4 27,-6 7 24,-3 7 43,-3 11 27,1 9-22,4 7 6,7 2-3,14-1-3,12-3-17,6-1 2,13-4-6,6-1-3,6-1-3,5-4 0,4-3-5,3-4-10,-1-5-4,1-2-2,0-4 2,-2-3-10,-3-7-151,-4-9-3,-8-7-121</inkml:trace>
  <inkml:trace contextRef="#ctx0" brushRef="#br0" timeOffset="1950">2316 419 835,'0'3'0,"8"10"15,7 6-10,6 4 51,5 4 9,6 0-18,4 2-19,-1-2-12,1-2-3,-3-4-8,-7-4-1,-7-5-8,-8-4-107,-5-1 2,-6-7-103,-2-7-56</inkml:trace>
  <inkml:trace contextRef="#ctx0" brushRef="#br0" timeOffset="2184">2583 394 728,'-26'9'0,"0"10"150,-3 8-94,2 6-10,1 3 23,2 1-21,4 0-25,2-3-12,4-1-11,3-2 0,0-4 0,-1-3-34,-3-3-56,-3-2-18,-1-8-126,2-10-160</inkml:trace>
  <inkml:trace contextRef="#ctx0" brushRef="#br0" timeOffset="2496">2879 78 960,'4'47'0,"4"14"0,0 2 48,4 1-10,3-1 11,2-3-23,2-3-11,-2 1-6,-2-7-7,-7-6-4,-8-9-55,-4-9-39,-11-12-61,-10-13-136</inkml:trace>
  <inkml:trace contextRef="#ctx0" brushRef="#br0" timeOffset="2730">2712 489 675,'-6'-8'0,"6"6"227,8 2-204,12 5 6,10 3 52,11 3-11,11-1-37,3-1-16,5-4-3,-2-5-11,0-3 1,-5-6-3,-5-3 5,-7-3-6,-5-4 0,-10-2-42,-10-1 11,-7-1-3,-9 2 3,-4 5-16,-9 6 34,-7 6-2,-8 4-2,-5 5 13,-4 10 8,2 4 43,1 3-1,7-1 7,8-2-14,11-2-5,6-2-21,2 0-1,8 3 4,8-1-4,9 1-5,8-1-1,6-2 1,5-6-2,-1-1-10,-1-4-97,-4-3-9,-5 0-46,-5-1-69,-5-5-224</inkml:trace>
  <inkml:trace contextRef="#ctx0" brushRef="#br0" timeOffset="3151">3506 544 620,'1'0'0,"-1"3"255,3 10-216,1 7 27,4 4 0,2 3-34,0-4-7,0-5-8,-3-6 6,-2-6-5,-2-4-1,-3-1-7,0-1 8,0-8 0,-2-6-3,-5-6-15,1-3 0,0-5-6,3-4 5,3-2-9,3 1-8,7 3 12,6 5 3,7 6-1,6 3-5,4 2-23,3 6-18,-1 2-17,-7 6-31,-7 6-33,-9 7-190,-7 5-88</inkml:trace>
  <inkml:trace contextRef="#ctx0" brushRef="#br0" timeOffset="3494">3918 611 518,'4'9'0,"-1"-1"194,-1-3-148,-2-4 40,0-1 3,0-1-14,0-6-38,0-5-19,0-7-16,2-5 2,8-6-5,6-7-12,5-6-12,5-2 4,1 7 15,-6 9 6,-6 13 0,-3 14 0,-2 4 13,1 15-4,0 7 12,0 7 13,-2 3-9,-3 0-9,-1 2-11,0-3-1,0-1-2,-3-1-2,1-5 0,1-5-151,3-6 22,5-10-162,8-6-78</inkml:trace>
  <inkml:trace contextRef="#ctx0" brushRef="#br0" timeOffset="3869">4473 417 707,'-38'15'0,"-3"6"203,2 2-96,9 1-27,10-3-28,8-1-26,7-3-14,5-3-9,2-3-1,7-2-2,4-3 0,8-3-15,8-3-10,5-10-12,5-8-34,-8-6-1,-5-4 2,-10-1 27,-10 7 8,-3 7 36,-3 8 66,-4 7-4,-4 7-22,-4 9-19,-4 8 19,2 4-5,4 1-14,8-2-16,2-2-6,11-2 0,7-2 0,2-2-8,6-5-15,4-4-14,3-5-36,8-6-2,4-15-64,2-13-86,3-16-94</inkml:trace>
  <inkml:trace contextRef="#ctx0" brushRef="#br0" timeOffset="4274">4995 0 916,'-12'29'0,"-2"17"46,-1 18 25,1 9 9,6 5-34,4 2-20,4-5-18,0-4-4,2-4-3,-1-5-2,-5-7-245,-12-12-279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2:34.82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11 0 1284,'2'0'0,"-2"0"2,0 0-21,-1 0-47,-4 4-56,-2-1-175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2:13.03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0 309 300,'0'4'0,"4"16"321,2 16-243,6 20 33,3 14-26,5 6-39,0 1-9,-1-4-14,-2-7-6,-2-6-4,-3-10-7,-2-9-2,-2-11-1,-3-10-3,-3-9 0,-1-8 0,0-3-30,0-5 18,2-12 7,4-15 1,8-15-12,8-5 8,5 5 4,5 13 1,3 18 3,0 14 0,6 3 0,3 14 17,1 0-1,-1 4-3,-8 0-2,-7-1-6,-9-1-2,-7-2-1,-7-1-3,-7 2 1,-8 1 0,-11 2-5,-8-1 11,-7-2 2,-5-4-1,-5-4-2,0-3 7,4-4-11,6-1 2,10 0-1,10-4-4,9 3-40,7-2-18,14 1-57,10-4-39,12-3 36,6-7-93,2-7-124</inkml:trace>
  <inkml:trace contextRef="#ctx0" brushRef="#br0" timeOffset="530">818 714 638,'3'7'0,"0"8"167,-1 2-60,0 4-35,3 1 8,-1-1-36,5 0-6,2-1-20,3-3-12,2-7-5,5-4-2,1-6 1,6-7-2,4-11-24,3-10-16,0-8-8,-4-5-26,-5-2 27,-10 5-8,-6 12 7,-7 11 43,-3 12 14,0 5 59,2 12-36,3 5 28,-1 6 7,1-2-15,3 0-23,1-1-6,5 0-15,4-1-4,1-1-1,2-3-2,0-3-80,3-4-17,2-9-3,2-9-78,5-23-103</inkml:trace>
  <inkml:trace contextRef="#ctx0" brushRef="#br0" timeOffset="936">1415 175 906,'0'0'0,"5"11"71,3 14-73,8 14 4,4 10 138,7 10-87,1 4-17,0 2-14,-3-1-13,-2 1-6,-6-3 3,-2-2-3,-5-4-6,-4-9-65,0-12-22,-3-15-19,0-17-58,1-19-33,3-28-73</inkml:trace>
  <inkml:trace contextRef="#ctx0" brushRef="#br0" timeOffset="1201">1737 0 910,'6'5'0,"5"18"33,2 17-26,6 20 128,2 15-70,1 9-16,0 2-23,-3-4-8,-2-9-12,-3-10-5,-2-11-2,-2-11 2,1-13-2,-5-10-26,-1-10-21,0-8-27,3-13 14,4-16 0,7-15-18,3-2-65,1 2-5,-3 13 95,-3 13 54,-7 10 0,-6 5 45,-2 3 28,-2 0-1,0 0 11,-5 5-35,-5 5-5,-3 5-17,1 3 6,0 0-8,3-2 1,3 0-4,0-1 7,4 2-5,2 0 6,6 2-4,12 0-3,10-3-3,13-6 1,14-7-5,12-4-4,8-12-7,3-2-3,1-3-2,-5 0-202,-14-2-96</inkml:trace>
  <inkml:trace contextRef="#ctx0" brushRef="#br0" timeOffset="2044">3468 314 180,'0'-31'0,"-11"6"31,-13 8 95,-11 11-8,-10 6 54,-8 14-51,1 14-11,0 13-43,7 9-15,6 3-11,11-3-3,12-11-15,12-11-17,8-11-12,14-7 0,11-8 3,10-7 4,10-16 0,8-12-2,1-10-20,-3-6-6,-10 1-5,-15 9 6,-10 10 20,-12 16 7,-7 7 1,-1 6 20,0 12-2,0 12-20,0 14 0,0 11 49,13 9-32,12 8-13,10 5-1,5 4-1,1 2 0,-6-2 0,-7-7-2,-12-12 0,-14-12-32,-10-10 13,-18-5 4,-15-7 4,-15-6-11,-10-12-4,-9-7 9,0-16 1,6-11 5,15-11 7,21-10-22,25-7-157,21 0-62,25 8-126</inkml:trace>
  <inkml:trace contextRef="#ctx0" brushRef="#br0" timeOffset="2605">4260 339 419,'9'-14'0,"-10"7"139,-18 5-15,-16 2-44,-8 8 0,-7 11 9,-1 9-32,3 6 6,6 4-21,8 0-4,8-3-6,12-5-8,9-6-20,6-4-8,11-7-3,10-5 0,9-8-3,11-6-3,8-15-22,6-10-19,1-7-6,-8-7 3,-9 0 26,-15 7-19,-12 11 30,-8 14 27,-4 9 62,-1 4 23,-4 6-40,-3 8-23,-1 5-12,2 4 11,5 2-10,1 2-10,5-1-4,7 0-5,3-1-1,4-3-25,4-3-39,2-5-36,5-10-9,6-7-104,7-20-114</inkml:trace>
  <inkml:trace contextRef="#ctx0" brushRef="#br0" timeOffset="3058">4863 128 768,'-18'5'0,"-7"11"101,-7 8-76,-1 4 16,4 1 0,11-2-13,7-2-8,8-2-15,3-1-6,13 0 0,7-1 1,8 2 0,3 0 30,-1-3-7,-7-1 3,-8-3-8,-9 0-7,-6 2-8,-9 3 2,-14 3-10,-11 4-68,-7 0-73,-7-9-325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5:59.34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1 165 25,'-1'-10'0,"1"0"15,0 0-11,2 2 3,0 4 15,0 1-20,-1 2 3,-1-1 11,0 2-4,0-1-24,0 1-63</inkml:trace>
  <inkml:trace contextRef="#ctx0" brushRef="#br0" timeOffset="156">1 165 29,'10'-50'0,"-10"50"246,1 0-119,-1 0-64,0 0 1,1 0-14,-1-1-15,0 1-11,0 0 4,0 0-1,1 0 4,-1 0-1,0-1 2,0 1-8,0 0-4,0 0-10,0 0-9,0 0-1,0 0 0,0 0-6,0 0 3,0 0-1,0 0-4,-1 0 4,1 0 1,0 0 5,0 0-4,0 0 2,0 0 0,0 0-7,0 0 4,0 0 3,1 0 0,0 0 0,-1 0 0,0 0 0,0 0 2,0 0-2,0 0 2,0 0-2,0 0 0,0 0 0,1 0-1,-1 0 0,0 0 1,0 0-10,0 0-18,1 2 0,-1-2-2,3 1 8,0 0-21,0-1 17,0 1-42,-2 0-44,-1-1-148</inkml:trace>
  <inkml:trace contextRef="#ctx0" brushRef="#br0" timeOffset="1888">33 80 87,'0'-6'0,"1"1"199,0 0-40,-1 3-48,0 2-7,1 3-28,3 13-12,2 11-3,3 18 27,2 12-26,-2 10-16,3 6-25,-1-1 3,0-1-6,-1-1 4,-2-5 0,-2-5-5,0-9-8,-1-6-2,-3-6-5,0-9-2,-2-11 0,0-9 5,0-6-8,0-4-13,-1-7 0,-1-14-18,0-13-8,2-10-19,3-6 24,6 1 24,2 6 4,1 2-8,1 8 9,2 7 2,1 6 6,0 11 0,-1 3-5,1 6 4,0 8 2,2 12 23,1 9 2,-2 5 2,0 2-2,0 1-9,-3-4 2,-1-2-2,-2 0-4,-4-4-6,-2-2 1,-2-3-3,-3-4 0,0-5-3,0-6 0,0-4-4,0-2-58,-1-1-11,-4-4-7,-1-5-150,1-7-85</inkml:trace>
  <inkml:trace contextRef="#ctx0" brushRef="#br0" timeOffset="2543">628 421 795,'7'6'0,"-2"3"73,-2 0-60,-1 6-11,-2 3 1,0 3-6,-6 1-256,-3 2-85</inkml:trace>
  <inkml:trace contextRef="#ctx0" brushRef="#br0" timeOffset="2684">633 722 733,'2'0'0,"-1"1"74,-1-1-35,2 0 5,0 3-36,1 2-14,0 2-90,-3-1-239</inkml:trace>
  <inkml:trace contextRef="#ctx0" brushRef="#br0" timeOffset="4378">1077 640 472,'0'0'0,"7"-2"107,4-5-79,5-3 47,7-5-1,3-7-15,7-4-20,1-3-16,-2 2-11,-4 2-8,-9 4-2,-7 4-1,-8 1 1,-4 2-4,-6 2-17,-10 0 2,-6 4-6,-4 4-3,-2 4 24,0 2 4,0 8 43,2 6-13,0 5-6,1 7 7,3 5-9,6 1-11,7-2-3,9-5-9,7-3 3,9-2 3,10-1 5,7-1 3,6-1-2,4-4-5,6-2-2,-2-4-3,-1-6-3,-3-3 0,-2-7 2,-7-5-3,-5-2-109,-4-5-50,-9-5-95</inkml:trace>
  <inkml:trace contextRef="#ctx0" brushRef="#br0" timeOffset="4846">1635 468 790,'12'14'0,"4"6"0,7 4 91,3 1-35,2 2 13,2-2-26,1 0-15,-2-3-18,-5-4-10,-4-4 0,-9-5 0,-2-5-38,-7-2-51,-1-2-7,0-7-72,-1-13-96</inkml:trace>
  <inkml:trace contextRef="#ctx0" brushRef="#br0" timeOffset="5065">1853 455 843,'-33'17'0,"-4"10"158,-3 8-90,-1 5-9,1 6-26,7-2-19,4-1-11,6-4-6,8-4-115,6-5-71,4-14-157</inkml:trace>
  <inkml:trace contextRef="#ctx0" brushRef="#br0" timeOffset="5548">2240 156 760,'4'33'0,"3"14"34,2 11 37,5 0-22,2 1-2,1-3-10,1-4-20,-3-3-9,-5-5-4,-5-4 0,-5-3-8,-7-6-67,-6-2-37,-8-12-84,-3-12-189</inkml:trace>
  <inkml:trace contextRef="#ctx0" brushRef="#br0" timeOffset="5782">2121 497 652,'-2'-8'0,"2"7"177,5 1-149,11 0 12,9 0 16,11 4 7,7 2-22,7 0-7,3 0-8,2-3-8,1-1-8,-2-2-8,-1 0-1,-1-1 0,-5-2 2,-7-2 0,-7-2-2,-5-3-2,-8-3-29,-6-3-2,-7-1 2,-7 1-12,-5 3 5,-12 4-4,-7 3 25,-4 6 7,-4 0 5,1 9 5,2 3 12,4 2 25,7 0 2,6 2-3,6 1-18,5 3-10,1 0 4,8 4 5,5-1 2,7 2 6,3 0-7,4-2-6,3-2-5,2-3-6,0-6 0,1-4-4,-1-8-45,-1-5-46,1-13-7,-3-10-44,-3-7-44,-4-5-4,-1-1 36,-2 7-16,-4 11 110,-5 10 124,-4 12 136,-4 4-33,0 10 9,0 3-14,-1 8-62,0 1-17,2-2-29,1-2-21,0-5-13,-1-5 1,-1-3-2,0-2-10,-1-4-1,-1-1-4,1-1 4,-1 0 1,2-4 3,-1-9-1,3-9 1,3-8-14,2-6-1,3 0-5,1 4 8,0 7-5,2 6 7,1 4 0,2 6-10,0 3-7,0 3-3,-1 3-28,-2 8-26,-1 8-36,-1 4-61,-3 1-201</inkml:trace>
  <inkml:trace contextRef="#ctx0" brushRef="#br0" timeOffset="6609">3421 629 558,'-4'6'0,"1"0"186,2-4-98,0-1-13,1-1-34,0 0-31,1-7-3,8-9 7,4-8-13,5-8-2,2-5-17,1 5 15,-2 5-4,-2 9 7,-4 11 0,-2 6-2,0 1 3,-1 9 3,3 6 11,0 4 10,1 5-2,0 1-6,0 4-11,0 4-4,-1-1-1,-2 0-2,-1 0-53,-1-6-23,3-11-105,3-9-99,7-10-141</inkml:trace>
  <inkml:trace contextRef="#ctx0" brushRef="#br0" timeOffset="6968">3995 433 717,'-31'8'0,"-5"8"152,-4 7-82,8 5 17,4 1-27,10-1-25,6-3-17,7-3-13,5-4-4,3-5-2,9-4-9,8-6-16,9-5-5,7-12-22,5-8-2,1-6 6,-5-4 6,-8 4-10,-9 8 34,-11 8 19,-5 7 0,-4 5 69,-2 0-24,-4 8-10,-1 2-20,0 6-5,2 4 3,3 0-1,2 3-7,10 1-4,9-1-1,9-4 0,5-8-9,6-6-1,2-7-7,1-16-7,2-13 5,-5-16-14,-4-9-17,-5-13-11,-9-9 22,-6-11 2,-10-3-5,-5 9 25,-7 23 34,-5 25 143,-1 27 1,-5 19-53,-2 27-79,-4 22-6,0 20 38,1 9 6,5 2-28,8-3-22,9-2-13,5-6-8,13-5-106,7-9-71,2-20-166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2:18.37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49 561 571,'10'13'0,"9"15"66,4 13 58,4 10-38,-4 5-19,-5 1-22,-5 3-4,-5 1-24,-3 3-9,-5-1-5,-1-4-5,-6-7-43,-4-14-37,2-16-18,-1-18-66,1-15 48,0-23-173</inkml:trace>
  <inkml:trace contextRef="#ctx0" brushRef="#br0" timeOffset="219">150 414 599,'15'-28'0,"4"12"196,3 15-141,5 7 4,3 16-16,2 12 10,0 9-14,-4 3-21,-5 0-10,-9-4-7,-8-5 2,-6-2-6,-15-3 5,-11-3-5,-7-2-22,-7-8-32,-6-8-6,-4-11-32,-3-9-46,0-17-80,6-11-38,12-9 50</inkml:trace>
  <inkml:trace contextRef="#ctx0" brushRef="#br0" timeOffset="546">505 0 746,'11'38'0,"4"12"153,1 11-106,3 4 15,0 1-5,0 0 0,-1-3-18,-2-3-15,-4-6-17,-1-6-4,-4-12 0,-1-12 0,-2-11-6,-1-9-40,4-7 8,5-18 8,9-15 9,5-16-35,1-8 14,0 8 5,-4 14 21,-5 18 13,-3 17 0,1 8 30,-1 11 1,2 4 17,0 5-9,0-1-4,1 1-8,1 0-15,-1-1-7,2-1-2,-2 0-5,1-1-35,-1 0-21,-1 0-62,2-6-22,3-11-176,6-8-48</inkml:trace>
  <inkml:trace contextRef="#ctx0" brushRef="#br0" timeOffset="967">1467 267 581,'-27'8'0,"-4"18"258,-5 11-154,1 5-23,5 1-1,9-1-33,4-6-8,8-4-16,6-7-13,3-7-8,2-6-3,9-5-5,5-7-31,5-1 5,7-15-13,5-12-14,1-8-40,-3-10 30,-8 1-16,-8 8 34,-6 12 27,-6 14 48,-2 9 96,-1 3-59,0 9-24,1 4-2,0 5 27,2 2-23,1-1-13,1 0-8,3-2-11,1 1-6,1-1 0,0 0-2,2-2-82,3-6-21,4-10-53,3-9-103</inkml:trace>
  <inkml:trace contextRef="#ctx0" brushRef="#br0" timeOffset="1389">1883 180 724,'-15'0'0,"-6"11"152,-5 8-112,-2 5-14,3 5 14,7 2-11,9-1-6,5 1-13,6-5-6,13-4-7,6-5-1,7-2 1,3-3 6,-1-2 2,-4 1-6,-4-2 2,-7 1-2,-8 1 0,-7 4 1,-3 2 0,-13 4 0,-10 3-23,-3 0-37,-2-3-42,2-6-164,7-9-120</inkml:trace>
  <inkml:trace contextRef="#ctx0" brushRef="#br0" timeOffset="1701">2143 426 423,'45'-21'0,"-2"0"176,-2 1-102,-4 2 20,-1 0-42,-2 2-30,-3 1-11,-4-1-8,-7 2-2,-7-1 1,-10 0 0,-5-2-4,-13 2-41,-12 3-4,-8 5 5,-8 7 23,-5 16 25,2 11 66,5 8-6,9 4 15,14-2-5,11-4 15,7-2-38,14-2 5,8-2-13,8-1-9,6-3-18,9-3-9,7-6-6,4-6-1,1-8-4,-4-3-71,-10-10-49,-15-7-134,-18-7-324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2:46.46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0 291 774,'0'-35'0,"15"6"117,10 6-108,10 7 7,8 11 8,8 10 1,6 15-3,1 13-2,-2 9-2,-7 7-9,-11 3-6,-11-1 0,-14-2 1,-13-2-3,-15-2 2,-21-1-4,-18-2 2,-14-3 1,-5-5-35,3-12-74,7-17-67,10-16-535</inkml:trace>
  <inkml:trace contextRef="#ctx0" brushRef="#br0" timeOffset="2995">3343 219 414,'19'-78'0,"9"20"301,12 14-228,9 16-39,5 18 19,2 14-5,-2 24-7,-3 12-3,-9 10-20,-10 4-6,-14-1-7,-14 0 1,-11-3 6,-17-1 0,-14-5-5,-12-4 3,-9-4-1,-8-5-2,0-6-5,4-8-4,8-9-104,17-8-44,17-16-334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2:37.64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0 353 251,'3'-15'0,"-2"3"318,0 5-204,0 3 21,2 4-62,5 5-56,4 10-19,6 13 4,3 9 55,-2 11-24,-3 8-16,-4 6-6,-5 0-5,-1 0-3,-2 0-1,-4-2 2,0 0-8,0-3-97,-2-9 24,-1-15-121,1-23-84</inkml:trace>
  <inkml:trace contextRef="#ctx0" brushRef="#br0" timeOffset="297">16 249 530,'1'-76'0,"10"10"160,6 16-104,3 17 14,5 15-10,7 14-36,8 6-1,8 14-4,4 8-6,1 3-10,-5 3 0,-5 1-2,-8-1 1,-12-1-1,-12-1 2,-11 0-6,-19 2-2,-12 0 6,-11 3 17,-9-2-26,-3 0-20,1 0-32,5-4-121,9-7-215</inkml:trace>
  <inkml:trace contextRef="#ctx0" brushRef="#br0" timeOffset="1014">735 593 345,'0'-28'0,"-4"3"120,-6 4-85,-5 7 31,-1 8 3,-4 6-36,-3 14-1,0 14 21,3 15 4,2 10-16,5 7-2,5 3-14,6-1-5,2-5-5,0-4-3,3-7 1,4-7-2,-2-5-7,3-5-2,-2-5-1,0-5-2,-1-6-45,-5-4-21,0-6-17,-7-3-20,-6-7-38,-4-12-178</inkml:trace>
  <inkml:trace contextRef="#ctx0" brushRef="#br0" timeOffset="1329">391 924 386,'-9'-19'0,"5"4"260,4 5-120,13 2-27,11 4-58,13 0 11,11 1-4,4 1-11,2-1-26,-1 0-6,-7 0-15,-7 0-4,-6 0 0,-5 2-179,-9 0-4,-12 1-231</inkml:trace>
  <inkml:trace contextRef="#ctx0" brushRef="#br0" timeOffset="2842">1134 718 534,'2'0'0,"1"12"147,2 8-83,2 10 44,0 3-41,0 2-5,0-2-19,1-6-14,4-4-19,-3-5-4,2-6-1,-1-5-5,2-3 0,3-4 0,4-7-17,5-10-6,0-8-12,-3-1-18,-4 3 25,-5 9-10,-7 9 30,0 5-3,-1 13 0,3 8 5,0 5 12,2 0 34,1-3-25,2-7-8,5-4 0,0-7 6,5-5-13,2-1 0,-1-11 9,1-2-9,-1-5 9,-1-3-5,1-2-2,-6-1 0,-8 2 2,-7 1 2,-6 1 2,-13-1-2,-6 1-8,-5 0-1,-3 2-10,5 4-25,6 4-24,9 7-56,10 4-39,5 4-172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2:41.31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1036,'2'0'0,"0"4"-67,4 1 40,1 2-29,2 3-70,-1 1-215</inkml:trace>
  <inkml:trace contextRef="#ctx0" brushRef="#br0" timeOffset="125">154 272 998,'2'0'0,"-2"3"12,0 6-15,-2 3-95,-5 0-115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2:46.23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0 751,'6'19'0,"4"22"37,4 23 55,1 15-16,-1 10-17,1 1-30,-2-2-11,-2-2-10,-2-6-8,-3-11 0,-3-13 0,-2-16-110,-1-18-25,-3-21-96,-3-18-160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2:47.02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334 462 308,'0'-29'0,"-1"4"78,-13 4-31,-6 8 58,-10 7 6,-7 10-44,-3 18-1,-4 14-4,1 17 5,3 3-22,8 0 6,11-10-22,10-11-5,10-12-15,4-8-11,12-6-3,9-6 0,9-6 4,8-15-6,7-11-17,-3-9-25,-3-2 1,-9 4-9,-9 8 32,-7 11 22,-7 10 6,-1 7 20,-4 5 17,3 8 28,-1 3-7,2 2-5,0 0-19,1 0-8,4 0-21,3-3-4,5-1-8,4-5-65,4-5-26,5-4-67,1-14-125</inkml:trace>
  <inkml:trace contextRef="#ctx0" brushRef="#br0" timeOffset="406">733 627 844,'4'19'0,"-1"3"104,0-5-81,-1-7 11,0-5 1,0-4-7,-1-1-12,-1 0-11,0 0-3,0 0 1,0-1 9,0-8 5,-2-4-12,-3-7-10,1-7-11,-1-7 8,3-9-10,2-5-14,4-2-5,10 3 13,1 9 16,8 8 4,5 5 5,4 6-2,5 2-5,2 2-73,-1 2-59,-2-3-178</inkml:trace>
  <inkml:trace contextRef="#ctx0" brushRef="#br0" timeOffset="749">1261 0 854,'1'22'0,"4"13"0,1 11 110,4 7-37,5 7-31,2 0-15,3-2-12,1-3-5,3-2-7,-3-3-1,-1-4-2,-6-4 0,-8-7-94,-6-6-17,-8-8-31,-11-13-218</inkml:trace>
  <inkml:trace contextRef="#ctx0" brushRef="#br0" timeOffset="1014">1087 369 766,'1'1'0,"16"5"104,12-2-36,15 0-5,12-4-10,9-5-34,2-5-13,-5 3-5,-9 5-2,-13 2-194,-16 6-159</inkml:trace>
  <inkml:trace contextRef="#ctx0" brushRef="#br0" timeOffset="1732">1757 656 1175,'0'-1'0,"14"1"0,7 0-42,7 0-6,1 0-145,-5-6-134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2:49.2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0 950,'3'12'0,"6"22"24,7 18-12,2 11 26,0 3-15,0-2-9,-3-5-10,-5 1-1,-3-3-2,-7-2-2,0-2-61,-12-9-35,-2-10-38,-4-15-125,-1-18-19</inkml:trace>
  <inkml:trace contextRef="#ctx0" brushRef="#br0" timeOffset="889">478 554 1010,'-6'-2'0,"6"1"13,10 1-14,11 0-135,9-4-52,5-8-300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2:50.44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0 583 642,'5'12'0,"5"10"25,3 5 53,4-3-26,4-4 3,5-7-4,3-7-6,3-6-13,5-10-15,3-10-13,0-5 3,-8-6-4,-10-1-6,-14 1-13,-8 0-14,-16 5 2,-17 5-18,-9 10 19,-10 9 3,0 6 21,3 8-8,10 4 14,15-4 0,16 1-6,17-4-44,26-7-22,18-2-36,16-13-59,8-6-27,3-3 61,1-5 10</inkml:trace>
  <inkml:trace contextRef="#ctx0" brushRef="#br0" timeOffset="312">794 79 196,'0'-39'0,"-8"14"430,-16 12-263,-6 12-102,-3 11-40,0 21 4,6 20-2,3 19 4,6 19 6,6 11-18,10 5-12,4-4-5,12-6 1,4-10-3,5-6 0,-2-7 3,1-7-3,-6-6-68,-11-8-33,-5-14-58,-14-15-229</inkml:trace>
  <inkml:trace contextRef="#ctx0" brushRef="#br0" timeOffset="593">525 769 947,'28'-11'0,"12"0"0,12-3 2,5 1 5,-3 3 0,-3 3-8,-11 2-126,-15 1-264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2:53.37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4 485 510,'-3'2'0,"2"12"152,1 9-73,2 5 5,8 1-17,4-1-31,4-5-10,0-4-7,0-6-2,0-3-12,2-8-6,5-3 1,6-13 0,6-11 0,-1-4-48,-5-4 3,-8 5 0,-11 8 9,-6 10 19,-6 10 21,0 11-8,0 15-8,4 10 14,2 3 87,6-1-54,5-7-15,3-10-7,6-8-6,1-8 0,2-5 0,2-4 0,-3-12-1,-2-5-4,-5-6 5,-7-6-1,-7-3-1,-7-3-3,-9-1-4,-10 3-11,-1 5-7,4 7-16,8 11 8,8 11-32,11 4-119,11 10-42,6 1-17</inkml:trace>
  <inkml:trace contextRef="#ctx0" brushRef="#br0" timeOffset="499">1074 415 575,'-27'0'0,"-13"12"86,-10 11 11,-9 10 1,0 8-15,6 2-37,11-5-4,14-10-8,17-8-15,11-7-20,6-5-9,15-1 2,15-7-21,12-8-7,11-10-13,2-9-3,-1-6-20,-6-5 17,-9-1 28,-13 4 29,-10 12-2,-11 10 0,-7 9 129,-4 4-46,1 3-21,1 7-43,0 7 7,2 6 3,3 4-9,3 3-16,3 1-3,2 3-2,2-1-64,1 1-28,1-6-76,0-12-121</inkml:trace>
  <inkml:trace contextRef="#ctx0" brushRef="#br0" timeOffset="920">1593 0 970,'2'25'0,"11"16"-12,2 12 44,4 8 19,5 6-24,2 6-18,-1 3-6,-2 0-2,-6-1-2,-4-6-87,-10-9-14,-4-10-101,-14-19-127</inkml:trace>
  <inkml:trace contextRef="#ctx0" brushRef="#br0" timeOffset="1138">1537 504 561,'-4'-9'0,"4"4"252,9 3-207,12 1-10,8 1 15,10 0-5,10 4-21,5 3-5,5 0-15,3-2 1,1-4-1,-1-1-4,0-10 0,-3-5-21,-5-6 2,-4-3-15,-13-2-15,-10-2 1,-9 2 9,-9 4 4,-9 6 24,-11 10 12,-14 6-2,-11 9-5,-8 13 9,1 8 105,3 2-47,11 0 18,10-3-27,9-3-10,10-1-27,2-2-10,12-2-1,9-1-6,9-5 1,10-7-12,6-7-21,6-2-40,6-11-34,1-3-78,-2-3-135</inkml:trace>
  <inkml:trace contextRef="#ctx0" brushRef="#br0" timeOffset="1528">2616 543 152,'4'13'0,"-4"4"374,0 0-230,0 2-54,0-1-57,0-3-8,0-2 0,2-5-2,0-3-1,0-3-8,-1-2-8,0 0-1,1 0 9,3-13 28,7-11-6,4-13-21,6-16-2,5-7-2,5 1-5,3 5-4,1 13 16,4 14-1,4 10-16,5 9-2,3 8-44,-6 7-114,-6 2-233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2:55.60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94 858,'1'0'0,"4"8"60,2 8-60,3 7 0,5 8 105,6 3-77,3 2-4,5 0-9,4-1-3,2-4-9,3-6-1,2-3-2,-1-8 0,-1-6 0,-2-3 4,-6-5-7,-8-4-14,-5-8 13,-6-11 5,-2-13 4,-4-10 1,-3-8-4,-2 2 0,-7 2-1,-1 10 3,-2 5 7,0 6 3,4 9-8,1 8-8,5 7-14,4 5-72,10 6-64,8 10-64,7 5 6,3 0-178</inkml:trace>
  <inkml:trace contextRef="#ctx0" brushRef="#br0" timeOffset="422">957 63 576,'-44'1'0,"-7"14"124,0 8-32,0 5 35,10 7-39,11-2-22,9 0-34,11-3-23,10-4-8,5-3 0,11-4 0,9-6-2,7-8-8,6-5-13,6-15-5,1-11-16,-4-7 5,-6-4-1,-10 0 29,-11 10 8,-6 9 4,-5 10 42,-2 8 24,-1 0-25,1 8-32,0 10-3,2 5 27,3 5 0,2 2-22,4 1-11,3-2 2,7-1-8,6-4-58,10-5-31,8-6-22,4-12-133,4-5-140</inkml:trace>
  <inkml:trace contextRef="#ctx0" brushRef="#br0" timeOffset="796">1502 349 725,'-5'31'0,"3"11"195,-2 7-144,2 5-11,0 3 4,2 0-34,0-3-8,0-4 2,3-8-6,-1-8 4,0-13-3,-2-11-13,0-10-4,-9-14 30,-3-14-21,-1-16-32,5-12-9,3-12 35,5-12 11,7-12-12,10-12-23,8-1 22,4 11 5,2 24 5,-2 26 14,-3 25 81,2 17-57,-1 7-21,1 18 7,-4 9 0,-8 9-6,-9 3-2,-7 2-4,-13-1-4,-14-2 4,-13 0 2,-15-1-2,-10-7-7,0-3-14,7-11 0,17-11-23,22-10-39,21-14-110,26-18-182</inkml:trace>
  <inkml:trace contextRef="#ctx0" brushRef="#br0" timeOffset="1248">2006 239 644,'2'7'0,"-1"3"275,0 0-189,2 4-1,1 1-45,4-1-24,5 1-10,4-3-6,5-4 0,5-4 3,5-4 0,5-11-6,1-8-18,0-7-15,-6-8 1,-9-4-18,-14-2 7,-13 0-9,-23 7 16,-18 6 3,-9 8 32,-4 9 8,6 8 58,7 4-15,10 9 3,13 7-18,5 3-22,12 3-11,5 0-2,16 0-26,12-2-35,11-6-61,10-9-78,3-7-296</inkml:trace>
  <inkml:trace contextRef="#ctx0" brushRef="#br0" timeOffset="1623">2558 241 603,'8'15'0,"2"2"175,-5 0-119,-1-2-2,0-2-12,-3-2 1,1-2-12,-1-5-5,-1-2-3,1-2 6,0-4 11,0-9 16,2-7-18,4-8-32,5-10 1,5-9 13,7-1 0,4 3-18,5 7 4,6 15-3,6 7-5,7 5-2,1 6-3,-4 3-64,-11 2-25,-17 6-106,-18-3-204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6:07.32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 43 612,'4'9'0,"3"22"2,1 18 28,-4 18 119,-2 11-78,-2 6-9,0 0-27,0-4-13,-3-11-11,-2-9-9,-1-14 3,2-13-2,-1-12 1,2-11-5,3-6-3,0-10-27,9-20 3,10-19-45,8-18-34,9-7 10</inkml:trace>
  <inkml:trace contextRef="#ctx0" brushRef="#br0" timeOffset="187">160 445 578,'24'-29'4,"-6"19"37,-6 10 9,-3 11 23,2 9 7,-1 9-2,-3 6-29,-2 7-4,1 1-24,-1-2-8,4-4-2,3-4-7,0-8-1,3-7-4,6-4 1,2-11 0,9-3-31,4-19-6,4-12 4,0-6-6,-5-9 3,-6 3-26,-6 4 17,-11 2 3,-8 8 38,-4 6-1,-7 7 6,-9 7 3,-5 8 16,-4 3 15,-4 12 10,2 9 16,6 6-11,7 3-7,11 1-22,4 0-15,11-3-4,7-4-1,8-5 2,8-9-4,10-6 2,6-6-2,6-15-48,4-9-25,1-11-39,-3-4-117,-5-2-42</inkml:trace>
  <inkml:trace contextRef="#ctx0" brushRef="#br0" timeOffset="624">979 433 357,'-36'11'0,"-4"7"352,-2 1-233,7 2-38,3 0-3,8-1-20,8-3-28,9-2-21,6-4-15,1-4 0,10 0-2,5-3 1,10-4-5,8-9-10,4-6-21,4-8-4,-3-4 10,-6 2 21,-9 4 0,-7 8 17,-7 5 0,-5 8 14,2 3 2,-1 10 7,2 10 7,0 3-2,-4 3-10,1-2-9,3-1-9,2-5 1,3-6-4,4-9-80,3-8-19,3-16-3,6-11-116,2-15-8</inkml:trace>
  <inkml:trace contextRef="#ctx0" brushRef="#br0" timeOffset="1014">1408 0 767,'0'11'0,"0"16"49,0 14-1,5 13 17,7 6-28,6 6-11,4 2-18,-1-2-5,-1-2 2,-2-5-2,-6-5-6,-5-4-64,-7-6-13,-8-11-105,-14-15-199</inkml:trace>
  <inkml:trace contextRef="#ctx0" brushRef="#br0" timeOffset="1248">1300 398 815,'-3'-8'0,"4"6"123,11 1-113,12 0 17,12-1 21,10-1-20,6-1-20,3 1-9,-4-1-45,-16-1-199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2:59.22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10 454 802,'0'0'0,"0"0"17,1 7-20,6 6 6,3 7 105,0 4-63,-1 3-21,-2 0-19,-2-1-2,-5-1-1,0-2 1,-7 1-6,-4-3-92,-2-3-64,-2-7-118,2-11-198</inkml:trace>
  <inkml:trace contextRef="#ctx0" brushRef="#br0" timeOffset="234">101 212 597,'0'-11'0,"1"5"60,0 6-60,2 12 0,3 13-111,7 14 43,0 5-105</inkml:trace>
  <inkml:trace contextRef="#ctx0" brushRef="#br0" timeOffset="390">318 702 695,'0'-12'0,"-2"-6"80,0-6-51,2-6 20,9-4-7,7-6-17,10-4-20,10 3-7,4 4-1,1 15 6,0 14 25,0 11 7,-3 14-15,-4 10 4,-6 7-3,-7 3-7,-6 1-7,-3 1-3,-2-1 1,0-1-10,0-1-91,4-6-52,6-6-61,4-13-196</inkml:trace>
  <inkml:trace contextRef="#ctx0" brushRef="#br0" timeOffset="702">1229 614 709,'30'-10'0,"9"-5"76,4-2-15,-1-2-15,-1-1-24,-3-2-16,-6-5-7,-4-1-16,-12 4-34,-13 5 28,-11 9 20,-19 7-14,-14 4-3,-9 11 17,0 6 6,9 2 72,12 3-19,10 2-33,11-1-11,7 0-6,5 0 0,13 0 8,11-1 3,10-2-6,11-5-7,9-7 2,9-8-12,9-2-31,5-9-45,-2-8-57,-3-7-213</inkml:trace>
  <inkml:trace contextRef="#ctx0" brushRef="#br0" timeOffset="1060">2074 397 654,'-50'21'0,"-6"8"206,4 4-128,6-1 31,10 2-42,11-5-32,13-6-28,9-3-9,4-4 2,13-3 0,10-4 0,7-8-26,11-1 2,4-14-34,0-9 0,-4-6-14,-11-5 13,-10 0 43,-10 8 17,-6 9 1,-4 9 72,-1 8 18,0 5-61,0 13-31,0 9 0,0 9 74,3 3-42,6 4-9,1 1-14,3-2-3,-3-1-6,-1-2 0,-3-3 4,-6-2-6,0-4-63,-6-8-26,-3-8-19,2-13-55,3-12-48,4-19-243</inkml:trace>
  <inkml:trace contextRef="#ctx0" brushRef="#br0" timeOffset="1513">2382 389 898,'-2'7'0,"1"12"85,1 9-12,0 5-14,6 4-13,6-1-20,4-4-15,5-4-5,0-5-4,5-7 2,5-4-8,1-7-29,8-5-30,3-6-18,1-13-54,-2-11-16,-5-9-54,-7-4 56,-12 1 26,-12 9 120,-6 11 6,-10 11 432,-1 8-276,-1 3-68,3 10-15,0 5-26,3 5-11,3 2-10,3 3-1,0 0-12,9 3-12,4-2-1,5 1-4,3-4 2,1-4-2,5-4-127,0-8-32,1-9-118</inkml:trace>
  <inkml:trace contextRef="#ctx0" brushRef="#br0" timeOffset="1918">3105 432 901,'-5'12'0,"1"7"42,0 3 13,3 5 1,1 4-33,1 1-12,5-2-8,-3-2-6,-3-5-3,-2-5-60,-9-4-28,-3-13-83,-4-9-205</inkml:trace>
  <inkml:trace contextRef="#ctx0" brushRef="#br0" timeOffset="2137">3040 64 861,'-11'-22'0,"6"10"165,2 3-145,3 4-20,3 3 0,10 2-93,9-3-85,7-8-284</inkml:trace>
  <inkml:trace contextRef="#ctx0" brushRef="#br0" timeOffset="2308">3360 78 707,'8'44'0,"-1"8"204,3 3-127,3 4 10,0 1-29,0 1-13,-1-2-26,-2-4-12,-1-6-2,-7-5-3,-1-4-3,-1-6-63,-5-3-41,-5-12-96,1-14-195</inkml:trace>
  <inkml:trace contextRef="#ctx0" brushRef="#br0" timeOffset="2527">3662 654 1056,'2'0'0,"-2"0"137,0-2-36,0 2-81,-2 0-40,-13 7-161,-10-7-280</inkml:trace>
  <inkml:trace contextRef="#ctx0" brushRef="#br0" timeOffset="3166">3616 644 135,'0'-3'0,"0"2"187,2-1-75,-1 1-39,0 0 2,-1 1-21,0 0-18,0 0-26,-4 1 15,-1 0-7,2-1 0,0 2-3,3-2-1,0 0 6,0 0-3,0 0 1,0 0 5,0 0 2,0 0 7,0 0-8,0 1-1,0 0-9,0 0-2,0-1-4,0 0-3,1 0-1,-1 0-1,0 0 7,1 0 7,-1-1 1,0 1-3,0-1 2,0 1-2,0 0-3,0 0-11,0 0-1,0 0 0,0 0-64,0 0-1,0 0 26,0-3 8,-1 0 22,-2-5-11,-2-2 9,0 1 3,1 1 8,0 4 0,0 1 0,2 2 23,0-1-5,0 0 4,2 0 1,-1 1 3,1-1 2,0 1 4,0 1-6,0 0-5,1 0-4,3 4-11,4 4-6,2 2 0,1 4 40,0 4-18,-3 1-4,-2 1-9,-4-1-2,0 0-4,-2-1-1,-1 0 2,-6-3-8,-3-1-59,-4-3-20,-3-4-60,-1-6-41,3-7-315</inkml:trace>
  <inkml:trace contextRef="#ctx0" brushRef="#br0" timeOffset="3905">3565 355 899,'-4'-15'0,"3"4"170,1 2-116,0 2-11,4 2-19,3 1-26,3 2-8,3 1-38,1 1-59,0 0-8,-1 2-97,-5-1-99</inkml:trace>
  <inkml:trace contextRef="#ctx0" brushRef="#br0" timeOffset="4139">3867 205 921,'2'22'0,"2"9"0,2 8 94,2 7-39,1 7-1,-2 4-23,0 1-15,-3-4-8,-1-5-6,-1-8 3,0-10-4,0-9 3,-1-10-4,-1-9 0,2-3-47,-1-7 37,4-8-19,5-9-38,3-5 26,6-7 40,2-2-10,-1 1 0,-4 8 5,-5 11 10,-4 11 20,-1 7-12,1 9-10,-1 8 16,3 4 6,-1 5-4,-1 1 0,-2-1-11,-2 0-4,-2-1-2,-1-2-1,-6-2 2,-6-2 0,-9-4-1,-2-2-1,-7-5-4,-3-1-35,1-6-6,3-1-43,5-8-22,10-8-184,12-7-144</inkml:trace>
  <inkml:trace contextRef="#ctx0" brushRef="#br0" timeOffset="4622">4176 656 597,'18'13'0,"-2"-1"189,-8-5-103,-4-2 6,-1 0-30,-1-3-33,0-1-15,-1-1 2,-1 0-1,0 0 7,-3-4 2,0-5-8,1-7-14,2-2 1,1-8-3,7-4 0,5-6-7,1 2-3,3 8 1,0 6-4,-2 9-3,1 8-39,-2 3-22,-3 3-40,-4 4-73,-6-3-287</inkml:trace>
  <inkml:trace contextRef="#ctx0" brushRef="#br0" timeOffset="4919">4482 585 756,'7'13'0,"-5"1"120,3-2-41,-4 1 7,-1 0-34,0 4-29,0 3-19,0-1-2,0 0 4,-7-3-12,-7-2-55,-4-4-59,-5-7-38,5-6-253</inkml:trace>
  <inkml:trace contextRef="#ctx0" brushRef="#br0" timeOffset="5153">4488 332 751,'-1'-9'0,"1"7"107,-1 2-113,0 4-24,-2 10-112,-2 1-60</inkml:trace>
  <inkml:trace contextRef="#ctx0" brushRef="#br0" timeOffset="5309">4586 557 655,'1'13'0,"1"3"162,3 4-83,1-1-3,4 1-25,3-2-12,1 0-14,2-4-8,-2-2-10,2-3-6,0-3 3,0-3-8,2-1-26,2-2-41,1-8-9,-1-9-35,0-7-37,-4-4-54,-8 2 70,-8 2 147,-1 4 103,-7 7 40,-1 2-9,4 4-1,2 4-48,2 3-5,1 0-40,-2 3-28,1 7-15,1 6 11,0 4 4,3 4-17,3 2 1,4 2-7,-2-1 0,2 0 0,-1-3-114,-2-5-34,1-4-1,0-9-195</inkml:trace>
  <inkml:trace contextRef="#ctx0" brushRef="#br0" timeOffset="5714">4985 681 721,'-2'-1'0,"-1"1"194,0 1-137,0 6-9,3 3-26,0 3-11,4-1-6,4-1-1,3-4-5,5-1 2,3-4-1,2-2-4,0-1-25,0-7-3,-5-5-2,-2-3 23,-8-1 1,-3 7 9,-3 4 2,-1 5 37,-5 3-38,-1 6 0,0 3 32,3 0-6,4-1-11,1-3-10,14-2-3,9-1 5,11-3 0,9-1-3,1-4-1,-1-4-2,-7 3 2,-8 2 21,-6 3-10,-4 5-6,-6 9-15,-8 8 1,-12 1-185,-24-3-312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3:07.640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0 512 596,'0'8'0,"2"14"119,2 14-62,0 8 11,0 1-10,2-3-19,1-7-10,3-10-18,3-7-7,4-10-5,6-8 2,9-7 0,6-17-2,4-10-34,-2-7-22,-5-1-9,-10 8 23,-9 12 31,-9 12 10,-5 10 0,0 7 4,0 10 48,2 6 25,0 3-32,1-2 0,2-5-18,3-2-2,4-3-13,6-2-2,5-3-3,5-5-4,4-4 1,2-4-1,-1-8 0,-1-4-2,-5-2 0,-7-2-2,-6 2 5,-10 2-4,-6 3 4,-11 0 5,-11-1-7,-6 0 0,-7 1-2,1 2 2,-1-1 0,8 0 2,8 1-2,13 3-79,11 0-3,20 3-181,13-2-1,8 0-105</inkml:trace>
  <inkml:trace contextRef="#ctx0" brushRef="#br0" timeOffset="530">919 445 627,'11'12'0,"3"6"227,0 2-154,-1 1-14,-2-1-14,-1 1 0,0 0-19,0-1-8,-2-1-10,-1-1-5,-3 0-6,-4-2-48,0 0-39,-8-5-69,-7-11-125</inkml:trace>
  <inkml:trace contextRef="#ctx0" brushRef="#br0" timeOffset="764">925 197 965,'0'-9'0,"1"1"10,7-1-17,3-1 4,8 1 1,4 1-23,7 1-62,7-3-138,-2-6-158</inkml:trace>
  <inkml:trace contextRef="#ctx0" brushRef="#br0" timeOffset="920">1402 32 671,'14'19'0,"3"8"175,-2 5-122,0 6 7,0 7 8,1 4-26,0 7-10,0 3-23,0-2-8,-2-2 3,-2-6-8,-2-3-25,-6-7-30,-4-5-44,-6-9-59,-5-17-69,-1-11-148</inkml:trace>
  <inkml:trace contextRef="#ctx0" brushRef="#br0" timeOffset="1170">1324 344 673,'-10'-7'0,"5"5"213,4 0-177,1 2-2,6 0-15,13 3-7,10 4 32,13-1-1,7 0-28,6-3-11,0-3 1,-1 0-10,0-6-34,-4-6-43,-3-2-28,-6-8-116,-7-7-154</inkml:trace>
  <inkml:trace contextRef="#ctx0" brushRef="#br0" timeOffset="1391">1898 0 903,'0'0'0,"7"15"1,3 6 16,5 12 61,4 9-22,3 6-8,-1 3-16,-1 3-4,-4-1-14,-3-2-7,-2-4-2,-4-3-8,-3-6 6,-2-6-2,-2-9-2,1-9-69,4-10-6,7-8-32,6-16 59,11-12-20,4-9 5,3 5 25,0 7 38,1 13 2,1 10 146,2 6-39,5 8-23,2 9-14,0 5-34,-1 5-17,-5 5-18,-5 8-3,-12 8-70,-11 3-221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3:10.07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257 542 359,'2'-17'0,"-2"5"156,-9 4-33,-7 5-37,-9 3-24,-8 12-45,-5 6-1,-3 7 8,3 5 13,8 1-8,10-2-7,12-1-18,8-5-8,15-1 4,10-4 0,11-4-11,10-5 7,6-3 5,0 0 3,-5 0-3,-12 4-2,-13 4 2,-11 0-2,-11 4-11,-13 3 13,-16 4-1,-11 1 0,-5-1-4,-2-5 4,2-6-3,9-7-30,9-6-26,14-5-37,13-15-39,15-10-247</inkml:trace>
  <inkml:trace contextRef="#ctx0" brushRef="#br0" timeOffset="390">537 657 702,'2'24'0,"-1"6"194,-1 3-131,0-1 2,1-3-16,5-2-16,5-4-13,6-5-7,7-2-11,4-6-3,4-7 2,5-4-2,1-13-20,4-7-23,-4-8-20,-2-4-39,-6-3 25,-11 1 11,-9 6 14,-8 8 22,-2 10 38,0 9 106,0 3-24,-2 13-44,2 4 0,0 5 22,0 2-31,5-1-14,3 1-8,4-1-6,1 0-6,3-3-4,3-1-26,3-4-51,3-5-19,2-10-56,2-9-84,-4-19-288</inkml:trace>
  <inkml:trace contextRef="#ctx0" brushRef="#br0" timeOffset="811">1160 204 855,'0'0'0,"10"10"76,8 14-74,7 15 56,7 12 4,3 10-25,0 6-10,-5 2-16,-3-2-5,-9-7-1,-4-7-4,-5-11 0,-4-9-2,-2-9-15,0-12-10,-1-10-35,4-8 5,4-17 28,6-13-11,5-9-11,5-3 14,-3 9 21,3 13 17,3 13 6,1 13 10,1 7 4,1 10 8,-2 7 9,-3 3-5,-5-1 1,-5-1-10,-7-6 1,-7-5-8,-6-1 13,-17-2-2,-15 1-1,-13 0-18,-13-6-7,-5-6-6,-1-6-129,4-17-88,12-13-498</inkml:trace>
  <inkml:trace contextRef="#ctx0" brushRef="#br0" timeOffset="1529">2025 139 773,'0'11'0,"5"20"64,6 14-58,3 9 105,3 6-60,4-2 0,3 0-13,-1 0-9,-2-4-12,-4-1-10,-3-2-5,-6-4 1,0-2-6,-4-6-75,2-9-30,3-15-80,1-17-128</inkml:trace>
  <inkml:trace contextRef="#ctx0" brushRef="#br0" timeOffset="1763">2423 558 942,'7'3'0,"2"4"14,3 5-14,5 5 65,1 5-17,2 5-11,-3 2-24,-3 1-11,-4 1 1,-4-3-6,-5-2-82,-5-5-41,-8-9-28,-8-12-228</inkml:trace>
  <inkml:trace contextRef="#ctx0" brushRef="#br0" timeOffset="1997">2393 265 776,'2'-14'0,"8"8"12,4 6-17,4 8-21,4 17-55,6 15-5,2 7-138,2 3-142</inkml:trace>
  <inkml:trace contextRef="#ctx0" brushRef="#br0" timeOffset="2137">2807 746 558,'7'0'0,"3"0"178,2-12-103,4-9 10,4-7-32,6-8-34,3 0-3,1 2-5,-1 9-4,-2 11-5,-5 12 2,-1 6 6,-1 14-4,0 6 0,1 5 10,-2-1 2,-4-4-8,-2-6-7,-7-6 2,0-4-3,-2-4-1,5-4-2,5-3-14,8-16 8,8-13-9,3-10-12,3-6 1,-1 4 24,-5 11 2,-1 12 2,-1 12 70,3 9-39,1 12-4,4 10-8,-1 11-5,-5 9-6,-4 8-4,-2 7-10,-1 2-151,-1-5-108</inkml:trace>
  <inkml:trace contextRef="#ctx0" brushRef="#br0" timeOffset="2855">4066 663 147,'23'-17'0,"3"-4"183,3-5-109,3-6-9,1-2-9,-6 0-4,-10 5-33,-12 7 7,-8 9 35,-13 9 3,-13 5-41,-6 15 30,-9 11 0,-5 10 1,-1 4-12,7-2 2,10-5-10,11-10-7,13-9-17,6-7-13,3-3-3,7-2-3,10-2 4,13-3-14,14-15-5,11-9-25,5-10 4,-2-3-6,-9 3 25,-12 10 10,-13 11 16,-9 13 0,-4 5 36,-1 14 16,1 6 1,1 7 4,0 1-20,1 1-14,0-2-4,-1-1-15,2-5-1,0-1-6,-1-6-94,1 0-12,1-5-60,3-12-185</inkml:trace>
  <inkml:trace contextRef="#ctx0" brushRef="#br0" timeOffset="3370">4777 0 881,'15'34'0,"3"15"0,4 10 40,3 5 2,3 2-3,2 2-11,0 1-17,-1 1-10,-5-1 2,-8-5-6,-6-5-83,-10-10-30,-6-15-77,-11-21-293</inkml:trace>
  <inkml:trace contextRef="#ctx0" brushRef="#br0" timeOffset="3588">4733 475 882,'7'-10'0,"14"2"52,10 2-52,9 0 0,2 5 81,6 1-34,1 7-18,3 4-18,1 2-10,-3 1-2,-1-2-82,-3-7-22,-1-5-84,-1-7-120</inkml:trace>
  <inkml:trace contextRef="#ctx0" brushRef="#br0" timeOffset="3775">5506 365 614,'3'0'0,"4"8"179,3 6-121,3 11 18,1 7-17,0 8-22,-1 7-15,-3 3-14,-4-2-6,-5-5 2,-1-7-8,-9-14-123,-2-10-14,-2-12-71,1-17-266</inkml:trace>
  <inkml:trace contextRef="#ctx0" brushRef="#br0" timeOffset="4009">5546 194 884,'-2'-4'0,"2"4"80,1 4-87,7 9-35,9 13 26,11 8-47,7-1-184,6-7-191</inkml:trace>
  <inkml:trace contextRef="#ctx0" brushRef="#br0" timeOffset="4165">5890 539 715,'-9'34'0,"1"3"157,3-6-88,4-7-1,3-3 3,10-7-23,3 1-25,8-2-16,5-7-5,8-6-2,6-5 0,8-12 0,0-8-19,-1-7-18,-8-5-14,-13 0 15,-15 5 9,-13 7 24,-11 9 6,-19 3 12,-14 5-18,-10 4 0,-5 4 3,1 0 0,8 6 7,11 1-7,16 0-22,15 1-67,9-2-139,21-4-144</inkml:trace>
  <inkml:trace contextRef="#ctx0" brushRef="#br0" timeOffset="4524">6459 665 512,'5'7'0,"0"-1"210,-4-4-147,0-2 20,2 0-18,6-9-21,10-10-24,12-10-16,8-10-5,8-3-1,1 2 4,-2 8-3,-3 9 2,-7 14 105,-2 10-51,-1 16-14,-1 13-23,-1 7-10,-6 6-6,-6 4-4,-11 4-82,-8-8-178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3:17.03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23 334 582,'0'-4'0,"3"6"218,2 14-191,1 11 43,1 9 9,2 7-33,-2 2-20,0-2-16,-2-2-3,-3-3 1,-2-4-12,0-4-41,-7-4-58,-7-6-51,-3-11-212</inkml:trace>
  <inkml:trace contextRef="#ctx0" brushRef="#br0" timeOffset="265">0 0 872,'0'-5'0,"6"5"35,9 11-99,8 9 40,8 11-26,6 11-35,3 3-160,1 0-194</inkml:trace>
  <inkml:trace contextRef="#ctx0" brushRef="#br0" timeOffset="452">654 392 745,'-21'3'0,"-10"7"35,-5 7-32,-4 4 85,-1 6-5,7 5-20,4 4-32,10 0-17,14-3-9,8-4-7,19-9 0,13-5 0,13-12-1,13-5 4,9-14-2,3-8-14,2-4-23,-1-6 1,-2-4-1,-6-1 14,-13 3 11,-16 5 14,-17 5-2,-14 6-2,-10 4 6,-15 7 3,-10 6 6,-10 5-3,-5 13 23,1 10 13,8 5 25,10 2-13,11 1 2,10-4-28,7-1-6,16 0-8,14-6-9,18-4-1,15-9-6,13-9 4,6-7-10,1-7-133,-10-9-79,-18-7-302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3:18.28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677 43 391,'-16'-28'0,"-15"14"168,-15 14-106,-11 20 46,-6 19-29,5 19 0,8 17-24,17 14-3,12 11-15,10 6-13,11 4-12,6-8-10,11-9 1,10-7-1,5-9 2,3-7-5,-1-7-1,-10-12-57,-12-11-43,-12-18-86,-20-17-55</inkml:trace>
  <inkml:trace contextRef="#ctx0" brushRef="#br0" timeOffset="281">0 696 800,'0'-15'0,"5"3"50,15-2-48,7-1 29,11 1 33,9 3-10,6 5-24,8 4-14,4 2-9,4 3-3,-1 7-4,-4 3 0,-4 1-150,-9-1-17,-1-2-201</inkml:trace>
  <inkml:trace contextRef="#ctx0" brushRef="#br0" timeOffset="468">898 767 575,'4'5'0,"-2"-1"207,-2-3-154,0-1 33,-7 0 9,-5-5-35,-4-4-47,-3-5-11,1-5 1,4-3-4,6-4 2,4-7 6,5-7-7,11-5 0,9 2-4,9 6-5,9 12 0,6 10-18,3 12-21,-1 5-49,-7 15-37,-6 8-116,-11 3-81</inkml:trace>
  <inkml:trace contextRef="#ctx0" brushRef="#br0" timeOffset="733">1264 702 581,'6'8'0,"3"3"216,2-4-159,0-1 26,6-4-21,5-2-9,9-3-33,6-9-15,1-1-1,-5-2-4,-7-3 0,-5-3 0,-5-6-17,-5-2-26,-7-1 9,-6 3 13,-16 4 11,-10 5-9,-10 5 7,-2 7 5,-1 5 10,6 3 7,9 12-6,6 5-4,11 5 0,9 1-122,9-2-29,13-4-119,9-7-101</inkml:trace>
  <inkml:trace contextRef="#ctx0" brushRef="#br0" timeOffset="1061">1747 681 521,'14'-5'0,"0"-4"219,-1-4-152,4-4 3,0-3-35,5-4-15,4-1-10,4-5 1,2-1-2,0 3 2,-1 10 2,-4 9 32,-4 9-4,-2 11-8,1 5-18,0 9 1,-1 6-4,-1 3-10,-5 3 0,-6-1-4,-4-2-70,-5-2-52,0-9-31,0-13-253</inkml:trace>
  <inkml:trace contextRef="#ctx0" brushRef="#br0" timeOffset="1388">2553 31 925,'7'9'0,"1"20"36,4 16-26,2 11 38,5 9-24,4 4-8,4-3-4,3-3-6,-1-5-3,-1-6-6,-6-6-28,-9-7-31,-12-8-48,-7-5-48,-13-12-164</inkml:trace>
  <inkml:trace contextRef="#ctx0" brushRef="#br0" timeOffset="1638">2370 388 795,'1'-5'0,"11"5"134,13 0-120,9 5 51,10 2-19,11-1-33,6 2-12,-2-2-1,-3 0 0,-13 0-152,-17-2-96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4:50.9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263 0 475,'-15'0'0,"-6"15"135,-7 11-44,-6 13-18,-3 10 1,3 9-21,3 9-12,7 3-19,5 5-1,7-3-9,8-3 3,3-4-11,2-6-1,6-2-1,5-8-2,5-5 0,5-8-52,7-9-14,5-11-75,7-16-71,3-14-201</inkml:trace>
  <inkml:trace contextRef="#ctx0" brushRef="#br0" timeOffset="296">626 442 550,'-39'9'0,"-8"16"164,-3 7-57,4 4-48,9-3 3,14-5-17,11-3-24,9-3-13,5-4-14,11-1 2,4-6-1,12-6 3,9-6-9,7-16-3,5-11-24,2-7 2,-11-7-32,-9-1 21,-13 5 18,-10 11 27,-6 12 4,-1 10 70,-2 7-19,0 8-43,0 7 14,0 6 12,0 1-12,0 1-15,9 0-10,1-1 2,3-2-2,1-2-30,-1-5-49,3-4-19,1-11-132,4-11-35</inkml:trace>
  <inkml:trace contextRef="#ctx0" brushRef="#br0" timeOffset="718">1117 146 715,'-6'22'0,"2"15"63,-2 11-9,2 9-7,4 6-17,0 0-24,3 0-4,1-5-4,-4-4 2,0-4-1,-7-8-111,-6-11-76,-5-15-123</inkml:trace>
  <inkml:trace contextRef="#ctx0" brushRef="#br0" timeOffset="936">942 394 683,'0'-1'0,"0"1"32,7 3-7,7 2 36,7 4 1,9 2-32,5-1-16,3 2-8,-2-2-2,-2-1-8,-3-1-121,-6-3-42,-3-5-293</inkml:trace>
  <inkml:trace contextRef="#ctx0" brushRef="#br0" timeOffset="1139">1388 596 656,'-2'13'0,"2"-2"96,1-9-73,10-2 13,9-4-4,11-10-15,7-4-15,3-7-4,-5 1-20,-8 1 10,-9 8 9,-7 6 1,-5 9-1,-3 6-2,-3 10 10,-1 7 41,0 2-13,0-4-1,0-3-17,1-5-7,6-3-6,2-6-3,6-3 1,4-4 0,7-14-26,3-8-12,2-2 6,-3-6 1,-1-2 14,0 4-2,-4 4 7,-3 12 13,-6 14 24,-2 4 8,0 13-1,3 9 6,2 2-13,2 5-13,-1 0-7,-1-1-4,-1 0 0,-4-1-2,-6-5-43,-6-7-52,-5-7-34,-8-11-172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4:52.61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0 687,'49'52'0,"0"9"156,-2 5-97,-6 5 35,-10 3-27,-9 2-31,-13 0-20,-11-4-12,-20 3-2,-14-5-4,-10-1-98,-10-8-101,-5-16-253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5:10.277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199 0 792,'46'44'0,"-1"20"104,-7 10-59,-17 5-7,-15 0 14,-13 3-8,-17 5-13,-15 11-18,-16 8-8,-14 9-10,-10 0-189,-3-18-151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5:03.42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223 0 399,'-25'31'0,"-7"13"120,-4 17-14,3 11-23,1 10-1,5 6-8,7 2-18,9-3-19,7-8-19,7-9-11,12-9-7,8-8 0,5-5 0,2-1-40,2-5-64,-4-5-62,-4-16-295</inkml:trace>
  <inkml:trace contextRef="#ctx0" brushRef="#br0" timeOffset="452">741 526 111,'14'-7'0,"-1"-4"-46,-5-2 47,-3-7 9,-3-4 70,-2 1 4,-5 5-30,-7 7 70,-10 9-37,-7 5-52,-8 15 21,-6 9 21,2 9 8,5 3-24,7-1-18,12-4-21,7-6-11,7-7-7,3-6-3,2-6-2,11-3-16,8-6 15,9-5 4,9-13 0,8-12-2,1-9-43,-4-2 2,-8 4 11,-12 12 22,-11 11 10,-7 13-2,-3 4 0,0 13 46,0 7-2,3 3-20,2 6-9,3-3-8,0-2-1,2-1-8,1-1 4,1-4-4,3-5-123,-2-12-109,-2-9-144</inkml:trace>
  <inkml:trace contextRef="#ctx0" brushRef="#br0" timeOffset="936">1216 141 782,'11'18'0,"-1"12"0,3 10 30,1 3-14,3 3 3,2-2-6,1 0-10,-1 1-1,-4-3-2,-7 0 0,-7-5-172,-6-12-97</inkml:trace>
  <inkml:trace contextRef="#ctx0" brushRef="#br0" timeOffset="1170">1168 337 724,'7'0'0,"4"1"37,4 7 15,7-3 6,6-2-27,13-3-19,11-10-10,7-9-4,-4-8-223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5:05.189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218 79 714,'-10'53'0,"-1"15"79,4 1-57,4-5-14,3-9 6,9-7-3,3-5-3,-2-4-4,-3-1-5,-3-3-37,-4-7-62,-7-11-186,-10-15-149</inkml:trace>
  <inkml:trace contextRef="#ctx0" brushRef="#br0" timeOffset="203">0 396 802,'2'-7'0,"14"5"14,10 0-15,8-1 2,8 0 34,7 1-3,3-4-8,1-1-16,0-3-8,1-5 0,-6-3-72,-3-6-67,-11-8-154</inkml:trace>
  <inkml:trace contextRef="#ctx0" brushRef="#br0" timeOffset="421">668 0 842,'-1'43'0,"1"9"0,5-1 39,4 0-10,2-3 8,0-2-6,0-3-7,-2-2-15,-1-5-2,-1-7-3,-2-8-8,0-8-8,-2-7-50,3-6-2,4-11 11,6-12 38,7-13-39,5-8-43,1 4-21,-8 10 99,-6 14 22,-7 13 34,-5 6 28,1 10-16,1 8 6,-2 4-10,-3 5-6,1 4-3,0-2-3,2 2-13,5-5-9,3-2-9,7-6-3,5-7-1,8-9-13,6-6 5,7-13-7,3-10 4,4-5-5,0-3-5,-4-2 4,-5-1 17,-4-1 0,-5-2 1,-4 2-1,-10 2-9,-10 3-10,-7 4 17,-7 5 3,-11 8 1,-6 5 0,-2 9 53,-3 9-5,1 16 8,2 11 17,3 10-10,8 4-9,8-3-20,7-3-14,16-6-15,11-4-10,11-7-2,13-11-35,7-10-34,11-6-81,7-17-107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6:09.341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123 0 754,'8'0'0,"5"5"40,4 13-32,2 15 72,-1 13-18,-2 13-16,-5 4-13,-1 2-14,-4-2-17,-1-4 0,-2-2 4,-1-3-1,-2-6-10,-8-9-83,-5-11-38,-7-13-75,-2-15-246</inkml:trace>
  <inkml:trace contextRef="#ctx0" brushRef="#br0" timeOffset="250">0 277 841,'3'-4'0,"7"2"40,9 1-35,4 1 26,6 0 24,7 7-23,1 6-16,1 3-17,3 2-2,-1 2 3,1 2 0,-1 2 0,-4 0-70,-3 1 5,-4 0-22,-1 1 34,-7 0 11,-3-4-6,-8-7-25,-7-4 56,-2-8 6,-1-3 22,-2-2 119,-5-12-76,-4-4-12,-1-4-4,0-6 5,2 2 3,3-2 9,5 3-22,3 3-5,11-1-12,8 0-10,9 0-4,8 2 0,2 5-2,1 6 0,-6 4-4,-8 6-34,-8 4-78,-13 6-187</inkml:trace>
  <inkml:trace contextRef="#ctx0" brushRef="#br0" timeOffset="702">795 564 990,'2'0'0,"0"-2"0,0-1 101,1-2-70,-2-2-35,-1-7-61,-20-3-192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5:06.90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0 244 579,'5'14'0,"1"10"74,2 9 34,1 5-45,1 2-22,-1-2-17,-1-4-11,-3-2-6,-2-1-4,-3 0-2,-8 2-2,-6 0-115,-4-5-109,1-16-145</inkml:trace>
  <inkml:trace contextRef="#ctx0" brushRef="#br0" timeOffset="249">9 5 726,'10'-7'0,"2"7"0,3 8-119,3 13 10,6 9 2,7 7-6,5 3-106</inkml:trace>
  <inkml:trace contextRef="#ctx0" brushRef="#br0" timeOffset="405">667 313 567,'-24'7'0,"-14"7"32,-14 7 17,-5 4 23,1 1 30,12 3-23,14-2-31,12-2-26,9-1-18,9-1-7,12-4-8,13-3 10,16-6-6,17-5 2,10-5 6,6-2 3,2-5-8,-2-1-31,-4 0-10,-2-2-36,-6-4-51,-5-3 46,-8-9-33,-6-10-4,-7-6 24,-11-5 61,-11 6 32,-14 7 12,-10 10 153,-12 9-81,-9 7 23,-5 8-20,-1 2 22,-1 10-13,5 8-7,5 6-17,10 7-8,9 5-21,9 3-3,8-3-8,14-1 0,9-3-13,10-6-11,7-4 4,7-8-7,7-8-6,7-8-65,3-8-62,-3-19-360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5:08.1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495 156 252,'0'-41'0,"-9"4"205,-8 5-118,-5 6-5,-3 12 2,-6 8-40,-1 10-8,-3 19-22,-1 16 2,1 20 14,8 15 8,7 13-13,12 7-15,8 1-3,14-8-7,5-7 0,1-11 0,1-7 5,-5-5-8,-3-7-3,-4-8-58,-5-13-59,-4-15-152,-7-16-102</inkml:trace>
  <inkml:trace contextRef="#ctx0" brushRef="#br0" timeOffset="297">0 565 629,'-2'-15'0,"5"9"135,9 3-133,12 3 12,7 3 34,10 5 22,9 1-27,7 3-2,5-1-24,0-2-12,-2-1-5,0-2 0,-2 0-70,-1 1-36,-6 1-64,-5 2-171</inkml:trace>
  <inkml:trace contextRef="#ctx0" brushRef="#br0" timeOffset="500">883 682 486,'-1'4'0,"-3"1"172,-4-1-100,1-2 3,-3-2 26,-3-5-46,0-4-8,1-4-8,6-4-11,6-8-16,0-7-14,16-11-1,10-5-8,13-2-17,9 7-9,5 10 9,0 12-24,-5 13-41,-6 8-96,-6 14-53,-5 8-160</inkml:trace>
  <inkml:trace contextRef="#ctx0" brushRef="#br0" timeOffset="765">1368 631 565,'10'10'0,"2"3"173,3-3-136,6-1 30,4-3-34,4-3-4,4-3-13,3-2-6,-2-9-6,1-5-2,-3-4-2,-7-4 0,-6-4 6,-10-1-11,-9-3-1,-11-1 2,-14-2-4,-9 2 1,-4 4 6,-1 13-4,3 16 10,5 16-10,3 23 2,9 12-31,11 5-41,11-3-126,24-10-50</inkml:trace>
  <inkml:trace contextRef="#ctx0" brushRef="#br0" timeOffset="1126">1960 652 640,'0'0'0,"0"0"32,1-1 75,6-8-18,7-9-61,13-10-22,13-11-7,8-4 1,4 5 0,-2 9-1,-8 13 4,-7 13 17,-4 9 10,-7 15-19,-3 10-2,-4 11-4,-5 7-2,-9 9-6,-3-1-137,-10-9-195</inkml:trace>
  <inkml:trace contextRef="#ctx0" brushRef="#br0" timeOffset="1579">2718 83 516,'6'0'0,"3"12"106,3 7-39,4 12 5,0 9-25,3 9 3,-1 8-15,2 4-8,-1 3-15,0-3-8,-2-4-2,-5-6-4,-2-5-34,-5-8-65,-5-10-72,-2-16-190</inkml:trace>
  <inkml:trace contextRef="#ctx0" brushRef="#br0" timeOffset="1859">2544 421 634,'-3'-2'0,"7"2"161,13 3-166,14 2 10,14-3 79,12-2-52,8-2-15,-2-4-12,-5 1-3,-8-1-4,-9 2-124,-11-3-111,-4-6-321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5:39.68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258 301 522,'-32'52'0,"-10"34"167,-8 33-65,-2 21-42,10 7-4,14-1-24,17-16 3,12-16-15,17-17-2,6-19-6,9-10-9,3-12 2,2-7-5,0-6 0,-5-11-116,-6-16-72,-16-16-350</inkml:trace>
  <inkml:trace contextRef="#ctx0" brushRef="#br0" timeOffset="6321">4656 1378 617,'0'12'0,"12"3"40,11 0 20,14-5 16,18-5-9,13-5-27,13-4-17,7-9-13,-3-1-4,-7-1-12,-19-4-358</inkml:trace>
  <inkml:trace contextRef="#ctx0" brushRef="#br0" timeOffset="14667">12207 0 456,'22'31'0,"14"33"83,14 35 50,9 25-18,1 17-48,-7 7-9,-9 0-17,-17-3 3,-13-7-16,-14-4-13,-26-2-10,-22-1-3,-23-1-4,-18-11-303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5:36.285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405 481 129,'16'-24'0,"2"-7"149,-1-5-87,-2-6-8,-3-4 23,-6 0-8,-6 2 3,-11 3-33,-14 8-4,-9 5-13,-8 13-21,-7 10 33,-3 10 8,-1 18-17,-2 14 10,2 16-6,6 13 0,9 6-9,16-2-3,14-8-16,11-12-2,17-12-8,10-11 9,10-11 0,9-10-5,12-9-1,7-18-18,3-14-19,-3-11-25,-8-11 9,-11 3-19,-13 9 45,-10 16 33,-12 21 0,-2 16 45,-2 23-4,0 20 36,0 17-5,-3 18-10,2 13-17,-3 4-9,4-5-15,1-6-7,1-9-2,-1-6-3,-2-2-1,1-8-8,-4-11 0,-1-14 0,-3-13-106,-2-21-115,-8-23-335</inkml:trace>
  <inkml:trace contextRef="#ctx0" brushRef="#br0" timeOffset="889">1119 772 556,'0'0'0,"16"-2"88,21-5-84,21-7 46,18-7-4,11-6-4,4-2-22,-3 3-6,-8 6-10,-15 7-6,-12 10-30,-23 8-146,-25 8-179</inkml:trace>
  <inkml:trace contextRef="#ctx0" brushRef="#br0" timeOffset="1123">1273 1001 670,'0'0'0,"12"4"46,15 0-34,15-2 36,15-2 22,11-4-16,6-11-26,5-3-15,-3-3-4,-6 2-4,-9 7-10,-19 6-201,-24 6-249</inkml:trace>
  <inkml:trace contextRef="#ctx0" brushRef="#br0" timeOffset="2449">2366 44 77,'4'-20'0,"1"4"232,-4 8-106,0 7-34,2 9-29,3 20-73,3 24 20,1 26 183,-2 23-121,-1 11-37,-4-2-19,0-11-7,1-16-5,0-11 2,-2-10-2,-1-11 1,-1-11-3,0-9-2,2-15 0,-1-7 0,0-8-9,1-2 3,7-14-5,10-18 0,10-20-24,10-18-25,3-7-20,0 8 28,-5 16 45,-3 21 9,-2 17 10,-4 13 9,1 8 22,-1 15 9,-1 11 4,-2 8-11,0 7 6,-3 3-23,-2 2-13,-2 1-11,-3 3 0,-4 4-8,-5 0-121,-6-12-178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5:41.544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19 537 277,'-9'-6'0,"3"3"231,2 0-154,4 2 0,6 0-29,20-4-44,22-4 24,26-5 39,15-3-34,7-3 2,0 1-9,-10 3 0,-12 3-9,-12 6-10,-15 5-9,-16 2-23,-11 6-56,-17 8-126,-14 2-34</inkml:trace>
  <inkml:trace contextRef="#ctx0" brushRef="#br0" timeOffset="250">449 515 684,'-3'32'0,"-2"15"60,1 11 4,0 2 0,4-1-20,0-3-1,0-2-25,3-1-4,-2-2-4,-1 0-2,0-2-6,0-4-4,0-5-22,0-6-61,5-11-53,4-12-156,4-11-123</inkml:trace>
  <inkml:trace contextRef="#ctx0" brushRef="#br0" timeOffset="578">767 1228 431,'18'-7'0,"7"-5"141,3-3-48,5-3-11,3-7-21,1-2-26,-2-2-12,-3 1-20,-7 4 1,-11 3-2,-7 1 1,-7 4-1,-8 0-4,-6 3-22,-8 6 8,-6 5 3,-10 2 8,-5 12 8,-5 4 17,-1 3 0,4 1 19,6 3-11,9-1 7,8 0-20,8 0-10,8 1-4,6 0-2,9 3-4,10 2 11,7 0 7,9-2-7,5-4 1,3-6 0,3-5-4,-1-3-1,-3-7 1,-2-1-3,-5 0 0,1-8 0,-2-2-95,-4-1-28,-5 0-59,-6 1-188</inkml:trace>
  <inkml:trace contextRef="#ctx0" brushRef="#br0" timeOffset="1126">1379 1011 792,'21'-2'0,"10"1"81,8-1-22,4-1-7,6-1-15,2-3-9,3 1-19,-2-1-8,-1-1-2,-10-4-281,-15-9-478</inkml:trace>
  <inkml:trace contextRef="#ctx0" brushRef="#br0" timeOffset="1672">2083 487 650,'0'-7'0,"8"3"50,16-2-42,18 0 29,20-4 28,21 0 7,12 1-38,7 0-15,-3 4-15,-8 1-1,-12 3 2,-13 1-2,-16 0-5,-18 5-62,-20 6-49,-19 4-110,-23-2-36</inkml:trace>
  <inkml:trace contextRef="#ctx0" brushRef="#br0" timeOffset="1922">2544 486 671,'-3'20'0,"1"11"31,2 10-1,0 4 5,3 2 14,2 2-9,3 1 4,-1 3-11,-2 3-9,-3 1-11,-2-1-9,-4-3-1,0-5-5,2-6-17,2-7-31,7-7-39,8-9-96,5-12-58</inkml:trace>
  <inkml:trace contextRef="#ctx0" brushRef="#br0" timeOffset="2203">3033 907 673,'-20'0'0,"-9"6"43,-8 7-34,-8 6 17,3-2 25,8-1-9,12-3 8,13 1-31,9 0-30,1 4 9,13 1 2,4 2 0,8 2 3,5-1 3,4 2 2,-1 0-3,-1 1 2,-6-2-5,-8-2 0,-7-2 1,-11-5-4,-8-2 2,-19 2 2,-12 2-6,-12 0-77,-6-1-4,3-9-87,5-9-150</inkml:trace>
  <inkml:trace contextRef="#ctx0" brushRef="#br0" timeOffset="2702">3285 0 534,'52'73'0,"5"20"218,1 10-137,-3 3-24,-7-2 4,-5-6-12,-7-7-19,-11-3-17,-12-3-11,-13 0 2,-14 2-8,-16-2-39,-12 4-85,-9-5-138</inkml:trace>
  <inkml:trace contextRef="#ctx0" brushRef="#br0" timeOffset="4199">4005 780 84,'-8'0'0,"3"0"104,1-1 85,4 1-84,4 0-71,10 6-55,10 2 42,13 1 83,9 0-56,9-3-23,6-3-5,-1-1-3,-4-2-1,-8 0-11,-12 0-4,-9 3-2,-13 1-292,-14-1-24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55:46.63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451 0 419,'2'-3'0,"1"8"182,4 17-174,4 18 84,4 20 15,5 15-14,0 6-45,2 2-15,-5-9-17,-3-5-2,-7-4-8,-5-5-3,-2-1-2,-9-3 2,-4-8 0,0-7-6,2-14-69,3-13-21,1-14-35,3-18-49,4-23-231</inkml:trace>
  <inkml:trace contextRef="#ctx0" brushRef="#br0" timeOffset="280">805 355 515,'2'0'0,"-2"3"50,-4 7-1,-10 5-12,-9 6 21,-8 3-27,-1 1-15,0-1-4,2 0 5,2-3-13,5-1 1,4-3-3,6-3-1,6 0 4,2 0 1,4-1 9,1 3 17,9 2 0,9 2 1,11 2 6,11-2 9,10-2-21,7-7-6,6-5-7,4-6-6,-6 0-5,-2-8 1,-13 2-8,-15-1-147,-21-6-161</inkml:trace>
  <inkml:trace contextRef="#ctx0" brushRef="#br0" timeOffset="967">23 1235 238,'-7'-3'0,"-1"0"159,4 0-66,2 1 3,0 1 3,2 1-42,5 0-46,11 0-16,16 0 10,22 0 87,21 0-44,20-6-18,17-6-15,9-5-6,2-2 0,-1 2 4,-7 3-2,-5 4 1,-11 5-3,-13 1-5,-16 2-3,-20 1-1,-18 1 0,-17 0-50,-15 0-51,-12-1-21,-18 0-170</inkml:trace>
  <inkml:trace contextRef="#ctx0" brushRef="#br0" timeOffset="1435">659 1449 423,'3'-13'0,"-1"6"209,-1 7-103,-1 12-50,-5 19-45,-5 19 80,-6 14-32,-3 9-21,-2 4-19,-2-4 4,0-2-11,-1-5-1,1-6-9,2-6-1,2-11 3,7-12-8,4-14-97,6-17 5,2-11 1,10-24-125,6-20-129</inkml:trace>
  <inkml:trace contextRef="#ctx0" brushRef="#br0" timeOffset="1716">672 1368 723,'3'2'0,"0"16"59,0 10-57,2 7 120,1 6-62,5-1-20,7 1-14,7 0-9,5 2-9,6-1-2,1 0-5,-1 1 4,-2-1-2,-7-2-1,-5-4 0,-7-3-1,-7-8-2,-5-5 0,-6-5-5,-9-1 0,-10 1-1,-8 2-3,-11 1 1,-9-1 3,-6 2 5,-6 0 2,1 1 0,2-1 3,3-2-3,14-3 3,15-4-2,13-5-2,14-5 0,16-6-115,16-12-13,14-16-69,6-10-295</inkml:trace>
  <inkml:trace contextRef="#ctx0" brushRef="#br0" timeOffset="2168">1281 1481 780,'1'0'0,"-1"6"23,0 10-21,0 8 43,-1 7 4,-3 7-12,-1 5 0,-2 2-12,1 0-4,-2-4-13,2 0-5,0-4 2,2-4 2,4-1-2,3-8-2,10 0-2,9-4-1,8-3 0,6-4 0,7-3 22,3-8-17,2-2 2,-1-7-1,-2-5-5,-5-1 0,-5-3-2,-11-4-219,-14-2-192</inkml:trace>
  <inkml:trace contextRef="#ctx0" brushRef="#br0" timeOffset="3853">2398 44 498,'-37'15'0,"-10"28"74,-8 31 48,-5 30-25,-1 26 13,8 16-41,10 5-10,12-2-29,13-17-11,9-17-7,8-18 9,3-16-14,13-14-5,10-13-2,10-12 0,6-14-75,4-18-99,-4-19-135</inkml:trace>
  <inkml:trace contextRef="#ctx0" brushRef="#br0" timeOffset="4524">2543 631 516,'20'-1'0,"13"-2"77,17-3 26,13-5-37,12-5-5,7-4-24,4-2-15,0 0-7,-6 2-8,-12 6-1,-14 5-10,-18 7-52,-19 2-90,-17 5-89</inkml:trace>
  <inkml:trace contextRef="#ctx0" brushRef="#br0" timeOffset="4742">2991 660 695,'-7'47'0,"1"14"104,6 4-35,0 1-10,4 0 1,5-2-25,-1-2-12,-1-1-17,-4-4-5,-3-4 0,-1-4-2,-5-5-25,0-8-43,3-11-29,4-15-137,15-12-101</inkml:trace>
  <inkml:trace contextRef="#ctx0" brushRef="#br0" timeOffset="4992">3527 1030 600,'-7'-2'0,"-11"3"163,-13 14-136,-10 7-1,-5 8 33,4 2-16,8-1-3,12-4-10,12-1-15,9-5-10,6 0-5,13-3 0,6 0-5,7 0 8,2 0 0,-1 2 6,-7-1-1,-6-2 0,-13 2-7,-7 2 5,-17 4 0,-14 5 3,-10 1-18,-2-3-128,0-11-177</inkml:trace>
  <inkml:trace contextRef="#ctx0" brushRef="#br0" timeOffset="5522">3904 856 279,'-4'0'0,"2"0"190,2 1-100,4 2-2,13 2-30,15 4 39,19 1-18,19-2-22,12-4-24,3-4-13,-3-2-5,-9-8-2,-10 0-4,-7-4-7,-12 3-4,-11-2-79,-16-3-67,-17 0-321</inkml:trace>
  <inkml:trace contextRef="#ctx0" brushRef="#br0" timeOffset="6474">4877 497 379,'6'-2'0,"18"2"173,19 0-76,22-1 5,25-2-14,15-4-39,9-4-16,0-4-16,-9 0 0,-12-1-8,-14 2-2,-16 3-6,-15 3-2,-23 4-102,-24 3-107,-21 1-81</inkml:trace>
  <inkml:trace contextRef="#ctx0" brushRef="#br0" timeOffset="6692">5370 504 633,'0'37'0,"0"15"152,6 6-101,5 2 1,7 0-6,-1-3-4,1-2-18,-4-2-1,-7-2-16,-6-2-3,-2-2-3,-8-2-2,0-2-106,0-4-27,5-10-96,4-13-220</inkml:trace>
  <inkml:trace contextRef="#ctx0" brushRef="#br0" timeOffset="6973">5986 980 526,'0'-27'0,"-12"2"68,-13 3-47,-9 5 11,-9 7 43,-1 6 14,3 11-22,5 17-32,4 17-28,7 15 3,5 11 8,8 9 10,10 5-3,5-2-10,12-5-8,8-7-4,3-9 0,1-4-3,1-5 0,-6-6 0,-6-7-1,-8-7-77,-8-9-3,-13-9-76,-11-10-63,-7-8-185</inkml:trace>
  <inkml:trace contextRef="#ctx0" brushRef="#br0" timeOffset="7269">5445 1561 501,'-30'-27'0,"12"3"220,12 0-165,11 2-24,21 1-20,19 1 19,14 2 14,11 4-1,5 2-10,0 3-14,0 2-16,-9 1-2,-5 0-2,-15-9-452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3:18.48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277 5 262,'2'-5'0,"-2"1"335,0 3-275,0 1-17,0 6-22,1 12-17,1 14 33,0 14 13,-1 13-5,-1 8-22,0 8-1,0 0-7,-2 3 0,-5-1-4,2 0 0,4-6-4,3-4 2,13-9-11,5-7 0,5-8 2,2-9 0,1-7-27,-1-10 1,-2-8-16,2-9-39,-5-6-13,-2-13-93,-6-4-69</inkml:trace>
  <inkml:trace contextRef="#ctx0" brushRef="#br0" timeOffset="422">10 574 486,'-8'-5'0,"5"1"187,6 2-106,11 0-66,15-1-12,18-2 37,14-2 23,15 0-34,3-4-19,0 1-7,-9 0-2,-4 1 1,-6 2-4,-14-1-288</inkml:trace>
  <inkml:trace contextRef="#ctx0" brushRef="#br0" timeOffset="936">1003 577 577,'18'1'0,"9"0"18,12 0 25,5-1 13,2-3-10,1-3-13,-1-3-17,-2 3-6,-5 0-6,-6 2-8,-10 4-100,-7 2-92,-12 8-78</inkml:trace>
  <inkml:trace contextRef="#ctx0" brushRef="#br0" timeOffset="1170">1158 773 899,'4'11'0,"10"4"-38,10 2 39,12-4 13,11-5 35,6-5-15,5-2-13,0-1-14,-2 0-4,-5 0-6,-7 0-112,-12-3-185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3:21.10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3 511 13,'-1'0'0,"0"0"111,-2 0-87,-1 0-1,3 0 156,1 1-99,0-1-15,0 2-42,1 1-19,8 2 18,3 0 11,7-2 1,8-3 19,8-8 4,6-10-6,6-9-15,3-8-4,-4-6-14,-1-5-13,-6-3 2,-6-2-6,-9 0 1,-9 3-4,-12 6-35,-3 9 21,-13 4 2,-5 6 3,-3 6 1,-6 7 0,0 9 8,-3 8 4,1 16 12,-4 12 1,-1 12 0,2 8 4,6-1-7,10 3 1,6 0-11,8 0-1,2 3 4,9-1-6,6-2-2,5-3 2,4-3 1,1-3 0,0-2 6,-3-2 8,-4-5-8,-3-3 11,-8-4-8,-4-2 1,-3-3-4,-10 2-7,-11 0 2,-9 0 22,-3 0-18,2-5 13,5-6-23,7-6 4,6-4-58,7-8-113,6-5-122</inkml:trace>
  <inkml:trace contextRef="#ctx0" brushRef="#br0" timeOffset="905">714 792 530,'14'15'0,"3"4"73,1 6-49,-4-11 14,-2-1 5,-2-4-19,0 0-18,-2-1-6,-2-2 0,-2 0 0,-3-3-123,0-3-30,-1-6-5</inkml:trace>
  <inkml:trace contextRef="#ctx0" brushRef="#br0" timeOffset="1108">846 750 544,'-16'5'0,"-4"10"226,-3 5-145,-1 3-19,3 3-36,-2 2-18,2 1-13,2 1-11,3 0-95,1-8-126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3:23.59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279 0 136,'-9'-1'0,"-4"5"254,-7 20-207,-10 20 40,-7 24 43,-4 20-43,1 11 18,4 8-36,10 1-19,10 0-33,8-5-14,6-10-1,4-11-3,6-11 2,2-11-2,1-6 6,1-8-5,-2-9-54,3-9-49,0-12-54,-2-16-124</inkml:trace>
  <inkml:trace contextRef="#ctx0" brushRef="#br0" timeOffset="4696">460 412 124,'2'-6'0,"1"1"346,5 4-300,5 1 25,6 10 3,8 11 0,6 11-20,5 8-4,1 6-12,1 2-8,-3 0-7,-3-1-11,-5-2-4,-4-1-8,-5-2 0,-5-2 5,-1-4-2,-5-7-6,-2-7-86,-4-9-29,-3-12-47,0-10-103</inkml:trace>
  <inkml:trace contextRef="#ctx0" brushRef="#br0" timeOffset="5008">836 409 716,'-21'18'0,"-3"13"77,-5 11-38,-4 10-15,-2 4 14,1 2-10,2-2-6,1 3-1,0-2-3,1-3-13,4-3-7,3-8-1,8-6 0,3-11-8,7-6-36,5-5-25,0-8-83,3-5-60,6-7-190</inkml:trace>
  <inkml:trace contextRef="#ctx0" brushRef="#br0" timeOffset="5367">1145 935 671,'0'26'0,"0"8"67,0-1-11,2-4-16,5-6 0,4-5-19,1-4-4,4-4-7,2-4-6,4-6-3,1-5 1,1-11 5,-4-7 1,-6-5 2,-6-4-5,-8 1 2,-8 2-2,-10 4-3,-8 7-4,-6 8-7,-5 8-28,0 2-65,3 1-256</inkml:trace>
  <inkml:trace contextRef="#ctx0" brushRef="#br0" timeOffset="5944">1500 742 664,'5'0'0,"15"-1"77,16-7-61,17-4 57,14-4 3,7-1-30,2 1-12,-2 4-15,-7 4-6,-12 3-3,-7 5-11,-11 0 2,-10 5-2,-10 1-246,-14-5-342</inkml:trace>
  <inkml:trace contextRef="#ctx0" brushRef="#br0" timeOffset="8518">2439 340 120,'-2'-15'0,"2"2"287,1 3-182,8 7 11,4 4-57,9 12-16,8 14 24,8 14 1,3 12-10,1 9-9,-1 5-17,-1-1-9,-7-4-9,-4-3-6,-4-3-2,-6-7-5,0-3 3,-5-9-4,-4-11 0,-3-10-81,-5-10 9,-2-9-60,0-20 7,-3-16-309</inkml:trace>
  <inkml:trace contextRef="#ctx0" brushRef="#br0" timeOffset="8845">2888 364 746,'-13'23'0,"-9"16"51,-7 11 23,-7 8-25,-6 3-17,-3 1 9,-3 1-9,-1-2 3,1-1-18,5-4-11,5-5-3,7-6-3,9-11 0,7-8 0,11-10-57,5-8-53,14-8-30,15-9-82,9-12-98</inkml:trace>
  <inkml:trace contextRef="#ctx0" brushRef="#br0" timeOffset="9157">3240 986 458,'18'-7'0,"3"-4"76,0-7-55,-5-5 2,-5-1 3,-5-3-16,-6 1-6,-3 6-5,-11 7-5,-9 10 12,-7 9 82,-3 17-39,-4 12 5,4 11-14,3 9-6,5 7-3,6 4-5,8 3-10,9-2-5,2-4 1,13-6 1,2-3-7,1-5-1,3-7-4,-4-6-1,-3-8 0,-6-9-85,-6-8-20,-6-9-21,-9-7-83,-7-15-157</inkml:trace>
  <inkml:trace contextRef="#ctx0" brushRef="#br0" timeOffset="9501">2918 1283 599,'4'-10'0,"13"1"139,11 2-95,6-3 18,6 0 2,5-1-22,4-2-22,3 0-19,-8-5-2,-12-5-866</inkml:trace>
  <inkml:trace contextRef="#ctx0" brushRef="#br0" timeOffset="10047">3460 56 692,'22'42'0,"10"26"0,11 21 109,2 11-35,-1 2-23,-6-6 0,-6-3-21,-12-7-7,-10-5-11,-10-3-10,-14 2 1,-16 2-3,-16 2 0,-12 2-199,-11-8-117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3:56.88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0 687,'36'4'0,"11"16"38,7 14 31,2 16-4,-3 14 14,-9 11-17,-5 5-8,-13 1-28,-14-2-17,-12 0-7,-12-2-4,-16 1-32,-13-6-92,-12-11-128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1:46:12.1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329 108 426,'-15'-5'0,"-8"5"136,-7 6-61,-6 11-2,-7 9 0,-2 6 5,3 6-25,3 4-6,10-1-17,12 0-12,9-6-10,9-5-7,13-4 0,11-4-1,13-4 0,9-6 1,7-7 1,5-5-4,-2-7-58,-4-6-44,-9-5-95,-8-1-226</inkml:trace>
  <inkml:trace contextRef="#ctx0" brushRef="#br0" timeOffset="265">512 374 830,'-4'12'0,"1"0"43,3-1 12,0-2-4,6-1-21,5-3-18,9-2-8,6-3 0,9-12 2,6-7 0,-3-4 1,-7-4-3,-11-1-8,-13-1-19,-7 0-11,-15 4-13,-9 7 2,-6 9 27,-3 5 6,1 4-3,8 2-20,5 6 6,13 2-83,6 3-88,7 0-68</inkml:trace>
  <inkml:trace contextRef="#ctx0" brushRef="#br0" timeOffset="546">848 325 285,'31'1'0,"2"-1"207,2-10-120,-2-4-10,-5-5-6,-7 0-29,-5-1-21,-6 0-9,-7 3-8,-3 1 0,-12 4-6,-8 6 4,-6 6 1,-3 3-6,1 10-14,5 6 23,4 6 51,7 2-42,7 2-5,5 1 2,13-2-6,8-1-1,6-4 1,4-6-7,7-6 2,4-7-2,3-4-50,4-7-4,0-9-42,-1-4-16,1-7-37,-3-6 9,0-6-2,-5-5 110,-7 0 58,-9 0 20,-11 1 0,-13 6 20,-6 6 18,-14 8-4,-4 9 61,-5 9-49,-5 5-14,-1 18-15,1 14-23,2 13-7,7 12 13,7 9-4,9 5-9,8 5-17,10 2-7,9 0-5,4-7-1,2-5-1,-2-6-1,-3-9 0,-3-8 0,-7-10-29,-6-12-28,-5-10-17,-11-11-58,-6-13-52,-7-16-153</inkml:trace>
  <inkml:trace contextRef="#ctx0" brushRef="#br0" timeOffset="1123">1193 538 634,'0'-21'0,"6"5"173,10 1-139,10 3-14,9-1 18,7 0-15,8 0-10,4-2-9,3-2-3,1-2 1,2-3-3,-1-5-8,-2-4-15,-3-5-19,-10-5-30,-9-1-5,-9 1-22,-9 6 84,-10 5 18,-7 7 10,-10 6 40,-13 6 19,-6 6-18,-5 6 5,-2 12-11,2 12-18,3 7-4,7 8-3,9 7-1,8 6 1,7 4 4,8 6-8,8 1-4,6 5-7,3-1-5,0-1 0,-2-3-1,-5-6-2,-6-9-59,-7-12-18,-5-11-35,-12-15-61,-4-13-237</inkml:trace>
  <inkml:trace contextRef="#ctx0" brushRef="#br0" timeOffset="1575">1654 420 779,'2'-8'0,"13"3"168,9 1-115,6 1 4,4 0 1,5 0-18,-3 0-8,-1 2-19,-7 1-16,-10 4-91,-12 7-154,-10-4-247</inkml:trace>
  <inkml:trace contextRef="#ctx0" brushRef="#br0" timeOffset="1794">2244 476 900,'-8'-11'0,"-3"3"102,-4 2-103,-6 3-53,-4 1-109,-1-1-301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3:41.57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310 459 152,'3'-11'0,"1"-4"226,2-4-176,-3-3 22,0-2-14,-3 1-26,-5 1-21,-9 4 13,-9 4 15,-7 8-10,-6 6-14,-5 4 10,0 10 20,5 3-3,4 5-17,5 7-5,6 7-11,5 8-2,10 1 9,6 0-10,5-7-6,11-9 0,8-9-13,4-8 11,5-8 4,4-4-4,4-15 5,4-11-6,-2-12-42,-2-8-4,-6-3-1,-8-2-18,-5 6 32,-9 12 4,-6 13 37,-4 11 22,-1 9 40,-2 14-44,1 10-2,1 10 43,-2 2-7,1 2-16,4-4-19,1-2-5,3-4-9,0 0-6,-2-4 4,1-1-6,-2-2 0,-1-5-58,-1 1-8,1-2-68,1-5-66,-1-3-223</inkml:trace>
  <inkml:trace contextRef="#ctx0" brushRef="#br0" timeOffset="656">714 538 353,'15'8'0,"6"0"130,4 2-56,-1-1-36,-4-1 21,-4 0-33,-4-2-21,-4-1-3,-4-1-4,-2-3-87,-2-1-65,-4-3-1</inkml:trace>
  <inkml:trace contextRef="#ctx0" brushRef="#br0" timeOffset="843">818 505 566,'-13'15'0,"-2"6"118,-3 3-77,0 0-38,2 0-6,3-3-124,1-7-246</inkml:trace>
  <inkml:trace contextRef="#ctx0" brushRef="#br0" timeOffset="2798">1583 0 477,'-3'0'0,"-2"4"218,-4 19-197,-8 16 76,-4 14-30,-5 9-20,-2 2-20,0-3 5,2-3-7,0-3-13,3-3-3,0-1-9,2-5 0,6-4 1,2-8-11,8-9-48,2-12-13,3-7-59,0-12-37,8-20-83</inkml:trace>
  <inkml:trace contextRef="#ctx0" brushRef="#br0" timeOffset="3079">1565 46 824,'2'8'0,"4"8"13,0 9-13,5 8 54,3 3-32,3 7 2,4 5 1,1 2 8,2 0-13,-2 0-15,0-2-2,-5-3-4,-3-2 2,-3-4 3,-7-4-3,-3-5-2,-1-5-4,-5-7-5,-6-7 2,-4-3-2,-11-8 14,-10 0 13,-14-3-12,-8-2 1,-6 2-6,-3 3 0,2 0 0,8 0 16,6 1-18,17-1-28,13 0-58,18-14-125,12-10-208</inkml:trace>
  <inkml:trace contextRef="#ctx0" brushRef="#br0" timeOffset="3687">2116 205 579,'2'4'0,"4"14"91,2 14-49,2 13 31,1 5 2,-1 4-29,0-1-16,-3-4-12,-2-1-7,-3-5-4,-2-7-3,-1-5-1,-5-9 1,1-10-7,-2-7-38,-3-10 16,1-19-33,0-14-57,2-16-45,3-13 104,3-6 5,1-4-18,0 7 37,0 11 55,2 16 98,6 14-27,3 11-20,5 7-30,7 9-7,5 3-11,6 12 19,4 6 0,1 4-9,-2 3-5,-3 2-2,-10 0-16,-6-4-10,-13-3-3,-5-3 0,-17 2 1,-14 2-1,-13 1 0,-8-2 24,-3-3-16,-5-3-16,0-9-178,3-6-296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3:47.49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180 0 562,'-8'-1'0,"1"1"72,-8 15-36,-10 19-7,-8 22 50,-2 21 16,4 14-27,12 7-19,14-1-29,8-4-7,14-8-4,9-8 5,3-7-5,3-8-3,2-6 2,2-10-9,-2-8 2,-4-11-2,-5-13-129,-8-14-153</inkml:trace>
  <inkml:trace contextRef="#ctx0" brushRef="#br0" timeOffset="6708">627 333 131,'0'-5'0,"0"5"406,1 5-326,2 16-58,2 20 74,1 13-13,-1 10-20,0 2-33,0-1-12,-3-1-5,1-5-7,-1-5-3,1-7-3,-1-4 0,0-9 0,0-9-95,-2-11-51,1-14-34,-1-12-135</inkml:trace>
  <inkml:trace contextRef="#ctx0" brushRef="#br0" timeOffset="6973">626 342 628,'0'-34'0,"10"2"125,11 4-112,6 4 5,4 4 24,5 7-14,4 3-16,5 6-1,0 4-8,0 1-1,-5 8 0,-1 5-3,-8 7-3,-9 7-3,-11 9-4,-13 8 4,-18 6 5,-16 1 4,-9 0 2,-3-5-4,-4-5 7,4-6 2,4-6-18,4-6 15,10-7-7,9-7-27,7-6-57,7-4-55,6-9-178</inkml:trace>
  <inkml:trace contextRef="#ctx0" brushRef="#br0" timeOffset="7379">1053 887 596,'9'26'0,"-3"-1"77,0-7-66,-2-9 25,-1-1 6,0-5-25,0-2-10,-2-1-2,1-11-1,1-11 12,1-12-16,4-10 0,0 2-51,2 6 7,0 12 30,-1 13 17,0 8-1,1 3 4,2 7 2,2 6 7,0 5 12,0 4 2,-4 0 1,2-1-5,-3-4-4,-2-4-8,1-4-7,-1-4-3,0-3-5,2-2 2,3-12 0,2-7 13,1-10-17,2-6-15,1 1-7,0 5 7,-2 10 16,-2 11 3,0 7 0,1 1 13,4 9 17,0 5 4,3 5 10,-2 5-3,1 3-4,-3 3-14,-2 3-12,-3-3-4,-2 2-5,-2 0-4,-2-2-96,-3-7-80,-4-18-530</inkml:trace>
  <inkml:trace contextRef="#ctx0" brushRef="#br0" timeOffset="8205">1880 727 551,'38'-8'0,"14"-3"0,14 4 55,7-2 38,3 1-30,-1-1-19,-3-1-24,-10 1-20,-11-1 0,-13 3 0,-17 2-86,-14-1-106,-16-3-109</inkml:trace>
  <inkml:trace contextRef="#ctx0" brushRef="#br0" timeOffset="8455">2128 474 748,'0'25'0,"6"12"21,4 7 30,2 1-15,2-1 29,2-1-18,-1 0-24,0 0-15,-4-4-5,0-4 2,-4-7-10,1-8-74,-5-9-51,3-11-90,-1-14-213</inkml:trace>
  <inkml:trace contextRef="#ctx0" brushRef="#br0" timeOffset="8736">2668 175 943,'7'12'0,"3"10"-24,2 12 26,5 10 20,0 8 14,1 8 1,2 3-18,-4 3-7,-3-3-5,-4-3-5,-5-4 3,-3-6-1,-1-8 0,0-13-4,0-11 0,0-10 1,0-6-7,0-4-1,3-15 2,4-12-12,7-15-12,5-7 4,6 0 8,2 11 6,-1 12 10,1 11 0,1 10-2,3 7-2,0 8 5,-3 10 0,-2 5 13,-9 2-7,-6 5-3,-4 0 10,-7 2 2,-1-2-6,-10-2-2,-4-2 11,-5-1-9,-8-3-2,-10-3 4,-5-4-22,-6-6-51,0-9-72,4-16-169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3:59.04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8 422,'21'14'0,"6"9"156,5 3-115,-1 1-18,-1-2 20,-4-2 2,-4-2-20,-4-2-11,-4-4-8,-3-3-6,-6-5 0,-2-3-161,-3-4 3,0-3-68</inkml:trace>
  <inkml:trace contextRef="#ctx0" brushRef="#br0" timeOffset="218">251 0 689,'-9'5'0,"-5"6"140,-1 9-103,-7 7 0,-1 9-5,-3 5-20,-1 1-11,2 3 2,1-5-6,3-2-154,3-7-50,6-15-315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3:39.67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41 114 98,'-8'-3'0,"-1"1"54,2 0-41,2-3 5,0 1 19,1 2-21,2 0-2,1 1 26,1 0 27,0 1-40,0 0-25,3 0 1,6 2 10,4 0 14,7 1 13,5-3-6,5 0 0,9 0 6,5 0-8,6-4-14,6 1-1,3 0 4,6 1-6,4 0-2,7 0 3,2-1-5,4-1 0,1-3-5,1 0-1,2-1-2,-2-1 0,0 1 2,1 2-2,-3 1 3,1 1 0,-4 2-1,0 0 2,-1 1-2,-5 1-4,-3 0 1,-1 0 0,-4 2-1,0 4-1,-4 0 0,-1-3 2,-2 1-2,-1 0 3,1 0 0,1-1-3,0 1 0,0-2 3,1 0-3,1-1 0,0-1 4,1 0-4,1 0 0,-1-4 2,2 1-2,-2-1 4,-2-1 0,1 3 0,-1 0 1,0 0-3,2 0 4,2 0-2,3-2 1,-1 0-5,1 1 0,-3 1 12,0 1-6,-1 1-4,-1 0 0,2 0-1,-1 0 4,1 0-6,-2 0 1,-2 0 0,-1 0-1,-3 1 1,-1 4 0,-1-1 0,-1 2 3,-3 0-2,0 0 0,1-2-2,2 0 2,1-2 0,0 0-1,1 0 0,-5-1 0,-1 0 1,-3-1-1,-2 2 1,-1 1-1,2-1 2,1 0 1,0-2-1,1 0 1,-1 0-2,0 0 2,1 0-4,-1 0 2,1 0 1,-1 0-2,2 0 8,3 0 0,2-2-1,1 1-4,1-3 0,2 2 1,0-2 0,2 0 1,1 1 3,1-1 3,2 2 1,2-3 0,1 2-1,-1-1 4,2-2-6,0 1 4,2-1 4,-4 1-4,2 2 3,-6-1-3,-8 0-6,-7 4-4,-12 0-4,-18 8-11,-27 2-140,-38-5-187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4:54.24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241 366 118,'0'-4'0,"0"-2"209,0 1-131,1-1 31,0 2-18,1 1-9,-1-1-18,1 2-9,-2-1-8,1 3-8,-1 0-16,0 0-6,0 1-9,2 7-9,5 6 2,1 9 18,1 7-7,-2 6 0,-3 3-5,-3 3 2,-1 2-8,-5 1 3,-3-3 0,-3-2-2,0-7-2,2-7 0,3-6 7,3-6-9,1-7-3,2-2 3,0-3-2,0-1 1,0 2 1,4-2-1,2 1 2,3-1 0,4-1 1,6 0 0,6 0 1,5 0-1,4-1 3,1 0-3,0 0 0,0 1 9,-2 0 4,-1 0 2,-3 1-3,-2 0-2,-3 1-3,-5-2 2,-3 0-5,-1 0-1,-4-3 1,-3-1-2,-3 0-4,-5 0-72,-2-1 3,-10 4-175,-10 1-216</inkml:trace>
  <inkml:trace contextRef="#ctx0" brushRef="#br0" timeOffset="858">701 81 422,'17'-19'0,"5"-1"20,3 3 30,2 4 15,0 6-3,0 6-37,-3 2 3,-7 11-2,-4 6 1,-11 6-5,-2 4 6,-5 5-8,-7 5-8,-5-1 10,1-2 1,0-3 1,8-7 2,6-4-13,3-5-10,13-3-1,8-5 0,13-2 2,11-6-1,11-11 0,3-6-6,-7-8-233</inkml:trace>
  <inkml:trace contextRef="#ctx0" brushRef="#br0" timeOffset="1622">9 1076 572,'-6'-2'0,"4"2"142,1-1-37,1 0-38,0 1-28,0 0-25,0 0-10,0 0 0,3 0-7,6 0-1,9 0 4,14 0 0,15-1 29,16-4-10,14-1 15,11-1-7,7-1-6,3 2-9,0-1-6,-4 1-2,-5 0-2,-8-2 6,-10 2-3,-13-1-4,-11 2-1,-13 0 0,-16 2 0,-9 1-6,-9 1-18,-2-1-5,-11 1-39,-9 1-89,-8 4-222,-5 7-64</inkml:trace>
  <inkml:trace contextRef="#ctx0" brushRef="#br0" timeOffset="2168">468 1490 595,'11'-25'0,"7"-3"33,8-3 3,4 3 27,2 7 11,3 6-36,-3 7-12,-3 8-7,-4 7-12,-8 12-9,-5 7 4,-8 8 6,-4 3-5,-10 5 4,-7 0-2,-7 1-2,-6-1-4,-6-1 2,-3-3 8,-1-2-6,3-1-1,3-4 0,4-2 13,10-4 12,7-4 1,9-3-22,7-5-11,15-1 2,9-7 6,14-5 14,9-9 6,6-9-6,1-3-7,-5-1-4,-9 4 1,-10 5-8,-8 7-111,-12 3-87,-12 3-504</inkml:trace>
  <inkml:trace contextRef="#ctx0" brushRef="#br0" timeOffset="5257">1556 907 73,'0'-1'0,"-1"0"44,0 0 171,0-1-89,1 1-30,0 1-10,0-1-21,3 1-16,8-1-31,8 0-1,12-1 21,8-3 7,8-1-13,5-1-15,0-2-8,0-1-6,1 0 0,-3-1-3,-5 1 0,-5 0 0,-7 2-27,-12 3-47,-8 2-40,-13 3-112,-9 8-54</inkml:trace>
  <inkml:trace contextRef="#ctx0" brushRef="#br0" timeOffset="5663">1602 1186 544,'5'0'0,"9"0"-10,10-1 75,10-3 48,13-1-39,7-2-8,3-2-20,5-1-8,-2-2-17,-2 2-7,-4 1-9,-13 3-3,-10 4 0,-9 2-4,-9 4-97,-6 7-76,-7 0-56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5:02.330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23 105 105,'0'-5'0,"0"1"380,0 1-280,0 2 8,0 1-15,-1 0-28,1 0-36,0 8-16,3 11-20,6 17 14,0 13 42,0 13-12,-3 5-12,-5-3-12,-1-2 0,-2-5-8,-4-4 1,-3-8-4,1-6 3,-1-6-4,0-6 1,2-9 0,2-4 1,2-7-5,2-5 1,1 0 1,0-2 0,1 0-8,8-1 3,8-6 2,10 1 4,6-4 2,7 1-1,2 2 6,1 4 5,0 1 1,-2 2 2,0 0 3,-5 0-5,-3 0-2,-5 0-3,-7-1-7,-7 1 4,-8 0-7,-3-1 2,-3 1-2,0-2-36,-4-2-40,-3 0-78,0-2-153,3 0-82</inkml:trace>
  <inkml:trace contextRef="#ctx0" brushRef="#br0" timeOffset="767">853 556 281,'-15'0'0,"-5"3"145,-4 7-84,-3 4 19,0 4 15,5 2-38,6-1-37,9-1-18,6 0-1,1-1 9,8 1-2,8 2-2,6 1 8,4-1 0,3 3 10,0 0-6,-5-2 9,-3 1 1,-10-3-9,-5-2-8,-6 0-2,-14 1 0,-12 3-4,-11 1 1,-4 1-12,0-2-92,2-9-181</inkml:trace>
  <inkml:trace contextRef="#ctx0" brushRef="#br0" timeOffset="1422">1153 530 501,'14'13'0,"7"4"99,1 2-32,1-1-7,0-1-10,-2-2-10,0-2-25,-4-1-5,-2-3-7,-4-1-2,-5-1-2,-1-4-45,-5-2-26,-2-1-62,-8-1 15,-3-7-247</inkml:trace>
  <inkml:trace contextRef="#ctx0" brushRef="#br0" timeOffset="1671">1331 466 684,'-15'17'0,"-7"12"163,-4 11-95,-2 4-40,2 1-13,2-3-16,4-3-3,1-4-28,5-6-105,3-9-99</inkml:trace>
  <inkml:trace contextRef="#ctx0" brushRef="#br0" timeOffset="3403">1788 443 141,'0'0'0,"1"0"293,5 0-286,2-2 53,4-3 37,6-4-27,7-5-15,3-4-14,7-6-5,3-4-10,4-4 1,-3-2-10,-4-1 0,-7 1-13,-10 5 1,-8 5-3,-8 5-2,-6 2 0,-10 4 15,-6 2-13,-8 3-4,0 7 0,-3 1-1,1 12 6,-1 10 5,-2 10 3,2 6-6,3 5-1,3 0-6,6-1 2,7-1 0,8-4 0,4 2-12,11 0 13,6 6 6,4 2-2,2-1 8,-1-1-5,-2-3 8,-6-6 8,-4-2 4,-5-6-2,-5-2-7,0-3-4,-9-3 4,-3-3-9,-2-1-1,-1-3-2,2-1-14,5-4-65,1-2-62,2-6-28,3-2-177</inkml:trace>
  <inkml:trace contextRef="#ctx0" brushRef="#br0" timeOffset="4214">2254 706 708,'13'20'0,"6"3"0,3 3 59,3-4-27,-1-1 5,-1-4-9,-2-4-17,-3-1-9,-3-5-3,-5-1-3,-3-2-23,-4-3-32,-3-1-32,0-7-24,-6-8-99</inkml:trace>
  <inkml:trace contextRef="#ctx0" brushRef="#br0" timeOffset="4433">2469 655 642,'-15'16'0,"-8"10"157,-3 10-110,-5 5-7,-1 1-23,6-2-7,4-4-13,8-6-45,8-10-117,6-11-165</inkml:trace>
  <inkml:trace contextRef="#ctx0" brushRef="#br0" timeOffset="5977">3139 0 263,'0'-7'0,"0"4"330,0 3-217,-6 5-25,-13 21-76,-9 22 8,-12 23 34,-6 16-3,4 9-23,5-1-14,8-5-1,11-7-11,8-11 1,7-11-1,3-9 0,5-8 1,6-6-1,3-9-1,4-6-1,0-9 0,0-7-63,-1-7-33,-2-8-19,-2-10-157</inkml:trace>
  <inkml:trace contextRef="#ctx0" brushRef="#br0" timeOffset="6398">3208 408 742,'9'12'0,"5"9"0,7 6 80,6 5-33,6 4-1,4 3-25,5-1 3,-2-3-6,-5-3-11,-7-5-2,-9-4-1,-6-5-8,-5-3-40,-3-5-10,-5-7-52,0-3-41,-5-16-59,-1-9-158</inkml:trace>
  <inkml:trace contextRef="#ctx0" brushRef="#br0" timeOffset="6650">3534 379 679,'-15'0'0,"-5"6"127,0 10-89,-2 8-5,2 10 20,1 8-11,1 5 1,-2 3-9,0 0-11,-2 0-9,0-4-6,-2-4 1,5-3-8,1-5-2,3-6-58,2-4-25,2-10-76,3-14-137</inkml:trace>
  <inkml:trace contextRef="#ctx0" brushRef="#br0" timeOffset="7399">3705 897 598,'10'15'0,"2"5"51,1 0-5,0-2 9,3-3-31,1-5 4,-1-5-4,2-5-3,0-4 4,-2-9 2,-1-4-13,-4-3-8,-8-3 4,-3 0-6,-10 2-3,-6 2-2,-6 3-5,-4 5 0,-3 6-1,3 5-6,5 4-1,6 6-44,6 3-44,6 3-74,3-5-16</inkml:trace>
  <inkml:trace contextRef="#ctx0" brushRef="#br0" timeOffset="7773">4138 657 764,'21'-1'0,"15"-1"68,7 1-12,7-1-12,5-1-4,-2 0-7,0-1-13,-5 1-12,-7 0-5,-5 2-3,-9 1 0,-10-1-197,-7-5-125</inkml:trace>
  <inkml:trace contextRef="#ctx0" brushRef="#br0" timeOffset="8538">4856 184 521,'24'0'0,"10"11"60,10 18 46,8 14-9,1 10-26,1 6-30,-1 2-20,-3-2-8,-4-5-7,-8-6-2,-6-6-1,-11-8 0,-8-9-6,-7-6-18,-6-6-21,-4-6-25,-9-7-56,-4-8-8,0-15-237</inkml:trace>
  <inkml:trace contextRef="#ctx0" brushRef="#br0" timeOffset="8803">5319 294 761,'-24'18'0,"-5"13"54,-5 7-4,2 5-8,2 1-3,2 0-26,4 2 4,-4 1 2,-1 3-9,0-1-3,-1-5-4,6-6-6,3-8-43,6-9-5,10-6-44,5-9-15,5-6-101,18-4-15</inkml:trace>
  <inkml:trace contextRef="#ctx0" brushRef="#br0" timeOffset="9115">5786 685 424,'8'-14'0,"-1"0"47,-7-2-40,-2 0 17,-8 1 10,-6 1 12,-2 4 20,-3 7-25,-3 3-19,-1 13-20,1 10 20,2 10 11,2 8 0,5 8-17,6 3 1,6 2-12,3 0 2,7-2 0,5-1-8,2-5 2,-1-4 5,-3-5-4,-4-7-4,-5-7-51,-3-8-47,-11-8-54,-2-9-173</inkml:trace>
  <inkml:trace contextRef="#ctx0" brushRef="#br0" timeOffset="9427">5419 980 747,'-2'-8'0,"2"3"98,0 0-72,5 0-8,12 1-19,8-3-5,7 2 3,5 2 3,0 1 0,-3-1 0,0-1 0,-2-1-96,-2-8-137,-1-3-107</inkml:trace>
  <inkml:trace contextRef="#ctx0" brushRef="#br0" timeOffset="9739">5928 119 537,'34'47'0,"14"17"167,5 8-82,-1 4-33,-6 3 10,-13-7-31,-13-4-17,-14-3-9,-10-4-4,-15-2-2,-12-5-123,-14-9-114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5:18.35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397 0 549,'-47'45'0,"-11"14"195,-7 10-115,0 4 12,10 3-30,10 1-21,14 1-33,11-4-6,11-3 1,9-7-5,9-6 1,9-6-4,8-7 4,6-7 1,1-9 0,1-7-77,-3-11-17,-3-10-134,-9-11-104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5:14.34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0 786 87,'0'-5'0,"0"-1"128,3 2-126,5-1-2,0 2 0,1 1 0,1 2 14,1 0 15,4 0 33,2 0-17,6 0 0,3 3-2,5 2-6,5 1-15,4-3-1,6 1 0,5-1 7,2 0-11,6 0-3,3-1-3,3 2-1,2-1 0,4-1-2,1-1 1,1-1-3,0 0-2,0 0 5,3-2 5,-2 1 3,2 1-6,-3 0-5,-2 0 0,-2 2-4,-2 1-1,-2 0 0,-1-1 1,1-2 1,2 0 3,0 0-2,1-4 1,0 0-1,-1 1 2,-2 0-3,1 3 3,-2 0-2,-3 0 0,-1 2-1,-3 1-1,0-2 0,-2 0 4,-1-1-2,-1 0-1,-1-2-3,0-2 0,-3 1 5,-2 0 1,0 2 2,-4 1 0,0-1-4,0 1 1,-2 0-4,2 0 3,-2-1-4,1-1 0,0-1 4,-2 1-4,-2 0 0,-1 1 4,-1 0-4,-1 0 0,1 1 4,-1 0-1,0 0-3,1 2 0,-2-1 2,0 0-2,1 1 0,-2-2 0,0 1 1,-1 0-1,1 1 0,0-2 0,1 2 4,-1-2-3,0 1-2,-4 1 2,-3 1 2,0 1 1,-1-1 1,1 0-1,1 1-3,2-2 0,2 0 2,3 1-3,0-2 0,-1 1 3,-3-1-5,1 1 4,-1 0-4,1 1 4,0 2-3,0 0 2,1-1-2,0-1 2,2 0 0,-2-2-1,0 0 0,-1-1 0,-1 0 0,-4 0 0,-3 0 0,-1 0 0,-3 0 0,0 0 0,1 0 2,-1 0-2,2-2 5,1-1 0,1 0-4,0-2 0,0 0 2,-2 1 0,0 2 4,-1 0-2,1 1 1,4-1-3,1 1-2,5 0 2,2 0-2,2 1 0,4 0-2,3 0 2,3 2-1,2 1 1,3-1 2,0 0-4,4 1 1,1-1 1,-1 2-2,2 0 2,-1-2 0,3-1 0,1-1 1,1 0-1,2 0 2,2 0 6,-1-1 0,2 1-4,-1 0 0,-2 0 3,-5 0-6,-5 1-1,-10 3-1,-9 2 0,-13 3-28,-20-1-90,-41-7-434</inkml:trace>
  <inkml:trace contextRef="#ctx0" brushRef="#br0" timeOffset="1934">839 1243 530,'6'10'0,"2"11"6,4 12 15,5 12 124,4 11-76,0 7-17,2 2-15,-5 3-5,-3-3-14,-7-1-3,-5-2-10,-3-1-4,-11-2 0,-2-3-1,-5-4 0,0-7-67,0-12-16,5-16-110,6-18-102</inkml:trace>
  <inkml:trace contextRef="#ctx0" brushRef="#br0" timeOffset="2215">1163 1643 711,'0'0'0,"-1"0"60,-7 5-61,-4 3 2,-4 5 50,-1 2-35,-2 0-10,-1 2-3,1 2-4,-2 0 0,3 1 2,3-2 5,3-2-8,5-3-3,3 0 1,3-1 1,1 1 1,1 1 3,4 2-2,2 1 0,4 0 2,4 0 8,5-4 1,5 0 6,6-4 13,3-2 3,1 1 2,1 0-6,-1 0 1,-2 0-18,-2-1-8,-3 1 1,-1 0-8,0-4-155,-4-4-194</inkml:trace>
  <inkml:trace contextRef="#ctx0" brushRef="#br0" timeOffset="3151">1738 1697 152,'2'-2'0,"0"0"63,1 2 11,3 0-13,2 3 5,3 7-14,4 4-8,-1 1-12,0 3 0,0 0-16,-3-2-9,-2-4-3,-1-1-3,-3-5 1,-3-2-3,0-3-28,-1-1-37,-1 0 0,3-8-6,1-6-88</inkml:trace>
  <inkml:trace contextRef="#ctx0" brushRef="#br0" timeOffset="3369">1900 1707 202,'-2'-2'0,"-2"2"300,-2 1-199,-6 9-40,-2 6-4,-3 3 15,0 1-32,2 0-23,1-1-12,0 0-5,-1-1 0,1 3 0,2-3-221,3-9-271</inkml:trace>
  <inkml:trace contextRef="#ctx0" brushRef="#br0" timeOffset="4414">2735 1451 577,'5'-5'0,"14"-1"112,13-2-109,13 2 31,7-3 36,4 3-16,5 1-26,2 1-13,2 0-4,-3 1-7,-8 0-2,-11 1 0,-15 1-4,-14 1-65,-14 1-89,-13 6-71,-16-1-14</inkml:trace>
  <inkml:trace contextRef="#ctx0" brushRef="#br0" timeOffset="4633">3054 1453 531,'-6'21'0,"-2"10"147,0 7-64,2 6-33,4 5 7,1 2-23,1 1-2,0 0-11,0-1-10,-2-2-3,-5-1-8,-2-2 0,-3-6 0,1-6-64,4-6-46,5-13-55,3-15-204</inkml:trace>
  <inkml:trace contextRef="#ctx0" brushRef="#br0" timeOffset="4929">3474 1728 693,'-16'9'0,"-6"7"28,-7 5-1,-4 2 12,3-2 13,7-3-10,6-3-21,6-2-16,5 1-6,2-2-1,4 0 0,4 3 3,10 2-1,7 4 0,5 2 3,4 1-3,-3-1 14,-1 0 1,-6-2-4,-9-3-7,-8-3 0,-8 0 4,-14 1 6,-10 0-4,-6 0-5,-8-2-10,-4-13-220,2-6-311</inkml:trace>
  <inkml:trace contextRef="#ctx0" brushRef="#br0" timeOffset="5756">3779 1827 509,'-4'-6'0,"4"2"188,7-1-146,12 0-27,12 0 31,13 4 29,9 1-28,4 2-1,4 4-20,1-2-2,-2 0-11,-6-2-10,-9-2 0,-12 0-6,-12-1-44,-7-1-56,-11-4-73,-4-5-336</inkml:trace>
  <inkml:trace contextRef="#ctx0" brushRef="#br0" timeOffset="6973">4604 1350 544,'-8'-5'0,"8"1"189,6 2-159,15 0-21,15-3 10,17-1 19,17 1 12,6-1-19,2 4-12,-4 1-10,-9 1-6,-8 2 2,-9 4-9,-12 3 5,-13-1-2,-15 3-96,-8-1-83,-18 0-23,-14-6-259</inkml:trace>
  <inkml:trace contextRef="#ctx0" brushRef="#br0" timeOffset="7222">4933 1401 801,'0'16'0,"1"13"-21,3 12 20,2 12 2,2 9 103,4 6-47,0 2-27,-2-2-17,-2-4-9,-1-4-4,-3-4 0,-2-5 9,-2-5-12,0-5-91,-3-7-2,-1-9-132,-1-13-59</inkml:trace>
  <inkml:trace contextRef="#ctx0" brushRef="#br0" timeOffset="7581">5444 1832 412,'-2'-25'0,"-5"3"155,-1 5-81,-2 4 52,-1 9-49,-4 4-38,-4 5-33,-3 19-4,-3 11 2,2 13 11,2 11 5,5 3-8,6 1-1,6-1-5,4-4-4,2-2 1,8-4-3,4-5 0,0-5 1,0-5-1,-3-5-37,-5-9-13,-2-6-9,-4-6-65,-2-9-66,-9-4-122</inkml:trace>
  <inkml:trace contextRef="#ctx0" brushRef="#br0" timeOffset="7878">5056 2223 548,'-9'-21'0,"9"3"197,19 2-183,13 1-10,11 0 11,11 2 22,-1 4 17,2 3-27,-8 3-21,-10 3-2,-12 0-8,-12 0-333</inkml:trace>
  <inkml:trace contextRef="#ctx0" brushRef="#br0" timeOffset="8283">5609 1251 476,'26'44'0,"6"21"182,5 18-102,-1 11 7,-1 1-21,-2-2-15,-6-7-8,-9-4-18,-12-2-16,-9-3-3,-19-5-5,-11-4-2,-6-10-178,-4-14-226</inkml:trace>
  <inkml:trace contextRef="#ctx0" brushRef="#br0" timeOffset="10563">6664 827 485,'14'4'0,"3"3"93,3 2-25,1-2-25,-1 2 16,1 1-33,-1 0-16,-5 1-6,-1-2-2,-5 1 2,-2-3-5,-5 1-16,-2-3-55,0 0-32,-2-2-11,-2-2-39,1-2-105</inkml:trace>
  <inkml:trace contextRef="#ctx0" brushRef="#br0" timeOffset="10766">6843 824 575,'-14'0'0,"-2"9"197,-2 7-140,-1 6-2,0 2-27,4 1-22,4 2-4,0-3-3,2 2-68,3-5-88,-3-9-337</inkml:trace>
  <inkml:trace contextRef="#ctx0" brushRef="#br0" timeOffset="11468">7380 259 292,'2'-3'0,"0"1"190,-1-1-116,-1 3 18,2-1-17,-2 1-18,2 0-16,-1 0 0,1 2-16,1 7-17,3 7 3,1 11 3,-2 10 12,1 10 1,-1 4-6,0-1-8,0 0 0,-3-5-7,-1-4-3,-1-6 0,0-6-2,-3-6 3,-1-9-3,3-4 1,0-6 0,1-3-3,2-1-2,7 0-2,6 0 7,7-3-1,5-1 1,3 1 2,-1 0-1,-1 1-2,2 1 2,-1 0 2,0 1-4,-1 0 1,-4 0 2,-3 0-7,-6 0 5,-6 0-4,-4 0-39,-5-2-47,-1-4 0,-9-7-175,-4-8-315</inkml:trace>
  <inkml:trace contextRef="#ctx0" brushRef="#br0" timeOffset="12077">7783 31 546,'28'-15'0,"4"4"0,3 6 78,-4 5-35,-1 3-10,-3 7-13,-5 6-5,-6 2 4,-13 4-4,-4 5-20,-14 3 10,-6 1 14,1-2 10,6-3 9,7-5-10,6-3-14,3-1-12,10-2 1,9-1-2,11-5 3,8-5 1,5-4 2,-2-1-14,-9-5-89,-16 0-208</inkml:trace>
  <inkml:trace contextRef="#ctx0" brushRef="#br0" timeOffset="12654">7132 970 546,'-2'0'0,"3"-1"129,13 0-148,16-1 38,24-2 90,18 1-50,15-1-28,8 1-4,0 2 4,2-2-2,-2-2 1,1-1-11,-3-2-10,-10-2-6,-8 0 1,-15-1-5,-14 1 2,-17 4 1,-14 2-2,-14 1 0,-9 2-66,-15 1-41,-9 5-79,-4 4-90,-1 0-117</inkml:trace>
  <inkml:trace contextRef="#ctx0" brushRef="#br0" timeOffset="13231">7593 1360 569,'5'-17'0,"12"-2"113,8-5-72,7 0-1,5 2-7,4 4-4,-3 4-14,-1 8 9,-5 6-1,-5 9 0,-8 6-11,-6 7-6,-7 3-9,-6 6 5,-8 5 4,-12 5-1,-9 5 1,-8 1 1,-1 1 0,0-4-7,2-3 0,8-8 6,7-8-6,11-6 38,8-4-30,4-3-7,12 0 15,10 1 3,11-5 7,7-2-3,5-3-12,5-3-5,-1-5-3,-3-4-2,-6 1-2,-13-1-154,-20 0-72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5:38.10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0 814 692,'3'5'0,"1"3"9,1 0-33,-2-6-164</inkml:trace>
  <inkml:trace contextRef="#ctx0" brushRef="#br0" timeOffset="2030">2707 35 626,'-6'-17'0,"-1"6"-157,0 4-297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cm"/>
        </inkml:traceFormat>
        <inkml:channelProperties>
          <inkml:channelProperty channel="X" name="resolution" value="1100.44995" units="1/cm"/>
          <inkml:channelProperty channel="Y" name="resolution" value="1936.12598" units="1/cm"/>
          <inkml:channelProperty channel="F" name="resolution" value="5.68611" units="1/cm"/>
        </inkml:channelProperties>
      </inkml:inkSource>
      <inkml:timestamp xml:id="ts0" timeString="2019-07-18T12:05:37.37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0 474 13,'6'2'0,"0"2"118,3 1-72,-1-1 69,0-1-5,0-1-28,3-2 5,3 0 4,6-3-7,4-9-27,6-9-7,6-5-24,0-6-11,3-2-3,-5-2-5,-5 1-3,-8-1-4,-6 4 0,-10 3 3,-5 4-3,-16 7 8,-10 6-10,-8 4-28,-5 8 25,1 3 1,1 10 8,3 9 15,4 10-3,3 10-15,4 8 3,7 3 6,10 2 2,9-3-9,14-1-4,11-1 2,3-4 3,4-2-3,2 1 1,-3-5-1,0 1 0,-6-3 2,-5 1 3,-9-2-1,-10 0 6,-4 0-1,-15 0 4,-8 1-7,-6 0 3,-2-2-8,4-8-1,5-9-2,11-9-46,4-9-33,6-9-47,2-20-272</inkml:trace>
  <inkml:trace contextRef="#ctx0" brushRef="#br0" timeOffset="593">688 542 953,'0'0'0,"-1"0"-33,-2 7-72,-3 6 42,-3 7-81,-2 2-148</inkml:trace>
  <inkml:trace contextRef="#ctx0" brushRef="#br0" timeOffset="1170">1475 21 753,'12'38'0,"9"17"-22,3 13 41,4 3 14,2 0 12,1 0-7,-4-2-8,0-2-15,-6-5-5,-5-5-2,-5-7-2,-2-10-5,-6-10-1,-3-11 0,-3-10 0,-12-9-26,-9-7 4,-6-12-37,-3-9-23,-2-7 24,-3 0 4,-2 3 34,-1 7 15,0 8 4,0 7 2,6 7 32,0 3 11,4 9 5,5 4-5,7 6-19,7 5 3,8 4-21,4 2 1,11 4 9,11-3-3,10-3 2,11-6-7,11-6 5,8-10-7,10-6 0,6-10-4,3-10 0,2-5-1,-2-5 0,-3-3-2,-5-1 0,-5-4 0,-10-3-19,-15 3-4,-15 3-7,-16 5 5,-12 8 20,-17 5-1,-12 6 1,-9 5-1,-8 6 12,-3 7 34,2 5-19,6 5 26,10 1 1,11 3 10,7 4-39,8 2-14,5-1-1,1 1 3,10-2-5,6-2-1,8-3 0,7-5-2,9-7 0,9-8-24,5-4-20,6-15-24,4-8-22,-5-6-38,-7 0 8,-11 5 29,-17 10 81,-10 8 22,-8 8 53,-5 2 31,2 6-15,-2 5 14,0 2-33,0 1-10,-1 0-21,1-3-13,0-5-7,1-1-9,-2-4 2,1-1-6,4-3-3,5-9-9,9-8 8,7-8-27,1-3 8,0 5 11,-5 9 14,-6 10-5,-1 7 6,-1 5 0,0 8 16,0 3 13,3 5 0,-2 0 3,0-2-13,0 0-15,-1-3-1,-1-3-4,0-6 2,3-4-2,-1-4-87,5-13 13,3-6-38,1-5-112,1-7 42,0-2-62,1-1 142</inkml:trace>
  <inkml:trace contextRef="#ctx0" brushRef="#br0" timeOffset="2186">3024 404 85,'6'-11'0,"-5"6"343,-1 4-190,-1 1-10,-6 1-73,-1 9-40,-3 5-14,3 5 0,2 4-1,6 0-4,7 0-9,8-3 1,8-1-1,1-3-3,4-1 2,-1-3 1,-2 0 0,-2-1-3,-4-1 2,-2-2 4,-7-1 1,-3-2 0,-5 0-6,-2 1 0,-11 4 6,-8 0-1,-5 2-10,-3-2-88,4-7-44,5-6-217</inkml:trace>
  <inkml:trace contextRef="#ctx0" brushRef="#br0" timeOffset="2576">3350 445 780,'8'15'0,"3"5"97,-2 2-71,-2 1-9,-1 3-3,-3 1-7,-3 0-4,-4 2-6,-6-3-102,-4-7-190,-3-14-177</inkml:trace>
  <inkml:trace contextRef="#ctx0" brushRef="#br0" timeOffset="2997">3794 0 670,'-3'20'0,"1"11"69,2 9-6,1 7-9,9 2 0,6 6-28,6 0-12,1 2-9,1-3-4,-2-2-1,-5-2 0,-7-6-43,-8-3-45,-6-10-56,-13-14-179</inkml:trace>
  <inkml:trace contextRef="#ctx0" brushRef="#br0" timeOffset="3216">3720 386 795,'0'-2'0,"0"2"77,3 0-61,3 1 30,5 2 12,7 1-18,9 0-20,9-3-16,10-1-2,7-3 1,7-6-6,1-6-90,-3-1 4,-3 3-56,-7 4-18,-9 6 20,-11 3 91,-10 9 51,-10 6 2,-5 4 161,-2 1-47,-1-2-22,0-3-30,0-5-1,2-4-20,3-2-22,2-3-18,5-1-3,6-2 2,6-7-2,2-3-38,1-4-37,-2-1-13,-2-2-25,-1 0 55,0 2 4,-2 5 42,-4 9 26,-1 6 41,2 18 35,3 12-19,5 12-27,2 12-12,4 11 3,4 7-9,2 5-12,2 1 20,-5-3-18,-9-6-10,-17-7-4,-11-8 3,-25-10 1,-17-11 5,-15-14 6,-13-18-11,-2-12 1,1-20-3,10-14-6,14-10-33,17-7-109,19 2-168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15.04.2024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15.04.2024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6.emf"/><Relationship Id="rId26" Type="http://schemas.openxmlformats.org/officeDocument/2006/relationships/image" Target="../media/image30.emf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34.emf"/><Relationship Id="rId42" Type="http://schemas.openxmlformats.org/officeDocument/2006/relationships/image" Target="../media/image38.emf"/><Relationship Id="rId47" Type="http://schemas.openxmlformats.org/officeDocument/2006/relationships/customXml" Target="../ink/ink23.xml"/><Relationship Id="rId50" Type="http://schemas.openxmlformats.org/officeDocument/2006/relationships/image" Target="../media/image42.emf"/><Relationship Id="rId55" Type="http://schemas.openxmlformats.org/officeDocument/2006/relationships/customXml" Target="../ink/ink27.xml"/><Relationship Id="rId7" Type="http://schemas.openxmlformats.org/officeDocument/2006/relationships/customXml" Target="../ink/ink3.xml"/><Relationship Id="rId12" Type="http://schemas.openxmlformats.org/officeDocument/2006/relationships/image" Target="../media/image23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6.emf"/><Relationship Id="rId46" Type="http://schemas.openxmlformats.org/officeDocument/2006/relationships/image" Target="../media/image40.emf"/><Relationship Id="rId2" Type="http://schemas.openxmlformats.org/officeDocument/2006/relationships/image" Target="../media/image14.png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54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11" Type="http://schemas.openxmlformats.org/officeDocument/2006/relationships/customXml" Target="../ink/ink5.xml"/><Relationship Id="rId24" Type="http://schemas.openxmlformats.org/officeDocument/2006/relationships/image" Target="../media/image29.emf"/><Relationship Id="rId32" Type="http://schemas.openxmlformats.org/officeDocument/2006/relationships/image" Target="../media/image33.emf"/><Relationship Id="rId37" Type="http://schemas.openxmlformats.org/officeDocument/2006/relationships/customXml" Target="../ink/ink18.xml"/><Relationship Id="rId40" Type="http://schemas.openxmlformats.org/officeDocument/2006/relationships/image" Target="../media/image37.emf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46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1.emf"/><Relationship Id="rId36" Type="http://schemas.openxmlformats.org/officeDocument/2006/relationships/image" Target="../media/image35.emf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22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39.emf"/><Relationship Id="rId52" Type="http://schemas.openxmlformats.org/officeDocument/2006/relationships/image" Target="../media/image43.emf"/><Relationship Id="rId4" Type="http://schemas.openxmlformats.org/officeDocument/2006/relationships/image" Target="../media/image19.emf"/><Relationship Id="rId9" Type="http://schemas.openxmlformats.org/officeDocument/2006/relationships/customXml" Target="../ink/ink4.xml"/><Relationship Id="rId14" Type="http://schemas.openxmlformats.org/officeDocument/2006/relationships/image" Target="../media/image24.emf"/><Relationship Id="rId22" Type="http://schemas.openxmlformats.org/officeDocument/2006/relationships/image" Target="../media/image28.emf"/><Relationship Id="rId27" Type="http://schemas.openxmlformats.org/officeDocument/2006/relationships/customXml" Target="../ink/ink13.xml"/><Relationship Id="rId30" Type="http://schemas.openxmlformats.org/officeDocument/2006/relationships/image" Target="../media/image32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41.emf"/><Relationship Id="rId56" Type="http://schemas.openxmlformats.org/officeDocument/2006/relationships/image" Target="../media/image45.emf"/><Relationship Id="rId8" Type="http://schemas.openxmlformats.org/officeDocument/2006/relationships/image" Target="../media/image21.emf"/><Relationship Id="rId51" Type="http://schemas.openxmlformats.org/officeDocument/2006/relationships/customXml" Target="../ink/ink25.xml"/><Relationship Id="rId3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.xml"/><Relationship Id="rId21" Type="http://schemas.openxmlformats.org/officeDocument/2006/relationships/image" Target="../media/image56.emf"/><Relationship Id="rId42" Type="http://schemas.openxmlformats.org/officeDocument/2006/relationships/customXml" Target="../ink/ink49.xml"/><Relationship Id="rId47" Type="http://schemas.openxmlformats.org/officeDocument/2006/relationships/image" Target="../media/image69.emf"/><Relationship Id="rId63" Type="http://schemas.openxmlformats.org/officeDocument/2006/relationships/image" Target="../media/image77.emf"/><Relationship Id="rId68" Type="http://schemas.openxmlformats.org/officeDocument/2006/relationships/customXml" Target="../ink/ink62.xml"/><Relationship Id="rId84" Type="http://schemas.openxmlformats.org/officeDocument/2006/relationships/customXml" Target="../ink/ink70.xml"/><Relationship Id="rId89" Type="http://schemas.openxmlformats.org/officeDocument/2006/relationships/image" Target="../media/image90.emf"/><Relationship Id="rId112" Type="http://schemas.openxmlformats.org/officeDocument/2006/relationships/customXml" Target="../ink/ink84.xml"/><Relationship Id="rId16" Type="http://schemas.openxmlformats.org/officeDocument/2006/relationships/customXml" Target="../ink/ink36.xml"/><Relationship Id="rId107" Type="http://schemas.openxmlformats.org/officeDocument/2006/relationships/image" Target="../media/image99.emf"/><Relationship Id="rId11" Type="http://schemas.openxmlformats.org/officeDocument/2006/relationships/image" Target="../media/image51.emf"/><Relationship Id="rId24" Type="http://schemas.openxmlformats.org/officeDocument/2006/relationships/customXml" Target="../ink/ink40.xml"/><Relationship Id="rId32" Type="http://schemas.openxmlformats.org/officeDocument/2006/relationships/customXml" Target="../ink/ink44.xml"/><Relationship Id="rId37" Type="http://schemas.openxmlformats.org/officeDocument/2006/relationships/image" Target="../media/image64.emf"/><Relationship Id="rId40" Type="http://schemas.openxmlformats.org/officeDocument/2006/relationships/customXml" Target="../ink/ink48.xml"/><Relationship Id="rId45" Type="http://schemas.openxmlformats.org/officeDocument/2006/relationships/image" Target="../media/image68.emf"/><Relationship Id="rId53" Type="http://schemas.openxmlformats.org/officeDocument/2006/relationships/image" Target="../media/image72.emf"/><Relationship Id="rId58" Type="http://schemas.openxmlformats.org/officeDocument/2006/relationships/customXml" Target="../ink/ink57.xml"/><Relationship Id="rId66" Type="http://schemas.openxmlformats.org/officeDocument/2006/relationships/customXml" Target="../ink/ink61.xml"/><Relationship Id="rId74" Type="http://schemas.openxmlformats.org/officeDocument/2006/relationships/customXml" Target="../ink/ink65.xml"/><Relationship Id="rId79" Type="http://schemas.openxmlformats.org/officeDocument/2006/relationships/image" Target="../media/image85.emf"/><Relationship Id="rId87" Type="http://schemas.openxmlformats.org/officeDocument/2006/relationships/image" Target="../media/image89.emf"/><Relationship Id="rId102" Type="http://schemas.openxmlformats.org/officeDocument/2006/relationships/customXml" Target="../ink/ink79.xml"/><Relationship Id="rId110" Type="http://schemas.openxmlformats.org/officeDocument/2006/relationships/customXml" Target="../ink/ink83.xml"/><Relationship Id="rId115" Type="http://schemas.openxmlformats.org/officeDocument/2006/relationships/image" Target="../media/image103.emf"/><Relationship Id="rId5" Type="http://schemas.openxmlformats.org/officeDocument/2006/relationships/image" Target="../media/image48.emf"/><Relationship Id="rId61" Type="http://schemas.openxmlformats.org/officeDocument/2006/relationships/image" Target="../media/image76.emf"/><Relationship Id="rId82" Type="http://schemas.openxmlformats.org/officeDocument/2006/relationships/customXml" Target="../ink/ink69.xml"/><Relationship Id="rId90" Type="http://schemas.openxmlformats.org/officeDocument/2006/relationships/customXml" Target="../ink/ink73.xml"/><Relationship Id="rId95" Type="http://schemas.openxmlformats.org/officeDocument/2006/relationships/image" Target="../media/image93.emf"/><Relationship Id="rId19" Type="http://schemas.openxmlformats.org/officeDocument/2006/relationships/image" Target="../media/image55.emf"/><Relationship Id="rId14" Type="http://schemas.openxmlformats.org/officeDocument/2006/relationships/customXml" Target="../ink/ink35.xml"/><Relationship Id="rId22" Type="http://schemas.openxmlformats.org/officeDocument/2006/relationships/customXml" Target="../ink/ink39.xml"/><Relationship Id="rId27" Type="http://schemas.openxmlformats.org/officeDocument/2006/relationships/image" Target="../media/image59.emf"/><Relationship Id="rId30" Type="http://schemas.openxmlformats.org/officeDocument/2006/relationships/customXml" Target="../ink/ink43.xml"/><Relationship Id="rId35" Type="http://schemas.openxmlformats.org/officeDocument/2006/relationships/image" Target="../media/image63.emf"/><Relationship Id="rId43" Type="http://schemas.openxmlformats.org/officeDocument/2006/relationships/image" Target="../media/image67.emf"/><Relationship Id="rId48" Type="http://schemas.openxmlformats.org/officeDocument/2006/relationships/customXml" Target="../ink/ink52.xml"/><Relationship Id="rId56" Type="http://schemas.openxmlformats.org/officeDocument/2006/relationships/customXml" Target="../ink/ink56.xml"/><Relationship Id="rId64" Type="http://schemas.openxmlformats.org/officeDocument/2006/relationships/customXml" Target="../ink/ink60.xml"/><Relationship Id="rId69" Type="http://schemas.openxmlformats.org/officeDocument/2006/relationships/image" Target="../media/image80.emf"/><Relationship Id="rId77" Type="http://schemas.openxmlformats.org/officeDocument/2006/relationships/image" Target="../media/image84.emf"/><Relationship Id="rId100" Type="http://schemas.openxmlformats.org/officeDocument/2006/relationships/customXml" Target="../ink/ink78.xml"/><Relationship Id="rId105" Type="http://schemas.openxmlformats.org/officeDocument/2006/relationships/image" Target="../media/image98.emf"/><Relationship Id="rId113" Type="http://schemas.openxmlformats.org/officeDocument/2006/relationships/image" Target="../media/image102.emf"/><Relationship Id="rId8" Type="http://schemas.openxmlformats.org/officeDocument/2006/relationships/customXml" Target="../ink/ink32.xml"/><Relationship Id="rId51" Type="http://schemas.openxmlformats.org/officeDocument/2006/relationships/image" Target="../media/image71.emf"/><Relationship Id="rId72" Type="http://schemas.openxmlformats.org/officeDocument/2006/relationships/customXml" Target="../ink/ink64.xml"/><Relationship Id="rId80" Type="http://schemas.openxmlformats.org/officeDocument/2006/relationships/customXml" Target="../ink/ink68.xml"/><Relationship Id="rId85" Type="http://schemas.openxmlformats.org/officeDocument/2006/relationships/image" Target="../media/image88.emf"/><Relationship Id="rId93" Type="http://schemas.openxmlformats.org/officeDocument/2006/relationships/image" Target="../media/image92.emf"/><Relationship Id="rId98" Type="http://schemas.openxmlformats.org/officeDocument/2006/relationships/customXml" Target="../ink/ink77.xml"/><Relationship Id="rId3" Type="http://schemas.openxmlformats.org/officeDocument/2006/relationships/image" Target="../media/image47.emf"/><Relationship Id="rId12" Type="http://schemas.openxmlformats.org/officeDocument/2006/relationships/customXml" Target="../ink/ink34.xml"/><Relationship Id="rId17" Type="http://schemas.openxmlformats.org/officeDocument/2006/relationships/image" Target="../media/image54.emf"/><Relationship Id="rId25" Type="http://schemas.openxmlformats.org/officeDocument/2006/relationships/image" Target="../media/image58.emf"/><Relationship Id="rId33" Type="http://schemas.openxmlformats.org/officeDocument/2006/relationships/image" Target="../media/image62.emf"/><Relationship Id="rId38" Type="http://schemas.openxmlformats.org/officeDocument/2006/relationships/customXml" Target="../ink/ink47.xml"/><Relationship Id="rId46" Type="http://schemas.openxmlformats.org/officeDocument/2006/relationships/customXml" Target="../ink/ink51.xml"/><Relationship Id="rId59" Type="http://schemas.openxmlformats.org/officeDocument/2006/relationships/image" Target="../media/image75.emf"/><Relationship Id="rId67" Type="http://schemas.openxmlformats.org/officeDocument/2006/relationships/image" Target="../media/image79.emf"/><Relationship Id="rId103" Type="http://schemas.openxmlformats.org/officeDocument/2006/relationships/image" Target="../media/image97.emf"/><Relationship Id="rId108" Type="http://schemas.openxmlformats.org/officeDocument/2006/relationships/customXml" Target="../ink/ink82.xml"/><Relationship Id="rId20" Type="http://schemas.openxmlformats.org/officeDocument/2006/relationships/customXml" Target="../ink/ink38.xml"/><Relationship Id="rId41" Type="http://schemas.openxmlformats.org/officeDocument/2006/relationships/image" Target="../media/image66.emf"/><Relationship Id="rId54" Type="http://schemas.openxmlformats.org/officeDocument/2006/relationships/customXml" Target="../ink/ink55.xml"/><Relationship Id="rId62" Type="http://schemas.openxmlformats.org/officeDocument/2006/relationships/customXml" Target="../ink/ink59.xml"/><Relationship Id="rId70" Type="http://schemas.openxmlformats.org/officeDocument/2006/relationships/customXml" Target="../ink/ink63.xml"/><Relationship Id="rId75" Type="http://schemas.openxmlformats.org/officeDocument/2006/relationships/image" Target="../media/image83.emf"/><Relationship Id="rId83" Type="http://schemas.openxmlformats.org/officeDocument/2006/relationships/image" Target="../media/image87.emf"/><Relationship Id="rId88" Type="http://schemas.openxmlformats.org/officeDocument/2006/relationships/customXml" Target="../ink/ink72.xml"/><Relationship Id="rId91" Type="http://schemas.openxmlformats.org/officeDocument/2006/relationships/image" Target="../media/image91.emf"/><Relationship Id="rId96" Type="http://schemas.openxmlformats.org/officeDocument/2006/relationships/customXml" Target="../ink/ink76.xml"/><Relationship Id="rId111" Type="http://schemas.openxmlformats.org/officeDocument/2006/relationships/image" Target="../media/image10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5" Type="http://schemas.openxmlformats.org/officeDocument/2006/relationships/image" Target="../media/image53.emf"/><Relationship Id="rId23" Type="http://schemas.openxmlformats.org/officeDocument/2006/relationships/image" Target="../media/image57.emf"/><Relationship Id="rId28" Type="http://schemas.openxmlformats.org/officeDocument/2006/relationships/customXml" Target="../ink/ink42.xml"/><Relationship Id="rId36" Type="http://schemas.openxmlformats.org/officeDocument/2006/relationships/customXml" Target="../ink/ink46.xml"/><Relationship Id="rId49" Type="http://schemas.openxmlformats.org/officeDocument/2006/relationships/image" Target="../media/image70.emf"/><Relationship Id="rId57" Type="http://schemas.openxmlformats.org/officeDocument/2006/relationships/image" Target="../media/image74.emf"/><Relationship Id="rId106" Type="http://schemas.openxmlformats.org/officeDocument/2006/relationships/customXml" Target="../ink/ink81.xml"/><Relationship Id="rId114" Type="http://schemas.openxmlformats.org/officeDocument/2006/relationships/customXml" Target="../ink/ink85.xml"/><Relationship Id="rId10" Type="http://schemas.openxmlformats.org/officeDocument/2006/relationships/customXml" Target="../ink/ink33.xml"/><Relationship Id="rId31" Type="http://schemas.openxmlformats.org/officeDocument/2006/relationships/image" Target="../media/image61.emf"/><Relationship Id="rId44" Type="http://schemas.openxmlformats.org/officeDocument/2006/relationships/customXml" Target="../ink/ink50.xml"/><Relationship Id="rId52" Type="http://schemas.openxmlformats.org/officeDocument/2006/relationships/customXml" Target="../ink/ink54.xml"/><Relationship Id="rId60" Type="http://schemas.openxmlformats.org/officeDocument/2006/relationships/customXml" Target="../ink/ink58.xml"/><Relationship Id="rId65" Type="http://schemas.openxmlformats.org/officeDocument/2006/relationships/image" Target="../media/image78.emf"/><Relationship Id="rId73" Type="http://schemas.openxmlformats.org/officeDocument/2006/relationships/image" Target="../media/image82.emf"/><Relationship Id="rId78" Type="http://schemas.openxmlformats.org/officeDocument/2006/relationships/customXml" Target="../ink/ink67.xml"/><Relationship Id="rId81" Type="http://schemas.openxmlformats.org/officeDocument/2006/relationships/image" Target="../media/image86.emf"/><Relationship Id="rId86" Type="http://schemas.openxmlformats.org/officeDocument/2006/relationships/customXml" Target="../ink/ink71.xml"/><Relationship Id="rId94" Type="http://schemas.openxmlformats.org/officeDocument/2006/relationships/customXml" Target="../ink/ink75.xml"/><Relationship Id="rId99" Type="http://schemas.openxmlformats.org/officeDocument/2006/relationships/image" Target="../media/image95.emf"/><Relationship Id="rId101" Type="http://schemas.openxmlformats.org/officeDocument/2006/relationships/image" Target="../media/image96.emf"/><Relationship Id="rId4" Type="http://schemas.openxmlformats.org/officeDocument/2006/relationships/customXml" Target="../ink/ink30.xml"/><Relationship Id="rId9" Type="http://schemas.openxmlformats.org/officeDocument/2006/relationships/image" Target="../media/image50.emf"/><Relationship Id="rId13" Type="http://schemas.openxmlformats.org/officeDocument/2006/relationships/image" Target="../media/image52.emf"/><Relationship Id="rId18" Type="http://schemas.openxmlformats.org/officeDocument/2006/relationships/customXml" Target="../ink/ink37.xml"/><Relationship Id="rId39" Type="http://schemas.openxmlformats.org/officeDocument/2006/relationships/image" Target="../media/image65.emf"/><Relationship Id="rId109" Type="http://schemas.openxmlformats.org/officeDocument/2006/relationships/image" Target="../media/image100.emf"/><Relationship Id="rId34" Type="http://schemas.openxmlformats.org/officeDocument/2006/relationships/customXml" Target="../ink/ink45.xml"/><Relationship Id="rId50" Type="http://schemas.openxmlformats.org/officeDocument/2006/relationships/customXml" Target="../ink/ink53.xml"/><Relationship Id="rId55" Type="http://schemas.openxmlformats.org/officeDocument/2006/relationships/image" Target="../media/image73.emf"/><Relationship Id="rId76" Type="http://schemas.openxmlformats.org/officeDocument/2006/relationships/customXml" Target="../ink/ink66.xml"/><Relationship Id="rId97" Type="http://schemas.openxmlformats.org/officeDocument/2006/relationships/image" Target="../media/image94.emf"/><Relationship Id="rId104" Type="http://schemas.openxmlformats.org/officeDocument/2006/relationships/customXml" Target="../ink/ink80.xml"/><Relationship Id="rId7" Type="http://schemas.openxmlformats.org/officeDocument/2006/relationships/image" Target="../media/image49.emf"/><Relationship Id="rId71" Type="http://schemas.openxmlformats.org/officeDocument/2006/relationships/image" Target="../media/image81.emf"/><Relationship Id="rId92" Type="http://schemas.openxmlformats.org/officeDocument/2006/relationships/customXml" Target="../ink/ink74.xml"/><Relationship Id="rId2" Type="http://schemas.openxmlformats.org/officeDocument/2006/relationships/customXml" Target="../ink/ink29.xml"/><Relationship Id="rId29" Type="http://schemas.openxmlformats.org/officeDocument/2006/relationships/image" Target="../media/image6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8.xml"/><Relationship Id="rId117" Type="http://schemas.openxmlformats.org/officeDocument/2006/relationships/image" Target="../media/image162.emf"/><Relationship Id="rId21" Type="http://schemas.openxmlformats.org/officeDocument/2006/relationships/image" Target="../media/image114.emf"/><Relationship Id="rId42" Type="http://schemas.openxmlformats.org/officeDocument/2006/relationships/customXml" Target="../ink/ink106.xml"/><Relationship Id="rId47" Type="http://schemas.openxmlformats.org/officeDocument/2006/relationships/image" Target="../media/image127.emf"/><Relationship Id="rId63" Type="http://schemas.openxmlformats.org/officeDocument/2006/relationships/image" Target="../media/image135.emf"/><Relationship Id="rId68" Type="http://schemas.openxmlformats.org/officeDocument/2006/relationships/customXml" Target="../ink/ink119.xml"/><Relationship Id="rId84" Type="http://schemas.openxmlformats.org/officeDocument/2006/relationships/customXml" Target="../ink/ink127.xml"/><Relationship Id="rId89" Type="http://schemas.openxmlformats.org/officeDocument/2006/relationships/image" Target="../media/image148.emf"/><Relationship Id="rId112" Type="http://schemas.openxmlformats.org/officeDocument/2006/relationships/customXml" Target="../ink/ink141.xml"/><Relationship Id="rId16" Type="http://schemas.openxmlformats.org/officeDocument/2006/relationships/customXml" Target="../ink/ink93.xml"/><Relationship Id="rId107" Type="http://schemas.openxmlformats.org/officeDocument/2006/relationships/image" Target="../media/image157.emf"/><Relationship Id="rId11" Type="http://schemas.openxmlformats.org/officeDocument/2006/relationships/image" Target="../media/image109.emf"/><Relationship Id="rId24" Type="http://schemas.openxmlformats.org/officeDocument/2006/relationships/customXml" Target="../ink/ink97.xml"/><Relationship Id="rId32" Type="http://schemas.openxmlformats.org/officeDocument/2006/relationships/customXml" Target="../ink/ink101.xml"/><Relationship Id="rId37" Type="http://schemas.openxmlformats.org/officeDocument/2006/relationships/image" Target="../media/image122.emf"/><Relationship Id="rId40" Type="http://schemas.openxmlformats.org/officeDocument/2006/relationships/customXml" Target="../ink/ink105.xml"/><Relationship Id="rId45" Type="http://schemas.openxmlformats.org/officeDocument/2006/relationships/image" Target="../media/image126.emf"/><Relationship Id="rId53" Type="http://schemas.openxmlformats.org/officeDocument/2006/relationships/image" Target="../media/image130.emf"/><Relationship Id="rId58" Type="http://schemas.openxmlformats.org/officeDocument/2006/relationships/customXml" Target="../ink/ink114.xml"/><Relationship Id="rId66" Type="http://schemas.openxmlformats.org/officeDocument/2006/relationships/customXml" Target="../ink/ink118.xml"/><Relationship Id="rId74" Type="http://schemas.openxmlformats.org/officeDocument/2006/relationships/customXml" Target="../ink/ink122.xml"/><Relationship Id="rId79" Type="http://schemas.openxmlformats.org/officeDocument/2006/relationships/image" Target="../media/image143.emf"/><Relationship Id="rId87" Type="http://schemas.openxmlformats.org/officeDocument/2006/relationships/image" Target="../media/image147.emf"/><Relationship Id="rId102" Type="http://schemas.openxmlformats.org/officeDocument/2006/relationships/customXml" Target="../ink/ink136.xml"/><Relationship Id="rId110" Type="http://schemas.openxmlformats.org/officeDocument/2006/relationships/customXml" Target="../ink/ink140.xml"/><Relationship Id="rId115" Type="http://schemas.openxmlformats.org/officeDocument/2006/relationships/image" Target="../media/image161.emf"/><Relationship Id="rId5" Type="http://schemas.openxmlformats.org/officeDocument/2006/relationships/image" Target="../media/image106.emf"/><Relationship Id="rId61" Type="http://schemas.openxmlformats.org/officeDocument/2006/relationships/image" Target="../media/image134.emf"/><Relationship Id="rId82" Type="http://schemas.openxmlformats.org/officeDocument/2006/relationships/customXml" Target="../ink/ink126.xml"/><Relationship Id="rId90" Type="http://schemas.openxmlformats.org/officeDocument/2006/relationships/customXml" Target="../ink/ink130.xml"/><Relationship Id="rId95" Type="http://schemas.openxmlformats.org/officeDocument/2006/relationships/image" Target="../media/image151.emf"/><Relationship Id="rId19" Type="http://schemas.openxmlformats.org/officeDocument/2006/relationships/image" Target="../media/image113.emf"/><Relationship Id="rId14" Type="http://schemas.openxmlformats.org/officeDocument/2006/relationships/customXml" Target="../ink/ink92.xml"/><Relationship Id="rId22" Type="http://schemas.openxmlformats.org/officeDocument/2006/relationships/customXml" Target="../ink/ink96.xml"/><Relationship Id="rId27" Type="http://schemas.openxmlformats.org/officeDocument/2006/relationships/image" Target="../media/image117.emf"/><Relationship Id="rId30" Type="http://schemas.openxmlformats.org/officeDocument/2006/relationships/customXml" Target="../ink/ink100.xml"/><Relationship Id="rId35" Type="http://schemas.openxmlformats.org/officeDocument/2006/relationships/image" Target="../media/image121.emf"/><Relationship Id="rId43" Type="http://schemas.openxmlformats.org/officeDocument/2006/relationships/image" Target="../media/image125.emf"/><Relationship Id="rId48" Type="http://schemas.openxmlformats.org/officeDocument/2006/relationships/customXml" Target="../ink/ink109.xml"/><Relationship Id="rId56" Type="http://schemas.openxmlformats.org/officeDocument/2006/relationships/customXml" Target="../ink/ink113.xml"/><Relationship Id="rId64" Type="http://schemas.openxmlformats.org/officeDocument/2006/relationships/customXml" Target="../ink/ink117.xml"/><Relationship Id="rId69" Type="http://schemas.openxmlformats.org/officeDocument/2006/relationships/image" Target="../media/image138.emf"/><Relationship Id="rId77" Type="http://schemas.openxmlformats.org/officeDocument/2006/relationships/image" Target="../media/image142.emf"/><Relationship Id="rId100" Type="http://schemas.openxmlformats.org/officeDocument/2006/relationships/customXml" Target="../ink/ink135.xml"/><Relationship Id="rId105" Type="http://schemas.openxmlformats.org/officeDocument/2006/relationships/image" Target="../media/image156.emf"/><Relationship Id="rId113" Type="http://schemas.openxmlformats.org/officeDocument/2006/relationships/image" Target="../media/image160.emf"/><Relationship Id="rId8" Type="http://schemas.openxmlformats.org/officeDocument/2006/relationships/customXml" Target="../ink/ink89.xml"/><Relationship Id="rId51" Type="http://schemas.openxmlformats.org/officeDocument/2006/relationships/image" Target="../media/image129.emf"/><Relationship Id="rId72" Type="http://schemas.openxmlformats.org/officeDocument/2006/relationships/customXml" Target="../ink/ink121.xml"/><Relationship Id="rId80" Type="http://schemas.openxmlformats.org/officeDocument/2006/relationships/customXml" Target="../ink/ink125.xml"/><Relationship Id="rId85" Type="http://schemas.openxmlformats.org/officeDocument/2006/relationships/image" Target="../media/image146.emf"/><Relationship Id="rId93" Type="http://schemas.openxmlformats.org/officeDocument/2006/relationships/image" Target="../media/image150.emf"/><Relationship Id="rId98" Type="http://schemas.openxmlformats.org/officeDocument/2006/relationships/customXml" Target="../ink/ink134.xml"/><Relationship Id="rId3" Type="http://schemas.openxmlformats.org/officeDocument/2006/relationships/image" Target="../media/image105.emf"/><Relationship Id="rId12" Type="http://schemas.openxmlformats.org/officeDocument/2006/relationships/customXml" Target="../ink/ink91.xml"/><Relationship Id="rId17" Type="http://schemas.openxmlformats.org/officeDocument/2006/relationships/image" Target="../media/image112.emf"/><Relationship Id="rId25" Type="http://schemas.openxmlformats.org/officeDocument/2006/relationships/image" Target="../media/image116.emf"/><Relationship Id="rId33" Type="http://schemas.openxmlformats.org/officeDocument/2006/relationships/image" Target="../media/image120.emf"/><Relationship Id="rId38" Type="http://schemas.openxmlformats.org/officeDocument/2006/relationships/customXml" Target="../ink/ink104.xml"/><Relationship Id="rId46" Type="http://schemas.openxmlformats.org/officeDocument/2006/relationships/customXml" Target="../ink/ink108.xml"/><Relationship Id="rId59" Type="http://schemas.openxmlformats.org/officeDocument/2006/relationships/image" Target="../media/image133.emf"/><Relationship Id="rId67" Type="http://schemas.openxmlformats.org/officeDocument/2006/relationships/image" Target="../media/image137.emf"/><Relationship Id="rId103" Type="http://schemas.openxmlformats.org/officeDocument/2006/relationships/image" Target="../media/image155.emf"/><Relationship Id="rId108" Type="http://schemas.openxmlformats.org/officeDocument/2006/relationships/customXml" Target="../ink/ink139.xml"/><Relationship Id="rId116" Type="http://schemas.openxmlformats.org/officeDocument/2006/relationships/customXml" Target="../ink/ink143.xml"/><Relationship Id="rId20" Type="http://schemas.openxmlformats.org/officeDocument/2006/relationships/customXml" Target="../ink/ink95.xml"/><Relationship Id="rId41" Type="http://schemas.openxmlformats.org/officeDocument/2006/relationships/image" Target="../media/image124.emf"/><Relationship Id="rId54" Type="http://schemas.openxmlformats.org/officeDocument/2006/relationships/customXml" Target="../ink/ink112.xml"/><Relationship Id="rId62" Type="http://schemas.openxmlformats.org/officeDocument/2006/relationships/customXml" Target="../ink/ink116.xml"/><Relationship Id="rId70" Type="http://schemas.openxmlformats.org/officeDocument/2006/relationships/customXml" Target="../ink/ink120.xml"/><Relationship Id="rId75" Type="http://schemas.openxmlformats.org/officeDocument/2006/relationships/image" Target="../media/image141.emf"/><Relationship Id="rId83" Type="http://schemas.openxmlformats.org/officeDocument/2006/relationships/image" Target="../media/image145.emf"/><Relationship Id="rId88" Type="http://schemas.openxmlformats.org/officeDocument/2006/relationships/customXml" Target="../ink/ink129.xml"/><Relationship Id="rId91" Type="http://schemas.openxmlformats.org/officeDocument/2006/relationships/image" Target="../media/image149.emf"/><Relationship Id="rId96" Type="http://schemas.openxmlformats.org/officeDocument/2006/relationships/customXml" Target="../ink/ink133.xml"/><Relationship Id="rId111" Type="http://schemas.openxmlformats.org/officeDocument/2006/relationships/image" Target="../media/image159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8.xml"/><Relationship Id="rId15" Type="http://schemas.openxmlformats.org/officeDocument/2006/relationships/image" Target="../media/image111.emf"/><Relationship Id="rId23" Type="http://schemas.openxmlformats.org/officeDocument/2006/relationships/image" Target="../media/image115.emf"/><Relationship Id="rId28" Type="http://schemas.openxmlformats.org/officeDocument/2006/relationships/customXml" Target="../ink/ink99.xml"/><Relationship Id="rId36" Type="http://schemas.openxmlformats.org/officeDocument/2006/relationships/customXml" Target="../ink/ink103.xml"/><Relationship Id="rId49" Type="http://schemas.openxmlformats.org/officeDocument/2006/relationships/image" Target="../media/image128.emf"/><Relationship Id="rId57" Type="http://schemas.openxmlformats.org/officeDocument/2006/relationships/image" Target="../media/image132.emf"/><Relationship Id="rId106" Type="http://schemas.openxmlformats.org/officeDocument/2006/relationships/customXml" Target="../ink/ink138.xml"/><Relationship Id="rId114" Type="http://schemas.openxmlformats.org/officeDocument/2006/relationships/customXml" Target="../ink/ink142.xml"/><Relationship Id="rId10" Type="http://schemas.openxmlformats.org/officeDocument/2006/relationships/customXml" Target="../ink/ink90.xml"/><Relationship Id="rId31" Type="http://schemas.openxmlformats.org/officeDocument/2006/relationships/image" Target="../media/image119.emf"/><Relationship Id="rId44" Type="http://schemas.openxmlformats.org/officeDocument/2006/relationships/customXml" Target="../ink/ink107.xml"/><Relationship Id="rId52" Type="http://schemas.openxmlformats.org/officeDocument/2006/relationships/customXml" Target="../ink/ink111.xml"/><Relationship Id="rId60" Type="http://schemas.openxmlformats.org/officeDocument/2006/relationships/customXml" Target="../ink/ink115.xml"/><Relationship Id="rId65" Type="http://schemas.openxmlformats.org/officeDocument/2006/relationships/image" Target="../media/image136.emf"/><Relationship Id="rId73" Type="http://schemas.openxmlformats.org/officeDocument/2006/relationships/image" Target="../media/image140.emf"/><Relationship Id="rId78" Type="http://schemas.openxmlformats.org/officeDocument/2006/relationships/customXml" Target="../ink/ink124.xml"/><Relationship Id="rId81" Type="http://schemas.openxmlformats.org/officeDocument/2006/relationships/image" Target="../media/image144.emf"/><Relationship Id="rId86" Type="http://schemas.openxmlformats.org/officeDocument/2006/relationships/customXml" Target="../ink/ink128.xml"/><Relationship Id="rId94" Type="http://schemas.openxmlformats.org/officeDocument/2006/relationships/customXml" Target="../ink/ink132.xml"/><Relationship Id="rId99" Type="http://schemas.openxmlformats.org/officeDocument/2006/relationships/image" Target="../media/image153.emf"/><Relationship Id="rId101" Type="http://schemas.openxmlformats.org/officeDocument/2006/relationships/image" Target="../media/image154.emf"/><Relationship Id="rId4" Type="http://schemas.openxmlformats.org/officeDocument/2006/relationships/customXml" Target="../ink/ink87.xml"/><Relationship Id="rId9" Type="http://schemas.openxmlformats.org/officeDocument/2006/relationships/image" Target="../media/image108.emf"/><Relationship Id="rId13" Type="http://schemas.openxmlformats.org/officeDocument/2006/relationships/image" Target="../media/image110.emf"/><Relationship Id="rId18" Type="http://schemas.openxmlformats.org/officeDocument/2006/relationships/customXml" Target="../ink/ink94.xml"/><Relationship Id="rId39" Type="http://schemas.openxmlformats.org/officeDocument/2006/relationships/image" Target="../media/image123.emf"/><Relationship Id="rId109" Type="http://schemas.openxmlformats.org/officeDocument/2006/relationships/image" Target="../media/image158.emf"/><Relationship Id="rId34" Type="http://schemas.openxmlformats.org/officeDocument/2006/relationships/customXml" Target="../ink/ink102.xml"/><Relationship Id="rId50" Type="http://schemas.openxmlformats.org/officeDocument/2006/relationships/customXml" Target="../ink/ink110.xml"/><Relationship Id="rId55" Type="http://schemas.openxmlformats.org/officeDocument/2006/relationships/image" Target="../media/image131.emf"/><Relationship Id="rId76" Type="http://schemas.openxmlformats.org/officeDocument/2006/relationships/customXml" Target="../ink/ink123.xml"/><Relationship Id="rId97" Type="http://schemas.openxmlformats.org/officeDocument/2006/relationships/image" Target="../media/image152.emf"/><Relationship Id="rId104" Type="http://schemas.openxmlformats.org/officeDocument/2006/relationships/customXml" Target="../ink/ink137.xml"/><Relationship Id="rId7" Type="http://schemas.openxmlformats.org/officeDocument/2006/relationships/image" Target="../media/image107.emf"/><Relationship Id="rId71" Type="http://schemas.openxmlformats.org/officeDocument/2006/relationships/image" Target="../media/image139.emf"/><Relationship Id="rId92" Type="http://schemas.openxmlformats.org/officeDocument/2006/relationships/customXml" Target="../ink/ink131.xml"/><Relationship Id="rId2" Type="http://schemas.openxmlformats.org/officeDocument/2006/relationships/customXml" Target="../ink/ink86.xml"/><Relationship Id="rId29" Type="http://schemas.openxmlformats.org/officeDocument/2006/relationships/image" Target="../media/image1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8.emf"/><Relationship Id="rId18" Type="http://schemas.openxmlformats.org/officeDocument/2006/relationships/customXml" Target="../ink/ink152.xml"/><Relationship Id="rId26" Type="http://schemas.openxmlformats.org/officeDocument/2006/relationships/customXml" Target="../ink/ink156.xml"/><Relationship Id="rId39" Type="http://schemas.openxmlformats.org/officeDocument/2006/relationships/image" Target="../media/image181.emf"/><Relationship Id="rId3" Type="http://schemas.openxmlformats.org/officeDocument/2006/relationships/image" Target="../media/image163.emf"/><Relationship Id="rId21" Type="http://schemas.openxmlformats.org/officeDocument/2006/relationships/image" Target="../media/image172.emf"/><Relationship Id="rId34" Type="http://schemas.openxmlformats.org/officeDocument/2006/relationships/customXml" Target="../ink/ink160.xml"/><Relationship Id="rId42" Type="http://schemas.openxmlformats.org/officeDocument/2006/relationships/customXml" Target="../ink/ink164.xml"/><Relationship Id="rId47" Type="http://schemas.openxmlformats.org/officeDocument/2006/relationships/image" Target="../media/image185.emf"/><Relationship Id="rId50" Type="http://schemas.openxmlformats.org/officeDocument/2006/relationships/customXml" Target="../ink/ink168.xml"/><Relationship Id="rId7" Type="http://schemas.openxmlformats.org/officeDocument/2006/relationships/image" Target="../media/image165.emf"/><Relationship Id="rId12" Type="http://schemas.openxmlformats.org/officeDocument/2006/relationships/customXml" Target="../ink/ink149.xml"/><Relationship Id="rId17" Type="http://schemas.openxmlformats.org/officeDocument/2006/relationships/image" Target="../media/image170.emf"/><Relationship Id="rId25" Type="http://schemas.openxmlformats.org/officeDocument/2006/relationships/image" Target="../media/image174.emf"/><Relationship Id="rId33" Type="http://schemas.openxmlformats.org/officeDocument/2006/relationships/image" Target="../media/image178.emf"/><Relationship Id="rId38" Type="http://schemas.openxmlformats.org/officeDocument/2006/relationships/customXml" Target="../ink/ink162.xml"/><Relationship Id="rId46" Type="http://schemas.openxmlformats.org/officeDocument/2006/relationships/customXml" Target="../ink/ink166.xml"/><Relationship Id="rId2" Type="http://schemas.openxmlformats.org/officeDocument/2006/relationships/customXml" Target="../ink/ink144.xml"/><Relationship Id="rId16" Type="http://schemas.openxmlformats.org/officeDocument/2006/relationships/customXml" Target="../ink/ink151.xml"/><Relationship Id="rId20" Type="http://schemas.openxmlformats.org/officeDocument/2006/relationships/customXml" Target="../ink/ink153.xml"/><Relationship Id="rId29" Type="http://schemas.openxmlformats.org/officeDocument/2006/relationships/image" Target="../media/image176.emf"/><Relationship Id="rId41" Type="http://schemas.openxmlformats.org/officeDocument/2006/relationships/image" Target="../media/image182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6.xml"/><Relationship Id="rId11" Type="http://schemas.openxmlformats.org/officeDocument/2006/relationships/image" Target="../media/image167.emf"/><Relationship Id="rId24" Type="http://schemas.openxmlformats.org/officeDocument/2006/relationships/customXml" Target="../ink/ink155.xml"/><Relationship Id="rId32" Type="http://schemas.openxmlformats.org/officeDocument/2006/relationships/customXml" Target="../ink/ink159.xml"/><Relationship Id="rId37" Type="http://schemas.openxmlformats.org/officeDocument/2006/relationships/image" Target="../media/image180.emf"/><Relationship Id="rId40" Type="http://schemas.openxmlformats.org/officeDocument/2006/relationships/customXml" Target="../ink/ink163.xml"/><Relationship Id="rId45" Type="http://schemas.openxmlformats.org/officeDocument/2006/relationships/image" Target="../media/image184.emf"/><Relationship Id="rId53" Type="http://schemas.openxmlformats.org/officeDocument/2006/relationships/image" Target="../media/image188.emf"/><Relationship Id="rId5" Type="http://schemas.openxmlformats.org/officeDocument/2006/relationships/image" Target="../media/image164.emf"/><Relationship Id="rId15" Type="http://schemas.openxmlformats.org/officeDocument/2006/relationships/image" Target="../media/image169.emf"/><Relationship Id="rId23" Type="http://schemas.openxmlformats.org/officeDocument/2006/relationships/image" Target="../media/image173.emf"/><Relationship Id="rId28" Type="http://schemas.openxmlformats.org/officeDocument/2006/relationships/customXml" Target="../ink/ink157.xml"/><Relationship Id="rId36" Type="http://schemas.openxmlformats.org/officeDocument/2006/relationships/customXml" Target="../ink/ink161.xml"/><Relationship Id="rId49" Type="http://schemas.openxmlformats.org/officeDocument/2006/relationships/image" Target="../media/image186.emf"/><Relationship Id="rId10" Type="http://schemas.openxmlformats.org/officeDocument/2006/relationships/customXml" Target="../ink/ink148.xml"/><Relationship Id="rId19" Type="http://schemas.openxmlformats.org/officeDocument/2006/relationships/image" Target="../media/image171.emf"/><Relationship Id="rId31" Type="http://schemas.openxmlformats.org/officeDocument/2006/relationships/image" Target="../media/image177.emf"/><Relationship Id="rId44" Type="http://schemas.openxmlformats.org/officeDocument/2006/relationships/customXml" Target="../ink/ink165.xml"/><Relationship Id="rId52" Type="http://schemas.openxmlformats.org/officeDocument/2006/relationships/customXml" Target="../ink/ink169.xml"/><Relationship Id="rId4" Type="http://schemas.openxmlformats.org/officeDocument/2006/relationships/customXml" Target="../ink/ink145.xml"/><Relationship Id="rId9" Type="http://schemas.openxmlformats.org/officeDocument/2006/relationships/image" Target="../media/image166.emf"/><Relationship Id="rId14" Type="http://schemas.openxmlformats.org/officeDocument/2006/relationships/customXml" Target="../ink/ink150.xml"/><Relationship Id="rId22" Type="http://schemas.openxmlformats.org/officeDocument/2006/relationships/customXml" Target="../ink/ink154.xml"/><Relationship Id="rId27" Type="http://schemas.openxmlformats.org/officeDocument/2006/relationships/image" Target="../media/image175.emf"/><Relationship Id="rId30" Type="http://schemas.openxmlformats.org/officeDocument/2006/relationships/customXml" Target="../ink/ink158.xml"/><Relationship Id="rId35" Type="http://schemas.openxmlformats.org/officeDocument/2006/relationships/image" Target="../media/image179.emf"/><Relationship Id="rId43" Type="http://schemas.openxmlformats.org/officeDocument/2006/relationships/image" Target="../media/image183.emf"/><Relationship Id="rId48" Type="http://schemas.openxmlformats.org/officeDocument/2006/relationships/customXml" Target="../ink/ink167.xml"/><Relationship Id="rId8" Type="http://schemas.openxmlformats.org/officeDocument/2006/relationships/customXml" Target="../ink/ink147.xml"/><Relationship Id="rId51" Type="http://schemas.openxmlformats.org/officeDocument/2006/relationships/image" Target="../media/image18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etin kutusu"/>
          <p:cNvSpPr txBox="1">
            <a:spLocks noChangeArrowheads="1"/>
          </p:cNvSpPr>
          <p:nvPr/>
        </p:nvSpPr>
        <p:spPr bwMode="auto">
          <a:xfrm>
            <a:off x="250825" y="260648"/>
            <a:ext cx="84248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altLang="tr-TR" sz="3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tr-TR" sz="3800" b="1" dirty="0">
                <a:latin typeface="Times New Roman" pitchFamily="18" charset="0"/>
                <a:cs typeface="Times New Roman" pitchFamily="18" charset="0"/>
              </a:rPr>
              <a:t>Freeze </a:t>
            </a:r>
            <a:r>
              <a:rPr lang="tr-TR" altLang="tr-TR" sz="3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tr-TR" sz="3800" b="1" dirty="0" err="1">
                <a:latin typeface="Times New Roman" pitchFamily="18" charset="0"/>
                <a:cs typeface="Times New Roman" pitchFamily="18" charset="0"/>
              </a:rPr>
              <a:t>rying</a:t>
            </a:r>
            <a:r>
              <a:rPr lang="tr-TR" altLang="tr-TR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3800" b="1" dirty="0" err="1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altLang="tr-TR" sz="3800" b="1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altLang="tr-TR" sz="3800" b="1" dirty="0" err="1">
                <a:latin typeface="Times New Roman" pitchFamily="18" charset="0"/>
                <a:cs typeface="Times New Roman" pitchFamily="18" charset="0"/>
              </a:rPr>
              <a:t>yophilization</a:t>
            </a:r>
            <a:endParaRPr lang="tr-TR" altLang="tr-T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Metin kutusu 1"/>
          <p:cNvSpPr txBox="1">
            <a:spLocks noChangeArrowheads="1"/>
          </p:cNvSpPr>
          <p:nvPr/>
        </p:nvSpPr>
        <p:spPr bwMode="auto">
          <a:xfrm>
            <a:off x="323528" y="1412776"/>
            <a:ext cx="831691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Certain food stuff which can not be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heated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 even to moderate temperatures in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ordinary drying, may be freeze dried</a:t>
            </a:r>
            <a:r>
              <a:rPr lang="en-US" altLang="tr-TR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Freeze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drying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Lyophilization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altLang="tr-TR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applied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Second World 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tr-TR" alt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Coffee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freeze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dried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produced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, but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vegetables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fruits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meats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dairy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herbs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altLang="tr-T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flavorings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can be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freeze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 smtClean="0">
                <a:latin typeface="Times New Roman" pitchFamily="18" charset="0"/>
                <a:cs typeface="Times New Roman" pitchFamily="18" charset="0"/>
              </a:rPr>
              <a:t>dried</a:t>
            </a:r>
            <a:r>
              <a:rPr lang="tr-TR" altLang="tr-TR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tr-TR" sz="20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substance to be dried is usually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frozen by very cold air. In freeze drying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the water is as a vapor by </a:t>
            </a:r>
            <a:r>
              <a:rPr lang="en-US" alt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sublimation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from the frozen material in a </a:t>
            </a:r>
            <a:r>
              <a:rPr lang="en-US" alt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vacuum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000" b="1" dirty="0" err="1">
                <a:latin typeface="Times New Roman" pitchFamily="18" charset="0"/>
                <a:cs typeface="Times New Roman" pitchFamily="18" charset="0"/>
              </a:rPr>
              <a:t>chamber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tr-TR" altLang="tr-TR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After the moisture sublimes to a vapor, it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is removed by mechanical </a:t>
            </a:r>
            <a:r>
              <a:rPr lang="en-US" alt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vacuum</a:t>
            </a:r>
            <a:r>
              <a:rPr lang="tr-TR" alt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pumps </a:t>
            </a:r>
            <a:r>
              <a:rPr lang="en-US" altLang="tr-TR" sz="2000" b="1" dirty="0">
                <a:latin typeface="Times New Roman" pitchFamily="18" charset="0"/>
                <a:cs typeface="Times New Roman" pitchFamily="18" charset="0"/>
              </a:rPr>
              <a:t>or steam jet ejector</a:t>
            </a:r>
            <a:r>
              <a:rPr lang="tr-TR" altLang="tr-TR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5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t="15338" r="3214" b="16036"/>
          <a:stretch/>
        </p:blipFill>
        <p:spPr bwMode="auto">
          <a:xfrm>
            <a:off x="-18800" y="-27384"/>
            <a:ext cx="91628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9" t="84355" r="29571" b="7823"/>
          <a:stretch/>
        </p:blipFill>
        <p:spPr bwMode="auto">
          <a:xfrm>
            <a:off x="177806" y="5805264"/>
            <a:ext cx="8364616" cy="114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892479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339752" y="6180511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commercial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freeze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dryer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7" y="260648"/>
            <a:ext cx="8850151" cy="639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Dikdörtgen"/>
          <p:cNvSpPr>
            <a:spLocks noChangeArrowheads="1"/>
          </p:cNvSpPr>
          <p:nvPr/>
        </p:nvSpPr>
        <p:spPr bwMode="auto">
          <a:xfrm>
            <a:off x="107504" y="200536"/>
            <a:ext cx="8855968" cy="63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zh-C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altLang="zh-C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tr-TR" altLang="zh-C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altLang="zh-CN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freeze-dried</a:t>
            </a:r>
            <a:r>
              <a:rPr lang="tr-TR" altLang="zh-C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endParaRPr lang="tr-TR" altLang="zh-CN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zh-C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pressure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makes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freeze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drying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effective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keep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tr-TR" altLang="zh-CN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zh-CN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tr-TR" altLang="zh-CN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zh-CN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texture</a:t>
            </a:r>
            <a:r>
              <a:rPr lang="tr-TR" altLang="zh-CN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smell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flavor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heat-sensitive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nutrients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eliminates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hardening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altLang="zh-CN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altLang="zh-CN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tr-TR" altLang="zh-CN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altLang="zh-CN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suitable</a:t>
            </a:r>
            <a:r>
              <a:rPr lang="tr-TR" altLang="zh-CN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altLang="zh-CN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tr-TR" altLang="zh-CN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tr-TR" altLang="zh-CN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tr-TR" altLang="zh-CN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altLang="zh-CN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zh-CN" sz="21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Freeze-dried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porous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easy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rehydrated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instantly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dissolved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adding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can be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consumed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rehydration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tr-TR" altLang="zh-CN" sz="21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freeze-dried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contains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moisture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, it has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relatively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density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easy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altLang="zh-C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tr-TR" altLang="zh-CN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transported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., it is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lightweight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reduces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shipping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tr-TR" altLang="zh-CN" sz="21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freeze-dried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can be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preserved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room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altLang="zh-CN" sz="2100" b="1" dirty="0" err="1"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tr-TR" altLang="zh-CN" sz="2100" b="1" dirty="0">
                <a:latin typeface="Times New Roman" pitchFamily="18" charset="0"/>
                <a:cs typeface="Times New Roman" pitchFamily="18" charset="0"/>
              </a:rPr>
              <a:t> time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requires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refrigeration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hence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storage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costs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tr-TR" altLang="zh-CN" sz="21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freeze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dried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long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shelf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-life (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months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packaged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100" b="1" dirty="0" err="1" smtClean="0">
                <a:latin typeface="Times New Roman" pitchFamily="18" charset="0"/>
                <a:cs typeface="Times New Roman" pitchFamily="18" charset="0"/>
              </a:rPr>
              <a:t>properly</a:t>
            </a:r>
            <a:r>
              <a:rPr lang="tr-TR" altLang="zh-CN" sz="2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altLang="zh-CN" sz="21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Dikdörtgen"/>
          <p:cNvSpPr>
            <a:spLocks noChangeArrowheads="1"/>
          </p:cNvSpPr>
          <p:nvPr/>
        </p:nvSpPr>
        <p:spPr bwMode="auto">
          <a:xfrm>
            <a:off x="179512" y="116632"/>
            <a:ext cx="8712968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zh-C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altLang="zh-C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disadvantages</a:t>
            </a:r>
            <a:r>
              <a:rPr lang="tr-TR" altLang="zh-C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altLang="zh-C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freeze-dried</a:t>
            </a:r>
            <a:r>
              <a:rPr lang="tr-TR" altLang="zh-C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endParaRPr lang="tr-TR" altLang="zh-CN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altLang="zh-CN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exposed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directly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open porous structure of the food may allow oxygen to enter and cause oxidative degradation of </a:t>
            </a:r>
            <a:r>
              <a:rPr lang="en-US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lipids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happen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resulting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deterioration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tr-TR" altLang="zh-CN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freeze-dried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vacuum-packaging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vacuum-nitrogen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charged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packaging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packaging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waterproof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tr-TR" altLang="zh-CN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transportation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sale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freeze-dried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easy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powdered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cracked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loose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porous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tr-TR" altLang="zh-CN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Freeze-drying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time-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consuming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altLang="tr-TR" sz="2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Lengthy</a:t>
            </a:r>
            <a:r>
              <a:rPr lang="tr-TR" altLang="tr-TR" sz="2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tr-TR" altLang="tr-TR" sz="2200" b="1" dirty="0" err="1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process</a:t>
            </a:r>
            <a:r>
              <a:rPr lang="tr-TR" altLang="tr-TR" sz="2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time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energy-consuming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lead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costs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freeze-dried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altLang="zh-CN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200" b="1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Freeze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drying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includes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vacuum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refrigeration</a:t>
            </a:r>
            <a:r>
              <a:rPr lang="tr-TR" altLang="zh-C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equipments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altLang="zh-CN" sz="22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initial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costs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relatively</a:t>
            </a:r>
            <a:r>
              <a:rPr lang="tr-TR" altLang="zh-CN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zh-CN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tr-TR" altLang="zh-CN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6738"/>
            <a:ext cx="8208962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Metin kutusu 1"/>
          <p:cNvSpPr txBox="1">
            <a:spLocks noChangeArrowheads="1"/>
          </p:cNvSpPr>
          <p:nvPr/>
        </p:nvSpPr>
        <p:spPr bwMode="auto">
          <a:xfrm>
            <a:off x="107950" y="5516563"/>
            <a:ext cx="8928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altLang="tr-TR" dirty="0">
                <a:latin typeface="Times New Roman" pitchFamily="18" charset="0"/>
                <a:cs typeface="Times New Roman" pitchFamily="18" charset="0"/>
              </a:rPr>
              <a:t>As a rule, freeze drying produces the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dirty="0">
                <a:latin typeface="Times New Roman" pitchFamily="18" charset="0"/>
                <a:cs typeface="Times New Roman" pitchFamily="18" charset="0"/>
              </a:rPr>
              <a:t>highest quality food product obtainable by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dirty="0">
                <a:latin typeface="Times New Roman" pitchFamily="18" charset="0"/>
                <a:cs typeface="Times New Roman" pitchFamily="18" charset="0"/>
              </a:rPr>
              <a:t>any drying method. During freeze drying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dirty="0">
                <a:latin typeface="Times New Roman" pitchFamily="18" charset="0"/>
                <a:cs typeface="Times New Roman" pitchFamily="18" charset="0"/>
              </a:rPr>
              <a:t>the porous structure of the material do not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collapse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tr-TR" dirty="0">
                <a:latin typeface="Times New Roman" pitchFamily="18" charset="0"/>
                <a:cs typeface="Times New Roman" pitchFamily="18" charset="0"/>
              </a:rPr>
              <a:t>When water is added later, the rehydrated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tr-TR" dirty="0">
                <a:latin typeface="Times New Roman" pitchFamily="18" charset="0"/>
                <a:cs typeface="Times New Roman" pitchFamily="18" charset="0"/>
              </a:rPr>
              <a:t>product retains much of its 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tr-TR" dirty="0" err="1">
                <a:latin typeface="Times New Roman" pitchFamily="18" charset="0"/>
                <a:cs typeface="Times New Roman" pitchFamily="18" charset="0"/>
              </a:rPr>
              <a:t>riginal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structural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form.</a:t>
            </a:r>
          </a:p>
        </p:txBody>
      </p:sp>
    </p:spTree>
    <p:extLst>
      <p:ext uri="{BB962C8B-B14F-4D97-AF65-F5344CB8AC3E}">
        <p14:creationId xmlns:p14="http://schemas.microsoft.com/office/powerpoint/2010/main" val="2784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1 Metin kutusu"/>
          <p:cNvSpPr txBox="1">
            <a:spLocks noChangeArrowheads="1"/>
          </p:cNvSpPr>
          <p:nvPr/>
        </p:nvSpPr>
        <p:spPr bwMode="auto">
          <a:xfrm>
            <a:off x="323850" y="260350"/>
            <a:ext cx="86756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Heat-Mass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Transfer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Drying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 Time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Estimation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tr-TR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freeze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drying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original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composed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frozen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core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As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ice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sublimes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plane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sublimation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started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outside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recedes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porous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shell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dried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remains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sublimation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2838 </a:t>
            </a:r>
            <a:r>
              <a:rPr lang="tr-T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kJ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/kg </a:t>
            </a:r>
            <a:r>
              <a:rPr lang="tr-T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conducted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inward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layer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dried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cases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it is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conducted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frozen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layer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rear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vaporized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vapor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transferred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layer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dried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Hence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heat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mass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transfer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occurring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simultaneously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9" name="2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5472113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0725" y="3124200"/>
              <a:ext cx="3173413" cy="320675"/>
            </p14:xfrm>
          </p:contentPart>
        </mc:Choice>
        <mc:Fallback xmlns="">
          <p:pic>
            <p:nvPicPr>
              <p:cNvPr id="205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4245" y="3117722"/>
                <a:ext cx="3186373" cy="333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05425" y="3092450"/>
              <a:ext cx="496888" cy="268288"/>
            </p14:xfrm>
          </p:contentPart>
        </mc:Choice>
        <mc:Fallback xmlns="">
          <p:pic>
            <p:nvPicPr>
              <p:cNvPr id="205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8944" y="3085968"/>
                <a:ext cx="509850" cy="281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1225" y="3044825"/>
              <a:ext cx="1779588" cy="339725"/>
            </p14:xfrm>
          </p:contentPart>
        </mc:Choice>
        <mc:Fallback xmlns="">
          <p:pic>
            <p:nvPicPr>
              <p:cNvPr id="205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84745" y="3038347"/>
                <a:ext cx="1792549" cy="35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6388" y="3108325"/>
              <a:ext cx="947737" cy="392113"/>
            </p14:xfrm>
          </p:contentPart>
        </mc:Choice>
        <mc:Fallback xmlns="">
          <p:pic>
            <p:nvPicPr>
              <p:cNvPr id="205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19909" y="3101844"/>
                <a:ext cx="960695" cy="405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5613" y="3644900"/>
              <a:ext cx="1587" cy="1588"/>
            </p14:xfrm>
          </p:contentPart>
        </mc:Choice>
        <mc:Fallback xmlns="">
          <p:pic>
            <p:nvPicPr>
              <p:cNvPr id="205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07047" y="3616316"/>
                <a:ext cx="58719" cy="58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5613" y="3584575"/>
              <a:ext cx="1601787" cy="328613"/>
            </p14:xfrm>
          </p:contentPart>
        </mc:Choice>
        <mc:Fallback xmlns="">
          <p:pic>
            <p:nvPicPr>
              <p:cNvPr id="205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29129" y="3578329"/>
                <a:ext cx="1614754" cy="341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7425" y="3576638"/>
              <a:ext cx="579438" cy="274637"/>
            </p14:xfrm>
          </p:contentPart>
        </mc:Choice>
        <mc:Fallback xmlns="">
          <p:pic>
            <p:nvPicPr>
              <p:cNvPr id="205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30947" y="3570159"/>
                <a:ext cx="592394" cy="287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8788" y="3619500"/>
              <a:ext cx="290512" cy="234950"/>
            </p14:xfrm>
          </p:contentPart>
        </mc:Choice>
        <mc:Fallback xmlns="">
          <p:pic>
            <p:nvPicPr>
              <p:cNvPr id="205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72308" y="3613024"/>
                <a:ext cx="303472" cy="247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4225" y="4041775"/>
              <a:ext cx="808038" cy="317500"/>
            </p14:xfrm>
          </p:contentPart>
        </mc:Choice>
        <mc:Fallback xmlns="">
          <p:pic>
            <p:nvPicPr>
              <p:cNvPr id="205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57746" y="4035295"/>
                <a:ext cx="820995" cy="330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6413" y="3951288"/>
              <a:ext cx="1214437" cy="371475"/>
            </p14:xfrm>
          </p:contentPart>
        </mc:Choice>
        <mc:Fallback xmlns="">
          <p:pic>
            <p:nvPicPr>
              <p:cNvPr id="205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49932" y="3944809"/>
                <a:ext cx="1227399" cy="384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6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2763" y="4402138"/>
              <a:ext cx="96837" cy="314325"/>
            </p14:xfrm>
          </p:contentPart>
        </mc:Choice>
        <mc:Fallback xmlns="">
          <p:pic>
            <p:nvPicPr>
              <p:cNvPr id="206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26283" y="4395657"/>
                <a:ext cx="109797" cy="32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6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7350" y="4516438"/>
              <a:ext cx="280988" cy="298450"/>
            </p14:xfrm>
          </p:contentPart>
        </mc:Choice>
        <mc:Fallback xmlns="">
          <p:pic>
            <p:nvPicPr>
              <p:cNvPr id="206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60891" y="4509958"/>
                <a:ext cx="293907" cy="311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6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9638" y="4456113"/>
              <a:ext cx="665162" cy="298450"/>
            </p14:xfrm>
          </p:contentPart>
        </mc:Choice>
        <mc:Fallback xmlns="">
          <p:pic>
            <p:nvPicPr>
              <p:cNvPr id="206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83159" y="4449633"/>
                <a:ext cx="678120" cy="311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1963" y="4451350"/>
              <a:ext cx="706437" cy="384175"/>
            </p14:xfrm>
          </p:contentPart>
        </mc:Choice>
        <mc:Fallback xmlns="">
          <p:pic>
            <p:nvPicPr>
              <p:cNvPr id="20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05482" y="4444869"/>
                <a:ext cx="719399" cy="397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6363" y="4429125"/>
              <a:ext cx="325437" cy="282575"/>
            </p14:xfrm>
          </p:contentPart>
        </mc:Choice>
        <mc:Fallback xmlns="">
          <p:pic>
            <p:nvPicPr>
              <p:cNvPr id="206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19883" y="4422646"/>
                <a:ext cx="338397" cy="29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0838" y="4921250"/>
              <a:ext cx="3505200" cy="422275"/>
            </p14:xfrm>
          </p:contentPart>
        </mc:Choice>
        <mc:Fallback xmlns="">
          <p:pic>
            <p:nvPicPr>
              <p:cNvPr id="206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24358" y="4914759"/>
                <a:ext cx="3518160" cy="435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6138" y="5568950"/>
              <a:ext cx="1468437" cy="114300"/>
            </p14:xfrm>
          </p:contentPart>
        </mc:Choice>
        <mc:Fallback xmlns="">
          <p:pic>
            <p:nvPicPr>
              <p:cNvPr id="206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19658" y="5562480"/>
                <a:ext cx="1481397" cy="1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6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6238" y="5480050"/>
              <a:ext cx="441325" cy="307975"/>
            </p14:xfrm>
          </p:contentPart>
        </mc:Choice>
        <mc:Fallback xmlns="">
          <p:pic>
            <p:nvPicPr>
              <p:cNvPr id="206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49759" y="5473566"/>
                <a:ext cx="454284" cy="32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6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8863" y="5457825"/>
              <a:ext cx="554037" cy="352425"/>
            </p14:xfrm>
          </p:contentPart>
        </mc:Choice>
        <mc:Fallback xmlns="">
          <p:pic>
            <p:nvPicPr>
              <p:cNvPr id="206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132383" y="5451339"/>
                <a:ext cx="566997" cy="365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6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0388" y="5459413"/>
              <a:ext cx="369887" cy="241300"/>
            </p14:xfrm>
          </p:contentPart>
        </mc:Choice>
        <mc:Fallback xmlns="">
          <p:pic>
            <p:nvPicPr>
              <p:cNvPr id="206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03905" y="5452930"/>
                <a:ext cx="382853" cy="254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7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5414963"/>
              <a:ext cx="1362075" cy="309562"/>
            </p14:xfrm>
          </p:contentPart>
        </mc:Choice>
        <mc:Fallback xmlns="">
          <p:pic>
            <p:nvPicPr>
              <p:cNvPr id="207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21446" y="5408484"/>
                <a:ext cx="1375033" cy="32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7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5881688"/>
              <a:ext cx="815975" cy="287337"/>
            </p14:xfrm>
          </p:contentPart>
        </mc:Choice>
        <mc:Fallback xmlns="">
          <p:pic>
            <p:nvPicPr>
              <p:cNvPr id="207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973634" y="5875207"/>
                <a:ext cx="828933" cy="300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7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0713" y="5972175"/>
              <a:ext cx="242887" cy="98425"/>
            </p14:xfrm>
          </p:contentPart>
        </mc:Choice>
        <mc:Fallback xmlns="">
          <p:pic>
            <p:nvPicPr>
              <p:cNvPr id="207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964236" y="5965733"/>
                <a:ext cx="255841" cy="111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7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1400" y="5902325"/>
              <a:ext cx="428625" cy="168275"/>
            </p14:xfrm>
          </p:contentPart>
        </mc:Choice>
        <mc:Fallback xmlns="">
          <p:pic>
            <p:nvPicPr>
              <p:cNvPr id="207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84922" y="5895839"/>
                <a:ext cx="441581" cy="181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7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2588" y="5829300"/>
              <a:ext cx="660400" cy="369888"/>
            </p14:xfrm>
          </p:contentPart>
        </mc:Choice>
        <mc:Fallback xmlns="">
          <p:pic>
            <p:nvPicPr>
              <p:cNvPr id="207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96106" y="5822823"/>
                <a:ext cx="673363" cy="382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75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4400" y="5426075"/>
              <a:ext cx="338138" cy="204788"/>
            </p14:xfrm>
          </p:contentPart>
        </mc:Choice>
        <mc:Fallback xmlns="">
          <p:pic>
            <p:nvPicPr>
              <p:cNvPr id="2075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447925" y="5419585"/>
                <a:ext cx="351088" cy="217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76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0" y="5427663"/>
              <a:ext cx="6350" cy="19050"/>
            </p14:xfrm>
          </p:contentPart>
        </mc:Choice>
        <mc:Fallback xmlns="">
          <p:pic>
            <p:nvPicPr>
              <p:cNvPr id="2076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27400" y="5421193"/>
                <a:ext cx="19050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7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1438" y="5424488"/>
              <a:ext cx="1263650" cy="1042987"/>
            </p14:xfrm>
          </p:contentPart>
        </mc:Choice>
        <mc:Fallback xmlns="">
          <p:pic>
            <p:nvPicPr>
              <p:cNvPr id="207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04958" y="5418008"/>
                <a:ext cx="1276611" cy="105594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24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1 Metin kutusu"/>
          <p:cNvSpPr txBox="1">
            <a:spLocks noChangeArrowheads="1"/>
          </p:cNvSpPr>
          <p:nvPr/>
        </p:nvSpPr>
        <p:spPr bwMode="auto">
          <a:xfrm>
            <a:off x="250825" y="260350"/>
            <a:ext cx="84248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tr-TR"/>
          </a:p>
          <a:p>
            <a:pPr eaLnBrk="1" hangingPunct="1"/>
            <a:endParaRPr lang="tr-TR"/>
          </a:p>
          <a:p>
            <a:pPr eaLnBrk="1" hangingPunct="1"/>
            <a:endParaRPr lang="tr-TR"/>
          </a:p>
          <a:p>
            <a:pPr eaLnBrk="1" hangingPunct="1"/>
            <a:endParaRPr lang="tr-TR"/>
          </a:p>
          <a:p>
            <a:pPr eaLnBrk="1" hangingPunct="1"/>
            <a:endParaRPr lang="tr-TR"/>
          </a:p>
          <a:p>
            <a:pPr eaLnBrk="1" hangingPunct="1"/>
            <a:endParaRPr lang="tr-TR"/>
          </a:p>
          <a:p>
            <a:pPr eaLnBrk="1" hangingPunct="1"/>
            <a:endParaRPr lang="tr-TR"/>
          </a:p>
          <a:p>
            <a:pPr eaLnBrk="1" hangingPunct="1"/>
            <a:endParaRPr lang="tr-TR"/>
          </a:p>
          <a:p>
            <a:pPr eaLnBrk="1" hangingPunct="1"/>
            <a:endParaRPr lang="tr-TR"/>
          </a:p>
          <a:p>
            <a:pPr eaLnBrk="1" hangingPunct="1"/>
            <a:endParaRPr lang="tr-TR"/>
          </a:p>
          <a:p>
            <a:pPr eaLnBrk="1" hangingPunct="1"/>
            <a:endParaRPr lang="tr-T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7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838" y="247650"/>
              <a:ext cx="300037" cy="277813"/>
            </p14:xfrm>
          </p:contentPart>
        </mc:Choice>
        <mc:Fallback xmlns="">
          <p:pic>
            <p:nvPicPr>
              <p:cNvPr id="307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347" y="241206"/>
                <a:ext cx="313019" cy="290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6000" y="187325"/>
              <a:ext cx="1298575" cy="331788"/>
            </p14:xfrm>
          </p:contentPart>
        </mc:Choice>
        <mc:Fallback xmlns="">
          <p:pic>
            <p:nvPicPr>
              <p:cNvPr id="307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9520" y="180848"/>
                <a:ext cx="1311536" cy="344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2700" y="190500"/>
              <a:ext cx="2638425" cy="422275"/>
            </p14:xfrm>
          </p:contentPart>
        </mc:Choice>
        <mc:Fallback xmlns="">
          <p:pic>
            <p:nvPicPr>
              <p:cNvPr id="307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6220" y="184020"/>
                <a:ext cx="2651385" cy="435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6075" y="142875"/>
              <a:ext cx="1285875" cy="434975"/>
            </p14:xfrm>
          </p:contentPart>
        </mc:Choice>
        <mc:Fallback xmlns="">
          <p:pic>
            <p:nvPicPr>
              <p:cNvPr id="307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19595" y="136394"/>
                <a:ext cx="1298835" cy="44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7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6425" y="161925"/>
              <a:ext cx="1189038" cy="361950"/>
            </p14:xfrm>
          </p:contentPart>
        </mc:Choice>
        <mc:Fallback xmlns="">
          <p:pic>
            <p:nvPicPr>
              <p:cNvPr id="307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49943" y="155442"/>
                <a:ext cx="1202001" cy="374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7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863" y="831850"/>
              <a:ext cx="520700" cy="228600"/>
            </p14:xfrm>
          </p:contentPart>
        </mc:Choice>
        <mc:Fallback xmlns="">
          <p:pic>
            <p:nvPicPr>
              <p:cNvPr id="307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4381" y="825370"/>
                <a:ext cx="533663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8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9688" y="750888"/>
              <a:ext cx="1497012" cy="258762"/>
            </p14:xfrm>
          </p:contentPart>
        </mc:Choice>
        <mc:Fallback xmlns="">
          <p:pic>
            <p:nvPicPr>
              <p:cNvPr id="308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03207" y="744410"/>
                <a:ext cx="1509973" cy="271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8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0225" y="793750"/>
              <a:ext cx="301625" cy="306388"/>
            </p14:xfrm>
          </p:contentPart>
        </mc:Choice>
        <mc:Fallback xmlns="">
          <p:pic>
            <p:nvPicPr>
              <p:cNvPr id="308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63746" y="787269"/>
                <a:ext cx="314583" cy="319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8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0613" y="687388"/>
              <a:ext cx="1941512" cy="439737"/>
            </p14:xfrm>
          </p:contentPart>
        </mc:Choice>
        <mc:Fallback xmlns="">
          <p:pic>
            <p:nvPicPr>
              <p:cNvPr id="308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24133" y="680905"/>
                <a:ext cx="1954472" cy="452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08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1363" y="688975"/>
              <a:ext cx="569912" cy="269875"/>
            </p14:xfrm>
          </p:contentPart>
        </mc:Choice>
        <mc:Fallback xmlns="">
          <p:pic>
            <p:nvPicPr>
              <p:cNvPr id="308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14883" y="682498"/>
                <a:ext cx="582873" cy="282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8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0563" y="1250950"/>
              <a:ext cx="177800" cy="152400"/>
            </p14:xfrm>
          </p:contentPart>
        </mc:Choice>
        <mc:Fallback xmlns="">
          <p:pic>
            <p:nvPicPr>
              <p:cNvPr id="308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24084" y="1244465"/>
                <a:ext cx="190757" cy="165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8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538" y="1290638"/>
              <a:ext cx="720725" cy="384175"/>
            </p14:xfrm>
          </p:contentPart>
        </mc:Choice>
        <mc:Fallback xmlns="">
          <p:pic>
            <p:nvPicPr>
              <p:cNvPr id="308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1061" y="1284157"/>
                <a:ext cx="733679" cy="397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8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9413" y="1252538"/>
              <a:ext cx="1244600" cy="354012"/>
            </p14:xfrm>
          </p:contentPart>
        </mc:Choice>
        <mc:Fallback xmlns="">
          <p:pic>
            <p:nvPicPr>
              <p:cNvPr id="308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42933" y="1246056"/>
                <a:ext cx="1257561" cy="366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8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9138" y="1293813"/>
              <a:ext cx="1035050" cy="234950"/>
            </p14:xfrm>
          </p:contentPart>
        </mc:Choice>
        <mc:Fallback xmlns="">
          <p:pic>
            <p:nvPicPr>
              <p:cNvPr id="308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252658" y="1287337"/>
                <a:ext cx="1048011" cy="247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8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1295400"/>
              <a:ext cx="234950" cy="347663"/>
            </p14:xfrm>
          </p:contentPart>
        </mc:Choice>
        <mc:Fallback xmlns="">
          <p:pic>
            <p:nvPicPr>
              <p:cNvPr id="308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57587" y="1288922"/>
                <a:ext cx="247903" cy="360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8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9838" y="1220788"/>
              <a:ext cx="2184400" cy="298450"/>
            </p14:xfrm>
          </p:contentPart>
        </mc:Choice>
        <mc:Fallback xmlns="">
          <p:pic>
            <p:nvPicPr>
              <p:cNvPr id="308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43358" y="1214308"/>
                <a:ext cx="2197360" cy="311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9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1725" y="1158875"/>
              <a:ext cx="1139825" cy="233363"/>
            </p14:xfrm>
          </p:contentPart>
        </mc:Choice>
        <mc:Fallback xmlns="">
          <p:pic>
            <p:nvPicPr>
              <p:cNvPr id="309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45247" y="1152393"/>
                <a:ext cx="1152782" cy="246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9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5713" y="2017713"/>
              <a:ext cx="4762" cy="7937"/>
            </p14:xfrm>
          </p:contentPart>
        </mc:Choice>
        <mc:Fallback xmlns="">
          <p:pic>
            <p:nvPicPr>
              <p:cNvPr id="309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19119" y="2011219"/>
                <a:ext cx="17949" cy="20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9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5125" y="1773238"/>
              <a:ext cx="973138" cy="276225"/>
            </p14:xfrm>
          </p:contentPart>
        </mc:Choice>
        <mc:Fallback xmlns="">
          <p:pic>
            <p:nvPicPr>
              <p:cNvPr id="309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28642" y="1766772"/>
                <a:ext cx="986104" cy="289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9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5288" y="1735138"/>
              <a:ext cx="1647825" cy="357187"/>
            </p14:xfrm>
          </p:contentPart>
        </mc:Choice>
        <mc:Fallback xmlns="">
          <p:pic>
            <p:nvPicPr>
              <p:cNvPr id="309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28808" y="1728657"/>
                <a:ext cx="1660786" cy="370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9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8225" y="1660525"/>
              <a:ext cx="1057275" cy="334963"/>
            </p14:xfrm>
          </p:contentPart>
        </mc:Choice>
        <mc:Fallback xmlns="">
          <p:pic>
            <p:nvPicPr>
              <p:cNvPr id="309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41743" y="1654042"/>
                <a:ext cx="1070239" cy="347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9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063" y="2347913"/>
              <a:ext cx="785812" cy="339725"/>
            </p14:xfrm>
          </p:contentPart>
        </mc:Choice>
        <mc:Fallback xmlns="">
          <p:pic>
            <p:nvPicPr>
              <p:cNvPr id="309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7584" y="2341435"/>
                <a:ext cx="798771" cy="35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9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68488" y="2306638"/>
              <a:ext cx="762000" cy="307975"/>
            </p14:xfrm>
          </p:contentPart>
        </mc:Choice>
        <mc:Fallback xmlns="">
          <p:pic>
            <p:nvPicPr>
              <p:cNvPr id="309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62009" y="2300154"/>
                <a:ext cx="774958" cy="320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9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30525" y="2241550"/>
              <a:ext cx="184150" cy="314325"/>
            </p14:xfrm>
          </p:contentPart>
        </mc:Choice>
        <mc:Fallback xmlns="">
          <p:pic>
            <p:nvPicPr>
              <p:cNvPr id="309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924051" y="2235069"/>
                <a:ext cx="197098" cy="32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9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2963" y="2293938"/>
              <a:ext cx="273050" cy="334962"/>
            </p14:xfrm>
          </p:contentPart>
        </mc:Choice>
        <mc:Fallback xmlns="">
          <p:pic>
            <p:nvPicPr>
              <p:cNvPr id="309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76479" y="2287455"/>
                <a:ext cx="286018" cy="347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9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6363" y="2247900"/>
              <a:ext cx="1006475" cy="257175"/>
            </p14:xfrm>
          </p:contentPart>
        </mc:Choice>
        <mc:Fallback xmlns="">
          <p:pic>
            <p:nvPicPr>
              <p:cNvPr id="309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09884" y="2241417"/>
                <a:ext cx="1019434" cy="270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10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02225" y="2305050"/>
              <a:ext cx="1087438" cy="266700"/>
            </p14:xfrm>
          </p:contentPart>
        </mc:Choice>
        <mc:Fallback xmlns="">
          <p:pic>
            <p:nvPicPr>
              <p:cNvPr id="310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095746" y="2298571"/>
                <a:ext cx="1100397" cy="279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0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8750" y="2255838"/>
              <a:ext cx="277813" cy="204787"/>
            </p14:xfrm>
          </p:contentPart>
        </mc:Choice>
        <mc:Fallback xmlns="">
          <p:pic>
            <p:nvPicPr>
              <p:cNvPr id="310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502272" y="2249360"/>
                <a:ext cx="290768" cy="217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0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2463" y="2144713"/>
              <a:ext cx="1798637" cy="285750"/>
            </p14:xfrm>
          </p:contentPart>
        </mc:Choice>
        <mc:Fallback xmlns="">
          <p:pic>
            <p:nvPicPr>
              <p:cNvPr id="310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995983" y="2138235"/>
                <a:ext cx="1811598" cy="298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03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36025" y="2886075"/>
              <a:ext cx="4763" cy="3175"/>
            </p14:xfrm>
          </p:contentPart>
        </mc:Choice>
        <mc:Fallback xmlns="">
          <p:pic>
            <p:nvPicPr>
              <p:cNvPr id="3103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829430" y="2878931"/>
                <a:ext cx="17953" cy="17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10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3925" y="2827338"/>
              <a:ext cx="1751013" cy="396875"/>
            </p14:xfrm>
          </p:contentPart>
        </mc:Choice>
        <mc:Fallback xmlns="">
          <p:pic>
            <p:nvPicPr>
              <p:cNvPr id="310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17445" y="2820861"/>
                <a:ext cx="1763973" cy="409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10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0363" y="2786063"/>
              <a:ext cx="938212" cy="442912"/>
            </p14:xfrm>
          </p:contentPart>
        </mc:Choice>
        <mc:Fallback xmlns="">
          <p:pic>
            <p:nvPicPr>
              <p:cNvPr id="310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93883" y="2779587"/>
                <a:ext cx="951173" cy="455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10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8513" y="3351213"/>
              <a:ext cx="1365250" cy="274637"/>
            </p14:xfrm>
          </p:contentPart>
        </mc:Choice>
        <mc:Fallback xmlns="">
          <p:pic>
            <p:nvPicPr>
              <p:cNvPr id="310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62032" y="3344734"/>
                <a:ext cx="1378211" cy="287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107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425" y="3427413"/>
              <a:ext cx="593725" cy="414337"/>
            </p14:xfrm>
          </p:contentPart>
        </mc:Choice>
        <mc:Fallback xmlns="">
          <p:pic>
            <p:nvPicPr>
              <p:cNvPr id="3107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53944" y="3420933"/>
                <a:ext cx="606687" cy="427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08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3063" y="3605213"/>
              <a:ext cx="57150" cy="111125"/>
            </p14:xfrm>
          </p:contentPart>
        </mc:Choice>
        <mc:Fallback xmlns="">
          <p:pic>
            <p:nvPicPr>
              <p:cNvPr id="3108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36552" y="3598740"/>
                <a:ext cx="70172" cy="1240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109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5975" y="3481388"/>
              <a:ext cx="44450" cy="296862"/>
            </p14:xfrm>
          </p:contentPart>
        </mc:Choice>
        <mc:Fallback xmlns="">
          <p:pic>
            <p:nvPicPr>
              <p:cNvPr id="3109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79470" y="3474911"/>
                <a:ext cx="57460" cy="309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110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5213" y="3462338"/>
              <a:ext cx="674687" cy="261937"/>
            </p14:xfrm>
          </p:contentPart>
        </mc:Choice>
        <mc:Fallback xmlns="">
          <p:pic>
            <p:nvPicPr>
              <p:cNvPr id="3110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28733" y="3455862"/>
                <a:ext cx="687648" cy="274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111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1838" y="3459163"/>
              <a:ext cx="204787" cy="242887"/>
            </p14:xfrm>
          </p:contentPart>
        </mc:Choice>
        <mc:Fallback xmlns="">
          <p:pic>
            <p:nvPicPr>
              <p:cNvPr id="3111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265360" y="3452686"/>
                <a:ext cx="217744" cy="255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112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1425" y="3381375"/>
              <a:ext cx="314325" cy="404813"/>
            </p14:xfrm>
          </p:contentPart>
        </mc:Choice>
        <mc:Fallback xmlns="">
          <p:pic>
            <p:nvPicPr>
              <p:cNvPr id="3112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74944" y="3374892"/>
                <a:ext cx="327287" cy="417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113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7688" y="3344863"/>
              <a:ext cx="1111250" cy="273050"/>
            </p14:xfrm>
          </p:contentPart>
        </mc:Choice>
        <mc:Fallback xmlns="">
          <p:pic>
            <p:nvPicPr>
              <p:cNvPr id="3113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351208" y="3338379"/>
                <a:ext cx="1124209" cy="286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114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2938" y="3416300"/>
              <a:ext cx="1087437" cy="306388"/>
            </p14:xfrm>
          </p:contentPart>
        </mc:Choice>
        <mc:Fallback xmlns="">
          <p:pic>
            <p:nvPicPr>
              <p:cNvPr id="3114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16459" y="3409819"/>
                <a:ext cx="1100396" cy="319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115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72313" y="3300413"/>
              <a:ext cx="1960562" cy="339725"/>
            </p14:xfrm>
          </p:contentPart>
        </mc:Choice>
        <mc:Fallback xmlns="">
          <p:pic>
            <p:nvPicPr>
              <p:cNvPr id="3115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065833" y="3293928"/>
                <a:ext cx="1973522" cy="352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116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9963" y="4021138"/>
              <a:ext cx="954087" cy="287337"/>
            </p14:xfrm>
          </p:contentPart>
        </mc:Choice>
        <mc:Fallback xmlns="">
          <p:pic>
            <p:nvPicPr>
              <p:cNvPr id="3116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63482" y="4014657"/>
                <a:ext cx="967048" cy="3003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117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7413" y="3873500"/>
              <a:ext cx="2511425" cy="350838"/>
            </p14:xfrm>
          </p:contentPart>
        </mc:Choice>
        <mc:Fallback xmlns="">
          <p:pic>
            <p:nvPicPr>
              <p:cNvPr id="3117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150933" y="3867023"/>
                <a:ext cx="2524385" cy="363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118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8238" y="3849688"/>
              <a:ext cx="495300" cy="266700"/>
            </p14:xfrm>
          </p:contentPart>
        </mc:Choice>
        <mc:Fallback xmlns="">
          <p:pic>
            <p:nvPicPr>
              <p:cNvPr id="3118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941759" y="3843209"/>
                <a:ext cx="508258" cy="279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119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9438" y="3822700"/>
              <a:ext cx="1003300" cy="434975"/>
            </p14:xfrm>
          </p:contentPart>
        </mc:Choice>
        <mc:Fallback xmlns="">
          <p:pic>
            <p:nvPicPr>
              <p:cNvPr id="3119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652958" y="3816219"/>
                <a:ext cx="1016260" cy="447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12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8013" y="3783013"/>
              <a:ext cx="739775" cy="322262"/>
            </p14:xfrm>
          </p:contentPart>
        </mc:Choice>
        <mc:Fallback xmlns="">
          <p:pic>
            <p:nvPicPr>
              <p:cNvPr id="312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951530" y="3776532"/>
                <a:ext cx="752741" cy="335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12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7163" y="3816350"/>
              <a:ext cx="90487" cy="312738"/>
            </p14:xfrm>
          </p:contentPart>
        </mc:Choice>
        <mc:Fallback xmlns="">
          <p:pic>
            <p:nvPicPr>
              <p:cNvPr id="312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770674" y="3809872"/>
                <a:ext cx="103465" cy="325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12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3750" y="4264025"/>
              <a:ext cx="128588" cy="374650"/>
            </p14:xfrm>
          </p:contentPart>
        </mc:Choice>
        <mc:Fallback xmlns="">
          <p:pic>
            <p:nvPicPr>
              <p:cNvPr id="312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867267" y="4257547"/>
                <a:ext cx="141555" cy="38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12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1713" y="4351338"/>
              <a:ext cx="525462" cy="365125"/>
            </p14:xfrm>
          </p:contentPart>
        </mc:Choice>
        <mc:Fallback xmlns="">
          <p:pic>
            <p:nvPicPr>
              <p:cNvPr id="312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265230" y="4344856"/>
                <a:ext cx="538427" cy="378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12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4348163"/>
              <a:ext cx="588962" cy="230187"/>
            </p14:xfrm>
          </p:contentPart>
        </mc:Choice>
        <mc:Fallback xmlns="">
          <p:pic>
            <p:nvPicPr>
              <p:cNvPr id="312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976433" y="4341679"/>
                <a:ext cx="601922" cy="243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125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2225" y="4311650"/>
              <a:ext cx="506413" cy="239713"/>
            </p14:xfrm>
          </p:contentPart>
        </mc:Choice>
        <mc:Fallback xmlns="">
          <p:pic>
            <p:nvPicPr>
              <p:cNvPr id="3125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825746" y="4305171"/>
                <a:ext cx="519370" cy="252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126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9475" y="4271963"/>
              <a:ext cx="1090613" cy="347662"/>
            </p14:xfrm>
          </p:contentPart>
        </mc:Choice>
        <mc:Fallback xmlns="">
          <p:pic>
            <p:nvPicPr>
              <p:cNvPr id="3126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682994" y="4265485"/>
                <a:ext cx="1103575" cy="360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127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8063" y="4959350"/>
              <a:ext cx="4525962" cy="606425"/>
            </p14:xfrm>
          </p:contentPart>
        </mc:Choice>
        <mc:Fallback xmlns="">
          <p:pic>
            <p:nvPicPr>
              <p:cNvPr id="3127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271583" y="4952872"/>
                <a:ext cx="4538921" cy="619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128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4100" y="5157788"/>
              <a:ext cx="1074738" cy="495300"/>
            </p14:xfrm>
          </p:contentPart>
        </mc:Choice>
        <mc:Fallback xmlns="">
          <p:pic>
            <p:nvPicPr>
              <p:cNvPr id="3128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47619" y="5151309"/>
                <a:ext cx="1087700" cy="508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129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78088" y="5072063"/>
              <a:ext cx="1609725" cy="485775"/>
            </p14:xfrm>
          </p:contentPart>
        </mc:Choice>
        <mc:Fallback xmlns="">
          <p:pic>
            <p:nvPicPr>
              <p:cNvPr id="3129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471607" y="5065581"/>
                <a:ext cx="1622686" cy="498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130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4675" y="4976813"/>
              <a:ext cx="2159000" cy="792162"/>
            </p14:xfrm>
          </p:contentPart>
        </mc:Choice>
        <mc:Fallback xmlns="">
          <p:pic>
            <p:nvPicPr>
              <p:cNvPr id="3130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378195" y="4970332"/>
                <a:ext cx="2171960" cy="8051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78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etin kutusu"/>
          <p:cNvSpPr txBox="1">
            <a:spLocks noChangeArrowheads="1"/>
          </p:cNvSpPr>
          <p:nvPr/>
        </p:nvSpPr>
        <p:spPr bwMode="auto">
          <a:xfrm>
            <a:off x="468313" y="260350"/>
            <a:ext cx="345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b="1">
                <a:latin typeface="Times New Roman" pitchFamily="18" charset="0"/>
                <a:cs typeface="Times New Roman" pitchFamily="18" charset="0"/>
              </a:rPr>
              <a:t>Freeze Drying Time Calculation </a:t>
            </a:r>
          </a:p>
        </p:txBody>
      </p:sp>
      <p:pic>
        <p:nvPicPr>
          <p:cNvPr id="25603" name="2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6624637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5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98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738" y="555625"/>
              <a:ext cx="588962" cy="354013"/>
            </p14:xfrm>
          </p:contentPart>
        </mc:Choice>
        <mc:Fallback xmlns="">
          <p:pic>
            <p:nvPicPr>
              <p:cNvPr id="4098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378" y="546242"/>
                <a:ext cx="607682" cy="372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9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8788" y="269875"/>
              <a:ext cx="304800" cy="415925"/>
            </p14:xfrm>
          </p:contentPart>
        </mc:Choice>
        <mc:Fallback xmlns="">
          <p:pic>
            <p:nvPicPr>
              <p:cNvPr id="4099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9432" y="260520"/>
                <a:ext cx="323513" cy="434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100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7263" y="234950"/>
              <a:ext cx="1349375" cy="577850"/>
            </p14:xfrm>
          </p:contentPart>
        </mc:Choice>
        <mc:Fallback xmlns="">
          <p:pic>
            <p:nvPicPr>
              <p:cNvPr id="4100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902" y="225589"/>
                <a:ext cx="1368096" cy="596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01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3200" y="933450"/>
              <a:ext cx="133350" cy="307975"/>
            </p14:xfrm>
          </p:contentPart>
        </mc:Choice>
        <mc:Fallback xmlns="">
          <p:pic>
            <p:nvPicPr>
              <p:cNvPr id="4101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03829" y="924085"/>
                <a:ext cx="152091" cy="326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02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5150" y="957263"/>
              <a:ext cx="881063" cy="257175"/>
            </p14:xfrm>
          </p:contentPart>
        </mc:Choice>
        <mc:Fallback xmlns="">
          <p:pic>
            <p:nvPicPr>
              <p:cNvPr id="4102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25792" y="947898"/>
                <a:ext cx="899778" cy="275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03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1313" y="917575"/>
              <a:ext cx="1130300" cy="373063"/>
            </p14:xfrm>
          </p:contentPart>
        </mc:Choice>
        <mc:Fallback xmlns="">
          <p:pic>
            <p:nvPicPr>
              <p:cNvPr id="4103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71951" y="908212"/>
                <a:ext cx="1149024" cy="391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0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2113" y="768350"/>
              <a:ext cx="90487" cy="127000"/>
            </p14:xfrm>
          </p:contentPart>
        </mc:Choice>
        <mc:Fallback xmlns="">
          <p:pic>
            <p:nvPicPr>
              <p:cNvPr id="410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92777" y="758996"/>
                <a:ext cx="109159" cy="145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05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75" y="815975"/>
              <a:ext cx="2435225" cy="41275"/>
            </p14:xfrm>
          </p:contentPart>
        </mc:Choice>
        <mc:Fallback xmlns="">
          <p:pic>
            <p:nvPicPr>
              <p:cNvPr id="4105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94014" y="806643"/>
                <a:ext cx="2453946" cy="599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0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7375" y="388938"/>
              <a:ext cx="787400" cy="695325"/>
            </p14:xfrm>
          </p:contentPart>
        </mc:Choice>
        <mc:Fallback xmlns="">
          <p:pic>
            <p:nvPicPr>
              <p:cNvPr id="410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88010" y="379595"/>
                <a:ext cx="806130" cy="7140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0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4650" y="269875"/>
              <a:ext cx="2239963" cy="433388"/>
            </p14:xfrm>
          </p:contentPart>
        </mc:Choice>
        <mc:Fallback xmlns="">
          <p:pic>
            <p:nvPicPr>
              <p:cNvPr id="410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45290" y="260516"/>
                <a:ext cx="2258683" cy="452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0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0625" y="900113"/>
              <a:ext cx="142875" cy="338137"/>
            </p14:xfrm>
          </p:contentPart>
        </mc:Choice>
        <mc:Fallback xmlns="">
          <p:pic>
            <p:nvPicPr>
              <p:cNvPr id="410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61268" y="890780"/>
                <a:ext cx="161589" cy="356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0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2113" y="484188"/>
              <a:ext cx="2976562" cy="895350"/>
            </p14:xfrm>
          </p:contentPart>
        </mc:Choice>
        <mc:Fallback xmlns="">
          <p:pic>
            <p:nvPicPr>
              <p:cNvPr id="410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62753" y="474828"/>
                <a:ext cx="2995283" cy="914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1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6325" y="1746250"/>
              <a:ext cx="974725" cy="301625"/>
            </p14:xfrm>
          </p:contentPart>
        </mc:Choice>
        <mc:Fallback xmlns="">
          <p:pic>
            <p:nvPicPr>
              <p:cNvPr id="411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66966" y="1736892"/>
                <a:ext cx="993442" cy="320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1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1850" y="1714500"/>
              <a:ext cx="1751013" cy="420688"/>
            </p14:xfrm>
          </p:contentPart>
        </mc:Choice>
        <mc:Fallback xmlns="">
          <p:pic>
            <p:nvPicPr>
              <p:cNvPr id="411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2492" y="1705151"/>
                <a:ext cx="1769729" cy="439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1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5588" y="2254250"/>
              <a:ext cx="6489700" cy="342900"/>
            </p14:xfrm>
          </p:contentPart>
        </mc:Choice>
        <mc:Fallback xmlns="">
          <p:pic>
            <p:nvPicPr>
              <p:cNvPr id="411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16228" y="2244895"/>
                <a:ext cx="6508420" cy="361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1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1700" y="2435225"/>
              <a:ext cx="593725" cy="311150"/>
            </p14:xfrm>
          </p:contentPart>
        </mc:Choice>
        <mc:Fallback xmlns="">
          <p:pic>
            <p:nvPicPr>
              <p:cNvPr id="411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92339" y="2425862"/>
                <a:ext cx="612448" cy="329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1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8313" y="2198688"/>
              <a:ext cx="1438275" cy="395287"/>
            </p14:xfrm>
          </p:contentPart>
        </mc:Choice>
        <mc:Fallback xmlns="">
          <p:pic>
            <p:nvPicPr>
              <p:cNvPr id="411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28953" y="2189328"/>
                <a:ext cx="1456996" cy="414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1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4713" y="2190750"/>
              <a:ext cx="1812925" cy="331788"/>
            </p14:xfrm>
          </p:contentPart>
        </mc:Choice>
        <mc:Fallback xmlns="">
          <p:pic>
            <p:nvPicPr>
              <p:cNvPr id="411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05353" y="2181394"/>
                <a:ext cx="1831645" cy="350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1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3250" y="2032000"/>
              <a:ext cx="1290638" cy="346075"/>
            </p14:xfrm>
          </p:contentPart>
        </mc:Choice>
        <mc:Fallback xmlns="">
          <p:pic>
            <p:nvPicPr>
              <p:cNvPr id="411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73890" y="2022637"/>
                <a:ext cx="1309359" cy="364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1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9163" y="1938338"/>
              <a:ext cx="320675" cy="458787"/>
            </p14:xfrm>
          </p:contentPart>
        </mc:Choice>
        <mc:Fallback xmlns="">
          <p:pic>
            <p:nvPicPr>
              <p:cNvPr id="411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59795" y="1928975"/>
                <a:ext cx="339411" cy="477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1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1613" y="1992313"/>
              <a:ext cx="296862" cy="387350"/>
            </p14:xfrm>
          </p:contentPart>
        </mc:Choice>
        <mc:Fallback xmlns="">
          <p:pic>
            <p:nvPicPr>
              <p:cNvPr id="411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12246" y="1982953"/>
                <a:ext cx="315596" cy="406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11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9175" y="3009900"/>
              <a:ext cx="660400" cy="457200"/>
            </p14:xfrm>
          </p:contentPart>
        </mc:Choice>
        <mc:Fallback xmlns="">
          <p:pic>
            <p:nvPicPr>
              <p:cNvPr id="411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09813" y="3000547"/>
                <a:ext cx="679125" cy="475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2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95488" y="2808288"/>
              <a:ext cx="1206500" cy="444500"/>
            </p14:xfrm>
          </p:contentPart>
        </mc:Choice>
        <mc:Fallback xmlns="">
          <p:pic>
            <p:nvPicPr>
              <p:cNvPr id="412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86127" y="2798930"/>
                <a:ext cx="1225222" cy="463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2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6438" y="2944813"/>
              <a:ext cx="169862" cy="182562"/>
            </p14:xfrm>
          </p:contentPart>
        </mc:Choice>
        <mc:Fallback xmlns="">
          <p:pic>
            <p:nvPicPr>
              <p:cNvPr id="412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07081" y="2935451"/>
                <a:ext cx="188576" cy="201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2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7113" y="2762250"/>
              <a:ext cx="112712" cy="182563"/>
            </p14:xfrm>
          </p:contentPart>
        </mc:Choice>
        <mc:Fallback xmlns="">
          <p:pic>
            <p:nvPicPr>
              <p:cNvPr id="412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97750" y="2752888"/>
                <a:ext cx="131437" cy="20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2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6988" y="2727325"/>
              <a:ext cx="112712" cy="152400"/>
            </p14:xfrm>
          </p:contentPart>
        </mc:Choice>
        <mc:Fallback xmlns="">
          <p:pic>
            <p:nvPicPr>
              <p:cNvPr id="412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637625" y="2717958"/>
                <a:ext cx="131437" cy="17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2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5400" y="3660775"/>
              <a:ext cx="214313" cy="312738"/>
            </p14:xfrm>
          </p:contentPart>
        </mc:Choice>
        <mc:Fallback xmlns="">
          <p:pic>
            <p:nvPicPr>
              <p:cNvPr id="412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86035" y="3651418"/>
                <a:ext cx="233043" cy="331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2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8800" y="3730625"/>
              <a:ext cx="17463" cy="168275"/>
            </p14:xfrm>
          </p:contentPart>
        </mc:Choice>
        <mc:Fallback xmlns="">
          <p:pic>
            <p:nvPicPr>
              <p:cNvPr id="412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19534" y="3721256"/>
                <a:ext cx="35995" cy="187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12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6775" y="3494088"/>
              <a:ext cx="990600" cy="355600"/>
            </p14:xfrm>
          </p:contentPart>
        </mc:Choice>
        <mc:Fallback xmlns="">
          <p:pic>
            <p:nvPicPr>
              <p:cNvPr id="412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27413" y="3484730"/>
                <a:ext cx="1009325" cy="37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2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0900" y="3451225"/>
              <a:ext cx="1654175" cy="336550"/>
            </p14:xfrm>
          </p:contentPart>
        </mc:Choice>
        <mc:Fallback xmlns="">
          <p:pic>
            <p:nvPicPr>
              <p:cNvPr id="412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381540" y="3441866"/>
                <a:ext cx="1672895" cy="355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2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7963" y="3363913"/>
              <a:ext cx="1927225" cy="504825"/>
            </p14:xfrm>
          </p:contentPart>
        </mc:Choice>
        <mc:Fallback xmlns="">
          <p:pic>
            <p:nvPicPr>
              <p:cNvPr id="412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78597" y="3354551"/>
                <a:ext cx="1945957" cy="523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2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3150" y="3328988"/>
              <a:ext cx="1501775" cy="268287"/>
            </p14:xfrm>
          </p:contentPart>
        </mc:Choice>
        <mc:Fallback xmlns="">
          <p:pic>
            <p:nvPicPr>
              <p:cNvPr id="412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13791" y="3319625"/>
                <a:ext cx="1520493" cy="287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3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8863" y="4008438"/>
              <a:ext cx="1539875" cy="436562"/>
            </p14:xfrm>
          </p:contentPart>
        </mc:Choice>
        <mc:Fallback xmlns="">
          <p:pic>
            <p:nvPicPr>
              <p:cNvPr id="413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19502" y="3999073"/>
                <a:ext cx="1558597" cy="455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3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8800" y="3968750"/>
              <a:ext cx="538163" cy="263525"/>
            </p14:xfrm>
          </p:contentPart>
        </mc:Choice>
        <mc:Fallback xmlns="">
          <p:pic>
            <p:nvPicPr>
              <p:cNvPr id="413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359434" y="3959390"/>
                <a:ext cx="556894" cy="282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3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74125" y="4640263"/>
              <a:ext cx="50800" cy="14287"/>
            </p14:xfrm>
          </p:contentPart>
        </mc:Choice>
        <mc:Fallback xmlns="">
          <p:pic>
            <p:nvPicPr>
              <p:cNvPr id="413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864824" y="4630976"/>
                <a:ext cx="69403" cy="3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3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5850" y="4551363"/>
              <a:ext cx="900113" cy="512762"/>
            </p14:xfrm>
          </p:contentPart>
        </mc:Choice>
        <mc:Fallback xmlns="">
          <p:pic>
            <p:nvPicPr>
              <p:cNvPr id="413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346489" y="4542001"/>
                <a:ext cx="918835" cy="531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3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0275" y="4495800"/>
              <a:ext cx="1533525" cy="379413"/>
            </p14:xfrm>
          </p:contentPart>
        </mc:Choice>
        <mc:Fallback xmlns="">
          <p:pic>
            <p:nvPicPr>
              <p:cNvPr id="413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460915" y="4486441"/>
                <a:ext cx="1552244" cy="398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3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4313" y="4497388"/>
              <a:ext cx="523875" cy="342900"/>
            </p14:xfrm>
          </p:contentPart>
        </mc:Choice>
        <mc:Fallback xmlns="">
          <p:pic>
            <p:nvPicPr>
              <p:cNvPr id="413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284952" y="4488013"/>
                <a:ext cx="542598" cy="361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3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4088" y="4367213"/>
              <a:ext cx="2781300" cy="458787"/>
            </p14:xfrm>
          </p:contentPart>
        </mc:Choice>
        <mc:Fallback xmlns="">
          <p:pic>
            <p:nvPicPr>
              <p:cNvPr id="413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024728" y="4357850"/>
                <a:ext cx="2800020" cy="477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37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0450" y="5172075"/>
              <a:ext cx="2101850" cy="250825"/>
            </p14:xfrm>
          </p:contentPart>
        </mc:Choice>
        <mc:Fallback xmlns="">
          <p:pic>
            <p:nvPicPr>
              <p:cNvPr id="4137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591089" y="5162705"/>
                <a:ext cx="2120572" cy="26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138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1738" y="5168900"/>
              <a:ext cx="2200275" cy="484188"/>
            </p14:xfrm>
          </p:contentPart>
        </mc:Choice>
        <mc:Fallback xmlns="">
          <p:pic>
            <p:nvPicPr>
              <p:cNvPr id="4138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92378" y="5159540"/>
                <a:ext cx="2218995" cy="502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13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5149850"/>
              <a:ext cx="920750" cy="266700"/>
            </p14:xfrm>
          </p:contentPart>
        </mc:Choice>
        <mc:Fallback xmlns="">
          <p:pic>
            <p:nvPicPr>
              <p:cNvPr id="413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768891" y="5140492"/>
                <a:ext cx="939467" cy="2854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14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8725" y="5135563"/>
              <a:ext cx="1174750" cy="450850"/>
            </p14:xfrm>
          </p:contentPart>
        </mc:Choice>
        <mc:Fallback xmlns="">
          <p:pic>
            <p:nvPicPr>
              <p:cNvPr id="414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029364" y="5126200"/>
                <a:ext cx="1193471" cy="469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41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9538" y="5089525"/>
              <a:ext cx="2265362" cy="482600"/>
            </p14:xfrm>
          </p:contentPart>
        </mc:Choice>
        <mc:Fallback xmlns="">
          <p:pic>
            <p:nvPicPr>
              <p:cNvPr id="4141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450178" y="5080168"/>
                <a:ext cx="2284081" cy="501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142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1375" y="6018213"/>
              <a:ext cx="2819400" cy="93662"/>
            </p14:xfrm>
          </p:contentPart>
        </mc:Choice>
        <mc:Fallback xmlns="">
          <p:pic>
            <p:nvPicPr>
              <p:cNvPr id="4142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102015" y="6008847"/>
                <a:ext cx="2838119" cy="112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43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0000" y="5954713"/>
              <a:ext cx="330200" cy="276225"/>
            </p14:xfrm>
          </p:contentPart>
        </mc:Choice>
        <mc:Fallback xmlns="">
          <p:pic>
            <p:nvPicPr>
              <p:cNvPr id="4143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60638" y="5945349"/>
                <a:ext cx="348925" cy="294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144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5625" y="5927725"/>
              <a:ext cx="239713" cy="238125"/>
            </p14:xfrm>
          </p:contentPart>
        </mc:Choice>
        <mc:Fallback xmlns="">
          <p:pic>
            <p:nvPicPr>
              <p:cNvPr id="4144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816267" y="5918359"/>
                <a:ext cx="258429" cy="256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145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6825" y="5803900"/>
              <a:ext cx="2293938" cy="301625"/>
            </p14:xfrm>
          </p:contentPart>
        </mc:Choice>
        <mc:Fallback xmlns="">
          <p:pic>
            <p:nvPicPr>
              <p:cNvPr id="4145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527466" y="5794531"/>
                <a:ext cx="2312655" cy="3203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146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2700" y="6364288"/>
              <a:ext cx="739775" cy="304800"/>
            </p14:xfrm>
          </p:contentPart>
        </mc:Choice>
        <mc:Fallback xmlns="">
          <p:pic>
            <p:nvPicPr>
              <p:cNvPr id="4146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273340" y="6354932"/>
                <a:ext cx="758494" cy="323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14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2525" y="6245225"/>
              <a:ext cx="1438275" cy="339725"/>
            </p14:xfrm>
          </p:contentPart>
        </mc:Choice>
        <mc:Fallback xmlns="">
          <p:pic>
            <p:nvPicPr>
              <p:cNvPr id="414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413167" y="6235868"/>
                <a:ext cx="1456991" cy="358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14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8925" y="6232525"/>
              <a:ext cx="855663" cy="358775"/>
            </p14:xfrm>
          </p:contentPart>
        </mc:Choice>
        <mc:Fallback xmlns="">
          <p:pic>
            <p:nvPicPr>
              <p:cNvPr id="414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089566" y="6223169"/>
                <a:ext cx="874382" cy="37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14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3663" y="6353175"/>
              <a:ext cx="1190625" cy="173038"/>
            </p14:xfrm>
          </p:contentPart>
        </mc:Choice>
        <mc:Fallback xmlns="">
          <p:pic>
            <p:nvPicPr>
              <p:cNvPr id="414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164302" y="6343822"/>
                <a:ext cx="1209347" cy="191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150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65900" y="6164263"/>
              <a:ext cx="1455738" cy="330200"/>
            </p14:xfrm>
          </p:contentPart>
        </mc:Choice>
        <mc:Fallback xmlns="">
          <p:pic>
            <p:nvPicPr>
              <p:cNvPr id="4150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556541" y="6154901"/>
                <a:ext cx="1474457" cy="348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151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1650" y="6215063"/>
              <a:ext cx="655638" cy="331787"/>
            </p14:xfrm>
          </p:contentPart>
        </mc:Choice>
        <mc:Fallback xmlns="">
          <p:pic>
            <p:nvPicPr>
              <p:cNvPr id="4151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112289" y="6205697"/>
                <a:ext cx="674360" cy="3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152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1536700"/>
              <a:ext cx="1108075" cy="355600"/>
            </p14:xfrm>
          </p:contentPart>
        </mc:Choice>
        <mc:Fallback xmlns="">
          <p:pic>
            <p:nvPicPr>
              <p:cNvPr id="4152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099340" y="1527342"/>
                <a:ext cx="1126795" cy="37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153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2888" y="1766888"/>
              <a:ext cx="285750" cy="287337"/>
            </p14:xfrm>
          </p:contentPart>
        </mc:Choice>
        <mc:Fallback xmlns="">
          <p:pic>
            <p:nvPicPr>
              <p:cNvPr id="4153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773531" y="1757526"/>
                <a:ext cx="304464" cy="306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154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2000" y="1655763"/>
              <a:ext cx="2644775" cy="358775"/>
            </p14:xfrm>
          </p:contentPart>
        </mc:Choice>
        <mc:Fallback xmlns="">
          <p:pic>
            <p:nvPicPr>
              <p:cNvPr id="4154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292641" y="1646407"/>
                <a:ext cx="2663494" cy="37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155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6025" y="1611313"/>
              <a:ext cx="765175" cy="360362"/>
            </p14:xfrm>
          </p:contentPart>
        </mc:Choice>
        <mc:Fallback xmlns="">
          <p:pic>
            <p:nvPicPr>
              <p:cNvPr id="4155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286663" y="1601953"/>
                <a:ext cx="783899" cy="3790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76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969" y="2618909"/>
            <a:ext cx="9082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vapor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pressure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ice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freeze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drying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requires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pressure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tr-T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vacuum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9" b="62683"/>
          <a:stretch/>
        </p:blipFill>
        <p:spPr bwMode="auto">
          <a:xfrm>
            <a:off x="-9527" y="1144907"/>
            <a:ext cx="9118031" cy="127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3" y="-27384"/>
            <a:ext cx="912018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6" b="35236"/>
          <a:stretch/>
        </p:blipFill>
        <p:spPr bwMode="auto">
          <a:xfrm>
            <a:off x="-11683" y="3977915"/>
            <a:ext cx="9118031" cy="125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b="7790"/>
          <a:stretch/>
        </p:blipFill>
        <p:spPr bwMode="auto">
          <a:xfrm>
            <a:off x="28691" y="5417894"/>
            <a:ext cx="9118031" cy="132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2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5088" y="1938338"/>
              <a:ext cx="333375" cy="447675"/>
            </p14:xfrm>
          </p:contentPart>
        </mc:Choice>
        <mc:Fallback xmlns="">
          <p:pic>
            <p:nvPicPr>
              <p:cNvPr id="512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687" y="1923932"/>
                <a:ext cx="362176" cy="476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2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4688" y="1371600"/>
              <a:ext cx="2022475" cy="1092200"/>
            </p14:xfrm>
          </p:contentPart>
        </mc:Choice>
        <mc:Fallback xmlns="">
          <p:pic>
            <p:nvPicPr>
              <p:cNvPr id="512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0288" y="1357201"/>
                <a:ext cx="2051275" cy="1120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2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2288" y="1663700"/>
              <a:ext cx="382587" cy="415925"/>
            </p14:xfrm>
          </p:contentPart>
        </mc:Choice>
        <mc:Fallback xmlns="">
          <p:pic>
            <p:nvPicPr>
              <p:cNvPr id="512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7891" y="1649296"/>
                <a:ext cx="411380" cy="44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0038" y="2149475"/>
              <a:ext cx="584200" cy="261938"/>
            </p14:xfrm>
          </p:contentPart>
        </mc:Choice>
        <mc:Fallback xmlns="">
          <p:pic>
            <p:nvPicPr>
              <p:cNvPr id="512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5640" y="2135063"/>
                <a:ext cx="612996" cy="290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9950" y="2563813"/>
              <a:ext cx="233363" cy="174625"/>
            </p14:xfrm>
          </p:contentPart>
        </mc:Choice>
        <mc:Fallback xmlns="">
          <p:pic>
            <p:nvPicPr>
              <p:cNvPr id="51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25545" y="2549499"/>
                <a:ext cx="262173" cy="203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2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6375" y="2366963"/>
              <a:ext cx="317500" cy="373062"/>
            </p14:xfrm>
          </p:contentPart>
        </mc:Choice>
        <mc:Fallback xmlns="">
          <p:pic>
            <p:nvPicPr>
              <p:cNvPr id="512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61976" y="2352559"/>
                <a:ext cx="346298" cy="401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2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3413" y="2997200"/>
              <a:ext cx="15875" cy="14288"/>
            </p14:xfrm>
          </p:contentPart>
        </mc:Choice>
        <mc:Fallback xmlns="">
          <p:pic>
            <p:nvPicPr>
              <p:cNvPr id="512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8981" y="2982546"/>
                <a:ext cx="44739" cy="435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2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9475" y="2767013"/>
              <a:ext cx="409575" cy="425450"/>
            </p14:xfrm>
          </p:contentPart>
        </mc:Choice>
        <mc:Fallback xmlns="">
          <p:pic>
            <p:nvPicPr>
              <p:cNvPr id="512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05079" y="2752615"/>
                <a:ext cx="438368" cy="454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13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7325" y="2744788"/>
              <a:ext cx="460375" cy="515937"/>
            </p14:xfrm>
          </p:contentPart>
        </mc:Choice>
        <mc:Fallback xmlns="">
          <p:pic>
            <p:nvPicPr>
              <p:cNvPr id="513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82916" y="2730386"/>
                <a:ext cx="489193" cy="544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13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9788" y="2733675"/>
              <a:ext cx="808037" cy="508000"/>
            </p14:xfrm>
          </p:contentPart>
        </mc:Choice>
        <mc:Fallback xmlns="">
          <p:pic>
            <p:nvPicPr>
              <p:cNvPr id="513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35384" y="2719274"/>
                <a:ext cx="836844" cy="5368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3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6663" y="3917950"/>
              <a:ext cx="368300" cy="400050"/>
            </p14:xfrm>
          </p:contentPart>
        </mc:Choice>
        <mc:Fallback xmlns="">
          <p:pic>
            <p:nvPicPr>
              <p:cNvPr id="513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222262" y="3903547"/>
                <a:ext cx="397102" cy="428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3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2850" y="2460625"/>
              <a:ext cx="3925888" cy="187325"/>
            </p14:xfrm>
          </p:contentPart>
        </mc:Choice>
        <mc:Fallback xmlns="">
          <p:pic>
            <p:nvPicPr>
              <p:cNvPr id="513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68450" y="2446215"/>
                <a:ext cx="3954689" cy="216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3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4029075"/>
              <a:ext cx="157163" cy="123825"/>
            </p14:xfrm>
          </p:contentPart>
        </mc:Choice>
        <mc:Fallback xmlns="">
          <p:pic>
            <p:nvPicPr>
              <p:cNvPr id="513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57614" y="4014677"/>
                <a:ext cx="185934" cy="152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3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7213" y="3889375"/>
              <a:ext cx="1046162" cy="441325"/>
            </p14:xfrm>
          </p:contentPart>
        </mc:Choice>
        <mc:Fallback xmlns="">
          <p:pic>
            <p:nvPicPr>
              <p:cNvPr id="513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12813" y="3874976"/>
                <a:ext cx="1074962" cy="4701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3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4525" y="3824288"/>
              <a:ext cx="182563" cy="355600"/>
            </p14:xfrm>
          </p:contentPart>
        </mc:Choice>
        <mc:Fallback xmlns="">
          <p:pic>
            <p:nvPicPr>
              <p:cNvPr id="513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70122" y="3809891"/>
                <a:ext cx="211370" cy="384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3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6963" y="3913188"/>
              <a:ext cx="463550" cy="255587"/>
            </p14:xfrm>
          </p:contentPart>
        </mc:Choice>
        <mc:Fallback xmlns="">
          <p:pic>
            <p:nvPicPr>
              <p:cNvPr id="513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22545" y="3898789"/>
                <a:ext cx="492387" cy="284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13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8488" y="3889375"/>
              <a:ext cx="71437" cy="292100"/>
            </p14:xfrm>
          </p:contentPart>
        </mc:Choice>
        <mc:Fallback xmlns="">
          <p:pic>
            <p:nvPicPr>
              <p:cNvPr id="513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94056" y="3874968"/>
                <a:ext cx="100300" cy="320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3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6950" y="4011613"/>
              <a:ext cx="163513" cy="136525"/>
            </p14:xfrm>
          </p:contentPart>
        </mc:Choice>
        <mc:Fallback xmlns="">
          <p:pic>
            <p:nvPicPr>
              <p:cNvPr id="513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92544" y="3997089"/>
                <a:ext cx="192326" cy="165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4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8750" y="3862388"/>
              <a:ext cx="1635125" cy="454025"/>
            </p14:xfrm>
          </p:contentPart>
        </mc:Choice>
        <mc:Fallback xmlns="">
          <p:pic>
            <p:nvPicPr>
              <p:cNvPr id="514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24369" y="3847986"/>
                <a:ext cx="1663887" cy="482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4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40088" y="4699000"/>
              <a:ext cx="723900" cy="114300"/>
            </p14:xfrm>
          </p:contentPart>
        </mc:Choice>
        <mc:Fallback xmlns="">
          <p:pic>
            <p:nvPicPr>
              <p:cNvPr id="514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25689" y="4684623"/>
                <a:ext cx="752698" cy="143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4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4738" y="4716463"/>
              <a:ext cx="130175" cy="155575"/>
            </p14:xfrm>
          </p:contentPart>
        </mc:Choice>
        <mc:Fallback xmlns="">
          <p:pic>
            <p:nvPicPr>
              <p:cNvPr id="514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30354" y="4702058"/>
                <a:ext cx="158943" cy="184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43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1500" y="4676775"/>
              <a:ext cx="66675" cy="107950"/>
            </p14:xfrm>
          </p:contentPart>
        </mc:Choice>
        <mc:Fallback xmlns="">
          <p:pic>
            <p:nvPicPr>
              <p:cNvPr id="5143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97084" y="4662382"/>
                <a:ext cx="95507" cy="136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44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7463" y="4603750"/>
              <a:ext cx="76200" cy="134938"/>
            </p14:xfrm>
          </p:contentPart>
        </mc:Choice>
        <mc:Fallback xmlns="">
          <p:pic>
            <p:nvPicPr>
              <p:cNvPr id="5144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13086" y="4589357"/>
                <a:ext cx="104955" cy="163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45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9288" y="4479925"/>
              <a:ext cx="904875" cy="306388"/>
            </p14:xfrm>
          </p:contentPart>
        </mc:Choice>
        <mc:Fallback xmlns="">
          <p:pic>
            <p:nvPicPr>
              <p:cNvPr id="5145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44891" y="4465524"/>
                <a:ext cx="933670" cy="335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46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4583113"/>
              <a:ext cx="173038" cy="166687"/>
            </p14:xfrm>
          </p:contentPart>
        </mc:Choice>
        <mc:Fallback xmlns="">
          <p:pic>
            <p:nvPicPr>
              <p:cNvPr id="5146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94310" y="4568743"/>
                <a:ext cx="201818" cy="195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147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8263" y="4597400"/>
              <a:ext cx="498475" cy="376238"/>
            </p14:xfrm>
          </p:contentPart>
        </mc:Choice>
        <mc:Fallback xmlns="">
          <p:pic>
            <p:nvPicPr>
              <p:cNvPr id="5147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23867" y="4583067"/>
                <a:ext cx="527268" cy="4049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99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* Lyophilization is carried out below the triple point to enable conversion of&#10;ice into vapor, without entering the liquid phase (known as sublimation).&#10;Phase diagram of water&#10;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339"/>
            <a:ext cx="8836025" cy="650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8928991" cy="669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020"/>
            <a:ext cx="8748464" cy="656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23"/>
          <a:stretch/>
        </p:blipFill>
        <p:spPr bwMode="auto">
          <a:xfrm>
            <a:off x="159550" y="116632"/>
            <a:ext cx="873293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94"/>
          <a:stretch/>
        </p:blipFill>
        <p:spPr bwMode="auto">
          <a:xfrm>
            <a:off x="15535" y="3284985"/>
            <a:ext cx="912846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1" y="188640"/>
            <a:ext cx="8601471" cy="645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0" y="188640"/>
            <a:ext cx="8756980" cy="656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0" y="170302"/>
            <a:ext cx="8665410" cy="649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605</Words>
  <Application>Microsoft Office PowerPoint</Application>
  <PresentationFormat>Ekran Gösterisi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leonovo</dc:creator>
  <cp:lastModifiedBy>maskan</cp:lastModifiedBy>
  <cp:revision>28</cp:revision>
  <dcterms:created xsi:type="dcterms:W3CDTF">2024-04-12T16:27:19Z</dcterms:created>
  <dcterms:modified xsi:type="dcterms:W3CDTF">2024-04-15T10:13:40Z</dcterms:modified>
</cp:coreProperties>
</file>