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05" r:id="rId3"/>
    <p:sldId id="303" r:id="rId4"/>
    <p:sldId id="308" r:id="rId5"/>
    <p:sldId id="309" r:id="rId6"/>
    <p:sldId id="310" r:id="rId7"/>
    <p:sldId id="311" r:id="rId8"/>
    <p:sldId id="307" r:id="rId9"/>
    <p:sldId id="295" r:id="rId10"/>
    <p:sldId id="296" r:id="rId11"/>
    <p:sldId id="287" r:id="rId12"/>
    <p:sldId id="288" r:id="rId13"/>
    <p:sldId id="313" r:id="rId14"/>
    <p:sldId id="362" r:id="rId15"/>
    <p:sldId id="363" r:id="rId16"/>
    <p:sldId id="314" r:id="rId17"/>
    <p:sldId id="315" r:id="rId18"/>
    <p:sldId id="316" r:id="rId19"/>
    <p:sldId id="317" r:id="rId20"/>
    <p:sldId id="321" r:id="rId21"/>
    <p:sldId id="320" r:id="rId22"/>
    <p:sldId id="323" r:id="rId23"/>
    <p:sldId id="324" r:id="rId24"/>
    <p:sldId id="325" r:id="rId25"/>
    <p:sldId id="334" r:id="rId26"/>
    <p:sldId id="335" r:id="rId27"/>
    <p:sldId id="332" r:id="rId28"/>
    <p:sldId id="333" r:id="rId29"/>
    <p:sldId id="330" r:id="rId30"/>
    <p:sldId id="331" r:id="rId31"/>
    <p:sldId id="328" r:id="rId32"/>
    <p:sldId id="329" r:id="rId33"/>
    <p:sldId id="326" r:id="rId34"/>
    <p:sldId id="327" r:id="rId35"/>
    <p:sldId id="337" r:id="rId36"/>
    <p:sldId id="338" r:id="rId37"/>
    <p:sldId id="347" r:id="rId38"/>
    <p:sldId id="348" r:id="rId39"/>
    <p:sldId id="345" r:id="rId40"/>
    <p:sldId id="346" r:id="rId41"/>
    <p:sldId id="359" r:id="rId42"/>
    <p:sldId id="360" r:id="rId43"/>
    <p:sldId id="361" r:id="rId44"/>
    <p:sldId id="343" r:id="rId45"/>
    <p:sldId id="344" r:id="rId46"/>
    <p:sldId id="341" r:id="rId47"/>
    <p:sldId id="342" r:id="rId48"/>
    <p:sldId id="340" r:id="rId49"/>
    <p:sldId id="352" r:id="rId50"/>
    <p:sldId id="358" r:id="rId51"/>
    <p:sldId id="357" r:id="rId52"/>
    <p:sldId id="355" r:id="rId53"/>
    <p:sldId id="275" r:id="rId54"/>
    <p:sldId id="276" r:id="rId55"/>
    <p:sldId id="277" r:id="rId56"/>
    <p:sldId id="278" r:id="rId57"/>
    <p:sldId id="259" r:id="rId58"/>
    <p:sldId id="271" r:id="rId59"/>
    <p:sldId id="279" r:id="rId60"/>
    <p:sldId id="293" r:id="rId6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2.05342" units="1/cm"/>
          <inkml:channelProperty channel="Y" name="resolution" value="32.14286" units="1/cm"/>
        </inkml:channelProperties>
      </inkml:inkSource>
      <inkml:timestamp xml:id="ts0" timeString="2023-11-20T11:57:30.33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342E9F6-3A98-4F72-8C64-6C9012CA50FC}" emma:medium="tactile" emma:mode="ink">
          <msink:context xmlns:msink="http://schemas.microsoft.com/ink/2010/main" type="writingRegion" rotatedBoundingBox="2347,12654 8409,12650 8410,13528 2348,13532"/>
        </emma:interpretation>
      </emma:emma>
    </inkml:annotationXML>
    <inkml:traceGroup>
      <inkml:annotationXML>
        <emma:emma xmlns:emma="http://www.w3.org/2003/04/emma" version="1.0">
          <emma:interpretation id="{F8D5E9DC-1D83-47C8-AF52-8F995BE8EE0A}" emma:medium="tactile" emma:mode="ink">
            <msink:context xmlns:msink="http://schemas.microsoft.com/ink/2010/main" type="paragraph" rotatedBoundingBox="2347,12654 8409,12650 8410,13528 2348,13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D48143-19AB-4F72-9A2B-6C304F69D630}" emma:medium="tactile" emma:mode="ink">
              <msink:context xmlns:msink="http://schemas.microsoft.com/ink/2010/main" type="line" rotatedBoundingBox="2347,12654 8409,12650 8410,13528 2348,13532"/>
            </emma:interpretation>
          </emma:emma>
        </inkml:annotationXML>
        <inkml:traceGroup>
          <inkml:annotationXML>
            <emma:emma xmlns:emma="http://www.w3.org/2003/04/emma" version="1.0">
              <emma:interpretation id="{C8A3805C-CF68-4651-8332-83B1E4D015DB}" emma:medium="tactile" emma:mode="ink">
                <msink:context xmlns:msink="http://schemas.microsoft.com/ink/2010/main" type="inkWord" rotatedBoundingBox="2347,12771 3449,12770 3450,13489 2348,13490"/>
              </emma:interpretation>
              <emma:one-of disjunction-type="recognition" id="oneOf0">
                <emma:interpretation id="interp0" emma:lang="tr-TR" emma:confidence="0">
                  <emma:literal>f</emma:literal>
                </emma:interpretation>
                <emma:interpretation id="interp1" emma:lang="tr-TR" emma:confidence="0">
                  <emma:literal>z</emma:literal>
                </emma:interpretation>
                <emma:interpretation id="interp2" emma:lang="tr-TR" emma:confidence="0">
                  <emma:literal>£</emma:literal>
                </emma:interpretation>
                <emma:interpretation id="interp3" emma:lang="tr-TR" emma:confidence="0">
                  <emma:literal>=</emma:literal>
                </emma:interpretation>
                <emma:interpretation id="interp4" emma:lang="tr-TR" emma:confidence="0">
                  <emma:literal>Ş</emma:literal>
                </emma:interpretation>
              </emma:one-of>
            </emma:emma>
          </inkml:annotationXML>
          <inkml:trace contextRef="#ctx0" brushRef="#br0">197 0,'-27'0,"1"24,-1-24</inkml:trace>
          <inkml:trace contextRef="#ctx0" brushRef="#br0" timeOffset="2866.0141">170 24,'0'24,"0"0,-26 0,26 0,0 0,0 0,-27 0,0-24,-26 0,26 0,0 24,0-24</inkml:trace>
          <inkml:trace contextRef="#ctx0" brushRef="#br0" timeOffset="5948.0998">170 312,'-53'0,"26"0,-26 0,26 0,0 0,0 0,0 0,0 0,-26 0,-1 0,27-24,0 24,0 0,0 0,0 0</inkml:trace>
          <inkml:trace contextRef="#ctx0" brushRef="#br0" timeOffset="11112.1">197 503,'-27'0,"1"0,-1 0,-26 0,26 0,0 0,0 0,0 0,0 0,0 0,0 0,1 0,-1 0,0 0,0 0,-27 0,27 0,0 0,0 0,27-23,-27 23,27-24,-27 24,0 0,0 0</inkml:trace>
          <inkml:trace contextRef="#ctx0" brushRef="#br0" timeOffset="13087.4867">278 695,'-27'0,"0"0,0 0,-26 0,26 0,0 0,-26-24,26 0,0 24,0 0,0-24,0 24,0 0,1 0,-1 0,0 0,0 0,0 0,0 0,0 0,0 0,0 0,0 0,0 0,0 0,0 0,1 0,-1 0,0 0,0 0,0 0,27-24,-53 24,26 0,0 0,0 0</inkml:trace>
          <inkml:trace contextRef="#ctx0" brushRef="#br0" timeOffset="14650.0982">-582 719,'-27'0,"1"0,-1 0,-27 0,27 0,0 0,1 0,-1-24,0 24,0 0,-27 0,27 0</inkml:trace>
        </inkml:traceGroup>
        <inkml:traceGroup>
          <inkml:annotationXML>
            <emma:emma xmlns:emma="http://www.w3.org/2003/04/emma" version="1.0">
              <emma:interpretation id="{FA5BAB93-75BE-40FC-BDCD-D30B9D441833}" emma:medium="tactile" emma:mode="ink">
                <msink:context xmlns:msink="http://schemas.microsoft.com/ink/2010/main" type="inkWord" rotatedBoundingBox="7427,12651 8409,12650 8410,13528 7428,13529"/>
              </emma:interpretation>
              <emma:one-of disjunction-type="recognition" id="oneOf1">
                <emma:interpretation id="interp5" emma:lang="tr-TR" emma:confidence="0">
                  <emma:literal>Z</emma:literal>
                </emma:interpretation>
                <emma:interpretation id="interp6" emma:lang="tr-TR" emma:confidence="0">
                  <emma:literal>L</emma:literal>
                </emma:interpretation>
                <emma:interpretation id="interp7" emma:lang="tr-TR" emma:confidence="0">
                  <emma:literal>k</emma:literal>
                </emma:interpretation>
                <emma:interpretation id="interp8" emma:lang="tr-TR" emma:confidence="0">
                  <emma:literal>z</emma:literal>
                </emma:interpretation>
                <emma:interpretation id="interp9" emma:lang="tr-TR" emma:confidence="0">
                  <emma:literal>{</emma:literal>
                </emma:interpretation>
              </emma:one-of>
            </emma:emma>
          </inkml:annotationXML>
          <inkml:trace contextRef="#ctx0" brushRef="#br0" timeOffset="19887.4665">4740 48,'27'0,"0"0,0 0,0 0,0 0,0 0,0 0</inkml:trace>
          <inkml:trace contextRef="#ctx0" brushRef="#br0" timeOffset="21475.9502">4821-120,'27'0,"0"0,0 0</inkml:trace>
          <inkml:trace contextRef="#ctx0" brushRef="#br0" timeOffset="23244.9683">4821 240,'27'0,"0"0,0 0,0-24,27 24,-27 0,-1 0,1 0,-1 0,1-24</inkml:trace>
          <inkml:trace contextRef="#ctx0" brushRef="#br0" timeOffset="28562.445">4821 456,'54'0,"-27"0,0-24,0 24,0 0,0 0,26-24,-27 24,28 0,-27 0,0 0,0 0,0 0,0 0,0 0,-1 0,1 0</inkml:trace>
          <inkml:trace contextRef="#ctx0" brushRef="#br0" timeOffset="31271.8873">4767 647,'27'0,"27"0,-27 0,0 0,0 0,0 0,0 0,26 0,0 0,1 0,-27 0,0 0,0 0,0 0,27 0,-28 0,1 0,0 0,0 0,0 0,0 0,0-24,0 24,0 0,0 0,0 0,0 0,0 0,-1 0,1 0,27 0,-28 0,1 0,0 0</inkml:trace>
          <inkml:trace contextRef="#ctx0" brushRef="#br0" timeOffset="32839.9141">5412 743,'27'0,"0"0,0 0,0 0,0 0,0 0,0 0,0 0,0 0,-1 0,1 0,0 0,0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28:18.1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A4BE40E-2651-4C8D-9960-F6C3107CB77C}" emma:medium="tactile" emma:mode="ink">
          <msink:context xmlns:msink="http://schemas.microsoft.com/ink/2010/main" type="writingRegion" rotatedBoundingBox="20358,9691 20539,9569 20624,9693 20443,9816"/>
        </emma:interpretation>
      </emma:emma>
    </inkml:annotationXML>
    <inkml:traceGroup>
      <inkml:annotationXML>
        <emma:emma xmlns:emma="http://www.w3.org/2003/04/emma" version="1.0">
          <emma:interpretation id="{A773C4B3-D503-4EEB-B78B-D80CE975096F}" emma:medium="tactile" emma:mode="ink">
            <msink:context xmlns:msink="http://schemas.microsoft.com/ink/2010/main" type="paragraph" rotatedBoundingBox="20358,9691 20539,9569 20624,9693 20443,98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488B81-DB62-42CD-BD57-E89C029C58E4}" emma:medium="tactile" emma:mode="ink">
              <msink:context xmlns:msink="http://schemas.microsoft.com/ink/2010/main" type="line" rotatedBoundingBox="20358,9691 20539,9569 20624,9693 20443,9816"/>
            </emma:interpretation>
          </emma:emma>
        </inkml:annotationXML>
        <inkml:traceGroup>
          <inkml:annotationXML>
            <emma:emma xmlns:emma="http://www.w3.org/2003/04/emma" version="1.0">
              <emma:interpretation id="{FB1569DA-78DD-45B7-A2B5-A03233E32989}" emma:medium="tactile" emma:mode="ink">
                <msink:context xmlns:msink="http://schemas.microsoft.com/ink/2010/main" type="inkWord" rotatedBoundingBox="20358,9691 20539,9569 20624,9693 20443,9816"/>
              </emma:interpretation>
              <emma:one-of disjunction-type="recognition" id="oneOf0">
                <emma:interpretation id="interp0" emma:lang="tr-TR" emma:confidence="0">
                  <emma:literal>@</emma:literal>
                </emma:interpretation>
                <emma:interpretation id="interp1" emma:lang="tr-TR" emma:confidence="0">
                  <emma:literal>a</emma:literal>
                </emma:interpretation>
                <emma:interpretation id="interp2" emma:lang="tr-TR" emma:confidence="0">
                  <emma:literal>q</emma:literal>
                </emma:interpretation>
                <emma:interpretation id="interp3" emma:lang="tr-TR" emma:confidence="0">
                  <emma:literal>Q</emma:literal>
                </emma:interpretation>
                <emma:interpretation id="interp4" emma:lang="tr-TR" emma:confidence="0">
                  <emma:literal>*</emma:literal>
                </emma:interpretation>
              </emma:one-of>
            </emma:emma>
          </inkml:annotationXML>
          <inkml:trace contextRef="#ctx0" brushRef="#br0">24 82 13,'0'0'0,"0"0"0,0 0-6,0 0-1,0 0 8,0 0 4,0-1-5,0-1 0,0 2 8,0 0 17,0 0-3,0 0 0,0 0-3,0 0 5,0 0-4,0 0-6,0 0-5,0 0-3,0 0 0,0 0-4,0 0 2,0 0-1,0 0 1,0 2-4,0 1 0,0-1 0,0 3 1,2-3-1,2 0 0,1 1 0,-2-2 5,2 1 1,-3 1-2,3 0-2,1 1-4,-1-3 4,0 4 0,2-5 4,0 0-10,-2 0 5,0 0 3,4 0-1,-4-5-3,0 2 0,2-2 0,-2 2 2,-1-3-2,1 2 0,-3-3 0,1 2-2,-3-8 0,0 7-6,0-8-8,0 5-5,0 1 3,0 0 10,0 2-4,-5-1 1,0 3-2,0 3-3,-4-1 4,2 1 7,0 1 5,-3 0 0,5 1-3,-6 2 1,4 2 4,-1 1 16,-3 2-14,4 2 7,-1-2 21,1 1-26,2-1 1,-1-1 3,5 1-3,-3 1 4,4-1 0,-3-3-3,-1 3 3,4 1-5,0-2 0,0-2-2,0-1-3,0 3 1,4-2 0,-1-1-1,1 0-2,1-3 0,-2 3 2,6-3 1,-2 3-2,1-2 0,-1-2-5,0 0 5,0 0 9,0-2-7,2-2 1,-4-1 7,4-3 6,-1 2 0,-1-5-1,0 6-8,-2-2-4,-1-1-2,-4 3-1,0-1 0,0 3-33,-5-3-74</inkml:trace>
          <inkml:trace contextRef="#ctx0" brushRef="#br0" timeOffset="2142.6983">120 107 4,'0'0'9,"0"0"3,0 0-1,0 0-6,0 0-2,0 0 4,1 0 6,1 0-7,0 0-4,0 0 4,1 0-1,-1 0 6,3 0 1,-3 0 1,-1 0-5,1-3 9,0 0-4,0 0-6,-1-2 10,-1 3-4,2-1-8,0-3 4,-2-2-5,0-1-4,0 4 0,0-5 2,3 5-3,-3 0-3,0 1 4,0 2 0,-3-1-5,-1 3 5,-1-2 0,2 2 2,-1 0-1,-3 0 24,0 2-25,2 4 0,-3 2 8,2-1 5,-2 3 1,2-6 2,1 9-2,2-4-6,3-2-4,-2 1-3,2 0-1,0-1 0,0-4 0,0 0 0,4 1 0,-3 3-5,6-2 4,-5-4 0,3-1-4,0 0 4,-1 0 2,3 3 2,0-3-4,-4 0-1,4 0 6,0-6 3,0-4-9,3 0 4,-3-4-1,0 1 1,2-4-4,-6 5 2,2 0-1,-3 2 2,-2 3 2,0 1 0,0 2-5,-7 2-9,-3 2-30,-2 2-19,-2 9-19,-2 5-23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38:38.9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D1F339F-04FA-4EA4-8990-19E6C7EFFFCC}" emma:medium="tactile" emma:mode="ink">
          <msink:context xmlns:msink="http://schemas.microsoft.com/ink/2010/main" type="writingRegion" rotatedBoundingBox="2610,8099 2616,11161 2154,11162 2148,8100"/>
        </emma:interpretation>
      </emma:emma>
    </inkml:annotationXML>
    <inkml:traceGroup>
      <inkml:annotationXML>
        <emma:emma xmlns:emma="http://www.w3.org/2003/04/emma" version="1.0">
          <emma:interpretation id="{BE5A7D85-34D9-4C50-8BAA-109CB3BF8D60}" emma:medium="tactile" emma:mode="ink">
            <msink:context xmlns:msink="http://schemas.microsoft.com/ink/2010/main" type="paragraph" rotatedBoundingBox="2610,8099 2616,11161 2154,11162 2148,81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757F46-D9A6-4238-9E2D-5E1D7F63D09E}" emma:medium="tactile" emma:mode="ink">
              <msink:context xmlns:msink="http://schemas.microsoft.com/ink/2010/main" type="line" rotatedBoundingBox="2610,8099 2616,11161 2154,11162 2148,8100"/>
            </emma:interpretation>
          </emma:emma>
        </inkml:annotationXML>
        <inkml:traceGroup>
          <inkml:annotationXML>
            <emma:emma xmlns:emma="http://www.w3.org/2003/04/emma" version="1.0">
              <emma:interpretation id="{1FA4FF68-E6AB-4F74-973E-E36402DF7078}" emma:medium="tactile" emma:mode="ink">
                <msink:context xmlns:msink="http://schemas.microsoft.com/ink/2010/main" type="inkWord" rotatedBoundingBox="2610,8099 2616,11161 2154,11162 2148,8100"/>
              </emma:interpretation>
              <emma:one-of disjunction-type="recognition" id="oneOf0">
                <emma:interpretation id="interp0" emma:lang="tr-TR" emma:confidence="0">
                  <emma:literal>beĞ@yooğğe</emma:literal>
                </emma:interpretation>
                <emma:interpretation id="interp1" emma:lang="tr-TR" emma:confidence="0">
                  <emma:literal>bĞ@yi@ağe</emma:literal>
                </emma:interpretation>
              </emma:one-of>
            </emma:emma>
          </inkml:annotationXML>
          <inkml:trace contextRef="#ctx0" brushRef="#br0">303 46 24,'0'-2'12,"0"2"2,0 0 10,0 0 1,-2 0-12,2-2-5,0 2-2,0 0 1,0 0 2,0 0-1,0 0 1,0 0-1,0-2 8,0 2 1,0-2 4,0 2 2,0-2-6,-2 0-4,1 0-2,1 0 1,-2 2-1,-3-2 4,3 2-2,0-2-7,-1 2 0,1 0-2,0-2-4,1 2 0,1 0 0,-2-2 1,-2 2-1,3-2 0,-1 0 2,0 0-1,0 0-1,1 2 0,1 0 0,-2-2 4,0 2-3,1-2 1,1-2 1,-2 4-1,-2-4 1,1 2 0,-2 2-2,1 0 1,-3 0-2,2 0 0,-4 0-3,1 6 4,1-2 0,-2 0 3,6 2 0,-2-2-1,1 2 1,2 0-4,-5-2 0,4-2 0,-2 2 27,1 0-20,1 0-4,1 0 1,0 0 1,-1-2 3,3 0 1,-2 2 0,2-4 2,0 2-2,-2-2 0,2 1 0,-1 1-2,-1 3 0,0 5 0,-3 3-1,3 4-1,1 3 0,-1-2-1,-2-1-3,4 1 1,0-2 0,0 2-1,0 2 0,0-5 4,0 0-3,2-4-1,0 0 0,1 2 3,4-7-1,-5 2 0,1-2-2,1-2 1,-1 2-3,4-2 1,-3 3 0,1-4 1,0-1-1,0 2 0,1 1 1,0 1-1,1-3 0,-3 5 1,1-4-1,4 2-1,-4-1 1,4-1 0,-3 0-1,0 1 1,-1-3-3,2 2-2,-4-4 1,1 2-3,1-2 1,-2 0 1,3 0 0,-1 0 3,3 0 3,-1-8-2,0 1-1,2-1-1,-6-1-1,4-1 6,-2 6-2,-1-1 0,-2-2 0,-1 1 0,1 0 0,2 2 0,-3 3 0,-1-6 2,0 3-3,0-4 2,0 2-1,0-2 1,0 1-1,0-4 0,-1 0 2,-3 1 0,2 2-3,1-1 2,-5 2 1,1-3-2,-2 2 0,4 3 8,-4 1-1,2-1 0,0 1-2,-4 2-3,-1 0-1,1-2 1,0 4-2,2 0 0,2-2 0,-4 2 0,-1-2 1,3 0 0,0 2-1,2 0 0,-2 0 4,0 0-2,-1 0-1,1 0 5,-2 2-6,4 2 0,1 0 4,-1-2-1,2 0-2,-3 0 0,3 2 3,-2 3-3,1-2 1,-1 3 1,-2 3 2,0-1 3,2 3 0,0 2 3,3-2-5,2 2 0,0 1-3,0-2-3,0 1 0,5-2 4,1-1-3,-1 1-1,2-5 0,0-1 0,1 3 0,1-7 0,1 1-2,1-2 2,1 0 0,2-2 0,-6 0 0,4 0 0,-1 0 0,1-6 0,-2 1-1,1-5-1,-3 1 0,3-2 1,1-5-1,-7 5-1,5-6 3,-4 3 0,-1-4-1,-2-2 1,-1-1 0,0 2 0,-2 0 0,0 2 0,0 2 2,0 1-2,-4 0 0,-4 0 0,-3 1-1,3 1 1,1 0 0,-2 4-1,-1-1 1,1 1 1,-1 3-1,1-1 0,4 2 0,-4 0 3,0 2-3,3 0 4,-3 0 2,5 2 1,-4 0 4,3 0-3,1 0-3,-3 0 0,4 0-2,-2 4 0,-1 8-2,1 1-1,0 0 0,-2 4 0,2 1 0,1-4 3,1 6-2,3-2 0,0 2-1,0 3 0,0-4 0,-2-2 0,2-4 0,0 0 1,0-5-1,0 0 1,0 0-1,4-6 0,-1 2 0,2 2 0,0-1-1,2 0 2,0-1 0,2 0-1,0-3 0,-4 1 0,2 0 0,1-2 0,-1 0 0,4 0 1,-4-2-1,1-1 0,4-5 1,1 3-1,-5-6 0,3-2 0,-6 2 0,7-6 2,-7 2-2,2-4 0,2 2 0,-9-2 0,1 3-2,-1 0 2,0 3-1,0-4 1,-1 6 0,-8-4-2,4 3 2,-2-1 0,-5 6 0,5-1 0,-5 3 2,1 1-2,-1 0 0,0-2 0,2 2 1,-6 1-1,1 1 2,-1 0-2,0 1 0,1 1 0,3-2 7,0 2-1,1 0 2,4 0 3,-1 0-2,4 0 0,-3 3-5,0 2-3,2-1-1,2 8 0,1 1 0,0-2 0,-1 4 0,1 0 0,0-2 0,2-1-1,0 2 0,0-2 2,5-2 0,-1 7-1,1-4 0,-3 0 0,5 2 0,-2 0 0,0-3 0,2 2 2,-3-4-2,4 0 0,-3-2 0,4 2 0,0-3-1,-2-4 1,1 2 0,-3-4-1,2-1 1,2 2 0,-2-2 0,2 0 0,-2 0 0,-2-2-1,2-4 2,-2 3-3,2-4 3,0 1-1,-4 0 0,1-4-2,-1 1 2,1-7 0,1 5-1,-2-4 1,1 0-3,-4-4-2,3 2 2,-3 0 1,0 3-1,0 1 0,0-2-1,0 3-2,-5-2 1,1 0-3,-2 4-1,-1-1-3,1-1-4,-2 2 6,-1 2 8,2 0 0,2 0 2,-2 6 0,4 0 3,-4 2 2,2 0 1,-1 0 2,-1 0-6,2 0 2,-2 0-6,-1 4 4,2 6-1,1-1-1,0-2 0,0 5-1,0 4 2,3-4 1,0 6 1,2-3 0,-3 3-1,3 2 2,0 0-3,0 0 2,5 0-1,-2-2-1,1-1 1,1 0-1,0-4 3,2 5-2,0-6-2,2 1 0,-2-5 2,1-1-1,1 1-1,1 2 0,-1-1 1,1-3-1,-1-1 1,0-1 0,-6 2-1,6-4 0,-2-1 2,-2-1-3,4 0 2,-2 0-2,-2-1 1,2-9 0,1-1 0,3 0 1,-1-9-2,0 0 0,-3 2 1,-1-3-6,0 0 0,0 2 4,-1-3-3,0 2-2,-1 0 4,1 2 1,-5 2 1,0 4-2,0 3-3,0-1 2,0-1-2,0 4 2,-5-3-2,1 5 0,-1 1 1,0-2 5,-1 1 0,1-1 3,-3 0-1,-1 2 2,4 2-1,0 0-1,-1 0 0,3-1 0,-2 1 0,1 1-2,1 1 0,-1 0 0,1 0 3,-2 0-2,0 3 0,-2 2 1,1 0-1,3 6 0,-1 3-1,-1-4 0,2 3 2,1 2-2,0-2 0,1 4 2,1-2 1,0 1-2,0 1-2,0-2 2,1 0 1,5 2 0,0-2-2,0-2 0,2 1 0,1-8 1,0 2 0,1-1-1,4-3 0,-5 2 0,3-4-1,-7-2 1,2 0 0,1-2 0,5-2-2,-3-2 3,-1-1-1,-4-2 0,-2-1-3,4-2 3,-3 2 0,3-1 0,-2-4-7,-2 0 3,1-3-3,1 2-2,-5 2 0,2 4 7,-1-1 2,-1 2 0,0 1 0,0 3 0,0 0 1,-3-1 1,-2 1-3,3-2 1,-3 0 0,0 1 1,3 1-2,-5 1 0,3 0 1,-1 0 0,0 1 0,-4-3-3,1 4 3,-3 0 4,3 2 3,1 0-1,0 0 1,2 0-5,-6 4 1,3 4-1,-5 1 0,7 2-2,-1 2 0,1 1 0,0-2 0,4 0 0,-3 4 0,3-4 4,2 2-3,0 0-1,0 4 0,0-5 1,2 2-1,5-2 2,-4 2-2,4-2 0,0-1 2,-4-2-1,6-2-1,0 0 0,-4-1 0,2-2 0,0-2 1,-4-1-2,1 0 2,-3-2-1,-1 0 0,2 0 0,1 0 0,-3 0 0,6-4 3,-5-3-2,1-2 1,5-6-4,-3 3 2,-1-4 0,-3-3-11,0 1 0,0-2 0,-3 0 4,-1 2-2,2 2-1,-1 3 3,-2-4 0,-2 7 1,0 0-1,2 1-2,-2 4-2,2 0 3,-2-2 1,-2 4 3,2-1 0,-2 4 1,2 0 4,1 0 0,-7 0 1,6 0 1,-1 0-3,3 0 0,1 0 2,1 4 0,-4-1-1,0 2-1,3-2 0,-1 3 0,0 0 0,2 0 0,-3 3 0,1-4 0,2 1 0,-2 4 0,-1-2 0,1 0 1,2 0-1,-3 0 0,1 1 5,0-2 1,2 3-1,-3 0 0,1-1 0,2 0 2,-1-5-1,4 5-3,-1-4 1,-1 0-4,2 3 0,0-1 3,0-2-2,0 2 0,0-4 0,0 0-2,0 2 1,0-3 0,0 4 0,0-2 0,0 0 0,2 2 0,-2 0 3,3 1-2,2 1 2,-1-1-2,-1 1 1,1 2 0,-3-3-1,3 1 0,1-1 0,0 3-1,0-7 0,-1 3 0,-1-4 0,-1 2 1,2 1 1,-1-1-1,0 0-1,4-1 0,-7-2 0,4 2 1,1-3-1,-2 0 1,4 0-1,-3 0 0,-1 0-1,1 0 1,-2-4 0,3-1-3,-4-4 2,3-1-5,-2-3-3,-2-2 1,0-2 1,0 0-3,0-1-4,-2-3 1,-2 4 1,-2-2-3,-1 1-2,1 3 6,-2 4 7,1 2 0,2 5 4,-2 0 0,-2 2 3,0 0-4,1 2 2,-3 0 1,4 0 1,2 0-1,-3 2-2,1 0 0,0-2 3,0 2 0,2 2-3,-2 2 0,3-4 0,-3 1 2,4 1-2,1-2 0,-1 3 7,-1-3 0,-1 4-1,0 1 2,0 1-1,-2 2 5,0-1 1,2 1-2,-1-4-5,3 5-1,-2-1-2,3-2-2,-5 0 0,4-4 1,1 1 0,2-1 2,0-2-4,0 1 0,0 1 2,0 4-2,5 0 8,4-1-3,-4 2-1,4-1-2,-2 3 1,-1-1 0,3-3-1,-4 2-1,2-1 0,0 0 1,-2-2 0,2-1 3,0-2-1,-3 1 1,3-2-1,-4 1 2,2 0-3,-5-1-1,2 0 1,0-2-3,-1 1 0,3-1 2,-1 0 0,-1 0 1,3 0-4,-5-3 2,4-2-1,-1 0 0,-1 0-2,0-4 3,-2-3-2,0 1-2,0-6-4,0 4-1,0-4-1,0 6 0,0-5 1,0 7 1,0 0 5,0 1 2,0 2 0,0 4-3,-2-2 1,-3-2-2,1 2 0,-3-2-2,2 0 5,-2 4-2,4 0 4,-4-2-2,2 0 2,1 3 2,-3-1-1,-1 0-1,4-2 0,-3 4 0,4-1-2,1-1 0,0 2 2,1 0-2,-1 0 0,0 0 1,2 0 0,0 0 0,0 0 0,0 0 0,0 0-3,0 9 0,4-2 3,1 5 0,-4 0 0,3 0 1,1 1-2,0-1 2,4 1-1,-2-2 0,-2 1 5,2-3-3,-2 2 0,0-3 0,2 0 0,-3-1 2,1-2-1,-2-1 0,1-4-1,1 2 1,2-2 0,0 0 0,0 0-1,-2 0 0,2-6 0,2-1-3,-6-2 2,2-3-1,0 1 0,2 0 0,-5 0-2,3-7 2,-3 2-4,2-1 4,2-4-11,-2 5 5,-2-1 3,1 6 0,-3 0 4,0 5-1,0 1 0,2 3 0,-2-1 2,0 3 1,0 0-1,0 0-1,0 0 1,-2 0 1,-1 0-4,-4 0 1,-2 0 0,2 0 1,-2 5-1,6 0 2,0 1-3,-1 2 2,2-5-2,-3 3 2,2-4-2,1 1 1,-3 4-1,3-4 0,2 1 2,0-2-2,0-2-1,0 1 0,0 3 2,4 0 0,1 0 0,-2 2 4,2 0-2,1-2-1,-1 0 0,3 1 1,-4-2-2,3 2 0,0-5 2,-2 1-1,4 1 1,-3-2 1,5 0 0,-2 0 2,-1 0-3,3 0 3,-5 0-2,7-3-1,-8-2 1,9 3-3,-9-6 0,0 2 0,4 0-4,-6-4 3,2 1-4,-1 0 0,-2-1-3,1 0 1,-3-1-1,0 0 2,0 2-1,0-3 2,0 3-1,-3 0 1,-6 1-3,4 2 0,-7 2 4,5 0-2,-7 0 0,2 2 2,0 2 0,-4 0 3,4 0 1,0 2 0,-4 6 5,2 2 0,2 1 0,0-2 2,0 1 3,3 1-1,1-3-5,1 3-3,5 2-1,-3-5 0,3 5 1,0-4-3,2 0 1,0 2 1,0-1 0,2-4-3,3 0 4,0 1 0,-1-6-1,1 3 0,0-3 0,-1 1 2,-2-2-2,1 0 0,-1 0 0,5 0 7,-4 0-3,2-5 3,2-5-1,-2-6-3,1-1-2,1-3-2,-1-1-2,-2-1-2,1 1-2,-3 4-12,0 2-12,-2 5-3,0 4-22,0 3-45,-11 4-119</inkml:trace>
          <inkml:trace contextRef="#ctx0" brushRef="#br0" timeOffset="4145.647">372 66 40,'0'0'16,"0"0"-8,0 0-6,0 0-3,0 0 0,0-2 2,0 0 20,0 0-6,0-2 3,2 4 5,-2 0-8,0 0 3,0 0-5,0 0-1,0 0-4,0 0-8,0 0 0,0 2 0,0-2 70,0 0-53,0 0-7,0 0-5,0 0-2,-2 0 1,2 0 6,0 0-2,0 0 2,0 0-5,0 0-3,0-2-4,0 0 4,0 2 15,0-2-4,0 2 3,0-2-3,0 2-5,0-3 3,0 3 1,0 0-1,0 0-1,0 0-2,0 0-2,0 0-2,0 0 3,0-1-1,0 1 2,0-2-4,-3 0-1,-1 0 3,1 2 2,1-2 2,-2 2 2,4-2-7,-1-2 3,1 2-3,-7-2 0,3 0-4,3 2 2,-3-2-1,1 0 0,1 2-2,-5-2 0,5 2 3,-1 0-3,-1-2 0,3 0 2,-5 2-1,3 0 5,1 0-1,1 2-2,-3-2 0,1 2 3,-4 0-4,1 0 3,3 0-3,0-2-2,1 0 0,-5 2 0,2 0 2,1 2-2,1 2 0,-4 0-1,-2 0 1,2-2-1,2 0 1,2 2 0,-1-2 2,1 2-1,-4-4-1,2 0 0,1 2 0,1 0 0,-1 0 2,1 0-3,1 0 1,-5 0 0,0-2 0,2 2 1,2 0 0,-1-2-1,2 4 0,-1 0 0,-1 0 0,-1-2 0,2 2 1,1-1-1,-3 2-1,3 1 1,-1 0 0,-1-2 0,1 0 0,3-1 0,-2-1 0,2 1 0,0-1 0,-2 0-1,-1 2 1,1-2 0,-1 0 1,1 0-1,2 0 0,0 4 1,0-5-1,-4 3 0,1-1 0,1-2 2,2 3-2,-3-1 0,1 1 2,0 2-1,-1-1-1,-1 2 0,3-4 3,-3 3-3,4 1 0,-3-2 4,1 3-2,0-4-3,-1 2 2,3 2 2,0-4-4,-4 2 2,4-4-1,-1 0 0,-1 2 2,2 0-2,0 0 3,0 2-1,0 1-1,0-2 4,0 5-1,0-1-2,0-1 2,0 3-3,2 0 0,3-1 1,-3 3-1,-1-1-1,1-3 0,0 1 2,1 1-1,-1-3-1,3 1 0,-1-2 0,1-2 2,0-1-1,-2 4-1,3-3 0,-1 0 0,0-2 0,-2 1 0,3-2 2,-6-2-2,1 4 0,1-3 0,-2 1 0,5 0 0,-1-2 2,-3 2-2,5 0 0,-6 0 0,1 2 0,3-2 0,-4-1 0,3 1-4,-3-2 3,2 2-3,-2-2-2,0 0 4,0 0-1,2 0 2,-2 0 2,0 0 3,0 0 1,0 0-1,-2 0-5,-3-4 1,1-5 0,3 1-3,-5-1 3,1-1-4,0-5 1,0 3-2,1-4-2,1 4-6,-2-4 4,1 3 3,1-4 2,-1 5 1,3-1-2,-1 1 5,0 2 0,2-2-1,-3 3 1,1-2-1,0 1 1,2 0 1,0-2-1,0 2 0,0 0-1,-1 2 1,1-3 2,-4 1-2,2-2 3,1 1-2,-1 0 1,2 0-1,-2 4-1,2-1 0,-3-6 1,-1 5 0,3 0 0,-1-1-2,2 4 2,0 0 1,0 0-1,0 2 0,0-2-2,0 0 1,0 4 0,0 0 0,2-2 0,-2 0 0,3-1 0,2 1 0,-5 3 0,5-2 1,-1 0 2,-1 1-5,1 0 4,1 0-1,0-2-2,-1 0 2,1 3 0,-2 1 1,1 0 2,-1 0-2,1 0 3,-1 0-1,4 0 0,-2 0-3,2 5 0,2-1 2,-2 0-2,1-2-1,1 1 0,0 0 0,-2 0 0,0-1 0,3 3 0,-3-1 0,0-2 0,0 0 1,0 0-1,1 0 0,-1 0 0,-2 0 0,1 0 0,-3 0 0,0 0 0,1-2 0,-1 3 0,-3 0 0,6-1-1,-3 2 1,1 0 0,-3-2 2,1 2-3,0 0 2,-1-2 0,5 0-1,-6 0-1,1 0 1,1-2 0,-2 0-3,2 0 3,1 0-3,-3 0 1,2 0 0,-2 0-5,0 2 1,0-2 2,0 0 0,0 0 1,0 0 4,0 0 2,-3 0-2,-4 0-2,0-4-3,-2 2 2,0 2 0,2 0 0,1 0 2,-1 0 0,0 0 0,0 0-2,-2 0 1,2 0 1,-1 0 0,1 0-6,1 0 6,-2 0 0,3 0 0,-1 0 0,1 0 0,3 2 0,-1-2 1,0 2-1,-1 0 3,2-2-3,1 4 0,-5-2-2,1 4 4,0 0-4,0 2 2,0-2 0,-1-3 2,3 0-2,-4-1 0,4 3 2,-3 0-2,5-1 0,-3 0 4,1-2-2,1-2 2,0 2 0,1-1 1,1 3-3,-2 0 0,2-2 1,-2 1-3,2 1 0,0 2 0,0 1 0,0 0 0,0 2 0,0 0 1,0-2-1,2-1 0,0 1 4,-2 2 1,1-3-3,-1 2 0,2 0-1,-2-2 1,0 1-1,0-2 1,0 1 0,0 0 0,0 2 0,0-3 1,0-1 0,0 0-1,0 1 1,-2 1-1,2 1-1,0 1 2,0 2-1,0 1 0,0-3-1,2-2-1,-2 2 0,0 1 1,2-1 0,1 0-2,-3-1 2,2-1-1,0-2 0,-1-1 0,-1 1-1,4 2 1,-2-2-2,1 4 3,2-1-2,-3-1 1,1-1 0,3 1 0,-3 0 0,-1 1 0,1-3-1,-1 0 2,0-2-1,-2 0-1,0-1 2,0 1-1,0 0 0,2-2-2,-2 0 1,1 0 0,-1 0 1,0 0 0,0 0-4,0 0 5,0 0-2,0 0 2,-3-4-2,-1-1-20,-1-5 9,-2-5 3,4 2 1,-4-4-4,2-2 1,-1 0-1,1 0 2,0 5 5,2-3 2,-3 5 4,3 4 0,-2-1-1,1 2 0,1 1 0,1 0-1,-1 3-1,1-3-1,-3 4-3,1 0 1,1-2 2,-2 0 3,1 2 0,-1-3 0,3 2 0,0-1 0,1 2 0,-1-2-1,-1 0 1,1 0 0,0 2-2,-3 0 2,3 2-1,2 0 1,0-2-2,0 0 1,0 0 2,0 0-1,0 2 0,0 0 0,0-3 1,0 3-1,2 0 0,-2 0-2,0 0 2,0 0 0,0 0 4,0 0-1,0 0 3,0 0-1,0 0 3,0 0-1,0 0-4,0 0 1,0 0-1,0 0 4,0 0-5,0 0 1,0 0-2,0 0-2,0 3 0,0 5 1,0 0 0,0 6 2,0 0-1,0 0 0,0-1 2,5 4-1,-3-4 0,1 4 1,1-4 2,-3 3 1,1-2-1,0-2 1,0 0-4,1 0 0,-1-2-1,0-1 2,1-2-3,1-1 0,-4 0 3,0-4-3,1-2 0,-1 0-3,2 0 2,-2 0 2,0 0 1,0 0 4,0 0-1,0 0-1,2-6 2,1 0-2,-3-1-2,0-3-2,0-1 0,0-1-3,0 0 2,-3-2-2,-1-2-2,1 2 1,-2-1 1,3-2-6,-3 2 3,1 0 0,1 4 1,-1-1 2,3 5-1,-1 0 1,0 1-2,2 2 2,0 0 0,0-2-1,0 2-5,0-2-4,0 0 1,0 1 1,0-2 5,0 1 2,2-1 2,0-2 2,1 0 0,0 2-1,1 2 1,3-1 0,0 0 0,-2 1 0,2-3 0,2-1 0,-1 5 1,1-1-1,-4 2-1,2 1 1,0 2-5,-4-2 2,1 2-1,3 0 2,1-1 0,1 1 2,0-2 0,-1 2 0,-2 0-1,0 0-4,1 0 9,2 5-2,1 0 0,-3 4 0,0 2-1,2-1 2,0-2-3,-1 2 0,1-2 0,0 2 2,1-5-2,2 0 0,-2-1 0,-1-2-2,0 0 2,-2 2 0,-2-2 0,4 2 0,-4-2-5,-4 6 2,5-6-5,-3 6-12,4-2-28,-5 4-26,-2 2-59,0 0-98</inkml:trace>
          <inkml:trace contextRef="#ctx0" brushRef="#br0" timeOffset="38713.267">107 126 27,'0'-4'21,"0"0"-6,0 1-7,0 1-6,0 0-1,0-2 0,0 0 1,0 1 0,0-1 5,0 2 4,0-2 1,0 2 2,0-1 2,0 3 2,0-1-8,0-1-4,0 0 0,0-1 7,0 1-2,2-1-5,-2-3-5,0 0 0,3 2-2,-3 2 2,2 0-2,0 2 1,-2 0 0,0 0 4,0 0 3,0-5 1,0 5 0,0-1-1,0 1-3,0 0-1,0 0-2,0 0 0,0 0-1,0 0 0,0 0 2,0-2 0,0 2 0,0 0 11,-2 0 7,2 0 4,-2 0-12,-1 0-13,3 0-4,-2 0 0,2 6 10,0-2 9,-3 2-11,1 0-2,-1-2-1,1-1 0,0 1 5,0-1-5,1 1 3,1 0-2,0 0 1,0 4-1,0-3-1,0 3 0,0-1 1,0 1 0,-2-1 0,0-1-1,2 2 0,-5-2 0,5-2 1,-2 4-1,2-2 0,-1 2 2,1 2-2,0-2 0,0 0 0,0 2 0,0-3 1,0 0-1,0 1 0,-2-2-1,2-1 1,0-3 0,0 2-5,0-2-1,0 0 5,0 1 0,0 1 2,3 0 4,-1 2-5,3-1 0,-3 1 3,1 0-3,1-1 0,-2 3 2,1-5-2,-1-1 0,1 2 0,-3-4-1,2 0-6,0 4 7,-2-3 0,1 4 4,3-3-6,-2 2 0,1 0 0,-1-4-5,1 4 9,1 1-1,-1-4-2,1 1 2,-1-2 2,4 2-5,0-2 1,-4 3 2,4-2 3,-3-1-5,-1 0 1,2 0 0,1 0 0,-3 0 0,4 0 0,2 0 0,-4 0 0,5 0 0,1 0 1,-3 0-2,1 0-2,1 0-1,-3 2 1,2 3-4,0-4 4,-4 3-7,2-1-3,0-1 9,-4 0-4,4-2 5,2 1-1,-8-1 0,5 0 1,-1 0-2,2 0 2,-4 0 6,2 0-3,-1 0 0,1 0 0,-3 0 1,-2-3-1,3 1 0,2-1 0,1-2-3,-1-2 2,0 3-9,2 0-4,0-2 0,-4 2-3,4-4 7,-3 1-2,1 2 6,0-3 1,-2-1 1,1 6 6,1-2-2,-3 2 0,0 3 2,-2 0-2,3 0 1,0-2-1,-1-1 0,2 2 0,1-1 0,-2 0 0,3-1 0,-6 1 0,1 0 0,-1 2-3,0 0 3,0 0 0,0 0-1,0 0 2,2 0 3,-2 0 0,0 0-2,0 2-2,0 2 0,0-1-2,0 0 0,-2 2 4,-1 1 32,-1-1-20,-1 3-2,0-3 4,1 1-2,-2 0-5,6 2-4,-2-2-1,-3 4-3,5-2 0,-2 0-1,2-1 0,-2-4 2,0 3-2,-1 0 0,0 2 0,1-3 1,-3 1 1,3-1-2,-2-1 0,1 2 1,0 0-1,1 1 8,-5-3-4,3 2 1,1-1-3,-2-3-1,0 4 2,-1-1-1,-1-1 4,4 2 0,-4 0-1,2 0 1,0-3-2,5 2-3,-6-1-1,5 2 0,-1 0 0,-1 0 0,1-4 0,2 0-4,-2-2 2,2 0-5,0 0-4,0 0 5,0 0 5,0 0 0,0-2 1,0 2 0,0 0 16,0-4-13,0 2 0,0 0-3,0 2 0,0 0 2,-3 0-2,-4 0 0,0 0-12,2 4-4,-2 0 10,-4 1-6,4-2 22,-1 2-5,3-2-6,3-1 2,-5-1 9,5-1-4,2 0-4,-3 0-1,3 0-1,-2 3 0,0-3 0,2 0-2,0 0 2,0 0-11,0 0-5,0 0-6,0 0 24,5 0 0,-1 0 1,-1-4 0,3 2-2,-3 0-1,4 1 0,0 1 0,-2-3-14,2 1-2,2 2-4,-6 0-13,6 0 18,-2-2-4,-4 1 15,2-2-1,-1-1 6,3-5-2,-4 1 1,2 3 0,1-2 0,-1 0 0,-2-3 1,4 4-1,-3 1 1,1-1-1,-4 2 0,1 3 1,-2-5-1,0 2 0,0 2 1,0-2-1,0 1 0,0 1 1,0 2-1,0 0 0,0 0 0,0 0 2,0 0-2,-2 0 0,2 0-8,-6 2-1,2 3 16,-5 1-7,1 0 0,1 3 7,2-3-2,-2 3 1,-2-1 3,4 1-1,-4 0 2,2-6 0,6 5-7,-5-3 0,3 1 0,-2-3-2,1 0 1,-3-1-2,2 0 0,2 1 3,-2-2-1,-1 1 1,1 0 1,0-2 0,1 0 6,-1 0 1,2 0-5,-2 0-3,-1-2 4,-4-4-2,1-1 8,1-2 9,-3 3-10,1-4 1,-2 4-4,1 2 2,1-2-6,0 0 4,3 4-2,0-2 2,0 0 3,0 0-3,4-1-6,-1 1-1,-1 1-2,0-3 0,1 2 0,1 0 1,-2-1-2,1-3 1,-1 2 2,3 1-2,-3-1 0,5-1 0,-3-3 8,1 2-5,0 1-3,-1-1 0,1 0 0,0 0 0,-1-1 0,1 2 2,0 4-3,2-2 2,0 4 1,0-3 1,-1 3 0,-3-6 2,1 2 2,1 1 2,0 1-1,-3 3-5,5-5-1,-2 2 1,-1 1-3,3-2 0,0 2 0,-2 0 1,2 1-1,0-5 0,0 6 0,-3-4 0,3 2 0,-2 0-2,2-3 3,0 3-2,0-2-1,0 2 2,0-1-2,0-1-1,0 4 0,0-4 0,0 2-1,0 2 1,2-2-1,-2 2 5,0 0-1,0 0 0,0 0 0,0 0-1,0 0-3,0 0 1,0 0 0,0 0-4,0 0 3,0 0-3,0 0 0,0 2 3,0 0 6,0-2 8,0 2-4,0-2-5,0 0-2,0 0-3,0 0-6,3 0 5,-1 0 6,-2 0-1,1 0 0,3 0 6,-1 0-8,1 0 3,-2 0-1,-2-2 0,3 0 0,-3 0 1,2-2-1,0-1 6,-1-2 1,-1-3-6,0 2 3,4 2 1,-4 0-3,1 0 7,-1 1-2,0-4 3,0 3-4,0-1-3,0 0 3,-1 3-1,-1-1-2,2 2 1,-2 1 0,2 0 4,0 2-1,0 0-3,0 0-5,0 0-1,0 0-5,0 0 0,0 2 0,0 3 1,0-2 0,0 3 5,2 3 2,1 0 7,-1-1-5,2 6-2,-1-4 0,2 2-1,0 1 0,4 2 0,-4-2 1,2 0-1,-3 2 0,1-1 0,-2-1 0,3-4 0,-3 3 0,2-2 2,0 2-3,2 0-1,0 0 0,-3 0 1,-1-2-3,1-1-1,-1-2 0,2 1-1,-1-1-1,1-1 1,-2-4-2,1 4-3,1-2 0,0-3-3,0 3 0,4-2 5,-2-2-4,2 2 7,-2-2 0,0 0 2,1 0-6,1 0 4,-2 0 4,0 0-2,0 0-1,0-2-1,-2 0-2,2-2-5,0 3-8,-4-1 9,4 2-11,0 0 9,-4 0 3,1 0-1,3 0-3,0 0 0,-6 0-3,3 0 7,-2 0 3,3-4-5,-4 0 4,6 0-4,-1-1 1,-3-1-11,1 0 13,1 2 4,-4 3 11,3-3-4,-1 2-2,6-2 2,-4 1 3,0-5-4,4 4 0,-7-2 0,1 4-2,-1-1 4,0 3-3,-2-2-6,0 2 2,0 0 4,0 0 2,0 0 3,0 0 5,0-2 0,0 2-2,0-2 5,0 2-2,0-1 0,-2-3-3,0 3-6,1-2 1,1 1-1,0 0-1,0 2 0,0-1 6,-2 1 2,2 0 7,-2 0-3,-3 0 3,0 1-2,1 3 7,1-1-9,1 2-3,-3-2 5,1 1-4,1-1-4,-1 1-2,3 2 0,1-1-1,-2 0-1,-3-2 2,5 3 7,-2-2 4,-3 1-3,5 1-1,-5 1-4,-1-1 0,3-2-2,-2 4-1,0-1 3,-1-1-4,1 3 0,0-3 0,3-2 2,1 2 2,-5-5 4,5 2 2,-3-2 2,-1 2-1,2-3-1,1 2-3,-2-2-2,1 0-3,1 0 0,-5 2-3,6-1 0,-6-1 2,3 3 1,1-3 2,-1 0-8,2 0 2,1 0 0,1 0-67,0-4-28,0-4-17,0 0-11</inkml:trace>
          <inkml:trace contextRef="#ctx0" brushRef="#br0" timeOffset="31144.8157">301 2590 0,'-3'-2'16,"3"-2"-10,0 2-4,0-2-2,0 0 0,0 1 2,0 3-1,0 0 1,0 0 3,0-2 5,0 2 0,0 0-3,0-1 2,0 1-1,0 0 1,0-2-1,0 0-3,0 2-1,0-4 3,0 4 2,0-2 0,0 2 1,0 0-2,0 0-1,-6 0 3,5 0 1,-1 0-2,2 0-2,-2-2-1,-1 0-2,1 0-1,-1 0 2,1-2-2,-2 0 8,4 0-1,-1 3 4,-1 1-1,0 0 4,-3 0-4,2 0-2,-4 0-15,0 3-6,0 5 12,-2-2 1,-1 0 5,1 0-5,0-1 4,2 2-7,2-1 0,-2-4-2,2 2 3,0-4 14,0 2-6,1 2-3,-3-1-2,4-1-1,-2 1-1,1 2 0,1-3-1,-1 5-1,-1-3 0,0 2 0,0-1-1,1 3 2,3-1-2,-3 2 2,2 1 1,-1 2 1,3-5 0,0 4 1,-2-1-1,-1-1 0,3 0 0,-2 1-1,2-2 0,0 1 1,0 0-3,0-1 0,0-1 5,5 1-4,-1-2-2,-3-2-2,5 1 3,-3-1 0,2 2 5,-1 1-2,1-1 1,0-3 1,0 2-2,0 0-1,-1 1-1,1-1 0,0-2-1,1 0 0,0-1 0,1 2-3,-1 0 3,-1-3 0,-2-1-1,4 2 1,0-2 2,-2 0-1,4 0 0,-4 0 0,-1 0 0,2 0-1,-2 0 0,1 0 2,0 0-2,2-2 0,0-1 0,-2-2 1,2 0 0,-3 1-1,3-6 0,-6 4 4,5-2-2,-5-2-1,1 1 0,3 1 2,-5 0-2,0-1 1,0 0-1,0 1 0,0 1 0,-1-4-1,-5 3 0,3-4 1,-6 4-1,2-2-1,-1 2 1,-1-2-1,-1 5 1,1-6-1,0 3 1,-1-1 0,1 3 0,1 3 0,1-3 0,0 3 6,0-2 0,2 5 0,-4-2 2,2 2-6,-2 0-3,2 0-2,-1 7 4,1-2 5,0 2-1,2 6-8,0 0 6,3-3 4,-2 5-2,4-2-3,0-2-2,0 3 0,0 1 2,0 0-2,0 4 1,4-4-1,-2 1 0,6 0-1,-4-5-2,1 0 0,2-1 1,3 1-3,-1-3 1,0-4 4,-1 1 0,-1-1 9,2 0-9,-1-1 0,-2-3 1,1 0-1,1 0 0,-1 0 1,3 0 3,-1-1-4,3-1 0,-1-4 0,-4 1 3,-1-3-1,0 0-1,-1 1 2,-3 0-1,1-1 2,-1-2-3,-2-4 2,0 0 0,0-1 0,0 2-2,-5-4-1,-2 2 0,-2-2 2,0-2-1,1 4 0,-4-2-1,3 6 0,-1-3-2,1 1 2,-3 10 0,0-5-1,-2 4 1,-2 2-2,2 0-3,2 1 3,-2 1 0,6 0 2,-3 1 0,6 6 0,-3-2 14,1 2-12,3 2 6,-1 3-9,0 1 1,1 2 0,3 3 0,1 2 0,0 1 3,0-1-2,0 1 2,3-1-3,4-1 0,2 0 0,1-4-1,0-1-8,1-3 11,1-2-4,-2 1-1,1 1 3,-3-7 6,-1 4-6,0-8 0,0 2 0,0-2 2,2 0-1,-2-2 0,5-6 2,-7-1 0,4-3 1,-3-1 0,1-2-1,-1-5-2,-1-2 1,0-2 1,-2 0-2,3-3 0,-5 1-1,-1 1 0,0 0-1,0 7 1,-5-3-2,-3 4 3,-1 5-2,0 2 1,2 0 0,-1 5 3,1 1-3,-5 0 0,-1 0 4,1 2-5,0 2 0,0 0-3,2 0 4,1 0 0,-1 2 6,1 2 5,0 0-9,4 2 3,-2 1 0,2 1-5,3 3 0,1 3 0,1-2 0,0 7 0,0-2-2,1 2 2,5-1 2,-3 0-2,2 1 0,2-4-1,0-1 1,3-2-5,-1 1 3,1-3-3,-1-1 2,-2-5 6,3 2-1,-3-5-1,2 1 0,0-2-1,-4 0 0,2 0 1,1 0-1,-1-6 5,4-1-5,-8-2 0,1-7 8,1 7-7,-3-6-1,3 0 0,-3-2 7,-1-2-5,-1 1-1,0-2 1,0 1-2,0-1 0,-3 3 1,-8-1-2,4 8 2,-3-3 1,1 3-2,-1 4 0,1-1 0,-1 2 0,1 3 0,-1 0-3,-4 2-4,0 0-2,0 0-1,2 2 4,2 1 5,1 2 2,-1 3 2,3 0-3,0-2 3,0 5-3,2 0 0,1-1-2,1 6 2,1-6 1,1 7-1,1-4-2,0 6 2,0-6 0,0 2 0,0 0-1,0 0 1,3-3 0,6 1-2,-2-2-3,3-3 0,-1 4-4,-2-4 12,3 0-1,-1 1-1,1-5 0,-1 0 0,1-2-2,0-2 1,-1 2 0,1-2 0,3 0 0,-5 0-1,4-4 0,0-4 1,-5-3 0,5 2-5,-5-8 1,6 4 3,-8-4-9,2 1 4,0-4-5,-6-3 4,-1 4-1,0-1 1,0-3 3,-7 6-4,0-1 4,1 2 4,-5 7 0,2 1-1,-4 2 1,-1-1 0,2 5-2,-6 0 0,3 2 4,4 0 1,-1 0-3,2 2-5,-2 3 6,5 1 10,-2-2-6,1 2-1,1-2 3,-2 1-1,4 5 1,0-2-3,1 2-1,-1 5 2,5-3-1,0 6-2,0-5-2,0 9 0,0-4 2,0 1 1,7 0-3,2 2 0,-1-2 0,3 1 2,-1-1-3,-1-3-6,1-2 8,-1-1-2,-1-3-5,1-1 8,-2-1-3,3 0 2,1-1 1,-4 3 1,1-5-3,1-1 0,0 0 1,-1-2 0,-1 1-1,-2-1 0,0 0 0,2-2 0,0 0 1,0 0-2,0-4 1,-3-1-1,3-3 1,-4 1-3,0-5 5,4-3-3,0 2-1,-3-4-1,1 0-1,-3-2 4,-2 3 0,0 0-1,0 1 1,0 0-3,-4 0 1,-3 0 0,4 0 0,-9 1 1,7 3 1,-4 2 0,2 3 0,4 2 2,-6 0 2,0 2-2,2 2 1,2 0-6,0 0-5,1 2 0,-1 6 10,4-2 2,-1 0-7,0 1 6,-1 2 0,1 3-1,0-1-3,2 2 2,0-1 2,0 2-1,0-4 0,2 5-4,3-3 4,4-1-4,-2-2-3,-2-1 4,2 0 0,-2-1-2,2-2 2,0 2 2,0-6 2,0 1-3,0 0-1,-6-2 1,3 0 3,-1 0-2,-1 0-2,5 0 2,-5 0-2,5-5 3,-1-2 6,1-2-6,-3 0 0,1-1 0,-3-3 0,-1 6 0,5-3 1,-6 2-1,0 3-1,0 1 1,0-3 0,0-1-1,0-1-2,0-1 2,-2 1-1,-3 0 0,0-3 1,-1 6-1,3-3 3,-4 4 0,2 1 0,0-2 2,-1 2-3,3-2 1,-4 0-3,4 5 0,-3-2 0,3 2 1,3-2 2,-2 3-1,0 0-1,-3 0-2,4 0-9,-5 0 2,5 4 8,-1-1 0,2 6 7,0 3-7,0-3 0,0 6-1,3 0 1,3 0-1,-3 2 1,2 0 0,-1-3 0,3 5 0,-2-5 0,2 2-1,1-7 0,-1-2-3,-2-2-4,1-2 5,-3-1 0,2 1 6,4-3 0,-6 0-2,4 0 0,-3 0-2,3 0 2,-7-5 0,1-1 5,3-5-4,-2 0 4,-1-1-2,3-5-1,-2 1-1,-2 1-2,0-3 0,0 1 2,0 3-1,0-4 0,-6 3-1,-1 0 0,1 0 2,0 2 0,1 0-2,2 4 0,-4-1 2,0 1-1,2 5 1,-2-2-2,2 2 0,-1 1 2,5 1-1,-6 0 0,7-2-1,-2 2 0,2 2 4,0-2-3,0 2-1,0 0 0,0 0-3,0 0 0,0 0 0,0 0-1,0 0-4,0 0-3,0 4 3,0 4 9,0-1 3,0-1-5,0 3 2,0-1 4,0-1-3,2 2-2,3 0 0,-2 0-5,1-2 2,3-3-5,0 1 6,-4-1-4,4-2 3,-4-2 1,6 0 2,-4 0 0,1 0-1,0 0 1,-2 0-3,3-4 5,0-2-4,-6 1 4,3-6 2,-2 1-1,-1-2-3,1 2 0,0-5 1,0 2 0,-2-2-1,0-1 0,0 0 0,0 0 2,-4 0-1,-1 4-1,3-1 0,-1 4 1,-2-1-1,1 2 1,-3 5-1,2-1 2,-2 2-2,0 2 0,2 0 6,-2 0-8,0 0 2,4 0 0,-4 0 6,0 2 3,3 1-5,3-2 4,-8-1-5,4 0 1,1 0 1,1 0-1,3 1 1,-4-1 0,3 2-4,1-2 0,-2 0 0,2 0-1,0 0 0,0 0-6,0 0 3,0 6-2,0 2 1,0 4 5,3 0-1,3 2 0,-3 0 0,2 0 0,-1 0 0,1 0 0,-2-4 0,1-1-6,3-5 5,0 4-4,-6-3-1,6-1 2,-7-3 3,2-1 0,0 2 2,-2-2 4,0 0-5,0 0 0,0 0 5,1 0-3,-1 0 1,4 0 0,-4 0-1,0 0 1,0-2-2,0-3 1,-4-1-2,3-3 0,-1-2-9,-3 1 7,1 2 2,-3-3 0,-1 6 2,3 1 0,-2 0-2,0 0 0,2 2 0,-4-2 3,2 2-1,4 0-2,-4 0 0,1 0 0,3 1 0,-2-2 0,-2 3 2,3 0-2,1 0 0,1 0 0,0 0-1,2 0 1,-1 0 0,1 0 3,-5 0-4,3 0 0,0 0 4,-3 4-4,3 2 2,2 2-2,-3 0 1,-1 0 0,1-2 1,-1 2-1,4-2-1,0 2 1,0-1 0,0 1-4,2 0 4,0 2 0,1 0-4,2-4 4,-3-3-9,2-2 5,1 4-1,-3-3 3,3-1-1,-2 3 2,-1-4 2,3 2 0,-1-2-2,-3 0 0,4-2 1,-3-2 0,2-1 0,-1 1 3,1-5-2,-3-2 0,3 1-1,-4-1 0,0-2 0,0 3 0,0-3 0,-5 4 0,1-1 0,1-2 0,-1 4 1,-3 0-1,2 2 0,-2-2 1,-3 5-1,3-1 2,3 2-2,-4 1 0,4-1 5,-1 2-3,-2 0-3,4 0 0,-4 0-5,3 0 8,-4 3 4,-1-1-12,0 3 12,2 1-5,2 2-1,-2 0 0,4-1 0,-2 2 1,-2-1 1,3 0-4,-1 1 4,2 2 6,1-1-7,0-1 2,2 4-1,0 1 0,0 3 0,0-3-2,2 4 0,0-6 4,3 4-5,-2-5 1,4 0 0,0-1-1,-2-2 1,2 3-10,-5-8 7,3 3-1,-1-4 3,-1 0 0,4 0 0,-4-2 2,3 0 5,-1 0-7,2 0 1,-2 0 0,4-4 0,-4-2 1,0 1 0,-2-6-1,3-1 0,-3-1-7,-1 2 1,0-7-1,-2 4 3,0-4-1,0 0 0,0 1 2,-6 0-5,-1 2 0,4 3 3,-2 1 2,3 4 3,0 5 0,-3 0 5,3 2 3,1 0 3,-4 0-8,3 0-6,-2 0-4,1 2 4,-1 4 6,1 6 0,-2 0-2,1 1 1,1 2-2,1-2 0,-1 3 4,1-6 1,2 7-3,0-4 2,0 3-1,0-1-1,0 4 1,3-8-5,-1 4 2,5-2 0,-4-3 0,3 1-4,-1-3 1,0-1-1,2 1 4,-2-4 0,2-3-3,-2 4 3,-1-5 0,-3 0-3,1 0 3,2 0 3,-1 0-1,2 0-2,2-2 0,0-4 2,-2-4-2,2-1 0,-2 2 5,4-5-5,-4 3-3,2 0 3,-2-2 0,-3 3-4,0 0 1,1 5 1,-3 2 1,0 1 2,0 1 1,-1-2-2,-3 3 0,-3 0-1,0 0-10,2 0 4,-4 4 7,1 1 0,-3 4 16,1 1-16,0 1 0,-1 0 18,3-1-12,-1 3 1,2-3-1,0 1-3,4 3-2,-4-3 0,0-1-1,3 1 0,1-5 2,-1 2-2,4-3 0,0-1-1,0-2 0,0-2-3,0 0-7,2 0-3,2 0 9,-1 0 7,4-2-1,0-2 1,0-1-2,2-3 0,-1 2 4,1-7-4,-1 2 4,1 2-3,0-2-2,-2 3 2,-6 1 0,3-1-1,-2 2 0,3 1 1,-3 1-1,3 2 2,-4-2-2,3 2 0,1 1 0,-1-3-1,1 0 1,-2 0-2,4 3-3,-2-5 3,2 4-1,-2-2 1,8 2 1,-10 0-1,4-2 1,2 2 0,-9-3-1,3 5-2,1-2-2,-1 1-1,-1 1 5,-2 0 1,0 0 1,0 0 0,0-2 3,0 2 3,0-1 0,0-4 1,0 3-5,-2-4 1,0-4 0,-3 7-1,3-1-1,1-3 0,-1 1 1,-2-6-4,3 3 2,-3 5 0,4-7 0,-1 4 0,1 0 0,0 6 0,0-3 0,0 1 2,0 3-2,0 0 0,0-4 0,0 4-4,0-4 2,0 2-1,1 2 2,-1 0-2,2 0-1,-2 0 2,2-2 2,-2 2 0,0 0-1,0 0 1,0 0 1,0 0-1,0 0 1,0-1-1,0 1 0,0 0 0,0-2 0,0 2 0,0 0 0,0-2 0,0 2 0,0 0 0,0 0 0,0-2 2,1 0-2,-1 0 2,0-4-2,6 2 0,-6-3 0,0 2-2,1-1 2,-1 2-1,0 0 1,0 0 1,2 2-1,-2 0 2,0-2-2,0 4 2,0-2-1,0 0 0,0 0-1,0 0 0,0-2 0,0 2 0,0 0 0,0 0 0,-2 2 0,2-2 0,-1 0 0,1 0 0,0 0 0,0 0 0,0 2 0,0 0 0,0 0 0,0 0 0,0 0 0,0 0 0,0 0 0,0 0-3,0 0-2,0 0 2,0-2 0,0 2 3,0-2 0,0 2 0,0 0-1,0 0 1,0 0-5,0 0 3,0 0-1,0 0 0,0 0 0,0 4-2,0 4 2,0 0-6,1 0 9,1 2 0,-2 0 0,4 2 6,-3 0-1,4-2-3,1 1-1,-3-1 0,2 3 1,-1-1-2,3-1 0,-6-1 0,1 2 3,2-2-4,-1-2 1,1 2 0,2-2-4,-2-1 4,-1-3 0,1 3-2,-2-3 2,3 2 0,-3-2 5,-1 0-5,3 0 0,-3-1 0,-1-1-3,2 4-4,-2-3 1,2-3-1,-2 4 0,0-4 1,0 0-8,0 2 5,0-2 2,0 0-7,0 2 4,0 0 2,0-2-4,0 0 0,0 0-3,-2 0 0,0 0 2,1 0 9,-1 0-6,2 0-3,0-2-9,0 0 1,0-4-8,0 1 5,3-1 6,-3-3 8,2 1-13,-2 0 12,0 1-3,2 3 10,-2 1 4,2-1 0,-2 0 3,0 2-1,0-4 3,0 0-1,0 3 3,0 1-3,0-5 2,0 1 2,0-2 3,-2 3 0,0 1-1,-1-1 1,-1 2-1,1-2 0,3-1-2,-5 2 1,1 3 9,2-1 3,1 2-5,-1 0 0,2 0-2,-4 0-13,3 0 0,1 0 4,-5 0 5,3 0 1,-2 0-1,1 0-1,-1 0-4,3 0-3,1 0 0,-5-2 2,3 0 1,0 2 1,0 0-2,-1-3-2,-1 3 0,-3 0 0,4 0 2,0-1-2,-3-1-1,5 0 0,-5 2 0,1 0 0,0-3 0,2 3 1,-6 0 1,4-2-3,0 2 0,-2-2 7,3 2-4,1 0 2,-1 0 1,1 0 2,-2 0-4,-2 0-5,3 0-3,-3 0 0,2 0 8,-2 4 3,4-1-5,-6 1 7,4-3-6,1 4 1,-1-3-3,2-2 1,-2 0-1,3 0 0,-2 0-1,4 3 0,-1-3 3,1 0-1,0 0 3,-4 0-2,4 0 1,-2 0-2,2 0 4,0 0-2,0 0-1,-1 0-2,1 0-2,0 0-1,0 0 2,0 0 0,0 0 0,-2-1 0,2-1 14,-5 2-8,3 0-3,-3 0-2,1 0 0,4-2 1,0 2 3,-1-2-3,-1 2 5,-2 0-1,3-3-1,1 3-3,-4 0 0,4 0-1,0 0-1,-3 0 0,3 0 1,0 0-1,-2 0 4,2 0-3,-2 0 0,1-1 1,1 1-3,-2 0 0,2 0 0,0 0 0,-2 0 0,0 0 2,-1 0 6,1 1-7,2-1 0,-3 0-1,3 0 3,0 0-1,0 0 0,0 0 1,-2 0-1,2 0 1,0 0 0,0 0 2,0 0 1,0 0-3,0 0 0,0 0-2,0 0 0,0 0-1,-2 0 1,1 0-3,1 0 4,0 3-1,-2-3 0,2 0 3,-4 0-2,4 0 2,0 0 0,0 0 3,0 0-1,0 0-2,-1 0-2,-1 0 1,2 2-2,-2-2 0,2 0 0,-3 0 0,1 2-3,2 0 0,-3-1 1,1 6 0,-2-4 1,1 2-1,1-2 2,-1-2 0,-1-1 1,3 1-1,1-1 0,-2 0 1,0 3-1,2 1 0,-2-3 0,1 1 1,1 0-1,0 3 0,-2-5-1,2 5 1,-2-1-3,-1 0 1,3 1 1,0-2 1,-2 3 0,2 0-2,0 0 0,0-2 1,0 3 0,0-3 0,0 1 1,0 3 0,0-2 0,0 1 0,0 1 0,0-3 0,2 3 0,1-4-1,-3 3 1,2-1 0,-2 0 0,2-1 0,3 3-3,-3 1 1,1-1 1,-3 0 1,2-3 0,3 0 0,-3 6 1,3-6-1,-3-1-1,-1 3 1,1 0 1,0-3-1,1 4 0,1-4 0,-3 0 3,3 3-3,-4-2 0,2-1 0,-2 2 0,0-2 0,1 3-8,1-5 3,3 2-2,0 2 4,-1-2 4,-1-1 2,-1 3-1,3-2 0,-3 3-2,0-1 0,-1-2 0,3-2 1,-1 2-1,-3-1 1,4 0-1,-1 3 1,-1-3-1,0 0 0,0-1 0,1 2-5,-3-2 3,3 0 3,-1-2-1,-2 2 0,5-2 1,-5 0-1,0 2 2,0 0-2,0-2 1,0 0-1,0 2 3,0-2 0,0 0-1,0 0 1,0 0 0,0 0 0,0 0 0,0 0-1,0 0 1,0 0 1,0 0-3,-1 0-2,-3-2-3,1 0 6,1-2-2,-3 2 0,3-4-3,-3 1 2,0-3 1,3 6 0,-3-3 2,1-3 1,1 2-2,-1-3 0,3 5-1,-1-2 0,-2-1 0,3-1 0,-6 1-3,3-1 4,3 2 0,-5 1-1,5-1 1,-3 1-1,-1 1 1,2-2-1,-1 0 0,1 0 1,-1-1-1,-1 2 0,2-1 0,1 3 0,2-2 1,-2 3-1,0-4-1,1 1 1,-1 2 0,2-1 0,-2 0 0,2-2-1,-3 0 1,3 1 0,0 1-3,0 0 2,0 1 2,0-2-1,0 0 0,0-1 0,0-1-3,0 3 3,0-2 0,0 1-1,0 1 1,0 0 1,0 1-1,0-1 2,0 0-2,0 0 2,0 2-2,0 0 0,0 0 0,0 0 1,0-3-1,0 2 0,3 0-3,-3-2 1,4-1-1,1-6 4,-2 6-1,1-2 0,-1-1-1,1 0 1,1 0 0,-2 5 0,1-4 0,1-2 0,2 2 0,-2 1 1,0 0-1,-1 2-3,3-2 2,-4 3 2,6-2-2,-4 2 0,-2-3 1,4 4 0,-3-1-2,1 0 2,0 2 0,-1-2 0,-1 2 0,-1-4 0,1 0 0,1 3 1,-3-2-1,6 3 0,-5-2-1,3 0 1,1 0 0,-1-2 1,-4 2-1,3 3 0,-2-3-1,1 4 1,-1-2 0,0 2-1,-2 0 1,1 0-2,-1 0 0,4 0 4,-4 0-2,0 0 0,0 0 0,0 0 0,0-1 0,0 1 0,0-2 1,0 2-1,0 0 0,1 0 0,-1-4 0,4 2 0,-4 0-1,0 2 2,0 0-1,0-2 0,0 2 0,0 0 0,0 0 0,0 0 0,0 0 2,0 0-1,0 0 1,0 0-1,0 0 0,0 0 0,0 0 0,-2 0-2,0 0 0,-4 0-1,2 0-2,-1 0-2,1 0 6,-2 0 0,2 0 0,-1 0 2,1 0-2,3 0 5,-5 0-4,3 0-2,-2 2 2,1-2-5,-3 2 1,4-2 1,-2 2 2,-2 2 0,3-1 1,1 2-1,-4-3 0,2 2 1,1 0 0,-1 0 2,2 2-1,-1-2 0,-1-2-1,2 3-1,1-4 0,-2 5 0,1-2 0,1 2 0,-3-2 0,2-2 0,1 0 1,-2 0 0,3 0-2,1 0 2,0-1-1,0-1 0,0 2 0,-2 0 0,0 1 0,2-1 1,-3 0-1,1 0 1,2-2-1,-2 4 1,-1-2-1,3 0 0,-2 0 0,2 2 1,-3-2-1,1-1 0,0 3 0,2 0 0,-3 0 0,3-1 0,-2 1 0,2-3 0,0-1 0,0 3 0,0 1 0,-2-2 0,2-1 0,0 1 0,0 3 0,0 3 0,-2-4-2,-1 5 3,3 3-1,0-2 0,-2-3-1,2 4 1,-1-3 0,-1 0 0,0 0 0,2 0 0,0 2-1,0-3 1,0 1 0,0-3 0,0 1-1,0 0 1,0 1 0,0 1 0,0 0 0,0-1-3,2 4 2,1-1-1,2-1 1,-1-2 2,1 5-2,2-2 2,-3-2 0,1 3 0,-2-3-1,-1 0 0,1 0 0,1-1 0,-1 0-8,1-2 8,1-2 0,-2 3-4,1-2 3,-2 0 0,-2-1 1,1-1 0,-1 2 7,0-2-7,2 0 0,-2 0 3,2-2-2,-2 0-2,0 3 2,0-3 1,0 0-1,0 0 1,0 0-1,0 0 1,0 0-2,0 0 0,0 0 0,0 0 0,0 0 7,0 0-3,0 0 0,0-3 0,-2 1-3,0-2 0,-1 0-1,-1-1 0,-1-3 0,-2 2 0,0-2 0,2-1 0,0 2-1,0-2 1,0 1 0,1 0-3,-5 0 3,6 0 0,1-2 0,-1 2-5,1 1 2,-1 0 0,-1-4-2,1 2 3,1 0 1,-1 2 1,1-1 0,0-1 0,2 1-1,0 0 1,0-3 0,0 2-2,0-3-1,-3 3 6,1 0-4,0 3 1,2-4 0,0 1 1,0 0-1,0 0 0,0-1-1,0 2 1,0 4 0,0-3-5,0-1 5,0 5 0,0-4 0,0 4-4,4-2 4,1 3 0,0 0 0,0-4-2,-1 3 2,-1 1 0,1-2 0,-1 0 0,0 0 0,3-2 0,1-1 0,0 2 0,3-3 0,-3 0 0,0 0 0,0 3 0,0 0 0,-4-1 0,4 2 0,0 2 0,-4 0 0,4 0-2,-2 2 1,1-2-1,-3 2-2,2 0 2,-3 0 0,2 0 1,1 0 0,-2 0 1,4 0 0,2 0 0,-2 0 0,-2 0-1,0 0 1,4 0 0,-2 0 0,0-2 0,1 0-1,-1 0 1,-2 1-2,2 1 1,0 0 2,-2 0-2,1 0-2,-3 0 1,2 0 1,-1 3-2,-3 1 1,5 2-1,-5 2 3,3-2 0,-1 2-3,1 2 3,1-2-4,-3-2 3,-2-1-1,1 6 1,1-3-1,0 1-8,1 3-6,-1 1-11,0 2-13,5 2-25,-7 2-20,1-5-45</inkml:trace>
          <inkml:trace contextRef="#ctx0" brushRef="#br0" timeOffset="33529.899">258 2729 41,'-4'-2'36,"4"2"-9,-3-2-11,1 2-4,-3-2-3,1 0-2,4 1-2,-5-1-1,4 2 0,-1-2 1,0 1 0,0 1 0,1-2 3,-3 1 3,2-2 32,-6 1-16,4-2-1,3 0-5,-3 0-4,2-2-6,2 6-4,0-3-2,-1-1-1,1 1-1,-4-2-3,2-2 0,1 3 1,-1-2-1,-1 3 2,1-2 0,0 4 1,0-2 3,1-1 3,-3 0-2,2 0 5,1 0 3,-1 1-1,-1 1 0,1-3-3,0 4-5,-3-1 0,5 0-1,0 2 1,-2 0-1,2 0 4,0 0 2,0 0-3,0 0-1,0 0-7,0 0 0,0 0-3,0 0 2,0 0-2,0 0 2,0 4 0,0-3 0,2 6-2,1 3 3,1-2 0,-2-4 0,1 2-1,2 1 3,-1-1 3,-3 1-4,-1-4 1,2-1-1,-2 1-1,2-2 0,0 0 2,-2-1-2,0 2 0,0-2 0,0 0 2,0 1-3,1 1 1,1 4 0,-2-2 0,2 2-63,1-2-18,2 2-8,-3-1-20,0 0-33</inkml:trace>
          <inkml:trace contextRef="#ctx0" brushRef="#br0" timeOffset="34301.2198">192 2666 16,'-2'0'19,"1"0"2,-1 0 9,-2 0-6,4 1-7,0 1-2,-1 0-4,1 1-3,-4-3-4,4 1 2,0-1-1,0 0 3,0 0-2,0 0 0,0 0-1,5 2 11,-1 0 3,-1 2-11,8-1-1,-4 0 0,5-3-1,2 0 8,1 0-8,1-2-3,3-2-1,-2 0-2,-1-4 0,3-4 3,-7 1-3,2-1-17,-1-2 7,-2 1 6,-2 3-11,-3 5-8,-2-1-19,-2 2-15,-2 0-26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44:10.0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7ACC619-56EB-4B9C-8CC3-50C5F847E486}" emma:medium="tactile" emma:mode="ink">
          <msink:context xmlns:msink="http://schemas.microsoft.com/ink/2010/main" type="writingRegion" rotatedBoundingBox="1872,5781 1888,6035 1699,6047 1683,5792"/>
        </emma:interpretation>
      </emma:emma>
    </inkml:annotationXML>
    <inkml:traceGroup>
      <inkml:annotationXML>
        <emma:emma xmlns:emma="http://www.w3.org/2003/04/emma" version="1.0">
          <emma:interpretation id="{763051A1-B4D2-4AB3-9160-88A0BAB9D1BA}" emma:medium="tactile" emma:mode="ink">
            <msink:context xmlns:msink="http://schemas.microsoft.com/ink/2010/main" type="paragraph" rotatedBoundingBox="1872,5781 1888,6035 1699,6047 1683,57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EC7C14-5AE6-46FD-96F4-80E82820F24B}" emma:medium="tactile" emma:mode="ink">
              <msink:context xmlns:msink="http://schemas.microsoft.com/ink/2010/main" type="line" rotatedBoundingBox="1872,5781 1888,6035 1699,6047 1683,5792"/>
            </emma:interpretation>
          </emma:emma>
        </inkml:annotationXML>
        <inkml:traceGroup>
          <inkml:annotationXML>
            <emma:emma xmlns:emma="http://www.w3.org/2003/04/emma" version="1.0">
              <emma:interpretation id="{B257C422-E68F-4DE4-8B5A-BDE62DD1022E}" emma:medium="tactile" emma:mode="ink">
                <msink:context xmlns:msink="http://schemas.microsoft.com/ink/2010/main" type="inkWord" rotatedBoundingBox="1872,5781 1888,6035 1699,6047 1683,5792"/>
              </emma:interpretation>
              <emma:one-of disjunction-type="recognition" id="oneOf0">
                <emma:interpretation id="interp0" emma:lang="tr-TR" emma:confidence="0">
                  <emma:literal>*</emma:literal>
                </emma:interpretation>
                <emma:interpretation id="interp1" emma:lang="tr-TR" emma:confidence="0">
                  <emma:literal>@</emma:literal>
                </emma:interpretation>
                <emma:interpretation id="interp2" emma:lang="tr-TR" emma:confidence="0">
                  <emma:literal>.</emma:literal>
                </emma:interpretation>
                <emma:interpretation id="interp3" emma:lang="tr-TR" emma:confidence="0">
                  <emma:literal>B</emma:literal>
                </emma:interpretation>
                <emma:interpretation id="interp4" emma:lang="tr-TR" emma:confidence="0">
                  <emma:literal>,</emma:literal>
                </emma:interpretation>
              </emma:one-of>
            </emma:emma>
          </inkml:annotationXML>
          <inkml:trace contextRef="#ctx0" brushRef="#br0">169 25 13,'0'0'23,"0"0"-7,0 0-4,-2-1-11,2 1-2,-5 0-2,3 0 2,-1 0 2,-1 0 11,3 0-7,-1 0 2,2 0-5,0-2 10,0 2-2,2 0 1,-2 0 1,0 0-3,0 0 8,-2 0-1,-3 0 1,3 0-5,2 0-1,0 0 1,-2 0-3,0 0-3,2 0 1,-1 0-1,-1 0 0,0 0-1,2 0-3,0 0 3,0-1-4,0 1-1,0 0 0,0-2-7,0 0 1,0 0 5,-1 1 1,-1-2 0,2 3 11,-2 0 2,-1-2 0,1 0-5,-2 0 4,4 2 14,-5 0-5,2-2-9,-2 2-3,1-2-7,2 2-1,-1 0 2,-2 0 3,0 0-12,-1 0 3,1 0 5,2 0 6,1 0-4,-1 4 9,1-2 0,-2 2-2,1-1-5,1-2 0,0 1-2,1 0-4,1 1 0,0 0 1,0 3-3,0 0 4,0 0-4,0 0 3,0-2-1,1 2 0,1 2 0,-2 4 2,2-3-2,1 0 2,-3 3-1,2-3 2,-2-1-6,0-1 5,0 1-2,0-5 0,0 1 0,2 2 0,0 0 0,1-1-4,-1-1 4,-2-2 0,0-1 0,1-1-3,1 0 1,2 0-1,-1 0-6,-1 0-1,3 2 3,-3-2 14,1 0-1,2 0-2,-1 2-4,1-2 0,-1 2 3,-1-2-2,2 0 0,-1 0-1,1 3 0,-3-2 1,1-1-1,2 0 3,-3 0-2,3 0-1,-1 0 0,-4 0-7,0 0 5,0 0 3,0 0 0,0 0 2,0-1 6,0-6-1,0 2 1,0-4-4,0 1-2,0-1 1,0 1-1,0-1 0,0-1 0,0 3-1,0-5 0,-4 3-3,1 2 1,1-5 0,0 6 2,0 2-2,1 1 0,-3 0 8,3 3 1,-1-1-1,0 1-6,-5 0 0,4 0-1,-2 0 5,1 0-5,-1 0 0,-2 1 8,3 1-11,1 0 2,-6 4 0,4 0 6,0 2-3,0-2 0,1-3 1,1 3-1,-1-3 0,3 5 2,1-4-2,-4 2 1,2-3 0,1 5-3,1-5 1,0 5 1,-2-2-2,2-3-1,0 4 0,0-1 1,0 2-1,0-2 0,2 1 0,-1-1 3,5 2 0,-6-2-3,1-2 0,1 0 2,0 0-3,0 0 0,1-2-3,-1 2 5,0-4-2,3 0-5,-4 0 3,1 0 0,0 0 6,0 0 1,1 0-3,-1 0 1,0 0-1,1 0 4,-1-4-2,-1-2 0,3 0-1,-1 0 0,-1-2 2,2 0-1,-1 0 0,-1 3-1,-2-7 0,0 1-1,0 2 3,0-1-4,0 1 0,-2 0 4,-3-1-2,1 0-3,1 4 2,-1-2 2,1 0-1,-2 4 0,0 0 2,-1 2-1,3 1 0,-2 1-3,1-1 0,3 1-3,-5 0 5,5 0-4,-6 0 4,3 0-1,-1 0-1,2 0 0,-3 0 5,1 0-9,2 1 7,-1 2-3,3 3 0,-5-2 0,5 2 7,-1 0-5,0-1-2,2 4 0,0 1 3,0-2 1,0 1-3,0 0 1,0 1-1,0 0 3,0 1-4,0-2 0,2-2 0,0 1 2,-1 4-2,-1-7-1,6 0 1,-3 3 1,2-2 0,-3 0-1,1-1 0,3-1-1,-6-2 1,5-1-7,-2-1 4,-1 0 1,1 0-2,3 0 8,-5 0-2,3 0 1,-1 0-1,1 0-1,-2 0 1,1-3 0,0-1 2,1-1-3,-1-1 0,1-2 1,3 2-1,-2-2 1,0 0-2,2-3 0,-3 1 1,-3 3-1,-1-3 2,2 0-1,-2 5 2,0-3-3,0 1 0,0-4 2,0 1-2,-2-4 0,-1 4 0,1-4-7,-5 4 3,2 2 0,-2-2 0,0 0 0,0 7 1,2-4 2,0 1-1,1 4-1,-1-2 1,2 4 1,-4 0 2,3 0-2,-1 0 1,2 0 0,-6 0 3,4 0-3,1 2-2,-1 2 1,2 2 0,-1-1 1,1 2 0,3 3 2,-2 0-2,2-2 4,0 4-4,0 2 0,0-4 2,0 2-2,0-1 2,0-1-2,0-1 0,4-1 0,-1 0 0,2 1-1,0-2 1,2-3-2,-2 1 2,1 1-1,1 1 1,-2-2-2,2-1-1,1-2 2,-2-2 1,0 2 0,-2-2-1,3 0 4,-2 0 0,0 0-3,0 1 0,-1-1 1,3 0-1,-4 0 0,2 0 1,-1 0-1,1 0 0,-3-3 0,1 1 1,1-2-1,-1-4 0,4 0 2,-5-1-3,0 2 0,-1-7 0,-1 7 0,0-1 1,0-1 0,0-1 0,0 1-1,-1-1-3,-3 3 3,-3 2-1,2-3 0,2 0 1,-1 4-1,1 4 1,-1 0-1,2 0-2,1 0 8,-1-2 2,-1 2-3,-1 0-1,1 0-2,1 2 0,0 4 4,0 4-3,1-3 0,-3 4-1,2 1 0,-1-5 4,3 4-2,0 1 1,0-3-2,0 3 2,-3-3 0,3-2-3,0 3 0,0-2 2,0 0-1,0-6-1,3 2 0,-3 2 4,3-1-5,1 0 0,-1-1 2,1-2-1,1 1 0,0-3-5,-1 0 4,-1 0 1,1 0 0,-1 0 5,-1 0-4,0 0-1,-1 0 0,-1 0 5,4 0-7,-3 0 4,1-3 2,0 1-3,0-4 2,-2-2-2,3-2-1,1-2 0,-3-4 0,1 7-3,-2-4-1,0 3 0,-2 5 3,-3-3-3,2 1 2,-1 2 1,1 4 1,-1 1 0,3-2 0,-3 2-7,1-2 6,-1 2-1,2 0 4,-3 0-3,4 0 0,-3 2 0,-1 0 0,1 2-4,1 0 7,-1 1 3,1 1 1,3 0-4,0 2-1,-3-2 2,3 2-3,0-2 0,0-1 0,0 3 0,0 0 0,0 0 0,3-5 0,-1 2-1,1 3 1,1-2 0,-3 0 0,3-4 0,1 1 0,-3 1 0,1 1-1,2-1 1,-3 0 0,0-2-2,0-2-1,1 0 3,-1 0 0,1 0 0,-1 0 3,1 0-2,-1 0 0,0-2 3,3-8-1,-1 0 0,-3-4 1,3 0-3,-4-2 0,2 1-2,-2 1 0,0 0 2,0 4-2,-2-1 2,-2 2-1,3 1 0,-1-2-2,-3 4 2,3 3 0,0 0 0,0 3-5,1 0 1,1 0-1,-4 0-1,4 0-1,-1 0 4,-1 0 4,0 0-2,-3 0-6,1 3 11,-1 3-2,2 1-4,1 1 4,-3-2-3,3-3 1,0 0 0,-3 0 2,3 1-2,1 1 0,-1 1 0,2-2 1,0 1-1,0 3 1,0-5-1,2 4 0,-1 0 1,3-4-2,1 5 1,2-1-1,-3-2-1,-1 1 2,0-4 0,1-1 0,1 0 2,-3 1-4,3 0 2,-2 0-4,1 0 3,-2-2 0,3 2 1,2-2 0,-4 0 2,4-4-4,-3-3 1,-1 2 0,2-3-1,-1-1-3,-1 0 0,-1 2-1,0-6-1,-2 2-2,0-3 0,-2 1 6,-3 2 0,1 0-3,-3 0-8,2-5-4,0 6-4,-2 0-3,0 2-4,-3 4-18,3 4 0,2 2-1,-2 15-15,-2 2-16,-3 9-93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44:45.3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E9EAB48-6B8D-4D44-9C94-5BDD3256F910}" emma:medium="tactile" emma:mode="ink">
          <msink:context xmlns:msink="http://schemas.microsoft.com/ink/2010/main" type="writingRegion" rotatedBoundingBox="1863,5093 1828,9695 1570,9693 1606,5091"/>
        </emma:interpretation>
      </emma:emma>
    </inkml:annotationXML>
    <inkml:traceGroup>
      <inkml:annotationXML>
        <emma:emma xmlns:emma="http://www.w3.org/2003/04/emma" version="1.0">
          <emma:interpretation id="{2ABB3751-5CE8-4E6D-A30A-145059FDE408}" emma:medium="tactile" emma:mode="ink">
            <msink:context xmlns:msink="http://schemas.microsoft.com/ink/2010/main" type="paragraph" rotatedBoundingBox="1863,5093 1828,9695 1570,9693 1606,50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C7F00F-D941-4403-9363-A3D8EB476DBD}" emma:medium="tactile" emma:mode="ink">
              <msink:context xmlns:msink="http://schemas.microsoft.com/ink/2010/main" type="line" rotatedBoundingBox="1863,5093 1828,9695 1570,9693 1606,5091"/>
            </emma:interpretation>
          </emma:emma>
        </inkml:annotationXML>
        <inkml:traceGroup>
          <inkml:annotationXML>
            <emma:emma xmlns:emma="http://www.w3.org/2003/04/emma" version="1.0">
              <emma:interpretation id="{4E8CDE68-59B1-4599-B71B-C48C91D7DBC6}" emma:medium="tactile" emma:mode="ink">
                <msink:context xmlns:msink="http://schemas.microsoft.com/ink/2010/main" type="inkWord" rotatedBoundingBox="1863,5093 1859,5676 1602,5674 1606,5091"/>
              </emma:interpretation>
              <emma:one-of disjunction-type="recognition" id="oneOf0">
                <emma:interpretation id="interp0" emma:lang="tr-TR" emma:confidence="0">
                  <emma:literal>@ğğde</emma:literal>
                </emma:interpretation>
                <emma:interpretation id="interp1" emma:lang="tr-TR" emma:confidence="0">
                  <emma:literal>@dğğde</emma:literal>
                </emma:interpretation>
                <emma:interpretation id="interp2" emma:lang="tr-TR" emma:confidence="0">
                  <emma:literal>@ğğdde</emma:literal>
                </emma:interpretation>
                <emma:interpretation id="interp3" emma:lang="tr-TR" emma:confidence="0">
                  <emma:literal>@ğğdge</emma:literal>
                </emma:interpretation>
                <emma:interpretation id="interp4" emma:lang="tr-TR" emma:confidence="0">
                  <emma:literal>@dğğğde</emma:literal>
                </emma:interpretation>
              </emma:one-of>
            </emma:emma>
          </inkml:annotationXML>
          <inkml:trace contextRef="#ctx0" brushRef="#br0">106 293 4,'-4'3'15,"1"0"-10,-1-1-2,3 1-3,-1-1 0,0 1 5,2 1 0,0 0 7,0-2-1,0 2-1,0 2 7,0-4-1,0-1-2,2 5-8,3-2 0,-2-1 0,3 3-4,-6 2-1,1-4 1,1 5-1,0-1 2,1-1 0,-3-2 1,0-1-3,2 4 5,3 0-3,2-4-1,-3-1-1,-1-2-2,0-1 1,3 0-2,-5 0-10,3 0 22,-2 0 2,-1 0-9,1 0 0,2 0 4,-1-4-4,-1-4 1,1 0 1,-1 0-2,3 1-1,-1-2-1,-1-4-1,2 5 0,-1-3 2,1-1 0,2-1 0,-4 0-1,1-2-1,-4-3 0,0 6 3,0-2-4,0 3 2,0 1 1,0 1 1,-5 2 5,1-1 3,-5 1 0,2 3-12,4-2 2,-4 3 12,0-1-4,2 0-3,-2 0-8,0 2 4,4-2 12,-4 2-8,2 1 0,-2-2 4,3 3-3,1-1 2,-1 1 1,-1 0-5,2 0-2,3 0 4,-7 0-7,5 0 0,-1 0 4,1 1-4,-2 5 0,3-2 5,1 4-3,0-1 1,0 5 4,0 5 1,-4-4 5,4 5 2,-2 5-8,2-6 0,-1 2-3,1-2 0,0 0 1,0-4 1,0 1-4,0 3 3,0-5 0,1-3-2,5 4-1,-3-7-2,2 0 0,-1-1 2,3 0-7,-6-3 5,5-2 0,-1 0-1,2 0 5,-2-4 0,2-5 8,1-2-12,3-10 0,-3 4 4,3-4-4,-4-2 0,-2 0 2,2-3-6,-2 4-3,-1-1-7,-1-2 10,-1 3 3,-2 1-5,0 4 4,-4 2 3,-1 5-1,-4 3 0,1-2 0,1 5-3,0 0-1,0 2 7,-3 2-4,3 0 2,-2 0 2,-1 0-3,1 0 1,0 8 3,1 0-2,-1-1-4,2 4 2,2-1 1,-2 1-2,4-2 2,-3 1 5,1-3 1,0 1-4,3 3 3,2 2-1,0 1-2,0 0 1,0 4 1,0-2-1,0 4-1,0-6-1,0 4-2,2-7 0,5 4 0,-2-4 2,2 3-3,2-4 0,-1-2 0,-1 2-1,4-4 2,-6-2-3,3-3 1,1 0 1,0-1 2,-1 0 3,1 0 1,1-1-7,1-4 4,-3-5 3,1-2-4,0 0 4,-6-2-6,4-3 2,-3 0-2,-1-2 0,-1 2-1,-2-7 0,0 3-3,0-1 4,0 1 0,0-2-1,-7 0 2,0 9 0,-3 0 0,-1 5 0,1 2 0,-1 1-4,1 4 6,0 0 13,1 2-13,-1 0-4,-1 4 4,3 5-3,-3-2 0,3 3-1,-1 4 2,0-8 0,8 4 5,-6-2-3,7-4-3,0 1 0,-2 3 2,2 1 2,0 2 2,0 1 0,0 1 3,0-1-2,2 4 1,1-5-6,2 8 4,-1-6-5,1 1 0,-2-1 4,4-2-4,-1 3 0,-1-3 0,2 0-1,-4-4 1,2 1 0,0 0 0,1-5 0,-1 2-3,-2-3 3,1-2 0,-1 2-1,1-2 2,-3 0 3,5 0 0,-3-2-2,1-10 3,-1-2-1,-1 2-2,-1-5 0,1-4-3,0 0-7,1-2 0,1-4-3,-2-1 1,1 2-6,-3 4 2,0-3 11,0 7-2,0 2 2,-3 3 4,-1 4 0,-3 3 0,2 2-2,0 2-3,0 2 5,1 0-2,1 0-3,-4 0 5,2 8-2,-2 2 0,-4-2 1,3 4 0,-1 3 3,2-6-2,0 7 11,2-3-1,0 0-5,1 0 3,3 1-3,-5-2-1,5 4-1,1 0 0,0 2-1,0-3 0,0 2-2,0-4 0,1 0 0,5-2-2,-3 1 2,0-1 0,1-3-2,-1 0 2,3-1-1,-3-1 0,1-2-4,-1-3 4,0-1 0,3 0 5,-3 0-5,1 0 0,-1-1 8,0-8-3,3 0-5,-1-2 0,2-6 4,0 0-4,-4-2 5,2-2-6,-3 5-8,-2-6 7,0 6 2,0 0 0,0 4-5,0-1 5,0 3 1,-3-1-1,-1 5 0,1 0-1,-3 4-1,1 0 1,0 1-4,2 1 4,-4 0 0,0 0-3,2 1 5,-1 3-2,3 2 1,-2 0 0,3 1 0,-1 0 5,-3 3-4,5-2 3,-1 1-2,0 4 3,2 3-2,0-2 2,0 5-2,0-2 1,0 0-3,0-4 3,0 0-4,0 3 0,2-4 0,-2-2-1,3-2 2,3-2-1,-5-4 0,3-2-6,-1 0-1,-1 0 11,0 0 0,1 0-2,2-8 1,1-4 4,0-1-3,0-8-2,-1 3-2,2-3 0,0 0-6,-6-4-3,1 3 5,-2-2-1,0 3 6,0-4-2,0 1-2,-3 5 1,-3 2-2,1 0 2,0 3-1,2 0 1,-4 0 0,0 6 2,2 2 0,-4 0-3,2 5-4,4 1 5,-8 0 0,3 0 1,1 1 0,-4 6 2,3 1-2,2-3 3,1 3-4,-2-2 4,2-2 7,2 3-7,-1-4 3,2 1-3,2 4-2,-3 0 0,3 3 7,0 2-4,-2 2 1,2 2 2,0-2-5,0 0 0,0 2-1,5-5 0,-3-1 0,2-4 0,-1 4 2,1-3-3,-1-5 2,0 0-2,-3-3-2,0 1 1,4-1 0,-2 0 1,-1 0 2,-1 0 4,4 0-5,-1-1 0,4-4 7,2-4 0,-4 1-6,2-4-2,0-1 2,-4 0-2,3-4-4,-5 4 3,3-1 2,-1 3 0,-1 4 0,-2-3 0,0 2 0,0 4 0,0-1 1,0 0-1,0-1 0,0 2 0,0-2 0,0 0 0,0 3 0,0-4-5,-3 4 2,-1 0 2,1 3-3,-3 0-1,3 0 6,1 0 5,-1 0-10,-1 3 8,3 5-1,-6 1-4,3 1 2,-1 3 1,2 2 0,3 2-2,-6 0 0,6-2 3,0 0-3,0 0 0,0 2 0,6 0 2,-5 1-3,1 1 2,3-1 3,-1-1-3,-3 0 1,5 0 2,-3-4-2,2 0 3,-1-4-2,-3 0-1,1 2 2,2-4 0,-3-4-4,3 1 0,1-2-1,-3 0 1,-1-2 0,1 1 1,2 2-1,-3-3 0,3 2 3,-2-2-3,1 0 0,0 0 0,3-2 4,1-2-4,-2 0 0,2-2 0,-4 2 8,2-4-10,-3-2 3,5 2 1,-5 3-4,-2-4-6,1 3 6,-1-2-2,0 3-3,0 1 4,0-4 0,0 5 1,-1-1 2,-4 0 0,1 4-7,-3 0 5,0-2-1,0 2 3,-1 0 0,-1 0-6,2 4 4,-2 2 4,4 1-4,-2 3 4,2-3-1,2 3-1,-1 1 0,1 0 1,1 3-1,2-1 7,-2-2-3,2 4-1,0-2 0,0-1 0,0-3 1,2 2-3,0 2 2,1-5 2,1 5-3,3-4-1,-4-1 0,4 0 1,-4 0-1,3-3-2,-3 0 1,-1-1 0,3-2 1,-2-2-1,3 2 0,-1-2 4,2 0-2,0 0 1,-2-8-2,2-2 3,0-4 1,3-1-8,-3-2 6,0 1-2,0-5-2,0 1 0,-2 2 1,0 1 0,-1 1-5,-1 0 6,1 6 0,-3-3-1,3 2 0,-4 1 0,1 1-2,-1 1 2,2 1 0,-2-3-6,0 3 4,0-2-2,-2-1 5,-3 0-2,0 3 1,0 1 0,1-5-1,-2 3 1,2 1 1,-5-2-1,6 1 0,-2 2 0,3-1 3,-3 1-3,-2 1 0,3 1 5,1 2 1,-6-3-5,4 4 4,2 1-5,-6 0 0,4-2 4,0 2-2,-1 0 3,1 0 0,2-2 0,1 2 1,0 0-1,2 0-1,0 0-1,0 0-1,0 0-1,0 0 0,0 0-2,0 0-4,-1 0 0,1 2 4,0 4 1,0 2 0,-6 1 0,6 0 1,0-1-2,0 3 0,0-4 0,0 3 0,0-2-3,6-2 4,-3-1 0,4-4-4,-4 3 2,3-2-3,-3-2 1,2 2 4,-3-2 0,7 0-1,-8-2 2,5-4-1,4 2 0,-5-7-5,4-4 1,-1 3 3,1-4-7,-2 0-6,-2 0 9,0 1-3,-3 2 4,0 2 3,0-1 1,-2 5 0,0 3 1,0-3-1,0 5 0,0 0 6,0 2-2,0-2 1,-2 2-2,2-2-2,0 0-1,-2 0 0,-1 2 1,-1-2-1,-1 2 3,0-2-3,1 0 0,-3 2 2,6 0 2,-4-2 0,1 2 4,1-1 0,-1 1-1,-1 0-2,2 0 1,1 0-3,0 0 2,2 0-4,0 0 1,0 0-3,0 0 2,-2 0-1,2 0 1,0 0 1,0 0-2,0 0 0,-1 0 0,1 0 0,-2 0-6,2 3 0,0 3 8,0 4-2,0 0 0,0 2 4,0 2-1,2-4-3,3 4 0,-3-4 0,1-4-1,0 2 1,-1-2 0,3 2 0,-3-5-2,2-3 2,-4 2 0,0-2-2,3 2 0,-1-2 4,-2 0 0,1 0 1,-1 0 0,0 0-2,2-4 2,3-5-2,-1-2 2,1 0-2,-3-3-2,-2-1-7,0 0 3,0 0 3,0 0 2,0 3 0,0 2 0,0 0 0,-2 4 0,2 2 4,-5 2-1,1 1-2,1-1-1,-1 2 0,1 0-4,0 0 2,-4 0-2,1 0 1,0 3 5,-1-1-4,1 2-3,-1 2 5,2-4 5,2 4-5,-2 0-1,1-2 0,1 2 1,1 0 0,-1 2 5,-1 1-4,1 2 1,-3 5-1,1-4 1,4 6-1,-1-3 1,0 2-2,2-4 0,-2 0 3,1 2-3,1 3 1,-4-4 0,2 5 3,1-4-2,1 0-1,-2-4-1,2 3 0,0-5 4,0 1-3,0-3-2,0 0 1,0 1 0,0-2 1,0 2-1,2-4-1,-1-3 1,5 0 0,-6 1-1,1 1 1,-1-3 0,0 0 0,2 0 0,-2 1-3,0-1-1,0 2 2,0-2 1,0 0-1,0 0 1,2 0 2,-2-8 3,2-3-4,-2-5 0,0 3-9,0-4 7,-2 7-2,0-1 3,-1 1 1,-3 5 0,3-3 1,-1 4-1,-1 0 0,4 1-1,-6 1 0,3 0-2,-1 0 3,2 1 0,-6 1-4,2-2 3,3 2-1,-1 0 1,4 0 0,-1 0 0,2 0 2,-2 0 0,2 0-1,-2 0 0,2 0 2,-1 0-3,1 0-4,0 0 1,-2 2 3,2 3 1,-2 2 0,0 5 2,-1-3-1,1 2 1,-1 3-1,3-3 3,0 2-2,0-4 2,0-1-1,0 4-2,0-4 2,0 0 0,0 0-3,0 0 0,0-2 2,0-5 1,2 3-3,-1-3 0,4 1 0,-5 0-4,0-2 3,0 0-1,0 0 4,0 0 2,0 0-3,4 0-1,-1-4 0,1-2 5,-1-2 3,2-4-6,-5 1-3,2-4 2,0 1 2,-2-2-5,0 1 3,0 1-2,0 1-1,0 0 2,0 3 0,-4 3 0,4 2 0,-5 1 0,4 0 0,-1-2-1,0 4 1,2 0-5,-2 0 2,1 2 0,-1-2 2,2 2 0,0 0-3,0 0 4,0 0 0,0 0-3,-2 0 1,2 0-2,0 0-2,0 0 3,0 0 0,-2 0 1,2 6 4,0 4-2,0 1 0,0-2 0,0 5-2,0-3 3,0 0 2,0 3-3,0-3 4,4 2-4,-1-5 5,3 7-4,0-3-1,-2-2 0,-1-1 1,1 2-1,-1-6 0,3 3 1,0 0-2,0-5 2,1 3 1,-4-5-2,2 5 1,0-2-4,1-3 6,2 3 0,-3-4-3,2 5 0,-1-4 0,0-1 1,3 2-1,0-2 3,1 0-3,-3 0 0,2 0 2,-2 0-2,0 0 0,-1-2 1,1-6-1,2 5 1,-4-7 0,2 5 0,0-7-1,-2 4 0,2 2 4,-3-5-4,3 2 0,-7 4 0,3-2 1,-1 1-2,-2-5 2,3 3-1,-3 0 0,0-3-6,0 0 5,0 1-1,0 1 0,0 3-1,0 0 2,-1-1 1,-5 1 0,3 2-1,1 0 1,-1 4 0,1-2 0,0 1 0,0 1 0,1 0-1,1 0-1,-2 0 1,-1 0 1,1-2 0,0 2 2,2 0-3,-3 0 2,1 2-2,-2 1 2,3 3-5,-4 2 8,3-1-3,0-3 1,-3 4-3,3-3 2,2 3 1,-5 1-2,5 1 0,0-1 4,0-1-3,0 3-1,-2 3 0,0-6 1,2 2-1,0 1 0,0-2 0,0-1 0,0 2 0,0-4-1,2-3 1,0 1 0,1-2-1,-1 0 2,-2-2-1,2 0 0,-2 0 0,0 0 1,0 0-1,0 0 1,0 0-1,0 0 2,0 0 0,0 0 0,0 0 2,0 1-2,0-1-1,0 0 1,0 0-1,0 0-1,0 0 0,0-1 0,0-1-6,0-4 7,0 3 1,0-9-4,5 0 2,0 0 0,0-6 0,-1 6 0,1-9-8,0 4 9,2 0-2,-3 0-3,1 0 5,0 0 0,-1 2-1,1-3 0,0 9 0,-3-4 0,-2 0 2,0 2-2,0-1-2,0 3 2,0-4 5,-2 3-6,-3-1 2,1-5-2,1 8 1,-1-4 0,3 0 2,-3 4-2,4-2 0,0-2 2,-3 2-2,1-2 1,0 2-1,-1 1 0,1 2 0,0 1 0,2 0 0,-1 1 1,-1 1-1,2-3 0,-2 2 0,-1 2 0,1 1 1,0 0 3,-1-2 0,3 4 3,-4-1-4,1-1-2,1 2 3,-3-2 1,1 2-4,1 0 2,1 0-4,0 0 0,1 0 2,-4 0-2,-1 0-1,1 0 4,0 2-4,0 0 3,3 2 0,-3-3-1,3 3 0,-1-1 1,3-1-2,0 0 0,-4 2 1,2 1 0,1 3-3,-3-2 3,1 5 0,1-1-1,0 1 1,2 5 0,0-2 0,0 5-2,0 0 1,0 0 0,0 3 1,0-1 0,0-2 0,0 1 2,0-2-3,0-4 2,0 2-1,2-3 0,0-4-1,1 1 0,1-2 0,-3-5 1,1 1-3,2-2 0,-3-2-1,3 0 0,-1 0 4,1 0 0,1 0-8,-5 0 4,5-6 4,-3-1 0,5-5-19,-2-1 3,-3-1-8,-2-1-16,1 5-11,-1 0-14,0 7-32,0 0 6,0 3-17,-3 4-64</inkml:trace>
        </inkml:traceGroup>
        <inkml:traceGroup>
          <inkml:annotationXML>
            <emma:emma xmlns:emma="http://www.w3.org/2003/04/emma" version="1.0">
              <emma:interpretation id="{52339A81-24C3-46DF-94B9-C34F98B35819}" emma:medium="tactile" emma:mode="ink">
                <msink:context xmlns:msink="http://schemas.microsoft.com/ink/2010/main" type="inkWord" rotatedBoundingBox="1811,9304 1808,9695 1604,9694 1607,9303"/>
              </emma:interpretation>
              <emma:one-of disjunction-type="recognition" id="oneOf1">
                <emma:interpretation id="interp5" emma:lang="tr-TR" emma:confidence="0">
                  <emma:literal>&amp;</emma:literal>
                </emma:interpretation>
                <emma:interpretation id="interp6" emma:lang="tr-TR" emma:confidence="0">
                  <emma:literal>.</emma:literal>
                </emma:interpretation>
                <emma:interpretation id="interp7" emma:lang="tr-TR" emma:confidence="0">
                  <emma:literal>@</emma:literal>
                </emma:interpretation>
                <emma:interpretation id="interp8" emma:lang="tr-TR" emma:confidence="0">
                  <emma:literal>*</emma:literal>
                </emma:interpretation>
                <emma:interpretation id="interp9" emma:lang="tr-TR" emma:confidence="0">
                  <emma:literal>°</emma:literal>
                </emma:interpretation>
              </emma:one-of>
            </emma:emma>
          </inkml:annotationXML>
          <inkml:trace contextRef="#ctx0" brushRef="#br0" timeOffset="5214.2459">119 4343 6,'0'-2'15,"0"0"0,0 2-6,0-2 5,0 2 2,0 0-3,0 0-2,0 0-2,0 0 0,0 0-1,-1-2 0,1-2-3,-4 4-2,4-2 2,-3 2 3,1 0-2,0 0 4,1 0 2,1 0-2,0 0-1,-4 0-12,2 0 0,1 0 6,-1 0 61,0 0-52,-1 0-7,1 0-1,0 0-1,2 0 2,-1 0 5,-3 0-3,1 4-5,-1 4-2,2-2 0,-1 4 10,1 2 6,1-5 2,-5 2-3,5 5 0,-1-5-3,2 1-5,0 5 2,-2 0 1,0 0 0,1 0-1,1-1-5,0 0 1,0 0-4,3-6 1,2 0-3,1 4 2,-3-5 0,2 1-1,0-1 1,2-1-1,-1 1 3,-1-1 0,2-1-3,-2 0 0,0-3 3,4-2-2,-6 0-1,2 0 0,0 0 0,1 0 10,-3-7-11,2 2 2,-1-1 3,-2-1-3,1-3 1,-1 0-1,-1 0 0,1-2-1,0 1 0,1-6 0,-3 3 0,0 0 0,0-1 0,-5 0 0,2 2-1,-2 1 2,-1 2-2,-1 2 0,6 0 1,-6-1 0,5 6 0,-3-1 1,3 1 6,-1 1-3,-3-1-1,3 1-3,-2 0 0,3 0-4,-1 2 4,-3 0 0,3 0 0,-2 0 10,1 0 1,3 0-3,-5 0 2,3 0 0,3 2-5,-2 2-1,-1 1 0,1 4 3,-1 3 1,3-1-1,-6 4 3,5 3-2,1-2-3,0 1 0,-2-1 2,2-4-6,0 3 2,0-7-3,0-1 0,0 3 1,0-1-1,3-1 2,3-3-2,-6 3-3,3-6 3,-1 0 0,3-2 2,-2 0-3,3 0 1,-5 0 0,1 0 2,0 0-1,1-2 4,-1-4-3,1-1 2,4-6-1,-1-1 1,-1-2-3,2-8 2,-4 2-3,1-4 0,-1 4 0,-3 1-1,2-4 4,-2 10-3,0-5 0,0 4 0,0 4-1,0 3 0,-4 2 2,-1 1 0,2 2-1,3 0 0,-7 4-2,3-2-3,-3 2 5,-1 0 0,1 0 0,2 4 1,-4 2-1,2 0 0,4 1 0,-6 0 0,2 5 5,4-2-1,-1-2-2,1 6 2,-4 0-1,3-2 1,2 4-2,-3-3 3,5 2-1,-1 0-2,1-3 1,0 2-4,0 0 2,0-4 0,6 4-1,-4 0 0,0-6 0,5 4 0,-4-4 0,3-2 0,-3-1-1,0 0 1,1-3-6,-1 0 7,3-2 1,-5 0 0,3 2-1,-1-2-1,1 0 0,-3 0 0,5 0 2,-5-4 3,1-1-3,2-3 2,-3-1-2,1-3 2,0 1-4,-2-6 0,1 1 4,-1-6-5,0 8 0,0-5 1,0 0-2,0 6 2,-1-7-6,-1 10 5,-3 0 0,1-2 0,3 6 2,-6 6-2,5-2 0,0 0 1,-1 2 0,-1 0-12,-1 0 7,2 0 0,-4 2 10,2 0-7,-1 8 1,-1 0-1,0 1 2,2-2 0,-2 3 0,2-3 5,3 3-2,-3 1-3,5 0 0,-1 2 4,1-2-4,0 4 0,0-8 5,0 5-3,0-3-1,0 0 1,1 1 0,4-3 0,-5 1 0,4-3-1,-1-1-1,1-2 0,-1-1-2,2 1 0,-1 0 0,3 0 4,-5-4 1,5 0-3,-7 0 0,3 0 2,2 0-2,-1 0 0,3-4 2,-7-3-2,5 3 5,2-4-5,0-5 0,0 0 3,-2-5-3,2 4 0,-4-6-7,2 6 1,-3-4 5,0 0-1,-2 3-1,0-2 1,0 2 2,-4-1 0,-1 2-7,2 2 2,-3 0 1,1 2-2,4 2 4,-5 0 1,5 3 0,-5 1 2,5 2-1,-1 1 0,-3-1 0,1 2-6,-1 0 4,0 0 0,3 0 4,-3 3-3,2 2 2,3-3-1,-7 2 2,1 0 4,3 0-3,-1 0-2,-1 0 1,4-2 1,-1 0-1,2 0-1,0 2-1,0-2 0,0 6 0,0 2 1,0 1-1,2 0 5,-1 5 0,4-3-2,-3 2-1,0-2 1,0 2-3,-1-2 0,1 1 0,2-8 1,-3 2-1,5-2 0,-6 4 0,3-4-2,0-5 2,1 1-2,-2 0 2,5-2-7,-7 0 10,5 0 0,-2 0-3,1 0 0,3-2 4,-2 0-4,2-5 0,0-3 3,-4 0-3,4 3 0,-4-8 0,4 2-4,-1-5 2,-3 0-1,-3-1 1,2 1 3,-2 3 0,0-3-2,0 2 1,0-2-1,0 7-2,0 0 4,-4 5-2,1 0 2,-2 4-1,-2 0 0,0-3 0,2 3 0,-1 1-5,1 1 5,2 0 0,-2 0-4,-2 0 3,3 0 2,-1 0-2,2 0 3,-3 1 1,5 1-3,-1 0 0,0 3 4,2-3-3,-5 2 2,3-2-2,1 2-1,-3 4 0,2-3 1,1 2-1,1-1 0,-4 2 0,2 0 2,1-2-2,-1 2 0,2-2 1,0 2-1,0-2 0,0-1 0,2 0 0,-1 5 1,1-2-1,2-3 1,-3 5-1,5-1 2,-3-1-2,2 2 1,-1-1-1,3 0 1,-4-2-1,2 3 0,2 1 1,-2-8-1,1 5 0,-1-4-1,2 0 1,-4 0 0,2 0-5,0 0 4,1-1 2,-3-1 1,2-2-1,-1 0 0,3 0-1,-6 0 0,3 0 0,-1 0 2,1 0 0,-4 0-2,2 0 0,1 0 1,-3 0-1,2 0 0,-2 0 0,1 0 1,-1 0-1,2 0 0,0 0 0,-2 0 0,0 0 0,0 0 0,0 0 0,0 0 0,0 0-5,3 0 4,-1 0 0,2-2 2,-1 2-2,-3-4-2,2-3 2,-2 1 1,3-2 0,-1 2-2,1 0 1,-1-4 2,0 0-2,3 5 2,-5-2-2,2 4 2,0-4-1,-2 3 0,1 2 0,-1 0 0,2 2 0,0 0 0,-2 0 0,0 0 0,0 0 1,0-1-1,0-1 0,0 0 2,0 0-1,0-2-1,-5-3 0,3 5 1,0-4-1,-5 1 2,4-1-3,-1 0 2,2 0 0,1 0-2,1 1 1,-2 0 0,2-1-1,-3 0 1,1 4 0,0-4 0,0 2 0,2 2 0,-1 0 1,-1-2-1,0 0 0,0 0 0,2 0 0,-1 0 0,1-2 0,-2 3 0,-1-3 0,3 1 0,0-1 0,-2 0 0,2 2 0,0 0-1,0-4 1,-2 0 0,0 4 1,2 0-1,-3 2 0,1-1 0,2-1 0,-2-1 0,1 0 0,1 0 0,0 0 0,-6 0 0,5 1 0,1 3 0,0-1 0,0 2 1,0-2-1,0 2 0,0 0 3,0 0 0,0 0 0,0 0-1,-2 0 0,2 0-1,-2 0 0,2 0 1,-1 0 0,1 0-1,-2-3-2,2 3 1,-2-1 0,2 1 1,-2 0-1,1 0 5,1 0-1,0 0 2,-6-2 0,6 2-1,0 0-1,0 0-4,-1 0 0,-1 0 0,0 0-2,-1 0 0,1 0 4,0 6 0,1-4-2,1 0 0,-4 2 0,2-1 0,2 0 1,-3-2-1,3-1 0,-2 2 0,2-2 0,-1 4 0,-1-3 0,0 3 0,0 2 0,2-4 0,-1-1 0,1 3 0,-4 0 0,1 0 1,-1-2-1,1 2 0,1 2 0,2-3 0,-2 2 0,1-1-1,1 2 1,0 2 0,-4 4-2,4-6 2,0 2 0,0 2-1,0-2 2,0-2-1,0 2 0,0 0-1,0-2 1,0 1 0,0 0 0,0 3 0,0-2 0,0-5-2,0 3 2,4-2 0,-3 4 0,-1-1 0,2-4 0,-2 1-1,2-4 2,-1 4-2,1-2 0,0 0 1,0 2-6,5-2 3,-6-1 4,3-1 0,-1 0-1,2 1 0,1 4-2,-3-3-1,4-1-6,-4-1-10,3 2-17,-1 0-32,2 2-39,0 2-54,-6 0-50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0:09.7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73BF837-50DB-49CC-B5A0-9EB271025E55}" emma:medium="tactile" emma:mode="ink">
          <msink:context xmlns:msink="http://schemas.microsoft.com/ink/2010/main" type="writingRegion" rotatedBoundingBox="11197,3615 22554,3653 22549,5206 11192,5167"/>
        </emma:interpretation>
      </emma:emma>
    </inkml:annotationXML>
    <inkml:traceGroup>
      <inkml:annotationXML>
        <emma:emma xmlns:emma="http://www.w3.org/2003/04/emma" version="1.0">
          <emma:interpretation id="{DDC2310B-3488-4F64-9DAB-829C68EE0DE4}" emma:medium="tactile" emma:mode="ink">
            <msink:context xmlns:msink="http://schemas.microsoft.com/ink/2010/main" type="paragraph" rotatedBoundingBox="11197,3615 22554,3653 22549,5206 11192,5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75370E-FCF3-42EB-8F2B-84BEDD3E4692}" emma:medium="tactile" emma:mode="ink">
              <msink:context xmlns:msink="http://schemas.microsoft.com/ink/2010/main" type="line" rotatedBoundingBox="11197,3615 22554,3653 22549,5206 11192,5167"/>
            </emma:interpretation>
          </emma:emma>
        </inkml:annotationXML>
        <inkml:traceGroup>
          <inkml:annotationXML>
            <emma:emma xmlns:emma="http://www.w3.org/2003/04/emma" version="1.0">
              <emma:interpretation id="{0BEF03DE-9A1A-4E4A-BCE4-EC1F8B748685}" emma:medium="tactile" emma:mode="ink">
                <msink:context xmlns:msink="http://schemas.microsoft.com/ink/2010/main" type="inkWord" rotatedBoundingBox="11196,3851 14577,3863 14573,5128 11192,5117"/>
              </emma:interpretation>
              <emma:one-of disjunction-type="recognition" id="oneOf0">
                <emma:interpretation id="interp0" emma:lang="tr-TR" emma:confidence="0">
                  <emma:literal>tift</emma:literal>
                </emma:interpretation>
                <emma:interpretation id="interp1" emma:lang="tr-TR" emma:confidence="0">
                  <emma:literal>lift</emma:literal>
                </emma:interpretation>
                <emma:interpretation id="interp2" emma:lang="tr-TR" emma:confidence="0">
                  <emma:literal>çift</emma:literal>
                </emma:interpretation>
                <emma:interpretation id="interp3" emma:lang="tr-TR" emma:confidence="0">
                  <emma:literal>#Çift</emma:literal>
                </emma:interpretation>
                <emma:interpretation id="interp4" emma:lang="tr-TR" emma:confidence="0">
                  <emma:literal>Çift</emma:literal>
                </emma:interpretation>
              </emma:one-of>
            </emma:emma>
          </inkml:annotationXML>
          <inkml:trace contextRef="#ctx0" brushRef="#br0">11400 524 255,'0'-6'0,"0"-1"131,0 5-132,0-3 1,0 1 0,-4 0 3,-1-4 7,0 5 17,2-1 12,-1 2 7,1 0 1,-4-2-8,0 2-5,0 2-2,-5 0-13,-4 2-9,-1 6-2,-7 5-4,-1 2 4,-6 4 1,0 5 4,-3 1 1,1 2-1,-2 1 0,4 0-9,5 2-3,3 1 2,1-1 0,-1 0-4,10 0 0,1 0 2,6-5 4,5 1-3,1-4 0,1 5-1,10-3-2,6-5-3,2 4 3,10-8-2,1-2 6,6-3-2,7-3-1,1-3 4,-1-3-3,4-1-2,-2-1 2,-4-6-1,1-3 0,-4 0 0,-7 3-1,-2-2-23,-8 1-16,-9 0-14,-1 4-14,-10-3-1,-1 4-18,-1 3-49,-17 0-31</inkml:trace>
          <inkml:trace contextRef="#ctx0" brushRef="#br0" timeOffset="234.3419">11255 922 304,'-2'-8'0,"2"4"158,0 3-106,0 1-11,0 0-8,0 0-9,0 5-4,7 6 36,-4 3-3,4 3-14,2 0-7,-2 3-8,1 0-3,3-3-4,-4 4-7,1-4 1,1 3-3,0-2-4,-4 4 0,2-4-3,-2 4 0,-3-4 0,-2 2-1,0-4 0,0 1 1,0-6-14,0 0-12,0-3-19,0 0-27,0-5-54,1-3-47,8 0-68</inkml:trace>
          <inkml:trace contextRef="#ctx0" brushRef="#br0" timeOffset="532.8839">11796 888 695,'2'5'0,"1"6"51,1 2-52,1 5 0,-1 2 7,1 0 0,0 2-4,0-2 3,2 0 2,0-1 1,2 0-2,-1-1-1,-3-2-2,2-1-1,-1-1 0,-3 0-1,1-2-2,-4-4-22,0 0-33,-4 0-51,-3-6-28,0-2-78</inkml:trace>
          <inkml:trace contextRef="#ctx0" brushRef="#br0" timeOffset="735.9729">11926 630 813,'0'-23'0,"0"2"16,7 5-16,2-6 0,-4 2 0,3 3-1,-1 0 2,-1 5-1,4 4-1,-3 4 1,0 4 0,3 0-5,-3 0-11,7 9-50,0 6-41,-2 6-39,2 2-42,-2 3-60</inkml:trace>
          <inkml:trace contextRef="#ctx0" brushRef="#br0" timeOffset="1314.077">12137 1196 416,'4'-14'0,"8"2"120,0 3-98,0-4 11,7 4 6,-3-2-8,-1 3-6,2-3 4,-3 3-2,2 2-1,3 1-1,0 3-3,3-5-4,8 3-7,-8-2-6,10 2-3,-3 2-2,0 0 0,-1 2 3,-2 0-3,-3 0-29,-3 0-7,-1 0-11,-1 0-6,1-3-4,0-2-25,0-7-38,2-2-51,1-4-26</inkml:trace>
          <inkml:trace contextRef="#ctx0" brushRef="#br0" timeOffset="1095.2887">12392 874 307,'13'-12'0,"6"-3"8,0-2-7,-1 0 19,-3-2 13,-3-2-6,-5 1-3,-3-2 11,-4 0 4,0 1-16,-4 4-13,-9 2-7,2 4-1,-4 5 5,-1 1 10,2 5 5,4 0 2,-2 2-8,3 9-8,-3 11-3,-4 3-2,-1 10 3,1 3 0,3 4 4,-1 3-4,3 2-1,3-3-1,1 1 2,0 0 9,5-1 3,2 0 1,0 1 0,0-1-5,5 4 1,1-4-2,-1 3-8,-5-1-2,3-3-1,1-1-1,-3-2 2,-1-5-3,0-1 0,-3-4 0,-2 2 0,-2-5-33,-4-4-10,5-7-18,-7-6-7,1-6-14,4-4-20,-4-12-37,5-6-3</inkml:trace>
          <inkml:trace contextRef="#ctx0" brushRef="#br0" timeOffset="1754.4407">12878 909 675,'0'-16'0,"19"7"11,14-1-13,3-1 4,6 6 24,-3 1 0,3 0-5,-4 4-3,7 0-12,-5 5-5,0 6-2,-6 2 0,-6-4-8,1 7-88,-10-3-152</inkml:trace>
          <inkml:trace contextRef="#ctx0" brushRef="#br0" timeOffset="1551.3137">13004 474 640,'0'-4'0,"0"4"140,0 0-137,0 1-6,0 15-6,0 6 6,0 7 1,0 5 4,2 6 0,0-2-1,-1 7 4,3 1 3,3 3-1,-2 0 1,0 2-3,2 0-2,-3-2-3,-3 2 0,-1-4 2,0 0-2,-3 0 2,-8-3-1,3-1-2,-4-1-25,1-6-6,3-3-18,-6-4-33,5-7-21,-5-3-48,2-9-62</inkml:trace>
          <inkml:trace contextRef="#ctx0" brushRef="#br0" timeOffset="22066.07">9981 963 134,'0'0'0,"0"0"81,0 0-39,0 0 11,0 0 5,0 0-8,0 0-13,0-3-12,0 3-15,2 0-13,1 0 1,6 0 4,-1 0 15,6 0-3,0 0 2,0 0 5,8 0 0,-6 0 6,8-2 3,-1-4-2,-3 2-1,6 3 1,-3 1-7,-2 0-3,-1 0-6,-4 0-7,0 1 0,-3 3-5,1 0 0,4 0 1,-8-1 0,0-3-1,1 4 0,-3-4-7,1 0-7,0 2-13,-1-2-19,1 0-16,-4 0-18,2-4-8,0 2-13,-4-1-24,-3 1 8,0 2 5</inkml:trace>
          <inkml:trace contextRef="#ctx0" brushRef="#br0" timeOffset="22425.4212">10088 1180 232,'0'0'0,"0"0"103,-2 0-85,-1 0-6,-1 2-3,3-2-1,-4 0 8,5 0 12,0 0 7,0 0-8,0 0-17,0 0-17,0 0 3,5 0 8,0 0 26,5 0-4,4-2-7,0 2-1,3-2-3,1 0 4,-5 2-3,7 0 1,-3 0-1,2 0 1,2-2-2,-2 0-8,0-1-1,3-4-3,-3-1-1,-1 0-2,-3 3 0,-1-1 0,-5 2-32,-4-1-11,-2 2-28,-1 0 6,-2-1-17,0 2-50,-2-3-72</inkml:trace>
          <inkml:trace contextRef="#ctx0" brushRef="#br0" timeOffset="23209.3328">10306 834 177,'0'-4'0,"0"2"0,0-2-10,0 4 13,0 0-3,0 0 0,0 0 12,0 0 5,0 0 3,0 0 2,0 0 11,0 0 11,0 0 1,0 0-9,0-2-2,0 0-6,0 2 1,0 0-3,0 0-1,0 0-2,0 0-4,0 0-3,0 0 3,2 4 9,3 0 1,0 2-4,0-1-5,6 2-9,-2-1 1,3 0 2,5-1 0,0 4-6,2-2-4,0-4 3,0 7-1,-3-4-3,1 1-2,-1 0 3,-2 1-1,3 2 0,-3-1-2,-2-1 4,0 0-6,4 0 0,-6-2 2,2 0 1,-1 0 0,-3-1-2,3-3 0,-3 5 0,1-3 1,0 0-1,-4 0 1,5-2-2,-5 2 2,2-2-1,-3 2 0,3-1 0,-7 2-1,0-3 1,0-2 0,0 4 2,0-4-1,0 4 0,0 0 6,0-2 7,0 4-9,0 0 3,-4-1-2,-1 3-1,0 6-1,1-6 0,3 5-1,-6-2 0,3 1-2,-1 3 2,2-4 0,-6 5-1,4-2-1,-1 4 3,-7-4 0,6 3 0,-7-6 1,0 7 0,4-5-4,-4 2 1,7-2-2,-5 2 0,1-3-4,1 1-24,0-1-12,1 1-32,5-2-81,3-6-86</inkml:trace>
        </inkml:traceGroup>
        <inkml:traceGroup>
          <inkml:annotationXML>
            <emma:emma xmlns:emma="http://www.w3.org/2003/04/emma" version="1.0">
              <emma:interpretation id="{91054FE0-DDD9-4AA3-AF99-F4BBDF498F90}" emma:medium="tactile" emma:mode="ink">
                <msink:context xmlns:msink="http://schemas.microsoft.com/ink/2010/main" type="inkWord" rotatedBoundingBox="15208,3719 18854,3732 18849,5194 15203,5181"/>
              </emma:interpretation>
              <emma:one-of disjunction-type="recognition" id="oneOf1">
                <emma:interpretation id="interp5" emma:lang="tr-TR" emma:confidence="0">
                  <emma:literal>taraflı</emma:literal>
                </emma:interpretation>
                <emma:interpretation id="interp6" emma:lang="tr-TR" emma:confidence="0">
                  <emma:literal>taraf),</emma:literal>
                </emma:interpretation>
                <emma:interpretation id="interp7" emma:lang="tr-TR" emma:confidence="0">
                  <emma:literal>taraf,</emma:literal>
                </emma:interpretation>
                <emma:interpretation id="interp8" emma:lang="tr-TR" emma:confidence="0">
                  <emma:literal>tarafı,</emma:literal>
                </emma:interpretation>
                <emma:interpretation id="interp9" emma:lang="tr-TR" emma:confidence="0">
                  <emma:literal>taraf"</emma:literal>
                </emma:interpretation>
              </emma:one-of>
            </emma:emma>
          </inkml:annotationXML>
          <inkml:trace contextRef="#ctx0" brushRef="#br0" timeOffset="2599.236">13994 451 381,'9'-12'0,"1"4"-19,4 5 6,-7 2 12,5 1 2,-5 0 16,2 8 11,-2 8 22,-1 10 20,3 6-9,-4 11-8,0 5-13,2 2-13,0 5-11,-3-2-6,4-2-4,-1-2-3,-1 0 1,2-4-3,-1-2 0,2-3-1,-2-2 0,-2-2 0,2-3 2,-5-3-2,-1 1 0,-1-4 0,0-3-18,0 0-22,-7-3-19,-1-2-29,-1-6-52,-5-3-47</inkml:trace>
          <inkml:trace contextRef="#ctx0" brushRef="#br0" timeOffset="2849.2185">14046 960 439,'16'-10'0,"4"5"73,1 1-54,3 0 14,-1 2 13,1-3-8,-1 3-10,-4-1-3,1 0-6,3-1-4,1 0 0,6 2-2,-4 2-9,1 0-4,-1 0 0,2 0 0,-6 8-94,-4 0-7,-6 7-21,3-3-49,-8 4-23</inkml:trace>
          <inkml:trace contextRef="#ctx0" brushRef="#br0" timeOffset="3408.1685">14595 1135 462,'10'0'0,"7"-4"18,8-3-18,1-1 4,-2-3-1,-2-4-2,2 0 1,-3-1-1,-3 4 4,-3-2 6,-3 1-3,-3-2 0,-2 0-7,-4 4 2,-3-1-6,0 0-19,-10 0-6,-6 4 7,-3 1-5,-5 5 14,0 2 14,0 0 21,-6 0 27,9 5-5,-1 3-5,3 3-12,-2-1-8,4 3-10,-1 2 3,3-2 7,8 3 3,2-6 1,3 2-10,2 1-6,0-5 3,2 9 2,3-6-1,2-1-4,3 3 2,-1-4-3,1-1-2,2-3-1,-3 1-2,-2-1-2,2-1 0,-1-2 4,1 0-1,-6-2 0,3 0-3,1 0 0,-1 0 2,3-4-9,5-5-10,0-4-6,3-1-4,2-3-6,-2-1 4,3-2 4,-1 2 0,-2 1 8,-3 6 2,1 1 12,-3 6 3,-5 2 0,-3 2 0,-1 0 0,1 0 14,-3 2 16,1 4 5,-2 0 6,0 4-8,2 0-2,1 0 1,-3 2-4,4-4-3,-1 1-1,1 4-4,-1-1-5,2-2-6,-1 3-1,5-3-1,-6-1-5,2 0 0,4 1-1,-6-2 0,4-1-2,0 2 0,2-1-22,1 0-12,2-2-15,6-6-22,-5 0-34,1 0-17,-3 0-22,2-4-7,1-2 35,4-4 2</inkml:trace>
          <inkml:trace contextRef="#ctx0" brushRef="#br0" timeOffset="3710.0924">15164 1116 355,'0'0'0,"0"4"217,0 4-165,0 5 5,0-2-10,0 3-14,0-2-18,0 4-3,3-6-5,-1 2 3,2-4 1,3-1 3,-4-2 4,-1-1-1,-2 0-4,2-4-6,-1 2-2,-1-2-2,0 0 4,0 0 7,0 0 6,0 0 2,0-2-3,-5-6-12,-2-2-4,0-2-4,0 1-2,6-6 0,-1-1 0,2-6-5,0-2 2,8-4-8,3-3-1,-1 3 0,1 6 9,-4 7 7,-4 6-2,2 5 2,2 2-2,-2 4-3,7 0 1,-1-3 1,4 3-2,3 0-12,-1 0-5,0 0-15,4 7-25,-2-3-22,4 4 4,-3 3 7,6 0-21,-3 1-37,1 2-4</inkml:trace>
          <inkml:trace contextRef="#ctx0" brushRef="#br0" timeOffset="4147.5597">15777 1045 216,'12'-16'0,"0"6"61,2-4-55,0-1 1,1 2-4,-6-1-1,-1-2-2,-6 6 0,-2 1-10,0 1 10,-5 2 0,-4 4 0,-6 2 57,-6 0-14,-1 8-1,-4 5 23,-4 1-5,1 4-11,-4 3-7,0 0-8,0 5-2,5-2-5,-1 1 1,3-1-5,5 0-2,0-2-10,6-4-7,4-2 0,6 1-4,4-8 0,1-3-5,0 0-5,10 0 4,2-6 12,4 0 8,4 0-12,8-6-1,3-6-2,6-2-15,2-10-12,-1 0-11,1-2-7,-7-1 12,-2 5 10,-2-1-8,-4 4 13,-7 5 14,-5 6 7,-10 6-2,0 2 0,-1 0 0,-1 2 17,0 7 20,0 1 11,0 7-3,-1-4-7,-3 6-7,1-3-10,1 3-9,-3 0-6,5-4-4,0 5 0,0-6-1,0 0-1,0-2 0,7 0-3,0-1 2,3-3-9,-1-1-17,6 1-21,-1-6-33,0 2-22,3-4-42,1 0-50</inkml:trace>
          <inkml:trace contextRef="#ctx0" brushRef="#br0" timeOffset="4694.2413">16239 1261 519,'-7'-13'0,"3"5"62,1 3-37,3 0 7,0 1-10,0 0-11,0 0-6,2 4 0,3 0 2,9-2 4,5 2 9,3 0 8,4-2-3,5 2-5,2-2-4,2 0-7,-1 0-5,3 0-3,-1-1-1,-1 0 0,3-3 0,-4-4 0,-1 4-14,0-4-9,-5-2-18,0-2-36,-4 0-42,-3-3-54,-8-4-54</inkml:trace>
          <inkml:trace contextRef="#ctx0" brushRef="#br0" timeOffset="4459.8849">16659 654 359,'4'-24'0,"-4"5"25,0 4-6,-4 1 17,-6 4-7,-4 6-8,-5 4 4,-5 0 9,5 9-12,-5 6-7,-2 8 4,5 3-8,0 7 1,-1 2-1,2 6-4,3 3 6,2 5-3,1 1-3,3 5 7,6 4-3,2-1-1,3 7-3,0 1-4,3-2-1,2-1 2,4-2-5,1-1 1,1-6 0,-3-3 0,5-5 0,-7-4-13,5-4-16,-2-8 0,-4-2-15,2-4-3,-7-7-15,0 1-45,-7-12-24,-2-6-3</inkml:trace>
          <inkml:trace contextRef="#ctx0" brushRef="#br0" timeOffset="4975.4862">17225 339 543,'-5'0'0,"0"6"31,1 11-32,-3 10 2,0 7 24,-1 9 28,-3 0-5,5 6-10,4 5-1,2-2-2,0 4-5,0-5-5,2 2-3,1 2-7,0-4-7,3-4-1,-5-2-6,3-7 1,-1 0-1,-3 2-1,0-8 0,0 1-60,-3-3-41,-9-3-94,-7-6-141</inkml:trace>
          <inkml:trace contextRef="#ctx0" brushRef="#br0" timeOffset="5618.0985">17578 890 406,'2'-6'0,"-2"1"9,2 0-9,-2 4 0,1 1 37,-1 0 0,2 0 5,0 0-9,1 1-13,-1 13 16,3 3 41,0 8-7,2 5-14,0 3-24,-2 4-5,-1 1-11,-1 5-5,1-4-6,-1-1-3,-1-2-1,-2 3 0,0-4-1,-5 4 0,-6 1-152,-2-8-108</inkml:trace>
        </inkml:traceGroup>
        <inkml:traceGroup>
          <inkml:annotationXML>
            <emma:emma xmlns:emma="http://www.w3.org/2003/04/emma" version="1.0">
              <emma:interpretation id="{F0039877-BAC0-4DFE-AF29-64F64C8CA3D1}" emma:medium="tactile" emma:mode="ink">
                <msink:context xmlns:msink="http://schemas.microsoft.com/ink/2010/main" type="inkWord" rotatedBoundingBox="19741,3644 22554,3653 22550,4815 19737,4805"/>
              </emma:interpretation>
              <emma:one-of disjunction-type="recognition" id="oneOf2">
                <emma:interpretation id="interp10" emma:lang="tr-TR" emma:confidence="0">
                  <emma:literal>test.</emma:literal>
                </emma:interpretation>
                <emma:interpretation id="interp11" emma:lang="tr-TR" emma:confidence="0">
                  <emma:literal>test-</emma:literal>
                </emma:interpretation>
                <emma:interpretation id="interp12" emma:lang="tr-TR" emma:confidence="0">
                  <emma:literal>test</emma:literal>
                </emma:interpretation>
                <emma:interpretation id="interp13" emma:lang="tr-TR" emma:confidence="0">
                  <emma:literal>test,</emma:literal>
                </emma:interpretation>
                <emma:interpretation id="interp14" emma:lang="tr-TR" emma:confidence="0">
                  <emma:literal>test:</emma:literal>
                </emma:interpretation>
              </emma:one-of>
            </emma:emma>
          </inkml:annotationXML>
          <inkml:trace contextRef="#ctx0" brushRef="#br0" timeOffset="6729.3464">18525 937 407,'7'-4'0,"5"2"74,3 2-40,10 0 27,2 0 8,3 4-18,1 4-17,-2 1-18,3-1 0,-5 3-3,-1-1-7,5-1 0,-6 4-5,2-1 0,-1-2-1,-3 2 0,-3-2-85,-2-1-6,-4 2-7,-4 4-18,-3-4-46,0 2-18</inkml:trace>
          <inkml:trace contextRef="#ctx0" brushRef="#br0" timeOffset="6479.3742">18608 362 658,'-2'-7'0,"2"3"10,2 4-10,12 0-23,-2 8 23,0 6 0,2 4 0,-4 12 6,-6 7 19,3 12 24,-2 10-6,-2 5-4,2 5-15,-3-1-8,0 1-3,-2-7-6,0 3-2,0-8-3,0 0 2,0-4-6,0-5 2,0-6 0,0-2 0,0-7 0,0-1 0,0-4 0,0-4-39,0-10-15,0 2-28,-2-11-53,-5-3-42,-3-2-111</inkml:trace>
          <inkml:trace contextRef="#ctx0" brushRef="#br0" timeOffset="7119.9756">19210 1176 471,'23'-10'0,"8"-2"43,0 0-42,9 1-1,-4-2 0,0-2 0,-6 2-20,-2-4 14,1 1 7,-8 4 1,-2 0 7,-2-1 8,-6-2 10,-3 3 4,-4-2-3,-3 4-9,-1-1-7,-3 0-9,-7 3-1,-4-3-1,-4 1 0,-6 1 2,0 1-2,0 7 2,-6 1 4,1 0 7,-1 4 4,3 2 7,4 4 3,-1 3-5,3 2-7,4 4-5,5-2 1,0 2-1,5-2 2,2 4-1,5-3-4,0 2 0,1-2 1,8 3 0,7-6 2,1 4 3,5-3-5,1-4-4,8 0-1,-2-3-1,3-2-2,0-3 0,0 0 0,-1-2 0,-2 0-1,1-2 0,-4 0-13,-2 0-7,-2 0-27,-1-2-24,7-2-28,-1-2-17,1-1-34,-2-6-36,0 3-22</inkml:trace>
          <inkml:trace contextRef="#ctx0" brushRef="#br0" timeOffset="7467.7449">20140 846 494,'-14'0'0,"2"0"11,-11 6-7,-3 4 2,-3 7 2,-4 0-8,0 1 0,9 1 4,-1-4-2,12 0 7,2-3 3,8 3 0,1-2-1,2 3-6,0-2-2,5 2-1,9-2 3,0 2 10,2-2 1,3-4-1,3 3-4,2-6 1,-1 3 1,3 1 0,1-1-4,-4 2 4,1-2-3,-1 0-1,-4 0 2,-5-2-1,-4-2-6,-7 2 0,-1 0-1,-2 2 2,-5-2 0,-9 4 5,-5-2 3,-3 4-9,-3-3 0,-6 1-8,2-1-24,1 0-24,2-3-43,-3-2-21,4-1-60,-1-5-36</inkml:trace>
          <inkml:trace contextRef="#ctx0" brushRef="#br0" timeOffset="8041.093">20468 834 601,'-3'-14'0,"3"5"16,0 1-20,9 5-3,-3-3 10,1 2-2,5 4-2,4 0-3,3 0 6,5 0 33,6 0-6,-1 0 7,8 0-6,1 0-11,5 0-14,5 4-3,-1 0-2,5-1 0,0-1 2,-9 0-3,-1 2-26,-8 0-14,-1 3-10,-9-3-26,-6 2-28,-4 1-84</inkml:trace>
          <inkml:trace contextRef="#ctx0" brushRef="#br0" timeOffset="7791.0693">20802 260 506,'0'8'0,"0"14"33,2 11-28,0 8 22,-2 10 8,0 4-14,-7 3-2,-9 2 5,-1 5-1,0 2-5,-2 1-5,0-1-9,5 3-1,2-7 0,3-4-2,6-8-2,3-5 2,0-6-1,10-6-1,-1-2 1,6-5 0,1-3-4,1-2 2,2-6-4,-2-2-31,4-8-6,-4-4-8,-1-2-8,0-2-44,1-12-78,-1-2-67</inkml:trace>
          <inkml:trace contextRef="#ctx0" brushRef="#br0" timeOffset="8197.2885">21334 1299 875,'1'0'0,"1"0"37,-2 0-38,0 0-145,-3 0-13,-13-8-113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28:30.282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A9F055D-C3E9-43FC-B88B-B202DB0F6EED}" emma:medium="tactile" emma:mode="ink">
          <msink:context xmlns:msink="http://schemas.microsoft.com/ink/2010/main" type="writingRegion" rotatedBoundingBox="813,3401 19674,2959 19949,14678 1087,15121"/>
        </emma:interpretation>
      </emma:emma>
    </inkml:annotationXML>
    <inkml:traceGroup>
      <inkml:annotationXML>
        <emma:emma xmlns:emma="http://www.w3.org/2003/04/emma" version="1.0">
          <emma:interpretation id="{E771835A-E946-4A9D-9359-01E76872113C}" emma:medium="tactile" emma:mode="ink">
            <msink:context xmlns:msink="http://schemas.microsoft.com/ink/2010/main" type="paragraph" rotatedBoundingBox="1171,3391 10124,3279 10137,4283 1183,4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BC5002-3BEA-4BAF-9DDB-87A4160F9424}" emma:medium="tactile" emma:mode="ink">
              <msink:context xmlns:msink="http://schemas.microsoft.com/ink/2010/main" type="inkBullet" rotatedBoundingBox="1171,3391 1706,3384 1718,4355 1183,4362"/>
            </emma:interpretation>
            <emma:one-of disjunction-type="recognition" id="oneOf0">
              <emma:interpretation id="interp0" emma:lang="tr-TR" emma:confidence="0">
                <emma:literal>H</emma:literal>
              </emma:interpretation>
              <emma:interpretation id="interp1" emma:lang="tr-TR" emma:confidence="0">
                <emma:literal>$</emma:literal>
              </emma:interpretation>
              <emma:interpretation id="interp2" emma:lang="tr-TR" emma:confidence="0">
                <emma:literal>1</emma:literal>
              </emma:interpretation>
              <emma:interpretation id="interp3" emma:lang="tr-TR" emma:confidence="0">
                <emma:literal>t,</emma:literal>
              </emma:interpretation>
              <emma:interpretation id="interp4" emma:lang="tr-TR" emma:confidence="0">
                <emma:literal>31</emma:literal>
              </emma:interpretation>
            </emma:one-of>
          </emma:emma>
        </inkml:annotationXML>
        <inkml:trace contextRef="#ctx0" brushRef="#br0">38 58 11,'0'-3'0,"2"1"42,2-1-33,-1-2 1,-1 0 2,7 1 2,-8 0-13,6-2-2,-2 5 2,1-7 4,-3 4 83,-1 3-47,1-3-13,-3 2-3,2-2 4,-2 2 5,0 2 4,0-2 4,0 2 3,0 0-9,0 0-7,0 0-4,0 0-3,0 0-7,0 0-2,0 0 3,0 0 3,0 0-2,0 4-9,0 6-4,3 8 15,3 13 14,-6 7-8,5 6-13,0 2-1,0 9-1,2-3-4,-3 3-1,-1-1-3,-1-1 1,-1-2 0,-1-2-1,0-5 0,0-4 1,0-3-2,0-3 0,0-4-1,-3 0 0,-4-3 0,4-7 4,-4-1-4,-2-4 0,2-6-22,-5 1-8,-2-3-17,0-5-12,-3 0-32,-2-2-42,3-5-74</inkml:trace>
        <inkml:trace contextRef="#ctx0" brushRef="#br0" timeOffset="485.5384">-34 707 310,'5'-3'0,"2"-2"141,3 0-140,4-1-1,0 0 0,2 1 0,1-3 52,0 1-23,2 2 0,4 1 4,-3-2-5,5 1-5,-3-1-4,1 0-7,1-2-1,-2 2-4,-1-1-1,-2-4-3,-5-3-2,5 0 1,-2-4 1,1-2-1,2-1-1,0-3-2,-3 1-1,-2-2-8,-1 1-7,4 0-14,-10-3-14,3 2-8,-3-7 9,-3 4 2,1-1 20,-6 5 14,0-1 3,0 3 0,0-2-4,0 1 5,0 4 4,-6 2 0,5 2 7,-3 4 19,4 5 17,0 1 2,0 5 6,0-1-9,0 1-17,0 1-11,-1 11-2,-1 13 23,-2 5 21,-3 4-6,-3 10-12,1 7-10,2 0-3,1 0-5,0-2-7,3-4 1,-2-4-2,1-1-4,2-2-1,2-2-2,0-1 0,0-2-4,0-3 2,0-3-1,0-2-3,0-2 2,0 1 0,0-2-2,0 0 2,-8-3-1,1-3 0,3 0-17,-1 0-1,2-2-9,1-1-19,-1-6-17,1 1-24,2-1-26,0-5-31,0-2-68,0 0-47</inkml:trace>
      </inkml:traceGroup>
      <inkml:traceGroup>
        <inkml:annotationXML>
          <emma:emma xmlns:emma="http://www.w3.org/2003/04/emma" version="1.0">
            <emma:interpretation id="{E8875FF5-3BDB-49EC-9D3D-26C406F0F2A1}" emma:medium="tactile" emma:mode="ink">
              <msink:context xmlns:msink="http://schemas.microsoft.com/ink/2010/main" type="line" rotatedBoundingBox="1835,3511 10126,3407 10137,4283 1846,4387"/>
            </emma:interpretation>
          </emma:emma>
        </inkml:annotationXML>
        <inkml:traceGroup>
          <inkml:annotationXML>
            <emma:emma xmlns:emma="http://www.w3.org/2003/04/emma" version="1.0">
              <emma:interpretation id="{C56D050A-4D78-44A8-AD2C-B6CF6984DF18}" emma:medium="tactile" emma:mode="ink">
                <msink:context xmlns:msink="http://schemas.microsoft.com/ink/2010/main" type="inkWord" rotatedBoundingBox="1838,3740 2641,3730 2649,4368 1846,4378"/>
              </emma:interpretation>
              <emma:one-of disjunction-type="recognition" id="oneOf1">
                <emma:interpretation id="interp5" emma:lang="tr-TR" emma:confidence="0">
                  <emma:literal>o:</emma:literal>
                </emma:interpretation>
                <emma:interpretation id="interp6" emma:lang="tr-TR" emma:confidence="0">
                  <emma:literal>ö:</emma:literal>
                </emma:interpretation>
                <emma:interpretation id="interp7" emma:lang="tr-TR" emma:confidence="0">
                  <emma:literal>O:</emma:literal>
                </emma:interpretation>
                <emma:interpretation id="interp8" emma:lang="tr-TR" emma:confidence="0">
                  <emma:literal>Ö:</emma:literal>
                </emma:interpretation>
                <emma:interpretation id="interp9" emma:lang="tr-TR" emma:confidence="0">
                  <emma:literal>o".</emma:literal>
                </emma:interpretation>
              </emma:one-of>
            </emma:emma>
          </inkml:annotationXML>
          <inkml:trace contextRef="#ctx0" brushRef="#br0" timeOffset="1190.7879">1402 339 501,'0'0'0,"0"0"153,0 0-119,0 0-12,2 0-11,0 2-1,-1 4-3,1-2-4,2 0-3,-4 0 0,3 3 3,-3 2-3,3 3 0,-3 4-48,0 2-48,0 0-97,-8 1-204</inkml:trace>
          <inkml:trace contextRef="#ctx0" brushRef="#br0" timeOffset="1331.4354">1425 765 796,'1'0'0,"1"2"28,2-2-29,-3 2-11,-1 2-12,0 0-27,0 5-43,0-1-40,0-1-52,0 1-59</inkml:trace>
          <inkml:trace contextRef="#ctx0" brushRef="#br0" timeOffset="907.3468">630 813 126,'11'0'0,"1"0"78,0 7-17,-3 5 3,1 0-4,0 2-9,-1 2 5,-2 0-6,0-1-7,-2 2-7,2 0-5,0-6-2,0 2-5,0-5-3,-2-2-5,2-2 0,0-2 0,-2-1 5,4-1 0,1 0-2,4 0-1,0-7-8,1-5 0,3-6-6,-1 1 0,-3-1-4,0-1 0,-2 8 2,-9-8 2,6 6-4,-2-1 0,-4-2 0,-1 1 2,-2 4-3,0-2 2,-5 3-2,-9-1-7,2 2 0,0-1 7,-2 4 2,0 4 3,2-2 1,-2 0 0,5 2 0,-1 2-1,1 0 0,4 0 0,0 3-5,3-2 0,-3 1-1,3 4-1,-1-2 1,-2 7 0,1-3-6,-3 1-5,2 3-2,0 1-5,-4-2-5,2 2-6,0-4-12,0 5-26,2-3-18,2-1-27,3 0-68,-2-4-45</inkml:trace>
        </inkml:traceGroup>
        <inkml:traceGroup>
          <inkml:annotationXML>
            <emma:emma xmlns:emma="http://www.w3.org/2003/04/emma" version="1.0">
              <emma:interpretation id="{01AC18F4-8160-4A5E-B040-356346E336B3}" emma:medium="tactile" emma:mode="ink">
                <msink:context xmlns:msink="http://schemas.microsoft.com/ink/2010/main" type="inkWord" rotatedBoundingBox="3412,3492 10126,3407 10137,4283 3423,4368"/>
              </emma:interpretation>
              <emma:one-of disjunction-type="recognition" id="oneOf2">
                <emma:interpretation id="interp10" emma:lang="tr-TR" emma:confidence="0">
                  <emma:literal>müge</emma:literal>
                </emma:interpretation>
                <emma:interpretation id="interp11" emma:lang="tr-TR" emma:confidence="0">
                  <emma:literal>müfrez</emma:literal>
                </emma:interpretation>
                <emma:interpretation id="interp12" emma:lang="tr-TR" emma:confidence="0">
                  <emma:literal>müge"</emma:literal>
                </emma:interpretation>
                <emma:interpretation id="interp13" emma:lang="tr-TR" emma:confidence="0">
                  <emma:literal>üzülmez</emma:literal>
                </emma:interpretation>
                <emma:interpretation id="interp14" emma:lang="tr-TR" emma:confidence="0">
                  <emma:literal>üzülemez</emma:literal>
                </emma:interpretation>
              </emma:one-of>
            </emma:emma>
          </inkml:annotationXML>
          <inkml:trace contextRef="#ctx0" brushRef="#br0" timeOffset="9486.1692">7111 210 167,'0'0'0,"0"0"161,0 2-153,0-2-16,0 0 16,0 0 16,0 1 15,7 1 5,-1 0-6,-1 1-2,7-1 1,-3 4-4,3-3-5,0 2-8,0-2 1,-2 2-7,1-3-3,3-2-5,-6 0-2,3 0 6,-3-2 5,1-4-3,-4-2 2,4-2-4,-1 0-4,-1-4-3,2-3-1,-4 0-1,0-2-2,0 2-15,-1-6-7,-1 8 0,-3 2 12,0 4 6,-3 4-8,-11 5-2,0 0-5,-10 3-1,2 8 22,-3 3 12,-4 0 1,6 2-1,3-1 1,1 2-8,5 0-1,0-2 0,4 0-6,1-1 2,2-4-2,7-1-10,0-1-10,0-1-22,2-4-8,8-2-18,4-1-46,1 0-33,11 0-41</inkml:trace>
          <inkml:trace contextRef="#ctx0" brushRef="#br0" timeOffset="9783.0165">7622 103 239,'2'0'0,"-2"2"8,0 8-3,-2 6 55,-7 0-7,-6 5-12,-3 1 12,-1 1-2,0 2 7,0-3-9,-1 3-9,2-1 0,-1 3-9,0 3-8,2 2-7,0 3-5,-2 5-8,0 2 0,-1-1 2,-2 1-1,1-3 2,2-1-1,2-4-2,3-2 3,-5-2 0,5-3-2,0-3-2,0-3-1,1-2 0,2-2 0,-3-4 0,9-1-2,-3-7-34,6-2-28,2-1-34,0-2-37,0-4-55,10-10-94</inkml:trace>
          <inkml:trace contextRef="#ctx0" brushRef="#br0" timeOffset="10126.7316">7544 784 369,'0'8'0,"0"0"41,0-1-24,2 0 15,5-4-7,0 2-2,-2-3 4,7-2 8,0 1 8,2-1 4,0 0-9,1-1-11,1-6-6,1 1-6,1-2-2,-3 1-6,1-1-7,-2-1 0,-2 1 4,-2 2-5,-5 3-3,-1-3 0,-4 1 2,0 1-7,-4 0 17,-3 2-7,-5-2-1,-3 4 0,-3 0-6,-6 0 9,0 4-6,0 5 6,-2-6 6,5 2-3,7-1-1,0-3-6,4 1-22,5 0-44,1-2-22,4 0-23,0 0-58,0-7-80</inkml:trace>
          <inkml:trace contextRef="#ctx0" brushRef="#br0" timeOffset="11771.0924">8091 268 137,'0'-2'0,"0"2"128,0-2-38,0 2-23,2 0-17,-2 0-16,0 0-11,0 0-7,0 0 0,0-1 2,1 1 5,1-3 0,-2 1-3,7-1-3,-2-3-2,2 1-2,5-5 0,-1 1-6,1-1-2,2-1 4,-6-3-4,6 0 1,-3-3-3,-1-3-3,4 4 0,1-2 0,1 6-13,1 0-15,-3 2-3,-5 9-33,-4 1-40,-3 0-68,-2 1-88</inkml:trace>
          <inkml:trace contextRef="#ctx0" brushRef="#br0" timeOffset="10566.0642">8127 482 707,'4'-13'0,"-1"-4"28,2 4-16,1-3 5,-5-4-8,1 0-5,2-6-2,2-3 1,0-3-1,6-1 1,-2-4-3,1-2 0,4 1 0,-1 6-3,0 6 3,-4 6 0,-6 8 0,-1 6 5,-3 6-5,0-2 0,0 2 14,0 4-5,0 9-7,-5 12 17,-4 9 13,-6 9 1,1 2-7,-3 4-12,-1 4-2,3-6-2,1-2-6,2-3 0,1-1 0,4-5 1,2-2-4,4-2-1,-1-2 0,2-4 0,0 1 0,0-3 0,0-4 0,3-2 0,-3 1 1,0-6-2,5 0-3,-3-1-8,2-7-7,-4-1-10,0-2-23,0 0-30,0-2-57,0 0-34,0-6-71</inkml:trace>
          <inkml:trace contextRef="#ctx0" brushRef="#br0" timeOffset="11128.4849">8577 302 382,'5'-14'0,"4"3"110,0-2-60,1-1 8,2 2-15,4-6-20,-2 4-15,3-2-1,2 2 2,-2 0 12,2 1 18,-3 7-6,-2 1-5,-2 1-3,-3 4-10,1 0-3,-1 0-5,-1 4-2,1 3 0,-2 7 1,-7 1-1,0 1 4,0 7-3,-4 2 3,-6 1-1,-2 3-1,0-3-1,-4 0-1,1 2-3,-1-3 2,0 2-1,-1-1-1,3 2 0,-3-5-1,0 3-2,1-6 2,1 2 0,1-2-1,-2 1 0,-1-6 0,5 0-1,-2-3 2,4-3 0,1 0-1,0-3 2,6 0-3,1-2 2,2 3-2,0-2-1,0 1 1,0 1 1,2-2 0,6-1-2,6 2 2,2-4 0,3 2 3,2 0-2,1-2 0,4 0 6,0 0 5,0-2-4,3 2-1,-1 3-1,2-4-4,-1 3-2,-3-3 0,-4 1 0,-1 0 3,-5-2-4,-4 2-29,-5-1-33,-2-1-46,-3 0-81,-2 0-72</inkml:trace>
          <inkml:trace contextRef="#ctx0" brushRef="#br0" timeOffset="5086.5938">2209 971 131,'0'0'0,"1"0"14,1 0-12,3 0 2,-3 0 100,-2 0-42,0 0-11,0 0-2,0 0-11,0 0-11,0 0-5,0 0-2,0 0-5,0 0 0,3 0 3,3 0 2,1 0 3,-2-2 4,3-2 3,-1-3 0,4-3 5,-1-1-5,4-4-7,-5-2-4,4-1-7,-2-3-3,1-1 0,4-2-4,-1-4-1,-1-4-1,-2-1 0,2-2-1,-4-3-1,1 0 1,-3-1-2,3-1 0,-3-3 1,3 1-1,-3 3 0,-1 1 5,-1 2 3,0 4 2,1 4 0,-1 4-3,1 3 2,-4 4-2,0 6 1,1-2-1,-4 5-2,0 0 1,2 3-1,-2-1 1,1 0-3,3 1 1,-2-1-2,3-4-3,-2 3 0,-1 1 2,1-3 0,-1 5-2,2 0 1,-3 4 0,3 0 0,-2 0 0,1 0-2,-1 8 3,5 6 3,1 6 3,-3 5-2,6 5 0,-6 3-4,-1 0 1,-3 2 0,3-3 0,1-3-1,0-6 1,-1-1-2,-1-7 0,0-2 1,3-3-1,-3-4 4,1-1-5,1-3 1,2-2 0,0 0 3,5 0-1,0-12 1,7-5 0,2-7-6,5-8-11,1-8-1,3-3-3,-1 2-3,-1 1 9,-6 8 5,-4 6 5,-5 8 0,-6 8 4,-1 7-2,1 0 0,-4 3 3,-3 0-3,2 0 3,-1 6 6,1 6 0,2 4 1,-3 3-1,-1-2 1,4 5 0,-4-1 1,0-2 0,0 0-3,3 0-2,-1-5 1,0 3-2,1-5 0,2 1-1,4-2-2,-4 0-1,4-1-2,-2-2 2,5 1-2,-3 2-23,1-5-29,-5 2-58,2-8-172</inkml:trace>
          <inkml:trace contextRef="#ctx0" brushRef="#br0" timeOffset="5948.0457">3422 473 131,'0'0'0,"0"0"240,0 0-223,0 0-23,0-2 5,7 0 2,-2-1 9,7 1 27,0 0 18,5-2-1,2 1 0,4 0-3,3 3-16,-4 0 12,6 0-7,2 0-7,1 0-6,-2 0-6,6 0-8,5 0-8,-1-1-3,3-6 0,3 2 0,-4-3 0,-3-2-1,2 2-2,-3 0-1,-3 1-9,-13 6-27,-2 1-25,-5 0-29,-9 8-36,-5 4-21,-5 6-26</inkml:trace>
          <inkml:trace contextRef="#ctx0" brushRef="#br0" timeOffset="6166.7455">3725 755 367,'0'5'0,"0"-2"13,7 1-9,0 2 16,3-4 17,0 2 7,6-4 3,3 0 2,3 0-5,1-2-4,6-4-10,-3 2 0,5 0-9,-1 1-12,-2 1-6,1 2-4,-3 0 0,-2 0-36,-1 0-61,1 0-85,-2 0-135</inkml:trace>
          <inkml:trace contextRef="#ctx0" brushRef="#br0" timeOffset="7137.9027">4524 880 350,'2'-6'0,"1"0"96,1-7-80,5 4 10,-3-3 11,7-2 4,-5-1-1,4 0-4,-1-6-3,3-1-2,-1-2-3,5-4-6,-4-1-6,1-1 0,2-2 0,2-4-7,1-2-3,0-2-4,-1-1-3,0-3 2,-1-2-2,1-4-4,-2 4 0,2 3 3,-3 4 1,-3 5 1,-6 10 0,-1 2 5,2 9 5,-6 2 7,0 4 1,-2 3-1,0 4 2,0 0 0,0 0-5,0 0-2,0 0-4,0 0-7,0 0-2,1 9-9,-1 4 11,2 2-2,0 5 2,0-4 0,5 4-1,-6-7 1,3 2-1,-1 2 0,-3-6 1,4 2 1,-1-3-1,4-2-1,-4-5 0,-1 0 1,3 1-1,2-2 2,0-2-1,4 0 0,-3 0 2,8-10-6,1-4-5,0-3-5,6-4-13,-1 2-14,-2 1-5,-5 4 12,-1 3 20,-5 6 8,-4 2 1,2 3 4,-6 0 0,5 0-9,-3 1 8,4 6 2,-2 4 6,-1-1-1,-1 1 5,2-1 6,-3 1 1,1 2-4,-1 0-8,2 2-1,-3-4-4,1 0-1,5-1 0,-3-2 0,-3 1-26,3 2-23,-3 2-50,1 3-54,0-1-85</inkml:trace>
          <inkml:trace contextRef="#ctx0" brushRef="#br0" timeOffset="7607.975">5187 788 324,'0'0'0,"0"0"75,0 0-74,0 4 1,0 2 2,3 3 4,-1 1 15,2-2 4,4 4 5,-1-2-1,0-2 0,5 3 4,-3-4 4,1 0-6,2 1-15,-3 0-8,-4 0-4,0-3-4,1-2-1,-5-1 0,3 1 0,1-3 2,4 0 2,5-3-1,-2-11-8,8-2-8,5-6-11,-5-3-13,3 1-2,-4 5 12,-5-2 19,-7 10 8,-6-1-1,-1 3 0,0 3 0,-5 2 10,-5 2-1,-4 0 0,-10 2 4,-2 2-7,-7 4 8,-3 2 0,4 0 6,-4-1-2,3-3 3,0-1 9,7-1 7,6 0-6,2-2-20,5 0-13,7 0-42,1 0-56,2 2-58,3 8-146</inkml:trace>
          <inkml:trace contextRef="#ctx0" brushRef="#br0" timeOffset="8359.5708">5935 554 346,'3'2'0,"8"0"35,2 0-32,5 0 1,2 0 22,5-2 4,2 0 6,6-4-4,2-2 2,-1-2 3,5 2 0,-7 0-3,0 0-3,-3 6-2,-5-2-11,-1 2-14,-4 0-4,-5 0 0,-2 4-52,-5 4 3,-6-1-20,1 6 1,-2-1-25,-7 2-52,-7 0-37</inkml:trace>
          <inkml:trace contextRef="#ctx0" brushRef="#br0" timeOffset="8582.4947">6090 773 234,'7'6'0,"-1"3"51,0-1-34,8-3 14,-2 3 4,-1-4 0,4-1 12,1 1 13,1-4-1,2 0 0,2 0-4,5 0-23,5-9-20,2-1-10,2 3-4,-2-1-39,-1 3-44,-7 3-70,-8 2-165</inkml:trace>
        </inkml:traceGroup>
      </inkml:traceGroup>
    </inkml:traceGroup>
    <inkml:traceGroup>
      <inkml:annotationXML>
        <emma:emma xmlns:emma="http://www.w3.org/2003/04/emma" version="1.0">
          <emma:interpretation id="{0B8C2FA4-F3ED-495B-8E79-DB404181D80C}" emma:medium="tactile" emma:mode="ink">
            <msink:context xmlns:msink="http://schemas.microsoft.com/ink/2010/main" type="paragraph" rotatedBoundingBox="1556,5229 10172,5027 10197,6077 1581,6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DC6873-27BC-4952-A2A6-53ACC464F317}" emma:medium="tactile" emma:mode="ink">
              <msink:context xmlns:msink="http://schemas.microsoft.com/ink/2010/main" type="line" rotatedBoundingBox="1556,5229 10172,5027 10197,6077 1581,6279"/>
            </emma:interpretation>
          </emma:emma>
        </inkml:annotationXML>
        <inkml:traceGroup>
          <inkml:annotationXML>
            <emma:emma xmlns:emma="http://www.w3.org/2003/04/emma" version="1.0">
              <emma:interpretation id="{541788A3-03EC-4532-A72E-4147910B53AF}" emma:medium="tactile" emma:mode="ink">
                <msink:context xmlns:msink="http://schemas.microsoft.com/ink/2010/main" type="inkWord" rotatedBoundingBox="1559,5320 2860,5289 2883,6245 1581,6275"/>
              </emma:interpretation>
              <emma:one-of disjunction-type="recognition" id="oneOf3">
                <emma:interpretation id="interp15" emma:lang="tr-TR" emma:confidence="0">
                  <emma:literal>iki</emma:literal>
                </emma:interpretation>
                <emma:interpretation id="interp16" emma:lang="tr-TR" emma:confidence="0">
                  <emma:literal>ili</emma:literal>
                </emma:interpretation>
                <emma:interpretation id="interp17" emma:lang="tr-TR" emma:confidence="0">
                  <emma:literal>İki</emma:literal>
                </emma:interpretation>
                <emma:interpretation id="interp18" emma:lang="tr-TR" emma:confidence="0">
                  <emma:literal>i:</emma:literal>
                </emma:interpretation>
                <emma:interpretation id="interp19" emma:lang="tr-TR" emma:confidence="0">
                  <emma:literal>İl:</emma:literal>
                </emma:interpretation>
              </emma:one-of>
            </emma:emma>
          </inkml:annotationXML>
          <inkml:trace contextRef="#ctx0" brushRef="#br0" timeOffset="49809.5078">347 2010 7,'55'-67'17,"-55"67"3,0 0 1,0 0 4,0 0 4,0 0-4,0 0-19,0 0-12,0 0 6,0 0 71,-2 0 28,2 0-39,0 0-28,0 0-14,0 0-12,0 0-5,0 0-1,0-1 0,0-1-14,0-2 7,2 1-1,1 1-1,-1-1 6,0 2 3,-2 1 0,0 0 0,2 0-2,-2 0 3,0 0 12,0 0 2,0 0 8,0 0 7,0 0-4,0 0-1,0 1 0,0 2-5,0 1 0,0 3-2,1 4 12,-1 5 4,0 0-2,5 7-2,-5 2-7,0 6 1,0 3-4,0 4 3,0 4-7,0-1-7,0 5-2,0-3-2,0 3-3,0-4 1,0 0-2,0-2-2,0-7 2,0-3 3,0-2-3,0-2 4,0-2-1,0-4-3,-3-1 1,0 0-1,1-8 0,0 1 0,2-1 1,-3-6-2,1 1 0,2-4-19,-2-2-11,2 0-13,-2 0-12,2-5-15,0-3-44,0-7-34,0 2-30,0 0-25</inkml:trace>
          <inkml:trace contextRef="#ctx0" brushRef="#br0" timeOffset="49401.1795">347 2010 50,'5'-7'0,"3"-3"-22,-2-2-4,2 5 24</inkml:trace>
          <inkml:trace contextRef="#ctx0" brushRef="#br0" timeOffset="50371.913">433 2460 227,'4'-16'0,"-1"-4"60,6 6-47,-2-2 4,-4 3 21,2 3 8,0-2 10,-5 10 14,6-2 0,-6 4-19,1 0-21,6 0-6,0 6 9,2-2 2,5 4-12,-4-1-6,4-1-6,0 4 0,0-4-1,1 0 3,2 4-3,2-7 0,-1 0 1,3-3-3,-2 0-2,0 0-3,0-3-1,-4-2-2,1 0 0,-4-4 2,0-1-2,-2-1-10,1-2-6,-1 0-2,-1-4-3,0 4-11,-4-3-2,2 4-17,-2-2-1,-3 3-10,-2-6-3,0 5 11,1-4 7,-1 2 3,0-4 15,0-1-9,0 0 3,2-3 18,-2 5 12,2-5 5,-2 8 0,0-1 13,0 9 29,0-2 19,-5 4 5,5 3-1,-6-1-25,5 2-1,1 0-8,0 0-3,0 0-6,0 0-7,0 0-3,-2 0-5,-3 9 3,1 3 7,3 10 9,-6 1-2,3 0 1,-3 4-4,2-2-4,2 1-1,-1 4 0,1-1-2,-1 2 0,-3 1-3,4-1 0,-2 3-3,1-4-3,2 0 1,-3-1-3,3-3 2,2-3-3,0 1-2,-1-5 0,-1 1 0,-1 0 2,1-5-2,-2 0 0,4 0 0,-3 2 0,3-9-13,0 9-8,0-8-17,0 0-3,5 3-24,-1-6-29,2-4-35,1-2-48,2 0-83</inkml:trace>
          <inkml:trace contextRef="#ctx0" brushRef="#br0" timeOffset="50842.096">1006 2637 202,'5'2'0,"-1"2"38,-1 2-13,2-3 6,-5-3 1,2 0 6,-2 0 8,3 0 23,-1 0-1,0 0-2,0-5-15,1-5-15,2 1-6,2-4-10,0-5-8,2-6-2,-1 3-5,4-3-2,2-2-2,-2 5 1,2 2-4,-7 7 4,-2 9 1,-1 0 0,-4 3-2,0 0 1,0 0-2,0 0 0,0 0 0,0 0-7,0 0 2,0 0 10,0 3 6,0 1-3,0 9 6,0 6 3,0 4-4,0 1-3,0-2 2,0 5-5,0-1-1,0-1 1,0 0-2,3-1 1,1 1 4,-1-3-2,2 0 0,-3-2-2,3-4-2,-3 3-3,2-5 2,-4 1-2,1-6 0,3-1-2,-3-1 1,-1-3 0,2-4 0,-2 5-21,0-5-1,0 0-9,0 0-9,0-3-27,0-4-38,-2-5-38,1-1-71,-3 0-14</inkml:trace>
          <inkml:trace contextRef="#ctx0" brushRef="#br0" timeOffset="51248.3626">1594 2173 597,'2'-7'0,"3"6"76,0-2-74,2 1 15,0-1 16,-2 1-14,1 2-13,-1 0-3,-2 0-5,2 0 1,1 0-11,-5 0-23,1 5-11,-2 3-18,0 3-13,0 3-47,-3 1-58</inkml:trace>
          <inkml:trace contextRef="#ctx0" brushRef="#br0" timeOffset="51388.9788">1577 2487 641,'5'0'0,"4"0"61,-1 0-60,5 1 2,-3-1-5,0 2 2,-1 2 0,0 4-6,-6-1-20,-1 3-40,0 3-30,-2-2-63,0-3-153</inkml:trace>
        </inkml:traceGroup>
        <inkml:traceGroup>
          <inkml:annotationXML>
            <emma:emma xmlns:emma="http://www.w3.org/2003/04/emma" version="1.0">
              <emma:interpretation id="{3CF0EAF0-2973-49DC-ADCB-BDA587904801}" emma:medium="tactile" emma:mode="ink">
                <msink:context xmlns:msink="http://schemas.microsoft.com/ink/2010/main" type="inkWord" rotatedBoundingBox="3515,5183 7902,5080 7926,6130 3540,6233"/>
              </emma:interpretation>
              <emma:one-of disjunction-type="recognition" id="oneOf4">
                <emma:interpretation id="interp20" emma:lang="tr-TR" emma:confidence="0">
                  <emma:literal>#töz</emma:literal>
                </emma:interpretation>
                <emma:interpretation id="interp21" emma:lang="tr-TR" emma:confidence="0">
                  <emma:literal>#t!! =</emma:literal>
                </emma:interpretation>
                <emma:interpretation id="interp22" emma:lang="tr-TR" emma:confidence="0">
                  <emma:literal>#töz.</emma:literal>
                </emma:interpretation>
                <emma:interpretation id="interp23" emma:lang="tr-TR" emma:confidence="0">
                  <emma:literal>#t! =</emma:literal>
                </emma:interpretation>
                <emma:interpretation id="interp24" emma:lang="tr-TR" emma:confidence="0">
                  <emma:literal>4 t! =</emma:literal>
                </emma:interpretation>
              </emma:one-of>
            </emma:emma>
          </inkml:annotationXML>
          <inkml:trace contextRef="#ctx0" brushRef="#br0" timeOffset="54392.987">3489 2236 198,'-14'-4'0,"6"1"114,-3-3-74,8 2 17,1 2 10,1-2-21,1 2-4,0-1 11,0 1-21,0 0-13,1 1-12,11-4 1,-1 3-4,9 0 10,6 1 4,2 1 9,8 0 0,4 0-7,9 3-2,-1 4-6,6-4-5,1-1 0,2 1-7,-5-3 0,2 0 4,-4 0-3,4-3-2,-2-2 2,-6-2 2,3 5-4,-6 1 0,-5-1 1,-1 0 0,-8 2 2,-3-4-3,-4 4-2,-3-2-30,-5 2-13,-5 0-16,-2 0-1,-7 0-25,0 4-17,-12 2-42,-7-1-108</inkml:trace>
          <inkml:trace contextRef="#ctx0" brushRef="#br0" timeOffset="54722.9412">3719 2440 139,'-10'4'0,"-4"0"126,6-2-69,2-1 2,5-1-7,1 0-6,0 0-13,0 1-16,1-1 8,12 2 16,2 0 1,1-2-6,8 0-5,0 0-4,9 0-5,0-4 3,5 2-11,3-1 1,-1-2 1,2 1 2,-2 4-3,1-4-3,4 0-3,-2 2-1,-3-4-2,2 3-4,-1 0-1,1-3-2,-8-2 2,-2 0 0,-1-2-1,-9 4 0,-4-1-1,-3 2-26,-10 3-9,-5 1-19,0-2-22,-12 2-46,-5-1-52,-9-2-88</inkml:trace>
          <inkml:trace contextRef="#ctx0" brushRef="#br0" timeOffset="55066.6932">3925 1965 520,'0'-8'0,"0"3"97,0 5-73,9 0-7,7 0-3,1 0 11,0 5 14,2 11 3,-1 4 0,-1 6-10,-2 6-1,1 6-9,-7 0 2,5 1-5,-2 1-3,-2-1-6,4 3-2,-5 0-3,3 0-2,-5 3-1,-2-7 1,2 2-4,-4 0 2,-1-5-1,0-1-3,-1 2 5,1 0-4,-2-2-46,0 1-24,0-6-85,-3-4-154</inkml:trace>
          <inkml:trace contextRef="#ctx0" brushRef="#br0" timeOffset="56115.8418">4848 2655 212,'0'0'0,"0"0"81,0-3-49,0-4 16,2-3-31,1 2 6,2-2 7,4-4 14,-4 4 1,5-6-2,-4 1-9,-1-4-8,3-2-1,-2-1-5,2-6-9,3-4 0,-4-4-9,5-2 1,-5-1 1,3-9-4,-3-2 0,2-5 0,-1-9 0,3 1-6,-4 6 0,-2 2 3,-2 7 3,2 15 0,-1 2 4,-4 4-1,3 9-2,-1 3 4,2 0-3,2 7-1,-4 1 4,0 3 2,-2 2 7,3 2 3,-3 0-7,4 3-8,3 7 14,0 9 20,-2 7-7,7 3-3,-3 5-7,3 2-3,-5 2-8,3 0-1,-1 0-1,-1-3-6,-2-4 0,-3-4 6,4 0-5,-2-12-1,0 4 0,2-11 2,-2 0-2,1-2 0,-3-2 1,2-3-1,2-1-1,2-1 1,5-15 0,5-8-17,3-4-2,6-12-8,-4 1-13,0-5-3,-5 4 10,-3 5 5,-6 5 2,-4 2 16,-3 8 6,1 10 7,1 0-5,-4 8 4,1 0 4,0 2-1,-2 0 8,2 0 0,-2 2 1,0 6-7,0 0 6,0 6 2,0 1-4,0 6 0,0-6-6,1 7-1,3-2-4,4 0 0,-1 0 1,-1 3-1,2-8-31,-1 6-24,2-4-21,-6 4-38,1-1-32,-3 4-58</inkml:trace>
          <inkml:trace contextRef="#ctx0" brushRef="#br0" timeOffset="56506.4515">5450 2617 601,'5'6'0,"2"1"6,4 2-2,-3 4-3,6-7-1,-5 6 0,5-7 6,-4-1 9,-1-2 12,4 0 11,-6-2-8,6 0-7,-7 0 6,8-10-8,0 1-12,3-2 3,-1-7-5,5 2 0,-7-6-5,1 1-3,-3 4 2,-5-3 3,-5 9 15,-2 2 7,0 1 10,0 5-11,-5 1-8,-7 0-5,1 0-12,-3-2 0,-6 4-2,-8 0 3,-3 2 1,-4 7 0,1-1-4,1 3-3,7 0-42,5 2-42,7 2-71,9-1-87</inkml:trace>
          <inkml:trace contextRef="#ctx0" brushRef="#br0" timeOffset="53572.1907">2323 2688 148,'5'1'0,"-1"-1"65,-3 0-39,4 0-4,1 0-7,1 0-2,-6 0 11,6-1 18,-3-4-1,3-3 1,1-5-2,3 0-6,1-4-5,2-1-8,1-3 4,1-6-6,-4 0 2,-2-1 1,4 0 4,-7-3-5,5 1-7,-5-2 3,0 1-2,2-3-9,-2-4-1,1 0-5,-1-3 0,5-1 2,-7 4-2,8 5 0,-8 10 0,-2 0 4,1 5-4,-3-3 15,3 2-7,-2 1-1,1-2-4,-3 3-1,4 0 2,-3 2 1,4 4 0,-1 3 9,-4 5 5,0 1 3,0 2-1,0 0-9,0 0-9,0 0-2,2 0-1,-2 0 0,1 0-10,1 0 8,-2 0 1,2 4 2,-2-4 1,2 0-1,-2 0 0,5 0 0,-4 1-1,5 1 0,-3 1-3,-3 5-1,4 0 3,1 1 2,0 3 5,0 4-4,-3 1-2,1-2 0,3 8 5,-3-10-3,-1 1 0,-1-1-1,1-2-1,-2-1 0,2-4 7,1 3-6,1-5-2,1 0 1,0-1 0,-1-1 0,-1-2 2,1 0 0,1 0-4,0 0-5,2-2 3,2-7-1,-1-3-6,4-3 2,-1 0-8,-1-4 1,4 5 3,-4-4 7,1 8 3,-1-2 1,-1 4 2,-2 0 0,1 3 0,-2 1 0,0-1-1,1 1 1,-3 2 0,1 0 1,-2 2-1,4-1-1,-3 1 1,1 0 5,0 0 3,2 0 2,-5 0 3,1 5-5,3 3 2,0-1 1,-2 3 0,1 1-5,0 1 3,2 4-2,-2-1-3,1-2 1,-1 2 1,0 2-2,-5 0-1,0 2-2,0-3-1,0 8 0,2-2 0,-2 3 2,0-3-4,0 1-16,0 3-24,0-1-41,0-4-87,3-11-182</inkml:trace>
          <inkml:trace contextRef="#ctx0" brushRef="#br0" timeOffset="57087.7018">6236 2363 524,'3'1'0,"9"3"33,4 0-31,0-2 0,-1-2 9,8 0 5,3 0 8,-2-2-2,5-2-1,-1-1-1,0 1-2,1-4-12,2 0-3,0 1-2,-3 1-2,-4 5-2,-3 1-36,-5 0-38,-3 0-38,-7 7-25,-5 8 19,-1-2-34</inkml:trace>
          <inkml:trace contextRef="#ctx0" brushRef="#br0" timeOffset="57290.8507">6333 2632 492,'0'3'0,"10"-3"33,7 0-29,4 0 5,3-3 17,-1 1 12,3 0-10,2-1-3,-4 3-15,7-3-5,0 3-5,-2 0 0,6-3-5,-5 3-55,-3 0-75,-6-2-166</inkml:trace>
        </inkml:traceGroup>
        <inkml:traceGroup>
          <inkml:annotationXML>
            <emma:emma xmlns:emma="http://www.w3.org/2003/04/emma" version="1.0">
              <emma:interpretation id="{CCA69606-A289-4BBE-B3C2-019BCD02BAF3}" emma:medium="tactile" emma:mode="ink">
                <msink:context xmlns:msink="http://schemas.microsoft.com/ink/2010/main" type="inkWord" rotatedBoundingBox="8481,5149 10174,5109 10193,5929 8500,5969"/>
              </emma:interpretation>
              <emma:one-of disjunction-type="recognition" id="oneOf5">
                <emma:interpretation id="interp25" emma:lang="tr-TR" emma:confidence="0">
                  <emma:literal>%5012</emma:literal>
                </emma:interpretation>
                <emma:interpretation id="interp26" emma:lang="tr-TR" emma:confidence="0">
                  <emma:literal>%12</emma:literal>
                </emma:interpretation>
                <emma:interpretation id="interp27" emma:lang="tr-TR" emma:confidence="0">
                  <emma:literal>%5092</emma:literal>
                </emma:interpretation>
                <emma:interpretation id="interp28" emma:lang="tr-TR" emma:confidence="0">
                  <emma:literal>%92</emma:literal>
                </emma:interpretation>
                <emma:interpretation id="interp29" emma:lang="tr-TR" emma:confidence="0">
                  <emma:literal>%510</emma:literal>
                </emma:interpretation>
              </emma:one-of>
            </emma:emma>
          </inkml:annotationXML>
          <inkml:trace contextRef="#ctx0" brushRef="#br0" timeOffset="58105.2969">7307 1953 345,'2'2'0,"1"4"88,1 2-85,4-3 2,-1 0 13,0-1 1,-5-2-6,5 3 11,-2-5 16,0 0 1,6-5 4,-4-5-10,5 3-5,-4-6-16,3 0-9,-4-2 0,3 2-3,-7-4-2,3 0 0,-5-3 0,3 8 0,-4-4 0,0 8 0,0 0 2,-9 0-1,-1 6 11,-4 2-13,-5 0-1,-4 4 4,1 6-4,1-2-2,4 4 2,5 0-14,3-4-6,2 2-11,4 0-24,3-1-28,0 0-12,7-3-45,6 2-18</inkml:trace>
          <inkml:trace contextRef="#ctx0" brushRef="#br0" timeOffset="58355.2574">7712 1842 424,'-3'13'0,"-4"2"45,-2 10-45,-1 3 0,-8 4 8,1-2 8,1 4 8,-1 2 14,-2 0-3,2-3-8,-1 1-16,3-3-2,3-1-5,-2 0-1,2-2-4,1 0 2,-1 0 1,2-1-3,0 2 1,-3-2 0,6 1 0,-1 0-17,-1-6-11,4 1-22,-4-2-20,9 0-47,-1-9-60</inkml:trace>
          <inkml:trace contextRef="#ctx0" brushRef="#br0" timeOffset="58652.0952">7698 2552 271,'0'5'0,"11"-2"85,-5-1-61,3 2 20,0-4-15,-2 0-11,3 0-4,0 0 5,4 0 1,0-7 10,3-3-8,2-1-13,1-1-2,-3-1 3,-3 0-2,-2-3-3,0 8-2,-9-4-3,-1 2 0,0 6 14,-2 2 3,0-2 16,-7 0-12,-5 0 1,3 0-14,-5 2-6,4 0-1,-4 2-2,0 0 2,-3 0 1,1 0-2,6 0-84,-2 0 15,5 0 8,-2-4-21,4-3-56,5-6-81</inkml:trace>
          <inkml:trace contextRef="#ctx0" brushRef="#br0" timeOffset="59060.9746">8300 2116 360,'7'-27'0,"2"1"107,-6-3-58,1-2-19,-4-1-10,0-3 6,0 1 7,-4 0 1,3 0-10,-1 2-14,-3 4-3,1 9 6,1 6 9,1 6 1,0 5-1,2 2 1,0 0-13,0 2-9,0 10-2,-1 9 0,-5 9 19,1 4 2,-2 2-3,2 10-7,-2-5-1,2 8-2,0-4-1,1 0-2,3-1-2,1-4 0,0-5 0,1-1 0,3 0 1,-1-4 1,1-3-2,1-2 0,-2-1 0,1-2-1,-4-3-1,0 0 0,0-10 2,0 5-3,0-6-10,0-5-24,0 0-13,0 0-17,0-3-24,0 0-32,0 0-25,2 0-50</inkml:trace>
          <inkml:trace contextRef="#ctx0" brushRef="#br0" timeOffset="59592.2403">8565 1995 590,'7'-22'0,"2"-2"63,5 3-60,5 1 2,1-1-1,5-3-1,-1 3-3,5 4 0,-4 0 1,2 7-1,-4 0 31,-1 2 14,-1 4-5,-7 4-8,0 0-8,-2 6-13,-2 7-5,1 0-3,-6 4-2,-2 2 1,-3 0 0,0 2-2,0-3 0,-2 3 8,-8-1-1,0 5 4,-2-6-5,-2 4 2,2 1 0,-2 3-1,-2-1-4,1 1-2,-3-5 3,-1 2-2,2-1-1,-4 2 1,4-4-1,1 1 0,-1-3 3,1 4-5,4-9 2,4 4 0,4-2 0,4-4-2,-3 1 2,3 2 0,0-2 1,0-1-3,3-1 0,2-2 2,2-1 0,4 0-1,-1-2 0,6-3 3,3-2 1,3-1 6,4 0 2,0 0 0,2-2-2,1-4-3,-1-4-2,0 2-6,-4 2 2,0 3 1,-8 3-3,-1 0-28,-4 0-32,-8 5-55,-3 9-106,-3-3-109</inkml:trace>
        </inkml:traceGroup>
      </inkml:traceGroup>
    </inkml:traceGroup>
    <inkml:traceGroup>
      <inkml:annotationXML>
        <emma:emma xmlns:emma="http://www.w3.org/2003/04/emma" version="1.0">
          <emma:interpretation id="{F68FFA67-CC41-4DEE-B3DB-929EC68E812F}" emma:medium="tactile" emma:mode="ink">
            <msink:context xmlns:msink="http://schemas.microsoft.com/ink/2010/main" type="paragraph" rotatedBoundingBox="906,6735 11401,6884 11381,8272 887,8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5F0E35-C8CC-417A-B2E8-A0B759EDD9D6}" emma:medium="tactile" emma:mode="ink">
              <msink:context xmlns:msink="http://schemas.microsoft.com/ink/2010/main" type="line" rotatedBoundingBox="906,6735 11401,6884 11381,8272 887,8122"/>
            </emma:interpretation>
          </emma:emma>
        </inkml:annotationXML>
        <inkml:traceGroup>
          <inkml:annotationXML>
            <emma:emma xmlns:emma="http://www.w3.org/2003/04/emma" version="1.0">
              <emma:interpretation id="{299FFE52-D9B6-479C-98E0-6C5ADEC587D1}" emma:medium="tactile" emma:mode="ink">
                <msink:context xmlns:msink="http://schemas.microsoft.com/ink/2010/main" type="inkWord" rotatedBoundingBox="906,6735 7317,6826 7297,8214 887,8122"/>
              </emma:interpretation>
              <emma:one-of disjunction-type="recognition" id="oneOf6">
                <emma:interpretation id="interp30" emma:lang="tr-TR" emma:confidence="0">
                  <emma:literal>m.22-5=tt</emma:literal>
                </emma:interpretation>
                <emma:interpretation id="interp31" emma:lang="tr-TR" emma:confidence="0">
                  <emma:literal>m.22-5=tl</emma:literal>
                </emma:interpretation>
                <emma:interpretation id="interp32" emma:lang="tr-TR" emma:confidence="0">
                  <emma:literal>m.22-5=t1</emma:literal>
                </emma:interpretation>
                <emma:interpretation id="interp33" emma:lang="tr-TR" emma:confidence="0">
                  <emma:literal>m.22-5=tI</emma:literal>
                </emma:interpretation>
                <emma:interpretation id="interp34" emma:lang="tr-TR" emma:confidence="0">
                  <emma:literal>aralat)</emma:literal>
                </emma:interpretation>
              </emma:one-of>
            </emma:emma>
          </inkml:annotationXML>
          <inkml:trace contextRef="#ctx0" brushRef="#br1" timeOffset="164574.8773">3154 3469 222,'-4'0'0,"1"0"77,3 0-74,0 0-3,0 0 0,0 0 9,-2 0 12,2 0 0,-2 2 7,2 2 0,0 2 6,0-3 11,0 2-1,0-1-11,2 4-6,3-4-5,0 2-1,2-4-4,2 0-1,3-2 4,-2 1 1,6-1-4,1 0-6,4 0 0,8-1-6,-1-5-1,5 0 1,2-2 3,-4 6-3,7 0 3,0 2 3,0 0-6,4 0-4,-3 0 2,5 0-2,-1 0-1,7 0 0,0 0 1,-5-2-1,0-3 0,2-2 0,-6-5 1,3 3-2,-4-1-1,3 1 3,-7 3-1,-1 2 0,-2 4 2,0 0-2,-7 0 9,3 0 2,-5 3 0,-1 2-7,-3 3 0,-2-3-3,-3-1 2,-3 3-3,1-1 0,0 0 8,1-2-5,2-1-1,-2-3-1,1 0 0,3 0 0,-3-3 0,2-1-2,-1 0 2,0 2-1,-4 0 0,0 0 0,-5 2 0,3 0 0,-5 0 0,0 0 7,4 6 2,-4 0 1,1 2 4,0 0 1,1 0-1,-5 4-4,2-3 0,1 2 1,-2-1-2,-1 0-6,1 2-1,-1 4-1,0 0-2,5 2 2,-2 3-1,-2 5 0,1-2 0,-2 2 0,3 1-13,-3-1-53,1 2-92,-3-5-224</inkml:trace>
          <inkml:trace contextRef="#ctx0" brushRef="#br1" timeOffset="163290.9591">2778 3676 40,'0'-2'0,"0"0"31,2 0-26,-2 0 20,0 2 14,0 0-1,0 0-8,0 2 12,0 2 9,0 4 11,0 2-7,-2 2-3,2 6-6,0 4-7,2 6-3,6 7-1,1 3 4,1 2-16,8 4-1,-3 7 2,6 1-2,-4 3-8,2 0-4,-1 6 1,-3-3-7,-1 1 0,0-3 1,-5-3-3,-1-1 2,-1-6 0,2-1 2,-2-5-1,1-6 0,1 1-1,-4-7 0,6-5-4,-6-2 0,-2-10 0,1-2-1,-2-3 1,1-6-44,-3 0-3,0-2-23,0-12-14,0-10-50,-3-7-90</inkml:trace>
          <inkml:trace contextRef="#ctx0" brushRef="#br1" timeOffset="163777.8573">3124 3511 39,'2'-4'65,"-2"0"-9,0 4-28,0 0-4,0 0-8,0 0 39,0 0 1,0 0-13,0 6-3,0 3 16,0 12 9,0 5-6,0 3-12,0 4-11,-7 5-16,2 3-5,0 1-2,1 5-2,-3-1 4,2 2 6,-2 1 8,2 6 1,1 0-5,-1 2-4,5-1-5,0 0-5,0 1-1,0-3-1,0-2-1,2-3-3,-2-5 1,0-2-2,0-4-2,0-1 1,0-6-3,-2 1 0,-3-4 2,-5-5-2,3-2 0,-5-3 0,5-4-9,0-7 1,2-4-3,1-3-20,4 0-20,-3-12-64,1-13-69,-3-13-90</inkml:trace>
          <inkml:trace contextRef="#ctx0" brushRef="#br0" timeOffset="137873.9199">3174 4034 271,'-5'-9'0,"3"0"41,1 3-40,-1-2 18,2-4 26,0 0-3,0 0 7,2 0-7,3 0-1,4-1-4,-1 3-8,6-3-11,2 2-4,4 3-2,1-4-2,0 2 2,3-2-2,-1 4 1,-4 6 2,-2 2 3,-3 0-1,3 6-1,-5 10 0,-3 4 1,1 5-5,-6 3 4,-4 6 9,0 4-14,-12 2 0,1-1-4,-3-1-1,-3-4 0,0-2 2,-1 0-3,1-2 0,2-1 0,-4-1-2,1-2 4,4 2-4,-3 1 0,2-8 2,-3 3-2,4-2-2,1-1 1,-1 0 0,3-4 4,3 0-2,4-8-1,2-1-2,2-1-5,0-5 2,2 4-1,3-4-2,7 0 9,-3 0 1,7-2-1,1 0 0,0 0 0,2-2 0,2-2-1,0-2 0,0 1 0,-2 1 1,-2 0-3,0 2 2,-1 0 3,-2-2-2,0 1-2,1 1 0,-1-2 0,-5 4-1,3-2 0,-9 2-26,-1 0-18,-2 0-24,0 0-35,0 0-32,0 6-50,0 1-74</inkml:trace>
          <inkml:trace contextRef="#ctx0" brushRef="#br0" timeOffset="138139.4863">3796 4440 573,'0'1'0,"0"-1"125,3 4-127,2-1 4,2-2 30,-5 3 2,3 0-2,2 4-9,-2-4-9,-1 5-4,4-4-4,-1-2-4,-5 2 2,1-1-3,1 1-1,-4-1 0,0-1-52,0-3-18,0 0-22,3 0-6,-3 0-18,6-12-85</inkml:trace>
          <inkml:trace contextRef="#ctx0" brushRef="#br0" timeOffset="138467.5881">4107 4072 639,'-9'4'0,"6"3"19,-4 1-18,-2 2 12,4 4 5,-3 4 12,2 0-3,3-2-8,3 0-3,0 0-3,3 2-3,10-2-1,-1 0 3,1 1-6,7-5 4,0 1-2,6 0 0,-3-3 3,1-2-2,0 2-5,2-2 5,-2 0 0,2 1-4,-3-2 0,-2 1 1,-4 0-3,-5-2 0,4 1 0,-4-4 1,-5 3-4,0-2 0,-2 0 2,-5 1-2,0 1-2,0 0 2,-11 3-4,1 3 3,-7 1 1,-2 4 0,-9-4-31,0 5-4,-5-3-25,-5 1-46,4-3-43,-3-2-31,3-3-64</inkml:trace>
          <inkml:trace contextRef="#ctx0" brushRef="#br0" timeOffset="138655.1136">4259 3946 701,'28'-19'0,"3"4"32,-1 0-32,1 5 3,-3-1-1,-1 2 0,-1-1-1,2 2-2,-6 4-17,-1 4-55,-2 0-58,-2 0-136</inkml:trace>
          <inkml:trace contextRef="#ctx0" brushRef="#br0" timeOffset="135433.541">2186 4246 388,'14'0'0,"-4"2"60,11 3-44,2-2 28,-4 3-7,3 2-11,-1-5-10,1 0 2,1-1 3,1 1-5,-3-2-1,0-1-5,-1 0-6,0 0-2,-3 0-3,-5 0-3,-2 0-46,-4 0-27,-3 0-60,-3 0-51</inkml:trace>
          <inkml:trace contextRef="#ctx0" brushRef="#br0" timeOffset="135621.0428">2203 4481 537,'7'0'0,"5"2"40,6 2-34,3 0 36,1 0 1,4 0 2,-2-1-10,6 1-8,-3-3-3,1 3-8,1-2-7,-1 0-7,0 2-2,-4-4 0,0 0 0,1 0-102,-5 0-65,-8-4-127</inkml:trace>
          <inkml:trace contextRef="#ctx0" brushRef="#br0" timeOffset="134399.9376">437 3935 0,'0'0'20,"1"0"-7,1-2 6,3 2 10,-5 0 7,2-2-1,-2 2-9,3-2 11,3 2-25,-5 0-14,1 0 4,-2 0 124,0 0-60,0 0-24,0 0-14,2 0-13,1 6 13,1 9 12,-3-4-1,5 12-3,-3 3-8,6 4-1,-2 5-4,3 3-1,-1 6 1,1 2 0,-1 0-10,-2 5 3,0-1 1,-2-2-5,-2 2 0,-3-7-3,4-4 1,-3-3 3,-1-4-1,0-9-1,0 0 1,0-9-2,0-2-2,0-4 0,-3-5 0,3-3-1,-2 0 7,-3 0 3,-2-2-2,-3-7-11,-9-5 0,1-6-7,-2-2 0,1-7-1,-7-3 1,5-6 0,-3-4 0,1 0-2,2 0 1,2 1-2,0 1-2,2 6 5,7 3 1,-1 5 1,4 2 2,7 4-2,0 6-3,0-6 2,9 2-10,5-6 3,3-1 2,4 3 3,1 1 0,-1 0 4,2 3 0,-4 0-9,0 3 4,-4 4-1,-1 1 3,-4 7 5,3 3-3,-5 0 1,3 0 0,2 2 12,5 7 2,3 1 0,4 1-8,3 4 0,2-5-3,4 0-2,-3 2 1,-1-6-1,4 0 0,-4-5-2,3-1 2,1 0 3,3 0-3,-6-1-1,-2-5 0,1 1 2,-8 4-2,-3-3 0,-5 0-25,-7 0-12,-5-2-20,-2 2-24,0-2-38,0 2-43,-11-2-80</inkml:trace>
          <inkml:trace contextRef="#ctx0" brushRef="#br0" timeOffset="134949.2003">1387 3778 482,'7'-8'0,"3"-3"82,0 2-78,6-3 0,3 0 11,0 2 1,2 4-2,-1-4 3,0 9 1,-1 1 3,-4 0-1,1 7-1,-2 3-6,-4 3 0,-1 4 6,-4 4-2,-2-2 1,-3 2-2,0 4 0,-3-6-7,-9 5 4,1-2 6,-3 0-2,-1-3 0,4 4-3,-4 0-2,5-3-3,-4 1-1,-2-3-3,4 4 1,-2-9-1,5 2 1,3-3-1,-1-2 1,3 2-3,2-4-3,2-1 0,0 2 4,0-1-1,6 2-1,2 0 0,3 2 0,3-2 1,3 0-2,2-3 0,2 4 0,1-4 1,1-3-2,1-4 0,-3 3 2,3-2-2,0-1-28,-3 0-26,3 0-57,-7 0-112,-6 0-186</inkml:trace>
          <inkml:trace contextRef="#ctx0" brushRef="#br0" timeOffset="139157.2132">5140 4177 690,'0'-4'0,"2"-2"47,14 2-62,-3 0 12,3 2 4,5 0 4,0 0-3,-1 0 6,6 0 5,2 0 4,-2 2 3,7 0-4,-7 0-7,3 0-6,-3 4-1,2-2-2,-4 0 0,-1 2 0,-6-4-11,-2 4-26,-4 0-32,-2 0-37,-8 4-22,-1 2-41,-14 2-54</inkml:trace>
          <inkml:trace contextRef="#ctx0" brushRef="#br0" timeOffset="139360.3239">5206 4391 710,'2'0'0,"6"0"24,8 0-27,3-2 2,2-1 1,1 2 0,6 1 3,-2 0-1,3 0-2,-3 0 0,6 0 8,-7 1-4,0 4 1,1-3 0,-6 1-4,5-1 1,-5-2-2,-1 2 0,0-2-22,-1 0-31,-6 0-28,-3-4-20,1-1-25,-3-8-54</inkml:trace>
          <inkml:trace contextRef="#ctx0" brushRef="#br0" timeOffset="139672.8001">5666 3948 643,'0'-2'0,"0"2"12,0 0-21,2 0 3,3 0 7,6 0 1,1 0 1,2 4 11,3 1 8,4 3 3,5 1 3,-4 5-1,2-4-2,1 6 0,4 2-3,-3 0-4,3 4-6,-3 1 1,4 5 4,-8 0-4,1 0 6,-2 5-3,-4 0 0,-2 0-2,-9 3-2,-5 0-9,-1 2-2,-3 0-1,-13 0 0,-4-1 0,-3 0 0,-5-3-33,-3-5-19,-2 4-35,2-4-85,-5-3-125</inkml:trace>
          <inkml:trace contextRef="#ctx0" brushRef="#br1" timeOffset="161238.8833">47 3688 20,'0'-14'0,"0"4"45,0-2-21,0-2 2,-2 3 6,1 0 2,-1 0-19,-2 0 34,1 4 8,0-1-4,1 0 1,-3 2-5,3 0-4,-2 0-12,1 2-6,1 4-2,2 0 2,-1 0 4,1 0-6,0 0-4,0 3-8,0 12 2,-4 7 7,1 8 3,-1 5-2,2 1-7,2 7-2,0 0 0,0 2 3,0 7-1,4-2-1,3 2-2,1 5-5,-4 2-1,1-3-4,0 2 0,0-7-2,1-1 1,-1-3 1,-3-5 4,-1-3 1,-1 2 1,0-3-1,0 0-1,-1-6-1,-5-5 0,3-3-5,3-7 1,0-2-4,0-6 2,0 1 0,0-3-2,2 0-1,1-6-5,-1 1-9,3-2-10,-1 0-9,-1-10-14,2-10-41,-1-6-48,3-10-112</inkml:trace>
          <inkml:trace contextRef="#ctx0" brushRef="#br1" timeOffset="160692.0498">-296 3740 44,'0'-2'29,"0"2"2,-1 0-8,-3 0 1,3 0-10,1 4-2,-4 0-6,2-2-1,1 2-2,-3-4 4,4 0 4,0 0 5,0 0 21,0 0-15,0 0-6,0 0 0,0 0 0,0 0-1,0 0-1,0 0-1,0 0 6,0 0 6,0 0 5,0 2 6,0 3-1,4 5 0,-1 3-3,2 5 2,0 7 8,2-1-12,0 7-8,0 3-3,0 0-4,2 2-3,-1 0-2,5-1-2,-1 5-2,3-2 2,1 2 1,-1-3 6,1 2 1,0 0-2,1-5-2,2 3-6,-4-5-3,1-4-2,-2 1 0,-2-4-1,-2-3 0,-1-4 3,-2-2-3,-4-2 0,4 0 1,-7-1-1,2 0 0,0-2-16,-2-3-3,0 0-13,0-2-12,-2-1-5,2 0-16,-2-3-13,2-1-27,-5-1-55,3 0-20</inkml:trace>
          <inkml:trace contextRef="#ctx0" brushRef="#br1" timeOffset="162258.4938">58 3511 407,'-16'2'0,"6"3"72,-1 0-66,1 1-2,1 0 0,4-2-1,0-2 2,3 2 10,0-4 13,2 0 5,0 0-8,0 0-11,0 0-7,9 0 10,3 0 9,4 0 1,6 0-2,1 0-8,4-2-5,3 0-1,1 0-7,2 0 0,1-4 0,6 0-3,-5-1 0,3 0-1,3-3 0,-3-5 2,7 2-2,-3-4 0,3 2 0,-2 1 0,1 3 0,-1 1 2,-2 4-2,-1-2 0,0 4 1,-4 0-2,1 0 1,-6 0 0,-4 3 0,1 1 0,-5-3 0,-1 3 0,-1 0 0,-4-2 1,2 2-1,0 0 0,-3 0 0,5 0 1,-6 0-1,3 0 5,1 5-1,0-2 2,0 0-5,0-3-1,1 5 0,-1-5 1,1 0-1,-1 0 0,-2 0 0,0 0 2,-3 0-3,0 0 1,0 0 0,0 0 0,-1 2 3,1 2 4,-2 0 0,0 0-4,1 1-2,-1 0-1,0 1 0,2-4 0,-2-1 2,0-1-2,2 0 1,0 0-1,-4 0 0,0 0 0,4 0 3,-3 0-1,2 0-1,1-3 0,-2 0 0,4-7-1,-2 3 0,-2 0 0,0-1 0,-5 3 0,0 4 0,0-2-1,-4 3 0,1 0-1,1 4 1,0 6 0,-1-4 1,-1 3 0,0 0 4,1-1-1,-1 1 2,1-1 3,-4 1-5,3 3-1,1-1-2,-1 3 0,-1-2 0,5 4-77,-7-4-46,3 0-45,-1-4-147</inkml:trace>
        </inkml:traceGroup>
        <inkml:traceGroup>
          <inkml:annotationXML>
            <emma:emma xmlns:emma="http://www.w3.org/2003/04/emma" version="1.0">
              <emma:interpretation id="{9E4654D2-76D8-42E4-8331-D60FC67568F8}" emma:medium="tactile" emma:mode="ink">
                <msink:context xmlns:msink="http://schemas.microsoft.com/ink/2010/main" type="inkWord" rotatedBoundingBox="8225,7044 11398,7089 11387,7866 8214,7821"/>
              </emma:interpretation>
              <emma:one-of disjunction-type="recognition" id="oneOf7">
                <emma:interpretation id="interp35" emma:lang="tr-TR" emma:confidence="0">
                  <emma:literal>5=15</emma:literal>
                </emma:interpretation>
                <emma:interpretation id="interp36" emma:lang="tr-TR" emma:confidence="0">
                  <emma:literal>5:15</emma:literal>
                </emma:interpretation>
                <emma:interpretation id="interp37" emma:lang="tr-TR" emma:confidence="0">
                  <emma:literal>5.15</emma:literal>
                </emma:interpretation>
                <emma:interpretation id="interp38" emma:lang="tr-TR" emma:confidence="0">
                  <emma:literal>5-15</emma:literal>
                </emma:interpretation>
                <emma:interpretation id="interp39" emma:lang="tr-TR" emma:confidence="0">
                  <emma:literal>r=15</emma:literal>
                </emma:interpretation>
              </emma:one-of>
            </emma:emma>
          </inkml:annotationXML>
          <inkml:trace contextRef="#ctx0" brushRef="#br0" timeOffset="145352.9989">9032 4005 467,'-1'-1'0,"-1"-3"124,2 0-119,0 2 0,0-2 9,0-4-5,2-2 4,1-1 1,4 2 4,3-5-1,3 1 1,-1 0-2,3-4-6,1 2-5,-2-3-2,-2-1-1,0 1-1,-2-2-1,1 1 0,-3-2 4,1 0-5,-2 1 2,0 4-1,-4 4 0,1 4 0,-2 6 0,-2 0 3,0 2-1,0 0 3,0 0 0,0 0 8,0 0 9,0 4-12,-6 12-3,-1 9 3,4 2 7,-1 4-5,4 1-2,0 2-2,0 2 1,0 0 4,4-2-1,3-1-2,-4 0 0,1-3 5,1 2-2,-3 0 0,3-6-1,-3 2-2,-2 0-1,0-6 2,0 3-2,0-3-1,0-1-5,0-2-1,-2-1-1,2 0-1,-4-5 0,3-4 3,-3-1-4,1-3 2,1 0-2,2 0-17,0-3-4,-2 0-7,2-2-15,0 0-12,0 0-25,0 0-49,0 0-14,2 0-41,2-2-25</inkml:trace>
          <inkml:trace contextRef="#ctx0" brushRef="#br0" timeOffset="145602.9803">9463 4221 743,'0'2'0,"0"0"74,2-1-79,-2-1-13,2 0 19,0 3 3,-1-1 8,1 3-6,-2-3 3,3 3 1,-1-2 0,3-1 0,-5-1-6,0 3-4,2-1 0,-2 2 0,2 0-27,0-3-15,-2 0-20,1-2-30,-1 0-9,0 0-35,0 0-44</inkml:trace>
          <inkml:trace contextRef="#ctx0" brushRef="#br0" timeOffset="145975.3309">9749 3936 565,'-4'0'0,"-1"0"76,4 0-73,-1 0 2,-3 12 11,1-5 18,-3 4 1,4 1-12,1 0-8,2 0-4,0-2-3,2 3 1,3-1 6,4-3-2,4-1-5,-4 1 2,3-2 1,-1 1-4,-1 5 2,2-3-3,2 2 0,-4 2 4,2-2-2,-1 2-1,-3 0 0,3-1 1,-1 4-3,1-3-5,-3 0 0,-1 1 2,4-4-2,-6 4 0,-2-3 0,1 1 0,-1 2-1,-1-5 1,-2-2 2,2 4-2,-2-4 0,0 5 1,-6-4-1,-2-3-11,-3 5 0,-1-1-13,-3-1-15,-8 2-19,2-1-47,-1-6-59,-2-4-71</inkml:trace>
          <inkml:trace contextRef="#ctx0" brushRef="#br0" timeOffset="146183.1984">9799 3792 832,'11'-12'0,"8"2"77,0 5-76,7-1 1,-1 4 8,-4 2 0,5 0-6,0 0-3,2 5-2,3 2 2,-3-4 1,1 1-2,-3-4 0,-2 2-33,-3 2-40,-5 0-107,-8-1-110</inkml:trace>
          <inkml:trace contextRef="#ctx0" brushRef="#br0" timeOffset="142410.2913">7269 3963 747,'3'0'0,"-1"0"25,0 2-57,1 3 21,-1 5 12,-2 4 1,2 5 15,-2 5 9,0 2-9,0 2 2,0 0-3,0 2-1,0-2 2,0 5-2,0-3-4,0 0-4,-2-4-3,0 0-2,-1-2 0,-4-4-1,0-1 1,-3-6-1,-2 2 0,1-5 4,1-4 1,-4-3-1,2-3 8,-4 0-5,2 0 0,-1-5-7,-4-7 1,5-1-1,-5-4-1,5-8 0,-3-3-2,1-4 2,1-2 0,2-3 0,5-3-6,3 2 5,3 1 0,2 6 0,0 2 2,0 4-2,5 1 2,0 3 6,9-2-7,2 2 0,3 2-3,3-1 3,6 2-3,0 2 5,3 0 2,0 2-2,7 4-1,2-5 3,1 6 2,3-3-5,-5 1 3,-2 7 1,1 0 2,-5 4 3,-4 0 1,-6 0-2,-1 0 4,-1 2-2,-7 2-3,3 2-2,-5-1-3,0-2 1,-1 4-3,-1-3-1,-1 1 0,-2 3 2,0-5-3,-2 5-24,-2-2-5,2-2-25,1 2-59,-1-4-134,2-2-156</inkml:trace>
          <inkml:trace contextRef="#ctx0" brushRef="#br0" timeOffset="142959.3203">8051 4125 125,'0'-2'0,"2"0"115,3 0-41,0 0 15,4 0-2,0 1-13,4-3-6,5 2-9,1 0-12,3 2-12,4-1-11,0-3-1,2 2 2,1 0-10,-1 2-3,0 0-5,-4 0-5,2 0-1,0 0-1,-2 0 0,-5 0 0,0 0-12,-2 0-42,-4 0-28,-3 0-47,-10 4-31,0 3-71</inkml:trace>
          <inkml:trace contextRef="#ctx0" brushRef="#br0" timeOffset="143162.3756">8114 4355 590,'0'2'0,"1"1"8,11 1-17,2 0 18,2 2 46,5-4-3,3 2-8,5-4-10,2 0-9,2 0-4,-2 0-9,-1 0 1,-3 0-7,1 0-7,-2 0 2,-3 0-1,-3 0 0,-4 1-138,-4 3-59,-3-3-167</inkml:trace>
        </inkml:traceGroup>
      </inkml:traceGroup>
    </inkml:traceGroup>
    <inkml:traceGroup>
      <inkml:annotationXML>
        <emma:emma xmlns:emma="http://www.w3.org/2003/04/emma" version="1.0">
          <emma:interpretation id="{D1998F07-D18D-483F-B1B8-997D092D64C9}" emma:medium="tactile" emma:mode="ink">
            <msink:context xmlns:msink="http://schemas.microsoft.com/ink/2010/main" type="paragraph" rotatedBoundingBox="1001,9162 19574,7248 19860,10015 1286,11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237BFA-A5B4-41CC-8679-5241063D83A8}" emma:medium="tactile" emma:mode="ink">
              <msink:context xmlns:msink="http://schemas.microsoft.com/ink/2010/main" type="line" rotatedBoundingBox="1002,9162 14559,7784 14753,9698 1196,11076"/>
            </emma:interpretation>
          </emma:emma>
        </inkml:annotationXML>
        <inkml:traceGroup>
          <inkml:annotationXML>
            <emma:emma xmlns:emma="http://www.w3.org/2003/04/emma" version="1.0">
              <emma:interpretation id="{04AF7CCA-FFEC-44D0-8263-5C7534F6E270}" emma:medium="tactile" emma:mode="ink">
                <msink:context xmlns:msink="http://schemas.microsoft.com/ink/2010/main" type="inkWord" rotatedBoundingBox="1002,9162 4712,8785 4903,10664 1193,11041"/>
              </emma:interpretation>
              <emma:one-of disjunction-type="recognition" id="oneOf8">
                <emma:interpretation id="interp40" emma:lang="tr-TR" emma:confidence="0">
                  <emma:literal>ESAT</emma:literal>
                </emma:interpretation>
                <emma:interpretation id="interp41" emma:lang="tr-TR" emma:confidence="0">
                  <emma:literal>ZSTAT?</emma:literal>
                </emma:interpretation>
                <emma:interpretation id="interp42" emma:lang="tr-TR" emma:confidence="0">
                  <emma:literal>ZSTAT''</emma:literal>
                </emma:interpretation>
                <emma:interpretation id="interp43" emma:lang="tr-TR" emma:confidence="0">
                  <emma:literal>ZAT*</emma:literal>
                </emma:interpretation>
                <emma:interpretation id="interp44" emma:lang="tr-TR" emma:confidence="0">
                  <emma:literal>ESAT*</emma:literal>
                </emma:interpretation>
              </emma:one-of>
            </emma:emma>
          </inkml:annotationXML>
          <inkml:trace contextRef="#ctx0" brushRef="#br0" timeOffset="181448.728">1819 6938 625,'-8'6'0,"2"3"42,3 4-41,-4 8 11,-2-5 15,6 6 11,-6 0-6,4-3-11,5 0-7,0 2-4,0-5-5,0 2-2,0-4-2,0-2 0,0-1 1,0-5 1,0 1-2,0-5-1,0-2 0,0 0 0,4 0 0,-3-9 4,8-6 1,-6-6-8,9-10-16,-3 0-8,3-3-9,-1 3 7,1-7 0,-4 0 0,5-2-3,2 2-10,-3 0 1,6 12 25,-3 5 13,-1 4 3,2 10 0,-6 1 11,2 2 0,2 4 9,-4 0 4,-1 2 8,-2 8 2,-2 8-4,2-1 5,-4 5-6,-1 2-3,0-2-2,3 3-1,-3 0-5,3 1-4,-2 0-1,4-3-2,0-1-3,-3-1-2,1 0-1,2 2-2,0-3-2,-4 1 1,2 0-2,-3-5 0,3 2 0,-5-4 2,0 0-3,0-5-10,0 3-14,0-5-12,-8 1-15,1 5-33,-9-3-26,2-3-31,-1-4-59,-4-3-49</inkml:trace>
          <inkml:trace contextRef="#ctx0" brushRef="#br0" timeOffset="181667.4488">1830 7005 480,'8'-5'0,"4"-2"30,6-1-26,2 2 1,0-2 12,4 3 10,-3 3 20,-1 1 0,1-1-12,2 2-7,-1-3-4,2 3-13,-1 0-7,-6 0-4,0 0 0,-4 0 0,-3 0-106,-5 3-15,0-1-55,-3-1-39</inkml:trace>
          <inkml:trace contextRef="#ctx0" brushRef="#br0" timeOffset="181886.1972">2235 6932 453,'8'-5'0,"8"-5"44,6 1-40,6 1-2,-4-5 0,4 5 5,-2 3 9,-4 3 19,4 0 12,-3 0-5,3 2-10,-2 0 0,-1 0-3,1 0-4,-2 0-13,-3 0-6,-1 0-3,-5 0 1,0 0-1,-1 0-3,-5 4 0,-2-4 0,0 0-47,-5 0-3,0 0-4,0 0-28,-3 0-48,-4 0-63,0-2-49</inkml:trace>
          <inkml:trace contextRef="#ctx0" brushRef="#br0" timeOffset="182059.3793">2582 6876 274,'-1'0'0,"-1"0"181,0 0-105,1 0-6,1 0-12,0 0-8,0 0 1,0 3-17,0 10-17,0 6 18,3 9 3,-3 4-1,0 9-13,0-2-11,0 2-3,0 3-5,0-3-3,-9 3 1,2-7-4,2-2-1,-2-3-44,0-2-49,4-6-98,-2-13-157</inkml:trace>
          <inkml:trace contextRef="#ctx0" brushRef="#br0" timeOffset="179663.7452">-121 6414 211,'-14'-10'0,"6"-3"171,3 3-136,3 5 19,2 0-4,0 3 4,2 0-5,6 2-8,8-3 11,5 2 12,5 1-13,12 0-18,3 0 3,8 0-10,4-4-5,6-2-4,-2 0-1,4 0-6,1-1 1,-5-1-2,0-1-3,-7 2-4,-5 1-2,-8 3 0,-8 1 1,-8 2-1,3 0-70,-8 0-30,-1 0-91,-4 0-184</inkml:trace>
          <inkml:trace contextRef="#ctx0" brushRef="#br0" timeOffset="179382.4643">-103 5929 98,'6'-9'0,"7"-7"253,2 2-250,6-4-3,1 0 0,4-1 6,4-2 16,-1 2 19,-1 4 5,0-4-5,-4 8-2,2 3-6,-4 0-4,4 1 0,-2 7 0,1 0-6,-1 0 3,-2 4-6,3 12 3,-5 1-3,6 10-4,-10 9 3,-2 5-2,-4 6-2,-5 7-6,-3 0-3,-2 3 3,-3 1 2,-6-2-1,-3-2 0,-2-3 3,-7-3-10,1-2 2,-3-1-2,-5 1 4,1-8-5,-5 1-2,-2-3 0,3-4 9,0-4-6,1-6 2,4 1 0,4-2 0,3-7 0,7 1-2,-1-1 4,3-2-7,5-3 0,5-2 1,0 1-1,0 0-6,10-3 5,6-1 0,6-1-2,8-3 3,11 0 0,9 0 5,1-5-4,4-4 0,0 3 1,-4 2 0,-6 0-3,0 4 0,-7-4 2,-2 3 0,-5 1-1,-3-2 0,-11 2-2,-5 0-16,-5 0-12,-5 0-16,-2 0-10,-7 0 1,-7 0-20,-5 0-58,-10 2-55,-4-2-122</inkml:trace>
          <inkml:trace contextRef="#ctx0" brushRef="#br0" timeOffset="180556.1172">1174 6706 124,'-12'1'0,"0"1"291,-1-2-226,1 5-12,0 0-5,0 1-1,0 0-8,-2 3-6,0-2-5,0 1-7,1 1 1,2 1-9,-4 1-2,4 0 0,3 1 0,-3-1 3,1 2-4,1 0-3,0-4-3,8 3-4,-4-4 0,5 1-6,0 0 3,6 3 0,5-5 0,1 1 2,4 0-2,1-3 4,2 1 5,2 0-3,-1-3-1,1 0 1,-2 4 0,-3-1 0,-2 2-3,-4 4 0,0-2 2,-3 4-2,-1 2 0,-5-5 3,-1 5-4,0-6 2,0 4 3,-1-5-3,-8 2 4,0 3 0,-3-7 5,-3 3-8,-3 3 6,-3-7-8,-3 4 0,0-2 7,0-2-8,3-3 1,5-3 0,8 0-30,3 0-9,-1-5-36,6-9-47,0 0-48,0-9 2,6 4 6</inkml:trace>
          <inkml:trace contextRef="#ctx0" brushRef="#br0" timeOffset="180996.7941">1347 6820 274,'10'-4'0,"-1"0"218,1 2-175,1 0 13,-1 1 11,2 1-12,2 0-5,5 0-17,2 0-7,3 1-5,4 3-7,-2 0-7,0-1 2,1-2-7,-1-1 2,-5 0-4,0 0 0,-6 0 1,-1 0 0,-2 0-2,-5 0-28,-5 0-6,-2 0-17,0 0-9,-2 0-7,-5-1-37,-5 1-16,5 0 16,-5 0 47,4 0 44,-1 0 14,-2 1 0,3 3 48,-3 0-5,1 2 11,-2 0 6,2 0-4,-3 2-12,1 2-4,2 0-3,5 1-9,-2 2-15,3-2-3,1 7-2,1-7 0,2 6-4,0-3 0,0 5 2,5-2 2,1 6 5,0-4 4,0 4 7,-1-3-7,-2 5-6,3 0-3,-6-2-2,0 2 0,0-4-3,-2 4-1,-5-2-1,0-5 0,3-2 0,-1-8-2,2 2-26,1-8-20,2 0-30,0-2-52,9-4-47,1-14-61</inkml:trace>
          <inkml:trace contextRef="#ctx0" brushRef="#br0" timeOffset="182840.5563">3057 6261 119,'0'0'0,"0"0"307,1 0-269,8 0-15,0 0 6,3 0 26,3-4 11,4 4-18,6 0-4,2 0-14,3 0-12,6 0-10,-1 1 0,-4 4-2,2-3 1,3 0-3,-3 1-1,-4-1-2,4-2-1,-7 0 0,2 0 1,-7 0-1,-2 0-40,-5 0-28,-8 0-18,-2 0-25,-4 0-64,0 0-77</inkml:trace>
          <inkml:trace contextRef="#ctx0" brushRef="#br0" timeOffset="183047.2011">3126 6501 687,'0'0'0,"2"3"2,8 1-5,4 0 5,3 0-2,4 0 0,7-2 44,-2-1-10,6-1-6,0 2-3,2-2-10,3 1-10,-3 3-6,3 2 2,-5 4 1,-4 0-3,-5 0-120,-8 4-86,-8-3-133</inkml:trace>
        </inkml:traceGroup>
        <inkml:traceGroup>
          <inkml:annotationXML>
            <emma:emma xmlns:emma="http://www.w3.org/2003/04/emma" version="1.0">
              <emma:interpretation id="{7CD3D0B8-E7D5-4677-87F1-A52E95DF2237}" emma:medium="tactile" emma:mode="ink">
                <msink:context xmlns:msink="http://schemas.microsoft.com/ink/2010/main" type="inkWord" rotatedBoundingBox="5932,8753 10331,8306 10516,10129 6117,10576">
                  <msink:destinationLink direction="with" ref="{4146F035-A2A7-4761-BF51-3E10393FE642}"/>
                </msink:context>
              </emma:interpretation>
              <emma:one-of disjunction-type="recognition" id="oneOf9">
                <emma:interpretation id="interp45" emma:lang="tr-TR" emma:confidence="0">
                  <emma:literal>*-40 g.</emma:literal>
                </emma:interpretation>
                <emma:interpretation id="interp46" emma:lang="tr-TR" emma:confidence="0">
                  <emma:literal>iç.</emma:literal>
                </emma:interpretation>
                <emma:interpretation id="interp47" emma:lang="tr-TR" emma:confidence="0">
                  <emma:literal>*Lig</emma:literal>
                </emma:interpretation>
                <emma:interpretation id="interp48" emma:lang="tr-TR" emma:confidence="0">
                  <emma:literal>*Lig.</emma:literal>
                </emma:interpretation>
                <emma:interpretation id="interp49" emma:lang="tr-TR" emma:confidence="0">
                  <emma:literal>True,</emma:literal>
                </emma:interpretation>
              </emma:one-of>
            </emma:emma>
          </inkml:annotationXML>
          <inkml:trace contextRef="#ctx0" brushRef="#br0" timeOffset="187744.5563">6501 6291 378,'3'0'0,"4"0"61,3-3-62,4-1 2,2-4 22,-1-5-1,-1-2 12,3-4 7,1-2 13,1-1 2,-4-3-24,4-3 2,-1 0-12,-4-2-4,-2-4-5,0-4-6,-5-2-5,1 0-2,-1-6 0,-3 6 0,3-4 2,-2 1-2,-3 3 0,1-1 8,-1 3-8,1 3 0,4 1-2,-2 4 2,1 5 0,2-1 0,-3 3 2,1 4-2,1 5 1,-4 4 1,-1 2 0,-1 4 9,3 4 11,-4 0-2,0 0-6,0 0-8,0 0-5,0 6-2,2 8-1,3 4 6,-3 6 11,1 3-1,-1 2-3,-2 0-1,2 3-5,1-6 1,-3 0 0,2-6-2,1-5-1,1 2 1,-1-6-1,1 1 1,-1-2-2,-1-6-1,3 0-1,-2 0 0,3-4 0,-1 0 1,5 0-1,2-2 2,0-8 0,4-4-4,5-9-11,-1-5-6,3-2-9,3 0-8,-2 0 10,-3 6 15,0 2 4,-4 5-6,-1 7 3,-6 3 8,-3 6 1,-5 1 0,-2 0-6,0 8-13,0 4 26,-2 6 18,-5 0 6,0 2-9,0-1-4,-2 3 1,4-4-6,4 1-3,-3-2-5,2-2-2,1 2 0,1 4-1,0-1-1,0 5 0,5-2 0,2 1-43,0 1-12,-2 1-41,0 1-61,-3-2-72,-2-1-93</inkml:trace>
          <inkml:trace contextRef="#ctx0" brushRef="#br0" timeOffset="188041.4239">7201 6194 423,'4'6'0,"5"6"7,1 1 1,-1 0 17,1 1-8,0-5-5,-1-2 2,3 1 17,0-2 14,-1-4 13,1-2-5,0 0-12,2-4-11,3-8-6,4-2-17,1-6 4,3 0-2,-3 0-5,-3-6-7,-3 8 0,-8 3 6,-4 0 36,-4 5-6,0 1-9,-4-3-7,-6 5-8,-4 3 0,-2 1-4,-3 1 2,-3 2-2,-6 0-4,6 5 1,-1 4-4,-1 5 1,3-3-32,2 4-36,5-2-55,2 1-79,5-14-197</inkml:trace>
          <inkml:trace contextRef="#ctx0" brushRef="#br0" timeOffset="185318.0791">4744 5610 152,'0'0'0,"9"0"315,-2-3-306,3 1-6,-1 2 5,1 0 15,-1 0 15,3 5 12,-2 9 1,6-4-3,1 10 4,4-3-7,1 3-10,4 4-7,-2-2-11,1 5-4,2 2 1,-1 4-1,-1-7-3,7 4 4,-7 0 1,4-2-4,-3 1-2,2-3-3,-2 0-3,-6-2 0,1-4 0,-2-3-3,0 0 0,-3-4 2,-2-5-2,-4 3 0,-1-9 0,-6 0 0,-1 0 2,-2-2-2,0 0-13,0 0-1,0 0-11,-2 1-16,-5 1-14,-5 4-26,0 1-37,-2-2-10,-1 2-23,-1-6-38</inkml:trace>
          <inkml:trace contextRef="#ctx0" brushRef="#br0" timeOffset="185724.3553">5274 5660 433,'0'-6'0,"0"4"43,1 0-27,-1 2 16,0 0 14,0 0 14,0 10 3,0-3 9,0 5-20,-5 5-13,-4 2-11,-1-3 2,1 5-8,-1-1-3,3-4-3,-3 3-4,-1 0 0,-1-3-5,-3 5 5,1-2 0,3 0-1,-2 6-1,-6-3 2,5 1-5,-5 5 0,5 0-1,-3-2-3,-3 3 0,5-3-3,-1-3 0,2 2 1,6-9-1,-4 3 0,8-6 0,1-1 0,1-3-1,2-2 1,0-3-3,0 0 0,0-2-13,0-2-2,-2 0-5,2 0-5,0-4-11,0-5-18,6-12-43,6-1-79,0-11-106</inkml:trace>
          <inkml:trace contextRef="#ctx0" brushRef="#br0" timeOffset="187054.9357">5841 6007 264,'2'0'0,"0"-4"265,3 2-225,0 2-14,2 0 8,9-2 8,-4 2 2,7 0 1,1 0-6,3 0-9,6 0 0,1 0-4,4 0-4,3 0-7,1 0-1,0 0-9,-2 0 1,-1 0-2,-6 0 0,1 0-4,-6 0 0,-3 0 1,-2 0-1,-5-2 0,-9 2-21,-3-2-23,-2 2-32,0 0-56,0 0-23,-7 2-88</inkml:trace>
          <inkml:trace contextRef="#ctx0" brushRef="#br0" timeOffset="186351.8751">4846 5349 125,'-7'1'0,"7"-1"31,-2 0 72,2 0-8,0 0-42,0 0-15,0 0-3,0 0 1,0 0 2,0 0 8,0 0-2,2 0-5,0 0-6,1 0-3,-1 0 4,2 0-6,2 0 1,7 0-5,0 0-1,0 0-1,7 0 1,1 6 1,2 0-6,1-3-2,-2 1-1,8-2 0,1 4-1,5-2 2,1 1-1,1 1-4,0-1-3,-2-3-2,6-2-1,-3 0 3,5 0-5,-11 0 1,-1 0-2,1-2-1,-8 0 1,-5 0 0,-4 1-3,-9 0 1,0 1 0,-6 0-42,-1 0-6,-1 0-17,-11 8-57,-7 2-96,-7 2-216</inkml:trace>
          <inkml:trace contextRef="#ctx0" brushRef="#br0" timeOffset="200843.5131">8740 6723 480,'0'6'0,"5"1"24,7 4 20,4-3 12,1-2-11,6-1-4,1-2 0,4-2-6,1-1-5,0 0-12,6 0-10,-2-1-4,5-6-3,-3 2 1,-1 0-4,-3 2-90,-6 1-66,-5-1-119</inkml:trace>
          <inkml:trace contextRef="#ctx0" brushRef="#br0" timeOffset="200640.4573">8631 6463 488,'9'0'0,"3"0"16,5 0-16,0 0 13,6 3 9,3-1 17,5-2 11,4 0-4,3-2-8,5-3-7,2-3-10,3-1-4,-1 1-5,-2 1-2,-2-1-4,-5-1-4,0 3-1,-8 4-1,-9-3 0,-2 5 0,-11 0-33,-4 0-35,-4 5-13,-7 3-30,-10 9 21,-9-2-36,-4 2-25</inkml:trace>
        </inkml:traceGroup>
        <inkml:traceGroup>
          <inkml:annotationXML>
            <emma:emma xmlns:emma="http://www.w3.org/2003/04/emma" version="1.0">
              <emma:interpretation id="{A66139D9-B97D-45D3-ABD6-9B30169CE587}" emma:medium="tactile" emma:mode="ink">
                <msink:context xmlns:msink="http://schemas.microsoft.com/ink/2010/main" type="inkWord" rotatedBoundingBox="11325,8680 13380,8471 13458,9236 11403,9444">
                  <msink:destinationLink direction="with" ref="{C477C996-1496-4A7B-A5E7-C8C157DBC6DE}"/>
                </msink:context>
              </emma:interpretation>
              <emma:one-of disjunction-type="recognition" id="oneOf10">
                <emma:interpretation id="interp50" emma:lang="tr-TR" emma:confidence="0">
                  <emma:literal>118.</emma:literal>
                </emma:interpretation>
                <emma:interpretation id="interp51" emma:lang="tr-TR" emma:confidence="0">
                  <emma:literal>11,8.</emma:literal>
                </emma:interpretation>
                <emma:interpretation id="interp52" emma:lang="tr-TR" emma:confidence="0">
                  <emma:literal>18.</emma:literal>
                </emma:interpretation>
                <emma:interpretation id="interp53" emma:lang="tr-TR" emma:confidence="0">
                  <emma:literal>1168.</emma:literal>
                </emma:interpretation>
                <emma:interpretation id="interp54" emma:lang="tr-TR" emma:confidence="0">
                  <emma:literal>11:8.</emma:literal>
                </emma:interpretation>
              </emma:one-of>
            </emma:emma>
          </inkml:annotationXML>
          <inkml:trace contextRef="#ctx0" brushRef="#br0" timeOffset="202894.4877">10145 5616 271,'0'-11'0,"0"0"49,2-3-39,1 1-1,6-8 5,-4 4 9,2-5 7,0-1-1,0-2-9,2 1-4,1-2-5,6 0-9,-6 4 2,2-2-3,-1 5 5,-1 4 13,-3 3 6,1 3 0,-4 2-2,3 4 1,-5 1 4,1 2 1,-3 0-4,0 0 0,0 8 3,0 8 10,0 6 5,-5 9-7,0 1-12,3 2-5,-2 4-3,4-3-3,0-3 2,2 0-4,5 0 0,2-4-1,-2 1 2,0-1-4,0-4-4,-1 2-1,-2-4 0,-2-4 0,-2 2-1,0-7-1,0 0 1,0 0-1,0 0 0,0-3-2,-4 5-10,1-1-8,-2-2-10,-4 4-22,2-5-36,2 4-49,0-5-62,3-7-81</inkml:trace>
          <inkml:trace contextRef="#ctx0" brushRef="#br0" timeOffset="203269.4626">10521 5643 261,'8'-21'0,"6"2"40,-2-2-29,4 3 18,-4-2 12,-2-2-7,3 1 0,-3 3-1,0-2-10,2 2-8,-3-2-9,2 4-4,-8 2 1,-1 2 8,-1-2 4,1 6 1,0-4 9,-2 4 3,0 6 21,0 2 4,0 0-1,0 0-13,0 4-18,-2 9-2,-3 6 16,0 9 4,-6 4-12,6 2-10,0 4-6,-2-5-2,4-1 0,1-1 2,2-4-2,0-1-2,0-5 0,0 3 2,2-2-2,3 3 1,2 0-1,-4-3-3,6 1-2,0-2-1,-6 2 0,4-9 0,0 6 0,-4-9-1,1 2 0,-4-4 0,3-5 0,-3 0-19,0-1-10,2 1-8,-2-1-15,0-2-27,-2-1-41,-3 0-90,2-15-175</inkml:trace>
          <inkml:trace contextRef="#ctx0" brushRef="#br0" timeOffset="203488.1985">10903 5826 902,'0'0'0,"2"0"33,0 0-34,-2 1 1,0 1 0,0-2 6,1 2-6,-1 0 0,4 0-2,-1-2-1,3 0-14,-3 2-17,0-1-21,1 0-63,3-1-117,-4 0-169</inkml:trace>
          <inkml:trace contextRef="#ctx0" brushRef="#br0" timeOffset="204084.6993">11170 5479 441,'0'-2'0,"0"0"91,0 2-84,0 0 0,1 0 8,5 9 28,-3-1 13,6 4-5,-2 0 0,3 1-6,0 0-13,1-1-3,3 4-7,-2-2-8,3 3 4,4-4-2,2 4-2,0-4-5,0 4-2,5-3-1,-6 0-2,1 4-2,-3-2-2,-5 3 0,-4-4 2,-5 3-2,-3-3 0,-1 2 0,-1-4 0,-6 4 1,-7-4-1,-2 4-5,-1-2 7,-4-1 2,-1-3-4,1 2 0,2-4 8,0-3-6,5-1-1,-3-3-1,4 0 0,1-2 8,4 0-4,-3-4 0,4-7-4,-3-6 0,5-1 4,0-8-4,5 0 3,0-2-4,0 0 2,5-1 1,3 6-2,3 2 0,-1 1 3,1 6-3,2-4 0,0 0 7,-1 1-5,3-4-1,1 2 0,-7 3 0,4-4 1,-2 2-1,3-2-1,-2 0 0,-2-1 0,2 1-1,0 0 2,-3 6-2,-2-2-1,-2 6 1,-1-2-1,-4 4 0,0 2 2,0 3 0,-13-3-7,3 0-4,-6 3 2,3 1 4,-3 2-2,-3 0 6,2 0 0,3 0 2,-3 5-1,1 3 0,4-1 0,3 3-1,-1 1-54,3 2 0,5 1-19,2 0-30,0 2-7,4-1-24,9-4-57,1 1-27</inkml:trace>
          <inkml:trace contextRef="#ctx0" brushRef="#br0" timeOffset="204365.9656">11774 5699 591,'10'0'0,"6"0"72,6 3-33,4 2 20,0-3-19,4-1-15,-3 2-1,8-1 2,-1-2-10,6 0-5,-2 0-11,-3 0 0,-4 0 9,-1 0-9,-10 0 0,-1 0 0,-5 4-124,-9 0-149</inkml:trace>
        </inkml:traceGroup>
        <inkml:traceGroup>
          <inkml:annotationXML>
            <emma:emma xmlns:emma="http://www.w3.org/2003/04/emma" version="1.0">
              <emma:interpretation id="{84F2D9B2-BD35-4C34-A056-5BDEB3FA2B43}" emma:medium="tactile" emma:mode="ink">
                <msink:context xmlns:msink="http://schemas.microsoft.com/ink/2010/main" type="inkWord" rotatedBoundingBox="13832,8652 14639,8570 14708,9250 13901,9332">
                  <msink:destinationLink direction="with" ref="{C477C996-1496-4A7B-A5E7-C8C157DBC6DE}"/>
                </msink:context>
              </emma:interpretation>
              <emma:one-of disjunction-type="recognition" id="oneOf11">
                <emma:interpretation id="interp55" emma:lang="tr-TR" emma:confidence="0">
                  <emma:literal>12</emma:literal>
                </emma:interpretation>
                <emma:interpretation id="interp56" emma:lang="tr-TR" emma:confidence="0">
                  <emma:literal>K</emma:literal>
                </emma:interpretation>
                <emma:interpretation id="interp57" emma:lang="tr-TR" emma:confidence="0">
                  <emma:literal>z,</emma:literal>
                </emma:interpretation>
                <emma:interpretation id="interp58" emma:lang="tr-TR" emma:confidence="0">
                  <emma:literal>32</emma:literal>
                </emma:interpretation>
                <emma:interpretation id="interp59" emma:lang="tr-TR" emma:confidence="0">
                  <emma:literal>92</emma:literal>
                </emma:interpretation>
              </emma:one-of>
            </emma:emma>
          </inkml:annotationXML>
          <inkml:trace contextRef="#ctx0" brushRef="#br0" timeOffset="205537.9351">12646 5534 450,'0'-2'0,"0"-1"57,0-2-45,0-3 15,2 3 1,1-5 10,6 1 5,-2-2-10,-4-1-9,8-3-3,-6-2-5,0 1-6,2-4-5,0 2 6,0-4 2,1 0-6,-4-1-4,1 1-1,4 5-2,-8 1 0,1 7 6,-2 5 17,0 4 10,0 0-12,0 0-12,0 0-18,-2 8-2,-4 8 13,-3 2-1,4 7 3,-1 3 4,3 2 2,1 2-3,2 2-2,0 2 3,5 0-3,2-3 0,0-1 2,2 0-1,-2-1-4,3-3-1,-1-2 0,-4-2 1,0-2-1,-3-2-1,-2 3 0,0-6 5,0 0-5,0-2 0,-2-2-9,-5 3-14,4-8-11,-4 4-19,-2-2-33,4-1-44,0-6-59,-2-3-135</inkml:trace>
          <inkml:trace contextRef="#ctx0" brushRef="#br0" timeOffset="205929.9043">13086 5363 472,'13'-13'0,"5"6"18,2-1-15,1 2 28,-3 5 10,-1-3 9,0 4-4,-6 0-5,4 8 2,-3-1-11,-5 4-10,0 2 1,0 1-2,-2 4-6,-5 4-4,0 0 2,0 4 0,-12 0-5,2-1 0,-4 1 3,0 0-7,2-4 7,-4 0-3,-1 0 2,1 0-5,-1-3 0,3-1-1,-1 4 2,1-2 2,-2 0 0,4 2-1,2-8 1,1 2 1,2-3-1,5 0-3,2-7-1,0 5 0,11 1 0,3-6 1,8 0-1,2 0-1,13-4-1,1-2-1,5 0 1,2-2-1,0-2-2,-3-3-33,-4 3 3,-4 1-23,-8 1-52,-8 0-138,-8 0-233</inkml:trace>
        </inkml:traceGroup>
      </inkml:traceGroup>
      <inkml:traceGroup>
        <inkml:annotationXML>
          <emma:emma xmlns:emma="http://www.w3.org/2003/04/emma" version="1.0">
            <emma:interpretation id="{79737899-BBDF-49EC-8D8B-2B96ACD70291}" emma:medium="tactile" emma:mode="ink">
              <msink:context xmlns:msink="http://schemas.microsoft.com/ink/2010/main" type="line" rotatedBoundingBox="6044,10302 19744,8889 19860,10015 6160,11427"/>
            </emma:interpretation>
          </emma:emma>
        </inkml:annotationXML>
        <inkml:traceGroup>
          <inkml:annotationXML>
            <emma:emma xmlns:emma="http://www.w3.org/2003/04/emma" version="1.0">
              <emma:interpretation id="{15CC189B-8491-49B1-90FE-50D1325D291D}" emma:medium="tactile" emma:mode="ink">
                <msink:context xmlns:msink="http://schemas.microsoft.com/ink/2010/main" type="inkWord" rotatedBoundingBox="6044,10302 8428,10056 8544,11181 6160,11427"/>
              </emma:interpretation>
              <emma:one-of disjunction-type="recognition" id="oneOf12">
                <emma:interpretation id="interp60" emma:lang="tr-TR" emma:confidence="0">
                  <emma:literal>YA</emma:literal>
                </emma:interpretation>
                <emma:interpretation id="interp61" emma:lang="tr-TR" emma:confidence="0">
                  <emma:literal>#YA</emma:literal>
                </emma:interpretation>
                <emma:interpretation id="interp62" emma:lang="tr-TR" emma:confidence="0">
                  <emma:literal>ENVA</emma:literal>
                </emma:interpretation>
                <emma:interpretation id="interp63" emma:lang="tr-TR" emma:confidence="0">
                  <emma:literal>plin</emma:literal>
                </emma:interpretation>
                <emma:interpretation id="interp64" emma:lang="tr-TR" emma:confidence="0">
                  <emma:literal>TAVA</emma:literal>
                </emma:interpretation>
              </emma:one-of>
            </emma:emma>
          </inkml:annotationXML>
          <inkml:trace contextRef="#ctx0" brushRef="#br0" timeOffset="197181.072">5132 6993 26,'0'-2'41,"0"-1"-5,0 3-8,0 0-6,0-1 4,0 1 2,0 0-7,0-2-10,0 2-1,0 0 8,0 0 11,0-2 2,0 1 1,0-2 7,0-1 1,0 4 0,0-4-8,0 2-4,0 0 5,0 2 5,0 0-1,0 0-3,0 0-8,0 0 1,0 0-3,0 0-3,0 10 1,0 4 9,0 0-4,0 6-10,0 2-1,1 3 0,5 1-1,-5-2 4,6 1-3,-3 2-6,-1-1 0,1-1-2,-4-1-3,0-2 2,0-2-3,0 0-1,-4-5 0,-8 2-1,5-4 0,-8-1 2,-1-4 0,4 1 2,-7-1-4,0-5 0,-4 2-1,1-4 0,1-1-1,0 0 0,2-1 0,2-10 0,1-3-6,4-2 1,2-1-1,1-5-3,1-2 0,2-2 1,1 4 1,3-2 2,-1 0 5,3 6 0,0-2 0,7 3-2,0-1 0,7-2 2,-1-2 0,3 4 0,1 0 0,-1-4 0,3-1 0,2 3 0,-2-4 0,7-1 0,-4 4 0,1 6 1,-6 4-1,2 3 0,-3 6 10,-4 2-4,2 0-1,-4 0-1,0 2 4,4 4 0,0-1 3,-4 1 0,6 0 3,3-2-1,0-1-1,0 3 1,0-4 1,0-1-5,2-1-2,0 0-1,0 0-2,4 0-1,-5 0 0,-1 0-1,-4 0-3,-4-3 2,-3 3-2,-4 0-11,-4 0-22,0 0-15,-2 0-6,-12 0-33,-2 6-138,-6 3-165</inkml:trace>
          <inkml:trace contextRef="#ctx0" brushRef="#br0" timeOffset="197978.9122">5994 6908 148,'0'-4'0,"0"2"47,0 0 4,0-2 12,0 0 2,0 3-6,0 1 11,0 0-7,0 0-9,0 0-16,0 3-12,-7 11 0,-7 5 14,-2 9 2,-3 4-4,-2 2-9,1 3-3,-3 5-7,-1 0-3,-4 6-1,2 1 0,-5 3-10,3 2 0,-3-5 3,4-2 5,-1 0-5,7-7 5,0 3-4,4-5 2,0-2-4,1-2-4,4-4-1,2-2 0,1-5-1,2-1 0,4-6-1,3-3 0,0-2-2,0-2 2,0 2 0,0-4-3,1-4-6,8 2-15,-4-5-10,4 0-13,5-8-13,1-10-35,4-6-81,4-7-95</inkml:trace>
          <inkml:trace contextRef="#ctx0" brushRef="#br0" timeOffset="198322.5868">6063 7299 566,'-4'6'0,"4"6"102,0 6-89,0 2 19,0 6 6,4-1-5,1 8-13,7-2-2,-3 4 0,3-1 1,2 0 0,-4-1-4,4-3 3,-7-3-5,5 4-1,-5-7-3,3-2 1,-3 4-1,4-6-4,-8 1-2,0-3-3,-1-1 0,-2-5 2,0-5-2,2-1 0,-2-2 0,0-2-20,0-2-14,0 0-9,0 0-15,0-10-34,0-10-75,7-7-71,0-7-70</inkml:trace>
          <inkml:trace contextRef="#ctx0" brushRef="#br0" timeOffset="198668.5784">6397 7072 327,'0'-10'0,"0"6"92,0 1-69,0 3 16,0 0 1,0 0-4,0 0 2,0 3 7,0 13 10,0 0 5,0 9-16,0 4-12,0 3-4,-5-1-4,-1 3-7,-2 4-1,1 0 3,-4 0-2,3 1-2,1-1 0,-4-1-3,8 1 0,-6-1-5,1 1 3,-1-5-5,-1-3 2,1 2-2,-1-6 2,1-1 0,0-4-2,2-2-3,0-1 0,2-4-2,4-2 0,-1-2 1,2-2-1,-2-3 0,2-1-20,0-4-1,0 0-4,0 0-7,0 0-14,0 0-17,0 0-23,0 0-44,0-4-50,0-9-49</inkml:trace>
          <inkml:trace contextRef="#ctx0" brushRef="#br0" timeOffset="199121.6175">6558 7494 599,'-4'21'0,"2"3"90,-6 3-79,1 2 21,-2 3-9,1-5-11,4-4 8,-3-2-3,4-8 2,1 4-3,2-6-1,0-2-5,0-3 1,0-4-1,0 0-4,0-2-3,0 2-2,0-2 0,0 0-2,2-4 2,6-11 12,3-4-11,6-9-4,2-6-7,0-4-5,2-2-7,1-1-6,-3 0-10,1 3-1,-1 7 15,-4 5 19,1 7 5,-4 9 5,-5 2 10,1 8 4,1-2-3,-4 2-4,4 0 2,-2 0 0,-4 2 1,4 5 1,-2 4-1,1 4 1,2-2 2,1 5-3,0-2-5,1 6-2,-3 0-1,3 2-1,-3 1-3,2-4 0,-2 2 0,3-2-2,-3 0 1,5 2 1,-5 1-1,-2 1-3,0-2 0,-1-1 2,-2 0-2,1-6 0,-3-2-13,0-3-7,0-2-14,0-3-14,-7 0-24,-3-3-39,-2 1-60,-4-4-103</inkml:trace>
          <inkml:trace contextRef="#ctx0" brushRef="#br0" timeOffset="199733.4253">6404 7085 203,'-11'0'0,"8"0"63,-2 0-46,-6 0 16,8-2-14,-4 0 1,2 0 1,1 0 10,4 0 10,0 1-12,0-1 4,0 0-5,7-2-4,-2 2-2,2 0 0,5 2 7,2 0 7,-2 0-4,4 0-1,3 0 5,0 0-10,3-2 2,6 0-5,-2 2-3,5-3-4,2-1-4,0 0-6,5 0-3,5-1-2,1-3 0,-1 3 0,4 0-1,-4-6 0,-2 7 0,1 0 2,-6 3-2,1 1-3,-8 0 1,-3 3 3,-7 7-2,-2 2-1,-1-1 1,-4 3 2,2 2 29,-4 1-14,-5 4 0,1-3-2,-1 0-5,0-3-4,0 0 2,-3-4-4,3 1-2,-1-4 1,1 2-2,2-2 0,5-1 0,-5 0-48,0-5-68,-4 0-170</inkml:trace>
        </inkml:traceGroup>
        <inkml:traceGroup>
          <inkml:annotationXML>
            <emma:emma xmlns:emma="http://www.w3.org/2003/04/emma" version="1.0">
              <emma:interpretation id="{FEC3D819-D333-4D83-9042-5C3897A71A70}" emma:medium="tactile" emma:mode="ink">
                <msink:context xmlns:msink="http://schemas.microsoft.com/ink/2010/main" type="inkWord" rotatedBoundingBox="13745,10231 15284,10193 15287,10353 13749,10390">
                  <msink:destinationLink direction="with" ref="{F7AEA382-E0E4-414C-B576-4BBF2E52D10A}"/>
                </msink:context>
              </emma:interpretation>
              <emma:one-of disjunction-type="recognition" id="oneOf13">
                <emma:interpretation id="interp65" emma:lang="tr-TR" emma:confidence="0">
                  <emma:literal>7=1,33</emma:literal>
                </emma:interpretation>
                <emma:interpretation id="interp66" emma:lang="tr-TR" emma:confidence="0">
                  <emma:literal>7=1,3 3</emma:literal>
                </emma:interpretation>
                <emma:interpretation id="interp67" emma:lang="tr-TR" emma:confidence="0">
                  <emma:literal>T- 1.33</emma:literal>
                </emma:interpretation>
                <emma:interpretation id="interp68" emma:lang="tr-TR" emma:confidence="0">
                  <emma:literal>.==1.3 3</emma:literal>
                </emma:interpretation>
                <emma:interpretation id="interp69" emma:lang="tr-TR" emma:confidence="0">
                  <emma:literal>Er 1.33</emma:literal>
                </emma:interpretation>
              </emma:one-of>
            </emma:emma>
          </inkml:annotationXML>
          <inkml:trace contextRef="#ctx0" brushRef="#br0" timeOffset="213349.7777">12539 6919 154,'-4'-2'0,"2"0"131,2-1-37,0 3-19,0 0-27,0-1-17,0 1-7,0-2-8,9 2 0,2-1 2,6-1 5,0 0 1,6-4-6,1 2-5,7-3-3,2 3 0,2-1 0,6 1 0,1-2 1,1 2-3,4 0 0,-2 0 10,5 4 1,-2 0 8,4 0-2,0 0-12,-3 0 0,4 6 1,-1-2-4,2 2-6,-6-2-1,6 1-2,-2 1 0,-4 1 0,4-3-1,-3-4 0,-1 0 2,4 0-2,-5-4 0,-1-3-1,-4-4 1,-4 1-6,-3-3 5,-8 5 0,-4-5 2,-9 3-1,1 4 0,-4-2 0,-6 7 3,-2-4-1,-3 5 3,0 0 7,0 0 8,0 0-5,0 2-8,-8 6-2,-3 2 3,1 8-2,-1-2-4,-1 2-2,7 6 0,0-5-50,2 3-43,-4-4-119,5-12-171</inkml:trace>
        </inkml:traceGroup>
        <inkml:traceGroup>
          <inkml:annotationXML>
            <emma:emma xmlns:emma="http://www.w3.org/2003/04/emma" version="1.0">
              <emma:interpretation id="{B257E01B-CF89-4D22-BABE-66C2F2F722FE}" emma:medium="tactile" emma:mode="ink">
                <msink:context xmlns:msink="http://schemas.microsoft.com/ink/2010/main" type="inkWord" rotatedBoundingBox="16148,9363 19754,8991 19849,9915 16243,10287"/>
              </emma:interpretation>
            </emma:emma>
          </inkml:annotationXML>
          <inkml:trace contextRef="#ctx0" brushRef="#br0" timeOffset="215464.5985">14972 6254 346,'-4'-4'0,"1"2"144,1 0-96,2 0-7,0 2-13,0 0-16,5 0 9,1 0 5,1 0-1,6 0-2,3 0-4,5 2 5,3-2 0,2 0-7,0 2-7,-2-2-4,4 2 4,-2 0 5,3-2-2,-3 2-9,0-2-1,5 0 0,-1 0-4,-3 0 2,-1 0-2,-3 0-14,-9 0-9,-2 0-24,-9 0-34,-1 0-24,-2 0-48,0 0-28,-9 1-46</inkml:trace>
          <inkml:trace contextRef="#ctx0" brushRef="#br0" timeOffset="215667.708">15100 6472 508,'3'8'0,"8"-1"0,6-1 37,2 5-3,0-3 8,2-2-3,0-2 2,5-4-18,-2 1-9,2-1-3,2 0-4,-1 0-2,3-1-3,-4-1-3,5-2-30,-5 2-73,0-2-94,-9-5-179</inkml:trace>
          <inkml:trace contextRef="#ctx0" brushRef="#br0" timeOffset="255115.5915">15815 6359 25,'0'-4'44,"0"4"-7,0-2 4,0 2-17,0 0-20,0-2-1,0 2 2,0 0-3,0 0-4,0 0-3,0 0-2,0 0-2,0 0 7,0 0 3,0 0 0,0 0 2,0 0 7,0 0 7,0 0-6,0 0-8,0 0 30,0 0 53,0 0-20,-5 0-24,1 0-17,-1 0-3,1 0 2,3 0 1,1 0-4,0 0-6,0 0-6,0 0-2,0 0 1,0 0 2,0 0-2,0 0 0,0 0 0,0 0-2,0 0 3,1 0 4,-1 0 6,0 0 3,0 0 4,0 0 1,0 0 1,0 0-4,0 0-1,0 0-5,0-1-5,4-2-1,1 3 0,-3 0-4,-2 0 0,2 0-4,-1 0 2,3 0 3,6 0 0,-1 0-1,5 0 0,-1 0-1,5 0 1,1 0 2,5 0 2,-3 0-4,0 3-2,-2-2-1,-2 1-1,0 3 0,-1-2 0,1 0 1,-1 2 2,3-2 0,-4-1-2,3-2 1,1 2-2,0-2 3,-2 0-3,2 0 1,-2 0 2,-3 0-1,0 0 0,-4 0-2,-1 0 0,1 0 0,-1 0 0,-2 1-2,0-1 1,-7 0-1,3 0-2,-1 0 0,-2 0 3,0 0-1,0 0-1,0 0-2,0 0-27,0 2-18,-2 2-21,2 2-61,0 1-142,0-4-162</inkml:trace>
          <inkml:trace contextRef="#ctx0" brushRef="#br0" timeOffset="256054.7598">16699 6186 439,'-2'0'0,"2"-2"77,0 1-57,0-4 6,2-1 9,3 0 1,0-2 0,2-2-6,4 0 0,-3-3-3,3-2-10,1 0 0,2-5-2,1-2-7,1 0-2,-1-4-4,3-1 0,-1-3-2,-1 0 0,-2 0 1,-2 5-1,-2 4 3,-5 8-1,2 2-1,-5 0 2,0 1 3,1 1-4,-3 3-1,0 1-1,0 3 0,0 0 9,2 2 4,-2 0-1,0 0-5,0 0-3,0 2-7,0 9-4,0 4 14,2 8 16,-1 3-6,3 8-3,-4 5-4,0-1-2,5 4-3,-5-2 2,2-3 1,-1-1-1,1-2 4,-2 2 2,2-1 1,-2-6-1,0 3-1,0-1-4,0-4 1,0 2-2,0-2-1,0-4-3,-2-2 1,-1-2-3,1-6-1,-3 1 0,5-2 3,0-2-2,-2-2-2,0-2-14,1-3-14,1 0-12,0 0-13,0-3-30,0 3-63,0-3-50,5 0-107</inkml:trace>
          <inkml:trace contextRef="#ctx0" brushRef="#br0" timeOffset="256275.6716">17185 6463 801,'7'0'0,"-2"0"33,1 3-37,-1-3 3,-2 0 2,-1 0 20,2 2-6,-4 0-1,5 0-2,-2 0-7,1 2-1,-3-2 0,1 2-2,0-1 0,-2 6-2,0-1 0,0 4-30,0-2-19,0 3-36,-2-2-77,-5-2-92</inkml:trace>
          <inkml:trace contextRef="#ctx0" brushRef="#br0" timeOffset="256963.1224">17459 5902 329,'-2'-6'0,"0"-2"84,2-3-38,0 2-6,0 3-10,0-8-7,0 3 16,7-2 7,4-1-12,3 1-7,3 0 1,4 2-7,3-5-6,7 2-4,-2-2-2,1 4 1,-3-1 3,-1 4 4,0 2 1,-5 3-1,0 4-1,-7-2-4,-6 2-1,-1 0-1,-5 0-4,0 0-2,-2 6-8,0 1 6,0 7 6,-2 2 2,-10 8-1,-4-6-4,3 7 3,-6-3-7,1 1 2,4 0-1,2-5-1,2 4 1,1-8-2,6 1 0,-2-3 0,5-1 1,0-4-2,0-1 0,0 4 1,0-1-3,3-2 3,0 1-4,6 2 3,2-2-3,1 0-1,3 0 7,-3 2 1,7-4 0,-3 6-2,0 4-1,1-6 0,-3 8 0,-2-1 0,-2 1-2,-1 2 3,-1 2 1,-1-2-2,-3 5 0,-2-6 2,3 0-2,-5-2 0,0-4 0,0-2 2,0-3-2,0-5 0,-5 3 0,1-2 6,-1-3 10,0-1 5,-4 0-2,-1 0-8,-9 0-3,0 0-4,0 0-1,1-1-1,-2-3 0,-3 3-2,2-6 0,0 4-12,4-1-19,3 1-11,2 3-13,2 0-31,3 1-41,-2 8-27,1 7-27,-1 2-103</inkml:trace>
          <inkml:trace contextRef="#ctx0" brushRef="#br0" timeOffset="257684.3169">18205 5818 475,'0'-13'0,"0"-1"20,5 3-7,9-8 12,5 5 4,-5-6 8,5 8 4,-2-1-1,4 4 1,1 0 1,-1 4-10,0 3-3,3-3-5,-7 5-5,-1 0-3,1 0 1,-5 5-2,-3 2-4,0-2-3,-2 5-2,-4-2-2,0 2-2,-1 4 4,-2 3 5,0 0-2,-7 4-3,-5 1-3,-3 1 1,-3-4-2,3 3 3,-1-2-1,-3 0-4,2-3 0,-1-4 3,8 2-3,-2-5 2,3 1-2,4-2 0,2-1 3,1-4-3,2 2-2,0-1-2,0 0 1,3-1-3,6 4 2,5-2 3,1 4 2,8 0-1,-1 6 0,4-2 2,-5 6-2,0-3 0,0 3 0,-2 1 0,2 2 0,-4-1 0,0 1 1,-3 2 0,-2-1-1,-3-6 2,-2 3 2,-2 1 10,-3-10 1,1 6-1,-3-8 5,-5 4 2,-6-3 1,-6 4-3,-5 0-7,-13 2-5,-8 0-4,-9 1 1,-5-3-8,-2 6-67,0-4-11,-8 3-46,3-3-166,-2-10-239</inkml:trace>
        </inkml:traceGroup>
      </inkml:traceGroup>
    </inkml:traceGroup>
    <inkml:traceGroup>
      <inkml:annotationXML>
        <emma:emma xmlns:emma="http://www.w3.org/2003/04/emma" version="1.0">
          <emma:interpretation id="{65743BF5-6DB0-49E3-A19D-D9B4B984C2CF}" emma:medium="tactile" emma:mode="ink">
            <msink:context xmlns:msink="http://schemas.microsoft.com/ink/2010/main" type="paragraph" rotatedBoundingBox="4494,12053 4768,15023 4381,15059 4106,120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D5B0A3B-F093-4364-AAE3-E3112A657858}" emma:medium="tactile" emma:mode="ink">
              <msink:context xmlns:msink="http://schemas.microsoft.com/ink/2010/main" type="inkBullet" rotatedBoundingBox="4349,12067 4356,12135 4305,12140 4298,12072"/>
            </emma:interpretation>
            <emma:one-of disjunction-type="recognition" id="oneOf14">
              <emma:interpretation id="interp70" emma:lang="tr-TR" emma:confidence="0">
                <emma:literal>4</emma:literal>
              </emma:interpretation>
              <emma:interpretation id="interp71" emma:lang="tr-TR" emma:confidence="0">
                <emma:literal>ç</emma:literal>
              </emma:interpretation>
              <emma:interpretation id="interp72" emma:lang="tr-TR" emma:confidence="0">
                <emma:literal>"</emma:literal>
              </emma:interpretation>
              <emma:interpretation id="interp73" emma:lang="tr-TR" emma:confidence="0">
                <emma:literal>\</emma:literal>
              </emma:interpretation>
              <emma:interpretation id="interp74" emma:lang="tr-TR" emma:confidence="0">
                <emma:literal>u</emma:literal>
              </emma:interpretation>
            </emma:one-of>
          </emma:emma>
        </inkml:annotationXML>
        <inkml:trace contextRef="#ctx0" brushRef="#br0" timeOffset="7.03955E6">3136 8676 4,'-45'72'22,"45"-72"-15,0 0-5,0 0-1,0 0-1,0 0 0,0 0 0,0 0-7,0 0-7,0 0-1</inkml:trace>
        <inkml:trace contextRef="#ctx0" brushRef="#br0" timeOffset="7.03933E6">3136 8676 142,'0'0'0,"0"0"0,0 0 35,0 0-34,0 0-2,-3 0-20,1 0-12,-1 0 9,1 6-8,0-1-16</inkml:trace>
      </inkml:traceGroup>
      <inkml:traceGroup>
        <inkml:annotationXML>
          <emma:emma xmlns:emma="http://www.w3.org/2003/04/emma" version="1.0">
            <emma:interpretation id="{5FC13CFC-4016-4A84-A095-D159C4F3E09A}" emma:medium="tactile" emma:mode="ink">
              <msink:context xmlns:msink="http://schemas.microsoft.com/ink/2010/main" type="line" rotatedBoundingBox="4523,12374 4768,15023 4381,15059 4136,12410">
                <msink:destinationLink direction="with" ref="{246BF1D5-109F-49F4-8564-470D05DB411A}"/>
                <msink:destinationLink direction="with" ref="{D3E7F14D-B785-4D84-91AB-68AECCE23A2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043CB7C-3745-4B83-A389-E95ED4EBFFA7}" emma:medium="tactile" emma:mode="ink">
                <msink:context xmlns:msink="http://schemas.microsoft.com/ink/2010/main" type="inkWord" rotatedBoundingBox="4523,12374 4768,15023 4381,15059 4136,12410"/>
              </emma:interpretation>
              <emma:one-of disjunction-type="recognition" id="oneOf15">
                <emma:interpretation id="interp75" emma:lang="tr-TR" emma:confidence="0">
                  <emma:literal>"...no.0</emma:literal>
                </emma:interpretation>
                <emma:interpretation id="interp76" emma:lang="tr-TR" emma:confidence="0">
                  <emma:literal>"...no. 0</emma:literal>
                </emma:interpretation>
                <emma:interpretation id="interp77" emma:lang="tr-TR" emma:confidence="0">
                  <emma:literal>5*</emma:literal>
                </emma:interpretation>
                <emma:interpretation id="interp78" emma:lang="tr-TR" emma:confidence="0">
                  <emma:literal>- ...m, O</emma:literal>
                </emma:interpretation>
                <emma:interpretation id="interp79" emma:lang="tr-TR" emma:confidence="0">
                  <emma:literal>_ ...m, O</emma:literal>
                </emma:interpretation>
              </emma:one-of>
            </emma:emma>
          </inkml:annotationXML>
          <inkml:trace contextRef="#ctx0" brushRef="#br0" timeOffset="7.03974E6">3096 9002 67,'0'8'0,"-1"0"24,-1-2-9,0 0-8,2 2-1,0 2-4,-1-5 3,1 2-4,0 1 1,0-3-2,0 4 0,0-1 0,0 0-6,0 2-23,0 1-21</inkml:trace>
          <inkml:trace contextRef="#ctx0" brushRef="#br0" timeOffset="7.04077E6">3110 9508 141,'0'0'0,"0"0"63,0 0-41,0 0-7,0 0-8,0 0-5,0 0-2,0 0 0,0 5-56,0 1 12,0 3 5,-1-2 4,-5 5 9,-1-1-14</inkml:trace>
          <inkml:trace contextRef="#ctx0" brushRef="#br0" timeOffset="7.04012E6">3174 9753 51,'0'3'0,"-3"3"60,-1-1-43,3 5-12,1-2-5,-2-2 0,0 4 0,-3 0-71</inkml:trace>
          <inkml:trace contextRef="#ctx0" brushRef="#br0" timeOffset="7.04029E6">3131 9980 78,'-3'6'0,"3"3"12,-2-3-11,-2 2-1,1-1 0,-4-3-52</inkml:trace>
          <inkml:trace contextRef="#ctx0" brushRef="#br0" timeOffset="7.04129E6">3180 10237 117,'0'0'0,"0"0"28,1 0-16,1 0 16,0 0 8,1 3-9,2-1 13,1-2 4,-5 0 4,3 0-10,-3 2-17,5 0-16,-3 0-4,1-2 0,-1 4-2,-3 2-24,0 0-9,0-3-4,0 5 3,-2-3-6,-5 1-9,4-2-13,-2 0-19</inkml:trace>
          <inkml:trace contextRef="#ctx0" brushRef="#br0" timeOffset="7.04149E6">3180 10237 61,'10'128'0,"-10"-128"47,0 0-39,0 0 5,0 0 6,0 0-1,0 0 4,0 0-8,0 0-7,0 0-6,-4 15 2,4-11-2,-1-2 0,1 5 0,-2 3-2,0-4-19,-3 1-34,0-2-11,3 3-11</inkml:trace>
          <inkml:trace contextRef="#ctx0" brushRef="#br0" timeOffset="7.04165E6">3174 10556 9,'0'5'5,"2"2"-3,-2-3-1,0 6 6,0-2 4,0-3-2,0 4-6,0-1-3,0 0 0,-3-1-28</inkml:trace>
          <inkml:trace contextRef="#ctx0" brushRef="#br0" timeOffset="7.04199E6">3181 10834 35,'0'2'42,"0"0"-6,0-2 1,0 0 7,0 2-5,0 0-3,-1 0-15,-5 2-9,5-2-11,-3 0-2,2 1-28,1 1-21,-3 1-28,-1-1-32</inkml:trace>
          <inkml:trace contextRef="#ctx0" brushRef="#br0" timeOffset="7.04323E6">3228 11291 71,'-3'-4'38,"1"4"-16,-3 0 8,-4 0 4,4 0 6,-4 0 14,0 0-7,4 0-15,-2 0-2,2 0-1,2 0-7,1 2 6,-2-2-7,4 4 2,-3-3 0,1 3-5,2 4-7,-5 1 4,5 5-1,0-4 3,-2 6-3,2-2-2,0 2-1,0 1-2,0 0 3,0 0 3,0 3 2,4-4 5,-1 0-6,6 2-4,0-2-6,3 0 5,2-1-2,-8 2 2,10-4-4,-6 0-2,3 0-2,2-5 2,-3 1 1,2-3 1,0-1-3,2 1 3,-4-2-3,1-4-1,3 0-1,-2 0 1,3 0 0,-5-2 1,2-2-2,2-3 1,-8-1-3,6 3 0,0-7 2,-5 1 1,1 1-3,-1-2 0,-4-3 0,2 0 4,-4-5-3,3 2 2,2-5-2,-4 2-1,-3-2 0,1 1 0,-2 0 1,0 5-1,0 2 2,0 3-2,-2-1 0,-1 4 2,-4 1 2,0-5 1,0 5-3,-7 0-4,0 1 3,-1-4 0,-4 5-2,3 0 2,-6-1-1,3-1 0,0 5 10,0 0-5,5 0-10,0 3 3,0 0-5,4 6-1,-4 6 1,2 4-6,3 6-15,0 3-31,4-1-45,5-2-63,0-9-134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0:30.84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71302D5-88B8-4220-AADF-7975DCFEAFA2}" emma:medium="tactile" emma:mode="ink">
          <msink:context xmlns:msink="http://schemas.microsoft.com/ink/2010/main" type="writingRegion" rotatedBoundingBox="10465,3077 10942,3077 10942,6430 10465,6430"/>
        </emma:interpretation>
      </emma:emma>
    </inkml:annotationXML>
    <inkml:traceGroup>
      <inkml:annotationXML>
        <emma:emma xmlns:emma="http://www.w3.org/2003/04/emma" version="1.0">
          <emma:interpretation id="{2CD0F090-CD75-4A28-AF33-C62123A7739A}" emma:medium="tactile" emma:mode="ink">
            <msink:context xmlns:msink="http://schemas.microsoft.com/ink/2010/main" type="paragraph" rotatedBoundingBox="10465,3077 10942,3077 10942,6430 10465,6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C2BBB8-1E77-4E66-9FB1-89FE4380F9A8}" emma:medium="tactile" emma:mode="ink">
              <msink:context xmlns:msink="http://schemas.microsoft.com/ink/2010/main" type="line" rotatedBoundingBox="10465,3077 10942,3077 10942,6430 10465,6430"/>
            </emma:interpretation>
          </emma:emma>
        </inkml:annotationXML>
        <inkml:traceGroup>
          <inkml:annotationXML>
            <emma:emma xmlns:emma="http://www.w3.org/2003/04/emma" version="1.0">
              <emma:interpretation id="{A7B46129-C32F-4072-AAEF-E1B67ACEC629}" emma:medium="tactile" emma:mode="ink">
                <msink:context xmlns:msink="http://schemas.microsoft.com/ink/2010/main" type="inkWord" rotatedBoundingBox="10465,3077 10942,3077 10942,6430 10465,6430"/>
              </emma:interpretation>
              <emma:one-of disjunction-type="recognition" id="oneOf0">
                <emma:interpretation id="interp0" emma:lang="tr-TR" emma:confidence="0">
                  <emma:literal>}</emma:literal>
                </emma:interpretation>
                <emma:interpretation id="interp1" emma:lang="tr-TR" emma:confidence="0">
                  <emma:literal>{</emma:literal>
                </emma:interpretation>
                <emma:interpretation id="interp2" emma:lang="tr-TR" emma:confidence="0">
                  <emma:literal>I</emma:literal>
                </emma:interpretation>
                <emma:interpretation id="interp3" emma:lang="tr-TR" emma:confidence="0">
                  <emma:literal>ı</emma:literal>
                </emma:interpretation>
                <emma:interpretation id="interp4" emma:lang="tr-TR" emma:confidence="0">
                  <emma:literal>,</emma:literal>
                </emma:interpretation>
              </emma:one-of>
            </emma:emma>
          </inkml:annotationXML>
          <inkml:trace contextRef="#ctx0" brushRef="#br0">-8 112 78,'0'0'0,"0"-4"68,0 0-53,0 0-4,0-2 6,0 6-12,0-2 2,0 2 0,0 0-6,0-3 39,0 1 63,0 1-51,3-3-21,-1 2-18,1 0-3,1 0 0,1-4 1,3 0 0,3-1 1,-1 1-2,4-1 3,-4-3 0,3 1 3,2 1 3,-4 3 0,-1-3-5,2 6-1,-3 0-3,-2 2-4,1 0-2,-3 0-1,2 0-6,0 0 3,0 6 0,-2 5-11,-3 2 7,3 5 7,-5 0 1,0 8 8,0 4-6,0-3 2,0 2-3,0 0 1,0 1-4,0 1 6,0-1-5,-5 0 0,2-1 4,-3-3-3,1 3-1,-3 1-3,-3 0 0,1-4 11,3 3 0,-2-3-10,2 0 7,4 3-4,1-3-2,0 2 4,-1 0 0,3 0-4,0 0 2,0 3 3,-2-1-4,2 2-1,-1-2 1,-3 0 2,2 1-2,1-1 4,-1 0-3,0-4 0,2 2-1,-5 1 0,5-1-2,0-1 5,0-1-5,0-3 3,0-1-3,5-1-2,0 0-1,4 0 4,-2 3 0,3-2-3,-1 0 2,0 2 10,-1-3-7,1 7-2,1-5 3,-5-3-2,4 1 0,-2-1-2,2 2 0,-1-4 0,1 1 0,1-6 0,-6 1-2,5-1-2,1-3-3,0-1 5,4-4-2,-2-1-6,4 0-1,-2-3-2,5 2 10,0-3-5,0 0-5,5-8-4,-5 0-1,0 1 1,-5 0 1,-4-1 3,-1 2 9,-4 3-1,-5-1 6,0 4 0,0 0 4,0 0-6,-7 0 0,-5 0-34,-3 5 23,-3 3 3,-4 4 11,1 6-1,4 1-1,-1 0 1,5 1-1,-3 7 0,4 1 3,-5 4-2,1 2 7,-1 5 2,3 5 13,3 0-5,1 4-6,3 5 0,0 0-3,4 4 3,1-3-3,2-1-4,0-2 6,0-2-12,5 2 0,4-3 17,1 3-10,2-7 8,0 2-3,2-2 3,0 3 2,0-1-1,-4 2-3,2-6 2,1 4-4,-3-1-1,-1-1 0,-4-5 0,-3 5 1,-2-7 0,0 2-4,0 1-4,-7-4-2,-5 1-1,-4-3 0,0 0 0,4-4-23,0-11-22,2 0-45,-4-14-94,0-5-241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1:39.7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146F035-A2A7-4761-BF51-3E10393FE642}" emma:medium="tactile" emma:mode="ink">
          <msink:context xmlns:msink="http://schemas.microsoft.com/ink/2010/main" type="inkDrawing" rotatedBoundingBox="5454,9933 9132,10045 9130,10114 5452,10002" semanticType="underline" shapeName="Other">
            <msink:sourceLink direction="with" ref="{7CD3D0B8-E7D5-4677-87F1-A52E95DF2237}"/>
          </msink:context>
        </emma:interpretation>
      </emma:emma>
    </inkml:annotationXML>
    <inkml:trace contextRef="#ctx0" brushRef="#br0">7 42 252,'-5'0'0,"3"0"85,2 0-77,-1 0 3,1 0 0,0-1-11,0 1 0,7-3 0,-2-1 24,7 4 2,2-6 9,0 2-4,1-1 2,2-1-3,2 3-1,1-1-7,-1 2-6,1 1-3,5 1-4,1-3 0,-1 2 2,8 1 1,-1 0 1,0 0 3,1 1 5,5 3 2,0 2 1,2-1-11,2-1-8,4 1-3,1-1 1,5 0 0,0-2 4,2-2 5,-1 0 1,8 0-3,-2 2 2,0 3-4,1-2-1,1 4-3,5-1-1,-2 1 0,3 3-2,-3-4 2,-2 0-3,2-2 0,-5 0 0,2 2 1,-4 0-1,2-4 0,-2 0 1,-5 2-1,3-2 0,-1-2 0,-4 2 2,5-2-2,1 0 0,1 0 3,-2 0-2,-3 0-2,4 0 2,-8 0 2,6-4-5,-2 0 2,-7 0 0,5 0 3,-7 4-3,-3-2-1,1 2 1,1 0 12,-1-2-9,-1 2 1,0 0-2,-4 0-2,6 0 0,-4 0 0,0 0 0,5 0 0,-5 0 0,-1 0 2,-4 0-2,1 4 0,-3-2 0,-1 0-1,-2 0 2,-4 0 12,0 0-4,-3 2 0,3-4-1,0 2-1,-1-2-2,3 2-2,0-2-2,-2 0 2,2 0 0,0 0 0,-4 0-3,-3 0 0,0 0 3,-3 0-2,-7 0 0,-1 0 0,-6 0-2,-2 0-1,0 4-27,-16 4-32,-10 2-39,-6-3-138,-8-2-155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1:58.95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497A3E4-7F80-484B-ACDF-9889262C0A84}" emma:medium="tactile" emma:mode="ink">
          <msink:context xmlns:msink="http://schemas.microsoft.com/ink/2010/main" type="writingRegion" rotatedBoundingBox="12021,9854 15072,10273 14904,11493 11854,11075"/>
        </emma:interpretation>
      </emma:emma>
    </inkml:annotationXML>
    <inkml:traceGroup>
      <inkml:annotationXML>
        <emma:emma xmlns:emma="http://www.w3.org/2003/04/emma" version="1.0">
          <emma:interpretation id="{BCFAD9F0-4B3E-467B-9602-786B6E32581D}" emma:medium="tactile" emma:mode="ink">
            <msink:context xmlns:msink="http://schemas.microsoft.com/ink/2010/main" type="paragraph" rotatedBoundingBox="12021,9854 15072,10273 14904,11493 11854,11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7153C8-C57E-4181-A8EC-76637731C80E}" emma:medium="tactile" emma:mode="ink">
              <msink:context xmlns:msink="http://schemas.microsoft.com/ink/2010/main" type="line" rotatedBoundingBox="12021,9854 15072,10273 14904,11493 11854,11075"/>
            </emma:interpretation>
          </emma:emma>
        </inkml:annotationXML>
        <inkml:traceGroup>
          <inkml:annotationXML>
            <emma:emma xmlns:emma="http://www.w3.org/2003/04/emma" version="1.0">
              <emma:interpretation id="{66FC63CE-D33B-4B95-B485-209775E3F84B}" emma:medium="tactile" emma:mode="ink">
                <msink:context xmlns:msink="http://schemas.microsoft.com/ink/2010/main" type="inkWord" rotatedBoundingBox="12021,9854 15072,10273 14904,11493 11854,11075"/>
              </emma:interpretation>
              <emma:one-of disjunction-type="recognition" id="oneOf0">
                <emma:interpretation id="interp0" emma:lang="tr-TR" emma:confidence="0">
                  <emma:literal>15/1/100</emma:literal>
                </emma:interpretation>
                <emma:interpretation id="interp1" emma:lang="tr-TR" emma:confidence="0">
                  <emma:literal>15/0/100</emma:literal>
                </emma:interpretation>
                <emma:interpretation id="interp2" emma:lang="tr-TR" emma:confidence="0">
                  <emma:literal>15/1/10</emma:literal>
                </emma:interpretation>
                <emma:interpretation id="interp3" emma:lang="tr-TR" emma:confidence="0">
                  <emma:literal>15/0/10</emma:literal>
                </emma:interpretation>
                <emma:interpretation id="interp4" emma:lang="tr-TR" emma:confidence="0">
                  <emma:literal>1-00510</emma:literal>
                </emma:interpretation>
              </emma:one-of>
            </emma:emma>
          </inkml:annotationXML>
          <inkml:trace contextRef="#ctx0" brushRef="#br0">11128 7237 744,'0'0'0,"2"2"85,0 4-87,-2 0-2,1 0 4,1-5 0,0 4 5,1-3 0,-1 4 1,3 4-4,-3-2 1,1 0-2,1 0-2,-1-2-2,3 0-11,-6-2-39,1 0-47,-1-3-36,4 1-40,-4-2-65</inkml:trace>
          <inkml:trace contextRef="#ctx0" brushRef="#br0" timeOffset="361.5709">11421 6977 444,'-2'0'0,"-1"6"75,3 2-49,-4-1 10,-1 7-2,1-3-1,1-2-7,1 2-7,2-3 3,0 1-5,0-1 0,2-1-1,5-1-2,2 3 1,1 3 0,4-3-3,0 0-6,-4 3 1,2 2 3,4-2 3,-1 1-1,-1 4 1,0-4-2,0 8 2,1-6 2,-1 5-3,0-8-4,0 6-3,0-2-3,-7-2 1,3-1-1,-5 0-1,0-3-1,-1 1 0,-4-2 0,0 1 0,-4 0-2,-4 1-6,-8-2-9,-1 1-6,-6 1-11,-3-5-12,-1-3-28,3-3-46,-4 0-33,4-4-82</inkml:trace>
          <inkml:trace contextRef="#ctx0" brushRef="#br0" timeOffset="2396.6158">12253 7330 402,'4'11'0,"1"3"42,2 7 13,-4 5 0,2 0-21,1 2-6,-1 2 5,-2 0 3,1 3 0,1-3-10,-2-3-3,1-2-1,-2 2 3,1-6-12,4 1-6,-5-1-4,1-4-2,-1 0-1,-2-3 0,3-6 2,1 0-3,-3-7-29,5-1-9,-6 0-19,0 0-14,1-1-6,-1-11-33,4-6-102</inkml:trace>
          <inkml:trace contextRef="#ctx0" brushRef="#br0" timeOffset="3634.3416">13060 7402 794,'0'2'0,"0"0"35,3 6-36,1 6-2,-3-2 4,1 6 30,0 2-15,3 4 3,0-2-2,-1-2-2,1-6 7,3 1-1,-2-3-4,2-2-6,1 1-3,-2-5-5,5 1 0,-2-6-2,-3-1 2,0 0 3,7 0-1,-2-8 1,5-3-4,2-8 0,0-7 0,1-2-2,-10 0 0,2 0-10,-7 0 6,-5 10 2,0-2 2,0 10 0,-7-1 0,-3 1-3,1 3 0,-6-1 2,-1 4-5,-3 4 2,-3 0-1,-1 0 3,2 2 3,2 6-2,0-6 0,4 5 2,-1-6-2,2 2-15,7 1-2,4-4-11,3 0-10,0 2-22,3-2-34,8 0-2,4 0 21,1 0-3,3 0-33,0 0-33,0 0-14</inkml:trace>
          <inkml:trace contextRef="#ctx0" brushRef="#br0" timeOffset="3962.4684">13447 7376 376,'12'3'0,"-3"8"87,0 4-23,-2-2-34,3 5-10,-3-4 17,0 2-7,3 0 8,-5-2-5,6 1-11,-6-4 0,7 0 3,-5-1 5,5-4-5,-3-1-12,3 1-3,3-3-4,-1-1-1,4-2-2,1 0 2,-2-2-4,0-5 4,2-2-4,-5-6 5,0-1 6,-2 0-6,2 0-4,-2 1 1,-8-2 5,-3 4 10,-1-2-1,0-3 3,-3 5-5,-9-5-3,-4-2 0,-1 0-2,-2-4-2,-4 0 0,2-3-2,-3 2-2,-2 8-2,4-5-4,1 10-25,2 8-11,0 4-9,0 0-30,0 10-51,-2 9-47,-3 6-61,-6-1-42</inkml:trace>
          <inkml:trace contextRef="#ctx0" brushRef="#br0" timeOffset="-234.3545">10725 7064 312,'0'0'0,"2"0"101,1-2-79,-1 0 8,0-5 9,-2-1-2,3 1-3,2-3 5,-3-1-9,3-5-6,-1 3-9,-1-4-1,4 1-2,2 0 3,1 0-1,-1-3-3,1-2-2,-3 0 0,2 4 0,-2-6 4,-4 9 1,-1 4-2,0 2 10,-2 7 0,0 1 0,0 0-1,0 0-9,0 0-10,0 9-4,-2 10 0,-2 9 22,-4 1-5,3 5 2,1-1-2,2 5-2,1-5-5,1 0 1,0-1 3,0-1-6,1 1 0,3-4-3,3 0-4,-4 1 2,4-7 2,-3 0-4,-3 2 2,3-6 1,-4-1-2,1-2 0,1-5 0,-2-3-1,0 1 2,0-5-2,0 2-18,0-2-2,0-3-7,0 0-21,0 2-17,0-2-38,0 0-49,0 0-30,0 0-89</inkml:trace>
          <inkml:trace contextRef="#ctx0" brushRef="#br0" timeOffset="549.0958">11483 6878 674,'14'-12'0,"14"2"101,-1 3-97,8 4 26,-4-1 4,-2 0-5,-1 4-3,-2 0-4,0 0-6,2 0-4,-6 2-7,1 0-4,-4 2-2,-5-1-20,-4 1-72,-1 1-95,-1 1-135</inkml:trace>
          <inkml:trace contextRef="#ctx0" brushRef="#br0" timeOffset="2787.2574">12527 6909 534,'-7'6'0,"3"2"49,2 5-41,1 1 27,-1 3 10,-1 4-6,-3 0-6,1 6 0,3 1 0,1 6-3,-3 0-6,2 4-3,-1 3 1,0 3-1,3-4-5,-4 2-6,2 0 0,-5-5-4,-3 3 4,3-2-4,-5-8 1,5 4 4,-5-5-2,2-1 0,-1-2-2,-1-2-1,2-1 0,-2-2-3,5 0-2,-4-5-1,8 0 0,-1-5 1,1-2-1,3-1 0,0-6 0,0 2-21,0-2 0,0-2-9,0 0-17,0 0-19,0 0-36,0 0-27,0 0-10,0-6-60,0 1-22</inkml:trace>
          <inkml:trace contextRef="#ctx0" brushRef="#br0" timeOffset="3259.368">12753 7317 464,'4'-10'0,"1"-3"39,5-2-21,1-1-6,4-6 1,1 2 1,-1-1 3,-2 1 2,2 3 6,-1 3-1,-7 3-8,2 1 4,-6 4-3,-3 1 1,0 5 4,0 0 0,0 0-1,0 0-2,-2 11 2,-6 3 14,1 4 1,-5 5-3,1 0-10,-1 5-5,3 1-4,-1-1-4,5 2-2,1 0-2,-1 0 0,3 0 3,2 0-4,-1-1 2,1-3-2,0-4-1,0-1 1,0-2-5,0-3 0,0-2 2,0-3-1,0-1-1,1 0 0,1-5 0,-2 2 0,5-1-8,-5 1-4,2-4-5,-2 2-6,0 1-11,2-4-27,-2 1-24,2-3-51,1 0-33,-1-5-51,8-12-63</inkml:trace>
          <inkml:trace contextRef="#ctx0" brushRef="#br0" timeOffset="1393.8152">12319 6699 202,'2'-10'0,"1"0"2,-3 6-2,2 2 10,-2 0 20,0 2 13,0 0 7,0 0-14,0 0-16,-4 0-2,-3 0 2,4 0 2,-2 6 7,-2 2 1,-4 4 13,-2-2 16,1 12 4,-6 6 6,-3 4-12,-6 9-13,1 5-13,-7 5-7,5-1-1,-1 1-5,1 0 0,-1 0-2,1 3-1,-3-1-1,7 4-5,-4-4 2,5-2 4,3-3 1,-5 2-2,8-7-5,2-3-3,-1-4 2,7-6-5,-5 2 0,4-6-2,3 1-1,2-5 0,0-4 0,1-1-1,3-3 2,1-1-2,0-5-28,0-2-10,3 1-13,6-7-42,-2 0-86,6-13-132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1:57.4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477C996-1496-4A7B-A5E7-C8C157DBC6DE}" emma:medium="tactile" emma:mode="ink">
          <msink:context xmlns:msink="http://schemas.microsoft.com/ink/2010/main" type="inkDrawing" rotatedBoundingBox="11319,9821 14412,9847 14411,9892 11318,9867" semanticType="underline" shapeName="Other">
            <msink:sourceLink direction="with" ref="{A66139D9-B97D-45D3-ABD6-9B30169CE587}"/>
            <msink:sourceLink direction="with" ref="{84F2D9B2-BD35-4C34-A056-5BDEB3FA2B43}"/>
          </msink:context>
        </emma:interpretation>
      </emma:emma>
    </inkml:annotationXML>
    <inkml:trace contextRef="#ctx0" brushRef="#br0">-2 2 221,'0'0'0,"0"-2"71,0 2-39,0 0-9,0 0 8,7 0 6,7 0 1,-2 0 7,4 0-6,3 0-10,-2 0-3,4 2 7,2-2 4,2 0 1,3 0-9,3 0-5,4 0-1,1 0-5,4 2-2,0 2-2,5 0 1,-4 1-3,8 1 6,3-2-4,-2 1-6,5-1 0,1 2-2,4-4 1,4 0-4,0-2-2,6 0-2,-3 0 2,2-2 2,1-4-4,-6 0 2,-2 1-1,2 4 0,-9 1 11,2 0 1,-3 0-1,0 1 1,-2 4-1,1 1-6,1-2-3,-6 0 1,3-2-2,-1 0-1,2-2 0,-2 0 0,2 0 2,0 0-1,-4 0-1,4-2 0,0-2 2,-7 2-2,-5-2 5,0 2-1,-2 0 2,-4-2 2,-1 4 2,-5 0-4,1 0 0,-3 0 1,4 0-6,-3 0 1,4 0-1,-1 0-1,1 2 0,2 0 1,-7-2-1,7 2 0,-4 0-1,1 2 2,1-4 0,-7 0 0,0 0 0,6 0 2,-6 0 0,-3 0-2,-1-4 2,-1 0-3,-3 0 0,-4 0 2,-5 3-1,-7 1 0,0 0-1,0 0 0,0 0 0,0-2-31,0 0-2,-5 0-29,-2 2-35,0 0-79,-9 2-81,-3 3-139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2.05342" units="1/cm"/>
          <inkml:channelProperty channel="Y" name="resolution" value="32.14286" units="1/cm"/>
        </inkml:channelProperties>
      </inkml:inkSource>
      <inkml:timestamp xml:id="ts0" timeString="2023-11-20T11:58:06.65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F60574F-F259-4BEB-AB77-4FE77AD0C77E}" emma:medium="tactile" emma:mode="ink">
          <msink:context xmlns:msink="http://schemas.microsoft.com/ink/2010/main" type="writingRegion" rotatedBoundingBox="19924,12942 19100,12346 19360,11986 20184,12582"/>
        </emma:interpretation>
      </emma:emma>
    </inkml:annotationXML>
    <inkml:traceGroup>
      <inkml:annotationXML>
        <emma:emma xmlns:emma="http://www.w3.org/2003/04/emma" version="1.0">
          <emma:interpretation id="{F8F9EA97-0813-4882-9FBC-C76EA0C60C23}" emma:medium="tactile" emma:mode="ink">
            <msink:context xmlns:msink="http://schemas.microsoft.com/ink/2010/main" type="paragraph" rotatedBoundingBox="19924,12942 19100,12346 19360,11986 20184,125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3B21E8-F6BA-4513-9419-2101D0BFB914}" emma:medium="tactile" emma:mode="ink">
              <msink:context xmlns:msink="http://schemas.microsoft.com/ink/2010/main" type="line" rotatedBoundingBox="19924,12942 19100,12346 19360,11986 20184,12582"/>
            </emma:interpretation>
          </emma:emma>
        </inkml:annotationXML>
        <inkml:traceGroup>
          <inkml:annotationXML>
            <emma:emma xmlns:emma="http://www.w3.org/2003/04/emma" version="1.0">
              <emma:interpretation id="{5F6000DE-4E1B-4DA7-A879-585EA514C686}" emma:medium="tactile" emma:mode="ink">
                <msink:context xmlns:msink="http://schemas.microsoft.com/ink/2010/main" type="inkWord" rotatedBoundingBox="19924,12942 19100,12346 19360,11986 20184,12582"/>
              </emma:interpretation>
              <emma:one-of disjunction-type="recognition" id="oneOf0">
                <emma:interpretation id="interp0" emma:lang="tr-TR" emma:confidence="0">
                  <emma:literal>ilk.</emma:literal>
                </emma:interpretation>
                <emma:interpretation id="interp1" emma:lang="tr-TR" emma:confidence="0">
                  <emma:literal>ilik.</emma:literal>
                </emma:interpretation>
                <emma:interpretation id="interp2" emma:lang="tr-TR" emma:confidence="0">
                  <emma:literal>itilir.</emma:literal>
                </emma:interpretation>
                <emma:interpretation id="interp3" emma:lang="tr-TR" emma:confidence="0">
                  <emma:literal>irilir.</emma:literal>
                </emma:interpretation>
                <emma:interpretation id="interp4" emma:lang="tr-TR" emma:confidence="0">
                  <emma:literal>iki.</emma:literal>
                </emma:interpretation>
              </emma:one-of>
            </emma:emma>
          </inkml:annotationXML>
          <inkml:trace contextRef="#ctx0" brushRef="#br0">72 0,'-24'0,"0"24,0 0,24 0</inkml:trace>
          <inkml:trace contextRef="#ctx0" brushRef="#br0" timeOffset="1587.9968">192 168,'0'-24,"-24"24,0 0,0 0,0 0,0 0,24 24,-24-24,24 24</inkml:trace>
          <inkml:trace contextRef="#ctx0" brushRef="#br0" timeOffset="3141.9902">360 216,'-24'0,"0"0,0 0,0 24,0-24,24 24,-24 0,0-24,0 0,24 24,-24 0,0 0,0-24</inkml:trace>
          <inkml:trace contextRef="#ctx0" brushRef="#br0" timeOffset="4364.1916">408 408,'-48'0,"24"0,0 0,0 0,0 0,24 24,-24-24,0 48,0-48,0 24,-24 0,24-24,24 24</inkml:trace>
          <inkml:trace contextRef="#ctx0" brushRef="#br0" timeOffset="5391.0085">456 360,'-48'0,"24"0,-24 0,48 24,-24-24,24 24,-24-24,24 24,-24 0,0 0,0 0,24 0,-24-24,0 24,0 0,24 0,24-24</inkml:trace>
          <inkml:trace contextRef="#ctx0" brushRef="#br0" timeOffset="6541.9802">695 552,'-24'0,"-24"0,24 0,0 0,0 0,0 0</inkml:trace>
          <inkml:trace contextRef="#ctx0" brushRef="#br0" timeOffset="9776.0008">719 624,'-24'0,"-24"0,24 23,24 1</inkml:trace>
          <inkml:trace contextRef="#ctx0" brushRef="#br0" timeOffset="8930.4684">647 480,'-24'0,"0"0,0 0,0 0,-24 0,48 24,-24 0,1 0,-25 0,48 0,0 0</inkml:trace>
          <inkml:trace contextRef="#ctx0" brushRef="#br0" timeOffset="7787.5601">527 360,'-24'0,"0"24,1-24,23 24,-48-24,48 24,0 0,0 0,-24-24,24 24,-24-24,24 24,0 0,-24 0,24 0,0 0</inkml:trace>
          <inkml:trace contextRef="#ctx0" brushRef="#br0" timeOffset="10588.339">839 624,'0'-24,"24"0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5:45.40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46BF1D5-109F-49F4-8564-470D05DB411A}" emma:medium="tactile" emma:mode="ink">
          <msink:context xmlns:msink="http://schemas.microsoft.com/ink/2010/main" type="inkDrawing" rotatedBoundingBox="1532,12110 6949,11798 7131,14961 1714,15273" hotPoints="0,0 7069,14448 1997,14532" semanticType="enclosure" shapeName="RightTriangle">
            <msink:sourceLink direction="with" ref="{5FC13CFC-4016-4A84-A095-D159C4F3E09A}"/>
            <msink:sourceLink direction="with" ref="{6E5740BC-B278-4F15-B1B1-98DEE93B923A}"/>
            <msink:sourceLink direction="with" ref="{729685F1-00E2-4731-9843-05B1B46CED25}"/>
          </msink:context>
        </emma:interpretation>
      </emma:emma>
    </inkml:annotationXML>
    <inkml:trace contextRef="#ctx0" brushRef="#br0">150-52 0,'0'-1'8,"0"1"0,0 0 1,0 0 1,0 0 3,0 0 5,0 0 3,0-2 1,0 2 0,0 0-7,0-2-13,0 2-1,0 0 3,0-3-3,0 3 3,0 0-4,0 0 0,0 0 3,0-1-1,0 1 0,0 0 0,0-1 0,0 1-1,0 0 0,0 0 1,0 0 37,0 0-6,0 1-5,0-1-5,0 0-6,0 0 5,0 0 2,0 0-2,0 0-3,0 0-5,0 0-3,0 0 0,0 0 1,0 0 2,0 0-1,0 0-6,0 0-5,1 0 2,-1 0-3,4 0 1,1 0 5,-3 0 3,1 0 0,1 0 5,3 0 0,-2 0-5,2 0 3,5 0-3,-2-3-1,2 2 1,2-3 0,-3 0 3,1-2 3,0 0-4,2 0-4,1 2-4,-1 0-2,3 2 1,-1-2 0,0-4-2,-1 4 4,-1-4-2,3 5 1,-5 1 2,4-2-1,-4 1 3,4 1 4,-4 0-3,0 0-6,2 2-1,0-2-1,1-4 0,1 4 3,-2 0-5,1 0 2,-3-1-1,0 1 0,2-1 5,0-2-1,-3 3-1,1-1 1,-4 1-2,4 0 2,-3-2 0,3 2-1,-3 0-1,1-3 0,-1 3 0,1 1-2,-1-4 0,1 5 0,-1-3 3,1-2-3,2 2 0,1-1 4,-1 0-1,0 1 2,2-3-3,-2 2 0,0-2 1,-2 0 0,4 4-1,-5 0 1,3-2 1,0 2-4,0-2 0,2 0 0,-4 1 1,2-2-1,2 4 0,-3-5 1,2 2-1,0 1 0,-3-3 0,2 0 1,0-1-1,4 4 0,-2-2 1,-1-1-1,0 1 1,-3-3-1,0 3 0,1-1 0,-3 0 0,1-2 2,5 1-2,-9 0 0,5-1 2,1 0-1,-4-1 1,3 4 1,-3-1-1,2-4 1,-2 2-1,3 3 0,-3-2 2,0-1-2,0 0 0,-2 5-1,5-6 2,-4 2-3,1-1 0,3 2 3,-7 0-3,4 2 0,2-4 2,-6 1-2,3 0 4,0-1-4,-2 0 0,-1 2 2,3 3-1,-3-2 1,4-3-1,-2 2 0,0-2-1,2 4 0,-2 1 1,1-2-1,1-1 0,-4-2 0,2 4 0,2-1 0,-2 2 0,1-2-1,-1 0 1,-2 0 0,2-2 0,-1 3 0,1 1 0,0-3 0,0-2 0,1 1 1,1 1 0,-1 3-1,0-3 0,1-2-2,0 1 3,-1 1 0,0 1-1,2-3 0,-3 2-1,1 0 1,2 1 0,-1 0 0,4-1-1,-6 2 1,2-4 0,0 1 0,-4 5 0,2-3 0,4 1 1,-4-4-1,0 2 0,4 2-1,-4-9 1,0 4 1,2 1-1,-1-3 0,-1 0 2,3 1-2,-4-1 0,1-3 0,0 4 1,4-6-3,-6 2 3,6-5 1,-2 5-2,3-3 0,-1 2-1,0-1 1,1 0 0,-5 2 0,6-4 0,-3 2 0,3-4 1,-5 5-1,3-2-3,0 2 5,-2-3-2,1-2 0,1 2 0,0 0 0,-4 6 0,2-4 0,1 3 0,-2 0-1,-1-1 1,2 2 0,-4 0 0,2-2 0,-1 4 0,1-3 0,-1-2 1,1 4-1,0-5 0,0 3 0,-3-4 0,0 4 0,-1-6 0,4 4 0,1-4 0,1-1 0,-2 4 0,2-5-1,1 7 1,-1-6 0,0 0 0,-2 1 1,2-2 0,2 2-2,-4 2 1,2-4 0,0 4 0,-2-3 0,2 3 0,0-2 0,-3 4 0,2-2-1,3 2 1,0-2 0,3 0 0,-5-4 0,5 1-2,-5 3 3,3-4-2,-3 2 2,5 0-1,-5 2 0,4 1 1,-5-3-1,5 5 0,-2 1 0,3-2 0,-5 0 0,3-2 0,0 2 0,4 0 0,-5 3-2,1 2 2,1-2 0,-3-1 0,1 0-2,3-3 4,0 1-4,0 2 3,-1 2-2,-1-1-2,-1 3 6,-1 0-3,3-1 0,-4 2 0,-2 0 0,2-2 0,-2 2 0,0 0 0,0 3 1,0-4-1,1 3 0,1 2-2,0-4 2,1 3 2,1 0-3,-4 1-3,5 0 3,-3-1 2,7 0 0,-2 0-2,0-3 0,4 1 1,0 3 0,-3-2 0,1-1-1,2 3 1,-2 0 0,-4 0 0,4 0-1,0 2 0,0-1 0,-1-1 1,3 3 0,0-3-1,-6 2 1,2 0 0,2 0-1,-4 2 1,2-4 0,1 4 0,-3 0 0,4-2 0,0 2 0,-6-4 0,6 4 0,-5-2 0,3 0 0,-3 2 0,-1 0 0,-1 0 0,-2 0 0,2 0 0,-3 0 0,1 0-1,2 0 1,0 0 1,-2 0-1,5 0 0,-3 2 0,5 2 2,-3 0-1,3 2-1,-3-2 0,3 1 1,0 0-1,-3-1 0,6-2 0,-6 2 0,1 2 0,4 0 0,-7-1 0,7 3 1,-2-1 0,0-1 0,-2 3-1,-1-3 0,1 2 0,-4 1-1,2-2 1,1 3 0,-4 1-2,2-4 2,0 3 0,-4 0-1,4 2 1,-1 0 0,-1 2 1,0-4-1,4 6 0,-2-1 2,-2 2-2,3-5 2,1 4-2,0-2 3,-4 5-4,2-5 1,0 3 0,-4-4 0,1 4 0,-1-3 0,4 0-2,-2 0 2,-3-1 5,1 0-3,6 5-2,-5-9 0,-1 8 4,2-2-4,2-4 0,-2 2 1,1 2-1,2-2 2,-4-1-2,-1 2 1,1 0-1,-3 1-1,3-2 1,1 1 1,0-2 0,0 4 0,4-1-1,-4 0 3,2-1-3,2-2 3,-4 3-3,0-1 2,4-2-1,-6 0-2,4 2 2,0-2 0,-2 4-1,-1-5 0,-1 2 2,2-1-2,1 1 0,-1 1 0,0-3 1,4 3 1,-4-3-2,0 1 0,4 2 0,-4 0 2,0-1-2,7 1 0,-5 2 0,3-2 0,-4-1 0,2 0 0,-3 2 1,1-4 0,2 3-1,-4 0 0,-1-3 2,6 3-2,-4-3 0,-1 5 2,2-5-2,1 2 0,-1 0 0,1-3 0,-1 3 0,1 0 0,4 1 0,-6-2 0,7 2 0,-5-3 1,0 4-1,-2-2 0,0-2 0,0 3 0,-1-1 0,5-1 1,-4 2-1,-2 2 0,4-4 1,-2 1-1,1 1 0,2-3 0,-1 7 0,2-6 0,1 2 0,-1-3 0,1 2 0,-5-2 0,6-2 0,-6 4 1,5-2-1,-3 2 0,-2 0 0,6-1 0,-6 2 1,7-1-2,-1 1 2,2-1-2,0 0 1,-3-2 0,2-1 0,2 1 0,-6-5 0,5 3 1,-3 1 0,0-4-1,-1-1 0,0 3 0,-4 3 0,7-1 0,-5-3 1,5 2-1,-2-1 0,3-1-1,-1 1 0,-2-1 2,6 1-1,-1-2 1,-4-5 0,4 1-2,-3 0 2,-3 2 0,3 4-2,-5-3 1,5 1 0,-5-3 0,3 1 0,-1 4 1,5 0-1,-5-2 0,4 0 0,-1-2 0,-5 4 0,9-2 0,-6 0 0,2 1 1,2-2-1,-5 5 0,3-2-1,2-3 1,-5 4 0,3-1 1,-2 0-1,2-1 0,-3 2 0,3-2 0,0 2 0,0-6 1,2 3-2,3 1 1,-1-2 0,-1-1 0,-2 0-1,2 0 2,1 2 0,-2 1-1,-2-2 0,3 3 0,-1-4 0,-3 8 0,4-3 0,2-4 0,-3 4 0,4-4 1,-3 5-1,-3-6 0,6 3 0,-1 3 0,-3-5 0,1-1 0,-1 0 0,2-1-1,-1 1 1,1 0 0,-4 2 0,2-2 0,3 0 1,0-1-1,-1-1 0,0-1-1,-6 1 1,4-2 1,0 3-1,-6-3 1,6 1-1,-5 4 0,3 0 0,0-2 0,-3 0 0,3-1 0,-2-2 0,2 4 0,-3-2 0,7-2 0,-3 2 0,-2 1 0,4-2 0,-3-1 0,2 2 0,-2 0 0,2-2 1,0 0-1,-4 0 0,3 0 1,0 0-2,-2 0 2,-6 0-1,9 0 0,-4 0-1,-1 0 1,3 0 1,-3 0-1,-2 0 0,-2 0 0,0 0 0,2 0 0,-2 0 0,-1 0 0,-3 3 0,-1-3 0,2 0 2,0 0-2,5 0 0,-2 0 0,-2 0 0,1 0 0,3 0 0,-2 0 0,0 0 0,5 0 0,-3 0 1,4 0-2,-3 0 2,-2 0-2,2 0 2,-1 1-2,2-1 2,-4 0-1,0 0 0,2 0 0,0 0 0,-3 0 0,1 0 0,0 0-1,-5 0-1,2 0-17,-2 0-14,0 0-42,-12 4-45,-6 4-115,-6-7-190</inkml:trace>
    <inkml:trace contextRef="#ctx0" brushRef="#br0" timeOffset="106275.8401">3891-2202 4,'6'8'10,"-5"-1"11,3 4-4,3-5 8,-4 2 7,2 0 4,0 0-3,2 0-8,-3 0-7,-1 1-3,1-1-7,-2 1-4,1 3-1,-1-7 1,-1 1 2,-1-3 2,2 1 2,-2-2 2,0 0 0,2 2 0,-2 3 13,0-3-2,0 2 0,2 1 3,-1 3 1,3 1-4,1 1-4,-2 0-5,1 4 1,1 2-1,2-4-1,0 5-3,5-5 1,-5 4-3,5 4-3,-5 1-3,2-2 4,-1 3 2,-4-3-2,1 4 10,2-1 3,-2-1-2,-1 6-3,4-4-1,-3 3 0,2-1-3,0-2-4,-3 2 4,-1 0-7,2 0 1,2 0 6,-1-2-1,-5 2 2,3-3-6,3 2 1,-6-1 0,3 2-1,-1-1-4,1-4 0,3 1 2,-4-2-2,-1 0-1,1-5 0,1 6 2,-2-4 0,3-1 1,-4 0-3,3 2 0,-4 0 6,2 0-6,-1-5 0,1 4 3,2-4-4,1 5 1,-4-5 0,1 5 0,0-4 0,0 3 2,-1-2-2,1 1 0,0 0 0,0-3 0,-1-1 1,3 1-1,-2 4 0,-2-6 1,0 5-2,0 0 1,1 0 0,-1-2 1,0 3-1,2-6 0,0 6 0,-2-4 0,0 3 1,1-4-1,-1 3 0,0-1-1,2 0 1,0 0 0,1 1-1,3 2 1,-3-3 1,-1 4-1,-1-2 0,-1 0 0,2-1 0,0 3 0,0 0 0,-1 2 0,3-2 0,-2 3 0,-1-5 1,1 3-1,0 2 0,-2 1 2,0-5-3,0 6 1,0-2 0,0 0 1,0-1 0,0 3-1,0-2 0,2-4 0,-2 1 0,0 4-1,0-1 2,1-3 0,1 1-1,0-2 3,3-1-5,-3-2 4,-1 0-2,3 0 0,-2-1-2,-2 4 2,0-5 2,1 6-2,-1-4 0,0 4 0,0-2 0,0-2-2,0 5 2,0-6 0,0-1 2,0 3-2,2-4 0,0 0 0,-2 5 0,0-10 0,5 3 0,-5 1 0,0-3 0,2 1 0,-1 2 0,1-3-2,0 4 2,0-2 0,-1 0 0,1 2 0,0 1 0,5 0 0,-4 0 0,1 0-1,-4 0 1,0-3 0,0-1 3,0 0-5,1 1 4,1 0-2,0-5 0,3 6 0,-5-5 1,2 0-1,-1 0-1,3 1 1,-1 0-4,1 3 4,1-2 0,-3 3-1,1-2 1,-1-1 0,1 4 0,-1-7 0,3 0 2,-5-3-2,0-2 0,2 0 0,-2 3 3,0-2-3,0-1 0,0 0-30,0 0-19,-7 0-52,-2-8-122,-6-7-169</inkml:trace>
    <inkml:trace contextRef="#ctx0" brushRef="#br0" timeOffset="-4696.2182">-3 225 21,'0'0'19,"0"-1"2,0 1 0,0 0-5,0 0-6,0 0-3,0-3-1,0 1-2,0 0 0,0 2 0,0 0 1,0 0-2,0 0 3,0 0 0,0-1 0,0 1 1,0-3-2,0 1-1,0 2-2,0-2-1,0 1 2,0 1-1,0 0-3,0 0 1,0 0 0,0 0-3,0 0 8,0 0-5,0 0 0,0 0-10,0 0 15,0 0 66,0 0-31,0 0-8,0 0-11,0 0-6,0 0-1,0 0 1,2 0 4,-2 0-2,0 0-9,0 0-3,0 0 1,0 0 4,0 0 1,2 0 4,0-5-1,-1 3 0,5 0 1,-5 2-3,5-1-2,-3-2-4,6 0 2,-6 0-2,1 0 1,1 0-3,2-1 0,-2 3 5,3-4-1,1 2-2,-2-1 2,0 2-2,-2-2 2,2-2-2,0 5-2,-2-3 3,2 1-3,0 2 0,-3-1 0,1 0-1,0 1-1,2-1-1,0 0 2,-2 2 2,2 0-1,0 0-1,0 0 2,0-4 1,0 2-2,1-2 3,-3 1-3,2 3 2,0-1-2,-3 1-1,1 0-1,-2-1 1,6 1-3,-2 0 0,-2 0 1,4 0-1,-4 0 1,0 0-1,0 0 1,1 1-1,0-1 1,1 1-1,0-1 3,2 0-2,0 3 0,-1-3 1,3 0 0,-3 0-1,-1 0 1,4 0 1,-3 0-2,3 0 2,3 0-2,-2 0 1,-2 0 1,0 0-3,-1 0 0,1 0 3,1 0-3,-1 0 1,6 0-1,-8 0 0,3 0 0,3 0 1,-4 0 0,4 0-1,-2 0 0,0 0 1,0 0 1,0 0-2,4-3 1,-2 3 0,1 0-1,-3 0 0,1 0 1,0-1-1,5 1 2,-6-1-2,2 1 0,1-2 0,-3 2 1,4-3 1,-4 3-3,4 0 1,-6 0 0,2 0 0,4 0 1,-2 0-1,1 0 0,2 0 0,-1 0 1,0 0-1,1 0 0,-2 0 0,-1 0 1,4 0-1,-1 0 0,-2 0 1,-1-1 0,5 1 2,-1 0 1,-3-2-2,4 2 1,-1 0-1,6 0 1,-5-2-2,2 2 2,1-1 0,-1 1-3,3-2 0,0 0 3,-1 0-3,1 0 0,0 0 5,1 0-4,-3 2 4,1-2-4,1 2 0,2 0 1,-4 0-2,-1 0 0,1 0 0,1 0 2,5-4-2,-6 2 0,4-2 0,2 3 1,-7-1 0,5 2-1,-4 0-1,1 0 1,-1 0 2,-3 0-2,2 0 1,3 0-1,-1-2 5,1 1-5,-2 1 0,1-2 3,1 2-3,-3 0 0,5-2 0,-5 2 3,-2 0-3,3 0 0,-1 0 4,1 0-1,4 0 1,-5 0-1,0 0-2,-2 0 1,2 0-1,-1 0 0,3 0-1,1 0 0,-1-2 2,-3 0-2,3 0 5,1 0-2,0 2 0,1-2-2,-6 0 3,1 2-2,5 0 3,-6 0 0,1 0-3,3 0 0,1 0 0,-3 0-2,1 0 0,3 0 2,-1 0 0,-2 0-2,3 0 0,2-2 1,-3 2-1,2 0 1,-1-2-1,-3 2 1,-1-2-1,0 2 3,-1 0-2,3 0-2,1 0 2,-3 0-1,3 0 0,-1 0 1,1 0-1,5 0 0,-8 0 0,3 0 1,2 0-2,-3 0 1,-2 0 0,1 0 0,1 0 0,-4 0 0,7 0 2,-6 0-2,1 0 0,3 0 1,2 0 0,-3 0 0,-1 0-1,1 0 0,1 0 1,0 0-1,-3 0 0,0 0 0,-2 0 0,3 0 0,1 0 2,1 0-3,-3 2 2,0 0-2,-2-2 2,3 0 1,-3 2 0,2-2-1,1 2-1,1 2 0,1-4 0,0 2 1,-1 0 1,3 0-2,-4-2 1,3 2-1,-6-2 0,0 0 0,1 0 0,3 2 0,-2-2 1,3 1-1,-2-1 0,-3 0 0,2 0 0,0 0 0,0 2 0,-1-2 1,5 0-1,-5 0 0,1 0 0,3 0 1,-4 0-1,-1 0 0,0 0-1,0 0 2,0 0 0,-2 0-1,2 0 0,2 0-1,0 0 2,-2-2-1,1 1 0,-2 1 0,-1 0 0,0 0 1,2-2-2,-1 2 2,-3 0-2,4-2 2,-1 2-1,1-4 0,1 2 0,-2 2 1,1-2-1,-2 2 0,-3-2 1,1 2-2,4 0 2,-1-2-1,-1 2 0,0-2 0,2 2 0,-1-2 1,-1-2-1,-1 4 1,-6-2-1,7 0 0,-3 1 0,3-1 0,1 1 0,-4 1 1,1-2 0,-1 0-2,0 0 2,0 0-1,3 0-1,-1 0 2,-1 0-1,2-2 0,-3 2 0,0 0 1,3 2-2,1 0 2,-3 0 0,3-2-1,-1 0 0,0-1 3,1 2 1,-1 1-1,-5-3-2,2 3 4,1 0-3,-3-2 1,2 2 1,0-2 3,-5 2-5,3 0-1,-3-3 1,3 1 1,-5 0-1,3 2 1,-7 0 0,3 0-1,-1-1-2,-2-2 0,-1 3 2,0 0-1,-2 0 0,0 0 0,0-2-1,0 2 0,0 0 1,0 0-1,-2 0-21,-8 5-26,-4 3-50,-10 2-111,-4-1-182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5:52.4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5 141,'0'-2'0,"0"-1"17,0 3-18,0 0-40,0 0-37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7:26.00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81C03CE-FCE6-4083-8272-DF9AAE1719EE}" emma:medium="tactile" emma:mode="ink">
          <msink:context xmlns:msink="http://schemas.microsoft.com/ink/2010/main" type="writingRegion" rotatedBoundingBox="3341,17150 1512,18111 1034,17200 2863,16239"/>
        </emma:interpretation>
      </emma:emma>
    </inkml:annotationXML>
    <inkml:traceGroup>
      <inkml:annotationXML>
        <emma:emma xmlns:emma="http://www.w3.org/2003/04/emma" version="1.0">
          <emma:interpretation id="{DD3893A8-71ED-43A4-A8CD-A014A36FE7F6}" emma:medium="tactile" emma:mode="ink">
            <msink:context xmlns:msink="http://schemas.microsoft.com/ink/2010/main" type="paragraph" rotatedBoundingBox="3341,17150 1512,18111 1034,17200 2863,16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53D4DC-2FE6-41B9-96D2-FDEF8197F627}" emma:medium="tactile" emma:mode="ink">
              <msink:context xmlns:msink="http://schemas.microsoft.com/ink/2010/main" type="line" rotatedBoundingBox="3341,17150 1512,18111 1034,17200 2863,16239"/>
            </emma:interpretation>
          </emma:emma>
        </inkml:annotationXML>
        <inkml:traceGroup>
          <inkml:annotationXML>
            <emma:emma xmlns:emma="http://www.w3.org/2003/04/emma" version="1.0">
              <emma:interpretation id="{1456240F-3119-4C42-868D-EF315057F410}" emma:medium="tactile" emma:mode="ink">
                <msink:context xmlns:msink="http://schemas.microsoft.com/ink/2010/main" type="inkWord" rotatedBoundingBox="3341,17150 1512,18111 1034,17200 2863,16239"/>
              </emma:interpretation>
              <emma:one-of disjunction-type="recognition" id="oneOf0">
                <emma:interpretation id="interp0" emma:lang="tr-TR" emma:confidence="0">
                  <emma:literal>ftp</emma:literal>
                </emma:interpretation>
                <emma:interpretation id="interp1" emma:lang="tr-TR" emma:confidence="0">
                  <emma:literal>i f.</emma:literal>
                </emma:interpretation>
                <emma:interpretation id="interp2" emma:lang="tr-TR" emma:confidence="0">
                  <emma:literal>i t.</emma:literal>
                </emma:interpretation>
                <emma:interpretation id="interp3" emma:lang="tr-TR" emma:confidence="0">
                  <emma:literal>f.</emma:literal>
                </emma:interpretation>
                <emma:interpretation id="interp4" emma:lang="tr-TR" emma:confidence="0">
                  <emma:literal>İ f.</emma:literal>
                </emma:interpretation>
              </emma:one-of>
            </emma:emma>
          </inkml:annotationXML>
          <inkml:trace contextRef="#ctx0" brushRef="#br0">667 14132 454,'5'0'0,"2"0"49,3 0-48,4-4 14,3-2 25,2-4 2,4 0 3,3 0 4,2-3 2,3 4 2,2-4-9,-2 1-9,7-1-8,-5 1-9,1 1-7,1-2-3,-1 0-2,-1-2-2,-3 1-2,-3 4-1,-4 0 0,-2 6-2,-4 2-11,-1 0-20,-8 2-14,3 0-35,-6 6-59,-3 7-54,-2-2-140</inkml:trace>
          <inkml:trace contextRef="#ctx0" brushRef="#br0" timeOffset="-328.3077">665 13683 238,'2'-14'0,"3"5"84,2-4-76,1 0 25,3 0 13,4-2-7,4 2-2,2-3-4,0 6 3,3-2-1,-1 2-3,-1 6-5,-1 2 3,0 2-2,-4 0-4,4 0-6,-2 6-7,-5 6-6,-2 2-1,-4 4 0,-4 4 1,1 6 23,-5 1-9,0 5 1,-3 0-5,-4 2-6,-5 1 0,-1-2 0,-2 6-4,-1-7-1,-1 1 0,0-3 0,-1-2 3,5 0 0,-1 1-2,2-3-3,0-1 4,-2-1-3,3 1-2,1-5 0,3-1 0,2 2-1,-2-7 0,3-1 3,1-4-3,1-1 0,2-3-1,0 0 1,0 1-5,5-3 4,-1-4-1,3 4 2,1-2 0,1 0 1,7 3-1,-1 1 0,4-6 3,0-1-3,0 0 0,4 0 0,-1 0 1,3-8-1,-1 0 3,-2 4-3,4-6 0,0 1 1,-3-1-1,-4 3-7,-4 3-13,-4 0-9,-3 0-13,-6 3-17,0 1-23,-2 0-3,-2 0-10,-8 3-47,-6 5-15</inkml:trace>
          <inkml:trace contextRef="#ctx0" brushRef="#br0" timeOffset="8217.5472">-52 14049 132,'0'0'0,"-1"0"60,1 0-31,0-1-5,0 1-5,0 0-1,-2-2-14,2 2 7,0 0-1,0-1 5,0-2 14,0 3 0,3 0-4,-3 0 1,2 0 6,0 0 7,-2 0 2,0 0-1,0-2-2,0 2 1,0 0-2,0 0 6,0 0-2,0 0-3,0 0-11,0 0-6,0 0-10,0 0-7,0 0-4,2-2 0,-1 2-1,5 0 1,1-2 0,-1 0 5,5 0 4,-3 0 0,5 0-2,0-2-1,1 2 1,7 2-1,-2-2-3,4 0-2,-4-2 1,-4 1-2,2 0 0,-1 1 3,1 2-3,-3-2 2,-3 2-2,2 0 1,-2 0-1,-1 0 2,-1 0-1,-2 0-2,-2 2 2,0-2 0,-3 0-1,1 0 0,-1 2 0,2-2 1,-3 0-1,3 0 0,-1 0 0,-3 0 1,2 0-1,-2 0 2,0 0-2,0 0 4,0 0-3,0 0 1,0 0-4,-2 1-9,-1-1 5,-6 2 2,-1 1-4,-4-1-5,0 2 2,0-2 2,0 2 6,6 0 1,-8 0 1,-1 2-2,-4-1 1,2-1 0,-2 7 2,-3-3 0,7-2 0,-2-3 2,7-1-1,1 2-1,3-1 0,1-2 4,3 2-5,2-3 2,2 0-2,0 0 0,0 0-2,0 0 2,0 0-5,0 0-6,0 0 3,0 0 1,0 0 2,0 0 3,0 0 0,0 0 3,2 0 0,0 0 0,-2 0 0,0 0-2,2-3-17,-2 2-39,5 1-39,-2 0-24,2 0-42,1 6-52</inkml:trace>
          <inkml:trace contextRef="#ctx0" brushRef="#br0" timeOffset="-1676.3585">1593 12882 76,'0'0'45,"0"0"9,0 0 5,0 0 5,0-2 0,1 2-15,-1 0-10,0 0-4,0 0-3,0 0-7,0 0-4,0-3 2,0 3-3,0 0-2,2 0-3,-2 0-1,0 0-6,0 0-2,0 0-3,2 0-3,1 0 0,-1 8 13,5 4 7,-5 4-1,3 2 0,-2 2-4,1 3-6,1-2 1,-3 2-1,3 1-2,0-4-1,2 6-2,-4-6 4,1 2-1,1 1 3,-1 0-4,1-2-1,-4 1-2,1-2-3,0-6 0,0 5 4,-2-4-4,0 4 0,0-4 4,0-2-4,-2-1 0,0 1 3,0-4-4,1 3 2,-6-5-2,7 2-13,-2 1 0,2-2 0,0 0 1,0 0-1,0 2-6,-2-4-11,2-1-11,0 2-7,0-6-11,0 0-4,0 1-11,0-2 0,-1 0-6,-3 0 24,2-2-34</inkml:trace>
          <inkml:trace contextRef="#ctx0" brushRef="#br0" timeOffset="-1348.2748">1567 13336 163,'0'0'0,"0"0"58,1 0-50,5 4 21,-1 2 15,2-1 5,1 3-2,-1-1-4,-2-1-3,2 4-2,-1-2-3,-1 4-4,2 2 3,-2-5-4,0 10-4,-2-5 3,3-4-7,-3 2-5,2-1-2,1-1-3,2 2-2,-1-2 1,2-2-2,1-5-1,-1-1-3,-2-1 3,5-1 0,-2 0 9,4 0-4,0 0-3,3-6 0,-3-4-1,2 0-3,-1 0 0,-3 0-1,2 2-4,2-4-2,-4 0 2,3 1 2,-2-4-3,-1 4 0,-4 3 0,-1-2-21,-5 4-23,-2 4-55,-2-2-64,-12 4-139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7:56.19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C095A4E-1FC6-4992-9481-DCF616531D58}" emma:medium="tactile" emma:mode="ink">
          <msink:context xmlns:msink="http://schemas.microsoft.com/ink/2010/main" type="writingRegion" rotatedBoundingBox="852,12403 6119,12206 6263,16077 997,16273"/>
        </emma:interpretation>
      </emma:emma>
    </inkml:annotationXML>
    <inkml:traceGroup>
      <inkml:annotationXML>
        <emma:emma xmlns:emma="http://www.w3.org/2003/04/emma" version="1.0">
          <emma:interpretation id="{84E6C7F3-CD72-4ECE-BFEE-C1D2DAEB476C}" emma:medium="tactile" emma:mode="ink">
            <msink:context xmlns:msink="http://schemas.microsoft.com/ink/2010/main" type="paragraph" rotatedBoundingBox="1047,12300 2833,14377 2148,14966 362,12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5740BC-B278-4F15-B1B1-98DEE93B923A}" emma:medium="tactile" emma:mode="ink">
              <msink:context xmlns:msink="http://schemas.microsoft.com/ink/2010/main" type="line" rotatedBoundingBox="1047,12300 2833,14377 2148,14966 362,12888">
                <msink:destinationLink direction="with" ref="{246BF1D5-109F-49F4-8564-470D05DB411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31B040C-6A3A-44E7-BE26-F93C80F8023C}" emma:medium="tactile" emma:mode="ink">
                <msink:context xmlns:msink="http://schemas.microsoft.com/ink/2010/main" type="inkWord" rotatedBoundingBox="1047,12300 2833,14377 2148,14966 362,12888"/>
              </emma:interpretation>
              <emma:one-of disjunction-type="recognition" id="oneOf0">
                <emma:interpretation id="interp0" emma:lang="tr-TR" emma:confidence="0">
                  <emma:literal>i*</emma:literal>
                </emma:interpretation>
                <emma:interpretation id="interp1" emma:lang="tr-TR" emma:confidence="0">
                  <emma:literal>r*</emma:literal>
                </emma:interpretation>
                <emma:interpretation id="interp2" emma:lang="tr-TR" emma:confidence="0">
                  <emma:literal>iği</emma:literal>
                </emma:interpretation>
                <emma:interpretation id="interp3" emma:lang="tr-TR" emma:confidence="0">
                  <emma:literal>i'*</emma:literal>
                </emma:interpretation>
                <emma:interpretation id="interp4" emma:lang="tr-TR" emma:confidence="0">
                  <emma:literal>uğur</emma:literal>
                </emma:interpretation>
              </emma:one-of>
            </emma:emma>
          </inkml:annotationXML>
          <inkml:trace contextRef="#ctx0" brushRef="#br0">923 10803 8,'0'0'0,"0"0"78,0 0-39,0 5-2,0 1 29,-2-1 5,-3 1-15,3 1-9,0 1-7,1 2-4,1-3-5,0-3-8,-2 3-4,-1 3 3,1 2 2,2 0 4,-2 2 5,-3 2-1,1 0-9,3 0-4,1 0-3,0 1-3,0-3-3,0 2-4,0-3-4,-6 4-1,6-7 0,0-3 0,0 2 0,0-3-1,0 0 0,0-2 0,0-3 1,0 1-1,0 0-12,0-1-11,0 2-9,0-1-7,0-2 6,0 1 14,0-1 3,0 0-7,0 0 2,6 0-7,-5 0-9,3 0 12,3 0 1,0-3 13,-2-6-8,7-3-19,-5-3-30,7 0 3,-6-4-7,1 2 0,1-2-14</inkml:trace>
          <inkml:trace contextRef="#ctx0" brushRef="#br0" timeOffset="-343.6957">734 10906 165,'0'0'0,"2"0"59,-2 0-51,0 0 4,0 0 3,0-2 6,0 2 9,0 0-6,3 0-5,-3 0 14,0 2 8,0 2-3,0 2 4,2 2-5,-2 2-4,0 1-8,0 3-3,-2-3-3,-1 0-4,1 3-5,0-5 2,1 0-6,-3 3-3,-3 0 3,4-4-3,-1 6-1,1-4-1,-1 0 0,-1 2-1,-2-1 0,4 2 3,-4-1-3,2 1 0,1-4-1,4-1 1,0 2 0,0-7-4,0-1 0,0 1-7,0-3-26,0 0-1,7 0 1,-3 0-2,3 0 13,3-8-6,0-6-13,1 3-10,1-2-10,0-4 1,0 4 2,-1-3-4,-1 0 10,0-2 6</inkml:trace>
          <inkml:trace contextRef="#ctx0" brushRef="#br0" timeOffset="-719.5784">634 10870 19,'0'0'18,"0"0"14,0 0 1,0 0-1,0 0-2,0 0-2,0 0-14,0 0 0,0 0-5,0 0 1,0 0-1,0 0 0,0 0-5,0 0-1,0 0 2,0 2-1,0-2-2,-4 2-1,4-2 0,-1 0 7,1 4 21,0-2 39,0 6-41,-2-5-11,0 2-4,-1 3 3,-1-2 11,4 2-2,-2 2-6,1-1 0,-1 2-4,0 0 0,-1 2-1,3-4-6,-2 5-2,-1-5-3,3 2 3,-2 3 0,2-3-2,0 4 4,-4-3-4,4 0 1,0 2 1,-1-5-3,-3 4 0,1-3 2,1-3 0,2 4-1,-5-5-3,3 0 0,-1-2 1,3-4-1,0 0 0,0 0-9,0 0-5,0 0-13,0 0-14,0 0-2,3-2 3,-1-5 22,5 0-33,-2-2-34,0 0-7,2-1-7,-2 0-12</inkml:trace>
          <inkml:trace contextRef="#ctx0" brushRef="#br0" timeOffset="609.7559">1281 10802 215,'-3'2'0,"-1"2"81,1 4-60,-3 1 16,1 0 5,2 5-5,-1-3 6,1 2-1,-1 1-11,1-4-9,3 6-3,0-1-3,0 2-3,0-4-2,0 2 1,0-2 0,0 2-1,0-4-3,0 3 1,0-6-4,0-1 4,0 2-3,0-1-2,2-2-5,-1-2 2,-1-1 2,0-1-3,0 0 0,4-2 0,-2 0 0,-2 0-22,0 0-19,1 0-5,1 0 20,0 0 1,3 0 3,4-5-11,-6-1-17,2-4-14,-1-3-21,-2 4 9,3-3-4,-5-3-7</inkml:trace>
          <inkml:trace contextRef="#ctx0" brushRef="#br0" timeOffset="328.1295">1096 10791 70,'0'0'0,"0"0"119,0 0-81,0 0-1,0 0 0,0 4 22,-2 3-21,2 1-3,-2 1-7,1 1 2,1-1-7,0 3-6,0-3-3,0 4 1,-2 3 1,2-2 4,0 4 3,0 2-2,-2-1-1,0 0 2,2-2-5,-3-2-3,1 0-5,2-3 0,-3 0-4,3 0-1,0-4-3,-2 0-1,2-2 0,0-2 3,0-4-3,0 2 0,0-2 0,0 0 0,0 0 0,0 0-12,0 0-16,0 0-15,0 0 13,0-4 6,2-2 5,3-1 6,5-2-8,-1-5-24,1 0-13,1-2-18,3 1-16,-6 3 15,4-5-4,1-1-15</inkml:trace>
          <inkml:trace contextRef="#ctx0" brushRef="#br0" timeOffset="10000.4422">1087 10978 35,'-2'-4'38,"1"0"-3,1 4-6,-2-3-2,2 2 5,0 1-3,-2-2-10,2 2 7,-3 0 13,3 0-12,-2 0-3,2 0-6,0-1-3,0 0-1,0 1-3,-2 0 0,2 0-4,-1 0-5,1 0 1,0 0-2,0 0 1,0 0 3,0 0 4,0 0 3,0 0 0,0 0-1,0 0 0,0-3-1,0 3-1,0-2 3,0 2 0,0-2 2,-2 2-7,-2-1-3,1-2 1,1 3 5,-5-3 2,2 0-4,-5 0-1,1-3-2,-3-3 10,-2-2 12,0-3 7,-1 0-14,-1-6-4,4 4-5,-5-7-2,1 4 0,1-2-3,-3 1-2,-1-6-1,0 1-1,-2-2 1,-1 1-1,1 1 7,2-1-7,0 1 0,2-3-1,-2 2 0,0 2 3,1 6-2,-1 0 5,2-4-4,1 2 0,-3 0-3,4-2 0,4 0 2,-1-1-4,4-2 4,1 4-3,-2-1 1,6 6 0,-1 0 8,1 3-6,1 4 1,-1-1 0,-1 6-1,1 2 3,3-5-1,-6 3-2,3 0 0,-4 1-1,4-1 2,-6 2-1,2 0 0,4 0 1,-4 2-1,3 0 2,-1 0 0,2 0-3,-3 0-2,3 0-1,-1 0 2,-1 0-3,0 6 1,-2 1 3,0 1-2,0 1 1,2-1 0,0 4 0,1-2 0,-1 2 0,-3 2 0,4-5-1,-3 6 1,2-4 0,0-2 1,1 1-1,-1 0 0,3 0 0,1 0 0,-1-1 0,-1 1 0,1-1 0,-2-3 1,1-1-1,1 1 0,0-4 0,1 2 2,1-4-3,0 0 2,0 0-1,0 0 0,0 0 1,0 0-1,0 0-7,0-8-8,0-1 7,0-2 0,0-6-2,0 3 6,0-1 7,0 0-1,0 0 0,-6-2-2,5-1 0,-3-2 0,-3 2-2,4-5 2,-1 6 0,3 0-1,1 0-6,-2 4 1,2-3-3,0 6 5,0-4-1,5 3 1,0-2 3,-1 1 1,-1 5 0,1 1-3,-1 1 4,-1 3 1,1-2-2,-1 4 0,-2-2 0,2 2 0,-2 0 4,3 0 0,-1 0 1,2 0 2,4 0 1,-1 2-1,2 4 3,3 1 4,0-3-2,2 3-2,-2-3-3,4 1 1,-6 4-3,0-2-3,2-2 0,-1 3-2,3 4 0,-6-4 0,3 0-35,-1 3-42,0 1-80,-3-3-109</inkml:trace>
          <inkml:trace contextRef="#ctx0" brushRef="#br1" timeOffset="-41583.0928">1433 11013 0,'-7'0'0,"2"0"103,-2 2-69,2-2-8,2 6 12,-1-4-6,-3 0-10,2 2-1,2 0 2,1 0 5,-5-4-3,3 1 2,4 1 4,-3-1-5,3 3-7,0 2-4,0-2-4,-2 2 3,1 0 1,-1 4 4,2 0-6,0-2-4,0-4 2,0 1-3,0-1-5,2-2-1,-1-2-2,3 0 0,1 0 11,-3 0 0,3 0-3,0 0 2,2-6 0,0-1-5,2-1-3,-1-2 3,-1-2-4,5 4 1,-7 0 0,8-2-2,-10 6 0,4-4 4,2 0-4,-8 0 0,5 3 0,-3 1 1,-1 0 0,-2 1 3,0 3-1,0 0 7,0 0 7,0 0-4,0 0-7,-2 0 0,-7 0-1,2 0-2,-1 0 7,-1 0-6,4 3-4,-2 1 0,-2 0 2,4-1-2,0 1 4,3 0-2,0 2 1,-1-2-3,1 2 0,2 2 7,-1 0-2,1 4 1,0-5 0,0 2 0,0-1-5,0-2 2,1 0-2,4-3 1,-1 0 0,3 0 0,-2-1 0,2-2-1,0 1-1,-2-1 0,4 0 6,-1-3-2,1-3 0,-2 1-3,3-1 1,-3-2-2,4-1 0,-4-2 3,0-1-2,-1-2-2,1-2-4,-3-1-6,-2-2 2,3 1-2,-5 2 0,0 2-1,-4 2 2,-4 7 0,1 3 5,-7 0 6,2 2-2,-6 0 0,6 2 1,-5 8 0,0 2 0,-1 2 0,5-1 1,0 0 11,0 2 2,0 0 4,5 2-1,3-4-3,3 2-5,2-1-6,0 0-4,7-4 0,-2-1-4,9-1 0,-2-6-14,5 1-65,4-6-77,-2-14-267</inkml:trace>
          <inkml:trace contextRef="#ctx0" brushRef="#br0" timeOffset="828.4508">1397 10810 185,'-2'0'0,"-3"6"147,0-3-90,3 3-1,-3 1 14,0 5-17,3-1-6,0 0 0,2 5-8,0-4-10,0 6-3,5-2-10,4 1-8,-4 2-1,4-3-3,-2 4-2,-4-5 1,3 3-3,-3-2 0,0 2 0,-3 2-29,0 3-35,-6-1-70,-5 1-88</inkml:trace>
          <inkml:trace contextRef="#ctx0" brushRef="#br1" timeOffset="-40864.4292">1385 11019 46,'-9'6'0,"2"2"63,4-1-31,1 2-15,-3-1-17,3 0 0,-1-3 216,1 4-168,2-3-20,0 0-3,0 0-6,0-3-1,0 1-3,0 0-4,0-2 1,2-2 3,3 0-3,2 0-1,-2 0 18,4 0 8,1-8-9,4 1-1,3-5-4,1-4-9,-6-2-5,1 0-1,1 0-4,-5 5 0,1-2-2,-8 5 2,-2 2-4,0 3 0,-7 0 0,-5 3-76,-5 2-23,-7 11-54,-8 8-56</inkml:trace>
          <inkml:trace contextRef="#ctx0" brushRef="#br0" timeOffset="12553.4154">108 9554 255,'1'-7'0,"1"-5"55,5 3-54,2-1 6,-1-5 12,3 3 6,-3-6-2,-1 4 14,0-2-5,4-2 4,-4 3-6,-2-1-4,-4 3-3,1-2-5,2 3 0,-4 2 6,0 2 9,0 7 10,1 1 3,-1 0-6,0 0-14,0 0-11,0 0-6,0 8-7,2 3 6,0 9 24,1 0-3,4 3-5,-2 3-7,2-2-5,4 2 1,-6-6-8,7 2 3,0 1-3,-3-4-2,1-2-2,-5 0-1,2-2 0,0 1 2,-3-2-3,1 5-42,-3 2-28,-2-1-94,0-4-230</inkml:trace>
          <inkml:trace contextRef="#ctx0" brushRef="#br0" timeOffset="11912.8252">-347 9268 514,'-2'0'0,"0"0"50,2 0-51,0 0-5,0 0 7,0 0 0,0 0 0,0 2 7,0 6 9,0 4 11,4 2 8,-1 4 8,4 4-7,0 2-14,-4 2-3,4 3 1,-3 5 0,-1-4-5,1 2 2,-1 0-7,1-2-7,-1 0 0,-3-5 0,2-2 0,1-2 0,-3 1-2,2-8-2,0 5 0,-2-7 2,0 0-1,0-6-1,0 0 0,0-4 3,0 0 0,0-2-2,0 0 1,0 0 0,0 0 0,0 0 0,0-6-3,0-3-4,-4-10-12,1-4 4,1-3-6,0-7 3,1 0-1,1-5-3,0-1-10,0-5-10,-4-1 3,1-2-1,3-6 6,-2 6-1,2 0 16,0 6 10,0 1 5,0 4 1,0 6 0,2 5 2,1 4 3,1 4 7,-1 5 6,0 0-5,1 4-6,-1 3 0,-1-2 3,3 5 5,0 0 3,1 2-7,1 0 1,0 0 4,-1 10 4,3-2-3,0 6-1,5 5 3,-6 0-5,4 3 7,-1 3 1,-4 3-3,1 2-4,4 2-5,-5 0 3,5 4-1,-1-4 1,1 2-4,-2-2-2,2 0 2,4-2-1,-2 2-3,1-4-2,-2 1 0,-1-1-3,-2-4 2,2-4-1,0-4 0,-5 2 0,0-5 1,0 4-1,-5-6 1,6-2-1,-8 0-15,4 0-9,-2-4-3,-2 0-12,0 5-20,-2-1-42,-7-1-24,-1 1-72,-4-5-90</inkml:trace>
          <inkml:trace contextRef="#ctx0" brushRef="#br0" timeOffset="12209.6952">-327 9517 374,'4'-8'0,"8"2"84,0 3-75,4-2 22,-1-1 9,2 0-2,-1 2 2,1-2-3,1 3 1,1 0-4,0-2-6,0 2-4,-2-3-4,0-1-7,-1 4-7,-2 3-3,0-2-1,-4-1-1,0 3-1,-4 0 0,1 0-27,-2 0-18,-4 5-27,6 1-20,-7 4-19,0-4-53,4 4-38</inkml:trace>
        </inkml:traceGroup>
      </inkml:traceGroup>
    </inkml:traceGroup>
    <inkml:traceGroup>
      <inkml:annotationXML>
        <emma:emma xmlns:emma="http://www.w3.org/2003/04/emma" version="1.0">
          <emma:interpretation id="{57FA62C0-B1A1-4045-B7FE-ED13A145B00B}" emma:medium="tactile" emma:mode="ink">
            <msink:context xmlns:msink="http://schemas.microsoft.com/ink/2010/main" type="paragraph" rotatedBoundingBox="1894,15008 6217,14847 6263,16077 1940,162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00E880-2268-4514-9D44-2C6F2983B610}" emma:medium="tactile" emma:mode="ink">
              <msink:context xmlns:msink="http://schemas.microsoft.com/ink/2010/main" type="inkBullet" rotatedBoundingBox="1917,15630 2255,15617 2258,15680 1919,15693"/>
            </emma:interpretation>
            <emma:one-of disjunction-type="recognition" id="oneOf1">
              <emma:interpretation id="interp5" emma:lang="tr-TR" emma:confidence="0">
                <emma:literal>-</emma:literal>
              </emma:interpretation>
            </emma:one-of>
          </emma:emma>
        </inkml:annotationXML>
        <inkml:trace contextRef="#ctx0" brushRef="#br1" timeOffset="-35653.7722">710 12301 7,'0'-2'35,"-2"2"0,0 0-2,2-2-5,0 0-5,0 0 10,0 2 11,0 0 19,0-2-10,0 0-7,0-1 0,-1 0-7,1 1-5,0-1-6,0 0-4,0 1 3,0 2 4,0-2 1,0 0-2,0 2 5,0 0-2,0 0-8,0 0-4,0 0-1,0 0-4,0 0-6,0 0 0,0 0-3,1 0 0,3 0 3,-1-2 2,4 2 1,-3 0-1,4 0 1,-1-2-4,2 2 2,1-4-3,-1 2 1,1 1-2,3-4-3,0 2 1,1 3-3,4-2 2,1 2-3,0-5 0,0 5-1,-2-2 0,-3 2 0,-2-1 1,2-4-1,-4 5 0,-3-2 0,0 2 0,-2 0 0,-1 0 1,1-2-2,-3 2 1,-1 0 0,1 0 0,3 0-14,-3 0 5,3 0-2,0 0 2,-1 0-1,1-2 0,0 1-1,-3 1 2,1 0-2,1 0-2,-1-2-8,-1 2-15,0 0-27,-2 0-36,3 0-33,-3 0-20,0 3-49</inkml:trace>
      </inkml:traceGroup>
      <inkml:traceGroup>
        <inkml:annotationXML>
          <emma:emma xmlns:emma="http://www.w3.org/2003/04/emma" version="1.0">
            <emma:interpretation id="{BDDF6DE1-C343-4D72-9057-10FB8A832BBF}" emma:medium="tactile" emma:mode="ink">
              <msink:context xmlns:msink="http://schemas.microsoft.com/ink/2010/main" type="line" rotatedBoundingBox="2451,14987 6217,14847 6263,16077 2497,16218"/>
            </emma:interpretation>
          </emma:emma>
        </inkml:annotationXML>
        <inkml:traceGroup>
          <inkml:annotationXML>
            <emma:emma xmlns:emma="http://www.w3.org/2003/04/emma" version="1.0">
              <emma:interpretation id="{4098B4DE-77E9-46D4-B6BD-9B3E5AB00D08}" emma:medium="tactile" emma:mode="ink">
                <msink:context xmlns:msink="http://schemas.microsoft.com/ink/2010/main" type="inkWord" rotatedBoundingBox="2451,14987 3648,14943 3694,16173 2497,16218"/>
              </emma:interpretation>
              <emma:one-of disjunction-type="recognition" id="oneOf2">
                <emma:interpretation id="interp6" emma:lang="tr-TR" emma:confidence="0">
                  <emma:literal>73,3</emma:literal>
                </emma:interpretation>
                <emma:interpretation id="interp7" emma:lang="tr-TR" emma:confidence="0">
                  <emma:literal>*3,3</emma:literal>
                </emma:interpretation>
                <emma:interpretation id="interp8" emma:lang="tr-TR" emma:confidence="0">
                  <emma:literal>-1.33</emma:literal>
                </emma:interpretation>
                <emma:interpretation id="interp9" emma:lang="tr-TR" emma:confidence="0">
                  <emma:literal>-13</emma:literal>
                </emma:interpretation>
                <emma:interpretation id="interp10" emma:lang="tr-TR" emma:confidence="0">
                  <emma:literal>73-3</emma:literal>
                </emma:interpretation>
              </emma:one-of>
            </emma:emma>
          </inkml:annotationXML>
          <inkml:trace contextRef="#ctx0" brushRef="#br1" timeOffset="-34056.8635">1792 12203 271,'3'-11'0,"6"3"21,1-2-18,-1 0 3,1-2 4,2 2 5,0 0 9,-1 0 12,3 0-8,-1 1 6,0 4-3,-3-1-5,0 2-4,1 2-3,-3 2-3,1 0-3,-2 0 0,-2 0 1,-1 0 1,-3 0 3,1 0-1,0 0-2,-1 0-5,3 4 4,1 2-1,-1-2-4,-1-1-1,2 4 5,-5 1-1,2 2-2,-2 0-1,0-1 8,0 4-5,-2 1-1,-6 2-5,1 4 0,0-4-2,0 1 1,-4-2-2,5 0 1,-3 1-1,4-2 0,3-2-2,0-2-1,2-2 0,0-2 0,0-2 0,0 0 0,0-2-1,0 1 1,0-2 0,0 4 0,0-4 0,0 1 0,5 2 0,-1 2-2,5 0 2,-4-1 0,5-1 0,-1 0 0,3 0 0,-2 0 0,2 1 1,2 0 0,-5-1-1,1-1 1,-5 2-1,4-1 0,0 3 2,-1 2-2,-1-1 0,-3 0 3,-1 2-3,-3 0 0,0 2 3,0-1-2,-3 0 2,-4 3 1,-4-3 4,1 0 2,-2 0 0,-2-1-1,2 0-2,0-3-1,-4 0 0,4 1-1,0-3-3,-3 2 3,-1-3-3,2 1-1,0 0-1,6-1 0,1-4-1,-2 2 1,4-2 0,1 0-38,-1 0 6,3-2-15,1-4-34,-1-2-13,2 0-17,2-4-25,8 1-23,0 0-2</inkml:trace>
          <inkml:trace contextRef="#ctx0" brushRef="#br1" timeOffset="-33242.519">2162 12253 61,'5'-5'0,"-1"-8"6,3 4-4,1-2 11,3 1 5,-3 1-1,3-3 25,-5 2-1,3 2-9,3-4-1,0 2-2,0 0 0,-3 0 0,0 2-1,1-1-5,1 2 0,-1 1 8,-1 0-1,-1 2-1,-4 2 0,-1 2-4,-1 0-2,3 0-5,-1 0 1,-4 0-3,1 2 3,-1 4 0,2 2 0,-2-3 8,2 4-3,-1 1-1,1 0-8,-2-3-4,0 4 0,0-3-4,0 4-4,0-6 0,0 3-1,0 0-1,0 0-1,0-1 0,2-4 1,0 4-1,1 2 0,-3-2 0,0-1 1,0 4-1,0 1 2,0 2 0,-5 0 0,0-2-2,1 2 0,3-2 5,-6 3-2,3 0 0,-1 0-2,3-3 0,1 1 0,1-5 0,0-3-2,0-1 1,0 1 0,0 1 0,0-1-1,0 0 1,0 0 0,1-1-1,3 3 1,-1-2 0,1-4 0,-1 0 0,-3-1-1,4 2 1,2 0 0,3 2 0,-2 0 0,5-1 0,0 2 4,-1 1 0,1-1-1,0 1-1,-2-3 0,-3 3 0,0 0 1,0 3-1,-3-3 2,-1 0 0,-1 1 1,-2 1-1,0 1 0,0 3 1,-7 6 0,-7 4-1,-5 3-8,-2 0-22,-3 4-19,-4 0-41,1 6-80,-3-7-136</inkml:trace>
          <inkml:trace contextRef="#ctx0" brushRef="#br1" timeOffset="-35057.8784">1262 12252 248,'7'0'0,"-5"-2"29,3-3-18,0-5 23,4 4 12,-4-3-7,2 0 4,0 0 2,-2-5-11,2 3-7,0 2-5,-2-3-7,2 2-7,0-2-5,-2 4-1,0-6 1,-1 3-2,1 2-1,-2 1 0,-1 5 4,-2-3 6,0 6 8,0 0 2,0 0-2,0 0-6,0 0-1,0 0-3,0 0-1,0 0-1,0 0-3,0 0 6,0 0 2,0 2-5,0 5 1,0 3-3,0 1 2,0 0 0,0 1-2,0-1 1,0 2 1,0 1-2,0 0 1,0 0 1,0 4-2,0-1 0,3 2 3,1 0-1,1 0-2,-1 4 3,-3-1-1,1 0-3,3 0 1,0-3-1,-1-1-3,1-1 0,-1-1 0,2-5 1,-4 1 0,0 3-1,0-4 0,-2 1 0,0 0 1,0-1 0,0 1 0,0-5 0,0 3-2,0-1-3,0-3-5,0-1-5,0-1-8,-2-2-7,2 0-15,0-2-9,0 0-20,0 0-24,0 0-43,0-2-63</inkml:trace>
          <inkml:trace contextRef="#ctx0" brushRef="#br1" timeOffset="-34776.5943">1596 12518 467,'7'8'0,"2"-3"5,-4 1-1,3-1 1,-1-1 6,-1 0 2,-1 0 4,2-2 6,-2 0-2,0 3 2,-3-1-5,0-2-2,-2 0-9,0 0-6,5 2-1,-5 1 0,0-1 0,0 1 0,0-1-54,0 0 14,0 0-19,-2 0-20,-1 2-30,-3-4-40</inkml:trace>
          <inkml:trace contextRef="#ctx0" brushRef="#br1" timeOffset="-39816.7455">1369 11591 161,'-1'0'0,"-1"0"0,2 0 1,0 0 81,0 0 0,0 0-27,0 0-18,0 0-15,0 0-8,2 0 3,1 0 4,4 3 8,0 5-3,0 1-3,1 1-8,-2 0 0,1 2-1,1 2 5,1-2-4,1-2-2,-1 2-4,1-2-1,-1 0 1,0 0-4,-2-5-2,1 1-1,-1-3-3,2-1 1,-1 2 0,-6 0 4,0-2-2,5 0 0,-5 2-3,4-1 2,3-1-2,-5-1-1,4 2-13,1-3-9,0 0-5,1 0-5,0 0-1,-1 0-5,0-4-4,-1-1 4,3-1 10,-4 2 8,-2-2 1,3 1 1,-1-3-14,-3 1 9,3-1 2,-6 4-1,1-2-4,0 0 0,-2-2 14,0 0 15,0 0 1,0 1 0,0 4 1,0-1 12,0 0 3,0 2 4,0-2 5,-2 0 8,0 4 5,2 0-15,0-2-9,0 2-7,0-4-9,2 4 0,0 0 0,1 0 1,1 0-1,-1-1 0,1 1-3,-4 0-2,0 0-6,0 11 22,0 1 37,-4 0-3,-6 10-1,-2 2-3,1 2-9,-4 0-8,1-1-9,4-1-3,-6-3-10,6-2-1,6-5 0,-3-2-2,7-4-96,0-6-51,0-2-119</inkml:trace>
        </inkml:traceGroup>
        <inkml:traceGroup>
          <inkml:annotationXML>
            <emma:emma xmlns:emma="http://www.w3.org/2003/04/emma" version="1.0">
              <emma:interpretation id="{1F6015E1-E74A-4D4B-AF70-96D2AC338FBD}" emma:medium="tactile" emma:mode="ink">
                <msink:context xmlns:msink="http://schemas.microsoft.com/ink/2010/main" type="inkWord" rotatedBoundingBox="5465,14948 6220,14919 6263,16066 5508,16095"/>
              </emma:interpretation>
              <emma:one-of disjunction-type="recognition" id="oneOf3">
                <emma:interpretation id="interp11" emma:lang="tr-TR" emma:confidence="0">
                  <emma:literal>İ*</emma:literal>
                </emma:interpretation>
                <emma:interpretation id="interp12" emma:lang="tr-TR" emma:confidence="0">
                  <emma:literal>y*</emma:literal>
                </emma:interpretation>
                <emma:interpretation id="interp13" emma:lang="tr-TR" emma:confidence="0">
                  <emma:literal>t*</emma:literal>
                </emma:interpretation>
                <emma:interpretation id="interp14" emma:lang="tr-TR" emma:confidence="0">
                  <emma:literal>T*</emma:literal>
                </emma:interpretation>
                <emma:interpretation id="interp15" emma:lang="tr-TR" emma:confidence="0">
                  <emma:literal>A*</emma:literal>
                </emma:interpretation>
              </emma:one-of>
            </emma:emma>
          </inkml:annotationXML>
          <inkml:trace contextRef="#ctx0" brushRef="#br1" timeOffset="-20189.1921">4725 11649 247,'0'-2'0,"7"-2"79,-2 0-73,0 0-1,4 1 24,-2 3 18,-2-1-2,5 1-4,-3 0-7,2 0 2,0 4-2,-6 4 2,7 0-7,-4 0-2,4 0-5,-1 2 2,5 0-1,-1 0-2,-2 0-7,1 0-5,-2-1 3,4 0-4,0-1 0,-5 0-3,4 0-2,-4-1-1,2-3-1,-6-1 0,2-2 0,-4 2-1,1-3 0,-3 0 0,-1 0 0,0 0-11,0 0 4,0 0 1,0 0-2,0 0-3,0 0-1,0 0 1,0-4-5,0-3-19,0-6-10,0 1 4,0-6 4,2 0 3,-2 2 2,0-2 1,0 6 12,0 0 16,0-1 1,0 5 2,0-1 0,0-3 0,0 3 0,0 0 4,0-2-1,3-1 4,3-1-1,-5 2 1,3 5-1,-2 2 5,-1 2 2,-1 2 8,0 0 12,0 0 3,0 0-9,-1 4 2,-3 4-8,1 5 3,-6 6 10,0-1-7,-3 5-3,5-2-9,-5 2-3,4-1-3,-3-4-2,6 2 2,-4-3-1,6-4-2,-1 2-2,3-6-2,1-1-1,-4-1-1,2-1 0,-3-2 2,4-3-3,-1 4 1,0-2 0,-1 1-21,-3 1-6,-4 2-19,3-4-35,-5 2-15,0-5-58,0 0-91</inkml:trace>
          <inkml:trace contextRef="#ctx0" brushRef="#br1" timeOffset="-19904.4676">4722 11596 381,'-2'-6'0,"2"2"125,0 1-95,0-1-2,2 4 25,-2 0 6,3 0-15,6 0-3,-2 0-11,6 2-2,3 4-1,-6 1-3,8 4-6,-6 1-4,-2-3-2,4 6-5,3-2-1,-3-2-2,-3 5-3,4-4 0,-5 0-1,-1-2 0,2 3-60,-5 0-16,-2-1-58,-2-1-79,-2-4-180</inkml:trace>
          <inkml:trace contextRef="#ctx0" brushRef="#br1" timeOffset="-17762.4613">4285 12383 87,'0'0'0,"0"0"67,-1-1-36,-1-1-6,2 0-12,0 2-4,0 0 4,0 0-6,0 0-6,0-1-2,0 1-1,0 0 0,0 0 2,0 0 0,0 0-1,0 0 1,0 0 3,0 0 5,0 1 7,0-1 8,0 2 6,0-2 5,0 0-6,3 0-3,-1 0 2,2 0 8,4 0-10,-3 0-1,8 0-2,-3-2-5,5-1-4,5-5-2,-3 2 0,2 1 2,0-1 2,2 3 2,-1-3-1,3 2 1,1 2-1,-3 0 4,-2 0-6,-3 2-5,-3 0-2,1 0-2,-2 0-3,-3 0-1,0 0-1,-4 0 0,-2 0 0,-1 0-7,-2 0-21,0 0-11,0 0-11,0 0-13,0 0-5,0 2-11,-2 0-21,-3-2 27,-2 0-18,2 0-60</inkml:trace>
          <inkml:trace contextRef="#ctx0" brushRef="#br1" timeOffset="-17434.3434">4464 12210 159,'-7'0'0,"2"0"152,-2 1-87,1 2-15,3 3 5,-1 2-9,3 1-5,1 2-3,0-1-1,0 1-7,0 3 2,3-2-3,1 2-1,-3-2-6,3 0-2,1-2-3,-1 3 1,-1-2-3,2 0-3,-1-1-1,3-4-2,-4 1-2,-1-1-2,-1 2 0,1 1-1,0-4 0,-2 6-1,0-1-1,0 1-1,0 0 1,0 1-2,0 0 0,0-2 0,0 2-2,0-1-17,0-1-11,2-5-14,1 5-16,-1-3-35,1 1-30,-1-6-30,3 2-55</inkml:trace>
          <inkml:trace contextRef="#ctx0" brushRef="#br1" timeOffset="-16605.8077">4863 12329 327,'2'-8'0,"0"2"86,0-4-74,1 2 13,-1-1 21,0-4-1,4-1 7,-4 1 1,0-2-19,1 4-8,-1 0-3,0-4-6,0 3-11,-1 0-5,4-2 1,-1-2-4,-1 6 4,1 2-1,-2 2-1,-2 4 0,0 2 7,0 0 6,0 0-6,0 0-5,0 0-3,0 4 2,0 2 17,0 4-1,0 1-6,-2 0 0,0 3-5,0-6 0,2 0-3,0 0-2,0-1-1,0-3 0,0 0 2,0-4-1,0 0-1,0 0 0,0 0 1,0 0 0,0 0 2,0 0-2,0 0 1,0 0 2,0 0-2,0 0 2,0-1-2,0-6-2,0 0 0,-1 3-3,-1-3 4,0 4-1,0-2 0,-1 2 0,1 1 0,2 0 0,0 2-1,0-2 1,0 2-1,0 0 1,0 0-5,0 0-2,0 0 1,0 4 2,0 4 4,0 2 0,5 3 4,-3-2 2,2 1-2,1 5 1,0-2 0,5 2 0,-1 3-1,1-2 0,3 4 0,-5 1 1,3-1 6,-3 3 6,-1-2-5,2-1 1,-4 2-1,-1-1-3,4-4-2,-4 2-1,-3-2-3,1-4 3,0 0-2,1-5 2,-3 1-4,4-3-1,-4 0 0,0-2-1,1-1 0,3 2 1,-4-2-1,3 1 0,-3-3 0,0 0 0,0 0 1,2 2-1,-2-4 0,0 3 0,0-4-13,0 0-3,0 0-4,0 1-9,0-1-14,0 3-9,0-3-24,0 0-45,0 0-30,2 0-57,0-3-59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7:41.0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A92B7FD-38F6-49B3-9505-19DB709E6D4A}" emma:medium="tactile" emma:mode="ink">
          <msink:context xmlns:msink="http://schemas.microsoft.com/ink/2010/main" type="writingRegion" rotatedBoundingBox="7504,15500 6321,17043 5744,16601 6928,15058"/>
        </emma:interpretation>
      </emma:emma>
    </inkml:annotationXML>
    <inkml:traceGroup>
      <inkml:annotationXML>
        <emma:emma xmlns:emma="http://www.w3.org/2003/04/emma" version="1.0">
          <emma:interpretation id="{3B658CD6-10A5-4525-9E73-0D0FDF55BAA7}" emma:medium="tactile" emma:mode="ink">
            <msink:context xmlns:msink="http://schemas.microsoft.com/ink/2010/main" type="paragraph" rotatedBoundingBox="7504,15500 6321,17043 5744,16601 6928,150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FFB600-D171-4FE9-B77D-F7283ADC2658}" emma:medium="tactile" emma:mode="ink">
              <msink:context xmlns:msink="http://schemas.microsoft.com/ink/2010/main" type="line" rotatedBoundingBox="7504,15500 6321,17043 5744,16601 6928,15058"/>
            </emma:interpretation>
          </emma:emma>
        </inkml:annotationXML>
        <inkml:traceGroup>
          <inkml:annotationXML>
            <emma:emma xmlns:emma="http://www.w3.org/2003/04/emma" version="1.0">
              <emma:interpretation id="{5DB6C246-A4AC-4C52-92C6-C07F3E31E117}" emma:medium="tactile" emma:mode="ink">
                <msink:context xmlns:msink="http://schemas.microsoft.com/ink/2010/main" type="inkWord" rotatedBoundingBox="7504,15500 6321,17043 5744,16601 6928,15058"/>
              </emma:interpretation>
              <emma:one-of disjunction-type="recognition" id="oneOf0">
                <emma:interpretation id="interp0" emma:lang="tr-TR" emma:confidence="0">
                  <emma:literal>Tr</emma:literal>
                </emma:interpretation>
                <emma:interpretation id="interp1" emma:lang="tr-TR" emma:confidence="0">
                  <emma:literal>Te</emma:literal>
                </emma:interpretation>
                <emma:interpretation id="interp2" emma:lang="tr-TR" emma:confidence="0">
                  <emma:literal>Eve</emma:literal>
                </emma:interpretation>
                <emma:interpretation id="interp3" emma:lang="tr-TR" emma:confidence="0">
                  <emma:literal>ze</emma:literal>
                </emma:interpretation>
                <emma:interpretation id="interp4" emma:lang="tr-TR" emma:confidence="0">
                  <emma:literal>Ere</emma:literal>
                </emma:interpretation>
              </emma:one-of>
            </emma:emma>
          </inkml:annotationXML>
          <inkml:trace contextRef="#ctx0" brushRef="#br0">1169-1829 186,'6'-12'0,"-1"4"78,3-1-21,-2 4 13,4-2-10,-5 2-1,2 0-12,3-1-14,-3 2-5,6 0 2,-5-1-11,3 1-6,-3 2-4,3-2 2,-6 3 0,7 1-2,-7 0 0,-1 0-1,4 0 3,-4 3 2,-1 1 6,-1 2-5,-2 3 11,0 1 0,0 3-5,0 3-7,-5 1-5,-7 4 1,3-4-5,-1 4 1,3-4 1,-4-1-4,3 0 3,1-4-1,0 2-1,0 2 0,2-4 3,-2 0-3,3 0-1,1-2 0,1-1 2,0 2-5,-1-2 2,1-4-1,2-1 0,0 0 0,0 4 0,2-1-1,5 3 1,-2-3 0,0 1 3,7 1-1,-5-1 2,5 2-3,-1 0 2,-3 0 3,3 2 2,-1-2 2,0 2 1,1-1-2,-4 0-3,-2-1 1,0-1 0,-3 1-4,-2-2 0,0 4-1,0 2 0,-16 4 0,1 2-1,-8 6-2,-3 4-45,-7 2-6,-6 6-50,-1 3-117,-5-9-151</inkml:trace>
          <inkml:trace contextRef="#ctx0" brushRef="#br0" timeOffset="-546.8652">661-1684 445,'10'-18'0,"4"2"14,5-5-14,0 6 0,0-1 0,-2 1 37,2 1 8,-1 6-8,-1-1 5,-3 4-3,-4 3-1,2 0-11,-5 2-9,0 0-8,-3 0-1,-3 0 2,3 4-3,-4 1 4,1 0 1,1 1 3,0-3 0,-2 5 1,3 1-8,-3-1-3,0 4 0,0 1-1,-8 0-2,1 6-1,-4-1 0,-1 4-2,0-2 0,0 2 5,2-4-5,-2 2 8,3-1-3,-1 2-4,3-4 4,-2 0-3,5-4-2,4-5 0,0 4 0,0-8-4,0 4 5,0-4-1,0 0 0,2 0-1,5 0 1,0-1-3,-2 0 3,6 3 0,-4-2 0,5 0 0,-5 0 3,3 2-3,-1-3 0,1 3 0,-1-1 1,3-1-1,-4 6 10,3-3-6,1 1 3,-2 1-6,-5 0 2,8 1-4,-8-2 2,-3-2 1,1-1-2,-3 0 0,0-1 0,0 3 3,0 1-1,0 2 0,-5 1 0,-9 3-1,0 1 3,0-2-2,-3 4-3,0-1 2,-2 0-2,3-2-16,7-2-3,-4-2-5,4-3-16,0-1-9,2-5-14,2-1-32,0 0-5,1 0-27,4-7-57</inkml:trace>
          <inkml:trace contextRef="#ctx0" brushRef="#br0" timeOffset="-1159.3905">548-1332 579,'0'0'0,"2"3"93,0-2-91,-2 3 22,0-1 33,0-3-4,1 5-25,4-2-12,-1 3-2,-1-3 1,-1 1-4,0 2 0,0-4-3,-1 4-4,1-3-2,1 1-1,-1-2-2,0 0 1,-2 2 0,0-1-12,0 3-7,0 2-20,0 1-24,-4-3-39,-2-1-45,2 1-59,1-6-87</inkml:trace>
          <inkml:trace contextRef="#ctx0" brushRef="#br0" timeOffset="1486.3128">89-517 229,'4'5'0,"-2"-1"83,1 4-49,4 5 14,-4 0 1,3-2 3,4 4-8,-3 1-5,5-4-6,-5 2-2,3-2-1,-1-5 1,-4 8-4,4-7-4,-4 2-1,-1-5-4,-1 3-3,4 2-4,-4-6 1,3 2 2,1 1 2,-6-4-3,1 4-5,0-4-3,-2-3-1,0 2-1,1-2-2,-1 0 0,2 0 1,-2 0-1,2 0 1,0 0 4,5-5 8,-2-3-10,2-3 1,5 2-4,-4-9 0,5 4 0,-1-9-2,-2 2-12,0-5-4,-1-3-12,0 3-37,-6-2-53,1 3-41,-3 8-38,-1 9 21</inkml:trace>
          <inkml:trace contextRef="#ctx0" brushRef="#br0" timeOffset="1061.4519">128-932 158,'0'0'0,"0"0"3,1 0 6,1 0 29,0 2 0,-1-1 6,6 1 2,-3-2-6,-1 2-1,-1-2 4,1 2-9,-1 0-7,0 2-3,1-2-4,-1 4 2,0 4 6,-2 0 2,0 4-1,2-2 14,-2 6-8,0 0-9,1 3-12,1 2 1,-2 0-4,2 3-2,0 0-3,4 0-3,-4-1 1,0-2-3,-2-2 5,0-1-1,3 1 0,-1-4 2,2 3-2,2-2-2,-2-1 3,-1 1-3,1-2-1,-1 0 1,3-6-2,-1 3 0,-4-4-1,1 1 0,2-2-1,-3-2 1,1-2 0,2-1-5,-4 0-9,0 1-5,0-3-9,0-1-3,0 5-5,0-5-5,0 2-9,0 0-24,-7 2 5,0-2-36,2 0-43,-6-1-11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8:10.42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373666E-04F5-4354-8622-3B30130F998C}" emma:medium="tactile" emma:mode="ink">
          <msink:context xmlns:msink="http://schemas.microsoft.com/ink/2010/main" type="writingRegion" rotatedBoundingBox="5720,12856 15050,12054 15217,13991 5887,14793"/>
        </emma:interpretation>
      </emma:emma>
    </inkml:annotationXML>
    <inkml:traceGroup>
      <inkml:annotationXML>
        <emma:emma xmlns:emma="http://www.w3.org/2003/04/emma" version="1.0">
          <emma:interpretation id="{CDB09E5D-9F7F-4659-B52A-4561A267517D}" emma:medium="tactile" emma:mode="ink">
            <msink:context xmlns:msink="http://schemas.microsoft.com/ink/2010/main" type="paragraph" rotatedBoundingBox="6190,12816 15050,12054 15175,13504 6315,14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B22457-6E00-420D-9810-79CBD2C8C3DC}" emma:medium="tactile" emma:mode="ink">
              <msink:context xmlns:msink="http://schemas.microsoft.com/ink/2010/main" type="line" rotatedBoundingBox="6190,12816 15050,12054 15175,13504 6315,14266"/>
            </emma:interpretation>
          </emma:emma>
        </inkml:annotationXML>
        <inkml:traceGroup>
          <inkml:annotationXML>
            <emma:emma xmlns:emma="http://www.w3.org/2003/04/emma" version="1.0">
              <emma:interpretation id="{CC0E5A63-5B21-4166-AECC-7DA81B9DA70A}" emma:medium="tactile" emma:mode="ink">
                <msink:context xmlns:msink="http://schemas.microsoft.com/ink/2010/main" type="inkWord" rotatedBoundingBox="6190,12816 8034,12657 8158,14107 6315,14266"/>
              </emma:interpretation>
              <emma:one-of disjunction-type="recognition" id="oneOf0">
                <emma:interpretation id="interp0" emma:lang="tr-TR" emma:confidence="0">
                  <emma:literal>pAz</emma:literal>
                </emma:interpretation>
                <emma:interpretation id="interp1" emma:lang="tr-TR" emma:confidence="0">
                  <emma:literal>1A2</emma:literal>
                </emma:interpretation>
                <emma:interpretation id="interp2" emma:lang="tr-TR" emma:confidence="0">
                  <emma:literal>pA2</emma:literal>
                </emma:interpretation>
                <emma:interpretation id="interp3" emma:lang="tr-TR" emma:confidence="0">
                  <emma:literal>1Az</emma:literal>
                </emma:interpretation>
                <emma:interpretation id="interp4" emma:lang="tr-TR" emma:confidence="0">
                  <emma:literal>AA</emma:literal>
                </emma:interpretation>
              </emma:one-of>
            </emma:emma>
          </inkml:annotationXML>
          <inkml:trace contextRef="#ctx0" brushRef="#br0">5104 10874 1,'-2'0'0,"1"0"93,1-2-66,0-2-11,0 0-11,0-1 0,0 1-1,0 1 7,0-3 1,0 2 4,0 0 8,0 2 7,0 0 0,0 2 3,0-2 10,0 2 0,0-3-7,0 3-2,0 0 0,0 0-6,0-2-9,0-1-5,0 0 0,0-2 0,0-1-1,0 0-2,0-1-2,0-3-3,0-1 0,0 0 0,0-5-4,1 4 0,1-6 1,0 6-3,3-6 1,-3 1-2,1-1 0,1-3 2,-3 0-2,6-2 0,-2-3 0,1-2-1,-3-2 1,6-2 0,-2-4-9,3 0-1,-1 3-1,1 0 3,0 3 3,4 7 2,2 3-1,-1-2 4,-2 6 0,2 0 3,-1-2-3,-2 8 0,2 0 0,3-4 5,1 7-1,1-5 1,1 2-1,-1 2-2,4 0-2,1-4 0,-1 4 2,3 0-2,-4-5 0,2 4 0,-3 2 0,-2-1 1,-5-1-1,0 3 0,-4 3 0,-5-1 0,-1 2 1,-2 2-1,-2-2 0,0 0 0,0-2 11,0-1-9,0-1-3,-7 3-5,-6-2-9,5-2-6,-4-1 2,3 1 7,-1 0 3,1-7 1,-3 4-4,-2 0-4,5-6-1,-4 2 1,4-2 6,-5 1 7,2 0 1,5 6 2,-3 1 0,4 2 0,6 2 8,0 1-1,0 3 3,0 0-8,0 0-4,0 0-6,0 0 8,2 0 0,5 5 18,2 1-7,-2-2-3,5 4 1,-2-6-1,1 3 1,1 1 1,-2-1-3,6 3 2,-2-2 2,-1-1 2,1 1-2,3 3 0,1-1 0,-1 2 1,0 1 1,-3-2 3,2 0 3,-6 1-3,1 2-4,-3-2-6,-6 2-1,0-1-1,-2 4 1,0-3 1,0 1 5,0 2 1,0-6-6,-4 3-4,3-2 3,-3 1-4,1 0-1,-4-2 0,5-2-26,0-1-5,0-1-26,1-2-29,-1 1-12,2-4-42,0 0-59</inkml:trace>
          <inkml:trace contextRef="#ctx0" brushRef="#br0" timeOffset="687.2637">5992 9730 515,'0'11'0,"0"8"20,0 2-17,0-7 0,0 8-1,0-10 10,0 6 7,0-9 4,2 2-2,3-1-6,0-3-4,-3-2 3,-1 0-5,-1-4-7,0 2 0,2-3 0,-2 0 0,0 2 3,0-2 0,0 0 2,0 0-3,0-5-5,0-1-3,0-6 2,0-3-5,0 0 5,0-6 0,0-2-5,2 3-4,0-4 2,3-2-2,-4-4 1,3-1-10,-2-3-12,3-2 1,2-2 3,-2 4-15,2-1 2,2 2 20,-4 5 19,0 5 3,2 4 6,0 8 14,-4 2 9,2-3-7,2 4-7,-3 2 6,-1-2 1,2 3 5,2 2 3,-5 1-4,2 0 1,-3 2 1,-1 0-6,4 0 0,3 8-7,-2 5-1,4 2 6,1 4-3,-1 2-2,1 0-1,-5 5-1,7-2-4,-3 3 0,3 1-4,-2-2 2,1 4-5,-1-3 3,-1-2-3,-1 3 1,1-4-3,-4 3 1,4-3-3,-6-3 2,1-2 0,-2-5 1,1 2-3,1-1 0,-4-4-14,0 5-11,0-7-15,-6 4-9,-1 0-24,-6 1-28,-3-2-19,0-2-50,1-2-67</inkml:trace>
          <inkml:trace contextRef="#ctx0" brushRef="#br0" timeOffset="968.492">6028 9722 363,'2'-7'0,"8"1"51,6-1-51,-1-1 0,4 0 22,-1 1-2,-1 4 7,0-1 5,-1 2-1,-1 0-5,5 0-7,-5 0-4,-1 2-7,2 0-5,-4 0-1,-4 0-1,3 4-2,-6 1-77,0 1 4,0 4-4,-1 1-35,-3-2-21</inkml:trace>
          <inkml:trace contextRef="#ctx0" brushRef="#br0" timeOffset="1405.9788">6492 9662 375,'3'-8'0,"6"0"32,3 0-26,2-2 13,3 0 4,-1 3 7,1-2 8,0 1-1,3 2 0,-1-1 1,-2 3-5,-2 2-3,-2 2-11,-1 0-5,-2 4 2,-3 1-2,-2 1 1,2 4 6,-3 3-2,-3 0-1,-1 4 3,0-1-3,0 4-8,0 1-5,0-5 1,0 5-4,-3-5 2,-1 2 0,-3 0-3,2-4 8,2 5-3,-6-2-2,6-2 4,-3-2-7,0-1 4,0-1-2,5-3-1,-3-4 1,4 1-2,0-1-2,0-3 1,0-1 0,4 2-2,-1-2-1,7 0 5,-1 2 1,2 1 1,4-3-3,1 0 0,-1 0 1,3-5-2,-1 2 0,-2-1 0,1-1-17,1 4-14,-6-5-35,3 6-58,-6-1-87,-3-1-105</inkml:trace>
        </inkml:traceGroup>
      </inkml:traceGroup>
    </inkml:traceGroup>
    <inkml:traceGroup>
      <inkml:annotationXML>
        <emma:emma xmlns:emma="http://www.w3.org/2003/04/emma" version="1.0">
          <emma:interpretation id="{100DD895-205F-4C7F-B1B0-326DC45726A8}" emma:medium="tactile" emma:mode="ink">
            <msink:context xmlns:msink="http://schemas.microsoft.com/ink/2010/main" type="paragraph" rotatedBoundingBox="5819,13901 11695,13493 11755,14351 5878,14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D4ABCF-37AB-4C73-AE82-44D7AD097A24}" emma:medium="tactile" emma:mode="ink">
              <msink:context xmlns:msink="http://schemas.microsoft.com/ink/2010/main" type="inkBullet" rotatedBoundingBox="5847,14308 6034,14295 6048,14501 5861,14514"/>
            </emma:interpretation>
            <emma:one-of disjunction-type="recognition" id="oneOf1">
              <emma:interpretation id="interp5" emma:lang="tr-TR" emma:confidence="0">
                <emma:literal>•</emma:literal>
              </emma:interpretation>
            </emma:one-of>
          </emma:emma>
        </inkml:annotationXML>
        <inkml:trace contextRef="#ctx0" brushRef="#br1" timeOffset="-37597.0896">4742 10985 144,'-1'0'0,"-5"0"43,3 0-38,-2 0 5,3 2 0,-1-2 3,3 0 23,0 0 15,0 0 5,0 0-8,-4 5-11,2-2-1,1 2-4,-5-1-3,5 2-3,-3 3 5,2 1 0,2-1-11,-5 2-6,5-3 1,0 0-3,0-4-5,0-1 0,0 0-1,2-1 4,1 2-1,-1 0-2,2-2-2,3 0-2,-4-2 1,1 0 10,2 0-5,3 0-4,-4-2 0,6-2 0,-4-5-4,5 0 1,-4-5-4,3-4-1,-3 2-2,1 1-1,-6 0-2,1 3 0,-4 1-1,0 2-2,0 2-4,-5 1 2,-6-2-2,3 1 4,-4 0-1,-2 5 7,2-2 6,-4 2 3,2 2-3,6 0 3,-5 0 1,0 4 5,4 2 3,-3 1 8,3 4 0,2-1-2,2 2-8,3 0-2,1 1 0,-1 0 0,2 2 1,0 1-4,0-7-1,3 4-1,3-5 2,2-2 0,-1-3-1,-2-1 2,4 1-2,-2-3 2,3 0 1,-1 0 5,5 0-8,-6-3-1,5-2-3,2-7 4,-1-2-5,-4 4 0,2-6 1,-3 5-1,0 0-7,-4-2 2,-2 3-3,-1-3 2,0 4 3,-2 3-8,0 0 1,0 2 8,-2 1 1,-3 3-5,-4 0 6,-1 0 0,-6 5-2,1 3 3,3 1-1,-4 4 0,1-2 13,1-3-8,5 4 5,-5 0-6,7-4-1,-3 4 4,6-2-5,1 2 1,3-2-2,0 0-1,0-2 0,0 2 4,2-2-3,3-1 0,2-1 0,-2-2-1,0-1 0,4-1 4,-1-2 3,3 0 1,-2 0-5,3-6 0,-2-3 1,6 0-3,-4 1 2,-4-5-3,3 2 0,-4 1 3,-6-3-3,1 6 6,-2-3-3,-2 0-2,-6 1-2,-6-1-34,-3-2-13,-2 6-16,-4-1-40,-1 7-46,0 0-76</inkml:trace>
      </inkml:traceGroup>
      <inkml:traceGroup>
        <inkml:annotationXML>
          <emma:emma xmlns:emma="http://www.w3.org/2003/04/emma" version="1.0">
            <emma:interpretation id="{A4A897BA-2792-401E-AA74-25390DA0743D}" emma:medium="tactile" emma:mode="ink">
              <msink:context xmlns:msink="http://schemas.microsoft.com/ink/2010/main" type="line" rotatedBoundingBox="5982,13889 11695,13493 11755,14351 6041,14747"/>
            </emma:interpretation>
          </emma:emma>
        </inkml:annotationXML>
        <inkml:traceGroup>
          <inkml:annotationXML>
            <emma:emma xmlns:emma="http://www.w3.org/2003/04/emma" version="1.0">
              <emma:interpretation id="{729685F1-00E2-4731-9843-05B1B46CED25}" emma:medium="tactile" emma:mode="ink">
                <msink:context xmlns:msink="http://schemas.microsoft.com/ink/2010/main" type="inkWord" rotatedBoundingBox="5982,13889 7212,13804 7251,14372 6021,14457">
                  <msink:destinationLink direction="with" ref="{246BF1D5-109F-49F4-8564-470D05DB411A}"/>
                </msink:context>
              </emma:interpretation>
              <emma:one-of disjunction-type="recognition" id="oneOf2">
                <emma:interpretation id="interp6" emma:lang="tr-TR" emma:confidence="0">
                  <emma:literal>ilkin</emma:literal>
                </emma:interpretation>
                <emma:interpretation id="interp7" emma:lang="tr-TR" emma:confidence="0">
                  <emma:literal>"l</emma:literal>
                </emma:interpretation>
                <emma:interpretation id="interp8" emma:lang="tr-TR" emma:confidence="0">
                  <emma:literal>"l.</emma:literal>
                </emma:interpretation>
                <emma:interpretation id="interp9" emma:lang="tr-TR" emma:confidence="0">
                  <emma:literal>İl.</emma:literal>
                </emma:interpretation>
                <emma:interpretation id="interp10" emma:lang="tr-TR" emma:confidence="0">
                  <emma:literal>#l.</emma:literal>
                </emma:interpretation>
              </emma:one-of>
            </emma:emma>
          </inkml:annotationXML>
          <inkml:trace contextRef="#ctx0" brushRef="#br0" timeOffset="-11429.4687">5030 10503 61,'5'-2'0,"-2"2"3,-1-2-1,1 2 8,-3 0 6,0 0 18,0 0 15,0 4-4,0 3 9,-1 6 24,-3 0-24,-4 3-11,2 0-1,-1 5-5,-3-4-10,3 2-6,-2 4 1,3-6-7,-5 1 0,4 2 1,4-4 0,-2 6-6,-2-2-3,1 2-1,1-3-3,-3 3 1,1-4-2,2 1-1,-4 0 1,4-1-2,-1-2 0,0-3 2,2 0-1,1-3-2,1 2 0,-2-4 1,-1-3 0,4 0-16,-1-4-7,0 1 5,2 0-8,0-2-6,0 0-8,0 0-17,0 0-8,4 0 12,4-5 22,-1-3-12,7-7-24,-5 2-33,6-6-25</inkml:trace>
          <inkml:trace contextRef="#ctx0" brushRef="#br0" timeOffset="-11132.5991">5120 10634 22,'0'0'0,"0"0"48,0 0-18,0 0 18,0 2 7,0 4 14,0 4 0,-4 1-17,1 4-9,-6 1-1,6 2-1,-6 5-13,2-5-5,0 3-5,-3 0 1,4 1 2,0-3-4,-3 2-5,5-2-6,4-4-1,-5 4-2,2-4 0,-2-3 0,3 1-2,0 0-1,0-4 0,-1-1 2,3-1-2,0-1 0,0-2-24,0-1-14,0-3-9,0 0-15,3 0-11,3 0 2,4-5-5,-1-10-26,3-1-68</inkml:trace>
          <inkml:trace contextRef="#ctx0" brushRef="#br0" timeOffset="-10866.9552">5216 10729 219,'-1'6'0,"-1"2"35,-1 0-6,1 8 9,-7-5-8,6 6 3,-3 0 3,3-2-2,-2 4-1,0-4-6,1 6-4,-1-5-1,-4 4-8,4-4-4,0 0-6,-2-3-2,4-2-2,3-2 0,-2 0 0,2-4 0,0-2-6,0-1-22,0-2-18,0 0-24,0 0-23,3-2 1,4-5 22,2-6-75</inkml:trace>
          <inkml:trace contextRef="#ctx0" brushRef="#br0" timeOffset="-10615.4167">5346 10719 184,'0'5'0,"-5"6"56,-2-3-26,2 5 20,0 1 4,0 3-6,-4-1-12,5 2-1,1-3-7,-6 4-6,8-2-7,-3 2-3,1 0-6,1-4-3,2 0 0,-2-4-3,2 2 0,0-5 1,0-2-1,0-3-8,-2-1-10,-1 2-15,3-4-13,0 0-13,0 0-53,5 0 20,2-2-22</inkml:trace>
          <inkml:trace contextRef="#ctx0" brushRef="#br0" timeOffset="-10365.4857">5469 10783 227,'-9'8'0,"6"0"50,-2 3-18,-4 3 0,6-4-1,-2 4-1,-2-3-2,3 2-3,2 3-4,-1-6-5,1 4-5,2-1-5,-2 2-3,2-1-3,0-2 0,0 0 0,0-3-14,0 1-21,2-3 3,0-3-13,0-2 0,-1-1-11,3-1 0,5 0 2,-3-1-36</inkml:trace>
          <inkml:trace contextRef="#ctx0" brushRef="#br0" timeOffset="-10099.827">5668 10765 186,'0'5'0,"0"3"69,-3 3-17,-1 2 14,-4-1-11,2 3 0,-4 2-13,5-2-13,0 4-7,-6-3-6,8 6 5,-6-4-7,2-3 0,4 4-8,-1-8-4,3 1-2,-1-3 0,2-4 0,0-2-6,0-2-11,0-1-26,0 0-8,5 0 2,2-4-4,7-8-18,1-2-43,-1-1-42</inkml:trace>
          <inkml:trace contextRef="#ctx0" brushRef="#br0" timeOffset="-9865.5165">5784 10806 267,'-2'10'0,"-1"-2"86,1 0-40,-1 4 1,1-2-1,-3-3 9,3 6-18,0-5-10,1 1-1,-1 2-4,-2 1 1,3 1-7,-5 0-4,5-5-4,1 1-5,0-3-2,0-2-1,0 1 0,0-3-6,1-2-11,5 0-23,-3 0-12,2 0 5,-1 0 3,4-7-20,1-3-40,1-2-35,-1-1-47</inkml:trace>
          <inkml:trace contextRef="#ctx0" brushRef="#br0" timeOffset="-11853.346">4901 10536 82,'0'0'0,"0"0"8,0 0-9,0-1 2,0-1 9,0 0-12,0 0 4,0-1 1,2 0-3,0-1 0,3 3-2,-3-3 0,1 1 4,3 3 0,-5-3 1,-1 3 12,2 0 13,-2-2 2,0 2 5,2-1-2,-2-1-11,0-2 0,0 0 0,0 4 2,0-4-5,0 1 1,0 2 1,0 1-2,0 0 1,0 0-5,0 0-5,0 0-2,0 0-5,0 0 16,-2 0-3,0 4 1,-3 0-2,0 6-5,-2-1 7,-2 8 5,2-5 0,0 5-3,-1-7-4,4 9-1,-1-8-2,-4 5-4,6-1 1,1 0-4,-3-2 4,3 6-1,-5-4-3,4 0-1,1-4 2,1 2-4,-3-2-1,4 2 1,-2-4-2,2-4 0,-3 1 1,1 1-1,0 1 1,1-2-1,-1-1-53,0-3 5,0 4-1,-1 0-1,-4-5-38,4 6-12,1-4-3,-2-3 7,3 2-16</inkml:trace>
          <inkml:trace contextRef="#ctx0" brushRef="#br0" timeOffset="-9740.5167">5952 10832 25,'12'0'0,"-2"0"120,8 6-42,-6 4-30,-3-1-23,1 0 7,-5 1 6,-3 0-11,-2-5-10,2 6-5,-2 1-6,0-2-3,0 0-6,-2 0-121,-3-4-131</inkml:trace>
        </inkml:traceGroup>
        <inkml:traceGroup>
          <inkml:annotationXML>
            <emma:emma xmlns:emma="http://www.w3.org/2003/04/emma" version="1.0">
              <emma:interpretation id="{487CF311-536A-4F79-A05E-280AD35D0A7F}" emma:medium="tactile" emma:mode="ink">
                <msink:context xmlns:msink="http://schemas.microsoft.com/ink/2010/main" type="inkWord" rotatedBoundingBox="7780,14067 8331,14029 8370,14585 7819,14624"/>
              </emma:interpretation>
              <emma:one-of disjunction-type="recognition" id="oneOf3">
                <emma:interpretation id="interp11" emma:lang="tr-TR" emma:confidence="0">
                  <emma:literal>Z</emma:literal>
                </emma:interpretation>
                <emma:interpretation id="interp12" emma:lang="tr-TR" emma:confidence="0">
                  <emma:literal>z</emma:literal>
                </emma:interpretation>
                <emma:interpretation id="interp13" emma:lang="tr-TR" emma:confidence="0">
                  <emma:literal>£</emma:literal>
                </emma:interpretation>
                <emma:interpretation id="interp14" emma:lang="tr-TR" emma:confidence="0">
                  <emma:literal>-2</emma:literal>
                </emma:interpretation>
                <emma:interpretation id="interp15" emma:lang="tr-TR" emma:confidence="0">
                  <emma:literal>#z</emma:literal>
                </emma:interpretation>
              </emma:one-of>
            </emma:emma>
          </inkml:annotationXML>
          <inkml:trace contextRef="#ctx0" brushRef="#br1" timeOffset="-142589.2111">6591 10729 95,'6'-5'0,"1"-1"42,2 3-37,3 1 0,-1 1-7,2-1 3,0-1 32,-1-1 35,3 0-42,1-1-8,-1 2 3,3-2 5,1 1 2,-4-2-8,3 0-7,-1 1-3,2 1-1,-7 2 2,2-1 1,-4 3-3,-3 0-1,4 0 9,-6 9 3,0 0 5,-3 2-3,-2 5 1,0 2-7,0 6 6,-4 2-6,-4 0-1,-6 0 2,3 3-8,-4-1 4,-3 0 5,3 0 3,1-3-2,-7-3-5,6 4-3,-8-2-4,4 0 1,0-2-3,0 0 0,5-2-4,-1-1 4,1-4-5,3 0 0,3-3 3,3-5 1,1 3-3,2-7-1,2 2 0,0-2-3,0 2 3,2-4 0,7 3-2,-1-4 2,3 1 0,4-1 0,1 1 4,3-1-1,0 0-3,2 0 0,0 0 2,3 0 2,2-1-6,0-2 4,0 1-1,3-4-1,-1 0 0,3 1 0,-2-4 0,3 5 0,-5-2 0,1 0 0,-2 1 2,-5-2-3,-2 6-5,-5-3-9,-4 2-10,-3-1-9,-2 3-3,-5 0-7,0 0-17,-3 0-12,-6 3-35,-8-1-58,-4 0-47</inkml:trace>
          <inkml:trace contextRef="#ctx0" brushRef="#br1" timeOffset="-142213.3168">6617 10985 174,'0'-7'0,"-2"4"101,2 3-78,0-1-3,0-1-2,3-4 2,2 3 4,2-3 6,0 4 5,5 2 2,1 0 5,0-1-3,5 1 1,-1 0-10,4 0 8,-4 0-10,4 0 2,0 0-6,-2 0-5,7 0-4,-2 0-2,0 0 0,4-4-4,-1-2 1,3-2-2,-4 0-4,1 4-3,-2-4 0,-6 2 0,-5 2-2,-6 0-8,-3 4-36,-5 0-55,0 6-64,-6 2-50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7:26.8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925549-844A-4FC4-920C-EB1D4D632FCA}" emma:medium="tactile" emma:mode="ink">
          <msink:context xmlns:msink="http://schemas.microsoft.com/ink/2010/main" type="writingRegion" rotatedBoundingBox="2611,17130 8340,16885 8382,17868 2654,18113"/>
        </emma:interpretation>
      </emma:emma>
    </inkml:annotationXML>
    <inkml:traceGroup>
      <inkml:annotationXML>
        <emma:emma xmlns:emma="http://www.w3.org/2003/04/emma" version="1.0">
          <emma:interpretation id="{07C9B2BE-DAFA-4690-AE5B-A86B5FC050BC}" emma:medium="tactile" emma:mode="ink">
            <msink:context xmlns:msink="http://schemas.microsoft.com/ink/2010/main" type="paragraph" rotatedBoundingBox="2611,17130 8340,16885 8382,17868 2654,18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84DB9E-CEBF-4184-9AE8-4E8C18CF7C72}" emma:medium="tactile" emma:mode="ink">
              <msink:context xmlns:msink="http://schemas.microsoft.com/ink/2010/main" type="line" rotatedBoundingBox="2611,17130 8340,16885 8382,17868 2654,18113"/>
            </emma:interpretation>
          </emma:emma>
        </inkml:annotationXML>
        <inkml:traceGroup>
          <inkml:annotationXML>
            <emma:emma xmlns:emma="http://www.w3.org/2003/04/emma" version="1.0">
              <emma:interpretation id="{050B658D-065C-4BA0-B4ED-30862CD519AC}" emma:medium="tactile" emma:mode="ink">
                <msink:context xmlns:msink="http://schemas.microsoft.com/ink/2010/main" type="inkWord" rotatedBoundingBox="2630,17554 4350,17480 4374,18039 2654,18113"/>
              </emma:interpretation>
              <emma:one-of disjunction-type="recognition" id="oneOf0">
                <emma:interpretation id="interp0" emma:lang="tr-TR" emma:confidence="0">
                  <emma:literal>SAAT</emma:literal>
                </emma:interpretation>
                <emma:interpretation id="interp1" emma:lang="tr-TR" emma:confidence="0">
                  <emma:literal>S1AT</emma:literal>
                </emma:interpretation>
                <emma:interpretation id="interp2" emma:lang="tr-TR" emma:confidence="0">
                  <emma:literal>SLAT</emma:literal>
                </emma:interpretation>
                <emma:interpretation id="interp3" emma:lang="tr-TR" emma:confidence="0">
                  <emma:literal>seni</emma:literal>
                </emma:interpretation>
                <emma:interpretation id="interp4" emma:lang="tr-TR" emma:confidence="0">
                  <emma:literal>S3AT</emma:literal>
                </emma:interpretation>
              </emma:one-of>
            </emma:emma>
          </inkml:annotationXML>
          <inkml:trace contextRef="#ctx0" brushRef="#br0">1553 14169 158,'1'-6'0,"-1"6"73,4-2-31,-4 1 7,0-1 0,0 1-10,0 1-1,0 0 3,0 0-6,0 0-2,0 0 2,0 0 1,0 0-1,-4 0-6,3 0-8,-6 0-10,0 4-11,-2 6 0,-3 7 1,2-4-1,-2 7 12,0-4-3,1 1 1,2-2-3,4-3 1,0-5-6,3 1-1,2-1 0,0-1-1,0-3 0,0-1-2,0 2-3,6 0 5,-1-1 0,5 0 2,2 0-2,0 0 5,0-1-2,1 1-2,0 2 0,0 3 0,-1 3-2,0-5 2,-5 1-2,0 5 0,0-2 2,-6-3-1,4 4 0,-1-3 1,-2 1-1,-2-1 0,0 1 4,-4-1-1,-4-1 2,-1 7 0,-1-7 1,-6 4-4,4-2 1,-5 2-3,4-5 0,-2 1 3,3-4-3,1 0-21,-3 2 6,8-5-15,-7 0-12,8 0-11,0 0-37,2-8 9,3-2-13,0 1-52,7-7-27</inkml:trace>
          <inkml:trace contextRef="#ctx0" brushRef="#br0" timeOffset="511.026">1745 14277 388,'9'-2'0,"1"-2"57,9-1-49,0 2 16,0-2 1,3-1-3,6 1 4,-2-3 8,2-2 5,0 3-3,-3-4-6,5-1-7,-6 4-2,0-2-7,-5 4-8,-3 0-2,-2 4-5,-4 0 1,-3 2 0,-5-2 0,-2 2-28,0 0-12,0 0-4,0 4 0,-9 8 25,-1 0-10,-7 0-31,3 2-9,0-5-7,2 0 16,3-3 11,-1-2-8,3-4 5,-2 0 20,4 0 30,-2 0 4,4 0 17,-1 0 3,2 0-2,1 0-2,1-2 13,-2 0-1,2 2-3,0 0-2,0 0 6,0 0 3,0 0-10,0 0-12,0 6 0,0 1 18,0 6 30,0 2-20,0 4-2,0 6-9,0-7 0,0 7-6,0-1 8,0-4 9,0-3-13,0 3-5,0-2-2,2-1-7,-1 1-7,1-2-4,0-5 0,1-2-2,-1-1 0,3-3 0,-3-3 0,0 2 0,-2-2 0,1-2-38,1 0-3,0 0-36,3 0-15,-3 0-4,5-6-31,-4-5-44</inkml:trace>
          <inkml:trace contextRef="#ctx0" brushRef="#br0" timeOffset="995.372">2212 14422 389,'0'6'0,"0"9"28,0 0-23,0 0 2,0 0 8,0-8 10,0 4 2,0-3-7,0-3-6,0-1 0,0-2 0,0-2 6,0 0 0,0 0-7,0 0-4,0 0-4,0 0 0,4 0 0,-1 0 13,-3-2-9,2-8-4,1-6-5,4-2 0,0-7-35,0 0 10,3-1-3,1-4-7,-3 1-3,3 3-5,-1-2 3,-1 4 23,1 5 18,1-2 3,-1 10 4,2-1 8,-7 2 5,6 5 6,-3-2-5,3-3-5,-1 6-5,2 0 4,-1-1 2,-1 4 3,-3-1 2,0 0-4,0 2-5,-4 0-1,4 4 5,0 0 3,-2 4-1,2 4-5,2-2 2,-4 2-2,2 2 1,0 0-2,-4 4 0,1-1-8,-1-1 2,2 0 1,-1-2-1,-1 2-3,-1-4-1,2 6-1,-4-7-2,0 2-1,0 1 0,0-1 0,0 2 0,-2-2-15,-2 0-1,3 0-9,-5 5-14,0-4-13,-3 5-20,0 0-6,1 0-31,-3-2-33,1-4-27</inkml:trace>
          <inkml:trace contextRef="#ctx0" brushRef="#br0" timeOffset="1341.6226">2330 14348 278,'10'-8'0,"2"7"78,6-2-34,-1-3 15,0 6 1,-3-4-15,3 3 4,-3 1 0,2-3-1,1-1-14,-5 4-8,4-4-3,-2 4-7,1-2-6,-4-1-8,-1 1 1,0 0-2,-1 2 0,-7 0-2,-1 0-28,1 0-4,2 0-5,-4 0-17,1 4-4,3-1-1,-2 2-11,-1 3-23,-1-3-51,2 1-30</inkml:trace>
          <inkml:trace contextRef="#ctx0" brushRef="#br0" timeOffset="1638.44">2756 14221 131,'12'-6'75,"-2"0"-10,2 2 24,2 0-3,-5 4-15,3 0-10,2-2 0,-2-2 0,3 2-12,1 0-17,1-1-6,0-4-8,4 3-3,0-4 1,-2 2-2,0 3-5,0-2 0,-2 0 0,-1-2-3,0 3 2,1 0-6,-2 2 0,-1 1-1,-2-1-2,-5 2 1,-3 0 0,1 0-28,-5 0 2,0 0-4,0 2-12,-3 1-23,-4 9 12,-4 1 7,-1-2-22,-2 6-32,0-6-9,6 1-14,-6-2-14</inkml:trace>
          <inkml:trace contextRef="#ctx0" brushRef="#br0" timeOffset="1825.9247">2977 14213 342,'0'2'0,"0"2"87,0 5-81,0 6 42,4 4 27,-3 6-28,4 0-17,1 3 0,-3 5 15,1-1-9,-1 0-2,0-1 0,4-1-8,-3-5-9,1 0-7,-1-2-3,1-4-4,-2-2-2,-1-6-1,0 3 0,3-6-26,2 0-54,-2-4-110,2-4-107</inkml:trace>
        </inkml:traceGroup>
        <inkml:traceGroup>
          <inkml:annotationXML>
            <emma:emma xmlns:emma="http://www.w3.org/2003/04/emma" version="1.0">
              <emma:interpretation id="{56D8151A-D428-40FF-A411-081AE7261FA8}" emma:medium="tactile" emma:mode="ink">
                <msink:context xmlns:msink="http://schemas.microsoft.com/ink/2010/main" type="inkWord" rotatedBoundingBox="5778,16995 8340,16885 8381,17854 5819,17964"/>
              </emma:interpretation>
              <emma:one-of disjunction-type="recognition" id="oneOf1">
                <emma:interpretation id="interp5" emma:lang="tr-TR" emma:confidence="0">
                  <emma:literal>tisini</emma:literal>
                </emma:interpretation>
                <emma:interpretation id="interp6" emma:lang="tr-TR" emma:confidence="0">
                  <emma:literal>+ zam T</emma:literal>
                </emma:interpretation>
                <emma:interpretation id="interp7" emma:lang="tr-TR" emma:confidence="0">
                  <emma:literal>+ z, TAT</emma:literal>
                </emma:interpretation>
                <emma:interpretation id="interp8" emma:lang="tr-TR" emma:confidence="0">
                  <emma:literal>+ ZSTAT</emma:literal>
                </emma:interpretation>
                <emma:interpretation id="interp9" emma:lang="tr-TR" emma:confidence="0">
                  <emma:literal>+ z. TAT</emma:literal>
                </emma:interpretation>
              </emma:one-of>
            </emma:emma>
          </inkml:annotationXML>
          <inkml:trace contextRef="#ctx0" brushRef="#br0" timeOffset="18289.1097">5206 14064 227,'0'-4'0,"0"0"111,2 0-67,1 1 3,2 2 19,6-2-2,-1 0-6,6-3-5,3-2-9,3-2 4,3 1-9,-3-2-4,4-3-5,0 5 2,2-4-1,-4 3-7,4-3-3,-2 2-6,-6 2 0,1-3-2,-2 4-4,-3 5-1,-2 0-7,-8 0 0,3 2-2,-4 1-11,-1 0-36,-4 7-26,0 8-46,0 2-98,-7 4-90</inkml:trace>
          <inkml:trace contextRef="#ctx0" brushRef="#br0" timeOffset="17961.0151">5215 13715 285,'0'-9'0,"0"-1"88,0 0-47,0 0 9,5-3-11,5 3-11,-3 0-10,5-3 6,2 4 1,-2-3 10,4 4 3,1 0-7,-1 0-7,1 0-5,-1 4 0,-3 0-4,3 3-5,0 1-1,-4 0 4,-2 0 1,2 1-2,-3 3 2,1 4-1,-3 2-3,2 3-5,-7 4 2,3 1 6,-3 6 1,-2-1-6,0 5-3,0-2 0,0 4-3,-2-2 3,-3 2 0,-2 1-3,1-1 5,1 1-6,-9-4 2,1 3-2,2 1 0,-4-7 2,1 4-2,3-2-2,-2 0 2,-3 1 0,6-3-1,-4 1 0,2-4 4,5-2-6,2 0 2,-2-6 0,5 0 0,2-5 0,0-2-2,0 0-1,0-3 1,3 1 1,6-3 1,-2 1 0,7-2 0,1 0-1,-1 0 0,2 0-4,1-2 6,0-3-2,2 1-1,-1-1 4,-1 0-1,0 2-1,-1-3 0,-4 0-1,4 1 2,-3-2-1,-2 4 0,3-2-18,-6 1 4,-2 2-10,-5 0-6,1 2-16,-2 0-25,0-2-23,0 2-24,-7 0-83,-7 0-125</inkml:trace>
          <inkml:trace contextRef="#ctx0" brushRef="#br0" timeOffset="16960.0048">4713 13813 419,'-9'-2'0,"7"2"97,2 0-90,0 0 2,0 0 6,0 0 12,0 0 6,0 0-11,0 2-14,0-2-1,0 2 0,2 0 10,3 4 16,4-1 3,-4 2 0,6 5-2,-3 2-8,3-1-4,-3 9-3,3 1 0,-6 2 0,-2 1 3,3 2-5,0-2-5,-4 2 0,-2-1-5,0-2 0,0-1-1,0-2-5,0-7 0,0 5 1,4-10-3,-3 4 0,6-4-10,-3-5-29,1-1-37,0-1-71,4-3-143</inkml:trace>
          <inkml:trace contextRef="#ctx0" brushRef="#br0" timeOffset="16616.2805">4585 14092 304,'0'0'0,"2"0"30,3-2-24,5-2-4,-1 1 7,5-1 21,-1-1 1,5-1-3,1 0 13,2-4-1,1 4-2,1 2 0,-4 0 6,1-2-5,1 2-7,-4 2-11,1 0-7,-1 0-6,-1 0 1,-6-2 0,2 4-4,-5 0-4,0 0-2,-5 0-1,-2 0-14,0 0-27,0 0-34,0 10-26,-11 0 27,4 0-49,-5 1-35</inkml:trace>
          <inkml:trace contextRef="#ctx0" brushRef="#br0" timeOffset="19150.5452">5850 14100 227,'0'-5'0,"-5"4"70,5-3-54,0 4 26,-2 0-3,2 0-15,-4 0 1,3 0 4,1 0-6,-2 0 2,0 0-12,-1 0-3,-2 0-6,5 2-4,-4 1 0,4 4 8,-2-2-4,-3 7 0,2-3 4,-6 2-4,4 3-2,0-4 0,-6 6 1,4-6-1,4 2 1,-4 0-3,7-4 0,0-1 0,0 0-3,0-1 3,2-2 0,5 0-3,-2-2 5,0-2 2,2 1-2,0-1 2,0 2-4,3 2 0,-3 1 8,5-1-2,-5 4 10,4-2-1,-6-3 5,0 6 5,4-2-8,-4-2-7,-3 2-3,3-2 0,0 0-1,-5 1-2,2-3-1,-2 4 5,0-6 2,0 2 2,0 5 4,-7 0-3,2 0-4,-2-1-6,-5 0-2,-2 1 0,3 2-2,-3-3-9,6 1 4,-1-5-10,4-1-16,0 0-26,0 0-15,1-2 4,4 0-34,0 0-46,0-8-44</inkml:trace>
          <inkml:trace contextRef="#ctx0" brushRef="#br0" timeOffset="19400.5273">6009 14177 234,'12'-10'0,"-1"3"92,4-2-28,-1 0-2,0 2-5,1 2-19,4-3-10,6-1-2,-3 0 3,1-1 0,-3-1-1,-1 3-6,-1 1-4,-1 1-5,-1 1-2,-6 0-2,4 2-5,-5 2-2,-4-1-4,-4 2 2,-1-1 0,0 1-47,0 0-5,-10 3-15,1 6 24,-4 2-24,-5 1-34,1 3-28,5-5-4</inkml:trace>
          <inkml:trace contextRef="#ctx0" brushRef="#br0" timeOffset="19620.7662">6158 14165 277,'0'10'0,"0"0"98,-2 4-60,0 2 0,1-2-9,1 6 8,0-2-7,0 2 4,0-2 4,0 2-5,0-6 2,1-1 7,3 1-14,-1-5-9,1 2-3,3 4-9,-7-7-2,1 1-3,1-3-1,-2-1 1,4-1-3,-3-2 2,1 4-2,-2-4-33,7-2-9,-5 0-28,0 0-10,1 0 0,0 0-26,1 0-19,1-6-20</inkml:trace>
          <inkml:trace contextRef="#ctx0" brushRef="#br0" timeOffset="20105.1234">6345 14239 430,'2'8'0,"-2"0"22,0 12-20,0-8 18,0 1-1,-2-1-8,2-2 3,0-1-5,-2-1 6,2-7 9,-2 3 5,2-4-9,0 0-3,0 0-3,0 0-7,0 0-4,0 0 1,0 0 2,0 0-3,0 0 4,2-5 0,0-4-7,1-4 0,2-4-30,6-2 10,-2-4 3,3 0-9,0-1-4,0-2 6,-2-1 3,1 2-6,1 5 3,-4 5 17,4 1 8,-5 7 5,4 0 17,-6 3 0,-2 2-3,3 0-2,-1 2 3,0 0 0,0 0 4,2 0 1,-2 0-2,4 0-3,-2 0 0,3 2 3,-1 6-7,1-3-4,-1 2-4,1 1 2,1 4 2,-6-3-2,7 3-1,-7 2-1,4 2-2,-2-4 1,-4 2-3,-1 0 0,3 2 1,-1-1-2,-3 2-1,-1-2-1,2 2 0,-2-5-4,0-1 1,2-2-4,-2 1-7,0-1-4,0 3-17,0-6-20,-4 6-28,-6 0-11,1-4-29,-4 2-90</inkml:trace>
          <inkml:trace contextRef="#ctx0" brushRef="#br0" timeOffset="20448.8324">6424 14258 192,'4'-3'0,"6"0"60,-1 0-49,5-3 14,-2 2 13,0-2 9,4-1 4,-1 3-4,1 1 3,-1 1-13,-1 0-4,2-2-1,-4 2-7,-2 2-8,4 0-9,-7 0-5,2 0-3,-4 2 0,-2 2 0,-1 2-5,3-3-27,-3 2-15,-2 1-8,0 0-17,0 0-14,0-2-47,0-3-19</inkml:trace>
          <inkml:trace contextRef="#ctx0" brushRef="#br0" timeOffset="20732.3751">6803 14120 226,'14'-8'0,"2"0"84,-2 2-7,3-2-2,0 1-23,1-1-8,1 1-5,0 1 2,0-2 8,0 0-2,2 4-15,-4-4-4,0 2-15,2-2-4,-2 2 0,1 3-2,-3-2 2,-3 3-7,1 0-1,-6-2-1,1 4 0,-4-2 0,-3 2 0,1 0 0,-2 0-21,2 2-10,-2 2-12,0 3-25,-2 2 0,-5 1 19,-3 2-12,1-6-36,-1 4-10,-1-2-4,1 0-15</inkml:trace>
          <inkml:trace contextRef="#ctx0" brushRef="#br0" timeOffset="20919.8991">6970 14079 333,'0'0'0,"0"1"89,0 6-80,0 6 38,0 4 11,0 3-9,0 4 6,0 6 0,6 0-38,3 1 12,0 1 7,-1-2-9,1-4-9,-4 2-7,6-8-4,-6-1-1,0-4-3,0-4-2,-1-1-1,-3-1 0,-1-2 0,2-1-158,-2-3-72,0-3-195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08:32:05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7AEA382-E0E4-414C-B576-4BBF2E52D10A}" emma:medium="tactile" emma:mode="ink">
          <msink:context xmlns:msink="http://schemas.microsoft.com/ink/2010/main" type="inkDrawing" rotatedBoundingBox="14177,9824 15760,9729 15762,9767 14180,9862" semanticType="strikethrough" shapeName="Other">
            <msink:sourceLink direction="with" ref="{FEC3D819-D333-4D83-9042-5C3897A71A70}"/>
          </msink:context>
        </emma:interpretation>
      </emma:emma>
    </inkml:annotationXML>
    <inkml:trace contextRef="#ctx0" brushRef="#br0">12966 6470 33,'0'-2'0,"0"-3"-4,0 4 1,0 0 6,0-3 8,0 0-2,0 2 17,0 1 7,0-1 8,0-2-13,0 4 24,0 0-5,0 0-19,0 0-14,0 0-9,0 0-4,0 0 1,0 0 8,0 0 9,0 0 5,0 0-3,0 0-6,0 0-5,0 0 0,0 0 1,0 0 2,2 0 2,0 0 1,1 0 4,2 0 6,4-4 2,1 2-3,1-2-5,4 4-3,1 0-1,-2-3 0,3 1-7,0 0-2,1 2-5,-1 0 3,2 0 0,0 0 1,-3 0 3,1 0 3,0 0 2,0 0 4,2 0-2,-5 4-5,5-1-8,-1-3 2,-3 0-2,6 0-2,-2 0 0,0 0 1,0 0 1,0-3-3,2 1 0,3 0 3,-3 0 3,0 0 2,-2 0 1,2 2 2,1-2-5,-3 2 2,2 0 0,0 0-2,-2 0-7,0 0 2,0 0-1,-2 0 0,2 0 2,-2 0-1,2 0 0,-1-4 2,1 3-2,0 1 1,-2 0-2,-1-2 0,-1 2 0,-4 0 0,1 0 3,2 0 9,-2 0-4,7 0 0,0 0-2,-2-2-5,2 0 0,0-2 1,0 4-1,0-3-1,-3-2 0,3 2 6,-2 1-6,-1 0 0,1 2 9,2-1-5,-3-2 2,6 3 2,-3-2 2,4 0-4,-1 0-2,1 0 0,6-3-3,-3 2 3,5-3-2,-5 1 1,4 0 1,-3-1 0,-6 2-1,0 4-1,-2-2-1,-4 2-1,-6 0 0,-2 0 2,-4 0-1,-3 0 2,2 0-2,-2 0-1,0 0 0,2 0 0,-2 0 1,0 0-1,0 0 1,0 0-1,0 0-2,0 0-1,0 0-8,0 2-7,0 0-3,0 4-10,0-2-12,5 2-27,-1-3-56,2 0-63,-2-3-130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27:13.44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3E7F14D-B785-4D84-91AB-68AECCE23A22}" emma:medium="tactile" emma:mode="ink">
          <msink:context xmlns:msink="http://schemas.microsoft.com/ink/2010/main" type="inkDrawing" rotatedBoundingBox="2638,12395 2732,15134 2682,15136 2588,12397" semanticType="verticalRange" shapeName="Line">
            <msink:sourceLink direction="with" ref="{5FC13CFC-4016-4A84-A095-D159C4F3E09A}"/>
          </msink:context>
        </emma:interpretation>
      </emma:emma>
    </inkml:annotationXML>
    <inkml:trace contextRef="#ctx0" brushRef="#br0">1402 9019 15,'0'0'21,"0"0"-4,0-1-7,2-3 1,-2 0 1,0 4 5,0 0 12,0 0-20,0 0-18,0 0 16,0 0 0,0 0-3,0 0 67,0 0-17,0 0-20,0 0-13,0-4-13,0 2 21,0 2-16,0 0-2,0 0-1,0 0-4,0 0-2,0 0-2,0 0-2,0 0 0,0 0 0,0 0 0,0 4 5,0 6 7,-2-4 3,0 2-1,-3 4 14,5-3-11,0-2-6,0 5-2,0-1 0,0 0 3,0 3-3,5-1-3,-3 2 0,0 0 2,0 0-3,1 0 2,-1 2-1,1-2 3,-3 0 0,0-3-2,2 6 1,-2-5 0,0 6 2,3-5-2,-3 0-1,2 4-3,-2-4 0,0 6 1,0-5-3,2 0 1,-2 0 3,2 2 1,-1-3 0,-1 4 2,2-6 2,-2 3-5,2-3 1,1 4-1,-1-2 2,2 4-4,-3-5 0,-1 4 0,0-4-1,0 2-1,0-4 0,0 5 1,0-4-1,0 4 1,0-1 0,0 2 0,0-2-2,0 4-1,0-4 0,0 2 3,0-2-1,0 1-1,0 0 0,-1-1-1,1 0 0,0 2 7,0 0-6,0-4 2,0 3-1,0 1-1,0 1 0,0-1 3,0 5-1,0 2-1,0-2 0,0 2 0,0-3-1,0 3-2,0 0 2,0-2 1,0 0-3,0 3 0,0-1 2,1 1 2,-1 0-4,0-3 1,0 2 1,2-1-2,-2 0 0,0-4 6,0-1-9,0 4 3,0-6 2,0 5 0,0-4-1,0-2 0,0 4 2,0-5-4,0 6 4,0-3 1,0-1-4,0 6 1,0-2 0,0-1 4,0 4-1,0-2-2,0-1 3,0 4-4,0 0 0,0-4 0,0 1 4,0 0-4,0-1 0,0-1 0,0 0 2,0-2-3,0 0 1,0 0 0,0-1 4,0 0-5,0-1 2,0 4 1,2-1 0,-2-3-2,1 3 0,-1-3 0,2 6 0,0-3 2,-2 2-3,2-2 1,-1-1 1,1 2-1,2 0 0,-3-3 1,1 4-1,0-2 0,-2 0 0,3-2 0,-3-2 0,2 1 2,1-2-2,-3 0 0,2 3 1,2-2 1,-4 2-1,1-4-1,3 1 0,-2 1 1,3-1-1,-4-5 0,-1 3 1,2-2-1,-2-1 1,0-1-1,4-1 0,-4 0 0,1 2 0,-1 1 0,2 2 2,0 1-3,0 3 1,-1 2 0,-1-1 2,0 2-3,0-2 2,0-2 0,2-1 0,0-4-1,-1 2 0,1-1 1,-2-2-1,0-2 3,4 0-4,-4 0 2,1 2-1,-1 0 0,0-1 0,0-2 0,0 3 0,0-4 0,0 0 1,0 2-1,0-5 0,0 3 1,0-3-1,0 2 0,0-3 0,0 0-1,-1 0-25,1 0-5,0 0-7,0 0-34,0 2-34,-6 1-52,1 3-69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" units="cm"/>
          <inkml:channel name="Y" type="integer" max="1652" units="cm"/>
        </inkml:traceFormat>
        <inkml:channelProperties>
          <inkml:channelProperty channel="X" name="resolution" value="100" units="1/cm"/>
          <inkml:channelProperty channel="Y" name="resolution" value="100" units="1/cm"/>
        </inkml:channelProperties>
      </inkml:inkSource>
      <inkml:timestamp xml:id="ts0" timeString="2023-12-06T10:30:08.166"/>
    </inkml:context>
    <inkml:brush xml:id="br0">
      <inkml:brushProperty name="width" value="0.06667" units="cm"/>
      <inkml:brushProperty name="height" value="0.06667" units="cm"/>
      <inkml:brushProperty name="color" value="#EEECE1"/>
      <inkml:brushProperty name="fitToCurve" value="1"/>
    </inkml:brush>
  </inkml:definitions>
  <inkml:traceGroup>
    <inkml:annotationXML>
      <emma:emma xmlns:emma="http://www.w3.org/2003/04/emma" version="1.0">
        <emma:interpretation id="{B7369CFC-3ED8-4B28-B8CA-83C09702812A}" emma:medium="tactile" emma:mode="ink">
          <msink:context xmlns:msink="http://schemas.microsoft.com/ink/2010/main" type="inkDrawing" rotatedBoundingBox="8189,3323 8628,2718 8903,2917 8465,3522" shapeName="Other"/>
        </emma:interpretation>
      </emma:emma>
    </inkml:annotationXML>
    <inkml:trace contextRef="#ctx0" brushRef="#br0">0 657,'521'-290,"-675"-77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2.05342" units="1/cm"/>
          <inkml:channelProperty channel="Y" name="resolution" value="32.14286" units="1/cm"/>
        </inkml:channelProperties>
      </inkml:inkSource>
      <inkml:timestamp xml:id="ts0" timeString="2023-11-20T11:58:21.52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DF7D0FB-7ADF-496F-A2B1-2E472C5710C3}" emma:medium="tactile" emma:mode="ink">
          <msink:context xmlns:msink="http://schemas.microsoft.com/ink/2010/main" type="writingRegion" rotatedBoundingBox="15358,16361 16115,16146 16223,16529 15467,16744"/>
        </emma:interpretation>
      </emma:emma>
    </inkml:annotationXML>
    <inkml:traceGroup>
      <inkml:annotationXML>
        <emma:emma xmlns:emma="http://www.w3.org/2003/04/emma" version="1.0">
          <emma:interpretation id="{4CB206FA-3FD0-4F8A-AB38-18686F60794B}" emma:medium="tactile" emma:mode="ink">
            <msink:context xmlns:msink="http://schemas.microsoft.com/ink/2010/main" type="paragraph" rotatedBoundingBox="15358,16361 16115,16146 16223,16529 15467,16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7F5386-AE95-4BE0-9325-1A7A4F75898F}" emma:medium="tactile" emma:mode="ink">
              <msink:context xmlns:msink="http://schemas.microsoft.com/ink/2010/main" type="line" rotatedBoundingBox="15358,16361 16115,16146 16223,16529 15467,16744"/>
            </emma:interpretation>
          </emma:emma>
        </inkml:annotationXML>
        <inkml:traceGroup>
          <inkml:annotationXML>
            <emma:emma xmlns:emma="http://www.w3.org/2003/04/emma" version="1.0">
              <emma:interpretation id="{6288F949-9B1A-4DD4-9833-CB318D5E1F63}" emma:medium="tactile" emma:mode="ink">
                <msink:context xmlns:msink="http://schemas.microsoft.com/ink/2010/main" type="inkWord" rotatedBoundingBox="15358,16361 16115,16146 16223,16529 15467,16744"/>
              </emma:interpretation>
              <emma:one-of disjunction-type="recognition" id="oneOf0">
                <emma:interpretation id="interp0" emma:lang="tr-TR" emma:confidence="0">
                  <emma:literal>Em</emma:literal>
                </emma:interpretation>
                <emma:interpretation id="interp1" emma:lang="tr-TR" emma:confidence="0">
                  <emma:literal>Ein</emma:literal>
                </emma:interpretation>
                <emma:interpretation id="interp2" emma:lang="tr-TR" emma:confidence="0">
                  <emma:literal>Ern</emma:literal>
                </emma:interpretation>
                <emma:interpretation id="interp3" emma:lang="tr-TR" emma:confidence="0">
                  <emma:literal>Emn</emma:literal>
                </emma:interpretation>
                <emma:interpretation id="interp4" emma:lang="tr-TR" emma:confidence="0">
                  <emma:literal>net.</emma:literal>
                </emma:interpretation>
              </emma:one-of>
            </emma:emma>
          </inkml:annotationXML>
          <inkml:trace contextRef="#ctx0" brushRef="#br0">0 24,'24'0,"24"-24</inkml:trace>
          <inkml:trace contextRef="#ctx0" brushRef="#br0" timeOffset="2165.5122">-263 216,'24'0,"0"0,0-24,0 24,0 0,0 0,0-24,0 24,-1 0,1 0,0 0,24-24,-24 24,0 0</inkml:trace>
          <inkml:trace contextRef="#ctx0" brushRef="#br0" timeOffset="846.0872">-95 96,'24'0,"-1"0,1 0,0 0,0 0,0 0,0 0</inkml:trace>
          <inkml:trace contextRef="#ctx0" brushRef="#br0" timeOffset="3154.5974">-479 311,'24'0,"0"0,0 0,24 0,-24 0,24 0,-24 0,0 0,24 0,-24 0,24 0,47 0,-47 0,24 0,-48-23,0 23,0 0</inkml:trace>
          <inkml:trace contextRef="#ctx0" brushRef="#br0" timeOffset="5776.916">-623 383,'24'0,"24"0,-24 0,0 0,0 0,0 0,0 0,0 0,0 0,0 0,0 0,0 0,0 0,0 0,0 0,0 0,0-48,0 48,0 0,0 0,0 0,0 0,-1 0,1 0,0 0,0-24,0 24,0 0,0 0,0 0,0 0</inkml:trace>
          <inkml:trace contextRef="#ctx0" brushRef="#br0" timeOffset="6794.5876">-71 407,'23'0,"1"0,0 0,0 0,0 0,0 0,0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0:51:53.870"/>
    </inkml:context>
    <inkml:brush xml:id="br0">
      <inkml:brushProperty name="width" value="0.05292" units="cm"/>
      <inkml:brushProperty name="height" value="0.05292" units="cm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00F59A2-B384-4853-8215-2F368AA1879E}" emma:medium="tactile" emma:mode="ink">
          <msink:context xmlns:msink="http://schemas.microsoft.com/ink/2010/main" type="writingRegion" rotatedBoundingBox="8918,12144 24854,12021 24902,18240 8966,18362"/>
        </emma:interpretation>
      </emma:emma>
    </inkml:annotationXML>
    <inkml:traceGroup>
      <inkml:annotationXML>
        <emma:emma xmlns:emma="http://www.w3.org/2003/04/emma" version="1.0">
          <emma:interpretation id="{CF2CC3C9-82AE-4827-9282-F3477AA6B1C4}" emma:medium="tactile" emma:mode="ink">
            <msink:context xmlns:msink="http://schemas.microsoft.com/ink/2010/main" type="paragraph" rotatedBoundingBox="9403,12131 24040,12069 24043,13013 9407,13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E0F6FF-D804-49E3-9BC8-BA698CF2D24D}" emma:medium="tactile" emma:mode="ink">
              <msink:context xmlns:msink="http://schemas.microsoft.com/ink/2010/main" type="line" rotatedBoundingBox="9403,12131 24040,12069 24043,13013 9407,13075"/>
            </emma:interpretation>
          </emma:emma>
        </inkml:annotationXML>
        <inkml:traceGroup>
          <inkml:annotationXML>
            <emma:emma xmlns:emma="http://www.w3.org/2003/04/emma" version="1.0">
              <emma:interpretation id="{015EBDD4-9ADB-477D-AC4D-4FC3411845FE}" emma:medium="tactile" emma:mode="ink">
                <msink:context xmlns:msink="http://schemas.microsoft.com/ink/2010/main" type="inkWord" rotatedBoundingBox="9403,12139 10440,12134 10443,12883 9406,12888"/>
              </emma:interpretation>
              <emma:one-of disjunction-type="recognition" id="oneOf0">
                <emma:interpretation id="interp0" emma:lang="tr-TR" emma:confidence="0">
                  <emma:literal>P=</emma:literal>
                </emma:interpretation>
                <emma:interpretation id="interp1" emma:lang="tr-TR" emma:confidence="0">
                  <emma:literal>Pr</emma:literal>
                </emma:interpretation>
                <emma:interpretation id="interp2" emma:lang="tr-TR" emma:confidence="0">
                  <emma:literal>P.</emma:literal>
                </emma:interpretation>
                <emma:interpretation id="interp3" emma:lang="tr-TR" emma:confidence="0">
                  <emma:literal>P:</emma:literal>
                </emma:interpretation>
                <emma:interpretation id="interp4" emma:lang="tr-TR" emma:confidence="0">
                  <emma:literal>Pu</emma:literal>
                </emma:interpretation>
              </emma:one-of>
            </emma:emma>
          </inkml:annotationXML>
          <inkml:trace contextRef="#ctx0" brushRef="#br0">0 208 112,'0'-5'0,"-1"-1"94,1-2-26,0 1-20,0-3-1,0 3-4,1-4-10,5-1-1,2 3-8,3-4-6,4-3 2,1 2 3,3-2 7,-2 1 7,0 6 2,2-3-4,-1 5 3,4-1-15,-1 3-3,7-1 1,-2 3-6,1-1-4,-1 2-2,2 2 0,-5 0 2,-3 2-2,-2 7 3,-3 6 2,-1 4 3,0 1 0,-2 7 0,-3 0-4,-4 3-6,0-2 0,-5-4-2,0 3-2,0-7-2,-2 2 3,-3-11 2,-4 8-1,-1-9 1,-2 2 1,-2-2-4,0-3 2,-1 0-2,-1-1 1,2-2-1,-3-3 2,1-1-2,-1 0-2,0 0 1,1-1-1,2-7-1,2 1 0,0-1 0,3-1-10,-1-1-1,1 2-6,2-2-5,2 0-13,2 2-12,3 3-22,0 0-32,0 1-22,10 2-20,1 2-31,2 0 6</inkml:trace>
          <inkml:trace contextRef="#ctx0" brushRef="#br0" timeOffset="-641.9883">4 170 20,'0'0'20,"0"0"1,0 0 1,0-2 4,0 2 5,0-2 0,0 1 10,0-5-4,0 4-17,3 0-9,1 1-6,-3-1-10,1 0 10,-2 1 130,0 1-90,0 0-21,0 0-5,0 0-2,0 0 2,0 0 8,0 0 12,0 0 5,0 0-2,0 0 0,0 0-6,0 0-5,0 0-5,0 0-3,0 0-3,0 0-3,0 0-5,0 0 1,0 0-3,0 0-4,0 8-5,2 1 3,0 4 2,1 5 2,1 2 1,1 2-1,0 2 4,4 8-2,-4 0 2,0 4-3,0-1-1,-3 1 1,-2 2-4,2-2-1,-2-4-1,0 0 1,0-3-1,0-3-3,0-4 0,-2-1 5,0 0-5,-1-4 0,-1-4 2,-3-2-2,-1-3 0,6 0 0,0-4 0,2-4-7,0 0-11,-1 0-4,1 0-4,-2 0-9,2 1-17,0-1-13,0-7-30,2-12-56,6-8-66,4-3-86</inkml:trace>
          <inkml:trace contextRef="#ctx0" brushRef="#br0" timeOffset="531.213">603 400 123,'-2'0'0,"0"-2"123,0 0-56,2 0 6,-1 1 3,1 1-15,0-1-14,1 1-21,1 0 2,2-3-10,3 3 3,3 0 4,6 0-2,-4-2 7,5 2-7,2 0-2,2 0 1,1 0 0,4 5-5,2-3-3,1-2-4,1 2-1,-1-2-4,1 0-2,-4 0 1,-1 0-4,-2 0 0,-4 0 2,-5-4-2,-2 4-1,-2-6 1,-4 6-47,-3 0-6,-3 0-29,0 0-7,-3 0-23,-10 1-13,-2 5-72</inkml:trace>
          <inkml:trace contextRef="#ctx0" brushRef="#br0" timeOffset="805.9367">584 633 442,'0'5'0,"0"0"43,5 1-27,0 6 30,4-5-5,1-3 16,7 0-1,1 0-1,4 1-14,2-3-9,4-2-6,-2 0-11,5 0-3,-7 0-3,4 0-7,-4-2 1,-1-2 0,-2 3-4,-4-1 2,-2 0-2,-4 2-53,-1 0-31,-3 0-59,-2 0-66,-1 2-53</inkml:trace>
        </inkml:traceGroup>
        <inkml:traceGroup>
          <inkml:annotationXML>
            <emma:emma xmlns:emma="http://www.w3.org/2003/04/emma" version="1.0">
              <emma:interpretation id="{9D0A0759-22E0-4676-9E99-C8802A61AC15}" emma:medium="tactile" emma:mode="ink">
                <msink:context xmlns:msink="http://schemas.microsoft.com/ink/2010/main" type="inkWord" rotatedBoundingBox="10921,12155 13863,12143 13867,13056 10925,13069"/>
              </emma:interpretation>
              <emma:one-of disjunction-type="recognition" id="oneOf1">
                <emma:interpretation id="interp5" emma:lang="tr-TR" emma:confidence="0">
                  <emma:literal>A1+Az</emma:literal>
                </emma:interpretation>
                <emma:interpretation id="interp6" emma:lang="tr-TR" emma:confidence="0">
                  <emma:literal>A1+A2</emma:literal>
                </emma:interpretation>
                <emma:interpretation id="interp7" emma:lang="tr-TR" emma:confidence="0">
                  <emma:literal>A1+AZ</emma:literal>
                </emma:interpretation>
                <emma:interpretation id="interp8" emma:lang="tr-TR" emma:confidence="0">
                  <emma:literal>Ai+Az</emma:literal>
                </emma:interpretation>
                <emma:interpretation id="interp9" emma:lang="tr-TR" emma:confidence="0">
                  <emma:literal>Az</emma:literal>
                </emma:interpretation>
              </emma:one-of>
            </emma:emma>
          </inkml:annotationXML>
          <inkml:trace contextRef="#ctx0" brushRef="#br0" timeOffset="15209.2673">1883 65 59,'0'-2'0,"-1"0"60,1-2-33,-2 3 5,0 1-11,2-2-1,-2 0-12,2 2 1,0 0-18,0 0 8,0 0 11,0 0 36,0 0-19,0 0-16,0-2-9,0 2 1,0 0 8,0 0 21,0 2 11,0 5-1,-3 4 2,-1 1-5,-1 4-1,0 2 0,-4 0-2,1 5 4,-4 0-11,-4 0-3,2 3-4,-3-1-5,0 5 4,-1 2-4,3 1-3,-4 4 0,0-3 1,0 1-6,-2-1-3,7-1 2,-3-3 1,-1-1-3,6-1-2,-3-3 1,3 0-4,1-4 0,3-1 1,1-1-2,-2-10 0,4-1 0,1-4 0,3 0 1,-1 0-1,2-4 0,0 0-1,0 1 0,0-1-3,0 0-6,0-1-4,2-14-3,6 1-6,3-11-8,-1 1 2,2-4 4,0-1 2,-3 1-5,1-2 4,-1 0 2,1 0 6,-1 3 10,1 1 7,1 0-2,-1 3-1,2 0 1,-1 1-3,2 1 2,-2 0 2,-1-2 0,4-1 0,-2 4 0,0 0-1,2 4 0,-7 0 1,-2 3 2,-1 0-1,1 2 0,-2 2 3,3 1 3,-5 0 3,3 0 2,-1 3-2,-1-1-1,-2 3 1,2 0-3,-1 1 1,-1 2-3,0 0-1,0 0 6,2 0 1,2 10 6,-1-2 9,-1 9 0,1 0-11,-1 1-6,3 3-3,0-4-2,2 4-2,-2-2 0,6 2 1,-1-1 0,2 3 2,-1 2 1,3-1 3,-1 2 2,0-1-2,0 5-1,1 0-1,-2 0 0,-1 3-4,-3-5-3,3-2 0,-3-2 2,3-1-2,-4-6 0,3 2 1,1-6-1,-1-1 0,-1 1 0,-1-5 0,1 0 0,-1-4 0,-4 0 0,1 2-1,2-3-7,-5 4-5,0-6-2,-2 2-8,0-2-10,-7 4-13,-4-3-37,-4 3-51,-4-4-87,-4-1-90</inkml:trace>
          <inkml:trace contextRef="#ctx0" brushRef="#br0" timeOffset="15524.1475">1634 504 308,'-12'-2'0,"3"2"72,-3 0-29,9 0 11,1 0-1,2-5-21,0 5-4,0-1-11,7 0-3,3-1 10,4 2 5,5-3 1,0 3 3,5-1-4,2 1-4,-3 0-6,3-2-1,-2 2-3,0 0-2,2-2-6,-1 1-3,0-1-4,3 0 0,0 0 5,-4-2-8,0 0 3,-5 0 0,-1 0-42,-6 4-15,-4 0-26,-6 0-19,2 0-18,-4 0-45,1 8-8</inkml:trace>
          <inkml:trace contextRef="#ctx0" brushRef="#br0" timeOffset="16047.3067">2229 606 259,'2'0'0,"5"-2"87,-3-1-64,4 0 21,-1-5 2,-3 3-1,4-3-3,1 1-9,1-3-2,1-1 2,1-3-13,-4 2-5,5-1-6,-7-4-6,5 2 0,-3-1 1,3 4-3,-6-4 0,2 5 0,-4-2 0,1 5 1,-4 0 8,0 6 5,0-3 7,0 3-1,0-3-12,0 5-2,0-4-3,0 4-2,0 0-1,0-2 0,0 0 1,0 2 1,0 0 1,0 0 2,0 0 0,0 0 2,0 0-3,0 0 0,0 0-2,0 6 2,0 5 4,0 2 5,0 3-1,0 2-1,3 5-2,3 7 1,0 0 1,1 4 3,-3-2-3,5 2-2,-1 2 2,1-4-5,-1 2 1,-2-6-3,-1-1-1,4 0-3,-4-4 1,2-2-1,0 0-1,-4-4 0,2-2 1,-1-4-1,1-3 0,-3-2 0,-2-4 0,0 0 0,0-2-21,0 1-20,-9-1-28,-1 0-76,-1 0-113,-4-7-186</inkml:trace>
          <inkml:trace contextRef="#ctx0" brushRef="#br0" timeOffset="17117.4625">2621 482 245,'-4'0'0,"1"-4"89,-3 2-72,5 2 14,-3-2 10,1 2-6,3 0 8,0-4-2,0 4-6,0 0-9,0 0-12,7-2-3,3 0 3,6 2 10,-3 0 0,7-2-1,0 2-3,-1-2 2,7 2-5,-3 0 2,4-3 0,1 3-5,0-4-6,1 1 2,4 1-4,-5 0-3,0-2 1,-1 0-3,-3 0 0,2-2-1,-5-1 0,-2 2 0,0-3 2,0 2-3,-7 4-15,-5-2-13,-3 2-19,-2 2-20,-2 0-3,-2-2-4,-5 2-32,-5 0-54,-2 0-16</inkml:trace>
          <inkml:trace contextRef="#ctx0" brushRef="#br0" timeOffset="17477.3673">2828 286 267,'-10'-3'0,"-1"2"151,3 1-98,1 0 7,3 0-2,-4 0-3,4 0-6,-1 1-7,3-1-6,1 0-4,1 0-8,0 0-3,0 3-5,1-3-11,-1 4-2,6 2 3,0 6 3,3-4 5,0 5 1,-1 4-1,3-1-3,-3 3 0,-1-1-3,6 5 1,-8-6-1,5 2-2,-5 6-3,0-5 0,2 1-1,-3 1-1,-2-3 2,1-4-3,-1 3 0,-2-6 0,0 0 1,0-1-1,0-2 2,0 3-3,0-6-23,3 3-7,2-7-17,-1 2-7,-2 0-24,1-4-23,-1 0-6,6 0-17,-1-8-52,2-3-67</inkml:trace>
          <inkml:trace contextRef="#ctx0" brushRef="#br0" timeOffset="18232.5094">3446 229 314,'0'-2'0,"0"-2"87,0 4-44,0-2 20,0 2-2,0 0 1,0 0-6,0 6-16,-3 4-14,1 7 6,-3 5-1,1 5-2,-1 3-6,-5 0-5,4 0-1,-2 0-4,1 4 2,2-4-3,-2 0-1,0 0-3,3-4-3,-3 0-2,0-8 1,4 3-2,-6-4-3,2-2 2,2-4 0,0 0 1,3-5-2,2-4 0,0-2 0,0 0 1,-1 0-1,-1 0-4,2 0-3,0-6 1,0-8-10,0-5-9,0-6 1,9-2 5,-3-3 4,7 0 0,-7-4-5,7-1-14,-5-1-4,6-4-1,-5 1 0,1-7 3,-3 3 4,3 4 13,-3 1 10,7 2 4,0 3 2,0 3 4,0 6-2,1 4 1,-1 5 0,-2 3 2,0 2-2,-6 7 24,2-1 0,-4 4 8,-1 0-2,2 0 2,-1 6-5,4 3 8,-4 8-6,-1 0-1,6 8-6,-5-2 0,2 2-4,3 2-6,-4-1-1,4 1 1,0-2-1,-1 3-1,3-6-2,-1 5-2,0-3 0,3-1-2,-5 1-1,3-1-3,-3-1 0,4 1 1,-5-6-1,5 1 1,-1 2-1,-1-3 0,-3 1 0,0-3 0,-2-2 0,-3-1 0,0-2 0,-1-1 0,-1-4-22,0-1-2,0 2-5,-8 4-10,-3-3-11,1-3-38,-4 1-29,-1-3-20,-3 2-52,1-4-27</inkml:trace>
          <inkml:trace contextRef="#ctx0" brushRef="#br0" timeOffset="18548.7494">3385 436 235,'-6'-6'0,"4"0"141,2 5-105,0-6-5,2 5-9,4-4-12,5 2 6,3 0 17,3 0 3,-1 1 2,3-1-2,5 1 2,-2-1-8,3 4 3,-3 0-7,-1 0-8,1 0-2,-3 0-8,2 0-2,-2 0-5,-2 0 1,-3 0-3,0 4 2,-2 2-2,-3-2-10,0 2-21,-4 2-29,-3 2-28,3-2-24,-4 0-30,3 0-41</inkml:trace>
          <inkml:trace contextRef="#ctx0" brushRef="#br0" timeOffset="18972.0181">3867 459 316,'10'-4'0,"0"-7"61,8 3-42,-1 0 16,0 0-1,4-2-3,2 4 3,-4-2 0,1 5 3,1-1 0,-2 1-2,2 2-6,-4 1-2,1 0-6,-3 0-1,-6 4 1,3 1 0,-7 1-9,4 2 0,-4 2-2,-5-2 3,0 2-4,0 4 1,0-5 2,0 8 0,-7 0 0,-5 0 0,-2 1 0,2 3 0,-2 0 0,-2 0 0,4-3-5,2 2 4,-2-4-1,7 4-1,-1-4-5,5-2 1,-3 1-1,4-3-1,0-2 1,4-1 1,3 4 0,7-5 1,-4 3-1,7-5 2,2 2-5,4-5-1,6 2 0,1-5 0,2 0-2,3 0-21,0-5-7,-1 2-16,-1-3-36,2 3-54,-6-2-123,-1-3-177</inkml:trace>
        </inkml:traceGroup>
        <inkml:traceGroup>
          <inkml:annotationXML>
            <emma:emma xmlns:emma="http://www.w3.org/2003/04/emma" version="1.0">
              <emma:interpretation id="{0E59248F-BC06-4503-BE4F-2C95228E89FB}" emma:medium="tactile" emma:mode="ink">
                <msink:context xmlns:msink="http://schemas.microsoft.com/ink/2010/main" type="inkWord" rotatedBoundingBox="14055,12403 14789,12400 14791,12696 14056,12699"/>
              </emma:interpretation>
              <emma:one-of disjunction-type="recognition" id="oneOf2">
                <emma:interpretation id="interp10" emma:lang="tr-TR" emma:confidence="0">
                  <emma:literal>=</emma:literal>
                </emma:interpretation>
                <emma:interpretation id="interp11" emma:lang="tr-TR" emma:confidence="0">
                  <emma:literal>€</emma:literal>
                </emma:interpretation>
                <emma:interpretation id="interp12" emma:lang="tr-TR" emma:confidence="0">
                  <emma:literal>#O</emma:literal>
                </emma:interpretation>
                <emma:interpretation id="interp13" emma:lang="tr-TR" emma:confidence="0">
                  <emma:literal>#o</emma:literal>
                </emma:interpretation>
                <emma:interpretation id="interp14" emma:lang="tr-TR" emma:confidence="0">
                  <emma:literal>NE</emma:literal>
                </emma:interpretation>
              </emma:one-of>
            </emma:emma>
          </inkml:annotationXML>
          <inkml:trace contextRef="#ctx0" brushRef="#br0" timeOffset="30889.4888">4661 339 0,'0'0'0,"-4"0"26,1 0-8,3-3 7,-3 3 0,3-1-3,0 1-2,0 0-7,0 0 1,0-2-5,0 2-2,1-4 2,-1 2-7,0 0-3,0-1 2,0 2 86,0-1-25,0 2-25,0 0-11,0-2 0,0 2 2,0 0 0,0 0-3,0 0-3,0 0-1,0 0-2,0 0-4,0-1-2,0 1 1,0 0 0,0 0-3,0 0-5,0 0-1,5-3 0,-3 3 0,0 0 4,1 0-1,-1 0 2,2 0 3,6 0 1,-3 0-2,3 3-1,1-3 2,2 0-1,5 1-2,-1 1-2,4-2 1,1 0 0,1 0 4,8-2-2,-3-3-3,3-1-1,3-3-2,1 1 1,-5 0-1,4 3 3,-10 0 0,4 3 1,-5 0-3,-4 2-1,0 0-1,0 0-2,-2 0-3,0 0 2,-3 0 1,-4 0-2,3 0 0,-6 0 0,1 2 0,-3 2 0,-1-2 0,-1-2-16,-1 0-5,-2 0-15,0 0-17,0 0-29,0 0-13,0 0-16,-3 0-83,-6 0-79</inkml:trace>
          <inkml:trace contextRef="#ctx0" brushRef="#br0" timeOffset="31548.8086">4860 535 104,'-2'0'0,"0"0"34,2 0-31,0 0 16,0 0 7,0 0 26,0 0 12,0 0 6,0 0-16,0 0-4,0 0-12,0 0-9,0 0-8,0 0-6,0 0-4,0 0-5,0 0-1,-1 0 0,1 0 3,-4 3 2,1-1-1,-4 0 6,3-2-2,-2 3-2,-5-1-2,2 0 0,-4 1 2,1-3 2,3 1 1,-2 1 6,6-2-6,2 2 0,-1-2-9,-1 3-2,0-2-2,3-1-1,1 0 0,-1 0 3,0 0-2,2 0 2,0 0 0,0 0 0,0 0-1,0 0 2,-2 0-2,2 0 1,0 0 0,0 0 4,0 0-2,0 0 1,0 0-2,0 0 1,0 0-6,2 0 1,2 0 0,1 0 2,7 0 1,-2 0-1,2 0 0,4 0 1,1 0-2,2 2 5,2-2-1,2 0 1,-1 0 2,9 0 0,2 0 0,-4 0-4,6 0 3,1 0 0,-1-2-3,0 1-3,1-4 2,-7 2-3,3-2 0,-6 0 2,1-2-1,-3 5 1,-1-3-2,-2 2 0,-6 3 0,-1-2 2,-7 2-2,-7 0 0,0 0-1,0 0 1,0 0-20,0 0-1,0 0-5,-5 0-12,-7 0-40,-2 4-51,4 2-26,-4-1-53,8-1-41</inkml:trace>
        </inkml:traceGroup>
        <inkml:traceGroup>
          <inkml:annotationXML>
            <emma:emma xmlns:emma="http://www.w3.org/2003/04/emma" version="1.0">
              <emma:interpretation id="{BD1BBF42-6174-4DDE-8D3E-8D1F1421EC4E}" emma:medium="tactile" emma:mode="ink">
                <msink:context xmlns:msink="http://schemas.microsoft.com/ink/2010/main" type="inkWord" rotatedBoundingBox="15249,12106 24040,12069 24043,12975 15253,13012"/>
              </emma:interpretation>
              <emma:one-of disjunction-type="recognition" id="oneOf3">
                <emma:interpretation id="interp15" emma:lang="tr-TR" emma:confidence="0">
                  <emma:literal>0,0918+0,0918=0,1836</emma:literal>
                </emma:interpretation>
                <emma:interpretation id="interp16" emma:lang="tr-TR" emma:confidence="0">
                  <emma:literal>0,0918+0,09/8, 0,1836</emma:literal>
                </emma:interpretation>
                <emma:interpretation id="interp17" emma:lang="tr-TR" emma:confidence="0">
                  <emma:literal>0,0918+0,09/8: 0,1836</emma:literal>
                </emma:interpretation>
                <emma:interpretation id="interp18" emma:lang="tr-TR" emma:confidence="0">
                  <emma:literal>0,0918+0,09/8? 0,1836</emma:literal>
                </emma:interpretation>
                <emma:interpretation id="interp19" emma:lang="tr-TR" emma:confidence="0">
                  <emma:literal>0,8988+0,09187 0,1836</emma:literal>
                </emma:interpretation>
              </emma:one-of>
            </emma:emma>
          </inkml:annotationXML>
          <inkml:trace contextRef="#ctx0" brushRef="#br0" timeOffset="38353.9826">8363 423 439,'0'0'0,"0"0"132,5 0-132,0 0 0,2 0 0,5 0 3,0 0 21,11 0 8,-1 0-1,1 0 18,6-9-2,-1 3-5,5 2-8,1-4-7,1 5-9,0-1 0,-3-3-7,0 1-1,-1 2-5,-4-2 0,1 0-1,-4 1-4,1-1 0,-3 1 3,-1 1-4,-2 0 0,-5 3 1,-6-4 0,-1 5-36,-3 0-8,-4 0-18,0 0-22,-2 0-12,-8 0-22,-2 0-69,-4 0-61</inkml:trace>
          <inkml:trace contextRef="#ctx0" brushRef="#br0" timeOffset="38608.011">8647 179 536,'-2'0'0,"-2"0"131,3 0-127,1 5-2,-2 4 10,2 2 22,0 6 20,0 4-10,3 2-4,3 1-6,4 6 0,-5-1-6,4 1-7,-6-2-8,4 0-3,0-3-7,-2 1-1,0 1-1,-5-4 2,4 5-3,-4-6 0,0 0-16,0 0-16,0-2-40,0 3-57,0-4-124,-4-7-180</inkml:trace>
          <inkml:trace contextRef="#ctx0" brushRef="#br0" timeOffset="39503.3512">9019 276 453,'-2'8'0,"0"5"51,2 6-45,0 1 20,0 4 3,0-4-5,2 2 5,5-1 5,1-8 0,3 5 2,4-8 0,-1 4-1,2-3-7,1-4-3,2 5-1,0-5-6,-1-3-3,-3 0-5,2-4-2,-1 0 0,1 0-3,-3 0 1,2 0-1,-4-4 1,2-3-3,1-5 1,1-1 0,-4-2-2,3 0-2,-1-4 0,2 4 1,-6-8-1,-1 3 1,-2-1-1,-4 1-13,1-2 4,-4 2 0,0 2 0,-5 0 3,-4 3-3,-3 2-8,0 1 8,-2-1 4,-3 2 1,1 1-2,0 3 3,-1 1 6,0 4-6,1 2 6,1 0 9,-3 0-9,3 2 3,-3 4-3,3 3-3,5-1 0,-4-1 0,2 3 0,3-3 0,2 1-1,0 2 1,2-3-2,1 4-6,4 5-20,0-6-6,0 4-6,2 1-15,2-5-3,6 8-14,2-4-14,0-2-21,0 2-43,4-2-42</inkml:trace>
          <inkml:trace contextRef="#ctx0" brushRef="#br0" timeOffset="39773.0309">9559 489 557,'0'0'0,"1"0"176,1 0-163,-2 1 2,2 5 4,1 2 2,1 5 2,3-3-8,-6 1-5,1-2-1,2 4 2,-1-3 0,0-1-4,3 3-3,-5-4-3,3-1 2,-4-2-2,2 1-2,-1 0-21,-1 0-8,2-4-17,-2 1-25,2-3-35,-1 0-12,5 0-61,-6 0-53</inkml:trace>
          <inkml:trace contextRef="#ctx0" brushRef="#br0" timeOffset="40405.0509">9839 340 555,'0'2'0,"0"3"70,0 3-65,0 5 19,0 1 19,-2 2-8,2 4-15,0-2-4,0 0 0,0-2 7,5-2 3,1-3-5,2 2-1,3-4-4,-1 1-3,0-2 2,-1-1-3,3 0-2,-1-4-4,-1 0 0,0-1 0,1 1-2,1-3 0,2 0-1,-2-3 1,3-2-3,1-5 1,-1-4 0,3 1-1,1-5 1,0 5-3,-7-9 2,-2 8 0,1-6-1,-4 2 1,0 1-1,-6-2-3,1-1 2,-2-1-9,-2 4 3,-6-4 0,-4 5-4,-2-2 8,0 3 3,-3 0 0,1-2 1,-1 4-1,-2 1 0,0-3 0,0 9-1,0-1 3,3 5-1,-1 2-2,1 0-2,0 0 0,3 4-10,1 1 0,1 1 0,1 2-1,1 1-2,2-1-6,2 1-8,2 0-21,1 1-10,2 0 1,0-1-7,0 2-12,2-1-34,6-1-33,3-1-28</inkml:trace>
          <inkml:trace contextRef="#ctx0" brushRef="#br0" timeOffset="41044.2553">10467 251 287,'7'-12'0,"0"0"91,0 2-53,-5-4 10,-2 4-2,0-4-7,0 3 5,-2 0 6,-5-2 3,-2 3-4,-1 1-9,1 1-2,-1 3-11,-2 1-7,-2 2-10,-7 2-7,2 0 2,-2 0 1,2 2-3,-1 7 3,2 4 3,1 3-6,3 1 4,0-1-2,6 2 0,2 2 1,1 0-1,5 0 2,-2-1-2,2 0-4,2-2-1,5-4 0,2 1 0,1-4 0,-1 0 0,-1-6 1,3 1-1,-2 1 0,3-6 0,-2 2 0,6 0-12,1-2 6,2 0-1,2-10-5,1-3 3,2 0-6,-1-2-5,-2 1 4,-1 0 5,-6-4 5,0 2 1,2-3 3,-6 6 3,1 3-1,-3 1 0,-1 1 1,-3 6-1,-3 1 9,-1-1 5,0 2 2,0 0 1,0 0 0,0 0-2,0 0 0,0 2-3,0 5-5,0 2-1,0 3 2,-1 3 0,-3 2-3,2 3 3,-3-2-1,2 0-1,-1 5-2,3-2 3,-3 2-4,4-3 3,-7 4-1,5 1-1,1 0 0,-1-1-1,2-1-3,0-1 0,0-2 1,0-4-1,0 0 0,0-6 1,2 2-1,-2-2-2,1-3-6,-1-2-10,0-1-2,0-2-4,0-2-9,0 0-15,2 0-17,2 0-28,-1-9-39,-3 0-64,7-11-135</inkml:trace>
          <inkml:trace contextRef="#ctx0" brushRef="#br0" timeOffset="41345.1495">10860 180 674,'-2'7'0,"-1"3"45,-1 7-45,1 0 21,-1 3 17,-3 2 6,6 0-4,-1 5-9,2 2-6,0 0-2,2 1-7,3-2-4,2 0 1,-5-1-3,1-3-5,1-1-2,-1-6-2,-3-1-1,0-2 0,0 0 0,3-4 0,-3-4-2,0 4-8,0-4-7,0-1-5,0-1-13,0-3-6,0 1-20,0-2-19,0 0-28,0-2-2,0-7-73,4-6-68</inkml:trace>
          <inkml:trace contextRef="#ctx0" brushRef="#br0" timeOffset="41893.3929">11081 217 301,'-5'0'0,"4"0"77,-1 2-74,0 2 8,2 2 21,0 2-1,2 1 9,5 2 6,5-1-1,0 2 6,4 0 3,-1 3-4,2-2-15,1 1-11,1 1-3,-2 3-5,4 1 2,-2 0 4,0 3-1,0 2-4,-7-4-2,0 0-4,-1 2-1,-4-7-2,-4 1 0,0-4 1,-3-1-3,0-4-2,0 1-1,-1 1 2,-4-4-1,-2 1 4,-7-3-3,2 0-2,-7-1 1,1-2-4,-2 2 0,2-2-7,1 0 6,3 0 0,0-8-1,4-4-1,-2 0-1,0-1 0,5-1-1,0-5 1,7 1-1,-2-2 1,2 1 0,0-2 1,2 2-5,6 1 3,1-2-3,1-4-2,1 1 7,3 5 0,1-3-4,4-2-2,0 5 1,0-4 0,0 2 1,0-1 3,-3 4 1,0-4 5,-4 6-4,-2-2 4,-5 7-2,4-2 0,-6 4 0,-1 0 2,-2 3-1,0-3 3,0 5-2,0-2-1,0 4 2,0-3 8,-5 1-6,-4 2-4,1 1-2,-6 0-9,-5 0 4,-2 9-16,-7 7-27,-1-2-33,-1 6-42,3-3-67,-3-2-133</inkml:trace>
          <inkml:trace contextRef="#ctx0" brushRef="#br0" timeOffset="42595.0488">11578 354 572,'9'0'0,"-4"-3"108,5 3-89,-1-2 23,1 1-1,-4 1-2,6 0-19,-2-1-7,7-2-3,1 1 0,3 0 0,-2 1 0,0-3-4,1 2-1,-1-6-5,0 4 0,0 0 0,-1 3 1,-3 1-2,-1 0-1,-7 0-20,0 0-19,-5 0-24,1 0-30,-1 0-22,-2 1-10,0 4-32,-9 0-19</inkml:trace>
          <inkml:trace contextRef="#ctx0" brushRef="#br0" timeOffset="42833.5048">11627 496 388,'0'4'0,"0"2"66,3 0-16,7-1 10,-3 0-18,7-4-2,-2 1 0,7 0 0,0-2-7,4 0 1,1 0-5,-5 0-7,5 0-8,1 0-7,-6 0-4,5 0-2,-5 1-1,0 2 0,-2-1-47,-6-1-18,3 3-55,-8-4-86,0 0-186</inkml:trace>
          <inkml:trace contextRef="#ctx0" brushRef="#br0" timeOffset="35176.7725">5942 95 199,'-2'0'0,"0"0"11,2 0-6,-2-2 88,1 1-13,1-1-39,-2-1-5,2 0 0,0-2 2,0 4 7,0 1 1,0-2-6,0 2-11,0 0-1,-2 0-5,2 0-10,0 0-8,-3 0-1,-2 6-4,-1 10 0,-2 6 15,-3 2-2,-3 2 1,8 1 2,-3 3-5,0-4-4,9 0-5,0 1 2,0-3-1,0-3 2,4-2 2,6 3 0,-1-4-1,1-2 0,0 2 0,4-3-4,-2 0 0,-1-2 0,1-3 0,0 3-1,2-6 0,0-1 1,1-4-1,-1-2 5,-3 0 6,4 0-4,1-3-5,-2-5 1,-2-6-2,2 4 2,-1 0-4,-4-6 0,5 4 5,-5-4-3,3 0-1,-5-6-1,1 0 0,-1 0 0,-3-3-4,-3 1-2,6-5 2,-7 4 0,0-1 1,0 2 2,0-1-2,-7 4 0,2-4 0,-4 1-2,-1 2 0,-4-1 1,4 6 2,-4 0-1,4 2-1,-2 4 8,-2 1 9,3 2-8,-3 2 2,-1 3-1,1 0-6,2 3 0,-4 0 6,1 8-7,-3 0 2,1 4-2,0 3 0,0 2 0,3 2 2,-2-2-2,2 0 3,7-1-4,-3 1 0,5 0 2,1-2 0,-3-1-5,7-3-8,0 6-21,0-5-12,0 4-26,14 0-28,2-2-21,3 4-22,0-6-28</inkml:trace>
          <inkml:trace contextRef="#ctx0" brushRef="#br0" timeOffset="35499.7668">6426 508 397,'0'7'0,"2"0"88,3-2-27,0 1 4,-3 3-11,1 1-4,1-1-12,-2 2-10,1-2-4,4 3-9,-4-4-6,1-2-1,-4 2-5,3-2-1,-1 2-1,3-6 0,-5 0 0,0-1-2,0-1-31,0 2-14,0-2-48,0 2-33,-7-2 2,0 0-73</inkml:trace>
          <inkml:trace contextRef="#ctx0" brushRef="#br0" timeOffset="36063.3868">6561 249 416,'0'4'0,"0"2"25,0 8-24,4-6 2,-1 6 0,1 0 1,2-2 20,0 3 28,2 0-5,-1 0-3,4-3-3,-3 4-4,4-4-10,-1 0-9,4-4-3,-4-2-6,-1-2 5,2-2-1,2 2-1,-4-2-2,6-2-1,-2 0-3,-5 0-3,6 0 1,-1-6-1,-2 0-1,4-3 0,-6 0 1,-1-1 0,1-2 3,-3-4-5,5 3 0,-5-3 0,-4-4 1,3 2 0,-5-2-1,-1 0-1,0 0 0,-7 0 0,-1-3-7,-3 1 2,3 1-1,-4-4 3,-4 11 4,4-6-2,-5 8-2,1-1 5,1 2 12,-5 2-14,0 2 0,1 3 19,-2 2-15,0 0 3,2 2-6,-2 0 2,4 4-2,1 2-1,-1 1 0,0 2 0,8-1-3,-3 0 2,9 1 1,1 0-44,-2 3 5,4 0-20,0 2-4,2 1-10,3-2-21,1 6-14,6-4-16,1 2 2</inkml:trace>
          <inkml:trace contextRef="#ctx0" brushRef="#br0" timeOffset="36749.6015">7198 242 250,'2'-7'0,"1"-1"85,1 0-81,3-3 11,-4 0 11,0 1-5,-3-3 9,0 0 11,0-2-3,0 2-6,2-3-3,-2 2 3,0 1-5,0 1 1,0 2-1,-2 3 4,-6 0 9,-3 3-2,3 2-17,-4-2-7,0 4-4,-6 0-4,3 0-2,-1 0 10,1 6-5,2 5-1,-2 6-5,3 0-2,1 2 1,-4 3 2,6 1 1,-1-2 1,6 0-3,-3 1-1,6-3-2,1-4 0,0 3 0,0-9 0,0-1-1,1 1 1,5-4 0,-3-2 0,6-2 5,-1-1-4,-1 0-2,5 2 1,-1-2 0,1 0 0,3-3-5,1-9 0,0-1-1,1 4-7,-2-7-5,-1 3 0,0-2 5,0 1 5,-4 0 6,4 2-7,-2 1 6,-5 1 1,-2 5 2,2 1 0,-1 0-1,-5 2 1,1 1 4,0 1 2,-2 0 6,0 0 1,0 0 0,0 0-5,0 5-2,0 2 11,0 3 3,1 7-6,3-2-7,-4 6 2,0 1 0,0 3 2,0 2 2,0-3-3,0 8 1,0-2 0,2-1-4,-2-1-2,0-4-1,0 1 1,0 2-2,0-6 0,0 1-2,0-6 1,0 2-2,1-6 0,-1-2 0,0 2 0,0-5 0,2-4 1,-2-1-2,0-2-18,2 0 3,-2 0-4,0 0-9,2 0-12,-2-5-11,0-6-53,0-7-87,1-2-87</inkml:trace>
          <inkml:trace contextRef="#ctx0" brushRef="#br0" timeOffset="37081.4421">7553 128 554,'0'1'0,"0"3"77,0 1-80,2 3 6,1 7 35,-1-2 10,-1 8-5,1 1-10,2 3-3,-3 0-1,5 3 2,-1-1-3,-5 0-3,1-2-9,1 1-7,2-3-2,-3 2 0,5-7-4,-3 3 0,1-8-1,1 2-3,-4-2 2,3-3-1,-2-3-2,1-3-4,-1-4-11,0 0-11,-1 0-12,-1 0-12,2 0-26,1 0-21,4-7-19,0-10-91,-2-6-93</inkml:trace>
          <inkml:trace contextRef="#ctx0" brushRef="#br0" timeOffset="37620.6668">7807 103 425,'-2'0'0,"1"3"84,-3 3-83,4 6 7,0 0 18,0 4 7,0 0 7,9 3-5,1-2-3,2 8 8,4-5-3,1 6-4,4-4-5,0 0-8,0 6 1,-2-5-3,0 1-1,0 0-1,0-2 2,0-3-3,-5 4-1,-4-3-2,-1 1-3,-1-1-1,-4-2-1,-1-2-5,-3 0 0,0-3-1,0-2 0,-10-1 2,-4-1 0,-2-3 1,-3-1 1,-3 3-5,1-4 0,-3-2 0,1-2-15,1 0 10,3 0 1,2-10-3,-1 1 1,3 0 3,4-5-7,3 2 1,2-2 0,1-2-3,0 2 1,3 0-1,2-2 0,0 0 3,7-1 7,2 2 0,1-2-1,2 1 3,2 0 0,4 3 1,-1-4-1,-2 0 0,3-2-1,1-2 1,0 2 0,3-1 0,1-6 0,-4 3 0,-2-1 1,-1 1-1,-4 2 0,-2 0 2,-3 8-1,-5 0-1,-2 3 0,0 3 21,0 0-9,0-1-2,-9 2 0,-1-2-9,-6 3-2,-1-3 2,0 0 7,-6 7 2,1-6 2,3 4-7,-4 2-5,1-5 0,1 6 0,-3 4-32,1 10-19,2 10-38,2 3-90,0 4-99</inkml:trace>
          <inkml:trace contextRef="#ctx0" brushRef="#br0" timeOffset="45371.2483">12443 76 258,'-8'-6'0,"-3"3"39,6-3 22,-7 4 14,5-1-4,-1 3-10,-3 0 2,-1 0-7,3 1 2,-4 10-18,0 5-11,1 3-10,-2 6-1,1 4 4,4 3-1,0 2 2,6 4-5,1-2-4,2 3-1,0-1 0,0-4-2,2 0 0,3-4-5,4-5-1,-1 3-1,3-6-1,3-3-1,-7-6 1,1-1-1,3-2-2,-5-5 0,3-4 0,-4 1 0,6-2 0,-4 0-2,1 0 3,4-2 6,4-6-7,3-10 0,4 2 1,-3-4-4,1-3-1,0-6-2,-4 4 0,0-3 0,-1 2-6,0-2 3,-6-3-2,0 3 2,-1 0-3,-4 5 3,-1 0 5,-4 1 2,0 1-1,0 4-2,-11 0 2,4 0-3,-5 0 6,-2 3 0,1-2 3,-5 2-3,3 3 0,-3 2 7,1 1 1,3 5-4,-1-5-1,1 6-4,-2 1-3,6 1 6,-2 0-4,1 5-4,3 5-6,1 5-14,-4 5-9,6 2-3,-2 0-8,0 2-9,6 5 2,1-1-26,0 0-24,0-3-27,0 3-8,3-7-77</inkml:trace>
          <inkml:trace contextRef="#ctx0" brushRef="#br0" timeOffset="45941.9615">12726 604 283,'0'0'0,"0"2"64,0-2-10,1 0 25,1 0 6,-2 0 10,0 0-7,0 0-20,0 0-15,0 0-10,0 0-5,0 0-11,0 0-6,0 0-4,0 0-3,2 0-7,-1-3-5,1-7-1,2 2-1,-1 0 0,1 3 0,-4-1 0,0 3 0,0 1 0,0 1 0,0 1 0,0 0 0,0 0-5,0 0 2,0 0 0,0 0 0,0 0 1,0 0-1,0 0 1,0 0-4,0 6 5,0 1 1,0 1 0,0 2 1,0-2-1,0-3 0,0-2 0,0 3 0,0 0 0,0 4 0,0-5 0,0 1-10,0-3-16,0 3-17,0 0-31,0-2-51,0-1-79,3-3-101</inkml:trace>
          <inkml:trace contextRef="#ctx0" brushRef="#br0" timeOffset="46690.8252">12938 424 183,'4'-7'0,"1"1"89,0-2-71,-1 0 22,4-1 18,-1-4-16,-3 0-10,-1-2 3,2-2-2,1 3 0,-5-2-3,3 0 5,-2-2-1,-2 1 1,1-2-8,1 0-3,1 2-8,-3-2-6,2 6 0,-2-2-1,0 4-4,0 2 4,0 1 13,0 4 11,0 4-5,0 0-9,0 0-8,0 0-5,0 0-2,0 0-5,0 0 2,0 4-2,0 4-2,0-2 3,0 2 3,0-4-3,0 4 0,0-3 0,0-3 1,0 2-1,0-2 0,0 1 0,0-1 0,0 4 0,0 4 1,0 1 2,0 0 6,0 10 0,0-2 0,0 2-3,0 3 1,0 2 0,-2 4 0,2-3 0,0 1-2,0 0-2,0-1-1,0 0 2,0-3-2,0-1 1,4-1 0,-1-2 0,1-2-2,-2 0 0,5 2 1,-6-7-3,3 0 1,-3-4 0,1-3 1,0-4-1,-2 0 0,2-2-1,-2 0-7,0 0 0,0 0-1,0 0-3,0 0 0,0-4-10,0-4-26,0-1-34,-2-2-62,-2 2-22,-1-7-45,4 5-34</inkml:trace>
          <inkml:trace contextRef="#ctx0" brushRef="#br0" timeOffset="47424.2211">13309 189 362,'0'-9'0,"0"5"130,0 0-78,-2 0-13,-3 4-18,0-2 5,-1-1-7,-2 3-9,1 0-1,2 0-1,-6 0 5,8 3-3,-2 1-5,-2 5 4,3-1-3,1-2-4,3 4-1,0 1 1,0-2-1,0 3 2,7-1 0,1 0 0,-2 1 1,6-2 3,-4 0 1,6 2 6,-2-1-2,2-1 0,2 1 1,-1 0-3,1 2 1,-1 2 0,-6 2-1,5-2 2,-4 5-2,2 0-2,-1 2-1,-2 1 0,-4-2-2,5-3 0,-6 6 0,-3-6-3,-1-5 0,0 2 1,-1-7-3,-8 1 0,-1 5 8,-6-5 2,4-2-3,-2-1-3,0 0 0,-1-4-4,2 0 0,-2-2 7,-1 0-5,1 0-3,-1 0-1,6-2-6,-4-8 3,0 1-2,4-2-1,-2-5 0,3 4 3,4-8 4,0 4-2,5-2 2,0-1 1,0 5 0,10-3-3,-1 5 2,3-3-1,0 2 2,0-2 0,2 1 2,3-2-3,0 2 0,1-2 3,-3-3-3,4 3 2,4-6 2,-2 3-3,3-3 0,-2-3 0,6 1 1,-6 1-1,3 0 2,-6 2-3,-4 8 1,-4-1 1,-1 3-1,-8 3 0,0 0 5,-2 2 3,0-2 6,-2 3 5,-7 0-13,-1-1 0,-6 1-5,1 4-1,-4 1 0,-2 0-2,2 0 2,-2 8-29,0-2-10,2 5-29,2-2-71,1-1-125</inkml:trace>
          <inkml:trace contextRef="#ctx0" brushRef="#br0" timeOffset="48548.9762">13809 217 260,'0'-11'0,"2"6"65,3-1-38,-3 0 25,-1-3-6,5 3 5,-5-2-9,3 1 3,4-2 2,-4 0-5,-1 2-8,8-2-10,-6-2-8,0 1-1,7 1-2,-5 1 1,7 0-2,-2 3-4,0 1-1,4 1 2,-2-1 5,-4 4-2,4-2 3,-4 2-2,-1 0-3,5 0-3,-4 0 0,4 4 0,-4-1 2,-1 5-5,0-5 3,-2 4-2,-2 0-1,2-2-2,-4 5 1,-3-1-1,0 2 2,0 2 4,-2 0-3,-8 1 0,-4 5-1,-1-5 1,-3 2 0,-1 0-1,0-3 0,2 0-1,1 1-1,1-3 1,-3 2-2,8 0-1,-4-2 0,4 1 1,5-5-1,1 0 0,2-3-2,1 0 2,1 0 0,0 0-1,0 1 1,3-3-2,2 2 2,6 2 0,-3 1-1,6 0 1,-5 3 2,5-2-2,0 3 0,-4-2 0,4 1 0,-2 2 1,-5-2-1,3 4 0,-1-2 0,1 4 0,-1 0 1,3 0-2,-5-1 1,3 1 0,-4-6 0,-3 2 0,0-2 0,-3-4 0,0 0 0,0 2 0,0 0 0,-6-3 1,-8 1-1,2-3 4,-4 1-3,-3-2 3,2-2-1,-2 0-5,0 0 4,0 0-2,0 0 1,3 0-1,-1 0 0,-2 0-17,5-4 5,3-1-3,1 1-4,1-3-3,1-1-10,2 2 0,5 2-18,1-1-21,0-2-25,3-2-5,9-2-17,0 4-15,4-2 19,3-1-33</inkml:trace>
          <inkml:trace contextRef="#ctx0" brushRef="#br0" timeOffset="49028.2792">14562 79 204,'1'-8'0,"1"-2"120,0 5-53,0-3 9,1 0-11,-1-1-20,0-1-16,-1 7-9,-1-3-7,0 3 2,0 3 5,0 0 4,0 0 5,0 0-6,-8 1-15,1 10 5,-7 9 11,-7 10 7,2 2-1,-5 3-7,1 6-4,-4 3 2,2 2 3,3 4 0,-6 1-4,8 2-5,0-4-4,3 2-1,7-2-4,-1-4-2,8-1-1,3-10-2,0-1 0,5-7-1,6-1 0,-1-6 1,4-2-1,5-6 0,-4-1 1,8-5-1,-1-5 8,4 0-5,0 0 2,-2-7-5,4-6 0,-4-4 4,4 0-5,-4-4 2,-3 3-2,-4-2 1,-6 2 0,-3-1 2,-4-2-2,-4-4 0,-2 7-13,-12-2 5,-6 4-1,-8 2-1,-7 6-2,-5 0-2,-5 7-10,2 1-42,0 6-49,3 7-88,2 1-109</inkml:trace>
        </inkml:traceGroup>
      </inkml:traceGroup>
    </inkml:traceGroup>
    <inkml:traceGroup>
      <inkml:annotationXML>
        <emma:emma xmlns:emma="http://www.w3.org/2003/04/emma" version="1.0">
          <emma:interpretation id="{0414BF67-2FED-4AFC-A714-32177FE673E9}" emma:medium="tactile" emma:mode="ink">
            <msink:context xmlns:msink="http://schemas.microsoft.com/ink/2010/main" type="paragraph" rotatedBoundingBox="9491,13189 21776,13222 21773,14272 9488,142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8A728A-C426-4B9E-8617-62E8CFE2703D}" emma:medium="tactile" emma:mode="ink">
              <msink:context xmlns:msink="http://schemas.microsoft.com/ink/2010/main" type="line" rotatedBoundingBox="9491,13189 21776,13222 21773,14272 9488,14240"/>
            </emma:interpretation>
          </emma:emma>
        </inkml:annotationXML>
        <inkml:traceGroup>
          <inkml:annotationXML>
            <emma:emma xmlns:emma="http://www.w3.org/2003/04/emma" version="1.0">
              <emma:interpretation id="{C8ECE79E-0B53-4621-A19E-EF4A21D94697}" emma:medium="tactile" emma:mode="ink">
                <msink:context xmlns:msink="http://schemas.microsoft.com/ink/2010/main" type="inkWord" rotatedBoundingBox="9490,13268 12061,13274 12059,13952 9489,13945"/>
              </emma:interpretation>
              <emma:one-of disjunction-type="recognition" id="oneOf4">
                <emma:interpretation id="interp20" emma:lang="tr-TR" emma:confidence="0">
                  <emma:literal>Karar:</emma:literal>
                </emma:interpretation>
                <emma:interpretation id="interp21" emma:lang="tr-TR" emma:confidence="0">
                  <emma:literal>Kararı:</emma:literal>
                </emma:interpretation>
                <emma:interpretation id="interp22" emma:lang="tr-TR" emma:confidence="0">
                  <emma:literal>Karara:</emma:literal>
                </emma:interpretation>
                <emma:interpretation id="interp23" emma:lang="tr-TR" emma:confidence="0">
                  <emma:literal>karar:</emma:literal>
                </emma:interpretation>
                <emma:interpretation id="interp24" emma:lang="tr-TR" emma:confidence="0">
                  <emma:literal>Karart:</emma:literal>
                </emma:interpretation>
              </emma:one-of>
            </emma:emma>
          </inkml:annotationXML>
          <inkml:trace contextRef="#ctx0" brushRef="#br1" timeOffset="61567.4255">116 1179 14,'0'0'18,"0"-2"-4,0 2-4,0-4-4,0 4 1,0-2-1,0 0 1,0 1-1,0-1 3,0 0 2,0 2 4,0 0-7,0 0 3,0 0-2,0 0-3,0-2 1,0-1 2,0 2-1,0 1 1,0 0 0,-3 0-6,3 0 2,0 0-2,0 0 8,0 0 23,-2 0 1,2 0-11,0 0-8,0 0-7,0 0 0,0 0 2,0 0 5,0-1 0,0 1 0,0 0 0,0 0-1,0 0 0,0 0 0,0 0-2,0 0 1,0 0-2,0 0-1,0 0 0,0 0-2,0 0-1,0 0 1,0 0-1,0 0 2,0 0 0,0 0 0,0 0 2,0 0 2,0 0 2,0 0 2,-2 0 1,2 0 2,0 0 4,0-2-5,-1-1-1,1 3-3,-2 0-2,2 0-4,0-1 3,0 1 0,0-2-2,-4 2 0,1-2-1,3 1-3,-2-2 3,-1 3 0,3-2 1,0 2 2,0 0 1,0 0 0,0 0-3,0 0-1,0 0-5,0 0-2,0 0-3,0 0 0,0 8 0,0 2 0,0 4 6,0 6 2,0 1 0,0-2 2,0 3-4,0 2-3,0-5 4,0 5-1,3 0 1,-1 0 2,0 0-2,1-2 1,-1 5-3,0-3-1,-1-3-1,1 0-1,-2-6-1,2 6 0,-2-5 0,3 4 1,-3-4-1,2 0-1,-2-1 0,0-2 0,2-2 0,-2 3 2,3-7-4,-3 2 4,0-1-1,0-2 0,0 1-1,0-3 0,2-1 0,-2 1 0,0-2 0,0 4 0,0 0-6,0-2 1,-2 1-1,2 1 0,-3-1 1,3 1-2,-2-2 1,2-4-3,0 2-2,0-2-5,0 0-5,0 0-8,0 0-9,0-4-2,5-7-10,2-1-30,2-7-36,1-1-34,1-3-46,-1-5-68</inkml:trace>
          <inkml:trace contextRef="#ctx0" brushRef="#br1" timeOffset="62327.3493">390 1139 263,'-2'-1'0,"0"1"100,2 0-63,0-2 0,0 2 10,0-2 2,0 2 0,0 0 1,0 0-11,0 0-5,0 0-9,-1 0-5,1 0 1,-2 0-2,0 2 1,-7 5-4,3 1 3,-3 3-9,-3 0 2,0 6-3,-2-2 0,0 7 2,-7-2 4,2 2-5,0-2 0,0 7-2,0-3 1,0-2-1,3 0-2,-1 0-1,2-1-3,1-5 4,0-3-4,5-2-3,2-5 2,0 2 0,4-1-2,1-3 1,2-2 1,0-2-2,0 0-7,0 0-7,2 0-5,3 0 7,0 0 8,-1 0 3,1-6-2,0 3-3,0-1-2,2 0 1,-2 2-1,-1 0 4,1-2 1,-3 4 3,1-2 0,-1 2 0,0 0 0,1 0 1,-1-2 0,1 2 0,1 0-1,1 0 1,-1 0 0,-1 0-1,4 2 1,0 2 0,3 6 1,-1-1-1,0 0 9,1 5-7,-1-4 1,1-1 0,2 4 4,4-1-2,-1-4 0,1 2 1,-1-1 2,4-3 0,0 1 2,0 3 0,0-3 3,2 1-4,-2 4 3,0-5-3,-1-2-2,-1 1 2,-5 0-1,0 0-1,-3-2 1,-1-1-3,-1-1-3,-1-1-1,-5-1 1,1 0-2,-2 2 0,0-2 2,0 0-3,0 0-8,0 0-5,0 0-4,0 0-6,2 0-19,-2 0-20,3-5-55,2-2-77,-1-5-105</inkml:trace>
          <inkml:trace contextRef="#ctx0" brushRef="#br1" timeOffset="63106.8928">822 1596 112,'9'-4'0,"0"0"34,-1 0-6,3-3 19,-4-1-4,3 0 4,-3 1 0,-2 2 5,2-3-10,-3 2-3,-1 2-7,-3 0-10,0 1-2,0-2-6,-7-1-3,4-2-4,-4 0 2,0 3 9,-2-2-5,-1-1-2,-1 4-6,-1 0 1,-3 2 2,4 2 1,-1-2-1,-2 2-4,2 0 6,0 0 4,-2 6 8,2 2-5,0 3 2,0 0-1,0 5-2,3-4-3,-1 6 0,5-5-1,1 5 0,2 0 0,2-1-1,-1 3 2,1-7-1,0 5-1,0-6-1,5 4-2,-2-5-3,1 0 0,3-1-3,-2-2-2,0-3 0,2-1 0,-4-2 0,6-2 1,-2 0-1,2 0 0,3-2-2,0-7 2,4-3 0,-3-1-17,3-2 7,-2-4-3,3-2-2,-1 3-3,-4-3-1,2 3 3,-6 0-2,-1 2 6,2 4 5,-6-5 6,1 9 2,-1 3 0,-3-1-1,0-4 3,0 4 0,0 1 0,0 0 3,-2 1 3,1-2-3,-1 4 3,0 0 0,2 0 6,0 2-1,0 0-3,0 0-1,0 0-7,0 0-1,0 0 1,0 6 0,0 4 10,4-3 4,-1 4-2,1 1-1,-1-2 1,2 6 1,1-5-4,-1 0 0,0 2-1,0-1-7,4 1 1,-4-2-1,4 0 0,-2-1-3,-1-2 0,0-3-1,-1 1 0,-2-2 1,1-2-1,-1 0 0,-3-2 0,2 0 0,-2 0-28,0 2 4,0-2-8,0 0-11,0 0-19,0-8-45,0 2-81,0-1-44,0 4 27</inkml:trace>
          <inkml:trace contextRef="#ctx0" brushRef="#br1" timeOffset="63587.8853">1096 1469 489,'0'0'0,"0"0"82,0 2-49,0 0 35,5 4 0,-1-2-11,1 3-13,0 0-12,2 5-5,-4 2 3,2-5-6,4 10-11,-5-9-4,1 6-3,0-3-1,2 2 2,-4-4 0,3 3-2,-3-3-1,0-2-3,-1 1 2,-2 1 0,0-8 0,0 1-2,0 0 0,0-2 2,0 0-3,0-2 0,0 0 2,0 0 0,0 0 0,0 0 1,0 0 1,2-2-2,-2-6-4,0 3-4,0-8-2,0-2 2,0 2 1,-2-6 1,2 0-1,0 0 1,0 0-2,0 0-3,2 5 7,3-2 2,6 3 0,-5 2-2,1-3 2,2 3 0,0 0-1,-1 1 1,1 2-2,1-5 2,-1 10 0,1-1 0,-4 4-1,0 0 1,1-1-3,0 1 3,0 0-3,0 0 1,4 1 1,2 5 0,0-3 0,4 5-10,-2-4-8,3-4 2,-1 0-2,2 2-3,0-2-5,2 0-7,-4 0-17,0-3-37,3-2-48,-7-1-47,1 4-4</inkml:trace>
          <inkml:trace contextRef="#ctx0" brushRef="#br1" timeOffset="64267.0142">1684 1494 89,'0'0'0,"4"0"114,-4 0-92,0 0 4,1 0 6,-1-6 3,2-1-13,-2-1-7,0 0 14,0 3 4,0-1-1,-2 2 2,-3 1-7,0-1 12,-4 2-15,1 2 0,-3-2-4,-1 2-5,-2-2-2,2 2 4,-3 0-3,-1 0 0,2 2 2,2 2 3,-3 5 6,3-1 6,1 1-3,-1 5-11,5-3 0,-3 6-2,5-4 1,1 8 2,2-5-3,-1 6-1,1-6-5,2 1-3,0 0-2,5-7-4,-1 1 0,1-1 3,0-3-3,2-4 7,-3-1-5,1 4 2,-2-2-4,4 0 0,-2-2 0,2-2-2,0 0 0,4 0-5,-1-2 0,0-4-2,2-4 0,2 2-2,-3-6-7,4 3-3,-3-4-5,0 0 5,-1-1 1,-1-1-5,-1 0-6,1 3 3,-1-4 5,-2 4 4,-4 2 13,2 1 3,-5 4 4,0 1 0,0 0 2,0 2 10,0 0 6,0 4 4,0 0-2,0 0 2,0 0-2,0 0-3,0 0-5,0 0-6,0 0 1,0 0-3,0 2 6,0 4 7,0 4 7,4 1-4,-1 0-3,1 5 2,1-5-1,-3 10-1,3-7-2,0 3-3,2-2-4,-2 0-2,2 4-3,2-9-2,-6 5-1,4-5-1,0-2 0,-3 0 0,-1-2 2,1-2-3,-3 0-9,-1 0-15,0-4-3,0 0-8,0 0-22,0 0-17,0 0-49,0 0-50,0 0-86</inkml:trace>
          <inkml:trace contextRef="#ctx0" brushRef="#br1" timeOffset="64670.4584">1940 1524 416,'0'7'0,"4"3"109,-2 2-58,5-3 0,-6 6-1,4 0-5,4 1-10,-2-4-4,2 2-2,1-4 1,-3 0-4,3 4-6,-6-4-4,1 2-6,-2-4 1,3 1-5,-5-6-2,1 3 0,-2-4-2,0-2 0,0 0 1,0 2 0,0-2 0,0 0 1,0 0 0,-2-4-1,-1 0 0,-2-1-6,0-4-5,1-5 3,1 1-3,-4-4 3,3 3-4,3-8-3,1 1 5,0 1 4,0 1 1,0 4 3,3 1-1,0 4 0,4-4 6,0 3-3,5-2 0,-1-1-1,3 3 1,-1 2 1,6-3-2,-3 4 7,3-5-4,-5 6-1,2 3 1,-3 1-4,3-2 1,-2 2 0,-2 0-4,0 0 2,-2 3 0,-3 0 0,-3 3-108,-2 6-48,-2-1-104</inkml:trace>
          <inkml:trace contextRef="#ctx0" brushRef="#br1" timeOffset="65457.1998">2496 1420 345,'0'0'0,"-2"0"66,2 0-63,0 0 5,0 0 3,0 0 1,0 4 2,0 2 12,0 1 18,0 1 2,0-1-11,0 6-5,0-7 1,0 2-4,0 0-4,0-3-2,0-3-7,0 1-5,2 1-3,3-2-2,-1-2 0,1 0 1,2 0 5,0-9-1,5 3-5,-2-7-2,2 0-1,0-2 0,-1 0-1,-3 2 0,1 1-6,-6 5-2,-1 1 0,-2 1 3,0 2 3,0-1 2,-2 4 0,-4 0-1,-5 0 1,4 0 12,-5 4-6,5 2 6,-5 2-2,7-2-2,-2-1-3,2 0-5,3 1 0,-1-1 0,3-2-7,0 2-19,0-5-30,5 2-56,9-2-30,-6 0-99</inkml:trace>
          <inkml:trace contextRef="#ctx0" brushRef="#br1" timeOffset="66112.6726">2589 1682 235,'0'0'0,"-3"0"172,-1 0-137,-1 6 17,-2 2 6,0-1 0,4-2 6,-4 5-17,0 2-19,5-4-9,1 6-4,1-4-6,0-4-1,0 8-1,0-4-2,0-5 4,3 3 1,-1-5 0,3 0 0,2-1-2,-4-1-3,3 2-2,1-3-1,-1 0 1,1 0-1,4-6 0,-1-4 0,-3 2-3,3-2-1,-1 2 1,-2-4 0,2 5-2,-6-4 0,-3 1-2,0 3-2,0-1-7,0 0 0,-2 3 6,-5 3 4,1 0 2,2 2 3,-5 0-1,3 0 0,-1 0-17,0 4-30,1-3-35,3 3-35,0 0-69,-1-2-102</inkml:trace>
        </inkml:traceGroup>
        <inkml:traceGroup>
          <inkml:annotationXML>
            <emma:emma xmlns:emma="http://www.w3.org/2003/04/emma" version="1.0">
              <emma:interpretation id="{016E4707-98DF-42D5-AB32-0EEE660ED514}" emma:medium="tactile" emma:mode="ink">
                <msink:context xmlns:msink="http://schemas.microsoft.com/ink/2010/main" type="inkWord" rotatedBoundingBox="12649,13315 14581,13320 14579,13936 12647,13931"/>
              </emma:interpretation>
              <emma:one-of disjunction-type="recognition" id="oneOf5">
                <emma:interpretation id="interp25" emma:lang="tr-TR" emma:confidence="0">
                  <emma:literal>PK</emma:literal>
                </emma:interpretation>
                <emma:interpretation id="interp26" emma:lang="tr-TR" emma:confidence="0">
                  <emma:literal>peki</emma:literal>
                </emma:interpretation>
                <emma:interpretation id="interp27" emma:lang="tr-TR" emma:confidence="0">
                  <emma:literal>pek.</emma:literal>
                </emma:interpretation>
                <emma:interpretation id="interp28" emma:lang="tr-TR" emma:confidence="0">
                  <emma:literal>Piri</emma:literal>
                </emma:interpretation>
                <emma:interpretation id="interp29" emma:lang="tr-TR" emma:confidence="0">
                  <emma:literal>peki,</emma:literal>
                </emma:interpretation>
              </emma:one-of>
            </emma:emma>
          </inkml:annotationXML>
          <inkml:trace contextRef="#ctx0" brushRef="#br0" timeOffset="94011.8153">3245 1334 235,'-1'-8'0,"1"0"73,0 1-58,0-1 22,0-6 1,3 4-1,4-3-4,2 0-3,4-1-7,1 3-6,2-2 1,1 1-5,0 3 3,1 4 12,-1 1-1,-5 3 1,4-2-6,-2 3 5,1 0 4,-1 0-4,-5 6-3,3 1-3,-7 0-7,2-1-3,0 4 0,-4 0 0,-1-4 5,1 6 3,1 1-1,-2-2-4,1 5-5,1-5 1,-4 4-3,1 0-4,-1-1 3,0-3-3,0 0-2,0-5 1,0 2 0,0-2 2,0 2-5,-3 0 2,-4-3 3,0 1-1,-3-1 3,-1 0-1,-4 3 3,1-3-4,0 0 2,2-1-6,-4-2 0,4 0 8,2 0-7,-4-2 0,9 0 2,-4 0-4,0 0 1,4 0 0,-5 0-15,5 0 3,-4 0-9,4 0-4,0 0-6,1 2-21,-3 3-34,4 1-48,1 1-54,2-1-67</inkml:trace>
          <inkml:trace contextRef="#ctx0" brushRef="#br0" timeOffset="93501.8583">3270 1287 63,'-4'0'25,"4"-2"-2,0 0-2,0 2-11,0 0-5,0 0-3,0 0-2,0 0 0,0-2 0,0 2 21,0-2-12,0 0 18,2 2 5,-2-4-1,0 2-8,0 0-1,0 0 3,0 2 2,0-1 0,0 1-2,0 0 3,0 0 0,0 0-5,0 0-2,0 0-2,0 0-1,0 0-1,0 0 3,0 0 4,0 0 0,0 0-1,0 0-1,0 0-7,0 0-1,0 0 2,0 0-4,0 0 2,0 0-6,0 0 2,0 0-5,0 0 3,0 0-5,0 1 0,0 5 10,0 2 8,0 0-2,0-1-6,0 4-3,0-5-2,0-1 1,0 4 2,0 2 2,0-1-1,0 6 4,0-3-2,0 4-3,0 0 1,2 4-2,-1 1-1,1-1-1,1 1-4,-1 2 1,2-4 1,-4 0-3,3 2-1,-1-2 0,0-3 0,1 4 1,0-2 1,-1-3 0,0 0-1,0-3 1,-2 0-2,0-1-1,0-4 0,1 2 0,-1-4 0,0-2 1,0 0-3,0-3 2,0 1 1,0-2-2,0 2 0,0-1-1,0-1 1,0 0 0,0 0 1,0 0-1,0 0-14,0 0-3,0 0-7,0 0-6,0 0-12,-1 0-29,-8-6-63,6-6-51,-3-5-76</inkml:trace>
          <inkml:trace contextRef="#ctx0" brushRef="#br0" timeOffset="95243.8637">3832 1260 133,'0'0'0,"0"0"332,-4 0-302,1-2 0,-2 1 5,5 1 16,0-2-6,0 2-13,0 0-4,0-2 2,0 2-1,0 0-4,0-1-5,0 1-6,2-3-5,1 3-3,-1 0-1,3 0 4,-2 3 8,10-2 0,-5 3 1,4-1-1,2 1-2,-3 1 0,4-1-4,2 2-2,4 0-2,2-2 1,-1 3-2,2 0-2,1-1 1,-3 0-2,2-3-1,2 3-1,-3 0 0,-2 4 1,1-5-3,-3-2 2,-2 1-2,1-4 2,-1 2 0,-5-2-1,-5 2 0,3-1 0,-4 4 0,-1-3 0,0-2 0,-2 1 0,-3 2 0,0-3 0,0 2-4,0 0-1,0-1 2,0 3 0,-3-3 0,-4 7 2,4 1 1,-9 2 0,-2-1-1,2 2 5,-4-3-2,2 4 2,5-1-8,-4 1 8,1 0-1,-2 0-3,-2 5 13,1-5-8,1 9-4,3-1 2,-3-1 1,1-1-1,2 2-1,-4-2 4,1 1-5,5-2 2,-3-5-3,5 2 0,-2-3 6,3-3-7,4 0 2,-2-5 2,-1 0-3,2 0 0,-1-1 0,3-1 1,1-1 0,0 2-1,-2-3 0,2 0 1,0 0-1,0 0 0,0 0-18,0 0 1,0 0-2,0 0-7,0-4-14,0-1-34,0-7-41,2-1-24,4 0-18,7-1-48</inkml:trace>
          <inkml:trace contextRef="#ctx0" brushRef="#br0" timeOffset="96061.603">4853 1357 367,'-2'0'0,"-3"8"90,-4 0-76,3 1 18,-5 4 11,2 1 1,-1 1 1,1-2-9,-1 2-5,1 0 3,-4 3-2,0 0-7,3 2-14,-7 0-1,3-1 3,-2 3 0,2 1-1,-1-2 0,-1-3-1,-1 2-4,3-8 1,2 2-5,-5-3 2,-1 2 2,-1-3-1,0-1-4,-1-1 1,1-1-2,1-1 3,1-4-5,1 0 2,4-2 1,2 0 2,1-4-2,2-4-1,4-5-2,1 0-5,2-2 1,0-4-3,4 1-9,4-4 1,3 4 3,4-1 0,1 0-4,-1 2 6,4 0-1,0 2 4,-3-1 2,1 6 5,-1 0-1,-2 2 4,1 3-2,-1-2 0,0-1 4,2 2 5,-6 2 6,2 2 2,2 2 2,-5 0-3,1 0-4,-3 0 3,3 8 0,-3 2 1,0-1 2,5 8-2,2-4 1,-2 10-1,0-5 2,4 4-2,-6 2 0,6-1-5,-1-3-2,1 4-2,3-2-3,0 0 2,2-6-2,-2 2-1,0-6 0,2 2-1,1-4-2,4-5 0,0-1 0,-3-4 1,4 0-2,-1 0-13,-5-1-15,-2-6-26,-2 2-31,-5-4-73,-8-3-156</inkml:trace>
          <inkml:trace contextRef="#ctx0" brushRef="#br0" timeOffset="100133.8861">4971 1258 26,'0'0'-1,"0"-1"-7,1 1 10,1-2 8,3 0-7,-3 2 1,0-4-1,0 4-1,-2 0 4,0 0 6,0 0 5,0 0 3,0 0 7,0 0 2,0 0-4,0-4 24,0 4-2,0 0-8,0 0-9,0 0-1,0-4-4,0 4-6,0 0-2,-2 0 2,0 0-8,0 0 1,2 0-4,-3 0 1,1 0-10,-1 0 2,1 2 12,-1 4 2,-1-2 2,-3 0 2,4 1-1,-1 2-6,1 3-2,-1-2-2,-1-1-2,2-1-1,1 3-1,0-3-1,-3-3 2,0 3-2,0-3-2,3 4 0,2-1 2,-4 0 0,1 0-1,-4 2 1,4-3 0,-3 0 1,3-2 2,-4 1-1,5-3 1,1 5-1,-1-1-1,0 1-1,-1-1-1,-1-2 0,1 1-1,1 0-1,0 1 0,0-1 1,1 3-1,-3-4 0,3 2 1,-3-3-1,4-2 0,-5 2 0,1 2-1,4 0 1,-1 1 0,-1 1 1,-1 1-1,1-5 0,-5 2 1,3 0-1,3 2 0,-1-4 0,0-2 2,0 4-2,1-3 0,-3 1 0,3 2 0,-1-4 0,0 0 0,2 0 0,-3 3 0,3-1 0,0 2 0,0-2-2,-2 2 2,0-2 0,0 0 0,2 2-3,0 0 1,0-1-1,0 0 2,0-1 0,0 1-2,0 2-5,2-1-4,0 2-4,0-2-3,-1-1-6,1 0-2,0-2-8,0 1-18,4-1-52,-2-1-65</inkml:trace>
          <inkml:trace contextRef="#ctx0" brushRef="#br0" timeOffset="98444.743">4952 1247 11,'0'0'0,"-2"-2"37,2 2-27,0-4-1,0 4-2,0 0 2,0 0 11,0 0 5,0-2-1,0-2-11,0 2-6,0 0 0,0 1-2,0 1-3,0-2 2,0 1 3,0 1 10,0-2 16,0 0 2,0 1-2,0 1 0,0 0-7,0 0-8,0 0-5,0 0 1,0 0 0,0 0 3,0 0 2,0 0 0,0 0 0,0 0 1,0 0-4,0 3-5,0 0-2,-4 0-1,3 5-1,1 0-1,-2-2-1,2-1 5,-2 3 0,-3-5-1,2 7 4,1-2-4,-2-3 5,4 6-3,-3-3 4,-2 0-5,0 3-2,-1 0-3,3-1-1,-6-4-1,6 5 0,-2-6-1,-4 0 0,7-1 0,-1 3 1,3-1 0,-4 2-1,1-2 0,1-1 0,-3 1-3,3 1 2,-1-4-2,3 2 2,-2-5-1,0 2 0,2 0-9,-1 0-16,-1 0-30,2-2-40,0 0-35,0 0-42</inkml:trace>
        </inkml:traceGroup>
        <inkml:traceGroup>
          <inkml:annotationXML>
            <emma:emma xmlns:emma="http://www.w3.org/2003/04/emma" version="1.0">
              <emma:interpretation id="{98C7B877-75C8-4097-9B2E-3E56F1A9DF4A}" emma:medium="tactile" emma:mode="ink">
                <msink:context xmlns:msink="http://schemas.microsoft.com/ink/2010/main" type="inkWord" rotatedBoundingBox="15212,13205 16774,13209 16771,14259 15210,14255"/>
              </emma:interpretation>
              <emma:one-of disjunction-type="recognition" id="oneOf6">
                <emma:interpretation id="interp30" emma:lang="tr-TR" emma:confidence="0">
                  <emma:literal>yani</emma:literal>
                </emma:interpretation>
                <emma:interpretation id="interp31" emma:lang="tr-TR" emma:confidence="0">
                  <emma:literal>yeni</emma:literal>
                </emma:interpretation>
                <emma:interpretation id="interp32" emma:lang="tr-TR" emma:confidence="0">
                  <emma:literal>Yani</emma:literal>
                </emma:interpretation>
                <emma:interpretation id="interp33" emma:lang="tr-TR" emma:confidence="0">
                  <emma:literal>gani</emma:literal>
                </emma:interpretation>
                <emma:interpretation id="interp34" emma:lang="tr-TR" emma:confidence="0">
                  <emma:literal>yemi</emma:literal>
                </emma:interpretation>
              </emma:one-of>
            </emma:emma>
          </inkml:annotationXML>
          <inkml:trace contextRef="#ctx0" brushRef="#br0" timeOffset="103565.1898">5807 1437 374,'0'-2'0,"0"2"157,0-3-82,0 3 1,0 0-12,0-2-9,0 2-9,0 0-18,0 0-10,5 0-4,2 5 4,-4 1 2,9 2-8,-5 3-2,4 0-4,-3 3-1,4-5-1,-1 6 3,3-1-1,-4-6-2,0 6-3,-1-2 0,1-7 0,-1 6 0,-6-6-1,1 1 0,-1-6 1,-3 3-1,4-3 1,1 0-1,-1 0 0,2-3 5,-2-4-2,6-9-3,-1 4 0,5-8-10,-2 4 4,-3-3-3,3-2 5,-5 0 0,5 4 0,-5-5-4,5 4 0,-7 1-4,-2 9 7,-1 2 2,2 4 3,-3-3 0,-1 5 0,0 0-3,0 3-4,0 9 2,4 5 10,-1 3 5,-1 8-3,3 4 0,4 2-3,-2 8 3,5 0-1,-2 4-1,4-3-1,-2 7-3,-1-8 0,1 3-1,0-4 0,-2-4 2,1-2-2,-6-7 0,-2-6 0,-3 2 0,0-6 1,0-3 0,-5 0 1,-5-2-3,-1 0 2,-3-1-1,-3-3 0,0 3 2,0-7 0,-3 1 0,0-3 0,-1-3 0,0 0-4,2 0 0,0-3 2,2-3 0,-2-3 0,1-5 2,3 1-2,4-4-2,-1 1 3,2-1-1,1-4 0,4 5-4,5-3 3,0 7-1,0-4 1,5 1-1,4-1-1,3-2 0,5 2 0,2 2 0,2 0-1,3 4 1,-1-4-1,-1 6 2,1 0 1,-1-4-2,6 5 1,-5 0-1,-1-1 0,1 1 2,3 4 1,-4 0 0,-1-1 0,1-2 0,-1-1 0,-2 3-3,-2-4-4,2 3 1,-6 1-1,0-2 1,-2 0 3,-1 1 2,-1 0 2,-4-5-2,5 2 0,-6-2-1,-1 4 1,4-4 1,-3-2 0,-4 1-3,0 1 3,0-2 2,0 1-2,-4 1 2,-3 2-1,0-3-1,-5 0 0,5 6 2,-5-3-1,5 2 0,-3-5 1,1 8 1,-1 3 3,3-2 8,-2 2-3,1 0-3,-1 0-1,0 4 0,-1 6-1,1 2-2,1-3-1,-3 7 0,4 1-2,-1-1 2,4-1-5,3 2 4,-1-6-4,2 5 2,0-6 0,0 6 0,0-5-1,3 0 1,4 1 0,0-7 0,0 5 1,2-3-1,-1-1 0,4-2 3,-3-1-2,7-3-2,1 0-2,0 0 2,4-3-2,0-7 1,0-1-3,-1 0-3,-2-3-4,-1 1-1,-5-2-1,-1-2 1,1 2 2,-5-1 0,-1 1 3,-4-2 1,2 4 4,-4 1 2,0-1 0,0 3 1,0 1 0,-6 1 0,6-4 0,-6 4 1,2-2-1,2 0 6,-1 1-2,-1 3 0,3 3 4,-3-1 2,3 4 0,1 0 4,0 0-4,0 0 0,0 0-7,0 0-2,0 0-2,0 6 0,0 1 2,0 4 11,0 3-4,1-2-1,4 6 1,-1-7 0,1 4 0,2-2 2,0 2-3,-2-4 0,2 5-1,0-5 1,-2 0-2,4 3-2,-2-4-1,-2 0-1,4-2 0,-4 0 0,-2-3-1,1 0 0,-1-1 0,1-2 1,-3-2-1,1 4 0,-2-4-11,0 2-3,4-2-1,-3 0-8,1-2-3,8-8-5,-3 0-14,4-6-20,-1 1-33,2-6-6,-5 5 18,4-4 11,-3-4 16,6 4-3,-4 3-9,3-4 14,-5 12 39,-3-1 21,-1 6 21,-2 2 27,-2 0 33,0 2 3,0 0-8,0 0-24,0 2-7,0 6 10,0 1 10,0 2-15,0 5-13,0-5-9,1 5-9,1 2-2,5-3 3,-4 0-4,-1-1-6,2-4-3,-4 6 0,1-8-3,6 0-2,-5 2-1,1-6 0,-1-2-2,0 3-1,0-3-1,-2 0 0,0-1 2,0-1-2,1 0 0,-1 0 3,0 0 0,0 0 0,0 0-3,0-1 0,2-8-8,3-7-4,-1 2 0,1-6-2,2 6 2,-2-6-4,0 3-2,-1-3-3,3 0 0,0-2-2,-4 6 3,4 0 7,-2 3 3,0 0 5,0 3 2,1 5 2,-3-1 0,1 4 2,-1 2-2,1 0-1,2 0-2,-4 0 2,3 2 2,1 7 0,2-1 21,-3 7-10,1 0 5,4 6 2,-5 0-5,6-5 2,-5 6-3,0-2 0,4-5-3,-5 8-3,6-6 2,-4-2-3,-2 0-2,3-5 0,-1-1 3,2-2-1,-4 3-5,0-4 0,4-1 3,-2-2-5,-2 0 2,4-3 0,-2 0-16,-2 0-1,7-4 0,-3-7-9,1-3-7,0 2-18,3-6-31,-7 6-6,3-8 7,-4 3 3,6-5-10,-4-1-28,1-3 8,3 7-16</inkml:trace>
          <inkml:trace contextRef="#ctx0" brushRef="#br0" timeOffset="103944.0924">7214 1147 829,'0'-15'0,"0"0"30,5 7-30,3-3-8,3-1 9,-3 7 5,5 0-8,0 3-55,5 2-81,-4 0-137</inkml:trace>
          <inkml:trace contextRef="#ctx0" brushRef="#br0" timeOffset="103765.6844">7245 1467 94,'1'-2'0,"-1"-3"190,0 5-107,0 0-22,0 0-8,0 0-7,0 0-8,0 0 6,4 5 5,-1 1 9,-3 6-13,4-1-14,-2 0-9,3 5-4,2-5-1,0 8-2,-2-5-3,5 2-2,-5 0 0,4-2-3,0 1 0,-2-1-2,5-6 0,-5 4-4,0-2 0,-1-6-1,0 4 0,-3-2 1,-1 0-1,0 0-20,-2-6-10,0 5-20,-9-3-37,-5 1-45,0-3-47,-3 0-124</inkml:trace>
        </inkml:traceGroup>
        <inkml:traceGroup>
          <inkml:annotationXML>
            <emma:emma xmlns:emma="http://www.w3.org/2003/04/emma" version="1.0">
              <emma:interpretation id="{FD684871-1A75-4003-B64C-3A77FD140378}" emma:medium="tactile" emma:mode="ink">
                <msink:context xmlns:msink="http://schemas.microsoft.com/ink/2010/main" type="inkWord" rotatedBoundingBox="17229,13300 21776,13312 21774,13976 17228,13964"/>
              </emma:interpretation>
              <emma:one-of disjunction-type="recognition" id="oneOf7">
                <emma:interpretation id="interp35" emma:lang="tr-TR" emma:confidence="0">
                  <emma:literal>01836&gt;0,05</emma:literal>
                </emma:interpretation>
                <emma:interpretation id="interp36" emma:lang="tr-TR" emma:confidence="0">
                  <emma:literal>0,1836&gt;0,05</emma:literal>
                </emma:interpretation>
                <emma:interpretation id="interp37" emma:lang="tr-TR" emma:confidence="0">
                  <emma:literal>01836&gt;0:05</emma:literal>
                </emma:interpretation>
                <emma:interpretation id="interp38" emma:lang="tr-TR" emma:confidence="0">
                  <emma:literal>08836&gt;0,05</emma:literal>
                </emma:interpretation>
                <emma:interpretation id="interp39" emma:lang="tr-TR" emma:confidence="0">
                  <emma:literal>0,4836&gt;0,05</emma:literal>
                </emma:interpretation>
              </emma:one-of>
            </emma:emma>
          </inkml:annotationXML>
          <inkml:trace contextRef="#ctx0" brushRef="#br0" timeOffset="106920.9816">7875 1428 305,'-6'-4'0,"1"2"80,2-1-61,-2 0 14,1 1 12,-1 2-3,2 0-8,-1 0 6,2 0 1,1 0-5,1 0-5,0 2-7,-4 9-6,2-3 0,-1 9 9,1 2 4,0 2-3,2 4-4,0-1-12,0 0 1,0 1-3,4-1 0,-1 2-5,4-6 0,4 0 0,1-2-4,-4-6 2,6 0-3,-2-2 0,1-5 2,2-4-2,2-1 3,-4 0-1,2-3 12,1-6-4,3-5-6,0 2 0,-4-10 0,3 2-4,1-1 0,-2-8 2,-1 5-2,-3-2 2,0-3-1,-3 7-1,-3-2 0,-7-1-8,0 4 4,0 3-1,-2 2 1,-5 5 2,-5 0-1,0 3-2,-2 0 0,0 0 3,-3 3-3,-4 4 3,0-2 4,-1 3-1,-2 0 5,5 0-6,0 0 0,1 3 6,4 0-4,4-1-4,0 4 3,1-3-2,4 4-5,0-2-22,1 0-11,2 2-7,2-1-10,0 5-13,0-1-8,11 9-4,-2-7-17,4 6-47,-2-6-23</inkml:trace>
          <inkml:trace contextRef="#ctx0" brushRef="#br0" timeOffset="107237.4">8278 1664 537,'0'2'0,"0"2"104,2-1-105,-1 2 2,1 3 18,2 2 1,-4 1 7,3 2-10,-1-1-5,-1-1 11,3 0-1,-2-5 0,-1 2-12,-1 0-6,4-1-5,-2 2 2,-2-8 1,0 3 2,0-1-4,0-2 0,0 6-33,0-6 5,0 3-10,0 0-17,-6-1-19,3 0-15,-2 1-42,3 0-34</inkml:trace>
          <inkml:trace contextRef="#ctx0" brushRef="#br0" timeOffset="107676.3495">8524 1364 260,'1'-13'0,"-1"7"102,0 1-28,0 1 1,0 2-18,0-2 8,0 4-8,0 0-11,0 0-11,0 0-12,0 0-10,0 0-6,0 0-4,0 0-3,0 4 0,0 7 0,0 1 27,0 7-8,0-1 1,0 1-1,0 5 0,0-1 0,0 4-5,0-3-2,0-3-1,0 4-3,0-4-3,0 0 0,2-2-2,2 3 1,-3-2-3,3-4 2,-1 2-2,1-4 0,-3 0 0,3-1-1,-4 0 0,2-1 0,-1-5 0,3 1 0,-2-3 0,-1-3 0,-1-1-20,0 2 3,0-1-11,0-2-13,0 0-13,0 0-30,0 0-38,0 0-14,0-5-97</inkml:trace>
          <inkml:trace contextRef="#ctx0" brushRef="#br0" timeOffset="108278.2312">8733 1386 326,'2'-4'0,"1"0"77,1 4-62,-1-2 8,-1 2 5,3 0 2,-1 0 6,1 2-6,0 4 4,2 2 1,-2 2 7,0 1 2,2 4-5,-2-2-9,4 4-3,1 2-4,1-2-6,-3 4-1,5-5 0,-1 4 0,-2-6 0,0 4-2,-1 1 0,0-3 0,-2 6-5,0-4-2,1-2-2,-4 2-3,1-5 1,-3 0-1,-2-1-1,0-1 0,0 0 1,-4-3-1,-1-1 1,-5 1 0,1-1 0,-3-1-1,0-2 1,-4 1 1,1-2-2,-3-2-1,1-1 0,1 0-7,1 0 2,6-1 4,-1-7 0,3-2-1,0-4-2,2 2-3,1-3 1,4-2 0,0 0 6,4 0 0,6-2 0,-1 2-1,6 3 1,-1-8-2,2 9 2,1-5-1,0 1 1,2 4 0,-1-3 0,-4-2 0,1-2 0,1 2 0,-1 0 0,1 0 1,-4 1-1,2-4 0,-2 4 0,-3-1 1,-4-1 0,0 5-1,-3-2 9,-2 7 3,1 0 1,-1 3 2,0 1-2,0 1-2,-7 2-1,2-2-3,-5 1-5,-6-3 1,1 2-2,-1 0 3,-1 2-4,0 0 0,3 2 0,0 0-23,2 4-5,0 10-14,-4 4-38,4 5-70,-2 5-121</inkml:trace>
          <inkml:trace contextRef="#ctx0" brushRef="#br0" timeOffset="109851.8754">9228 1324 251,'0'-8'0,"2"5"129,5-5-91,-4 1 18,4 1-7,2-1-2,-4 1 7,5-2-2,1-1-13,3 2-2,-2-3-5,3 2-7,-1 2-10,2 2-2,1-1-6,-3 0 3,0 2-3,-2-2 8,0 3 0,-2 2-3,-1 0 0,-2 0-3,0 0-2,-2 0 0,0 0-1,0 4-3,-3 4 2,-2 1-2,0-2 1,0 5 0,0-2-3,0-1 2,0 2 1,-3 0-3,-3 4-1,1-2 0,-2 1 0,0 1 2,-1-4 1,-1 3-2,0-6 1,2 4-2,-1-2 0,4-3 1,1 0 0,-1 6-1,3-5 0,-1-2 0,2 0-2,0 1 1,0-1 1,0 1 0,2 1-2,3 2 2,0-1-1,5-6 1,-3 9-2,2-4 2,-2-1 1,0 1-1,2 7 0,-3-5 2,-2 2-2,1 3-2,-3-4 3,0 1-1,-1-3 0,-1 5 0,0-3 1,0-4-1,0 1 0,-3 0 5,-1-4 2,-3-1 0,2 0-3,-2 1 2,0 0-1,-1 0 1,-3-2-5,1 0 1,-2 0-2,-2 0 0,-3-2 3,3 2-4,2-2-6,-2 0 1,2 0-1,1 0-6,-2 0-5,0-4-9,3-2-7,1 0-8,3 0-7,2 0-21,-1 0-17,5-4-17,0 2-10,0 5-34,10-4-27</inkml:trace>
          <inkml:trace contextRef="#ctx0" brushRef="#br0" timeOffset="110377.4919">9882 1201 264,'0'-7'0,"4"2"66,1 1-61,-3-2 22,1 3 11,0-2-1,-3 5-4,2 0-7,-2 0-2,0 0-1,0 0-2,0 0 1,0 5-2,0 4 23,-7 0 13,-1 6-6,-3 6-4,-3 1-5,1 3-10,-6 1-6,3 3-3,-1 3-1,1-1-3,4 4-2,-4-3-4,6 0-1,0-2-2,1 4-3,0-4 0,6-4-3,3 3 0,0-6 0,0-1 0,0-3-2,0-4-1,5-2 0,2 0 2,0-1-2,2-5 2,1 1-2,0-4 0,2-4 2,4 0-2,-2 0 0,5-3 13,0-2-10,-2-3 0,-3 1-3,-4-4 0,1 1 3,-6 5-1,-2-3-2,-1-4 0,-2 4 0,0-6-2,-2 0 0,-4 4 1,-5-6-2,1 5-3,-6-4-1,2 4 1,-3-3-4,0 4-14,-2-2-14,1 2-22,1 5-36,2 2-45,1 3-44,0 0-97</inkml:trace>
          <inkml:trace contextRef="#ctx0" brushRef="#br0" timeOffset="111217.2311">10194 1196 317,'0'-2'0,"-2"2"73,2 0-45,0 0 19,0 0 3,5 0 7,2 2 6,2 3-7,3 5-15,2 1-9,1-3-3,4 7 2,0-5-5,6 1-2,-3 2-12,2-4 1,1 3 4,0 1-1,0-4-7,-3 3-5,1-3-1,1-1 4,-5 1 1,0 1-4,0-3-3,-2 2 2,-5-1-1,-3-2-2,-2 0 0,2-3 0,-6 2 1,-3 0-1,0 0 0,0 1 0,0 1 0,0 1 6,-7 1-4,-1 2 0,-3-1-1,-1 5-1,0 0 0,-2 3 10,-1-2-6,-1 2 3,-1-2 1,-2-1-2,0 2 0,0 3-3,1-4 2,4-1 1,4 0-2,-4-6-1,4 1-1,3 0-1,0-3-2,0 2 0,2-1 2,1-6-2,3 2-6,1-2-14,0-2-9,-2 1-14,2-1-24,0 0-34,0 0-71,0 0-48</inkml:trace>
          <inkml:trace contextRef="#ctx0" brushRef="#br0" timeOffset="113369.6532">10962 1435 651,'-3'6'0,"-3"5"61,1 6-61,2 4 0,-2 2 14,1-1 4,2 1 3,2 2-6,2-6 11,7 1-3,1 1-5,-1-4-8,6-3-5,-2-2 9,-3 0-2,4-5 1,-7-2-11,0 3 2,1-4 1,-4-2 5,3-2-2,-2 0-1,-2 0 4,-1-4 4,5-4 1,3-2-13,-1-4 0,3-3-5,0-2 3,0 1 1,0-5 0,2-1-2,0-6 0,0 0-2,0-3-2,-6 6-2,-1-3-3,-5 4-2,-2 4-1,0 1 5,-5 4 4,-4 4 2,2-1-2,-7 6-6,-1 1 2,-4 1-3,-2 3 5,0 1 5,1 2 0,-1 0 0,-2 0 1,3 0-2,1 0 1,1 2 0,-1 1 6,7-1-6,-2 0-2,6 0 2,-3 0 0,6 0-6,2 0-25,-1 1-5,4 5-13,0 4-3,0 1 11,0 6 1,4-3-33,1 5-17,2 2-41,3-3-24</inkml:trace>
          <inkml:trace contextRef="#ctx0" brushRef="#br0" timeOffset="113670.5726">11293 1622 605,'0'8'0,"3"2"33,4-2-25,-7 8 15,5-7-3,-1 4-2,3 3 1,-4-6 0,2 6-2,0-3-7,1-2 3,-3 0-2,-1 1-7,3-5-4,-3 1 0,3-3-2,-3 0 1,-1-4-11,1 1-13,-2 0-14,0-2-20,0 0-1,0 0-5,0-8-58,0-3-109</inkml:trace>
          <inkml:trace contextRef="#ctx0" brushRef="#br0" timeOffset="114125.1939">11585 1428 504,'-2'7'0,"-3"-1"150,2 7-141,-2 6 32,-1-2 12,-1 6-19,2-5-2,3 4-3,2-5-3,0 1-1,0-1-11,6 0 3,-1 1 6,2-4-6,-2 3-8,-2-6-6,4 1 1,-1-3 6,-1-4-5,0 3-1,4-4 0,-6 0-4,2-2 0,0-2 0,-1 0 5,-1 0-1,4-2-2,2-4 0,5-7 5,-4 2-2,4-5-3,0 0 2,-7-3-5,7-6-2,-7 4-3,3-1 0,-3 0-2,-4-2-2,3 0-1,-6 0-2,0-1-2,0 4-3,0-1 5,-2 3 4,-7 2 3,0 5 1,-1-1-1,-4 6 2,4-2-1,-2 0 1,-2 4-3,5 2-3,-6 3 1,8 0-5,-5 7 5,1 3 1,3 0-2,-1-2 0,2 3-5,2 0-16,3-5-12,-3 6-9,3-3 6,-1-1-6,-1 8-14,4-8-22,-1 2-32,1-3-4,0-3-63</inkml:trace>
          <inkml:trace contextRef="#ctx0" brushRef="#br0" timeOffset="114595.3528">11973 1368 401,'1'0'0,"-1"0"140,0 0-126,0 0-3,0 0 11,0 4 17,-3 0 8,1-2-11,-1 6-13,3 1-7,-2-1 0,0 0-2,1 0-5,1 3-4,0-4 0,0 3 4,0-1 3,0 2 2,0-1-2,1 3-1,3-4-1,-2 5 2,1-4 5,6-2-5,-6 4 0,8-2-1,-3-2-3,4 8-2,0-5 0,4 3-4,0-2-2,-3 2 0,5 1 5,-3-4-5,1 3 0,-2-4 0,-7 2 1,0-4 1,-4-1-2,0-2 0,-1 5 0,-2-4 2,0-2-2,0 1 0,0-3 4,0 5-2,-5 1-1,-7 0 3,0-3-3,0 3 0,-4-1-2,-3-1-18,2 0 2,-2-3-5,-2-1-6,2 1-17,-2-3-35,2 0-60,-3 0-20,4-7-52,1-4-39</inkml:trace>
          <inkml:trace contextRef="#ctx0" brushRef="#br0" timeOffset="114795.9576">12018 1319 676,'14'-6'0,"6"-2"106,5 1-106,-1 1 0,4 3 75,-4 1-46,-2 2-11,2 0-8,4 0 0,-4 0 0,1 0-4,1 0-4,-6 2 0,-1 7-4,-5-2-84,-3 3-69,-6-6-132</inkml:trace>
        </inkml:traceGroup>
      </inkml:traceGroup>
    </inkml:traceGroup>
    <inkml:traceGroup>
      <inkml:annotationXML>
        <emma:emma xmlns:emma="http://www.w3.org/2003/04/emma" version="1.0">
          <emma:interpretation id="{0A7A79E6-792B-4D40-9C19-69279C3ED3DE}" emma:medium="tactile" emma:mode="ink">
            <msink:context xmlns:msink="http://schemas.microsoft.com/ink/2010/main" type="paragraph" rotatedBoundingBox="9559,14157 20320,14161 20319,15158 9558,151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FDC93E-04F1-41E8-A8AA-3B61B0F302EC}" emma:medium="tactile" emma:mode="ink">
              <msink:context xmlns:msink="http://schemas.microsoft.com/ink/2010/main" type="line" rotatedBoundingBox="9559,14157 20320,14161 20319,15158 9558,15155"/>
            </emma:interpretation>
          </emma:emma>
        </inkml:annotationXML>
        <inkml:traceGroup>
          <inkml:annotationXML>
            <emma:emma xmlns:emma="http://www.w3.org/2003/04/emma" version="1.0">
              <emma:interpretation id="{6D19DDDF-DB1A-49F5-8E8F-E0B47EB587E2}" emma:medium="tactile" emma:mode="ink">
                <msink:context xmlns:msink="http://schemas.microsoft.com/ink/2010/main" type="inkWord" rotatedBoundingBox="9559,14316 12057,14317 12056,15156 9558,15155"/>
              </emma:interpretation>
              <emma:one-of disjunction-type="recognition" id="oneOf8">
                <emma:interpretation id="interp40" emma:lang="tr-TR" emma:confidence="0">
                  <emma:literal>olduğu</emma:literal>
                </emma:interpretation>
                <emma:interpretation id="interp41" emma:lang="tr-TR" emma:confidence="0">
                  <emma:literal>olduğun</emma:literal>
                </emma:interpretation>
                <emma:interpretation id="interp42" emma:lang="tr-TR" emma:confidence="0">
                  <emma:literal>olduğu.</emma:literal>
                </emma:interpretation>
                <emma:interpretation id="interp43" emma:lang="tr-TR" emma:confidence="0">
                  <emma:literal>Olduğu</emma:literal>
                </emma:interpretation>
                <emma:interpretation id="interp44" emma:lang="tr-TR" emma:confidence="0">
                  <emma:literal>olduğum</emma:literal>
                </emma:interpretation>
              </emma:one-of>
            </emma:emma>
          </inkml:annotationXML>
          <inkml:trace contextRef="#ctx0" brushRef="#br0" timeOffset="119856.316">717 2189 347,'-2'-4'0,"0"3"171,2-1-130,0 2 26,0 0-8,-1 0-1,1 0-6,0 0-15,0 0-12,0 0-9,0 0-6,0 0-1,0 0-4,0 0-3,1 0-2,1 0 0,0 4 0,0 7 10,1 4 5,-3 5 4,0 2 0,2 6 1,-2-2-1,2 0-5,1 2-2,-1 1-2,1 4-2,4-6 2,-3-1-3,2 3-2,3-4 3,-4 1-1,2 3 1,0-11-3,-2 2-2,1-4-1,-1-5-1,-2 5 1,1-7-2,-1-1 0,-1-3 1,-2-1-1,2-4 0,-2 2 0,0-2 0,0 0-31,0 0 1,0 0-9,-2 0-14,-5 0-54,0-4-128,-2-6-160</inkml:trace>
          <inkml:trace contextRef="#ctx0" brushRef="#br0" timeOffset="121391.5167">1146 2194 307,'-2'0'0,"1"0"94,-1 0-75,2 0 3,0 5 8,0 3 13,0 1 10,0 4-3,0 0-2,0 6-4,2 0-5,-1-1-6,5 4-2,2-4-4,-4 3-3,4 0-1,-1 2-3,-3-1-5,4-5-1,-1 6-3,2-5-1,-4 2-4,2-4 0,-2-2-1,2 3-1,-2-4-1,-1-1 0,1 4-1,-2-5-1,-1-1 1,3-2-1,-5-4-1,2-2 0,0 1 0,0-2 1,-2 1-1,0-2 3,0 0-1,0 0 0,0 0 2,0 0 0,0 0 0,0-3-1,-6-4-5,-1-2-7,0-2-1,2 0 1,-2 0-2,-1-4-5,-1 3-6,-1-5-1,-2 8-4,1-1 13,-3 5 5,2-1 2,2 3 0,1 0 1,-3 0 7,-3 1-2,2 0-9,0 2 13,2 0 3,3 0-2,1 0-1,1 0 2,-1 0 3,4 0-1,1 0-2,2 0-3,-1 0-1,1 0-2,0 7-3,0-4 6,0 4 6,1 2-2,4-1-1,4 1 0,2 3-2,-1-3 0,2-1-1,-3 2 4,3 1 1,0-4 0,-2 0-1,4-2-1,-7 2-1,3-1-1,-4-2 0,2 0-2,-1 0 3,0 3-2,-2-4 0,2-1-1,0-1 2,5-1-3,-1 0 0,1-1 2,3-7 1,-1 0-3,0 2 0,0-4 0,0-4 1,-2 4-1,3-4 0,-2 1-7,-1 4 4,-2-5-1,-1 7-2,-1-1 0,1 1-5,-2-2 2,0 1 2,-2 0-3,-2 2 5,3 0 3,-6 2 2,0 1 0,1-2 0,1-1 1,2 4-1,-3 2 0,-1-2 0,0 2 0,2-1 1,-2-2-1,0 3 3,0 0 1,0 0 4,0 0-1,0 0-1,0 4 4,0 4 8,2 0 2,1 0-4,-1 4 1,1 0 1,3 4 0,-1 0-3,0 0-4,0-2 2,2-1-4,-2-2-2,1 2-2,0-3 0,-2 0-1,3-3-2,-5-2 0,3-1-1,-4 0-1,3-3 0,1-1 0,-1 0 0,1 0 0,-2 0-1,4 0 1,-2-1-7,7-9-3,-1 0 3,-1-2-8,1-4-2,-3 2-1,-4-7 1,3 4 0,1 0 2,-4 0 0,3 4-2,-6 1 5,1 2 5,-2 2 5,4 2 2,-3 1 0,-1 0 4,0 1 5,0 3-3,0 1-1,0-2 1,0 2 1,0-1-1,0 1 0,0 0-1,0 0 1,0 0-5,0 0 0,0 0-2,0 0-1,0 0-3,0 3 3,2 2 2,2 5 0,-1 2 7,2-4-4,2 6-1,-2-2-2,2 0 0,0 0 1,0 3-1,2-4 1,-4 0-1,2 3-12,1-6-3,-1 1-15,2-1-14,-4-1-16,4-3-19,1-2-13,4 0-9,2-2 22,-1 0 31,3 0-94,-3-4-1</inkml:trace>
          <inkml:trace contextRef="#ctx0" brushRef="#br0" timeOffset="122917.8435">1863 2267 264,'8'-3'0,"3"-4"49,4 0 2,-4-1 13,2 3 10,3 0 8,1-3 7,1 5-13,-5 1-16,3-3-15,-4 3-13,5 2-13,-4-1-7,0 1-6,1 0 0,0-3-8,-7 3 2,5 0 0,-5 0-60,0 0-42,2 0-90,-3 3-129</inkml:trace>
          <inkml:trace contextRef="#ctx0" brushRef="#br0" timeOffset="122416.4053">2015 2404 214,'0'-5'0,"0"1"116,0 0-46,-4 2-8,-3 0-10,1 1-4,-5 1 2,2 0-8,-1 1-1,0 7 5,-1 0-4,1 1-4,-2 3-10,-2-1-4,5 1-1,4 6 0,-4-4-2,3 2-4,0-3-3,-1 2-4,2-2-3,4 2-3,1-1-2,0-4-4,0 1 0,0-6 1,3 0 0,0 1 2,4-6 4,-3 2-4,3-2-2,3 0-1,-3 0-1,3-8 2,3 1-1,-1-2-3,3-5-5,3 3 0,-6 0-1,0 0 4,0 1-2,-3-1 4,4 0 3,-2 1-2,-1 2 4,-1 4 0,-4 2 0,-5 2 0,0 0-1,0 0 1,0 0 0,2 0 8,-1 2-2,-1 10 5,2 0 5,2 4-8,-1 5-2,-1 2-3,6 3 0,-4 1 0,5-1 0,1 2 0,2 0 1,-2 3-1,3 1-1,-3 0-1,0-2 0,1 0 0,-3-2-1,-1-5 0,0-3 3,-3 0 0,-4-2-1,0-4 4,0-1-2,-2-4 1,-3-3 0,1 0 1,-1-3 0,0 3-2,-4-4 2,-1-2-1,0 0-1,-4 0-2,2-5-1,-2-3 0,-2 2-1,4-4 0,-4-2-7,3 0 3,4-4 1,-5-2-6,4 0 1,3-6-2,2 2-2,-1-3-1,6 3 1,0-2 2,0 5-2,7 2 1,4-1-5,1 2-1,3 0-5,-2 0 2,2-1-7,-1 4-7,3-3 1,1 3 1,-6-1 7,3-2 1,1 1 3,1-3 3,-3 0-9,0-1-14,0 4 16,-2 2 10,3 4 12,-4-1 5,-1 0-1,1 4 2,-1 1 6,-3 0 3,0 2 2,-4-2 4,1 3-1,-1 2-1,-1 0-3,0 0 4,-2 0 9,1 0 3,3 0-2,-1 0 6,1 10 4,-3 0 1,1 4-2,0 3-2,-2 2-5,3 0-5,1-2-7,-1 2-4,1-6-4,3-1 0,-2 3 0,-2-6-3,-1-1-3,3-3 0,0-1-1,2-2-1,-3 0-1,3-1 0,1-1 0,-1 0 0,4 0 2,-4-3-2,3-3 2,-3-2-3,2-2-5,1-1-3,-1-2-4,-2-3-5,1-5-1,-1 0-2,0 0 0,0 1 2,2 2-1,-6 6 0,1-2 12,-1 6 7,-1 4 0,-2 4 2,0 0 3,0 0 3,0 0 0,0 0-1,0 2-1,0 5 1,5 2 10,-3 1 4,3 0-6,2 4-1,0-1-2,0 0-4,1 0-1,1 4-1,3-5-1,4 1-4,-8-2 0,4-3 2,-5 0-2,-2 0-34,-3 1-17,2-5-34,-4 4-74,-7-2-99,-9-6-179</inkml:trace>
          <inkml:trace contextRef="#ctx0" brushRef="#br0" timeOffset="119270.0926">180 2467 6,'0'0'19,"0"0"-5,0 0-2,0 0 14,0 0 1,2 0 6,-2-2-13,0 0-3,0 1 4,2-6-9,-2 6-2,0-4 1,0 1 10,0 3 3,0-1 3,0 2 2,0-1-9,0 1 4,0-3 5,0 2 1,0-1-6,0 0-1,0 2-3,0-1-3,0-2-4,0 1-1,0-1-5,0 0 0,0-1 1,2 1-2,-2 1-1,1-4 0,1 4 4,-2-2 1,3 3 5,-1 1 0,-2-2-3,0 2 1,0 0 0,0 0-2,0 0 1,0 0-2,0 0 0,0 0 3,0 0 0,0 0 1,0 0-3,0 0 3,0 0-3,0 0 1,0 0-2,0 0-1,0 0 0,0 0 4,0-2-2,0 2 4,-5 0-5,5 0-4,0 0-4,0 4-4,0 3-1,0 6 4,-2 5 7,2-1 1,0 2-6,0-1 2,0 1 2,5 0-1,2 0 1,-3-1-1,1 2 0,5-4 2,-3 0-3,4-4 0,-1 0-2,1 0-1,-3-2 0,3-2-1,-6-4-1,-2 0 0,6-3 0,-4-1 0,2 0 1,-2 0-1,0 0 0,4 0 4,-6-3-1,8-5 1,-4-5-1,1 2 0,1-5 1,-2 4-4,0-4 0,0-2-6,-4-5 3,4 2-2,-3 0-4,-1-1-1,-3 1-2,0 2-1,0 0 4,-5 5-1,0-3 7,-4 7 1,0-1 0,-1 1 0,1 1 3,-1 1 1,-6 1 0,4 3 0,2 0 0,-6 0 6,4 0 1,0 2-3,-3 2 0,1 0 0,-2 0-1,-1 0-1,1 2-2,4 2-1,4 0-2,1 2 2,1 0-2,6 3-19,0 0-17,0 4 4,0 4-4,6-2-25,2 7-21,6-6-23,0 0-35,2 0-61</inkml:trace>
        </inkml:traceGroup>
        <inkml:traceGroup>
          <inkml:annotationXML>
            <emma:emma xmlns:emma="http://www.w3.org/2003/04/emma" version="1.0">
              <emma:interpretation id="{368937FE-1613-4341-88C5-803C7C218393}" emma:medium="tactile" emma:mode="ink">
                <msink:context xmlns:msink="http://schemas.microsoft.com/ink/2010/main" type="inkWord" rotatedBoundingBox="12508,14267 13836,14268 13835,14868 12507,14867"/>
              </emma:interpretation>
              <emma:one-of disjunction-type="recognition" id="oneOf9">
                <emma:interpretation id="interp45" emma:lang="tr-TR" emma:confidence="0">
                  <emma:literal>için</emma:literal>
                </emma:interpretation>
                <emma:interpretation id="interp46" emma:lang="tr-TR" emma:confidence="0">
                  <emma:literal>İçin</emma:literal>
                </emma:interpretation>
                <emma:interpretation id="interp47" emma:lang="tr-TR" emma:confidence="0">
                  <emma:literal>izin</emma:literal>
                </emma:interpretation>
                <emma:interpretation id="interp48" emma:lang="tr-TR" emma:confidence="0">
                  <emma:literal>ivin</emma:literal>
                </emma:interpretation>
                <emma:interpretation id="interp49" emma:lang="tr-TR" emma:confidence="0">
                  <emma:literal>isin</emma:literal>
                </emma:interpretation>
              </emma:one-of>
            </emma:emma>
          </inkml:annotationXML>
          <inkml:trace contextRef="#ctx0" brushRef="#br0" timeOffset="127893.0738">3107 2268 450,'-4'-11'0,"4"-6"123,0 6-98,0-4 18,6 3 4,-3 1 3,0-3 13,4 6-18,-3-2-15,-1-1-5,3 6-10,-3-1-8,2 2-4,-5 4-3,2 0 0,-2 0 0,3 0-17,-1 4-19,2 6-1,1 4-8,0 4-25,-2 2-16,6 2-29,-2 1-46,0-2-39</inkml:trace>
          <inkml:trace contextRef="#ctx0" brushRef="#br0" timeOffset="127629.8769">3176 2427 87,'2'-8'0,"-2"5"127,0 1-56,0 0 4,0 2-9,0-2-18,0 2-4,0-3-2,0 2 4,0 1-5,0 0-5,0 0-6,0 0 2,0 0-1,0 0 4,0 0 4,0-2-9,0 2-10,0 0-5,0 0-4,0 6 1,0 3 5,5 5 0,-3-3-5,-1 7-4,3-5 0,-2 5-1,3-3 0,0 0-1,-2-2-3,1 2 0,1-3-2,0 0 0,1 1-1,-3-5 0,4 0 1,2-2-1,-9-3 0,1 2 0,1-1 0,0-2-6,-2-2-7,0 0-3,0 0-5,0 0-17,0 5-14,-2-4-20,-1 1-33,-6 3-22,2-4-42,2-1-67</inkml:trace>
          <inkml:trace contextRef="#ctx0" brushRef="#br0" timeOffset="128532.2219">3569 2424 328,'0'-7'0,"0"2"125,-2 3-107,-1-1 18,-1 2 13,-1-2 11,-2 0-1,2 0-2,-5 1-5,4 2-19,-4 0-6,3 2-9,-3 7-7,1 1-2,2 6-3,-7-3 0,9 5-3,-5-2 4,4 0-1,5 1-3,-4 0 0,5-2-1,0 0 0,0-4 0,6 3 1,-2-4-1,3 1 3,0-3-3,0 1-1,0-5 0,1 0 0,1 0-1,1-1 0,-1-3-2,1 0-1,-1 0 2,3 0-9,0-3-5,-1-1-1,-1-2-4,-3 4-1,3-2 0,-6-2-1,1 2 4,0 0 4,2-3 5,-3 6 3,-3-1 5,1 1 0,-2 1 1,0 0 0,0 0 0,0 0 10,2 0 2,-2 0 0,3 3 2,-1 3 0,1-3-4,3 4 1,-3-1-3,4-4-5,2 2 2,-6 2-4,7 1 2,-4 2 0,4-4 0,-1 6-1,-4-3 0,5 0 0,-5 1 1,-1-1-2,5 2 4,-4-7-6,-3 2 1,-1 1 0,1-4 0,0 2 0,-1 0-26,-1-4-16,4 2-21,-4 0-35,0-2-25,0 0-59,2 0-65</inkml:trace>
          <inkml:trace contextRef="#ctx0" brushRef="#br0" timeOffset="129011.4959">3867 2278 598,'0'-10'0,"0"1"106,1 2-72,4 1 16,4 0-18,-4 3-21,1-2-5,2 4-4,-3 1-4,-1 0 1,3 0 1,1 4-49,-1 5-26,2 4-7,-4 0-25,2 5-53,-2-4-36</inkml:trace>
          <inkml:trace contextRef="#ctx0" brushRef="#br0" timeOffset="128810.9883">3865 2487 496,'0'0'0,"2"0"128,-1 0-122,1 0 10,3 0 26,2 4 20,-2 5-12,1-3-17,2 5-10,-3 1 1,4 1-5,0-2-6,-6 2-3,4 1-6,-5-3-1,3 0-1,-2-1-1,-1-2 0,-2 1 1,0-1-2,0-2 0,0 1 1,0 0-1,-2 0-35,-6-1 8,1 0-17,0-2-16,-3 1-26,3-1-25,-7-2-53,5-2-79</inkml:trace>
          <inkml:trace contextRef="#ctx0" brushRef="#br0" timeOffset="129334.2709">4098 2637 173,'4'3'0,"5"0"5,-6-3 4,-1 3 24,0-3 7,-1 0 33,3-3 16,3-2-22,-2-3-24,-2 0-11,6-2-9,-6 0 0,4-3-3,2-1 1,-4 0-10,0-1-4,6-2-4,-3 5 0,3-2 0,-3 2 5,5 0 7,-3 4 10,2 0 10,-3 2 8,1 3-13,2-2-8,-5 5 6,7 0 0,-4 2 3,2 10-6,2-2-5,-5 4-4,5 2-2,-6 0 0,3 1 2,-3 2-6,3-2-5,-6 0-1,4-1-3,-2 1 1,-4-1-4,2-3-20,-1 8-25,-4 0-47,0-1-78,-9-4-161</inkml:trace>
        </inkml:traceGroup>
        <inkml:traceGroup>
          <inkml:annotationXML>
            <emma:emma xmlns:emma="http://www.w3.org/2003/04/emma" version="1.0">
              <emma:interpretation id="{74E82E1D-C258-421E-A90D-558326A64FF6}" emma:medium="tactile" emma:mode="ink">
                <msink:context xmlns:msink="http://schemas.microsoft.com/ink/2010/main" type="inkWord" rotatedBoundingBox="14390,14354 15075,14355 15074,14932 14389,14931"/>
              </emma:interpretation>
              <emma:one-of disjunction-type="recognition" id="oneOf10">
                <emma:interpretation id="interp50" emma:lang="tr-TR" emma:confidence="0">
                  <emma:literal>HO</emma:literal>
                </emma:interpretation>
                <emma:interpretation id="interp51" emma:lang="tr-TR" emma:confidence="0">
                  <emma:literal>Ho</emma:literal>
                </emma:interpretation>
                <emma:interpretation id="interp52" emma:lang="tr-TR" emma:confidence="0">
                  <emma:literal>H</emma:literal>
                </emma:interpretation>
                <emma:interpretation id="interp53" emma:lang="tr-TR" emma:confidence="0">
                  <emma:literal>Ha</emma:literal>
                </emma:interpretation>
                <emma:interpretation id="interp54" emma:lang="tr-TR" emma:confidence="0">
                  <emma:literal>10</emma:literal>
                </emma:interpretation>
              </emma:one-of>
            </emma:emma>
          </inkml:annotationXML>
          <inkml:trace contextRef="#ctx0" brushRef="#br0" timeOffset="130599.7516">4985 2519 239,'0'-11'0,"1"4"152,4-1-112,11-2-12,-4 4-4,-3 0 2,5 2 6,1-1 12,-1-2 2,5 6 3,-2-4-4,1 5-6,-1 0-12,2 0-7,0-2-1,0-1-3,2-3 1,0 0-5,-4-1 1,-1-2 0,-1 5-5,-3-4-5,-3 1-4,-2-1 0,0 3 0,-2-3-6,-3 0-11,-1-1-7,-1 0-24,0-1-19,0-4-17,-3 4-27,-2-6-9,-4 4 1,4 0 27,-2 0 19,-5 5 38,5-1 31,-2-1 7,1 6 11,-3-2 20,6 2 15,2-2 17,-1 4 1,-1-1-8,1 2 3,3 0 4,-1 0-11,2-1 2,0 1-10,0 0-13,0 0-9,0 3-6,0 5 10,0 3 14,0 6-6,2 2-6,-1 0 0,1 4 0,2 3-1,1-3-6,0 7-3,0-2 0,2-4 1,-3 2-3,1 3-1,-2-2-4,-1-1-4,7 1-2,-8-5 0,3-1-3,1-2-1,0 0-3,-1-5 0,-3 3 2,1-2-1,-2-3-1,2-3 0,-2-1-12,0 3-11,0-3-10,0 0-10,0-5-12,2 5-38,-2-1-42,1-1-67,1-2-43,3-4 9</inkml:trace>
          <inkml:trace contextRef="#ctx0" brushRef="#br0" timeOffset="130114.3391">5004 2221 698,'0'8'0,"0"1"43,0 10-41,0 0 16,0 3 8,0 6 7,0-2 4,0 2-9,0-1-4,7 4 0,5 1 5,-2-1-4,2-3-9,-7 2-5,7 0-3,-5-6-6,0 1-1,0-8-1,-3 4 0,3-4 0,-4-2 2,2 0 0,-3-5-1,-2-5-2,2-1 2,-2 3-2,0-5-17,0 2 1,0-2-5,-4 2-11,-1-2-10,-7-2-14,3 0-38,-3-6-31,3-4-44,-1-3-33,3-2-34</inkml:trace>
          <inkml:trace contextRef="#ctx0" brushRef="#br0" timeOffset="130953.9407">5481 2670 345,'0'0'0,"0"0"107,0 0-85,0 2 24,0 2 18,0 1 15,0 5-28,0-1-16,4-3-12,1 3 3,0 3-1,0-5-6,0-1-3,6-4-8,-3 3 1,3-3 2,1-2 1,-2 0-4,2 0 2,4 0-1,-7-2 0,5-5-4,-6 0 1,3-1-3,-3-4 2,3 1-2,-3-2 0,-1 0-3,-3 4 0,-3-4 8,1 1-2,0 0-3,-2 2 1,0 0-2,-2 2 3,-3-1 5,-7 4-1,-2-1 0,-3-1-2,-4 6-1,4 1 3,-4 0-1,7 0-7,0 0-2,2 8-3,5-1 4,-3 4-37,6-1 7,-1 2-19,3 0-7,1 2-36,1 0-72,0-1-88</inkml:trace>
        </inkml:traceGroup>
        <inkml:traceGroup>
          <inkml:annotationXML>
            <emma:emma xmlns:emma="http://www.w3.org/2003/04/emma" version="1.0">
              <emma:interpretation id="{D13D114B-6A62-4C73-83BA-64629E7B389C}" emma:medium="tactile" emma:mode="ink">
                <msink:context xmlns:msink="http://schemas.microsoft.com/ink/2010/main" type="inkWord" rotatedBoundingBox="15771,14227 17711,14228 17711,14940 15770,14939"/>
              </emma:interpretation>
              <emma:one-of disjunction-type="recognition" id="oneOf11">
                <emma:interpretation id="interp55" emma:lang="tr-TR" emma:confidence="0">
                  <emma:literal>kabul</emma:literal>
                </emma:interpretation>
                <emma:interpretation id="interp56" emma:lang="tr-TR" emma:confidence="0">
                  <emma:literal>Kabul</emma:literal>
                </emma:interpretation>
                <emma:interpretation id="interp57" emma:lang="tr-TR" emma:confidence="0">
                  <emma:literal>Kabuk</emma:literal>
                </emma:interpretation>
                <emma:interpretation id="interp58" emma:lang="tr-TR" emma:confidence="0">
                  <emma:literal>kabuk</emma:literal>
                </emma:interpretation>
                <emma:interpretation id="interp59" emma:lang="tr-TR" emma:confidence="0">
                  <emma:literal>kabus</emma:literal>
                </emma:interpretation>
              </emma:one-of>
            </emma:emma>
          </inkml:annotationXML>
          <inkml:trace contextRef="#ctx0" brushRef="#br0" timeOffset="133369.9509">6369 2268 81,'0'0'0,"-3"0"32,3 0-17,0-1 9,0 1-2,0-2 7,0 1 12,0 1-10,0 0 6,0 0 0,0 0-5,0-3-1,1-1-5,4 1-2,-5-2-4,2 2 0,-2 1 6,0-2 8,0 4 16,0-2-4,0 2-9,0 0-8,0 0-7,0 0-9,2 2-6,-2 7-1,0-1 11,0 2 11,5 3 3,-3 5-10,1 6 0,-1 2 0,2 0-1,2 3 0,1 1-4,-1 0-1,4 0-3,-1 0-1,1 0-4,-1-3-2,1-3-1,-3-2-2,5 0-1,-5-3 1,-4-5-2,4 0 0,-1-3 1,-3-2-1,0-1 0,3-4 0,-6 0 2,0-2-2,1-1 0,-1 1 0,0 0-12,0 0 2,0 0 0,0-2-2,0 3-6,-7-1-12,7 0-3,-3 0-5,3 0-11,0-2-9,0 0-10,0-6-35,0-5-37,5 0-83,6-6 15</inkml:trace>
          <inkml:trace contextRef="#ctx0" brushRef="#br0" timeOffset="134384.2643">6648 2451 438,'1'-2'0,"1"2"100,-2-2-78,0 2 9,2 0 5,-2 0-6,2 0-11,-1 0-9,-1 0 2,0 0 4,2 2-2,3 6-5,-1 0-5,-4 0 1,0 0 4,0 0 0,-7 4 3,0-5-7,-5 2-2,3 3-2,-5 3 6,7-4 6,-5 0-4,2 5-1,-1-9-1,-4 4 0,6-3 3,-3-3-4,5 2 3,0-3-2,6 4-3,-1-6-1,2 1-5,0-3 1,0 0-1,0 1-1,0 1 1,2-2 4,8 3 1,-5 2 0,7-5-2,-3 3 2,3 0 0,0-3-1,0 3-2,-1 1 0,-1-3 6,2 4 1,4-4 1,-6 1-4,4 0 0,-2 1 1,-2-2 1,4 1-1,0 0-1,0-2-1,3 0 0,1 0 1,2 0-1,1-2-1,5-1 2,-2-2-3,-3-1-1,-2 4 0,-3-3-3,-1 3-11,-6 2-9,3-1 0,-5 1 2,0 0-12,-2 0-7,-3 0-13,1 1 1,1 5 0,1-5-7,0-1 6,0 0 3,6 0 7,-3 0 21,4 0 5,-5-1 4,7-6 10,-7-1 3,5 2 0,-5 0 0,0-2 5,-2 4-1,0-5-2,-1 1-1,3-1 17,-4 2-12,-1 0 3,0-1-2,-2-1 14,0 3 6,-2 2-3,-5 0-4,-2 4 5,-3 0-5,4 0 11,-8 0 0,6 0 4,-4 4 5,-3 4 9,-1-1-5,-1 5-4,2-3-9,0 2 5,-2-1-5,3 0-8,0-2-4,4 4-8,4-3 2,-1 7-1,6-5-6,-3 2-3,3-2-3,3-3 0,0 3 0,0-3 0,2-3 0,3 1 0,2-1 2,3 1 1,-1-2-1,5-2-3,1-2 1,4 0 0,-3-2-8,3-4 1,-2-1-3,2-1-1,0-3-3,0 1-1,-3-3 4,-1 0-2,-1 1 0,-5-1 3,1-1-4,-5 4 8,1 2 4,-1-2 2,-3 3 0,-1 4 2,-1 1 3,0 2 10,0 0 0,0 0-1,0 0-2,0-3-1,0 3-3,0 0-4,0 0-2,2 0-3,2 0 1,1 7 0,2 1 10,0-2-2,1 5-2,1 0-3,0-2 0,1 4 1,-1-2 3,3 1-4,0 1-1,-4-6 0,5 3-2,-3-2 0,-1-3 1,-4-3-1,0 2 1,-2 1-1,-3-5-13,2 2 1,-2-2 2,0 0-4,2 0-5,-2-2-8,2-5-6,-2-2-24,0-7-35,1 3 0,3-8 6,1 4-6,-2-5-30,3 0-15,-3-4 37,1-2 26,-1 2 24</inkml:trace>
          <inkml:trace contextRef="#ctx0" brushRef="#br0" timeOffset="134949.1963">7300 2235 184,'0'-8'0,"0"2"314,0 4-215,0-1-26,0 3-26,-2 0-14,-1 5-20,1 9 0,2 5 22,0 9 13,0 2-6,0 2-7,0 0-4,0 2-8,2-2-4,3 3-4,2 2-4,0-3 3,-2-2-2,4-2-6,-4-3-1,-2-3-2,1-5 0,-2 1 0,1-7-2,1-1 0,-4-3 2,0-3-3,0 1 0,1-3 0,-1-2 0,2-2-5,-2 0-3,0 0 0,0 0 1,3 0-2,1-6-5,6-3 2,-1-4-4,5-2-6,0-4 3,-4-2-6,6 2 1,-3 2 1,0 3 3,0 2 3,0 4 7,-7-3 8,7 8 1,-8 1 0,-3 2 2,3 0 1,2 0 8,-2 0-1,-2 0 4,6 4-1,-7-1 1,1 2-2,1 1-3,1 0-1,0-1-3,-2 4-3,1-5 2,-2 0-1,-1 3-1,-1-4 0,0 0 1,0 5 2,0 0 1,-1 0-3,-6 0-1,0-5 6,-4 3 0,-1 1 1,-2-1-8,1 2 0,-5-3 3,1-2-1,-2 5-1,0-4 3,2 0 1,-1 1-2,6-3-3,0-2 0,5 0 3,4 0-2,1 0-2,0 0-12,2 0 1,0-3-11,0-1-6,7-4-13,5-3-7,4 3-10,-1 1 8,-1 1 3,-2 1 0,6 1 1,-3-1-8,3 0-10,-1-1-3,-3-1-13,1 1 13,-1 1 2,2-3 1,-2-1 26,-2 2-6</inkml:trace>
          <inkml:trace contextRef="#ctx0" brushRef="#br0" timeOffset="135412.8162">7639 2594 21,'12'-6'42,"-1"-2"20,1 0-8,-5 1-10,1 1 0,-4 2-1,1-1-3,-5 3 2,2 0 7,1 0 7,-1 2 1,-2 0-5,0 0 9,0 0-7,0-2-11,0 2-3,0 0-8,0 0-3,0 0-3,0 2-7,2 5 3,1 1 4,1 5-5,-1 1-8,2-4-2,-1 2 0,3 0-2,1-2-1,1 3-2,1-5 0,-1 3-2,-2-5 2,3 1-4,-3-6-3,2 3 2,-2-4 0,2 1-1,-3-1 0,1 0 4,4 0-1,-3-5-6,6-4-7,-2-7-1,2 5-3,2-5-10,-1-3 3,-1 2-2,-3-8-9,-4 4 4,-1-2-6,0 5-1,-6 2 4,0 2 4,0 6 15,0 0 11,0 7 2,0-2 7,0 1 6,-2 2 7,-2 0 3,3 0-4,-4 0 3,-1 8-3,3 2-3,-2-2-3,3 2 0,2 2-5,0 3 2,0 0-1,0 2-2,0-2-3,5 1-2,-1 0-1,1-3-1,0 1 0,-2-3-1,3 0 0,-1-1 0,0-1 0,0-1 1,2-3-2,-3-1-9,1 0-5,0 0-7,-3-4-13,3 0-6,-3 0-11,5-4-27,-2-6-48,3-5-39,3 0-63</inkml:trace>
          <inkml:trace contextRef="#ctx0" brushRef="#br0" timeOffset="135651.3436">8198 2093 686,'0'16'0,"0"6"57,-5 8-18,2 3 27,-1 2-9,2 0-6,2 1-6,0 4-6,4 2-5,5 1-5,1-1-8,0-4-1,-3-1-7,0-5-6,2 2-7,-1-2 0,3-2-2,-2-2 2,-1-3 0,-1-6-23,0 2-14,-2-4-33,0-2-35,-1-7-110,-2-6-273</inkml:trace>
        </inkml:traceGroup>
        <inkml:traceGroup>
          <inkml:annotationXML>
            <emma:emma xmlns:emma="http://www.w3.org/2003/04/emma" version="1.0">
              <emma:interpretation id="{E26E1B71-6273-45BA-A787-C7DD5E068100}" emma:medium="tactile" emma:mode="ink">
                <msink:context xmlns:msink="http://schemas.microsoft.com/ink/2010/main" type="inkWord" rotatedBoundingBox="18174,14160 20320,14161 20319,14864 18173,14863"/>
              </emma:interpretation>
              <emma:one-of disjunction-type="recognition" id="oneOf12">
                <emma:interpretation id="interp60" emma:lang="tr-TR" emma:confidence="0">
                  <emma:literal>edilir.</emma:literal>
                </emma:interpretation>
                <emma:interpretation id="interp61" emma:lang="tr-TR" emma:confidence="0">
                  <emma:literal>edilir</emma:literal>
                </emma:interpretation>
                <emma:interpretation id="interp62" emma:lang="tr-TR" emma:confidence="0">
                  <emma:literal>ediliri</emma:literal>
                </emma:interpretation>
                <emma:interpretation id="interp63" emma:lang="tr-TR" emma:confidence="0">
                  <emma:literal>edilire</emma:literal>
                </emma:interpretation>
                <emma:interpretation id="interp64" emma:lang="tr-TR" emma:confidence="0">
                  <emma:literal>edilire.</emma:literal>
                </emma:interpretation>
              </emma:one-of>
            </emma:emma>
          </inkml:annotationXML>
          <inkml:trace contextRef="#ctx0" brushRef="#br0" timeOffset="136716.3609">8795 2605 280,'9'-5'0,"3"-1"49,0 1-48,0 0 10,6-5 14,-6 1-1,3 1 12,3-1 6,-3-3-19,3 3-5,-1-1-2,-3 1-5,-2 2-1,-4-1-4,-2 0-3,-5-1-2,1 0 1,-2 1-2,0-2 0,0 2-1,0 4 0,-9-4-9,4 4 14,-5 3-8,-1-4-11,-2 5 7,-1 0 16,0 2 12,2 6 0,0 0 11,-4 0 1,4 2 5,-2 2-2,0-3 0,-1 4-9,4-1-1,-1 1 3,4 2 6,1 0-5,0 0-2,7 1-5,-4 2-7,3-1-1,-1-3-4,-2 2-2,4-2-1,0 2-1,0-5-2,2 3 0,3-4-2,2-2 1,4-2-3,1-2 0,5 0 0,4-2 2,1-2-1,3 0 0,2 0-2,1-4-5,1-6-1,-1 3-6,0-1-7,-2-3-13,-2 3-14,0 3-40,-7-1-32,2 3-13,-8-3-35,-2 0-76</inkml:trace>
          <inkml:trace contextRef="#ctx0" brushRef="#br0" timeOffset="137537.0761">9479 2118 662,'0'0'0,"0"0"49,0 5-51,0 7 4,0 4 55,0 4 0,3 2-17,3 5-11,1-1 6,-1 0-1,3 4-2,1 0-8,1 3-12,3-1-6,1 0-3,-3-2 0,-1-2 0,3 2 0,-6-3-1,3-5-1,-1 1 0,-1-2 1,-6-5-1,2 0 4,-1-4-2,3-2-3,-7-4 0,0-1 1,0-4-1,0 1 0,0-2 1,0 0 3,0 0-4,0 0 9,0 0-9,0 0 0,-2 0-11,-7-2 3,1-4-3,-3 0-6,3-4 7,-3 2-4,-1-6-8,2 0-6,-4-2-6,-2 0 2,3-3 9,-10 5 4,4-1 5,-2 4 7,0 3 3,4 3 3,-2-1 2,2 3 3,3 3 6,-2 0 3,8 0-3,3 0 3,-1 1 2,5 1-8,-1 4-4,2-1-4,0 3 2,0 1 9,0 3-3,0-3 1,2-1 4,3 5 3,-2-2-2,6 0-2,-4 1-3,2-2-3,0 0-2,3 0 0,-1-4-2,5 0-1,0-1 0,0-3 0,3-1 3,2-1-2,2 0 1,3 0-4,4-7-3,-8 0-2,6 1-2,0-6-12,-2 2-2,2-2-8,-3 0-4,-4 5 8,-2 2 2,-5-5-1,2 2 5,-7 1 8,5-2 5,-3 1 2,3 1-1,-3 1 8,-4 2-2,0-2-3,-3 2 2,0 1 3,3-1 0,-2 1 0,2-1 0,-3 0 8,0 0 13,0 4 14,-2 0-6,0 0-5,0 0-4,0 0-3,3 0-1,-1 0 3,1 8-2,2-1 1,-3 4-2,2 3-5,-1-1-5,2 0 0,2 2-5,-2-1 1,2-2-3,-2 0 0,-1-2 0,1-2 1,-5 0-1,0-3-13,0 0-10,0 1-15,-2 1-22,-5 0-32,-3-3-65,1-1-78</inkml:trace>
          <inkml:trace contextRef="#ctx0" brushRef="#br0" timeOffset="137756.3092">9849 2221 633,'0'-20'0,"0"1"104,2 4-83,3-1 27,0 4-9,2-2-20,2 5-7,-2 0-9,3-1-2,1 2 0,-1 5-2,0 1-1,-3 0 0,-1 2-45,-5 0-49,1 0-55,0 2-45,1 0-87</inkml:trace>
          <inkml:trace contextRef="#ctx0" brushRef="#br0" timeOffset="138057.2241">10088 2026 612,'0'9'0,"0"8"105,0 4-66,0 3 18,0 2-18,0 2-9,0 0-2,2 0 1,0 0-7,5 1-1,1 1-1,-1 0 2,2 2-2,-1-1-11,1-1-4,0 0 1,-1-1-4,1-4 2,-6-3 2,1-3 0,-2-2-1,-1-2-2,3-1-2,1-2 0,-5-4-1,2-3 0,-2 0 2,0-3-3,0 0-37,0-2 4,0 2-1,0-2-13,0 0-15,0 0-36,0 0-92,0-11-92</inkml:trace>
          <inkml:trace contextRef="#ctx0" brushRef="#br0" timeOffset="138874.9158">10278 2153 827,'-1'-6'0,"1"0"83,0 4-66,0 0 7,0 0-17,3 0-6,9-2-2,7-2-10,6 1-17,-3 5-10,4 0-33,-5 5-120,-9 1-200</inkml:trace>
          <inkml:trace contextRef="#ctx0" brushRef="#br0" timeOffset="138304.6696">10337 2406 489,'0'0'0,"0"0"112,0 0-66,0 0 19,0 4-7,2 2 2,0 7-14,3 0-13,-2 0-13,1 3 3,-1-4-2,3 2-3,-3-1-4,4 0-6,-4 0-4,-1 1-3,3-5 1,-1-2-1,1-3-2,-3 1 2,-1-2-1,-1 1 0,0-4-20,2 0-7,-2 0-17,0 0-22,4 0-35,1 0-59,3-8-33,3 0-91</inkml:trace>
          <inkml:trace contextRef="#ctx0" brushRef="#br0" timeOffset="138674.2862">10633 2485 508,'5'4'0,"-3"2"94,2 4-48,1-1 13,-3 0-18,-1 3-14,4-1-5,-3-2-5,2 1 12,-1-1 4,2 1-3,-1-3-6,-1-4-7,-1 3-1,0-4 0,-2 0-5,0-2-3,1 0-2,-1 0 2,0 0 5,0 0 2,0 0 1,0 0-2,0-2-6,-3-4-6,1-2-2,-5 0 0,2-6 2,2 5-2,1-4 0,2-2-2,0 1 1,0-1 2,0-8-1,2 3 0,6 0 0,-1-7-6,2 3 6,3-1 0,2 2 0,0 5-7,1 4 5,3 2 0,-3 2 2,1 2 0,3 2-2,-4 3 2,1 0-4,0-2 2,-3 3-15,-1 2 5,-3-3 0,5 3-1,-11 0-2,3 0-11,-5 0-15,-1 0-17,0 0-36,0 0-44,-10 3-10,-6 1-68</inkml:trace>
          <inkml:trace contextRef="#ctx0" brushRef="#br0" timeOffset="139338.4416">10810 2589 825,'5'-1'0,"2"-1"0,0 0-14,-5 2 10,-2 0 1,0 0 6,0 0 1,1 0-3,-1 0-1,2 2 0,-2 1-67,0 2-45,-3 1-59,-10-4-172</inkml:trace>
        </inkml:traceGroup>
      </inkml:traceGroup>
    </inkml:traceGroup>
    <inkml:traceGroup>
      <inkml:annotationXML>
        <emma:emma xmlns:emma="http://www.w3.org/2003/04/emma" version="1.0">
          <emma:interpretation id="{01CB1A33-D1DE-4A22-B965-544D5A6F6C71}" emma:medium="tactile" emma:mode="ink">
            <msink:context xmlns:msink="http://schemas.microsoft.com/ink/2010/main" type="paragraph" rotatedBoundingBox="8938,14826 24874,14688 24905,18225 8968,18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6A6D40-7105-4709-B2A3-4931CAA6750C}" emma:medium="tactile" emma:mode="ink">
              <msink:context xmlns:msink="http://schemas.microsoft.com/ink/2010/main" type="line" rotatedBoundingBox="8931,15091 24861,14686 24892,15887 8962,16291"/>
            </emma:interpretation>
          </emma:emma>
        </inkml:annotationXML>
        <inkml:traceGroup>
          <inkml:annotationXML>
            <emma:emma xmlns:emma="http://www.w3.org/2003/04/emma" version="1.0">
              <emma:interpretation id="{F09F654D-2720-4BF4-A0E6-5C89063B8DEF}" emma:medium="tactile" emma:mode="ink">
                <msink:context xmlns:msink="http://schemas.microsoft.com/ink/2010/main" type="inkWord" rotatedBoundingBox="8935,15218 11592,15151 11610,15854 8952,15921"/>
              </emma:interpretation>
              <emma:one-of disjunction-type="recognition" id="oneOf13">
                <emma:interpretation id="interp65" emma:lang="tr-TR" emma:confidence="0">
                  <emma:literal>sonuç:</emma:literal>
                </emma:interpretation>
                <emma:interpretation id="interp66" emma:lang="tr-TR" emma:confidence="0">
                  <emma:literal>Sonul:</emma:literal>
                </emma:interpretation>
                <emma:interpretation id="interp67" emma:lang="tr-TR" emma:confidence="0">
                  <emma:literal>Sonuç :</emma:literal>
                </emma:interpretation>
                <emma:interpretation id="interp68" emma:lang="tr-TR" emma:confidence="0">
                  <emma:literal>sonuç :</emma:literal>
                </emma:interpretation>
                <emma:interpretation id="interp69" emma:lang="tr-TR" emma:confidence="0">
                  <emma:literal>Sonuç İ</emma:literal>
                </emma:interpretation>
              </emma:one-of>
            </emma:emma>
          </inkml:annotationXML>
          <inkml:trace contextRef="#ctx0" brushRef="#br1" timeOffset="155976.2848">116 3109 215,'0'0'0,"0"0"77,0 0-73,0 0-8,0-2 3,0 2 188,0 0-91,0-2-42,0 0-35,0 2-13,0 0 2,0-2 5,0 0-2,0 0 1,0-1 4,0 0 4,0 3 4,0-2 1,0 0-4,0 1-3,-3 1-5,-1-3-1,-3 1 0,-1-1-8,-4 0-1,0 3-5,-6-2 3,-1 2-1,0 0 0,2 0 0,-2 0 4,3 0 0,-3 0 1,4 2-2,-1-2 0,-3 4-2,5-2-1,-3 3 0,3-4 2,-1 1-3,2 0 2,3 2-2,-2 1 1,3 2 0,-1 1 0,1-2 6,-3 2-4,5 1 1,4-2 2,1 1-4,2 3-1,0 0 0,0 3-3,0 1 3,3-2 0,1-1 0,6-1 0,-3 2-2,5 0 3,0 0-1,1-1 1,2 1 4,2 0-4,-1-1 1,3 4 3,0-4-2,0 0-1,0 2 0,-2-2 0,-3 4 4,0 2 4,0-5-1,-4 0-4,1 0 1,-4-2-1,-2 2-1,0 0-1,-5-2 0,0-1-1,0 2 1,-2-4 1,-6 4 2,-1-2 4,-1 0-2,-4 0-2,-2-2-5,-1 0 5,-2-3-5,-2-4 1,-1-1 0,-1 0 0,-1 0 1,0-1-4,-4-6 1,2-5 0,0-1 0,-2-2 1,1 3 0,1 0-2,0-2 2,0 0-1,3 6 0,9-2 0,2 4 0,4 0 1,2 3-2,3 3-7,3-2-12,0 2-7,2-3-31,8 3-12,7 0 11,4 0-26,3 0-31,6 0-47,-1 0-91</inkml:trace>
          <inkml:trace contextRef="#ctx0" brushRef="#br1" timeOffset="156683.0162">276 3472 548,'-4'-1'0,"4"-1"84,0 2-49,0 0 7,-2 0-8,2 0-9,0 0-11,0 6-8,0 5 3,0 3 7,2-4-1,2 6 1,-1 0-8,2-2 3,2-2-2,0 2 1,0-4-1,-4 0-1,1-3-2,1 0 0,2-1-3,-2 0 1,4-2-4,0-1 0,-1-3 2,3 0-1,-1 0 2,5-9 2,3-4-3,-1-6-1,2-1-2,0-2 0,-3 0-3,-1 1 0,-4 0-7,-6 0 3,2-1 1,-4 4 1,-3-2-3,0 6 0,0 2 3,-7-2 5,-1 7 0,-6 0 0,5 1 1,-6 2 0,-1 2 2,2 2 1,-5 0-4,0 0 2,4 0 4,-1 2-2,0 4 5,3 2-4,-1-3 3,3 4-6,4 1 3,1-2-4,-1 2 0,1 4 0,-2 2-1,4-6 1,-1 0 0,3 1 0,1-2-3,-3 1 2,4 3 0,0 0-10,0-8-10,0 7-9,7-4-25,0 4-21,3-4-29,1 0-19,-1-2-50,4-4-63</inkml:trace>
          <inkml:trace contextRef="#ctx0" brushRef="#br1" timeOffset="157232.7291">722 3449 635,'0'4'0,"0"10"85,0-4-83,0 7-2,0-2 0,0 2 11,0-3 12,0 0-2,0 0-5,4-2-2,-1 0 2,0 0-2,-1-7-5,0 1-1,-2-3-4,0-3 1,0 2-1,0-2 6,0 0 6,0 0 0,0 0-3,0 0-3,-2-10-6,-3 4-4,0-8 0,3 0-7,-5-4 3,5 0-4,-1-2-3,3 0-2,0-5-1,0-1-3,0 4-4,3-4-3,6 8 6,-5 2 9,4 2 8,1 4 0,-1-3 0,3 5 2,-1 3-2,-1-3 2,1 4-1,-3 3 0,-2-1 0,2 2 8,0 0 1,-3 0-3,3 3 2,1 5 1,1 3 4,-4-3 1,4 5 3,-2 0 1,0 0-5,1 5-4,-3-3-1,1 2-4,-3-4 1,2 0-2,-1 2 1,-1-5-2,2 4 1,1-2-1,-3-3 0,-1 4-2,0-3 0,-1 2 2,3-4-2,-4 0 0,0 0 3,0-4-3,0 3-10,0-2-12,0-5-8,0 2-10,0-2-21,1 0-46,1 0-25,3-4-12,-3-4-48</inkml:trace>
          <inkml:trace contextRef="#ctx0" brushRef="#br1" timeOffset="157782.9755">1101 3353 442,'0'0'0,"0"0"133,0 2-113,0 0 26,-3 1 35,3 4-11,0-1-18,0 2-20,0 2-7,0 0-5,0 2-4,0 2-3,0-2-2,3 2 0,-3 1-3,0-4 1,0 2 1,2 0-1,0-2 1,3 3-3,-4-2-1,8-2-2,-7 0-1,1 4-1,4-6 1,-3-2-2,-1 2-1,2-4 0,1 0 0,0-1 0,-2-3 0,3 0 1,-2 0-1,2 0-10,2-2 7,-1-3-3,3-5-5,-3-2-3,3-6-5,-1 1-8,0-2-8,1-2-5,-1-5-7,1 0-12,1 3-17,-5 0-1,0 3 25,-2 2 17,-2 6 22,-1 4 13,0 0 0,-1 5 2,-1-1 3,0 0 5,0 3 14,0-2 9,0 3 17,0 0 15,0 0-15,0 0-15,0 0-4,-1 0-12,1 0-4,0 0-3,0 8-4,0 5 8,0-2 2,0 2-1,0 1-4,3-3 0,-1 2-3,1 1 0,1-3-3,-3 0 3,3 3-5,1-5 0,0-5-5,-1 4 0,3 0 0,-4-2 1,2 0-1,-1-1 0,-1-1-22,-1 2-5,1-1-13,-3 1-13,2 0-18,0-2-53,0 2-30,-1-2-30,3 0-29</inkml:trace>
          <inkml:trace contextRef="#ctx0" brushRef="#br1" timeOffset="158363.0243">1729 3302 382,'0'-8'0,"-1"5"125,-1-2-95,0 0 10,-5 2-6,4-1 0,-3 4 11,-4-2-2,3 2-9,-1 0-2,-3 0-4,1 3-3,-1 10-5,-4 3-4,3 2 7,1 3-1,-4 0-3,6 0 0,2-2-5,2 4-4,3-5-3,1 1-5,-3-4 4,4 0-6,0-2 0,0 0 2,5-3-2,-1-2 0,1-1 0,0 0 0,0-1-2,-1-2-2,3-2 1,1-2-8,-2 2 0,2-2-7,1 0-3,1 0 1,1 0-8,1-4-1,-4-2 6,4 0-9,-6 4-10,-1-1-9,3-2-1,-4 1 7,5-2 20,-2 0 7,-4 4 13,0 2 6,-1 0 0,0 0 9,-2 0 17,2 0 13,1 0 10,-3 0 5,2 4-13,-2 2-13,0 0-1,3 1-1,2 2 2,-1 3-10,1 4-5,0-4-1,2 4-2,0-2 3,-2 1-5,1-2 1,-1-1-2,0 1 0,-2-5-3,-1 2 0,0-2-4,1-1 0,-1-2-1,3-1 0,-5 0 0,2-3-7,-2 0-19,0 1-23,0 0-21,0-2-43,0 0-75,0-2-72</inkml:trace>
          <inkml:trace contextRef="#ctx0" brushRef="#br1" timeOffset="159182.9731">2098 3391 212,'2'0'0,"-2"0"50,3 0-48,-1 2-1,0-2 1,-1 0 1,1 0 0,1 0 3,3 0 3,1 0 4,-4-4 11,4 0-13,-2-2-7,-1-2-1,-1 1 1,-1 3 16,-2 1 11,2 1 8,-2 0 3,0 2 4,0 0 8,-4 0-35,1 0-5,-4 0 5,-2 0 7,6 0 10,-4 2 11,0-2-6,5 2-3,0-2-9,1 0-2,1 0-2,0 0-8,0 0-14,0 0-6,0 0-13,0 0-6,0 0-9,0 0-43,0 0-88,0 1-70,1 5-75</inkml:trace>
          <inkml:trace contextRef="#ctx0" brushRef="#br1" timeOffset="159849.8939">2141 3584 270,'0'0'0,"0"0"143,0 0-92,0 2 3,0 0-7,0-2-8,4 4-3,-4-2-6,3 2-2,-3-2-2,4 0-3,-3 2-7,-1-4-7,2 3-1,0-2 2,1 2 1,-1-1 1,0-1-2,3-1-5,0 0 3,2 0-3,-4 0 2,3 0 0,-3 0-5,-1 0 0,3-1 0,-5-1-1,0-1 1,0 0 1,0 0-2,0-3 0,0 0 2,0 0-1,-5-2-2,3 2 0,-3-4 0,0 4 2,-2-5-3,3 2-20,-1 1-18,2 2-25,1 2-19,0 2 15,-1 2-12,3 0-33,0 0-46,0 0-32</inkml:trace>
          <inkml:trace contextRef="#ctx0" brushRef="#br1" timeOffset="160235.1413">2136 3330 453,'0'2'0,"0"-2"50,0 0-46,0 6 19,0-6 17,0 3-4,0 1-4,0 0-8,0 2 6,0-4-11,0-1-6,5 3-3,-1-2-1,-3 1 0,3-3 2,-1 0 0,1 0 3,1 0 2,2-3-4,0-3-3,0-1-7,0-3 2,-6 3-5,1 2 2,0-2 2,-2 4-4,0-3-7,-2 4-32,-8 0-47,-2 2-46,-4 0-76,-1 8-85</inkml:trace>
        </inkml:traceGroup>
        <inkml:traceGroup>
          <inkml:annotationXML>
            <emma:emma xmlns:emma="http://www.w3.org/2003/04/emma" version="1.0">
              <emma:interpretation id="{247F3FA8-FDC6-45BA-AFF2-D7481E6752FF}" emma:medium="tactile" emma:mode="ink">
                <msink:context xmlns:msink="http://schemas.microsoft.com/ink/2010/main" type="inkWord" rotatedBoundingBox="11985,15195 13848,15148 13865,15817 12001,15864"/>
              </emma:interpretation>
              <emma:one-of disjunction-type="recognition" id="oneOf14">
                <emma:interpretation id="interp70" emma:lang="tr-TR" emma:confidence="0">
                  <emma:literal>Yeni</emma:literal>
                </emma:interpretation>
                <emma:interpretation id="interp71" emma:lang="tr-TR" emma:confidence="0">
                  <emma:literal>Yemi</emma:literal>
                </emma:interpretation>
                <emma:interpretation id="interp72" emma:lang="tr-TR" emma:confidence="0">
                  <emma:literal>Yani</emma:literal>
                </emma:interpretation>
                <emma:interpretation id="interp73" emma:lang="tr-TR" emma:confidence="0">
                  <emma:literal>yeni</emma:literal>
                </emma:interpretation>
                <emma:interpretation id="interp74" emma:lang="tr-TR" emma:confidence="0">
                  <emma:literal>Yemin</emma:literal>
                </emma:interpretation>
              </emma:one-of>
            </emma:emma>
          </inkml:annotationXML>
          <inkml:trace contextRef="#ctx0" brushRef="#br0" timeOffset="172140.3053">2582 3100 126,'-1'0'0,"1"0"40,0 0-39,0 0 1,0 0 0,0 0 0,0 0-4,0 0-6,0 0 14,0 0 37,1 0 49,-1 0-44,0 0-20,0 0-9,0 0-1,0 0 7,0-1 14,0 1 7,0 0 0,2 0-10,2 0-13,-1 0-3,4 0 3,0 0 5,3 6 4,1 2 1,3 3-6,1-1-2,2 3-5,2 4-3,1 0-4,0 1-1,5 0-3,0-1-2,3-3 0,5 4 0,-5-6 0,6-2-4,-3 2-1,-1-3 0,-1-3-1,-6-2-1,3-2 0,-5-1 3,-2-1-3,0 0 3,-2 0-5,-7 0 3,1 0 0,-3 0-2,-6 0-21,2 2-3,-4-2-10,0 0-18,0 2-14,0-2 0,0 0-30,-2-2-60,-2-7-48</inkml:trace>
          <inkml:trace contextRef="#ctx0" brushRef="#br0" timeOffset="172442.6537">3090 3048 134,'-7'0'0,"1"1"416,3 9-373,1-1-29,-1 9 9,-1-1 21,4 1 6,0 4 2,0 1-6,7 2-6,5 4-6,-1-1-6,4-1-5,1 0-4,-2 1-6,1-1-4,-1-1 1,0-2-3,-5-1 0,4-2 2,-7 0-3,2 4 0,-2-6 2,-3 3 0,2 0-3,2 2-2,-3-1 1,-1-2-3,-1-2-2,-2-4 2,0-2-1,1-5 0,1 1-10,-2-2-9,2-1-8,-2-1-8,0-4-24,3 1-39,-1-2-82,2 0-75,3-14-77</inkml:trace>
          <inkml:trace contextRef="#ctx0" brushRef="#br0" timeOffset="174015.5875">3541 3545 161,'0'1'0,"0"-1"131,0 0-22,0 0-38,2 0-32,0 0-13,-1 0 2,5-1-2,2-4 10,1-3-3,1 0-7,-1-1-10,5 1-2,-4 1 2,2-5-2,2 1-2,-5 1-2,1-4 1,-3 3-2,0 3-2,-2 3-2,-5-5 1,0 2-3,0-4-1,0 4-1,0-2-2,-7 0-9,-1 6 1,2-3-4,-6 4 16,5 1 6,-6 0-9,2 2 0,1 0 15,-4 0-7,5 0 3,-5 0-2,6 4 3,-3-3 5,-1 1 2,2 5-1,0-5-1,3 4-2,-2 0-5,4 0 1,0 0-1,1 2-4,-1 2-2,5 2 2,0-2-2,0 4 1,0 1-1,2 0 1,6 2-2,-1-4 2,5 2 1,-1-1-2,3 0 1,-2-2-3,0 4 1,0-4 0,3-2-3,-1-1 0,-2-3 2,1-1-1,2-3-1,-1-2 0,2 0 3,-1 0-2,1 0-2,1-4-3,-1-7-4,3-2-2,-6-1-11,3-4-2,0 1-14,1 0-17,0-6-13,-1 1-14,-4 1-7,2-4-11,-2 9-1,-7-1 16,-1 9 38,-1 5 46,-1-1 0,1 2 26,-3 2 9,2 0 4,-2 0 4,0 0 1,0-2-2,0 2-2,0 0 3,0 4 1,3 2 3,1 3 3,-1 2-14,6 4-5,-6-3-3,1 3-6,1-3-1,0-4-2,0 5-3,-1 2-3,1-10-1,0 5-2,-1-4-4,-3 0 1,1 2-4,-2-3 0,2-5 0,-2 0-2,2 0 1,-1 0-1,-1 0 0,0 0-1,2 0 0,0 0 1,3 0-11,-1-9 2,-1-5-1,9-3-15,-3 0-5,5-3-4,1-1 2,-6 5 0,3 4-1,-5-3 9,3 7 12,-5 3 10,1-1 2,1 4 0,-2 0-1,-4 2 0,1 0 13,0 0 4,-2 0 5,2 0 1,-1 2 1,3 2 2,-2 2 4,3-3-5,-2 5-5,6 3-1,-4 3-4,-1-1-4,1 5 2,2-6 0,0 6 1,5-3-1,-5 0-1,3 0-4,-3-4-3,0 1 3,1-4-5,-4 0-1,1 0-2,2-6 0,-3 4 3,-1-4-3,2-2-12,4 0-9,-4 0-2,-3 0-2,5-4-4,0-6-13,-2-4-19,3 0-25,-2-1-19,1 0 1,1 0 14,-1-2 0,-3 1 3,-1-1 10,4 3-4,-4 3 16,3 0 52,-3 1 26,2 4 59,0-1-15,-1 6-1,-2-3 4,5 0 5,-4 2-6,-1 2-3,0 0-10,1 0-3,-1 0-6,5 0 8,0 8 5,-4 0-8,7 2-1,-4 0-9,2 0-8,1 1-2,-6 4-1,1-3-7,3-2-1,-2 3-5,-2 0-4,1-2 0,3-1-3,-4 2 0,1-5 0,-4-2-2,0 1-13,0-2-16,0 0-14,-2 0-17,-7 4-32,1-6-45,-8 0-51,7-2-71</inkml:trace>
          <inkml:trace contextRef="#ctx0" brushRef="#br0" timeOffset="174175.6557">4303 3153 880,'-12'-14'0,"6"2"101,3 4-88,-1-2 3,4 2-1,0-2-8,0 0-4,0 0-5,7 0-21,5 0-72,8-3-195,-1 2-319</inkml:trace>
        </inkml:traceGroup>
        <inkml:traceGroup>
          <inkml:annotationXML>
            <emma:emma xmlns:emma="http://www.w3.org/2003/04/emma" version="1.0">
              <emma:interpretation id="{3DC96DCF-CC4F-4764-BD6E-BE51BB2AC886}" emma:medium="tactile" emma:mode="ink">
                <msink:context xmlns:msink="http://schemas.microsoft.com/ink/2010/main" type="inkWord" rotatedBoundingBox="14292,15136 18364,15032 18386,15919 14314,16023"/>
              </emma:interpretation>
              <emma:one-of disjunction-type="recognition" id="oneOf15">
                <emma:interpretation id="interp75" emma:lang="tr-TR" emma:confidence="0">
                  <emma:literal>buğdaylın</emma:literal>
                </emma:interpretation>
                <emma:interpretation id="interp76" emma:lang="tr-TR" emma:confidence="0">
                  <emma:literal>buğdayın</emma:literal>
                </emma:interpretation>
                <emma:interpretation id="interp77" emma:lang="tr-TR" emma:confidence="0">
                  <emma:literal>buğdaysın</emma:literal>
                </emma:interpretation>
                <emma:interpretation id="interp78" emma:lang="tr-TR" emma:confidence="0">
                  <emma:literal>buğdaycın</emma:literal>
                </emma:interpretation>
                <emma:interpretation id="interp79" emma:lang="tr-TR" emma:confidence="0">
                  <emma:literal>buğdaydın</emma:literal>
                </emma:interpretation>
              </emma:one-of>
            </emma:emma>
          </inkml:annotationXML>
          <inkml:trace contextRef="#ctx0" brushRef="#br0" timeOffset="175401.1683">4889 3073 154,'0'0'0,"0"0"274,0 0-180,0 0-40,0 0-23,0 0 1,0 0 6,0 0-2,0 0 4,0 6 6,6 6-4,2 0-6,1 4-1,-4 6-4,7 3-5,-5 3-8,7 2-2,-9 0-4,4 2-1,-4 1-3,0-1 2,4-2-3,-4-4-1,2 0-3,2 0 1,-6-6-1,-3 1 1,4-8-2,-4 0-1,6-3-1,-4-6 0,0 1 1,-2-2 0,0-3 1,0 0-2,0 0 0,0 0-12,0 0 3,0 0 0,0-2-1,0-4-1,0-10-7,0-1-8,5-5 9,-3 1 8,6-2 0,-4 1-2,3-4-10,5 2-12,-3 2 5,6 1 2,-1 6 6,-2 3 11,2 4 7,2 2 0,1 6 1,-2 0 2,1 0 14,-4 3 2,4 3 1,-1 4-5,-1 1-3,-3-2-3,-1 1-1,-1 1 0,1 1 4,-3-2 1,3 6 0,-5-3 1,-1 4-2,-2-1 0,-1-3-6,-1 5-1,0-6 0,-3 2-1,-2 0 3,-9-4 2,2 4-3,0-2 0,-4-3 4,0 0-5,1-3 1,1-2-2,0-2 1,0 0-2,4-2 0,-2 0 3,-4 0-5,6-2 2,-2-4-2,1-2-2,6-1-4,0 1 3,3-1-12,2-1-7,0 3-7,2 3-9,5-7 8,5 3-5,4 2-11,1-2-7,-1 7-5,1-2-16,2-3-9,0-3-10,5 1-15,-5 2 6,-5 1-39</inkml:trace>
          <inkml:trace contextRef="#ctx0" brushRef="#br0" timeOffset="175849.0603">5400 3403 139,'3'-2'0,"1"0"184,4-1-104,-2 2-16,1-1-11,3 2-4,-5 0-1,-1 0-6,3 0-3,-4 0 4,2 0 1,0 3-2,2 2-2,0 1-4,-3 4 2,3 3-10,0 2-5,-2 2-7,5-2 2,-3 5-3,3-8-6,-1 3-1,1-3-4,-1-2-1,5 0-2,-2-2 0,-2 0 0,3-3-2,-5-4 2,3-1 2,-3 0-4,3 0-3,-4-6-2,5-2-1,-4-4 0,6-2-8,-2 0-6,-1-5-2,3-6-8,-8 7-1,3-3 7,-4 3 7,-3 2 1,-2 2-1,0 2 5,0 2 11,-3 3 3,-1 1 1,1 5 13,-4 1-1,5 0 0,-1 0 2,1 0-5,2 0-1,0 0-6,0 0-1,0 7-3,0 0 0,0 3 5,0-2 0,0 2 0,5 0-1,0 4-1,4-3-2,-4 0 0,5 4-1,-4-3 0,1-1 0,1 3-4,-3-6-7,-1 0-13,3-1-12,-2-1-17,0 0-48,6-2-12,-1-2 5,4-2-36,3 0-10</inkml:trace>
          <inkml:trace contextRef="#ctx0" brushRef="#br0" timeOffset="176381.8454">6106 3319 286,'-9'0'0,"-1"0"138,1 0-73,-1 2-10,0 3 4,-1 7 1,4-1-5,-3-2-8,8 10-13,-3-3-2,-2 2-1,5 1-9,1-7-9,1 3-4,0-4-1,0-2-1,0 0-4,1-5 2,1 4-4,3-6-1,-1-2 0,-3 0 0,1 0 1,2 0-1,4 0-5,-3-8 3,2-1-3,0-2-2,-2-1-8,1-3-3,4 0-1,-5-2-4,2 0-9,0 2 5,-2-2 10,-3 6 6,-2 1 3,0 1 8,2 5 0,-2 3 0,0 1 9,1 0 2,-1 0 3,0 0 0,6 1-3,-5 8 5,3-1 15,-2 2-2,1 2-8,2 4-4,4-2 0,-2 0-1,3 4 3,1 2-4,4 1-2,-3 4-4,-1-4-2,4 1-1,-3 0-1,-3-4-3,1 4 0,-4-2 0,-3-2 0,4 2 0,-4-3 9,-1-1 0,-2 1-2,0-3-1,0 2-3,-2-3 0,-10-3-1,2 2 5,-6-1 1,-1 1 0,-4-1-6,0-2 0,-6-3-5,1-2 2,-4 2 1,3-1-2,-6-1-19,0-4-8,5 0-10,-5-2-13,0-5-29,6-1-74,6-5-59,5-2-64</inkml:trace>
          <inkml:trace contextRef="#ctx0" brushRef="#br0" timeOffset="177252.9713">5860 3220 133,'0'-1'0,"0"-5"30,0 3 72,5-1 20,1 2-40,-3-3-29,2 4 3,-1-1 9,6-3-5,0 3-1,8-2-9,6-2-10,-1-1-10,2-3-5,7-3-5,-6 3-5,6-2-5,-4 2-4,0 0-6,-7 4 0,-6 0 1,-8 6-1,2 0-67,-7 0-24,-2 10-69,0 0-89,-7 0-129</inkml:trace>
          <inkml:trace contextRef="#ctx0" brushRef="#br0" timeOffset="178409.2736">6554 2989 151,'2'-3'0,"1"0"171,-1 0-124,2 1-24,-1-2-12,2 0 13,-1 0 16,-1 2-13,-3-2 3,2 2 7,0 2-1,-2 0-3,0 0-1,0 0-1,0 0 1,0 0 2,0 6 0,0 2 10,0 5-7,0 0-5,3 2 0,2 3-11,-1 5-5,-1 1-2,6-1 3,-2 3-1,0 2-2,5 2 5,0-2-3,-2 3-5,1-3-3,-3-1-2,3-2-1,-3-2 0,-1-3-2,2-2 0,-4-4-2,2-2 0,-2 0-1,-1-4 0,-3-2 2,-1-4-3,4 0 2,-1-2-1,-3 0 0,0 0 2,0 0 0,0 0-2,0 0 0,0 0-8,0-2 4,0-4-2,-3-4-3,1-4-6,-1 1-2,-4-4 3,-2-2 0,1 2-4,-5-4 2,6 4 1,-5 0 6,4 3 0,-3 2 3,3 0 0,-6 2 3,0 2-1,4 2 3,-4-1-2,-2 3-1,1 0 2,-1 1 0,4 3 1,-2 0-1,0 0 2,4 0 0,-2 0 0,5 0 2,-4 2 6,4 1-4,2 5 2,-3-3-2,2 3 0,1-2 0,-3 2 0,4 5-3,1-7 1,3 6-2,0 0 0,0-1 4,0 2-2,5-2 2,5 2-1,-1-1 0,5-1 2,-4 0-1,4-1 1,0-2-4,3-3 2,0 3-2,-1-3 1,0 1 0,3-4-1,0 0 1,3 0 0,2-2-2,-1 0 0,-1-4 3,1-2-4,-4 2-10,-2 0-3,1-3-16,-3 6-15,-1-3-34,-5 2-34,3 0-25,-5 2-43,3-2-49</inkml:trace>
          <inkml:trace contextRef="#ctx0" brushRef="#br0" timeOffset="179026.3503">7151 3232 120,'-8'-6'0,"-4"1"89,3 4-20,-2-2 24,-1-1-3,2 2-10,1 2-5,1 0-17,-3 0-3,4 0-9,-1 0-6,-3 8-4,4-1-9,-3 1-3,3 4 3,0-2-6,0 4-3,2 1 1,0 0-1,0 4-3,3-4-1,0 4-3,2-5-5,0-2-3,0-2-2,4 0 0,1-2-1,-2-4 0,4 0 0,0-2 1,0 0-1,0 0 0,2-2 2,-2 0-3,1 0-3,3-8-1,1-4-4,0 0-4,3-4-6,-2 0-2,0 0-3,0-3-7,2 2 3,-5 0 7,-1 4 5,-5 5 4,3-1 5,-2 4 6,-2 0-1,1 3 3,-4 2-1,0 0 0,0 0 16,0 0 1,0 0 3,1 2 5,3 3 4,-1 3-5,1-2-9,1 2 1,-2 2 0,8-1-1,-4 1-2,1 3-3,3-4 0,-3 3-5,3-1 1,1-2-2,0 2 0,-2 1-2,-1-4 0,-2 2-2,-2-2 0,2 0 1,-3 0-1,-3-2 0,1-2 0,-2 0-34,3 0-1,-1 0-12,0 0-28,0-2-39,1-2-70,1 0-38,-3-4-23</inkml:trace>
          <inkml:trace contextRef="#ctx0" brushRef="#br0" timeOffset="179743.6267">7440 3261 449,'0'0'0,"2"0"176,1 6-154,-1 2 23,3 3 12,-5 2 1,7-3-10,-1 2-9,0-3-9,3 4-4,1-3-9,1-3 1,-4 0-6,1-1 1,1-2-2,0 0-1,1-4-5,1 0-2,-3 0 4,3 0-3,1-6-1,-2-2-3,0-2 0,4-2 0,2-1-7,1 0 1,-3-4 0,0 1-3,0 0 4,0 4 0,-4 0 2,0 2 2,-3 2-3,4 4 4,-4 4 0,-1 0-7,5 0 3,1 5-1,0 8 1,4 3 5,1 5 1,-1 2 5,1 5-2,-2 2-2,-1 3 2,4-1-3,1-2 0,-7 1 1,2 1-2,-8 0-1,0 0 0,1-4 0,-4 1 1,-3-3 0,0-6 3,0 2-2,-10-4 0,-1 2 0,-3-3-2,1-4 0,-6 0 4,0-3-4,-1-3 0,-2 1 0,3-7-3,-2-1 1,4 0 0,-2 0-2,3-3-1,2-7-3,2-1-2,0-8-3,5 2 2,0-8 1,0-1 4,2-4-7,3-3-3,2-3-8,0-6-4,0 6 4,4-2 3,3 9 10,5 1 10,2 8-1,-4 4 3,6 4-2,-1 0-3,3 3 7,-3 4-6,-1-1 4,0 0 1,0 2 4,0 2 6,-4 1-3,4 1 6,-5-4-7,8 4 2,0-4-2,-1 3-1,3-2 0,0 1 4,2-1 1,-1-1-3,3 2-3,-4-2-2,0 2-5,-2 1 2,-3-2 0,-2 3-1,0 0 0,-5 0 0,-2 0 0,-1 0 0,-2 0 0,-2 0-4,0 0-2,0 4 12,0 2 0,-2 0-1,-3-1-5,-4 1 0,4 1-7,-4-1-8,4 0-12,-4-2-15,2-2-19,0-1-57,2 3-46,2-4-71,-1 0-47</inkml:trace>
          <inkml:trace contextRef="#ctx0" brushRef="#br0" timeOffset="180329.8319">8155 3175 328,'0'-5'0,"0"3"114,0-2-53,0 0-1,0 3 4,0-3-1,0 2 4,0 2-11,0-2-9,0 2-4,0 0-9,0 0-12,0 0-2,0-2-1,0 2 0,0 0 0,0 0 2,-2 0 1,2 0-4,0 0-5,0 0-7,0 2-4,0 2-1,0 7 0,0 2 4,0 6 5,0-2-1,0 0-2,0-1 0,-1 2 0,1-3 1,0 3-3,0-2-1,0-2-1,0 0 0,0-2-1,0-3-1,0 2 1,0-3-2,0-2 0,0-2 0,1-2 1,-1 2-1,0-4 0,0 2-13,0-2-2,0 0-7,0 0-13,2 0-13,-2 0-5,3 0-13,1-2-25,-1-2-58,1 0-55,-1 0-67</inkml:trace>
          <inkml:trace contextRef="#ctx0" brushRef="#br0" timeOffset="180746.576">8363 3172 665,'0'2'0,"0"7"108,0-1-55,0 5 13,0 0-16,0-1-14,0 3-17,0 2-5,0-4 2,5 1-2,0 2 1,0-5-6,-1 0-4,-1 2-4,1-1-1,-1-5 0,1-1 0,-1 1 0,-1-1-15,1-2-4,-3-2-6,2 0-6,-2-2-15,0 0-21,2 0-28,1 0-50,2-2-34,2-10-103</inkml:trace>
          <inkml:trace contextRef="#ctx0" brushRef="#br0" timeOffset="181116.3608">8515 3288 241,'0'6'0,"5"0"64,0 2-36,-1-1 37,-1-3 2,1-1-8,-3-1 3,5 0-6,-5-2-12,-1 0-6,0 3-5,0-3-10,0 0-4,0 0 1,0 0 2,0 0 3,4 0-1,-2-8-10,6-2-11,-1-2-3,2-6 0,3 3 0,2-5-1,0 2 1,5-2-13,0 1 4,-2 0 1,-3 2 4,1 7 2,-2-1 4,-1 6 0,0 3 1,0 1 8,-2 1 4,6 0 4,-4 5 4,4 7 7,-4 4-4,0 1 0,2 0 0,-4 5-4,2 2-6,4 1-1,-4-3-6,3-2 0,-3-2-4,1-1-5,-1-1 0,-4-4 1,3 0-1,-6-2-26,2-3-19,-7 1-20,0 1-49,0-3-136,-5-2-216</inkml:trace>
        </inkml:traceGroup>
        <inkml:traceGroup>
          <inkml:annotationXML>
            <emma:emma xmlns:emma="http://www.w3.org/2003/04/emma" version="1.0">
              <emma:interpretation id="{BE207B74-E58B-4D34-915D-6FD0755F9F04}" emma:medium="tactile" emma:mode="ink">
                <msink:context xmlns:msink="http://schemas.microsoft.com/ink/2010/main" type="inkWord" rotatedBoundingBox="18833,14973 21585,14903 21606,15722 18854,15792"/>
              </emma:interpretation>
              <emma:one-of disjunction-type="recognition" id="oneOf16">
                <emma:interpretation id="interp80" emma:lang="tr-TR" emma:confidence="0">
                  <emma:literal>protein</emma:literal>
                </emma:interpretation>
                <emma:interpretation id="interp81" emma:lang="tr-TR" emma:confidence="0">
                  <emma:literal>porotein</emma:literal>
                </emma:interpretation>
                <emma:interpretation id="interp82" emma:lang="tr-TR" emma:confidence="0">
                  <emma:literal>perotein</emma:literal>
                </emma:interpretation>
                <emma:interpretation id="interp83" emma:lang="tr-TR" emma:confidence="0">
                  <emma:literal>pcrotein</emma:literal>
                </emma:interpretation>
                <emma:interpretation id="interp84" emma:lang="tr-TR" emma:confidence="0">
                  <emma:literal>protezin</emma:literal>
                </emma:interpretation>
              </emma:one-of>
            </emma:emma>
          </inkml:annotationXML>
          <inkml:trace contextRef="#ctx0" brushRef="#br0" timeOffset="184803.7511">9626 3041 106,'0'0'0,"-2"0"111,-1 0-59,-1 0-1,-1 0-8,2 0-4,-2 4 4,-1 2 0,-1-3-8,2 4-10,-2-6-10,0 3-4,4 1 1,-6-1 2,4-1 0,-2 0 4,-1 2 1,2 0-3,-6-1 3,-2 4-3,1 0 1,-5 0-1,8 2 0,-1-1-3,5 2-9,0-3 0,3 3-5,1 4 2,2-2-1,0 2 0,0 2 1,0-1-1,5-2 1,4-2-1,1 2-2,-4-6 0,0 2-27,1-3-27,0-3-47,-1-4-78,2 0-95</inkml:trace>
          <inkml:trace contextRef="#ctx0" brushRef="#br0" timeOffset="183653.9086">9472 3285 685,'-5'0'0,"3"0"88,2 0-81,0 0 6,0 1 2,0 7 16,0 3 4,0 5-9,0 1-7,7 2-3,-2 3 0,2-2 0,-2 4-3,2-2-5,0 2-1,-2-5-4,1 0 2,0 0 2,0-5-2,1 2 0,0 0-1,-7-2-3,0 0 1,1-1-1,1-6-2,-2 3 2,2-3 0,-2-1-1,0-1-16,0-1 0,0-2-8,0-1-11,0-1-15,0 0-13,-4 0-33,-1 0-33,2-7-43,3-9-52</inkml:trace>
          <inkml:trace contextRef="#ctx0" brushRef="#br0" timeOffset="184016.9127">9579 3103 384,'-1'-17'0,"-3"-3"153,4 3-113,0-2 11,4 4-9,1 2-22,3 5-1,3 0 4,-3 5 5,8 0 1,0 3-5,-1 0 4,3 0-6,-1 1-3,0 7-3,-3-1-5,2 1-4,-4-1 2,-2 5 2,0-5-2,-3 3 2,2 1-1,-6 3 1,1-4-1,-2 4 0,-2 0-2,0 2 1,0 3-2,0-4-1,-6 4-1,3-2-1,-6-2-1,1 1-2,-1-2 0,0 0 2,1-1-2,-1-7 1,2 2 0,-7-2 0,4-2 0,-2-1 0,-2 1-4,0-2-5,-1-2-1,1 0-1,0-3-7,2-3-3,0-4-16,-2 2-18,2-3-28,1 1-49,1-2-46,0-1-89</inkml:trace>
          <inkml:trace contextRef="#ctx0" brushRef="#br0" timeOffset="185815.7983">9962 3211 406,'0'0'0,"0"0"179,0 0-157,0 0-1,0 4 8,3 2 18,2 5-3,1 1-15,-5 2-5,3 0-2,-4 2-2,5-2 3,-2 1-3,3-2-1,-1 0-2,-2-3-4,1-5-5,1 4 2,-3-7-2,-1 0-1,1-2 4,-2 0-3,2 0 3,-2 0 6,0 0 4,2 0-1,-1-7-5,1-4-10,2-1-4,-1-5 1,-1 2-2,-2-2 0,0 3 1,0 0-1,0-2 0,0 2 0,0-3 1,0 4-2,0-1 2,-2 3 0,-1 2-1,1 1 0,0-1 0,2 3 0,0 2 0,0-1-1,0 1 1,0-3-2,2 4-5,5-2-4,3-1 0,4 2-4,0-2 0,3 3 1,-1-2 2,3 5-5,0-1-8,0-2-6,-2 3-16,-1-2-4,-4 2-42,-4 0-26,1 10-35,-7 0-19,-2 2-41</inkml:trace>
          <inkml:trace contextRef="#ctx0" brushRef="#br0" timeOffset="186160.5528">10270 3296 451,'0'6'0,"0"1"126,0 3-100,3-3 22,2 1 13,-1 1-7,3-3-11,0 0-10,-2-3-7,4 3 0,1-1-3,0-1-3,4 0-7,-2-4-4,0 2-2,2-2 1,0 0-2,3-4-1,-1-4-1,0 1-1,-3-2 1,0-1 1,-1-1-3,-4 0-2,1-3 0,0 3 2,-2-2-1,-4 2 0,2 3 1,-5-1 0,0 2 1,0 1-2,0 0-2,-7-2 0,0 1 2,-3-1 9,-2 5-8,-5-1 0,1 2 1,0 2-2,-1 0 4,2 0-4,-4 0-1,3 0 0,0 6 0,1-1-31,3 6-10,1-1-39,4 4-74,6-1-121</inkml:trace>
          <inkml:trace contextRef="#ctx0" brushRef="#br0" timeOffset="187125.4293">10739 3095 197,'8'-4'0,"6"2"319,0 0-286,5 1 3,0 1 10,0 0 6,0 0-4,2 0-3,0 3-10,0-1-7,-1 1-5,-1-2-6,2-1-3,2 4-6,-1-4-3,-3 0-6,0 0 2,-3 0-2,-6 1-46,1 2-30,-4 1-21,1 2-24,-3 0-36,1 0-22</inkml:trace>
          <inkml:trace contextRef="#ctx0" brushRef="#br0" timeOffset="186856.1324">10753 2845 149,'0'-1'0,"0"0"289,0-4-244,0 3-22,3-1-15,2 1 12,-3-2 9,5 2 11,-4 2 3,1 0-4,1 0-7,0 2 7,-1 11 5,1 2 3,0 8-11,4 1-9,-6 0-4,4 6-1,2 3-5,-1 1-2,1-3-4,-2 4-4,7-5-3,-4 0 1,4 0-5,0-3 0,-4-4 0,2 1 0,2-3 0,-7-1 1,5-3-1,-5-6-9,-2 1-3,1-3-6,-5-1-13,1-2-15,-2-3-17,0 1-33,0 1-40,-10-5-52,1 0-95</inkml:trace>
          <inkml:trace contextRef="#ctx0" brushRef="#br0" timeOffset="187579.9283">11144 3220 356,'5'0'0,"-3"0"95,5 0-91,1 0 15,-3 0 15,2 0 8,4 0 1,-1 0 9,1-3-7,-1-3 0,4 1-1,0-2-11,-1-1-5,-2 2-4,1-2-9,-3-3 1,1 2-8,-7-1-2,4 1-2,-1-4-2,-3 3 0,-1 0 1,-2-1-3,0 3 0,-2 0 0,-7-2-27,2 1 11,-3-1 5,0 4 4,-1 1-4,1 3 3,-7 2 5,3 0-1,-4 0 8,1 2 2,0 9 2,1 1 1,1-4 3,3 2 3,3 0 0,-1 1 1,4-2-4,5 3-2,-3 3 1,4-2-2,0 2-2,0 0 1,5-3 0,6 5 4,-1-1-4,2-3 1,-3 3 0,5-2-2,-4-2 0,2 1-2,2-3-2,-4-1-1,4-1 0,2-1-1,-1-3 0,-2 5 5,-1-3-3,2 0 3,-4-2-4,2-2-1,-3-2 0,1 0 2,0 0-4,1 0-16,3 0-3,-4 0-9,4-4-12,-2 2-26,2-6-33,1-1-42,1 1-33,1-1-58</inkml:trace>
          <inkml:trace contextRef="#ctx0" brushRef="#br0" timeOffset="187841.4609">11566 3166 419,'0'0'0,"0"0"251,0 0-220,0 0 2,2 0 15,0 2-5,-1 4-9,4 1 4,2 3-2,-1 5-11,-1-1-2,3 0-8,-4 0 0,1 0-2,0-2-3,2 0-4,-5-2 0,1 2-2,1-5-5,-2-3 2,-1 1-1,3-3 0,-4 2 0,0-4-19,0 2-2,0-2-6,0 2-11,-9-2-17,2 4-47,-5-4-80,0 0-62,3-6-52</inkml:trace>
          <inkml:trace contextRef="#ctx0" brushRef="#br0" timeOffset="188034.1629">11602 2799 607,'-5'-6'0,"5"2"141,0 2-126,0-2-10,0 4 4,7 0-1,-2 0 1,4 0 0,1 4-6,4 4-4,-2 2 0,-3 6-2,0 1-21,1 0-41,-5 9-33,6-7-39,-6 3-68,2 4-39</inkml:trace>
          <inkml:trace contextRef="#ctx0" brushRef="#br0" timeOffset="188350.6568">11772 3262 248,'0'4'0,"5"2"26,-1 1-13,3-2 11,1-3-5,-1-2 2,0 0 9,-2 0 9,4 0 0,-2-2-5,-2-7-8,2 4-10,-2-3-6,0-4 3,-1-1 2,3 0 5,1-1-2,-2-2-8,2 1-5,1-2-4,1 4 0,-3 0 6,4 4 14,-3 3 4,6 0 4,-4 4 11,6 0 2,0 2-1,-3 2-1,1 6-2,0 5-2,2 2-1,1 6-6,0-2-5,-5 0 1,2 1-10,0 0-4,0 4-5,-4-2-4,6 1-2,0-6 0,-6 2 0,0-5-49,-8 4-19,-2-7-80,0 2-179</inkml:trace>
        </inkml:traceGroup>
        <inkml:traceGroup>
          <inkml:annotationXML>
            <emma:emma xmlns:emma="http://www.w3.org/2003/04/emma" version="1.0">
              <emma:interpretation id="{22178730-642D-49F6-83A3-B1C99F90613D}" emma:medium="tactile" emma:mode="ink">
                <msink:context xmlns:msink="http://schemas.microsoft.com/ink/2010/main" type="inkWord" rotatedBoundingBox="22096,14756 24861,14686 24892,15887 22127,15957"/>
              </emma:interpretation>
              <emma:one-of disjunction-type="recognition" id="oneOf17">
                <emma:interpretation id="interp85" emma:lang="tr-TR" emma:confidence="0">
                  <emma:literal>içeriği,</emma:literal>
                </emma:interpretation>
                <emma:interpretation id="interp86" emma:lang="tr-TR" emma:confidence="0">
                  <emma:literal>içeriği</emma:literal>
                </emma:interpretation>
                <emma:interpretation id="interp87" emma:lang="tr-TR" emma:confidence="0">
                  <emma:literal>İçeriği</emma:literal>
                </emma:interpretation>
                <emma:interpretation id="interp88" emma:lang="tr-TR" emma:confidence="0">
                  <emma:literal>İçeriği,</emma:literal>
                </emma:interpretation>
                <emma:interpretation id="interp89" emma:lang="tr-TR" emma:confidence="0">
                  <emma:literal>içeriğini,</emma:literal>
                </emma:interpretation>
              </emma:one-of>
            </emma:emma>
          </inkml:annotationXML>
          <inkml:trace contextRef="#ctx0" brushRef="#br0" timeOffset="189215.2345">12703 3071 117,'4'-3'0,"-3"0"49,4 3 75,-3 0 44,3 0-60,-5 0-28,2 0-26,2 0 11,-1 6-9,6 4-2,-2 4-16,0 2-11,-1 2-6,0 0-1,-1-1-2,3 2-5,-2-3 0,1 2-2,1-1-1,-3-3-4,1 2-5,1-5 1,-6 5-2,1-5 0,0 0 0,-2-2 0,0-5 0,0 2-23,0 1-6,-5-1-10,-8-2-19,5 0-32,-6 0-46,-2-4-46,4 0-76</inkml:trace>
          <inkml:trace contextRef="#ctx0" brushRef="#br0" timeOffset="189437.8751">12703 2848 456,'-3'-5'0,"3"-7"300,0 4-288,1-2 4,6 2 11,4 2-7,-3 0-4,6 0-5,2 2-8,-2 1-1,-1 3 1,5 0-4,-4 5-9,-4 7-61,2 4-42,-8 4-61,4 0-68</inkml:trace>
          <inkml:trace contextRef="#ctx0" brushRef="#br0" timeOffset="190039.3737">13136 3048 84,'1'-3'0,"1"1"77,-2 2-63,0 0 183,0-3-50,-3 3-79,-6 0-18,0 0-3,-3 3 18,4 3-10,-4-1-3,-2 3-12,5 3-5,-3 3-13,3 2-8,-1-2 0,1 3-1,1-2-1,2 2 0,5 2-4,-3 0 0,2 1-1,2-2-2,0 1-4,0-6-1,4 1 0,-1 0 0,1-5 2,5 1-3,-4-5 0,0 1 0,5 0-1,-3-6-5,5 0 2,-3 0-4,7-4-2,-4-4-1,0-3 0,2 0-4,1-1-3,-4 4 0,1-1 8,-5 1 6,-4 5 4,1 0 1,-3 0 0,1 3-4,0 0 4,-1 0 0,-1 4 10,2 1 1,2 3 2,-1 2 0,1-3-1,1 3 0,-2 3-5,6-2-1,-2 4 1,3-1-3,-3-2-3,2 0 1,-1 0 1,1-2 0,0-2-1,-6 0 0,2-2-3,-1 0 2,1-5 0,-3 2-1,-1-2 0,-1-1-44,0 0-2,0 0-26,0 0-46,0 0-54,0 0-97</inkml:trace>
          <inkml:trace contextRef="#ctx0" brushRef="#br0" timeOffset="190503.1713">13413 3262 219,'10'-6'0,"-1"-2"142,5 4-103,5-3 20,-6-4 9,5 2-16,-1-4 2,2-1-3,-5 3-9,1-2-11,3 0-4,-6-1-4,-2 2-2,1 0-3,-6 0-6,-2 0-1,-1 4-2,-2-2 1,0 2 4,-2-3-2,-1 5 4,-6-4-14,-3 2-2,-4 6 0,1 1-7,3-2 8,-5 3 4,-1 0 7,3 6 6,1 4 1,3 1-5,-1-1-4,4 0-2,-3 6 1,6 0 1,2 0 3,1 3-1,2-2-4,0 0 0,0-4 1,2 0-5,1-3 1,1 1 2,1-2-1,3 0-2,-1 0 0,5-1-2,-5 0-1,5-3 1,-1 2-2,3 0 0,0-3 0,-2-1 0,3 1 0,4-2-8,-1-2-5,-1 5-5,-2-5-12,1 0-7,-4 0-4,2 0-11,2 0-25,-4 0-49,0 0-27,3-7-6,4 0-6,0 0 6</inkml:trace>
          <inkml:trace contextRef="#ctx0" brushRef="#br0" timeOffset="190888.6201">13868 3185 323,'0'-4'0,"0"4"213,0 0-128,0 0-7,0 0-5,0 0-14,0 0-21,0 0-16,5 6-9,-5 3 6,0 3 4,0 1-1,0 3-6,2 1-1,3-1-3,-3 0-2,1-2-4,4-1-1,-4-2 0,3-5-1,-5-2 1,1 0-1,-2-3-1,0-1-1,0 2 2,2-2 1,-2 0 1,0 0-1,0 0 2,0-9-2,0-1-4,-2 1-1,-1-4 0,3-1-10,-2 0 7,2 0 0,0-2 3,0-2 0,0-4-5,0-1-1,0-1-4,0 3-2,2 4 7,-1 3 3,6 2 1,-1 2 1,-1 0 0,5 1-3,-1 0 3,-4 1 0,9 1-2,-6 0 2,3 6-1,-3 1 1,3-2-2,-3 2 2,-1 0-5,0 0 1,2 2-5,-4 6-15,0 2-6,6-1-8,-6 2-14,-2 0-31,6-1-35,-2 2-15,3-4-18,-1 0 25,1-6-59</inkml:trace>
          <inkml:trace contextRef="#ctx0" brushRef="#br0" timeOffset="191120.3492">14330 3051 179,'3'0'0,"1"0"159,-2 0-60,-1 0-5,1 2-2,-2 2-1,0 1-13,0 4-16,3 3-17,-3 2-17,0 4-4,0-3-6,2 4-2,0 0-3,-2-2-5,3 2-2,-3-3-1,2 0-3,0-4-1,0 1 0,-1-4 0,1 0-1,-2-3 0,0-3 0,0 1-14,0-2-6,0 3-8,-3-4-20,-1 1-23,-3-2-52,-3 0-52,3 0-83</inkml:trace>
          <inkml:trace contextRef="#ctx0" brushRef="#br0" timeOffset="191289.6462">14337 2806 815,'0'-21'0,"-2"7"91,0 2-79,2 2-4,0-1-5,0 0-6,4 3-10,1-1-30,4 5-43,-1 0-54,8 4-99</inkml:trace>
          <inkml:trace contextRef="#ctx0" brushRef="#br0" timeOffset="192145.5392">14667 3103 57,'11'-4'0,"-1"-1"27,2 0-13,0-1 13,-3 1-5,5-5-8,-9 7 2,7-3-1,-3-2-6,-2 2 45,-2-1 64,-3 0-61,-2 4-18,0-1-1,0 1 10,-6-2-1,0 4-12,-3-1-12,-5 2 3,4 0 5,-6 0 13,-1 0 3,3 3-5,4 4-8,-4-2-7,0 5-6,2 1-3,0 2-2,-4 4-1,7-1-4,-4 4 0,6 3-2,0-4-2,1 1-4,5-6 0,-1 1-1,2-4-1,0 0-1,2-2 0,1-2 0,6-3 0,-4-2 2,4-2 1,1 0 0,4 0-1,-2 0-3,5-2 2,2-6-2,-1 0-3,1-5 2,0 2-3,0-6-1,-5 5 1,1-5 3,-3 0-1,4 1 2,-4 0-1,-3 3 0,-1 4 2,-4 5 0,-1 4 0,-1 0 1,-2 0-1,0 0 0,3 4 2,4 6 4,-1 6 2,-1 1 0,3 4 0,-1 3 1,4 3-1,-1 1-3,2 2 1,2 2-1,-2 1-3,0-4 2,-3 2 0,1-1 1,-4-2 2,4 0 1,-5 2-2,-3-5-1,-2-5-1,0 2-1,0-4 0,-5-2-1,-7-2 3,-2-4 1,-7 3-2,0-4 0,-5 3-1,-3-4-1,1-2-2,-3-1 0,3 0-24,-1-1 2,3-4-10,-2 0-4,6-4-3,-3-3-16,5-5-34,1-5-55,1-3-30,3-6-58,1-6-49</inkml:trace>
          <inkml:trace contextRef="#ctx0" brushRef="#br0" timeOffset="192693.79">14718 2942 92,'0'0'33,"0"0"-4,0 0-8,-2 0-9,-2 0 98,-3-2-15,-1 0-47,4 0-20,-1-2-1,-2 2 10,4-2-5,-2 4-7,1 0 1,-1-2 5,5 2 10,-4 0 17,4-2-10,0 1-13,0 1-11,0 0-4,0-2-5,-1 1 4,1 1-2,0-2-2,0 0-6,-4 2-1,2-2-3,1 1 1,1-2 6,0-1 2,0 0 0,0-4-5,0 1-2,1 3-2,5-1-2,4-1 1,-1 2-3,3 0 1,0 1-4,5-1 3,2 2 0,0 0 0,-1-1-2,1 3 1,0-1 0,-4 1 0,1 0 0,-2 0-1,-4 0 1,4 4 0,-5-2-3,3 0-24,-5 4-17,1-1-34,-1 3-61,-3-1-57,3-5-77</inkml:trace>
          <inkml:trace contextRef="#ctx0" brushRef="#br0" timeOffset="193248.5293">15209 2983 146,'0'-2'0,"0"1"230,0 1-143,2 0 8,-2 0 2,1 0-9,-1 0-36,0 0 11,0 0-17,0 1-4,0 7-8,0 3-10,0 4-10,0 1-7,0 6 0,0-2 5,0 2-3,0 2-3,4-2 0,-1-1-1,-1-2-2,-2-1-3,2-2 0,-2-2 2,0-3-1,2-3-2,-2-3 2,0 0-2,0-2-17,0-2-4,0-1-11,0 0-15,-4 0-22,-5 0-31,1 0-75,-3-9-84</inkml:trace>
          <inkml:trace contextRef="#ctx0" brushRef="#br0" timeOffset="193426.9624">15296 2591 854,'0'-9'0,"0"-1"33,3 4-38,2 3 2,4 1-2,-2-2-5,3 2-21,2 2-41,6 0-30,-5 4-41,-6 3-90</inkml:trace>
          <inkml:trace contextRef="#ctx0" brushRef="#br0" timeOffset="197638.5799">15458 3281 132,'0'0'0,"0"3"33,0-3-25,0 0 290,0 0-210,0 0-48,0 0-33,0 0 24,4 0-7,-1 0 10,1 0 9,-1 1 4,-1 0-9,-2 5-1,0 1 0,2 2-5,-2 4-3,0 4 3,0 3-3,-2 7-5,-7-1-7,-3 4-11,2 1-1,-1-1-6,-1 0 2,2 0 0,-2 0-1,-6 0-40,4 0-4,-8-1-35,-1 0-83,-1-4-88,-5-2-169</inkml:trace>
          <inkml:trace contextRef="#ctx0" brushRef="#br0" timeOffset="198926.5738">14600 2885 72,'-2'0'0,"2"0"65,0 0-52,0 0-4,0 0 4,0 0-4,0 0 0,0 0-1,-2-2 4,1 2 12,1 0 21,0 0-22,0 0-5,0 0 2,0 0 1,0-2-3,0 2 3,0 0 6,0 0 7,0 0-1,-2 0-3,2 0-4,0 0-3,0-3 5,0 3 0,-2-2-5,-1 2 0,3 0 2,-2 0 3,2 0-3,0 0-2,0 0-4,0 0-1,0 0 1,0 0-4,0 0-3,0 0-2,0 0 1,0 0 4,0 0-3,0 0-2,0 0-7,0 0-2,2 0-2,5 0 2,-6 0 4,3 0 4,-1 0 1,4 2-2,-2-2-2,2 3-1,4-3 0,-3 0 3,3 0 0,-3 0-1,5 0 2,-5 0-3,8 0-2,-2 0 0,-1 0 0,1-5-1,2 3 0,-4-2-2,-3 2 0,6-2 0,-1-1 0,-4-1 0,6-2 0,-2-1-1,-2 2 0,0-1 2,4-4-2,-4 2 0,-4 4 0,-2-2 0,1 3-11,-7 0-2,1 2-7,-1 3-9,0-1-9,-3 1-60,-6 0-77,0 0-77,-6 1-31</inkml:trace>
        </inkml:traceGroup>
      </inkml:traceGroup>
      <inkml:traceGroup>
        <inkml:annotationXML>
          <emma:emma xmlns:emma="http://www.w3.org/2003/04/emma" version="1.0">
            <emma:interpretation id="{43ACFB44-6FD6-4362-8E0D-8CA9315CE61A}" emma:medium="tactile" emma:mode="ink">
              <msink:context xmlns:msink="http://schemas.microsoft.com/ink/2010/main" type="line" rotatedBoundingBox="9156,15875 24248,15744 24257,16738 9164,16869"/>
            </emma:interpretation>
          </emma:emma>
        </inkml:annotationXML>
        <inkml:traceGroup>
          <inkml:annotationXML>
            <emma:emma xmlns:emma="http://www.w3.org/2003/04/emma" version="1.0">
              <emma:interpretation id="{5E6A0BA5-C995-449F-99F2-177FD0457C86}" emma:medium="tactile" emma:mode="ink">
                <msink:context xmlns:msink="http://schemas.microsoft.com/ink/2010/main" type="inkWord" rotatedBoundingBox="9156,15942 14000,15884 14008,16554 9164,16612"/>
              </emma:interpretation>
              <emma:one-of disjunction-type="recognition" id="oneOf18">
                <emma:interpretation id="interp90" emma:lang="tr-TR" emma:confidence="0">
                  <emma:literal>istatistiksel</emma:literal>
                </emma:interpretation>
                <emma:interpretation id="interp91" emma:lang="tr-TR" emma:confidence="0">
                  <emma:literal>istatistikse/</emma:literal>
                </emma:interpretation>
                <emma:interpretation id="interp92" emma:lang="tr-TR" emma:confidence="0">
                  <emma:literal>istatistiksek</emma:literal>
                </emma:interpretation>
                <emma:interpretation id="interp93" emma:lang="tr-TR" emma:confidence="0">
                  <emma:literal>istatistikse;</emma:literal>
                </emma:interpretation>
                <emma:interpretation id="interp94" emma:lang="tr-TR" emma:confidence="0">
                  <emma:literal>istatistikse'</emma:literal>
                </emma:interpretation>
              </emma:one-of>
            </emma:emma>
          </inkml:annotationXML>
          <inkml:trace contextRef="#ctx0" brushRef="#br0" timeOffset="204981.157">293 4139 125,'-2'0'0,"0"0"20,2 0 96,-5 0-16,-2 0-60,0 0-22,2 0 9,-2 0 14,4 0-6,-1 0 2,-1 0 2,5 0-8,-3 0-5,-1 0-7,-1 1-5,-2 5-2,2 0 6,-2 1 5,4-2-6,-3 0 0,3 0 0,1-1-4,-1 2-2,-1-2-5,-1 5-1,3-6-3,2-1-1,0 0-2,0 0-4,0-2 4,0 4 2,2-2-2,5 2 0,2-2-7,-1-2 9,3 0-2,-1 4 1,2 0 1,0 0-1,2-1 0,-2 1 1,0-1-3,-3 3 2,-2 6 0,0-6-2,-2 2 2,0 4-1,2 0 1,0-3 4,-5 3 1,0-2 1,-2-2-2,1 2 0,-1-6 0,0 2-3,-1-2 3,-3 1 5,-3 0 3,-3 1 1,-1-1-6,1-1-1,-7-1 0,-1 1-6,1 0 0,1 2 3,3-2 1,-3-1 2,-3 1 0,7-2 0,-4 2-4,4-4 0,2 0-1,3 0-1,5 0 0,0 0-36,-1 0-6,3-6-13,-2-1-32,2-1-24,2-2-57,5 5-34</inkml:trace>
          <inkml:trace contextRef="#ctx0" brushRef="#br0" timeOffset="205915.0328">433 4079 29,'0'-4'0,"0"4"53,0-2-33,0 0 1,0 2-9,0 0 7,0 0-11,0 0-1,0 0 100,0-2 10,-2 2-58,1 0-34,-1-3-9,2 3 9,-2 0 7,0 0 7,1 0 2,-1-1-5,2 1-13,-2 0-13,2 0-6,-7 4-3,2 2 0,0 0 1,-2-1-2,3 1 0,-2 1 4,2 1-3,-6-1 0,1 0 1,-1-4 0,1 2-3,-1 0 2,1 0-2,-1-2 2,1-1-2,-1 2-4,-1-2-8,4 0-9,0 0-6,2-2-17,5 0-20,-3 0-46,3 0-53</inkml:trace>
          <inkml:trace contextRef="#ctx0" brushRef="#br0" timeOffset="206886.6368">641 4210 288,'0'-6'0,"0"3"244,-2 2-195,2-2-13,0-2 3,0 1 1,3 0 1,3 2 2,-1-2-7,0 2-4,2-2-2,2 1-2,-2 3-4,1-2-6,3 1-1,1 1-2,2 0-3,3 0-2,2 0-5,0 0-4,3 3 1,3 0-1,2-1 1,-4 4-3,-1-4 1,1 0 0,-1 0-35,1 2-1,1 0-22,-1-1-13,-1-2-24,-3 2-35,2 0-44,-4 1-28</inkml:trace>
          <inkml:trace contextRef="#ctx0" brushRef="#br0" timeOffset="206579.2069">724 3924 112,'0'-1'0,"0"-2"536,0-1-498,0 4-28,0 0 0,0 0 9,0 0 7,-2 2-1,2 9-2,0 5 11,0 0 2,0 4-7,0 4-6,0-1-2,4 4-5,2-1-7,3-3 1,-4 2 0,2 0-3,2-1-4,0 0 1,-1 2-2,3-8 1,-3 5-3,-4-4 0,3 0 2,-2 0-2,0 0 0,2-5 0,-2-1-3,0-3-10,-1-5-2,-3 3-10,-1 2-17,4-5-20,-4 1-28,0-2-19,0-2-61,-4-2-92</inkml:trace>
          <inkml:trace contextRef="#ctx0" brushRef="#br0" timeOffset="207401.1712">1274 4169 32,'-2'-2'0,"-6"2"104,-1 0-53,-3 0 10,3 0 6,-3 0 14,0 0 0,3 0-12,-4 0 2,2 0-6,-3 2-1,2 1-10,0 3-7,-3-2-15,1 0-2,5 2-4,-5 0-1,4-3-6,1 4-3,1-1-7,1 4-1,0-1-3,1-2 0,5 3-4,-1 1 0,2-3-2,0-1 1,0 1 0,0-1 0,2-1-1,3-2 1,-2-3-1,3-1 1,1 0 0,-1 3-8,3-3 3,-2 0 2,2 0-1,-2 0-5,3 0 0,4-4-6,-2-1 1,2-3 2,-2-2 4,5 1-4,-3-2 4,3-5-1,-1 4 1,-4-2 2,-2 2 1,-3 5 5,-1-2 0,-5 5 0,1 2 5,0 2 7,-2 0 5,0 0-1,0 0 1,0 0-5,0 0 1,1 0-2,5 4 5,-5 4 3,5 0 0,-1 0-2,3 4 0,-1-1-8,0-2-4,5 5-2,-1-1-2,-1 0 0,2 1-1,0 0 0,0 2-69,2-2-24,2-1-108,-6-5-243</inkml:trace>
          <inkml:trace contextRef="#ctx0" brushRef="#br0" timeOffset="208353.0369">1530 4186 129,'0'0'0,"0"-2"386,0 0-350,5 2-24,-1-2-10,5 0 20,1 0 28,0 0-5,2-2-5,2 3 3,0-2-9,2 3-4,1 0-3,-1 0-6,1 0-4,-2 0-5,4 0-3,-3 1-5,0 2-1,3 1-1,-2-2 0,-3 2-3,0-2 1,-2 2 0,2-2-80,-6 0 5,-1 5-18,5-4-13,-3-1-30,3 0-37,-2 2-32</inkml:trace>
          <inkml:trace contextRef="#ctx0" brushRef="#br0" timeOffset="208021.0158">1603 3956 125,'0'0'0,"3"-2"180,-1-2-134,3 4-25,-5-4-4,2 4 20,-2 0 27,2 0-3,-2 4-5,0 7 7,3 1 2,1 7-15,-1 2-10,2 3-1,-1 2-5,1 2-12,-2-3-2,4 1-2,-1-1-5,0-2-6,3-3-1,0 1-2,-1-6-2,-2 3 0,1-4-2,-1-3 0,1 1 0,2-4 2,-5 0-4,1 2-8,0-2-5,-3 0-9,3 0-12,-5 0-7,0 8-21,-2-5-37,-5 0-37,-3 2-44,-4-1-20</inkml:trace>
          <inkml:trace contextRef="#ctx0" brushRef="#br0" timeOffset="208606.5135">2020 4166 576,'0'0'0,"0"0"126,0 1-128,0 2 4,2 5 34,5 0 19,-2 3-16,7-4-14,-3 3-9,4 2-2,-6-1 3,5-2-2,-6 4-8,4-3-3,-1-1-3,-2 2 0,0-3 0,-4 2 1,-3-3-1,0 0-2,0 1 0,0-2-21,0 2-7,-2-2-13,-6 2-16,1-1-26,2-2-30,-2-1-44,0-4-75</inkml:trace>
          <inkml:trace contextRef="#ctx0" brushRef="#br0" timeOffset="208822.7003">2029 3967 438,'0'-6'0,"0"-2"342,0 1-311,0 4-18,0-1-11,3-2 0,6 1 1,1-3-1,6 4-1,-4-2-2,3 5 0,-1 1-5,0 0-45,-4 0-35,3 7-24,-5 6-24,1 3-61</inkml:trace>
          <inkml:trace contextRef="#ctx0" brushRef="#br0" timeOffset="209223.8689">2467 4037 154,'0'0'0,"0"0"370,-9 0-279,0 2-39,-1 4-23,-2 0 0,-4 1 12,2 4-9,0 1-5,2-1 0,-2-2-5,6 3-10,-3-3 0,3 0-8,1 0-2,2-1-2,1-2 0,4-1 0,0 0-3,0 0 0,5 0 1,2 1 0,0 0 3,2 0-1,1 0 0,2 0 0,1 2 0,2 0 1,-5 0-1,-1 1 0,0-2 1,-1 5 0,-4-4 4,3 3 1,-2-2-1,-2-2 3,-3 1 4,0-2 7,0 3 2,-6-4 0,0 3-1,-1 0-1,-1-3-4,-3 3-6,-2-5-8,0 1 1,1 2-4,-2-3-52,1 0-4,2 2-38,-4-5-99,3 0-120</inkml:trace>
          <inkml:trace contextRef="#ctx0" brushRef="#br0" timeOffset="210157.8503">2629 4184 484,'0'-6'0,"4"4"154,1-4-133,5 3 9,1 0 14,2-1 3,0 3-4,0-2-5,1 1-6,5 2-3,0 0-4,0 0 0,0 0-10,0 0-1,0 0-3,1 0-4,-1 0-4,0 0-2,0 0 0,0 5 0,-4-2-1,-3 1 0,0-1-26,-5 0-8,-1 3-15,-3-2-20,-1 4-23,-2 2-23,0-2-22,0 2-59,0-2 22</inkml:trace>
          <inkml:trace contextRef="#ctx0" brushRef="#br0" timeOffset="209841.3158">2674 3843 171,'0'2'0,"0"3"421,0 5-389,0 4-16,0 3 9,0 4 7,0-1-1,0-2-2,2 3-2,1 1 6,4 2 5,0-2-6,0 4-4,2 1-9,-1-1-8,3 2-2,-3-4-5,6 3-3,-5-10 1,1 2-1,-4-4-1,4 0 0,-5-3 0,0-1 0,1-1-8,-1-4-12,-4 1-13,1 0-11,-2-2-22,0 3-30,0-2-35,-2 4-68,-11-7-34</inkml:trace>
          <inkml:trace contextRef="#ctx0" brushRef="#br0" timeOffset="210627.6163">3036 3945 477,'0'-13'0,"0"-1"300,0 1-277,0-1-6,5 3 22,0-3 4,6 0-16,-3 1-12,3 2-8,3-2-4,-4 7-4,0 2-1,-3 2-6,-3 2-32,1 0-30,-3 4-31,-2 7-10,1 3-15,-1-2-21,0 4-64</inkml:trace>
          <inkml:trace contextRef="#ctx0" brushRef="#br0" timeOffset="211260.3939">3036 3945 172,'131'-65'0,"-131"65"335,0 0-293,0 0-15,0 0 14,0 0 14,0 0-14,0 0-2,0 0-2,0 0-2,66 11 2,-55 6 6,-1-2-13,-1 3-7,-4 3-2,5-1-5,-5 7-3,1-1 1,0 0-1,0 4 1,-3-5-6,8 5-3,-6-2-1,2-2-2,1-4-1,-4-2-1,1-3 0,0-4 0,0-1 2,-1-5-2,-3 1 0,-1-8 0,0 2-8,0-2-7,2 0-3,-2 1 3,0-1-1,2 0-2,1 0-8,4-6-6,-1-4-15,2-4-21,1 0-18,-1-4 9,3 2-8,-2 0 10,-1-2 2,-3 2 17,1 4 24,-1 0 30,-5 4 4,0 3 30,0-3 12,0 3 5,0 2 4,0-4-3,0 6 3,0-1-10,0 2-8,0 0-4,0-2 7,-5 2 3,3-2-13,0 2-6,0 0 0,-1 0-4,-1 0 1,3 4-2,-4 1-5,3 1-4,2 1-3,0 1-1,0-3 2,0 5 2,0-2 4,5 1-1,-2 4 1,1-5-2,-1 4 2,8-2 0,-6 0 4,2-1-3,2-1-1,-6-3-6,6 3-2,-1-1-3,3-2 1,1 2-2,3-6 0,-1 3 0,2-2 0,-2 0 0,3-2-25,2 0 4,0 0-23,2-4-32,0-1-79,-1-3-123</inkml:trace>
          <inkml:trace contextRef="#ctx0" brushRef="#br0" timeOffset="210418.1496">3055 4169 520,'0'1'0,"0"3"129,0 0-122,2 0 40,-1 2 27,3 3-12,-1-5-21,4 3-7,-2 3-8,2 2-10,0-3-5,-2 0-1,1 4-4,-1-3-3,-2 1-2,-1-4 0,1 3 0,1-4 0,-4-2-2,0 3-7,0-2-9,-4 3-17,-2 2-22,-7-1-19,1-2-35,0 2-29,2-4-73,-1-1-82</inkml:trace>
          <inkml:trace contextRef="#ctx0" brushRef="#br0" timeOffset="212100.2417">3953 4045 289,'-5'-2'0,"1"0"105,-1 0-87,-3 2 13,4-2 4,1 2 12,-4 0-7,2 0-1,-4 4-6,-5 6-5,0 0-4,2 0-4,-7 3-11,3-4-6,1 2-3,-1-1 0,8 0 5,-1-3-6,4 1 2,5-3 0,-2-1-1,2 2-1,0-1 0,2 0-2,0-2 1,8 0 4,-3 1 6,-2 0-6,5 0 0,1 2 0,3-4-2,3 5 0,0-6 0,1 1 2,-3 0-2,-4 2 3,2-2-1,-2 2 4,-1 2 6,2 0 4,-7 0 8,-1-2-1,1 1-2,-5-2-4,2 3-4,-2 2 6,0-3-4,-2 3-3,-7-1 0,1 1-2,-3 1-1,-4-1-7,3-2 0,1 1-2,1-2 0,1 2 2,1-6-5,1 1-12,2-2-5,1 0-13,-1 0-3,1 0-19,4 0-21,0-2-27,0-6-11,0 3-9,4-2 13,6 1 34,-5 4 8,9-1 23,-5-4-11</inkml:trace>
          <inkml:trace contextRef="#ctx0" brushRef="#br0" timeOffset="212501.0313">4017 4252 23,'12'-4'0,"2"0"155,2 0-88,1-2-9,0 2-8,1-4-4,1 0-7,-2 2 2,2-1-4,0 3 5,0-7-4,-3-1-4,3 2-8,-6-2-9,3 2 5,-6 2-3,-3-2 8,-1 2-5,-5 1 5,4-1-9,-5 2-3,0 2-5,-3-3-1,-4 2-3,0-3 5,-3 3-10,1 2-2,-3 3-6,-2 0 6,-1 0-5,1 0 6,-4 6 0,3 2 0,-4-1 0,3 2 18,6-1 4,-2 5 11,0-3-1,5 0-9,-4 2-6,4 1-3,6 0-4,-3 1-2,4 1-6,0-2 1,0 1 0,4-3 0,4 2 1,3-2 3,-3-3-7,3 3 0,3-4 3,-4 3-3,4-4 0,0-2 0,0-1 0,-1-1 0,1-2-10,-3 0 5,-1 0-6,2 0-3,-3-7-8,5 1-16,-1-4-14,-2-1-17,3 0-32,0-2-18,-2-4-3,5-2-60,-1 0 3</inkml:trace>
          <inkml:trace contextRef="#ctx0" brushRef="#br0" timeOffset="212732.9178">4503 3751 626,'-1'9'0,"1"8"172,-2 7-153,0 9 13,1-1 13,-1 5 7,2 1-12,2-2-8,10 0-4,-4 0-2,4-4-8,-1-2-4,1-1-3,-5-2-6,3-2-2,-6-1 1,4-1-4,-4-3 0,1-4 0,-2 2-37,1-2-12,-1-4-10,-1 2-37,-2-2-97,0-8-151</inkml:trace>
          <inkml:trace contextRef="#ctx0" brushRef="#br0" timeOffset="203624.2759">-230 4208 97,'0'0'0,"0"0"60,0 0-55,0 0-2,0 0 68,0 0 66,0 0-55,0 0-38,0 0-22,0 0-6,0 0 3,0 0-1,2 0 1,-2 0-2,0 0-2,0 0 3,0 0 6,0 0 4,3 0 3,-3 0 4,0 0-6,0 0-4,0 0 1,0 0-7,0 2 5,0 2-2,0 4 3,2 3-1,3-2-7,-5 10-5,2-4-2,0 5-2,1-2-1,2-3 1,1 4-3,-3-3-3,1 0 0,-1-3-1,2 2 0,-1-5 1,1 1 0,-2-3-2,-1-3 0,2 1-2,-4-4 1,1 2-15,-1-2-1,0 1-17,0-1-11,0 2-22,-7-2-39,-3 3-19,0-1-70,-6-3-92</inkml:trace>
          <inkml:trace contextRef="#ctx0" brushRef="#br0" timeOffset="203956.2973">-242 3999 415,'0'-11'0,"0"2"213,-2 1-150,-1-1 7,3-3-2,0 5-6,0-1-13,3 1-11,1-1-15,1 3-10,0-2-4,2 1-7,-2 0-2,-1 1 0,-2 4 1,-2 1-1,1 0 0,-1 0-59,2 0-16,1 12-66,-1 1-60,-2 1-103</inkml:trace>
        </inkml:traceGroup>
        <inkml:traceGroup>
          <inkml:annotationXML>
            <emma:emma xmlns:emma="http://www.w3.org/2003/04/emma" version="1.0">
              <emma:interpretation id="{D0F1563E-3BBA-4DAD-8303-7B9F1A92277F}" emma:medium="tactile" emma:mode="ink">
                <msink:context xmlns:msink="http://schemas.microsoft.com/ink/2010/main" type="inkWord" rotatedBoundingBox="14488,15932 17401,15937 17400,16516 14487,16511"/>
              </emma:interpretation>
              <emma:one-of disjunction-type="recognition" id="oneOf19">
                <emma:interpretation id="interp95" emma:lang="tr-TR" emma:confidence="0">
                  <emma:literal>olarak</emma:literal>
                </emma:interpretation>
                <emma:interpretation id="interp96" emma:lang="tr-TR" emma:confidence="0">
                  <emma:literal>darala</emma:literal>
                </emma:interpretation>
                <emma:interpretation id="interp97" emma:lang="tr-TR" emma:confidence="0">
                  <emma:literal>daral</emma:literal>
                </emma:interpretation>
                <emma:interpretation id="interp98" emma:lang="tr-TR" emma:confidence="0">
                  <emma:literal>daram</emma:literal>
                </emma:interpretation>
                <emma:interpretation id="interp99" emma:lang="tr-TR" emma:confidence="0">
                  <emma:literal>daralar</emma:literal>
                </emma:interpretation>
              </emma:one-of>
            </emma:emma>
          </inkml:annotationXML>
          <inkml:trace contextRef="#ctx0" brushRef="#br0" timeOffset="213703.8376">5085 4204 615,'0'4'0,"-2"4"70,2 2-71,0-3 2,0 2 1,0 1 1,2-1-4,8 1 0,-1-1 2,7 0 21,-1 1-8,1-4 6,3-2-2,-5-3-6,3-1 0,-2 0 0,3 0-2,1 0-4,-2-8 6,2-1-2,-2 0-5,-1-4 0,-4 3 0,-1-1 0,-5 1-2,1 0-1,-3-2 1,-2 2 1,-2 3 4,0 3 2,0-5 2,-9 3-5,2-2 3,-10 0-9,3 2-2,0-2-9,-3 6 10,1-2 0,-1 0 0,1 2 6,4-1-8,0 0 4,-2 3-3,4 0-4,-4 5 1,-2 4-10,-1-1 5,5 5 3,-2-2-7,0-1-10,7 2-27,-1 0-26,4 2-50,4-3-45,0-6-49</inkml:trace>
          <inkml:trace contextRef="#ctx0" brushRef="#br0" timeOffset="214035.8829">5476 3818 555,'0'0'0,"0"0"265,0 0-256,2 0-12,-1 4-6,1 4 18,0 7 28,5 1-1,0 6-9,0 0-5,3 1 3,-3-1-4,3 1-3,-1 1-4,1 2-4,-3 2-2,7-2-4,-9 1 0,8-2-1,-8 5 3,0-7-3,2 1-3,-5 0 0,-1-8 1,-1 5 0,0-6 0,2 0-1,-2-3 0,2-2-41,-2 0 10,1-2-18,1-2-29,2-2-39,3-3-45,0-1-16,5 0-69</inkml:trace>
          <inkml:trace contextRef="#ctx0" brushRef="#br0" timeOffset="214605.5415">5987 4228 157,'6'-10'0,"8"2"52,-8-1-6,0-2 23,-2 3 3,-2-4 1,-2 4-4,0-2-10,0 0-11,0 2-13,-4 3-4,-6-2 6,1 3 8,-3 0-15,-2 4 4,4 0-1,-4 0 7,0 0-6,-3 7-10,5 1-6,-4 3-3,2 1-1,4 3-6,0 0-3,-3 1 1,8-4-2,-2 2-2,0-1 2,7-4-1,-1 4 0,1-5-3,0 1 0,0-1 0,7-1 0,-2 1-2,-2-5 1,1 2-1,3-5 0,-2 0-3,0 0-3,5 0 2,-3 0-4,4-6-5,-3 1 0,3-5-6,-3-1-7,4 0 5,-1-1 9,4 0-1,-4 2 2,-3 0-3,-4 0 7,5 2 7,-6 4 1,0 0 2,-1 0 2,3 0 7,-3 2 7,0 0 0,-2 2 0,0 0-1,3 0 2,-3 0-1,0 0 1,0 0-2,0 0 2,2 0-2,0 0-2,0 0 2,1 4 1,4 4 0,-2-1-4,-3 2-5,3 1 0,4 0-5,-6-1 0,1 0-3,4 4 0,-4-5 2,1 1-3,-2 1 0,-1-1-24,5-1-3,-5 1-13,1-4-10,-1 3-16,0-6-32,1-2-52,2 0-43,2 0-55</inkml:trace>
          <inkml:trace contextRef="#ctx0" brushRef="#br0" timeOffset="214937.611">6241 4208 392,'9'4'0,"-1"6"71,3-1-49,-3 0 25,6 1-19,-2 1-10,-3-5 2,-2-1 14,1 1 5,-2 0 0,-5-1-3,3-1-6,1 0-1,-3-4-6,0 0 0,-2 0 4,0 0 11,0 0 3,0 0-8,0-1-4,0-6-9,-2 0-13,0 0-4,-3-4-1,5 3 1,0-6 0,0 3 1,0-2-1,7-3 1,-2 2-2,-2-4-1,6 2-1,-4-1 0,2-4 0,4 1 0,-4 7 0,3-1 0,-1 6-5,-3 2 3,1 2-6,0 2-9,2 2-5,-2 0-6,5 0-8,-5 0-10,5 2-15,-3 5-20,3 0-15,-2 3-18,1-1-16,2-1-41,0-1 7</inkml:trace>
          <inkml:trace contextRef="#ctx0" brushRef="#br0" timeOffset="215470.2374">6841 4134 96,'7'-5'0,"6"0"49,-7 2-41,5-2 8,-6 3 15,2 1-14,-5-1 19,-2 2 27,0 0 17,0 0 8,-6 0-18,3 0-33,-6-2-3,-1 2-3,1 0 4,-3 0 5,-2 2 6,2 1-1,-5 1-3,-2 4-8,2 0-8,-1 4-5,3-2 6,-3 1-7,1 0-5,7-1-2,-1 0-7,3-2-2,4 2-3,1 0-1,1-2 0,2 2 0,0 0 0,5-3 0,0-1 3,2-1-3,-3 1 0,6 0 0,-3-1-3,4-3-1,-3-2 0,6 0-5,-4 0 1,3-2 0,4-3-3,0-7-4,2 4-7,0-4-3,-2 0 3,-1 2 2,1-4 11,-6-1 5,4 2 0,-1-1-3,-5-1 3,5 0 1,-7 0 2,0 7 1,-4 1 0,-3 6 14,0-1 11,2 2 2,-2 0-7,0 0-7,0 0-2,0 0-1,0 0-4,0 5-3,0 1 0,3 1 0,1 4 0,-1-1 0,2 0 0,0-1-3,-1 2 0,1-1 1,0 0-1,-1-2 0,-1 0 0,1 2 0,3-3 0,-2 0-21,0 1-2,5 0-8,-4-3-8,-3-2-14,6-3-21,-6 0-34,4 0-11,3-1 1,-1-4-27,2-9 11</inkml:trace>
          <inkml:trace contextRef="#ctx0" brushRef="#br0" timeOffset="216087.0978">7252 3807 545,'-2'-2'0,"-2"0"154,4 0-127,0 2-4,0 0-1,0 2 1,4 9 17,-1 3 5,1 1-6,-1 2-3,1 3-7,-3 5-6,3 2-3,-1 2-8,1 2-5,-1 0-4,3 1-1,0 1 0,0-3-1,-3 4 0,4-4 0,-4 0 0,3-2-1,-5 1 0,1-2 0,0-7-1,0-1 1,1-3 1,1-3-1,-3-4 0,1-2-17,0-7 5,-2 0-6,1 0-2,-1 0-4,2 0-1,2 0-3,3-5 4,-1-9 1,5 2-16,-2-6-22,3-1-9,-4 0-2,6 1 7,-2 1 24,0-1 5,-3 8 25,0-2 9,-2 2 2,0 3 0,-2 0 4,-4 1 2,5 2 13,-5 2-1,1 0 10,0 0-1,-2 0 7,0 2 17,0 0-16,0 0 3,0 0 9,0 0-6,0 0-14,0 0-10,0 2 0,-5 0-6,-4 0-2,4 4-1,-6 0 1,4 0-3,1-2-1,0 2 0,3 0-2,-1 0 4,3 0 0,-3 3 5,3-4 0,-3 7-1,2-2-1,2-2 0,0 2-2,0-3 2,0 3-5,0-4 0,0 1 0,12-2 0,1-1 8,6-2 7,5 1-3,9-3-2,1 0-9,8-3-4,3-4-1,0-4-2,3-1-14,-1 1-5,0-2-6,-6 0-7,-4-1-7,-4 5-19,-8 2-29,-5-1-32,-5 6-64,-13 0-128</inkml:trace>
        </inkml:traceGroup>
        <inkml:traceGroup>
          <inkml:annotationXML>
            <emma:emma xmlns:emma="http://www.w3.org/2003/04/emma" version="1.0">
              <emma:interpretation id="{23FFCF60-287B-40E5-9D69-55560723CF48}" emma:medium="tactile" emma:mode="ink">
                <msink:context xmlns:msink="http://schemas.microsoft.com/ink/2010/main" type="inkWord" rotatedBoundingBox="19681,15784 21837,15765 21843,16441 19686,16460"/>
              </emma:interpretation>
              <emma:one-of disjunction-type="recognition" id="oneOf20">
                <emma:interpretation id="interp100" emma:lang="tr-TR" emma:confidence="0">
                  <emma:literal>mevcuduna</emma:literal>
                </emma:interpretation>
                <emma:interpretation id="interp101" emma:lang="tr-TR" emma:confidence="0">
                  <emma:literal>mevcuda,</emma:literal>
                </emma:interpretation>
                <emma:interpretation id="interp102" emma:lang="tr-TR" emma:confidence="0">
                  <emma:literal>mevcudata</emma:literal>
                </emma:interpretation>
                <emma:interpretation id="interp103" emma:lang="tr-TR" emma:confidence="0">
                  <emma:literal>mevcudat</emma:literal>
                </emma:interpretation>
                <emma:interpretation id="interp104" emma:lang="tr-TR" emma:confidence="0">
                  <emma:literal>mevcuduma</emma:literal>
                </emma:interpretation>
              </emma:one-of>
            </emma:emma>
          </inkml:annotationXML>
          <inkml:trace contextRef="#ctx0" brushRef="#br0" timeOffset="221386.2891">10415 3977 116,'0'-6'0,"0"2"60,0-1-37,0 1 81,0-4 2,-2 4-34,1 3-7,-4-1 9,3 0-5,-3 0-10,1 2-9,1 0-14,-4-2-9,0 2-4,0 0-4,-5 0-3,1 4-1,-1 1-1,0 3 2,2 1-2,1 1-2,1 1-4,1 4 0,0 3-2,3-2 2,4 2 1,0 0-1,0 1 0,0-3-3,4 1 0,3-7-1,0 5-2,5-5 1,-2 1 0,4 0-2,-2-1 2,0-1 1,4-5-3,-4 1 3,2-1-1,-1 0-2,0-2 4,0-2-3,-2 2-2,3-2 0,0 0-15,-2-2-7,1-2-8,-2-2-9,3 0-14,0 0-23,-4-4-31,2 4-22,-5-2-14,3 0-21,-1-2 4</inkml:trace>
          <inkml:trace contextRef="#ctx0" brushRef="#br0" timeOffset="221856.3731">10651 4035 351,'0'0'0,"0"0"211,0-2-172,0 2 2,0 0 8,0 0 5,0 0-5,1 0-17,6 2-7,-3 8 19,3-1-1,1 0-13,1 3-9,0-1-6,-3 4-1,0 0 4,1-2-3,0 0-5,-1-1 2,3 0-3,0-4-2,-2 0-3,1-6-2,3 2-1,-3-2 0,3 0 0,1-2 1,-2 0 0,8 0 0,-5-4-2,1-2 0,-2-6 0,2 2-6,-3-2-4,-1 1-3,0-4-4,1-3-5,-3 2-4,3-1-2,-4 1 2,0-2 3,-4 1-5,1 2 1,-3 2 8,-1 3 8,0 5 9,0-1 3,0 4 1,0 0 8,-1 2-1,-1-2 6,0 2 6,2 0-2,0 0-4,0 0-5,0 2 0,0 8-4,0-1 2,0 2-3,0 1 1,0-1 0,0 4-1,4-3-3,1-1 0,3 2-2,-2-3 0,1 1 0,1-2 1,1 1-1,-2 0 0,-4-5 0,2-2-13,-1 5-7,-1-8-15,4 3-11,-7-3-19,4 0-45,-1 0-30,1 0-18,4-9-60</inkml:trace>
          <inkml:trace contextRef="#ctx0" brushRef="#br0" timeOffset="222473.8478">11327 3640 612,'5'5'0,"1"-2"89,1 7-89,5 1 0,-2 3 55,6 5 0,-1-2-5,3 5-5,1 0-7,1 3-11,3 2-6,1 3-3,2 3 1,-5-1-16,0-3 0,-2-1-3,-2-2 0,-7 0 4,1-6 1,-3-1-2,1 4-2,-4-8 1,0 5-3,2-2 1,-3 0 0,-1-3 3,-1-2-4,1-3 2,-3-2 0,0-2-1,0 0 0,0-4 0,0 0 3,0-2-3,0 0 0,0 0 2,0 0-2,-5 0 0,0 0 0,0 0-6,-6-6-3,4 0 0,-5-2-5,0-4-3,0 0-7,-3-2-4,2 0 4,-2-2-5,3 3 0,-4-1 4,2-1 18,4 4 8,-4 3 0,2 0 0,3 2 8,-8 2 2,3-2-1,-5 2 6,2 0-5,0 4-1,3 0-1,0 0-4,3 0-3,1 0-1,3 2 2,2 4-4,2 2 2,3 0 1,-2 0-1,2 4 3,0-1 3,0 2-2,7 2 3,-4-2-3,4 0-2,-2-1 2,0 1 1,4-2-4,-7-3-1,7 4-1,-1-8 0,1 4 0,3-2 0,4-4 1,3 2 2,1-4-3,3 0 0,3-4-11,1-2-1,1 2-2,2-2 1,2 2-5,-4-4-12,5 2 2,-7 2-5,3 0-24,-3-2-16,-1 5-27,-1-1-6,0-1-18,-1 3 5,-1-2-3</inkml:trace>
          <inkml:trace contextRef="#ctx0" brushRef="#br0" timeOffset="224331.3795">12248 4051 0,'3'-4'0,"-3"-2"79,2 0-50,0 4-8,0 0-2,-1-1-8,1 2 0,-2-1 16,0-3 93,0 2-64,0-3-30,0 0-2,0 2 3,0 2 1,0-2 0,0 2 0,0 1 8,0-5-2,-5 4-7,3-1-7,0-1-2,2 2 3,-3-2-6,-1-2-1,-1 3-3,2-1-1,-1-1-3,-3 0 1,1 2 7,0-1-2,-1 2-1,-5 2-4,-2 0-3,-1 0 0,-4 0-1,-4 0 2,1 4 2,1 3-1,0-1 12,1 0 12,-5 3-4,5-1-9,-1 1-5,0 0 1,4 1-3,1 2-1,4-3-2,-2 2 1,9 1-5,-2 2 0,4 4-4,-1-5 0,4 7 6,0-5-1,0 4-1,5-3-2,6-4-1,-3 0 0,4-2 0,1-2-1,-3-2 0,6 0 1,1 0-1,-2-6 8,3 0-5,1 0-1,5-6 1,-2-2-1,4-3-3,2-2-3,-9 1-3,0-5-3,0 0-4,0 1 0,-3-1-2,-4 0-1,0 2 3,-2 1 1,-3 0 1,-5 0 6,0 2 0,-2 0-1,0 2 3,0 4 3,0 3 2,-4-1 6,1 2 6,-1 0 4,-1 2 2,4 0-1,1 0-8,0 2-4,0 3-6,0 5 0,0 6 10,0 0-1,1 2 6,6 2 0,0 1 2,0 0 5,3-3-5,3 1-3,-3-2-4,5-4-4,-1 1 0,0-6-2,-2 2-3,6-2 1,-6 2-1,2-6-2,-6-1-21,3 0-7,-3 1-25,-3 0-34,2 0-113,0-4-216</inkml:trace>
          <inkml:trace contextRef="#ctx0" brushRef="#br0" timeOffset="222905.8931">12089 4001 29,'-7'0'0,"2"0"183,-6 0-70,6 0 5,-9 0-12,6 4-11,-6 0-11,2 4-12,-1-2-13,0 2-19,2 2-6,3 0-5,1 2-9,-2 2-6,4 0-7,0-1-1,1 1 3,4-1-2,0 2-1,0-2-1,0-3-1,5 1 0,1-3-1,-6-2-2,3 0-1,2-5 0,-1 2 1,1-3-1,0 0-2,5 0-1,-1 0-3,3 0 0,0-2-2,2-6-3,2-4 1,1-1-4,2 0-1,0-1-1,2 1 3,1 5-1,1-2 4,3 0 8,-4 2 3,-3 6-1,0-1 0,-5 3 17,-3 0-4,1 0 5,-7 5 5,4 1 5,-4 2-1,-2-1-2,8 5-3,-4 1 0,-4 0-4,6 2-7,-2 0-7,-6 1-1,10-2-1,-4 2-2,-2-2 0,2 3-41,-4-4-20,1 3-26,-4-5-95,0-3-232</inkml:trace>
          <inkml:trace contextRef="#ctx0" brushRef="#br0" timeOffset="220151.7424">8596 4116 145,'0'0'0,"0"5"128,0-4-55,4 1-41,-2 3-9,-2 3 8,1-3 14,1 3-12,0-2 3,3 4 2,-3-6-7,-1 4-5,3 0 0,-2-2-5,-1 0-5,3-2-6,-3 0 0,3 0 0,-2 0 3,-2-2 0,0 0-3,0 0-3,0-2-2,1 0-2,-1 0 0,2 0 1,-2 0-1,0 0 2,0 0 5,2 0 10,0-2-1,1-6-11,1-2-7,-1-4-1,2 2 0,-1-3 0,1 2 0,-3-2 1,1 2-1,-1 2-11,1-4 6,2 4-1,-1-1 2,1 1 4,-1 4 0,-1-1-1,0 2 1,3 2 0,-3 2 0,1-2-4,-1 4 0,-1 0 2,3 0-1,0 0 3,0 4 0,2 0 10,0 0-3,0 6 2,-2-1 4,4 2-2,0 4 0,-1-4 0,3 3 2,-1-1 0,-1-4-1,1 4-4,-3-5-2,2 0-2,-6-1-1,2-2-1,-1-1 0,-1-2-1,1-2 1,-4 0-1,1 0 0,-1 0 1,0 0 1,0 0-1,0 0 1,0 0 0,2-4 0,2-6 0,1-2-4,2-1-3,-2-4-5,5 4 1,-1-3 0,0 2-3,1-2-6,-3 4 7,3-4 4,-1 4 1,1 0-3,-1 0 1,0 5 7,-2-3 0,-1 3-1,1 3 1,-1 2 0,-1 2 0,-4-2 11,-1 2-3,4 0-1,-2 4 3,3 4 3,-2 4 3,1-2-4,1 4-1,-2-1-3,4 6 0,-1-3-4,0 2-1,3-4 0,0 2-1,1-3-1,2 2 1,0-2-3,-3-1 2,1 0 0,1-4-1,-3 2 0,-1-4 0,0-2 0,0 2-30,-5-4 3,3 0-8,-1 0-10,-3 2-14,5 0-27,-5-2 3,1-2-13,0 0-5,1 0 6,1 0 38,3 2 27,-2-2 12,0 0 12,0 0 6,2-4 0,-2-4 19,6 4 18,-3-2 0,4 1 8,2-4-11,0-1 1,2 2 4,-2-2-6,3 0-3,2 0-6,-7 0-3,2-2 7,-2 3 1,2-3-5,-2 2-8,-2 0-3,-3-5-1,-2 6-3,-1-1 1,3-2-3,-5 4-1,-2 1 6,0 0 3,0 3 2,-6 0-5,1 0 11,-4 2-17,-3 2-8,0-2 4,-2 2 1,1 0 0,-1 0 3,2 0 0,1 2 0,1 2 6,3-2 6,-2 2-1,2-2-5,0 4-4,2-4-3,4-1 1,1 2-1,0-1-1,0 6-1,0 0 3,1 2 5,4 2 4,-1 0-2,3-1-1,0-1-2,1 5 4,1-2-3,0 0 2,-1-2-5,1 0 3,0-3-2,1 3-1,-3-5-5,-2 0 4,2 2-4,-2-4 1,2 2-4,0-4 0,-2 4 2,0-2-2,4-2 0,2 2 0,2-4-2,-2 0-5,1 0 3,0 0-5,0 0-7,-2-4-5,1 0-2,-2 0-6,-4 2-4,2 0-12,-4-2-11,1 0-6,-3 3-15,1 0-8,0-1-23,1 2-3,1 0-2,-3-1 29,1-2-19,2-3-3</inkml:trace>
          <inkml:trace contextRef="#ctx0" brushRef="#br0" timeOffset="220537.1907">9616 4116 6,'3'-5'0,"2"-3"166,-1 1-75,-1 4 0,1 1-10,-1-3-4,-1 3-8,3 2-2,-5-1-5,0 1-1,2 0-15,3 0-12,-3 0 6,3 1-5,0 7-5,4-1-8,-6 5-5,8-1-3,-3 4 1,1-2-5,0 3-3,-1-4 0,4 0-1,-3-1-1,0-2-2,-1 1 0,1-2-3,0-3 0,1 2 3,-1-1 3,-1 0-3,-3-2-1,1-2-1,4-1-1,-8-1 0,3 0 4,0 0-2,0 0 2,1 0 8,2-7-2,1-1 0,0-2-4,1 0 1,-1-2 0,1 1 0,0-2 2,-3 1 0,4-4 0,-3 0-2,-1-4 0,4-3-2,-3 1 2,1-6-2,-2 2-2,-2-2 1,-2-2-2,3 4-1,-6-3 1,0 3-1,0 10-2,0 2-22,-7 6 2,3 5-5,1 2-15,-2 1-24,-6 4-42,1 12-88,-7 3-128</inkml:trace>
        </inkml:traceGroup>
        <inkml:traceGroup>
          <inkml:annotationXML>
            <emma:emma xmlns:emma="http://www.w3.org/2003/04/emma" version="1.0">
              <emma:interpretation id="{30C3588A-D734-47DF-B517-3EB2425D9BEC}" emma:medium="tactile" emma:mode="ink">
                <msink:context xmlns:msink="http://schemas.microsoft.com/ink/2010/main" type="inkWord" rotatedBoundingBox="22430,15921 24249,15905 24257,16738 22438,16754"/>
              </emma:interpretation>
              <emma:one-of disjunction-type="recognition" id="oneOf21">
                <emma:interpretation id="interp105" emma:lang="tr-TR" emma:confidence="0">
                  <emma:literal>göre</emma:literal>
                </emma:interpretation>
                <emma:interpretation id="interp106" emma:lang="tr-TR" emma:confidence="0">
                  <emma:literal>güre</emma:literal>
                </emma:interpretation>
                <emma:interpretation id="interp107" emma:lang="tr-TR" emma:confidence="0">
                  <emma:literal>gör</emma:literal>
                </emma:interpretation>
                <emma:interpretation id="interp108" emma:lang="tr-TR" emma:confidence="0">
                  <emma:literal>güne</emma:literal>
                </emma:interpretation>
                <emma:interpretation id="interp109" emma:lang="tr-TR" emma:confidence="0">
                  <emma:literal>göne</emma:literal>
                </emma:interpretation>
              </emma:one-of>
            </emma:emma>
          </inkml:annotationXML>
          <inkml:trace contextRef="#ctx0" brushRef="#br0" timeOffset="225789.1257">13212 3995 139,'0'-7'0,"0"0"24,0-3 83,0 0 2,0-3-59,0 6-14,0-5 5,0 1 2,-9 3 5,4 0-8,-2-3-1,-2 6 3,4-1 3,0 4-5,-5-2-4,1 2-7,-3 2-1,-4 0-7,6 0 1,-4 0-3,-1 10-2,1 2-4,3 4-2,-1 3-3,5-2 2,-1 2-6,4-2-2,2 0 1,2-3-1,0 0-2,0-4 0,2 0 2,2-2-3,6-5 2,-5 5-2,4-3 1,0-1 0,-3 0 0,7-2-3,-8-2-1,5 0 0,-3 0-3,3 0 2,-4 0-4,-1 0 0,5 0-2,-3-4-4,7-4 1,2-3 0,-4 4-3,3-5 4,1 0-1,-4 2 5,-2-2 3,-1 2 1,-4 3 2,-1 0 2,-1 5 2,-3-2 1,0 4 3,2 0 7,-2 0 0,0 0-4,0 0 0,0 0-1,3 4-3,-1 8 8,3-4 4,-1 8-4,-1 2 1,7 4-4,-4 7 1,4 1-3,4 2-1,-2 4-2,5-2 0,2 4-2,-3 1 1,1-1-2,-5 6 1,2-5 0,-2-5-2,-5 2 0,4-6 0,-10-2 1,-1-5-1,0-6 0,0-6 0,-7-3 0,2-3 1,-3-1 4,-5 2 1,0-6 0,-1 0 0,-4 0-5,-1-6 1,0-1-2,-3-1 0,-1-2-17,1-6 11,3 3-1,2-4 5,-1-2 0,6 0-2,-3-6-1,2-3-2,5 2 0,-1-5-4,6 1-9,3 8-1,0-1 8,0 6 6,1 4 4,12-1-1,-7 6-6,8 2-13,2-2 6,-2 2 2,1 4 2,1 0 0,3 2-1,0 0 6,5-1 5,2 1 3,-2 0 0,1 0 0,2 0 0,-2 0 1,4 0-1,-1-2 0,1-2 0,-1 1 1,1-1-2,1-2 3,1 0 4,-4 0 2,5-1-2,-1 3-1,-5-5-4,-2 1 2,-3 0-2,-4 0 0,-5-2 0,-5 2 0,2 1 1,-4-3 1,-3 2-2,1-4-1,-3-1 0,0 8 0,0-2 5,-3 2 5,-3 1-4,-4-2-5,1 2-2,-3 0-3,-3 0 4,1 2 0,-3 2-1,-1 0 1,3 0 0,-3 2 0,4 2 13,4 1-5,-4 4-4,2 0-3,2 2 4,-4 3 2,7 1 0,-2 1 1,6-2-1,-2 1 1,1 0 2,2-1-2,2-2-3,0 2-4,0-7-1,0 2 0,0-3 1,4 2-1,-2-3 0,1-3-16,-1 0-5,0-2-12,1 0-12,1 0-23,-3 0-31,3-5-46,-3-7-72,3 0-93</inkml:trace>
          <inkml:trace contextRef="#ctx0" brushRef="#br0" timeOffset="226182.9471">13650 3788 396,'-2'0'0,"2"0"383,0 4-372,0 2-12,0 7 2,0 0 22,2-2 6,1 4-8,2-4-4,6 0-1,-4-1 2,1-2-3,-2 0-6,-3-1-8,0-3-1,3-1 0,-6 0 0,0-3 0,3 0-18,-1 0-2,3 0-9,4-6-12,-2-1-17,5-7-22,-2 3-12,4-2 2,2-3 1,-4 3 12,1 0 42,1-4 33,-3 8 4,-1 1 24,-5 3 23,-3 3 8,-2 0 15,0 2 5,0 0-1,0 0-16,0 0-8,0 0-17,0 0-11,0 0-13,0 0-5,0 5-2,2 3 4,3-1-2,0 5-3,-1 1-1,-1 0-2,6 2 0,-2 5 1,3-4-1,-1 5-25,-4-1-33,0 4-50,-1-2-50,-4 0-68,0 1-24</inkml:trace>
          <inkml:trace contextRef="#ctx0" brushRef="#br0" timeOffset="226583.9697">14082 4104 489,'6'10'0,"0"5"70,5 2-17,-8-4-5,8-2-12,-6 1 1,-2-2 1,3-1-3,-1 0-3,0-3 0,-2 2 0,1-4-4,-2 2-10,-1-1-6,3-4-5,-2 3 1,-2-4-1,0 0 1,0 0 2,0 0 1,0 0 2,0 0 1,0 0 2,0 0-2,0-4-3,0-2-9,0-2 0,0-4-2,0 2 0,1 3 8,1-4-6,0-1-1,-1-2-1,-1 0 0,2-3 4,0 4-4,5-2 0,-5 5 0,1-2 0,0 2-2,1 4 0,5-2 1,-2 0-6,1-2 0,1 0 0,1 3-8,1-2-5,4 3-2,1 4-1,3-2-7,-2 4-17,2-2-21,-5 2-24,3 0-21,1 0-20,-5 0-40,1 4 1</inkml:trace>
          <inkml:trace contextRef="#ctx0" brushRef="#br0" timeOffset="227000.316">14501 4086 297,'5'0'0,"6"5"68,-3-5-64,5 0 2,-3 0 18,5 0 19,-2 0 5,4 0-6,-5 0-9,4-5-3,3 2-6,-6-3-3,3 0-4,-4 0-8,0 2-3,0-6 12,-1 6 8,-6-4 3,5 4-2,-6 0-2,1-4 3,2 4-13,-4-6-4,1 2-5,-4-1-4,2-2-1,-1-1 0,-1 1-2,0 1 1,0 3 0,-3-1-17,-2 3 13,-9 1 1,-2 3-4,-1 1-1,-6 0 8,3 3 0,-3 6 0,1 1 33,1 1-5,2 2 7,0 0-5,0 4-3,3 1-2,4-4 4,-3 4-7,11-2-9,-1 2-1,3 0 0,2 2 1,0-2 2,4-1-1,3-3 0,5 0-4,0 2 1,2-4-4,3 0-4,0-2-2,6-2 0,1-2 1,2 4-4,5-9-14,-3-1 0,1 0-9,-1 0-4,-6-1-9,3-1-17,-5-2-33,-4-4-93,-4 1-184</inkml:trace>
        </inkml:traceGroup>
      </inkml:traceGroup>
      <inkml:traceGroup>
        <inkml:annotationXML>
          <emma:emma xmlns:emma="http://www.w3.org/2003/04/emma" version="1.0">
            <emma:interpretation id="{86F20994-0F02-4483-AC9E-64F65E17DAD8}" emma:medium="tactile" emma:mode="ink">
              <msink:context xmlns:msink="http://schemas.microsoft.com/ink/2010/main" type="line" rotatedBoundingBox="9363,16738 24026,16625 24033,17540 9370,17653"/>
            </emma:interpretation>
          </emma:emma>
        </inkml:annotationXML>
        <inkml:traceGroup>
          <inkml:annotationXML>
            <emma:emma xmlns:emma="http://www.w3.org/2003/04/emma" version="1.0">
              <emma:interpretation id="{81A67197-7EA4-41DA-99AE-E9E5CF93C888}" emma:medium="tactile" emma:mode="ink">
                <msink:context xmlns:msink="http://schemas.microsoft.com/ink/2010/main" type="inkWord" rotatedBoundingBox="9363,16798 11733,16780 11739,17586 9370,17604"/>
              </emma:interpretation>
              <emma:one-of disjunction-type="recognition" id="oneOf22">
                <emma:interpretation id="interp110" emma:lang="tr-TR" emma:confidence="0">
                  <emma:literal>farklı</emma:literal>
                </emma:interpretation>
                <emma:interpretation id="interp111" emma:lang="tr-TR" emma:confidence="0">
                  <emma:literal>fark"</emma:literal>
                </emma:interpretation>
                <emma:interpretation id="interp112" emma:lang="tr-TR" emma:confidence="0">
                  <emma:literal>farkı</emma:literal>
                </emma:interpretation>
                <emma:interpretation id="interp113" emma:lang="tr-TR" emma:confidence="0">
                  <emma:literal>farka,</emma:literal>
                </emma:interpretation>
                <emma:interpretation id="interp114" emma:lang="tr-TR" emma:confidence="0">
                  <emma:literal>farktı</emma:literal>
                </emma:interpretation>
              </emma:one-of>
            </emma:emma>
          </inkml:annotationXML>
          <inkml:trace contextRef="#ctx0" brushRef="#br0" timeOffset="236344.9323">-26 5085 310,'-1'-5'0,"-3"-1"262,2 2-200,2 2-15,0 0-1,0-1 9,-1 3-8,-3-1-10,4 1 1,0-1-9,0 1-11,0 0-8,0 0-5,0 0-3,4 0-3,1 0 1,2 0 0,7 0 8,0 0-2,3 1-1,4 0-2,3 2-1,0-3-1,2 0 2,2 0-1,1 0-2,4 0 0,0 0 1,-2 0-1,-5-4-21,0 3-11,-3-3-14,-4 4-24,0 0-42,-4 0-34,-4 0-49,-1 4-41</inkml:trace>
          <inkml:trace contextRef="#ctx0" brushRef="#br0" timeOffset="236036.9437">213 4934 16,'0'-3'41,"0"-2"-6,2 5-8,-2-1 0,0 1-13,2-2-9,-2 2-4,0-3 4,0 3 11,0-5 79,0 2-44,0-1-19,0 0-8,0 0 3,0-1-1,0 1 2,0-2-2,0 1 2,0-3-5,0 0 2,-2 2 4,0-2-4,1-2 3,-3 2 1,4 0-2,-2 0 0,-1 0 1,1 2-3,-3 0 0,-2 1-3,4 0-5,-1-1-4,-3 2-3,-1 0 4,-1 4-12,-2-2-3,1 2 2,1 0 3,-1 0 1,1 2-3,1 4 1,1 2-4,-2-1 1,-1 2 0,1 5 0,-1-4 0,1 8 0,-1 1 7,5 2-3,-2 5-4,3 0 0,4 5 7,0 1 3,0 1-5,7 1-3,2-2 1,3 1-2,5 0-1,-1-3 0,-1 3 6,-3-3-2,4-2 0,-4-2-1,0-3 6,0 0-1,0-4 1,-1-3-1,-3-1-4,1-4-1,-5-1-1,-3-2-1,1-2 0,2-2 0,-4-2 0,0 0-1,0 0 0,0 2-21,0 2-5,0-4-11,-7 0-11,1 0-32,-4-2-41,1 0-34,2-2-48,-1-8-24</inkml:trace>
          <inkml:trace contextRef="#ctx0" brushRef="#br0" timeOffset="237032.3072">601 5138 160,'9'-2'0,"-1"-6"55,3 2-36,-1-2 17,-1-5 5,1 1 7,-1-1-4,-2 3-3,-2-3-1,0 2-14,-3 1-9,-2 1-6,0-1-1,0 3-1,-2 0 3,-8-1-2,-3 2 4,3 2 17,-5 4-8,-1 0 1,-1 0 6,-1 4 9,-1 4 3,-1 3-3,0-4-1,1 3-5,4 0 0,-1-1-2,4 2-9,-2 0-8,7-3-2,2 4-5,0-3-1,5-2-2,0 7 0,0-5 1,0 1-2,5 3 0,2-4 0,-2-2 1,4 2-2,0-1 1,-1-2-3,1-4 0,-2 4 2,0-4-1,1 1-1,-1-1 0,0-2 0,2 0 0,1 0-2,-1 0 0,1 0-4,2-5-2,1-1-4,4-4-4,2-3-5,-5 2-9,1-3-5,1 0-5,-6 1 4,2-3 9,-1 2-9,-3-2 4,-1 3 8,-3-2-2,1 4 9,-5 1 11,0 1 8,0 5 6,0-1 24,0 3 15,0 1 3,2 1-9,-2 0-6,0 0-5,0 0-6,0 0-2,0 0-5,0 1-6,3 6-1,2 2 12,4 1 4,-2 3-3,0-2-8,2 3-3,-1-1-4,1 2-4,0-3-1,-1 5-2,1-9 2,1 4-3,-6-3 0,1 0 0,2-7 1,-4 4-1,1-2 0,-1 2-35,-1-4 4,1-1-8,1 2-10,-1-2-37,1-1-49,1 0-64,0 0-58</inkml:trace>
          <inkml:trace contextRef="#ctx0" brushRef="#br0" timeOffset="237401.3305">980 5072 422,'0'2'0,"3"7"171,1 0-137,-1 0 39,2 4-1,-1-5-23,-1 8-18,4-4-9,0-2-5,-2 2 2,2-3 1,0-3-4,-3 0-2,1-1-2,-5-2-1,2-3-3,-1 0-3,-1 0 2,0 0 2,0 0 2,0 0 0,0 0 2,0-3-2,0-2-3,0-3-8,-3 0 0,-1-5 0,3 2 0,-3-4-1,4-2 0,-3-3 0,1 2 0,0-3-2,1 1-1,1 4-2,0-4 5,0 7 0,0-1 2,1 6-2,6-2 1,-3 4 0,3 2-6,-4 0 4,4 4 0,2-2 0,-1 2 0,3 0-1,-3 0 1,3 0-3,6 0-7,-7 0-5,3 2-12,0 1-1,-4-2-9,3 1-6,0 0-23,-3-2-31,1 0-38,-1 0-52,0 0-17</inkml:trace>
          <inkml:trace contextRef="#ctx0" brushRef="#br0" timeOffset="237764.6009">1310 4675 358,'0'-8'0,"0"2"164,0 2-132,0 0 1,0 4 13,2 0 5,0 0-14,1 0-8,1 0-9,-1 4 22,2 10 16,2-3-6,-1 12-11,1-3-13,-1 1-5,0 3-2,-1 0 0,0 4-3,-2-4-1,3 2-5,-1 1-3,-3 0-1,1 2-1,2 1-3,0 0-1,1-1-1,-1-3-3,0 0 2,-3-3 0,3 2-1,-5-9 0,2 4 0,-1-7 0,-1-4 0,4 0-22,-2-5 4,-1 0-3,-1-2-4,0 0-4,0-2-2,0 0-3,0 0-11,0-4-13,0-6-30,2-5-43,5 2-24,-2-8-18,7 7 28</inkml:trace>
          <inkml:trace contextRef="#ctx0" brushRef="#br0" timeOffset="238119.2197">1537 4971 71,'4'-10'0,"1"-1"129,-2 4-95,2 4 6,-3-1 1,0 4 10,-2-2-3,0 2-4,0 0-4,0 0-5,0 0-3,0 4 22,0 5 12,-2-1-16,-5 6-3,2-4-12,-2 4-2,0-1-6,4 0-2,-4 0 4,3-3-7,-3 1-2,4-1-3,0-1-2,1-1-2,2-1-4,-2-1-1,2 1-4,0 1 2,0-2 1,0-1 0,-5 1 0,5-3-2,-2 5-3,2-5 0,0 2-1,0-3 0,0-1-1,0-1 0,5 3 1,-3 0-1,7 0 11,1-3-6,1 0 1,6 0-3,2 0-1,2 0 0,6 0 0,-2 0-2,2-3 0,6-3 0,2 1-1,-1 1 1,1-3-41,-4 4 9,-5 1-8,-7 1-36,-7 1-62,-1 0-96,-4 1-150</inkml:trace>
          <inkml:trace contextRef="#ctx0" brushRef="#br0" timeOffset="238767.52">1973 4725 132,'0'-2'0,"0"2"296,0 0-178,0 0-47,0 0-32,0 0-7,0 0 6,0 0 7,0 0-5,0 0-4,0 0-8,0 0-6,0 0-6,0 0-3,0 0 0,0 0-1,0 4-5,4 6 10,1 3 6,-2 3-1,4 4-4,-5 2 2,-2 4-2,0 1-5,0 0 0,2 2-4,0-1-2,1-1-5,0-2 1,1-1-1,-1-5 0,1 2-3,-2-2 2,-1-3 0,3 0-1,1-3 0,-2-2-2,1-3-10,3-2-6,-7-4-4,5-1-12,-3 2-5,-1-3-11,1 7-27,-2-2-19,4 3-25,-3-4-13,1 1-21,-2-1-29</inkml:trace>
          <inkml:trace contextRef="#ctx0" brushRef="#br0" timeOffset="239091.9229">2243 4931 558,'0'-2'0,"0"-1"128,0 3-100,2 0 29,0 0 5,1 0-13,2 0-14,1 0 0,-1 10 3,3 4 3,-4-1-1,1 3-14,0 4-10,2 0-6,-2-1-6,1 2-4,-1-6 0,-2 3 1,2-4-1,1-1 0,-1-4-50,-3 5-21,-2-4-50,0-4-149,0-1-265</inkml:trace>
        </inkml:traceGroup>
        <inkml:traceGroup>
          <inkml:annotationXML>
            <emma:emma xmlns:emma="http://www.w3.org/2003/04/emma" version="1.0">
              <emma:interpretation id="{73B39DAE-1B41-4379-BE42-413650E8A7D9}" emma:medium="tactile" emma:mode="ink">
                <msink:context xmlns:msink="http://schemas.microsoft.com/ink/2010/main" type="inkWord" rotatedBoundingBox="12279,16751 15593,16726 15600,17605 12286,17630"/>
              </emma:interpretation>
              <emma:one-of disjunction-type="recognition" id="oneOf23">
                <emma:interpretation id="interp115" emma:lang="tr-TR" emma:confidence="0">
                  <emma:literal>değildir.</emma:literal>
                </emma:interpretation>
                <emma:interpretation id="interp116" emma:lang="tr-TR" emma:confidence="0">
                  <emma:literal>değildir</emma:literal>
                </emma:interpretation>
                <emma:interpretation id="interp117" emma:lang="tr-TR" emma:confidence="0">
                  <emma:literal>değildin.</emma:literal>
                </emma:interpretation>
                <emma:interpretation id="interp118" emma:lang="tr-TR" emma:confidence="0">
                  <emma:literal>değildi.</emma:literal>
                </emma:interpretation>
                <emma:interpretation id="interp119" emma:lang="tr-TR" emma:confidence="0">
                  <emma:literal>değildim.</emma:literal>
                </emma:interpretation>
              </emma:one-of>
            </emma:emma>
          </inkml:annotationXML>
          <inkml:trace contextRef="#ctx0" brushRef="#br0" timeOffset="240578.2389">3138 4644 417,'0'0'0,"0"0"269,0 0-227,0 0-28,-3 15 10,1 1 15,0 8 5,0-6-10,2 7-6,0-1-5,0 1 1,6 2 2,-1-3-5,5 2-7,-1 1-1,-1 1 0,3-4-4,-3 2-1,3-2 0,-3-6-5,1 1 0,-2-4-1,-2-1 0,-1-3-2,4 0 0,-2-4 0,-6-1 1,1-3-1,1 0 0,-2 1 0,0-4-5,0 2-4,0-2 3,0 0-2,0 0 1,-2 0-3,-5 0-4,-5-4-10,2-1-6,-4 0 3,-2-4-2,1 4-8,-2-5 2,1 1-7,-1 1 3,3-3 5,-3-1 7,1 3 1,-1-5 2,3 4 7,-4 0 11,1 0 1,3 4 4,-3 0 1,0 0 0,-1 0 6,3 2 1,6 4 9,-3 0 6,9 0 11,-6 0 6,2 0 0,4 7-12,1-2-8,-2 4-5,4 0-3,0 6-1,0-3 3,6 3-5,-1 0 4,3 0 0,-1 0-1,2 0-3,1 2-1,-1 1-6,1-6 3,-1 2-3,1-2 2,4-2-3,-2 0 0,1-3 2,2-1 1,4-4 7,0-2-6,4 0-1,8 0-2,-7-6 0,7-2 0,-5-3-2,2 1-1,5 0-3,0-5 1,0 6-1,-6-1-1,6-2 2,-5 3 3,-2 0 0,-2 1-1,-2 0 3,1 1-2,-2-1 1,-2-1 0,-5 1 0,1 0 1,-1-3 0,-5 0-1,3 4 0,-7-2 0,0 0 2,-3-1-3,1-4-2,-3 2 1,0 3-6,0-2-8,-5 3 1,-2 3 0,-3 1 0,-2 2 12,0 2-3,-4 0 6,2 0 0,-3 2 8,-2 4-3,3 2 1,-3 1 2,2 0 2,1-4 1,3 2 1,-1-2-2,2 4 0,1-2-2,3-1 1,6-2-3,-2 3-5,4 2 0,0-2-2,0 2 2,4 4 3,4-5 3,3 4 0,-1 1-3,2-2-1,2 1 0,2-3 2,-2 0-2,1 3 0,1-3-2,1 1 0,2-2-1,0 0 0,0-3 0,2-4-13,3-1 5,-3 0-10,3 0-21,-1-3-21,-1-3-32,2-4-50,6 1-30,-6 0-60</inkml:trace>
          <inkml:trace contextRef="#ctx0" brushRef="#br0" timeOffset="241110.9953">4045 4921 405,'-17'12'0,"-3"-2"125,3 2-60,-2 2 20,5-2 5,0 3-21,2-3-22,4 3-17,-1-4-11,4 1-4,3 1-8,2-2 1,0 1-6,0-5 0,0 2-2,5-3 0,4 2 3,0-4-4,4-2-3,-2-2 1,3 0 1,0 0 0,-1-4-2,1-6-2,2 2-2,-2-3-2,-1-2 1,-2 0-2,3-2 0,0 3 6,-4 1 6,0-2-2,-3 4 0,4 1 0,-6 0 2,-3 6-1,-2-2 0,1 4 1,-1 0-1,0 0 16,4 0-7,-3 0 3,3 0-1,-2 0-1,-1 0 1,3 4 5,1 8 0,5 1 0,-3 2-3,5 2-5,1 6-2,2-4-1,2 5-3,2 0 1,4 4-2,-4 3 3,4-3 0,-8 0 1,-1-1-1,0-4 1,-4-2-4,-3 1 1,-2-3 1,-3-5 0,-2-1 2,0-1 4,-5 1-1,-7 0-1,0-3-4,-4 2 3,-1-2-5,-6-2-1,-1 2 0,-2-2-24,-3-5 0,1 1-11,2-3-8,-3-1-10,3 0-22,-2-7-55,4-2-57,-2-9-67</inkml:trace>
          <inkml:trace contextRef="#ctx0" brushRef="#br0" timeOffset="241358.0874">3912 4812 141,'8'-6'0,"-1"2"465,2 0-394,-1-1-35,3 0 6,1 1 13,0 0 8,-3 2-18,6 2-10,4 0-9,0 0-3,4 6-3,-1-2-10,1-1-5,-2 2-3,3 1-1,-5 0-2,2 4-26,-1-3-35,-2 0-79,-1-1-159</inkml:trace>
          <inkml:trace contextRef="#ctx0" brushRef="#br0" timeOffset="242044.5409">4488 4882 302,'2'0'0,"-1"0"344,1 0-291,0 0-10,-2 0 2,0 0 5,2 0-9,-2 0-10,3 5-7,6 4 8,-6 3-3,2 0-9,4 2-5,-2 2-3,-4-3-3,1 3-3,1-2-3,-2-1-1,1 0-1,-4-1 0,2-1 0,-1 2-1,-1-5 0,0 3 0,2-3-17,-2-1-4,0 0-4,0-2 1,0 2-14,0-1-18,0-4-31,-2 1-57,1-3-36,-3 0-68</inkml:trace>
          <inkml:trace contextRef="#ctx0" brushRef="#br0" timeOffset="242282.7256">4517 4697 111,'0'-10'0,"0"2"545,0 4-494,0-4-13,2 0-5,7 0-10,-1 1 0,4-4-9,-3 5-7,5 0-4,-4 1 0,1-1-4,-1 2 2,-3 3-1,-4 1 0,1 0-27,-1 0-36,1 3-13,-4 6-30,0-1-50,0 4-77</inkml:trace>
          <inkml:trace contextRef="#ctx0" brushRef="#br0" timeOffset="242614.9288">4779 4603 394,'1'5'0,"3"2"372,-2 3-353,4 6 0,-4 4 21,0 6-9,0 3 0,-2 0-1,5 0 0,2 1-4,-2 0-1,0 0-1,0 1-6,-1-1-9,1-4-2,-2 0-4,3 1 0,4-10 0,-8 0-3,1 0 0,-1-4 2,3-1-3,-3-7-4,0 2-12,-2-3-6,1-4-3,-1 2-4,0-2-13,0 2-17,0-2-21,0 0-23,0 0-30,0-8-79,4-4-105</inkml:trace>
          <inkml:trace contextRef="#ctx0" brushRef="#br0" timeOffset="243533.1794">5206 4599 322,'0'0'0,"2"0"284,0 0-260,-2 4-7,3 1 19,-1 2 16,1-3-7,4 6-5,-2 2-1,0 0-7,-1 8 2,3-3 0,-2 8-8,-1 0-3,-1 1-2,4 4-5,-2 0-5,-1 1-2,6 0 1,-3 1-5,0-1-4,1-1 1,-1-3 1,4-1 0,-6-1-1,5-4-1,-4-3 1,-1 3 0,3-6 2,-2-2 0,-1 0-4,-4 1 0,1-5 3,3-3-2,-3 1-1,-2-5 0,2 2 1,-2-4-1,0 2 0,0-2 0,0 0 0,0 0-5,0 0-1,0 0 0,0-6-3,-2-3-4,-7-3-5,3 1 1,-5-3 0,3-2 0,-5-1-1,1-4 1,-2 1 1,-5-1-1,2 0 1,-4 0 2,1 5 6,-3-2 5,-3 6 3,4 1 0,-1 3 0,-3 1 15,0 6-7,4 1-1,-1 0 0,2 0-2,2 0 6,6 3 1,0 3-2,8 1-4,2-2 0,-1 1-4,4 0 1,0 2-2,0 6 1,2-3 6,2 7 2,2-6 4,5 5-5,-6-4-3,5 1 1,-1 0-1,-5-2 0,9-1-1,-7 1-2,6 1-1,-4-1-1,4-2-1,2 0 0,0-1 3,2-3-2,-1 1-1,4 1 0,0-3 8,2-1-6,5-4-2,-2 0 0,1 0 0,4-5-8,-1-4-1,5-5 1,1 3-5,-6-5 1,5 2-1,-6-6 1,3 2-1,-4-1-2,0 0-1,-4-2-2,-1 1 1,-5-1-7,-6 2 1,0 3 15,-6 2 5,-1 2 3,-1 3 0,-2 4 3,0-2 6,0 6 5,0-1 7,0 2 3,0 0-4,0 0 4,0 0-7,0 0 3,0 0-1,0 0-5,0 0-5,0 0-4,0 0-4,0 10 0,0-3 6,0 4 4,0 1-1,2-2 2,1 2-7,-1 0 1,0-1-1,-2 2 0,3-2 0,1-1-2,-4 3-2,1 0 0,1-1 0,5-3-1,-4 2 0,1-1 0,-1-2 0,-1-1 0,0-2-9,1 3-10,-3-4-7,0 0-15,0 0-12,-5-1-13,0 0-27,-2-3-62,-9 0-57,1 0-112</inkml:trace>
          <inkml:trace contextRef="#ctx0" brushRef="#br0" timeOffset="243749.3028">5538 4639 639,'4'-8'0,"3"0"204,-6 4-189,1 0 1,0-3 14,0 5 6,1 1-18,6-1-15,-2 0-5,5 2 0,-4 0 2,5 0 0,-5 0-4,4 9-20,-3 0-28,3 3-28,0 6-42,-5 4-46,-3 2-76</inkml:trace>
          <inkml:trace contextRef="#ctx0" brushRef="#br0" timeOffset="244087.8839">5801 5015 410,'4'12'0,"5"-1"71,-3 4-48,0-5 4,1 1 0,-7-5 6,1-3 14,1-1 4,-2-2 0,2 2-2,1-2-11,-3 0-8,0 0-3,0 0 4,0 0-1,0 0-2,2-2-9,1-1 0,3-5-5,-3-3-10,2 1-1,0-7 0,6 0 0,1-5 3,-2-2-4,6 1-2,-1-4 0,4 0 0,2 3 1,0 0-1,0 2 0,-4 8 8,-3 2-2,-2 3-1,0 6-1,-5 1-6,5 2 2,-7 0 0,4 0-3,-5 0-9,-1 2-8,0 4-3,-3 4-3,2 7-16,-2-6-19,0 9-48,0-2-63,-5 3-25,-2 0-69</inkml:trace>
          <inkml:trace contextRef="#ctx0" brushRef="#br0" timeOffset="244287.8533">6160 5098 507,'1'2'0,"1"2"164,0 0-78,0 0 2,-2-2-13,1-2-14,3 0-11,-3 0-7,-1 2-13,2-2-12,0 0-13,1 2-4,-1-2-1,2 0 0,1 0-44,-3 0-1,-2 0-21,0 0-56,0 0-137,-7 0-260</inkml:trace>
        </inkml:traceGroup>
        <inkml:traceGroup>
          <inkml:annotationXML>
            <emma:emma xmlns:emma="http://www.w3.org/2003/04/emma" version="1.0">
              <emma:interpretation id="{12FA3149-69BA-438B-A4FE-0A52FC47E337}" emma:medium="tactile" emma:mode="ink">
                <msink:context xmlns:msink="http://schemas.microsoft.com/ink/2010/main" type="inkWord" rotatedBoundingBox="16245,16764 18233,16749 18237,17354 16249,17369"/>
              </emma:interpretation>
              <emma:one-of disjunction-type="recognition" id="oneOf24">
                <emma:interpretation id="interp120" emma:lang="tr-TR" emma:confidence="0">
                  <emma:literal>Yani</emma:literal>
                </emma:interpretation>
                <emma:interpretation id="interp121" emma:lang="tr-TR" emma:confidence="0">
                  <emma:literal>yani</emma:literal>
                </emma:interpretation>
                <emma:interpretation id="interp122" emma:lang="tr-TR" emma:confidence="0">
                  <emma:literal>Yan</emma:literal>
                </emma:interpretation>
                <emma:interpretation id="interp123" emma:lang="tr-TR" emma:confidence="0">
                  <emma:literal>tani</emma:literal>
                </emma:interpretation>
                <emma:interpretation id="interp124" emma:lang="tr-TR" emma:confidence="0">
                  <emma:literal>yan</emma:literal>
                </emma:interpretation>
              </emma:one-of>
            </emma:emma>
          </inkml:annotationXML>
          <inkml:trace contextRef="#ctx0" brushRef="#br0" timeOffset="251125.0796">6843 4735 208,'-2'0'0,"2"0"351,0 0-339,0 0-10,0 0 0,0 0 11,0 0 8,0 3-10,0-1-4,4 4 11,3 1 9,0 1-6,0-3 3,5 1-3,-4 0 0,8 0 0,-2 0-2,3-3 11,2 2-3,-1-1-1,1 8-1,3-2-1,2-4-7,2 6-4,2 1-3,0-4-6,-2 3-1,-4-1 1,1-3-2,-4 3 0,0-4-1,0 0 0,-2-2-1,-5-4 0,2 4-3,-5-5-14,-2 0-8,1 0-11,-3 0-17,-3 0-24,2 0-18,3-2-21,-2-6-14,0-1-32,5-7-18</inkml:trace>
          <inkml:trace contextRef="#ctx0" brushRef="#br0" timeOffset="251391.4738">7354 4655 107,'0'-2'0,"0"2"100,0 0 86,0 0-83,-2 0-34,2 8-17,0 9 20,-2 2 15,-1 4-17,1 5-19,2 2-7,0 0-11,0 4-9,0 0 0,2 0 0,1-2-2,2-3-3,-3-1-5,2 0-3,3-6-1,-4 3 1,1-3-5,-4 1-2,1-4 0,-1-4-2,2-2-1,0 1 0,1-5-1,1 3 0,-3-4 0,3-2-30,-1-2-11,2 2-21,1-1-24,-1-5-96,0 0-162</inkml:trace>
          <inkml:trace contextRef="#ctx0" brushRef="#br0" timeOffset="252228.2262">7928 5019 148,'0'-11'0,"4"4"79,-4-1-37,2-4 3,-2 4 4,0-2 1,0-2 0,-7 4-3,3 1-3,-6-3-8,1 7-9,-1-3 4,-2 2 6,-4 3 2,-1-3 7,-1 4-7,-1 0-4,2 0 1,-2 4-5,3 4-8,-1 6-9,3-3-1,0 3 3,-1 2-7,4 0 0,-1-3-6,5 4 3,1-4 1,4 2-7,2-1 0,0-1 3,2-2-4,4-2 2,1 1-1,2-2 0,0-4 1,1-1-3,2-2 0,0-1-1,0 0 1,1 0-2,0-4-1,1-4-5,-2-2 1,4-3-8,-2 0-2,0 1 3,-4-3 7,0 4 3,2-2-3,-5-2-7,2 4-6,-4-1 13,0 6 4,-1 4 6,-2 0 4,-2 2 13,0 0 6,0 0-1,0 0-4,0 0-1,0 0-2,0 4-3,0 2 2,1 5 2,5-1 3,-1-3 1,0 7 0,4-3-5,1 2-2,-1 2 0,1-3-3,-1-1-5,5 0-2,-6-3-1,6 0 2,-4-2-1,1-2-1,-3 4-2,-1-4-1,0-4 0,-3 1 0,3-1-20,-2 0 1,2 0-2,0 0-18,-2-1-10,4-9-12,1 1-33,4-4-65,0-4-30,-1 2-40,-2 0 24</inkml:trace>
          <inkml:trace contextRef="#ctx0" brushRef="#br0" timeOffset="252661.0934">8200 4988 428,'-2'0'0,"1"1"210,-3 7-155,2-1 11,2 4-9,0 1-11,0-1-12,0 0-7,2 3-4,5 1-3,0-4-5,-2 1-1,2 1-1,-2-6-1,2-2-3,0 5 0,-2-8-1,-1 4-4,-3-4-1,3-1 0,-4-1-1,2 0 1,-2 0-3,1 0 0,-1 0 4,2 0-3,0 0 0,3-1 2,2-6-6,3-6-1,1 3-2,-1-8-3,4 3-3,-5 0 4,6-2-5,-3 0 3,-1-2-4,-1 3 4,-5 0 2,2 4 3,-2 4 4,1 3 2,-5 0 0,1 5 7,-2 0-1,0 0 0,0 0 2,2 0-3,3 0 3,2 6 3,0 4 4,1-2 1,3 4 0,-4 0 2,3-2-3,-1 6-2,3-3 0,2 2-8,0-2 0,-4 1-2,2-7-3,0 4 0,-1-3 0,-3-2 1,1-2-3,-2-1 1,0-2 0,-2 2-18,-2-2-1,3-1-8,-3 2-13,1 1-9,-3-3-11,3 0-36,3 0-57,0 0-47,3-5-54,-1-2 10</inkml:trace>
          <inkml:trace contextRef="#ctx0" brushRef="#br0" timeOffset="253030.9659">8742 4727 808,'-9'-24'0,"4"2"102,3 6-97,2 0-1,0 6-1,0-2-3,0 4 0,2 5-38,3 2-27,0 1-57,2 0-55,0 0-96</inkml:trace>
          <inkml:trace contextRef="#ctx0" brushRef="#br0" timeOffset="252877.2697">8757 4961 492,'0'0'0,"2"0"180,0 0-161,1 0 10,-1 0 23,1 0 15,-1 6-14,2 0-9,-3 2-15,6 2-7,0 3-1,-2-2-7,2 3-1,-3-3-3,3 2-5,0-4-3,-4 1-2,1-2 0,-1-1 0,-3-2 1,2-1-1,-2 4-23,0-2 0,0 2-7,-11-1-24,1-2-29,0 4-64,-4-6-61,3-3-114</inkml:trace>
        </inkml:traceGroup>
        <inkml:traceGroup>
          <inkml:annotationXML>
            <emma:emma xmlns:emma="http://www.w3.org/2003/04/emma" version="1.0">
              <emma:interpretation id="{A2C52D99-835D-4217-AF77-A170246F0F7C}" emma:medium="tactile" emma:mode="ink">
                <msink:context xmlns:msink="http://schemas.microsoft.com/ink/2010/main" type="inkWord" rotatedBoundingBox="18810,16772 19801,16764 19805,17264 18814,17272"/>
              </emma:interpretation>
              <emma:one-of disjunction-type="recognition" id="oneOf25">
                <emma:interpretation id="interp125" emma:lang="tr-TR" emma:confidence="0">
                  <emma:literal>bu</emma:literal>
                </emma:interpretation>
                <emma:interpretation id="interp126" emma:lang="tr-TR" emma:confidence="0">
                  <emma:literal>bir</emma:literal>
                </emma:interpretation>
                <emma:interpretation id="interp127" emma:lang="tr-TR" emma:confidence="0">
                  <emma:literal>bur</emma:literal>
                </emma:interpretation>
                <emma:interpretation id="interp128" emma:lang="tr-TR" emma:confidence="0">
                  <emma:literal>bn</emma:literal>
                </emma:interpretation>
                <emma:interpretation id="interp129" emma:lang="tr-TR" emma:confidence="0">
                  <emma:literal>bin</emma:literal>
                </emma:interpretation>
              </emma:one-of>
            </emma:emma>
          </inkml:annotationXML>
          <inkml:trace contextRef="#ctx0" brushRef="#br0" timeOffset="255114.7647">9406 4653 140,'0'0'0,"0"-4"246,0-1-138,0 5-31,0-3-18,0 1-3,0 0 9,0 2-7,0 0-9,0 0-3,0 0-10,0 0-10,0 0-9,0 2-10,0 6-5,5 10 6,1-1 11,2 16 5,-3-2-2,2 6-2,2 2-5,1-3-7,-1 1-6,0 1 3,1-7-6,-1 2 2,1-4 0,1-4-1,-1-4 0,0-4 1,-1-5 0,-4 3-2,0-6 2,1-6-1,-6 5 0,1-8-6,-1 0 1,0 0 1,0 0 2,0 0 1,2 0-1,-2-5-1,2-5-4,1-5-3,1-4-4,3-2 4,-2-1 4,0 1 2,4-3-5,-2 2-3,1 0-3,4 5 9,-1 2 2,-1 4 1,0 3 3,1 0 0,-1 5-5,-1 1 5,1 2 0,4 0-5,-5 0 5,5 5 0,-4 5 7,-1-1 0,1 2 0,-1 5-3,-2-5-1,-2 3-2,0-6 0,-2 0 1,1 2-2,-2-2 0,-2-3 0,0 0 3,0-1-3,0 2 0,0 2 10,-7-1-6,-4 1-4,1-1 0,-6 3 4,4-5-4,-3-1 0,1 4-1,-2-6 1,-1 1-2,3-1 0,4 0 1,-4-2-4,5 0-1,-1 0-3,-1 0-3,6 0-5,-2-4-9,6 3-7,-5-3-22,6-4-33,0 0-26,0 1-32,11-6-35,-1 3-24</inkml:trace>
          <inkml:trace contextRef="#ctx0" brushRef="#br0" timeOffset="255537.8507">9929 4943 474,'0'0'0,"2"0"119,-1 0-108,3 2 22,-2 0 19,-1 1 5,6 2-2,2 1-12,-4 2-6,2-2-6,3 2-4,-3 2-7,2 1-5,-2-4-7,0 5 4,1-1-6,1-1-2,0 1-1,-1-4-3,3-1 0,-8-4 2,4 2-2,2-2 2,-4 0-1,4-2 0,-2 0 1,1-2-4,1-2-1,1-2 1,-1-3-3,1-4-1,2 0-4,4-5 3,-6 4-8,1-6 4,-3 5 5,1-2 1,-5-1 0,-1 2 1,-3 5 3,2 4 1,-1 3 0,-1 1 11,0 3 8,0 0 2,0 0-4,0 0-1,0 0-4,2 5-7,2 6 1,-1 2 8,4 3 5,-2 1-5,2 2-5,5-3-7,0 3 0,2-2-2,2-2 0,-2 0 0,3-3-41,2 1-18,2-4-49,-2-5-141,-5-4-222</inkml:trace>
        </inkml:traceGroup>
        <inkml:traceGroup>
          <inkml:annotationXML>
            <emma:emma xmlns:emma="http://www.w3.org/2003/04/emma" version="1.0">
              <emma:interpretation id="{B92DB27C-09C3-4B0C-B22C-4FFAF798B2F0}" emma:medium="tactile" emma:mode="ink">
                <msink:context xmlns:msink="http://schemas.microsoft.com/ink/2010/main" type="inkWord" rotatedBoundingBox="20397,16596 24042,16679 24022,17553 20377,17469"/>
              </emma:interpretation>
              <emma:one-of disjunction-type="recognition" id="oneOf26">
                <emma:interpretation id="interp130" emma:lang="tr-TR" emma:confidence="0">
                  <emma:literal>buğdayı</emma:literal>
                </emma:interpretation>
                <emma:interpretation id="interp131" emma:lang="tr-TR" emma:confidence="0">
                  <emma:literal>buğday</emma:literal>
                </emma:interpretation>
                <emma:interpretation id="interp132" emma:lang="tr-TR" emma:confidence="0">
                  <emma:literal>buğdaya</emma:literal>
                </emma:interpretation>
                <emma:interpretation id="interp133" emma:lang="tr-TR" emma:confidence="0">
                  <emma:literal>buğdaylı</emma:literal>
                </emma:interpretation>
                <emma:interpretation id="interp134" emma:lang="tr-TR" emma:confidence="0">
                  <emma:literal>buğdaycı</emma:literal>
                </emma:interpretation>
              </emma:one-of>
            </emma:emma>
          </inkml:annotationXML>
          <inkml:trace contextRef="#ctx0" brushRef="#br0" timeOffset="256603.1644">10997 4601 150,'-4'-4'0,"4"0"298,-1-2-229,1 4-32,0-3-17,-2 3 20,2 1 20,0 1-7,0 0-8,0 0-20,3 8-10,4 2 23,2 11 13,1 4-9,-1 5-10,1 6-12,1-1-6,1 1-3,2 2 1,-4-4 3,0 0-4,4-3-3,-3-3 0,1-2-3,-5-7-2,3-3 2,-7-5-2,4 1-1,-5-5-1,0-1-1,1-4 0,-3 0 2,0-2-2,0 0 0,0 0 0,0 0-7,0 0 2,0 0-3,2-6-3,-2-1-1,2-5-9,-1-3-2,6-6 3,2 2 6,-2-5 0,5-1-2,-5 3-1,7 1 2,-4 6 6,1 2 9,-3 3 0,-1 6 3,-3 0-3,-3 4 0,5 0 16,1 0-3,-2 2-2,5 2 2,-1 6 2,5 2-4,-4-2-2,2 6-3,4-3 0,-4 4-3,0-4 0,0 4-3,-3-7 0,1 1 0,-5-3 0,-1-2 0,-3 2-4,-1 0 3,0-2-2,-3 3 1,-7-2 1,-1 3 2,-6-2 2,5-3 1,-6 1-3,5-4 1,-3 0-3,-3-2 2,3 3 1,1-3-3,1 0 1,2 0 0,0-2-10,5-3-1,0 1-7,2-2-12,1 3 0,3-5-8,1-2-5,3 0-16,11 0-12,1-2-33,8 4-17,-4-2-25,5 0-12</inkml:trace>
          <inkml:trace contextRef="#ctx0" brushRef="#br0" timeOffset="257057.5631">11552 4857 449,'0'0'0,"0"0"162,0 0-126,0 0 8,0 0 5,0 1-4,4 7 2,1 2-10,2-1-2,1 2-2,3 5-7,-3-3-6,3 4-6,1-1 0,0-1-3,2 0 0,-4-4-5,1-2 2,1 0-4,-4 0 0,3-4 0,-6-2-1,0 1-3,0-2 0,2 0 2,-1-2-2,4 0 0,-3 0 0,7-4-3,-2-7-3,2-1-8,3-2-6,0-2-9,2 0-1,-1-3 8,-6-2 1,0 2-3,0-3-3,-7 4 4,2 3 1,-2 2 8,-5 3 14,2 6 0,-2 2 14,0 1 10,0 1-3,0 0 2,0 0-5,0 0-6,0 0-6,0 3-3,0 5 2,0 4 8,0 1 2,0 0-4,3 0-6,-1 2 0,3-2-4,2 3 2,0-2-2,4 0-1,-3-1 0,6-4 1,-4-1-1,1 0-10,3-1-14,-4-5-14,4 0-15,2-2-27,-4 0-40,0 0-34,5 0-42,2-4-6</inkml:trace>
          <inkml:trace contextRef="#ctx0" brushRef="#br0" timeOffset="257759.0706">12075 4768 720,'9'-5'0,"6"-1"197,6-1-194,7 2 2,3-2 23,5 2 1,4-3-10,-2 0-5,9 1-4,-6 2-4,-1 1-1,-2 0-6,-3 2-2,-8 2-55,1 0-84,-16 6-162</inkml:trace>
          <inkml:trace contextRef="#ctx0" brushRef="#br0" timeOffset="257553.5288">12324 4858 389,'-14'0'0,"2"0"102,2 5-62,-4 0 15,0 3 6,5 0-4,-8-4 2,8 7-19,1-2-6,1 0-9,0 5-2,3-2-1,-1 3-2,5 0-3,-1 0-7,-1-2-5,2-1-4,0-2 1,0-4-2,0-1 0,0-1 0,3-2 0,1 0 0,4-2 0,-1 0-3,-1 0 2,7-4 2,-4-3-2,3-5-1,5 1-2,-4 0-6,-3-5 1,5 4 5,-1-4 2,-5-1 1,5 1 2,-6 4-1,1-5 0,-4 8 3,1-1-2,0 4-1,-4 3 0,0 3 17,-2 0-8,2 0-5,1 0 0,1 5 6,4 5 5,-3 0 2,2 4 1,2 4-3,0 2-2,1 1-2,-1 1 1,5 3-6,1-1-2,1 1-2,1 1 0,-5 3 1,4-3-2,-1-1-1,-6 1 0,1-2 1,-8-1-1,0-4 0,-2-4 2,0-2-2,-4 1 0,-6-6 5,-2 6-3,-6-4-3,-4 1-7,1 0-12,-5-3-9,4-3-7,1-3-6,0-2-11,-6 0-25,1 0-39,-4-5-37,-1-9-61,2-1-57</inkml:trace>
          <inkml:trace contextRef="#ctx0" brushRef="#br0" timeOffset="258746.2081">12862 4506 141,'0'0'0,"4"-2"340,-4 2-252,0 0-23,0 0-22,0 0-13,0 2 4,0 10 12,0 4 6,0 6-6,3 2-4,2 2-10,-1 3-10,8 1-1,-3 2-2,3-2-7,3-2-4,-4 5 1,4-5-3,1-2-2,-1-2 1,-4 1 0,4-4-2,-2-2 0,-7-3-2,3-2 0,1-4-1,-8-2 0,3-4 2,-1 2-1,-2-4-1,-1-2 0,-1 0 2,0 0-2,0 0 5,0 0-8,0 0-1,-1 0-3,-10-8-5,4 0-5,-5 0-6,4-1 4,-5-4 0,1 2-1,4-3-3,-6-2-2,3-3-7,-4 0 3,-1 1 1,1-2 0,-1 6 3,-1 0 14,1 7 8,-1 2 3,1 1 0,-1 3 10,0 1 1,-1 0 5,5 1 10,0 5-6,0-2-5,0 2 0,7-2-4,-5 2 0,6 0 0,2 2-3,3-2-3,0 6 2,0 3 0,0-2 7,3 4 2,7 4-6,-3-6-4,7 5 1,-2 0-3,0-6 1,2 2 0,2-3-3,-4 2-1,9-4 1,1-3-1,-1-2-2,5-3 0,3-3 0,1 0-3,1-2-7,0-5-12,0-2-12,0-3-23,-1-1-19,1 3-17,-5-5-17,2 5-25,-4-3-44,0 0-40</inkml:trace>
          <inkml:trace contextRef="#ctx0" brushRef="#br0" timeOffset="259232.0718">13394 4776 348,'-11'0'0,"-3"2"177,-1 0-119,-3 6 11,3-3 3,-1 4-3,-1 3-6,3-4-12,2 2-6,3 2-12,-1 1-9,5 0-2,0 1-8,1-2-2,4 4-8,0-3 0,0 2-2,0-4-3,2 1 0,3-6 2,-1 0 1,4-2-2,-1 0-2,-2-2 2,6-2 6,-3 0-8,4 0 4,2-2-4,-2-4-6,4-2 2,1-6-1,-3 1-9,3-6-4,-4 0-7,2 0 4,1-2 5,-4 1-3,-3 4 6,1 2 2,-5 2 8,-1 8 5,-4 0 0,0 1 1,0 3-1,0 0 8,0 0 2,0 0 3,0 0 2,1 0 2,-1 0 1,0 2-6,0 3-5,2 3 7,0 7 5,3-6 1,0 5-8,-1-1 1,-1 0-4,4 1 1,-4-2-4,3 2 0,-1-4-3,3-1-2,1 0 0,0-4 0,-2 2-1,-4-4 0,4 2 1,-3-2-8,1-3-19,2 2-6,3-2-9,-1 0-9,1 0-34,-1 0-68,3-2-46,0-6-60,-2 5 0</inkml:trace>
          <inkml:trace contextRef="#ctx0" brushRef="#br0" timeOffset="259811.2706">13741 4846 455,'0'-4'0,"0"0"129,0 4-81,0 0 6,-1 0-6,1 0-8,0 0-10,3 4-1,2 4 11,1 0-8,4-2-5,-1 6-8,1-3-5,-3 1-7,5 1 0,-3-2-3,5-1 1,-1 2-1,5-5 1,-1-1-1,4-3-1,-2-1-1,0 0-2,3 0 0,-3-5 0,4-4-6,-4 0 0,5-5-3,2-4-1,0 4-4,-2-2 0,0 2 0,-4-2 1,-7 2 4,-1-2 1,1 6 1,-6-2 5,-4 4 4,-1 3 0,-2 3-1,0-1 1,0 3 10,0 0-4,0 0-8,0 5 0,0 6 10,0 5-3,0 2 1,0 4-3,0 2-2,0 2 1,0 0-2,7 2 3,0 2-2,-4 3-2,7 1 1,-4 3-1,4-1 2,-3-1-2,-2 2-1,2-4 0,-5-1 0,-2-2 0,0-2 0,0-6 1,-9-2 0,2-2-2,-5-3-3,2-4 2,-2-4 0,-4 0 2,4-4 0,-4-1 3,-1-2-2,-2 0-1,2 0 0,-1-5-1,1-2 1,1-3-15,3-2 8,-3-1 0,4-3 3,2-2 1,1-6-4,4 0-5,3-6 4,0 0-8,2-2-10,0 1-4,9 0-4,6 8 7,-1 3 19,4 3 7,-3 2-1,4 3-7,5-1-32,-1 1-13,-2 4-7,-1-2-8,1 0-10,-2 4-21,2 0 18,-2 1 9,-3 0-55</inkml:trace>
          <inkml:trace contextRef="#ctx0" brushRef="#br0" timeOffset="260080.9155">14577 4675 563,'-1'0'0,"-1"4"174,2 7-144,-5 7 37,3 1 6,0 4-12,2-1-21,0 6-11,0-2-4,0 0-2,2-2-8,5 0-6,-2-4-4,2 3-4,3-3 0,-3-2-2,4 2-20,-6-2-27,-2 1-33,1-4-126,-4-6-351</inkml:trace>
        </inkml:traceGroup>
      </inkml:traceGroup>
      <inkml:traceGroup>
        <inkml:annotationXML>
          <emma:emma xmlns:emma="http://www.w3.org/2003/04/emma" version="1.0">
            <emma:interpretation id="{F18D5430-FAA8-4976-91F7-03F4A34EC843}" emma:medium="tactile" emma:mode="ink">
              <msink:context xmlns:msink="http://schemas.microsoft.com/ink/2010/main" type="line" rotatedBoundingBox="9758,17709 21236,17444 21252,18134 9773,18400"/>
            </emma:interpretation>
          </emma:emma>
        </inkml:annotationXML>
        <inkml:traceGroup>
          <inkml:annotationXML>
            <emma:emma xmlns:emma="http://www.w3.org/2003/04/emma" version="1.0">
              <emma:interpretation id="{4ABB95FA-DA5A-4196-B901-D7CAB81E9650}" emma:medium="tactile" emma:mode="ink">
                <msink:context xmlns:msink="http://schemas.microsoft.com/ink/2010/main" type="inkWord" rotatedBoundingBox="9766,17664 14074,17660 14075,18351 9767,18356"/>
              </emma:interpretation>
              <emma:one-of disjunction-type="recognition" id="oneOf27">
                <emma:interpretation id="interp135" emma:lang="tr-TR" emma:confidence="0">
                  <emma:literal>üretimde</emma:literal>
                </emma:interpretation>
                <emma:interpretation id="interp136" emma:lang="tr-TR" emma:confidence="0">
                  <emma:literal>üretin de</emma:literal>
                </emma:interpretation>
                <emma:interpretation id="interp137" emma:lang="tr-TR" emma:confidence="0">
                  <emma:literal>üretim de</emma:literal>
                </emma:interpretation>
                <emma:interpretation id="interp138" emma:lang="tr-TR" emma:confidence="0">
                  <emma:literal>üretimi de</emma:literal>
                </emma:interpretation>
                <emma:interpretation id="interp139" emma:lang="tr-TR" emma:confidence="0">
                  <emma:literal>üretim. de</emma:literal>
                </emma:interpretation>
              </emma:one-of>
            </emma:emma>
          </inkml:annotationXML>
          <inkml:trace contextRef="#ctx0" brushRef="#br0" timeOffset="261914.4329">362 5963 125,'0'-2'0,"2"-3"23,0 2 117,-1-3-29,3 0-47,-4 2-15,1-4 0,-1 4 9,2 0-6,-2 0 3,2 4-2,0-2-9,-2 2-7,0 0-7,0 0-1,0 0-5,0 0-4,0 0-6,0 2-6,0 8-6,0 8 6,0 2 4,0 5 2,0-1-4,-2 3-3,-2 1-4,4-9 1,0 2-1,0 0-3,2-3 0,5-1 2,-2 0-2,2-6 0,0 2 0,2-7 0,1 1-1,-3-6 1,5 0-3,2-1-6,0 0 4,5-2-5,0-5-2,-2-2-1,-1-4-2,1 4-6,-3-10-7,0 1-8,1 0 0,-1-5-3,2 2-13,-7-1 2,-3 0 16,1 0 8,-3 7 17,-1 4 9,-3 2 0,0 4 7,0 4 5,0-1 7,0 2 7,0 0 5,0 0-6,0 0-5,0 0-5,0 0-2,0 0-6,2 0-3,5 2 0,-4 6 7,4 3 5,-1 0-3,2 0-3,3 5-3,-1-4-1,2 4-4,-3-4-1,-2 0 0,0 0-1,-1-5 0,-2 4 0,1-1-46,-5 1-20,0 2-47,0-3-57,-3-3-74</inkml:trace>
          <inkml:trace contextRef="#ctx0" brushRef="#br0" timeOffset="262378.1273">499 5620 136,'0'-3'0,"2"3"479,-2 0-454,1 0-22,3 0 0,1 3 36,2 2 26,1 0-7,1 6-20,2 1-5,-1-1-9,0 2-5,-1-5-11,1 1-4,-3 1-4,-2-5 0,2 1 1,-3-4-1,-1 3-11,2-3-15,1-1-11,-1-1-20,4 0-16,-3-8-2,3 0-24,0-3-2,-2-4-13,3 0 4,-3 0 0,3-3 36,-4 4 72,-1-4 4,-4 8 8,1-1 17,-2 3 41,2 3 30,-2 5 25,0 0-21,0 0-32,0 0-19,0 0-14,3 6 6,1 4-4,1 1-14,0 0-14,2 3-2,0 2-4,2 2 2,1-3-6,-1 1 1,-4 4-1,2-6-2,0 8-18,-2-6-36,0 2-28,2 2-29,-3 2-53,1-3-41</inkml:trace>
          <inkml:trace contextRef="#ctx0" brushRef="#br0" timeOffset="262724.7086">956 6105 321,'3'2'0,"1"1"41,1-1-1,0 0 6,-2-2 8,-1 0-2,2 0 6,-4 0-5,1 0-6,-1 0-3,0 0-2,0 0-4,0 0-5,0-2-1,0-3-10,0 0-9,0-1-2,0-4 1,0-2 2,-1 2-1,-1-2-3,2-2-3,0-1-5,3-3 1,4 1-5,-2 4 4,2-4-3,0 8 2,2-3 1,1 1 0,2 6 4,2-1-3,-2 0-4,4 2 2,-2 2 0,1-2 0,3 4-1,-4 0 0,1 0 0,-6 0-13,1 0-33,4 6-30,2 2-34,-3 0-51,3-2-47,-4 2-101</inkml:trace>
          <inkml:trace contextRef="#ctx0" brushRef="#br0" timeOffset="263433.8826">1425 6098 407,'0'0'0,"0"0"132,1 0-123,3 0-1,6-2 18,1 0 17,2-4-7,5 0-10,1-3-3,0 0 5,2 1 4,-2-5-6,0 4-9,-2-2-6,0-1-5,1 0 0,-6 1-6,-2-1 0,0 4 3,-3-4-2,-3 5 0,-2-3 1,-2 0-4,0 6-10,0-6-5,-4 4-7,-5-2-11,-1 1 11,-2 3-5,-2-1-5,2 3 15,-7 2 7,3 0 6,3 0 5,-3 2 2,6 3 37,-2-1-9,1 5 0,-1 1 2,5 2 2,-3 4 0,3-2-3,3 2-3,1-2-2,3 0-2,0 3-4,0 1-3,7-2-4,1 0-4,3-6-3,1 6 3,0-6-6,4 0 3,1-2 1,0-2-1,4 0 0,3-3-3,0 1 0,2-4-3,-3 0-3,1 0-2,-3 0-4,-2 0-11,-2-3-14,-1 0-20,-1 2-26,1-1-52,1-6-69,-5-2-103</inkml:trace>
          <inkml:trace contextRef="#ctx0" brushRef="#br0" timeOffset="264004.0076">1928 5849 631,'-1'-10'0,"1"5"70,0-3-65,3 4 3,7-3 11,6 3 16,3-2 10,2 5-3,0 1-4,5-3 2,-1 3-11,-2 0-12,1 3-7,-1-2-4,1 5-6,-2 0 0,-3-3 0,-1 5 3,-3-3-2,-3-3 1,-1 2-4,-3-2-31,1 6-3,-2-2-19,-2 2-19,2 0-34,-2 2-36,1 1-62,2-8-52</inkml:trace>
          <inkml:trace contextRef="#ctx0" brushRef="#br0" timeOffset="263729.3761">2030 5575 724,'0'7'0,"0"4"97,0 5-93,2 7-1,5 3 27,0-5 6,0 6-3,2-5-5,3 2-7,1 1-6,-2-2-6,6 2-4,-5-5-3,4 2 0,-6 1-2,1 0 0,-3-1 5,1-1-1,-2-1-2,3-3-3,-6-4-6,3 4-8,-2-2-9,-5-3-10,3 0-8,-3-2-21,0 0-38,-5 2-41,-4-4-33,-1-3-81</inkml:trace>
          <inkml:trace contextRef="#ctx0" brushRef="#br0" timeOffset="264451.9194">2446 5662 647,'1'-7'0,"3"2"110,3 0-112,3-1-15,1 4 16,-1 0 2,6 2-2,-1 2-1,-1 6-5,5 5-24,-5-1-4,-2 4-9,-2 11-23,-1 2-26,0 3-58,1-5-19</inkml:trace>
          <inkml:trace contextRef="#ctx0" brushRef="#br0" timeOffset="264235.8066">2465 5901 464,'3'2'0,"4"2"82,4 0-11,-6 2 10,2 0-1,0 0-8,-4 4-13,4-2-10,2 1-16,-4 3-7,5-1-8,-3 3 2,5-4-4,-5 1-3,5 3-6,-3-4-2,1-4-3,-5 6 0,2-4-2,0 0 0,-3-4 0,-1 4 1,-3 2-2,0-6-43,0 3 10,-1 0-11,-6 1-33,-6 2-36,1-1-62,0-4-56,-3-5-92</inkml:trace>
          <inkml:trace contextRef="#ctx0" brushRef="#br0" timeOffset="264937.9872">2756 6072 190,'10'2'0,"-1"4"35,4-4 0,-2 0 16,-3 0-6,-2-2-2,1 0-5,-2 0 3,-2-4-2,1-4 0,1 4-8,4-6-5,-4-2-8,5 2-4,-3-5-7,3-2 6,-1 4 0,3-5-4,-5 3 0,5 4 5,-7 3 9,4 2 1,0 0-6,-4 3-5,0 2 2,4 1 5,-4 0-1,0 0-1,4 1-1,-4 3-1,4 5 3,-4-1 0,2 0-3,1 0-1,-1 2-5,4 0-6,-4 1-1,1 1 0,-1 0-1,-2 1-2,1-3 0,2 1 2,-4-3-2,3-2 0,1 0 1,1-4-1,1 0 1,-1-2 1,1 0-3,-3 0-1,5-3 1,2-4-1,0-5-1,-2-1 2,4-2-2,-1-2-1,-1-2 3,2 0 0,-2-1-4,-4 2 1,-1 2 5,-1 4-2,1 2 1,-4 7 0,-1 1 24,3 2-8,-2 0-4,-2 0 2,4 4 6,2 7-7,-4 1-2,0 0-6,4 4-2,-4-3-1,0 2-1,4 0-2,-6 0-9,4 2-19,-3 1-20,-4 0-52,0-2-125,-6 0-253</inkml:trace>
          <inkml:trace contextRef="#ctx0" brushRef="#br0" timeOffset="266171.6203">3797 5534 139,'6'-2'0,"-3"-2"342,0 2-304,3 2-24,-3 0 9,7 6 18,-3 1 16,6 7-5,-1-1 2,0 9-8,3 5-3,-1-1-2,0 6-1,0 1-9,1 1-9,3 0-9,-3-3-4,-1-1-6,2 0-1,-1-1 0,3-4-1,-6-3 0,-4-2 0,5-2-2,-7-3 2,0-3-1,1-2 0,-2 2 0,-5-8 2,1 2-2,-1-3 1,0-3-1,0 0-3,0 2 0,0-2 1,0 0-2,0 0 0,-6-4-4,-5-3-9,3-1-4,-6-3 3,-2 1-4,2-5-7,0 3-1,1-4 1,-5-1-1,3 0 3,-3 2-4,1-1 6,0 6 9,1-2 13,-1 6 2,-2 3-1,0 2 2,0 1 0,3 0 0,-1 0 25,6 1-3,3 0 0,1 5-3,-2 4 4,4-1 0,0 0-1,-2 3-7,5 0-3,2 0-1,0 2-2,0-2-1,0 3 3,2-5-3,8 5 1,-4-2-1,7 1-2,-4-1-1,5 0-4,5-3 0,2-2 0,3-6 0,5 0-1,6-2 0,1 0 0,2-4 2,4-6-2,-2 0-14,1-3 5,3-2 0,-1-3-1,0 6 1,-5-6-1,-2 5-2,-3-3 2,-7 2 1,-5 2 8,-5 2 0,-4 2-2,-5 0 3,-6 3 0,-1 0 0,0-3 1,-1 4-1,-6-2 0,-5 3-1,0-1 2,-1 2 2,0 0 0,-5 1 4,3 1 3,-3 0 1,1 0 5,3 0 7,0 0 3,-1 1 2,6 3 1,-1 1-1,3 1-1,2 0-6,3 2-10,2 2-5,0 0-3,0 6 6,9 0 4,-4 0 0,9-1-3,-1 0-1,1-2 0,5 2-3,-1-3-3,1-1-1,3-2-2,2 0 0,1-3 1,2-6-1,4 0-47,6 0 0,1-2-27,3-10-54,-1 0-164,-3-7-293</inkml:trace>
        </inkml:traceGroup>
        <inkml:traceGroup>
          <inkml:annotationXML>
            <emma:emma xmlns:emma="http://www.w3.org/2003/04/emma" version="1.0">
              <emma:interpretation id="{3BEB6745-80F5-44FD-99AB-B21440C02895}" emma:medium="tactile" emma:mode="ink">
                <msink:context xmlns:msink="http://schemas.microsoft.com/ink/2010/main" type="inkWord" rotatedBoundingBox="16447,17554 20794,17454 20810,18145 16463,18245"/>
              </emma:interpretation>
              <emma:one-of disjunction-type="recognition" id="oneOf28">
                <emma:interpretation id="interp140" emma:lang="tr-TR" emma:confidence="0">
                  <emma:literal>kullanabiliriz.</emma:literal>
                </emma:interpretation>
                <emma:interpretation id="interp141" emma:lang="tr-TR" emma:confidence="0">
                  <emma:literal>Kullanabiliriz.</emma:literal>
                </emma:interpretation>
                <emma:interpretation id="interp142" emma:lang="tr-TR" emma:confidence="0">
                  <emma:literal>kullanabiliniz.</emma:literal>
                </emma:interpretation>
                <emma:interpretation id="interp143" emma:lang="tr-TR" emma:confidence="0">
                  <emma:literal>kullanabiliriz</emma:literal>
                </emma:interpretation>
                <emma:interpretation id="interp144" emma:lang="tr-TR" emma:confidence="0">
                  <emma:literal>kutlanabiliriz.</emma:literal>
                </emma:interpretation>
              </emma:one-of>
            </emma:emma>
          </inkml:annotationXML>
          <inkml:trace contextRef="#ctx0" brushRef="#br0" timeOffset="271382.8876">8752 5472 134,'0'0'0,"-2"0"400,2 0-315,0 2-57,0 7-20,2 6 26,3-2 28,2 10-21,2-2-12,1 3 2,2-2 4,2 5-2,2-2-6,-2-3-3,-1 5-5,1-7-2,-3 3-4,-3-2-3,3 0 1,-3-3 1,-1-1-5,0-2-4,-5 1 0,0-5-1,-1-4 0,-1 3 0,2-4-2,-2-1 0,0-3 2,0-2-1,0 1-2,0-1-10,0 0 3,0 0 1,2 0-1,0 0 2,3-3-2,-3-8 1,4-3-6,5 0-1,-1-9 1,6 2 0,3 0 2,0-4-1,2 5 4,-2-1 3,0 6 1,-2 4 4,-1 2 0,-1 5 3,2 0-5,-3 4 4,0 0 3,0 0 2,-4 0 4,4 4 1,-2 3-2,-3 7-3,1-3-3,-1 4-1,0 0-1,-2-2-2,-4 0 0,6-4-2,-9-1 2,0 0 0,0 1 0,0 1 11,0-3-4,-5 1-2,-6-1-1,3 3-1,-6-4 1,-2 1-1,1-3 1,-3-1-1,1 1-4,0 2 2,-2-6 7,1 0-9,-1 2-5,2-2-4,0 0-2,1 0-3,4-4-4,0-2 3,1 1-2,4-1-4,2 1-7,4-3-7,-1 2-7,2 1-3,0 1 1,0-1-17,8-2-22,6 4-5,2-3-5,-1 4-13,3 0-22</inkml:trace>
          <inkml:trace contextRef="#ctx0" brushRef="#br0" timeOffset="271661.5737">9451 5694 511,'0'-2'0,"-1"2"134,1 0-84,0-2 7,0 2-9,0 0-11,0 0-14,0 2-10,0 8 6,3 1 12,0-2-1,1 7-12,1-8-10,0 4-4,0 4-1,2-3-2,-3 0 1,3 0-3,-4-1 2,2-2-1,-3 6 0,2-7 0,-3-4-13,-1 5-6,0-6-16,0 4-20,-7-3-31,-3 0-53,-4 1-54,2-4-92</inkml:trace>
          <inkml:trace contextRef="#ctx0" brushRef="#br0" timeOffset="269894.9439">7288 5903 20,'0'-9'0,"3"0"52,-3 1-18,0-2-16,0 3-3,0 2 0,0-9 1,0 6-3,0-5 1,0 0 13,-3 2 40,-6-3-41,2 6-7,-1 0 1,-1 2 12,-3 1 17,-4 4 9,4-1 4,-3 2-6,-1 0-7,1 0 0,-3 3 3,3 4-3,1 1-7,-2-1-5,2 3-8,4-1-10,0 0-3,1 1-4,2 0-6,5-1-2,1 2-4,1-1 0,0 0 1,0 4-1,0-3 4,1-2-1,3 3-2,3-4-1,1-1 0,-1 2-1,5-3 1,-1-2-1,-1-4 1,4 0-2,2 0 2,1-2-4,2-6 0,2-2-4,1-4-1,1-2-9,-3 2-8,3-2-5,-4 0 7,0 1 11,-5-2 7,3 0-2,-3-1-3,-2 4 0,-3-2 8,-4 7 3,0 4 0,-1 1 4,-3 2 14,-1 2 9,0-2 3,0 2-1,0 0-10,0 0-9,0 0-3,2 0-2,0 6 1,3 0 8,5 1 3,-3 2 1,4 4-2,-3-2 2,3 5-3,-1-1-1,4-2-3,0 0-1,-4 3-3,4-6-3,-2 2-1,-1-2-1,-1-3-1,-1-4 1,-4 1-2,0 0 0,-2-2 0,3-2-11,-5 0-6,5 0-6,-1 0 0,0 0-2,2-8-6,2 1-16,6-8-25,-1 1-14,0-2 17,1 2 30,-1-4 6,-5 3-1,1 2 0,-5 2 20,-1 6 14,5 2 0,-8 3 10,1 0 14,-2 0 16,2 8 13,-1-2-10,1 5 3,3 1-11,-3 1-8,0 2-5,1-3-4,-1-1-4,3 0-2,2 1 0,0-1-6,-2-2 0,4-3-5,-2-2 2,-4 0-1,-1-4-1,3 2 1,-3-2-1,1 0 1,1 0 7,-1-4-3,3-4-2,-1-1-3,3-4-2,-1-1-10,2 0-2,1-4-5,1 3 2,1-1 1,-2 0 1,4-1-4,-2 1-3,-1 6 14,-6 3 5,0 3 0,-2 2 4,1 0 6,-2 2 2,3 0 0,-3 0 3,3 6 0,-2 0 6,1 1 1,-1 2-2,2 1-3,1 2-5,-1 1-2,7-1-2,-5 0-1,0-1-3,1-2-1,3 5-1,1-5 0,2-2 0,-1 3 0,-2-2-12,-2-1-10,-3-2-20,-2 3-11,5 0-24,-6 2-25,4-3-17,-2 4-47,2-3-4,3-1-34</inkml:trace>
          <inkml:trace contextRef="#ctx0" brushRef="#br0" timeOffset="270327.1596">8411 5745 285,'-15'-2'0,"-1"2"199,-5 0-151,2 0-4,-2 2-4,2-1-9,0 3-4,2 1-4,1 3 8,6 0 11,0 1-6,3 1-9,-2 0-2,7 5-6,1 3-4,-1 0-3,2-2 3,0 2 0,0-4-9,0 0-4,3-2-1,4-4 0,0 0-1,-2-4 0,2-2 4,2 0 4,-2 0-3,3-2-4,1 0 1,3-6 0,1-4-3,2-2-1,1-2-3,3 0-1,-2 0-5,1-2 3,3 4 5,-1-6 2,-3 5 1,0 0 0,-3 4 0,-2 2 0,-2 6 6,-3 1 7,-3 0 4,1 4 0,0 5 8,5 6 6,1 0 2,-3 5-12,2-4-6,-2 7-6,3-2-3,-1 1-3,-2-1-2,0 2-2,-1-3-14,-2-1-27,0-1-25,-2-2-48,-1-1-157,-1-11-243</inkml:trace>
          <inkml:trace contextRef="#ctx0" brushRef="#br0" timeOffset="271915.5086">9422 5502 616,'-2'-21'0,"-1"6"171,-1-1-152,2 6 24,1-2 1,1 4-2,0 0-9,0 3-11,0-2-9,1 1-6,3 6-6,1-2 0,0 2-2,0 0-15,1 0-29,-3 0-24,2 2-19,-3 8-16,2 3-10,-1-4-34,-1 1-64</inkml:trace>
          <inkml:trace contextRef="#ctx0" brushRef="#br0" timeOffset="272185.0797">9678 5359 510,'-2'7'0,"-1"6"185,1 4-158,-3 2 18,3 0 19,0 3-13,2 3-17,0 3 0,2-1-10,7-1-6,-4 0-1,0-1 4,4-1 1,-1 1-4,3-2-5,-1 1-5,1-1-2,-4-5 0,3 0-2,-7-6-1,3 1-1,2-2-1,-4-2 0,3 0-1,-4 2 0,4-5 0,-5 2-13,-1 0-8,3-3-11,-4 0-5,0 3-12,0-2-31,0-2-49,2-2-73,1-2-77</inkml:trace>
          <inkml:trace contextRef="#ctx0" brushRef="#br0" timeOffset="272448.1369">9960 5713 579,'0'2'0,"0"-1"138,4 3-113,1 6 34,3-4-3,-2 3-18,0 4-6,3-1-4,0-2-7,-1 3 0,3-2-1,-4 2 0,1-2-7,3-2-4,-6 3-3,2-5-1,0 1-3,-5-3-1,-1 1 0,1 0-1,0 0 0,-1-4-9,-1 3-7,0-4-6,0 3-5,-3 4-8,-2-4-21,-6 0-28,3-2-58,-4 0-44,3-2-74</inkml:trace>
          <inkml:trace contextRef="#ctx0" brushRef="#br0" timeOffset="272648.6885">9977 5470 607,'0'-16'0,"0"8"161,0 0-109,0 2-2,0 2 2,0 0-20,0 2-18,0 0-6,0 2-7,4 0-2,3 0-1,3 0-3,-1 8-6,1 4-34,1 0-30,-3 6-57,8-5-47,-8 6-69</inkml:trace>
          <inkml:trace contextRef="#ctx0" brushRef="#br0" timeOffset="272987.2722">10247 5834 310,'4'5'0,"3"1"202,-2 4-175,4-2 16,-1-4-6,1 8-8,0-6-6,-1 1 2,1-4-1,1-1 9,-1 2 7,-6-2-13,1-2-10,-4 0 0,0 0-2,0 0 8,0 0 4,0-9-10,0 2-9,0-3-2,-4 0 5,1 1 4,-2-2 0,1-1-1,2-3 0,2 0-4,0-2-2,0-5 1,0-1-3,6-5 2,2-1-3,8 3-4,-4 3-2,2 3 2,3 2-2,-1 10 0,-4 0 1,-2 4-4,4 2-3,-2 2-10,2 0-4,0 5-3,-5 6-5,-1-3-20,-1 6-16,-2 1-28,4 0-34,-9-2-43,2 0-73</inkml:trace>
          <inkml:trace contextRef="#ctx0" brushRef="#br0" timeOffset="273234.3439">10704 5698 683,'0'2'0,"0"-2"107,0 2-90,2 2 25,0-4 6,-2 3-8,5 3-18,-3-1-9,1 5-4,4-2 6,-4 0 0,4 1-2,0 7-7,2 0-4,-6-2-3,4 2 0,-3-5 2,1-2-2,-3 5-17,-1-5 0,-1 0-13,0 3-14,0-3-13,-6-4-36,-3 5-63,2-6-75,-7-4-141</inkml:trace>
          <inkml:trace contextRef="#ctx0" brushRef="#br0" timeOffset="273450.5086">10737 5389 640,'0'-8'0,"0"3"212,0-2-204,0 4-8,2 1 0,1 0-15,2 1-1,2 1-6,4 0-6,-3 5-11,3 8-5,-4 0-9,-2 7-39,0-6-50,-5 6-100</inkml:trace>
          <inkml:trace contextRef="#ctx0" brushRef="#br0" timeOffset="273920.6166">10969 5601 177,'3'-5'0,"4"0"481,-1-3-435,6 0-34,-4 4-10,8 0 1,1 1 9,1-1 4,-1 2 6,-3 2 7,1 0 2,3 0-17,-5 4 10,3 3-7,-4 6-4,-2 0 7,4-3-2,-8 8-5,0-4 5,-4 4-5,-2-2-2,0 0 1,-5 4 1,0-5-1,-2 3-2,-2-4 2,2 3-3,-5-1-3,0-2 1,2-2-5,-2 1 1,3-4-1,0 3-2,2-3 0,4 0 4,-4 1-2,3-2 0,3 1 0,1-4-2,0 5 0,3 0 3,4-2 1,-2 2-1,6 0 0,1-2 0,2-3 1,3 0-1,0 0 1,4-2 1,-2-3-4,2 0 1,0 0-1,1-4-2,-1 0-8,-2-1-1,2 0-11,-6-3-6,-1 0-8,-3 0-3,-3 2-16,-4-2-38,8 2-63,-9-4-66,2 5-111</inkml:trace>
          <inkml:trace contextRef="#ctx0" brushRef="#br0" timeOffset="266886.635">5286 5483 494,'0'7'0,"0"9"309,0 4-304,0 12 7,0 3 15,1 0 3,1-1-7,3 2-3,6-2 2,-3-4 0,8 0 1,-2-2-2,-2-1-4,3-3-3,-1-1-4,-2 0-6,-3-5-2,-4-2-1,4-4 0,-4 0 0,-3-6 0,1-1-2,-3 2-12,6-2-5,-6-2-6,0 1-4,0 0-12,-7-2-16,3 0-31,-1-1-44,0-1-32,0 0-52,3-3-53</inkml:trace>
          <inkml:trace contextRef="#ctx0" brushRef="#br0" timeOffset="267227.6945">5561 5740 353,'0'-2'0,"0"0"209,0 2-161,-4 0 0,-3 0-15,-5 0-17,4 4 4,-6 2 8,-2 3 0,2 4-4,2-1-4,0-4-6,-3 4-6,4-3-2,1 2-1,3 3-1,-3-3 1,1 0 0,-3-3-2,7-3 1,-4 5-3,7-4 1,2 1-1,0-2-2,0 1-1,9 0 4,0 0 7,4 2 2,1-2 2,5 2 2,0 2 1,2-4 2,2-1-5,-3 2-1,-1 1-4,0-2 2,0-2 0,0 1-2,-1 0-3,1-4-4,0 1 0,3-2 1,-1 0-4,-2 0-22,5-8-20,-6 6-46,-3 1-106,1-3-132</inkml:trace>
          <inkml:trace contextRef="#ctx0" brushRef="#br0" timeOffset="268045.6198">5936 5828 533,'0'0'0,"0"2"130,0 2-115,4-1 36,1 11 24,-3-5-17,1 2-20,2 3-11,4-5-4,-2 4-6,5-1 0,-5-2-6,5 2-2,-1 0 1,-1-4-2,0-2-3,4 0-1,-2-3-3,0 0 0,2-3-1,0 0 0,-5 0 0,3 0 1,-5 0-2,1-6-2,-1 1-1,0-2-2,4-1-5,-6-4-2,5-2-6,-3 2-3,2-4 1,-2 4-4,-2-8 1,4 4 0,-4-2-3,0-2 4,-3 3 2,-2 5 11,1 8 11,-1 0 10,0 4 20,0 0-8,0 0-8,0 0-2,0 0-3,0 0-1,0 0-4,0 0-1,0 4 5,0 6 5,4 1 3,1 3-2,0-3-3,-1 0-2,4 5-3,-1-4-2,0 4 0,2-3-3,-2 2-1,7-3 0,-4-3 0,-1 4-2,-4-5 2,3-4-1,-4 1 0,-1-4-33,-3 1-2,0-2-12,0 0-13,0 0-29,0 0-14,0-2-36,0-4-115</inkml:trace>
          <inkml:trace contextRef="#ctx0" brushRef="#br0" timeOffset="268330.7466">6386 5515 501,'2'2'0,"3"4"203,4 7-152,-4 4 0,2 4-5,3 2-12,-1 3-2,5-4 6,-4 3-11,-1-3-6,5 2 0,-6 2-5,5-5-5,0 4-4,-4-4-6,5 3 0,-5-4-1,1-6 0,-3 2 2,0-5-2,0 0-27,-4-3 4,-3-2-4,0-2-7,0-1-21,0 0-19,0 1-38,0-2-20,-5-2-32,-2 0-67</inkml:trace>
          <inkml:trace contextRef="#ctx0" brushRef="#br0" timeOffset="268562.507">6613 5479 600,'0'7'0,"5"9"193,4 5-164,-2 3 17,0 0 6,5 4-11,-2 1-14,4 1-1,2-3-1,1 1-3,0-1-4,2-4-4,0 2-6,-1-4-4,1 3-2,-2-2 0,-3-4-4,-2 3-26,-2-2-23,-4-2-24,-6 4-68,0-5-134,-2-2-206</inkml:trace>
          <inkml:trace contextRef="#ctx0" brushRef="#br0" timeOffset="274168.059">11801 5792 904,'0'0'0,"4"0"131,1 1-122,-3 2 10,1-1 3,-1-2-16,5 2-3,0-2-6,-4 0-37,1 1-7,-2-1-21,1 4-86,-3-4-252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23:04.395"/>
    </inkml:context>
    <inkml:brush xml:id="br0">
      <inkml:brushProperty name="width" value="0.05292" units="cm"/>
      <inkml:brushProperty name="height" value="0.05292" units="cm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C8D6046-096E-4484-8EB9-7E28AD876872}" emma:medium="tactile" emma:mode="ink">
          <msink:context xmlns:msink="http://schemas.microsoft.com/ink/2010/main" type="writingRegion" rotatedBoundingBox="1231,5142 24693,4873 24836,17297 1374,17567"/>
        </emma:interpretation>
      </emma:emma>
    </inkml:annotationXML>
    <inkml:traceGroup>
      <inkml:annotationXML>
        <emma:emma xmlns:emma="http://www.w3.org/2003/04/emma" version="1.0">
          <emma:interpretation id="{C2FF7A7C-3D9D-453A-AA72-FB9BE5F581B0}" emma:medium="tactile" emma:mode="ink">
            <msink:context xmlns:msink="http://schemas.microsoft.com/ink/2010/main" type="paragraph" rotatedBoundingBox="1289,4839 22223,5527 22120,8632 1187,79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46DE00-2007-4CC8-AF9E-53AC2F8B1087}" emma:medium="tactile" emma:mode="ink">
              <msink:context xmlns:msink="http://schemas.microsoft.com/ink/2010/main" type="line" rotatedBoundingBox="1289,4839 22223,5527 22163,7327 1230,6639"/>
            </emma:interpretation>
          </emma:emma>
        </inkml:annotationXML>
        <inkml:traceGroup>
          <inkml:annotationXML>
            <emma:emma xmlns:emma="http://www.w3.org/2003/04/emma" version="1.0">
              <emma:interpretation id="{32645E0E-0A8E-4F17-B622-1E3AD50DE1AB}" emma:medium="tactile" emma:mode="ink">
                <msink:context xmlns:msink="http://schemas.microsoft.com/ink/2010/main" type="inkWord" rotatedBoundingBox="1287,4896 9474,5165 9430,6508 1243,6238"/>
              </emma:interpretation>
              <emma:one-of disjunction-type="recognition" id="oneOf0">
                <emma:interpretation id="interp0" emma:lang="tr-TR" emma:confidence="0">
                  <emma:literal>1=9:14:-5</emma:literal>
                </emma:interpretation>
                <emma:interpretation id="interp1" emma:lang="tr-TR" emma:confidence="0">
                  <emma:literal>1=9:12%: %</emma:literal>
                </emma:interpretation>
                <emma:interpretation id="interp2" emma:lang="tr-TR" emma:confidence="0">
                  <emma:literal>14=592 1:00</emma:literal>
                </emma:interpretation>
                <emma:interpretation id="interp3" emma:lang="tr-TR" emma:confidence="0">
                  <emma:literal>14=5492 1:00</emma:literal>
                </emma:interpretation>
                <emma:interpretation id="interp4" emma:lang="tr-TR" emma:confidence="0">
                  <emma:literal>14=5292 1:00</emma:literal>
                </emma:interpretation>
              </emma:one-of>
            </emma:emma>
          </inkml:annotationXML>
          <inkml:trace contextRef="#ctx0" brushRef="#br0">5413 599 519,'0'0'0,"0"0"94,9 0-91,5 0 8,5 0 4,8-2 3,-2 1 4,6-1-2,-2-4-9,6 4-7,-4-1-5,4 0 2,-4 1 3,5 0-1,-1 1-6,-1 1-67,-4-2-85,1-4-197</inkml:trace>
          <inkml:trace contextRef="#ctx0" brushRef="#br0" timeOffset="-184.9744">5425 314 646,'5'-4'0,"9"1"81,2 0-81,3 1 0,2 0 13,-1-2-6,5 2-3,-5 0-5,6 0 2,-3 2-2,-2-2 2,-1 2 3,-1 0-1,-1 0-4,-4 0-9,-6 2-54,-3 6-31,4 1-17,-9 0-57,0 5-27</inkml:trace>
          <inkml:trace contextRef="#ctx0" brushRef="#br0" timeOffset="570.7828">6375 98 478,'0'0'0,"0"2"78,0-1-80,0 0 2,2 4 0,0-5 12,5 2-3,-4 0-1,4-2 2,2 0 17,3 0 15,5-9-13,2 3-6,2-7-11,-5 1-5,-1-3-3,-3 2 2,-1 0-2,-3-1-3,-2 6-2,-3-3 1,-3 3 0,0-2 0,-2 4-1,-10 1 2,0-1 2,-9 3-16,-3 0-7,2 3 8,-6 0 14,2 0-4,0 0-1,-2 0 6,6 0 1,1 6-8,4-3 3,-1 5-15,10-2-9,-3-1-10,6 3-24,0 0-22,3 3-23,2-4-21,0 3-18</inkml:trace>
          <inkml:trace contextRef="#ctx0" brushRef="#br0" timeOffset="871.722">6893-78 539,'-2'2'0,"-1"0"73,-3 7-79,-4 8 5,-2 4 0,-4 3 1,-1 1 0,-2 1 10,2 1 0,3 0 8,2 3 18,0 3 6,-2 1-15,-2 0-7,4 2-7,-2 0-6,-1-3 2,3 2 0,-2-3-3,-2 0-4,2 0-4,2-2 0,0 0 4,-2-3 3,6-5-5,-5 1 0,7-3-45,-3-5-6,4 0-40,1-6-40,1-4-92</inkml:trace>
          <inkml:trace contextRef="#ctx0" brushRef="#br0" timeOffset="1188.3608">6832 632 401,'2'4'0,"5"4"36,-2 2-33,2-4 0,0 1-1,2-2-2,1 1 0,2-4 10,0 0 25,0-2 6,0 0-9,2 0-9,0-6-9,-3-3-3,1 1-2,-4-7-1,3 3-1,-6-2-3,0-1-2,2 0-2,-4 2 0,-3-1-8,0 1 1,-3 0 1,-11 2-5,0 3 21,0 5 1,-3 1-2,-4 2-5,-1 0-4,1 0 0,2 5-19,-2 4-22,4 1-8,3 0-9,4-4-29,3 2-32,5-2-38</inkml:trace>
          <inkml:trace contextRef="#ctx0" brushRef="#br0" timeOffset="2962.0465">7495-139 195,'-2'0'0,"1"0"96,-1 0-37,2 0-9,-5 0-10,5 0-16,-5 0-8,1 0-6,1 1-3,1 1 3,-2 1 0,3-1 4,-1 0 2,-3 0 0,3 0-1,-1 0 4,-1 2 0,1 2 3,-4-2-7,3-3 0,-3 3-6,-1 1 4,-1 3 4,0 2-2,1-5-3,-4 3-4,6-1-5,-6 6 1,5-3-2,-1 5 3,-1-3-2,0 4 0,2-7 2,1 4-1,-3-4-4,7-4 0,-1 1 2,1-1-3,0-1 1,1-2 0,1 0-1,0-2 1,0 2-11,0-2-11,0 2-15,0-2-15,0 0-36,0 0-53,3-6-116</inkml:trace>
          <inkml:trace contextRef="#ctx0" brushRef="#br0" timeOffset="1573.9547">7365 275 455,'12'-27'0,"-1"-1"70,-3 0-44,-1 0-1,4-7-6,-6 2-12,2-5-8,-2-4 2,0 1-1,0-2 0,4 2 8,-5 5 12,1 6 18,-4 10 13,-1 7 4,4 6-19,-4 7-20,2 0-12,-2 0-1,0 4-5,0 9-5,-7 10 11,0 7 9,-5 4 3,1 3-5,-1 1 1,-2 6-1,6-4 2,-3 6-6,8-1-2,-1-1-2,3 1 0,1-2-2,0-4 2,0-1-3,0-4 0,0 0 0,5-3 3,-2-3-3,3-6 0,-3 2 0,-1-4-6,1-3-5,-1-2-10,0-4-13,-2 2-18,0-2-28,0-3-53,-4-2-11,1-6-76</inkml:trace>
          <inkml:trace contextRef="#ctx0" brushRef="#br0" timeOffset="2091.1077">7734 0 578,'19'-25'0,"2"4"5,5 2-5,0 5 2,-2-4 0,-2 7-1,-3 0-1,-1 3 0,-1 2 17,-1 3 7,-1 1 3,-1 2-6,-4 0-5,-1 0-6,5 5-7,-5 1 2,-1 2 0,-1 3 5,-2 0-1,-1 7 14,-2 0-3,-2 7-1,0 3 1,-7 4-3,-4 2-6,-1 2-2,-2-1-3,0 3-3,-3-2 3,2 1-1,-3-6 1,-3 0-1,6-3-2,-2 0 1,3-8-2,0 3 0,0-4-1,4 0 0,-1-2 1,3 2 0,1-7-2,3 0 0,2 2 0,1-6 1,1 0 0,0 4 0,3-3-1,8 0 0,1 3 4,2-7 0,3 3 5,0-3 0,2-5-2,0 0 2,5 0 1,4-1-2,2-7-2,2 1-1,-4 3-6,3-2 2,-5 2 1,-2-1-3,1 1-4,-6 2-17,-5-1-19,-2 3-35,-4 0-74,-8-2-91,0 0-195</inkml:trace>
          <inkml:trace contextRef="#ctx0" brushRef="#br0" timeOffset="-6679.5602">47 36 91,'0'-6'0,"0"0"24,0 2-22,0 2 1,1-2 1,1 2 5,0 0-1,-2 0 0,3 2 2,-3 0-5,0-2 1,0 2-4,0 0 0,0-1 0,0-2 1,0-1 3,0 4 0,0 0 0,0 0-1,0 0-3,0 0 7,0 0 9,0 0 46,0 0-16,0 0-11,0 0-6,0 0-2,0 0 5,0 0-2,0 0-1,0 0-3,0 0-4,0 0-3,0 0-6,0 0-7,0 0-4,4 8-4,3 0 0,-7 8 31,0 1-7,1 6 0,-1-1-5,0 8-3,0 3 0,0 1-3,0-1 2,0 3 0,0 0-5,0 6 1,-1-7 2,-5 3-2,5 4-5,-3-8-1,1 2-1,-2 1-1,-1-1 0,1 0-3,0-2 0,2-1 0,-3-1 2,1 0-2,2-4 0,-3-3 0,6 0 1,-5-10-2,4 0-7,-1-6-3,2-5-16,0-2-14,0-2-21,0 0-22,0 0-15,5-10-15,2-8-52,2-7-100</inkml:trace>
          <inkml:trace contextRef="#ctx0" brushRef="#br0" timeOffset="-6413.7685">114 511 462,'-2'-2'0,"2"2"66,0-2-58,0 2 0,0 0 2,4 0 0,3 0 14,3 0 16,4 0-2,1 0-9,5 0-10,-1 0-8,1 0-8,1 0 1,-4 0-1,4 0-1,0-8-1,-2 0 4,2 1-2,-2-2-4,-4-5 1,1 6 0,0-4-35,-1-3-3,-1-2-21,2-1-15,-1-6-12,1-1-15,-1-3 4,-1 2-16,0-2 8</inkml:trace>
          <inkml:trace contextRef="#ctx0" brushRef="#br0" timeOffset="-6119.2185">561 50 76,'-2'-7'0,"-5"2"198,0 2-97,2-4-4,0 6-26,-1 1-4,3 0-12,-1 0-10,1 0-5,0 0-10,-1 3-9,-1 3 0,1-1-5,3 4-4,-6 5 2,3-1-1,1 2-3,-1 0 2,3 4 0,-5 0-2,3 5 0,1 1-1,-1 0-1,1 4 0,2 1-3,0 4 0,0-1-2,0 4 2,0 1-3,0-1 0,0 5 0,0 0 0,0-5-2,0 1 0,-2 0 1,1-3-1,1-4 0,0-3 0,0-3 0,1-4 0,3 1-16,-1-3 2,1-8-9,-1-1-12,1-5-11,1 1-24,3-6-31,1-2-18,5-13-27,2-9-79</inkml:trace>
          <inkml:trace contextRef="#ctx0" brushRef="#br0" timeOffset="-5708.8455">749 576 515,'-2'8'0,"-4"7"67,0-1-48,3 3 23,-1-3 10,1 2-7,3 0-8,0-2-6,0 1-5,0 0-2,3-2-7,4 4-2,0-11-6,4 7-1,-3-1 1,4-8 0,1 2 1,-5 2-3,4-5-2,-1 0 0,1-3-3,2 0-1,-2 0 4,-2-8 0,1-1-1,2-6-4,-1-3 0,1-4-6,0 1-1,1-5-4,-5 2-4,0-2-3,-6 6-1,-3 5 1,0 0 5,-7 4 6,-5 3 0,-2 0 4,-1 3 1,-4 1 0,-2 0 3,0 4-2,0 0 0,-1 0 1,3 0 8,-4 0 1,6 0-3,3 4 1,2 2-2,3-1-7,2 3 1,0-1-1,4 6 1,0-1-3,1 1-3,2 3-15,0-8-11,10 6-20,2-6-19,0-1-9,4-2-22,1-3-36,2-2-18</inkml:trace>
          <inkml:trace contextRef="#ctx0" brushRef="#br0" timeOffset="-5428.8052">1303 312 623,'0'0'0,"0"0"81,-2 0-65,1 0 10,1 0 8,0 0-16,0 0-13,0 0-3,0 0-4,1 4-1,1 4 3,3-2 0,-3 0-45,5 0-42,-5 4-69,1 2-97</inkml:trace>
          <inkml:trace contextRef="#ctx0" brushRef="#br0" timeOffset="-5279.251">1372 654 717,'2'0'0,"0"0"34,-1 0-34,-1 0 0,2 0-9,0 0-31,0 0-55,-1 0-21,1 0-58,3 0-72</inkml:trace>
          <inkml:trace contextRef="#ctx0" brushRef="#br0" timeOffset="-617.1677">4627 634 404,'0'2'0,"0"6"39,2 4-31,0-1 22,1 0 13,-3 1-11,2-3-1,0 4 6,5-5 12,0-2 0,0 3-9,6-5-1,0 5-9,-1-4-9,3-3-8,1 2-5,1-4-1,0 0-2,4 0 1,-2-3-2,2-3-2,-2-1-3,0-3 2,-2 1 1,-3-1 0,-2-3-2,0 2 0,1-1 5,-6-1-5,-6 0 0,1-1 4,-2 2 0,-2-1-3,-10 1-1,-2-1 0,-6 3 8,-6 3-8,1-3 0,-6 5 1,3-1-2,-4 2 0,4 3-3,-1 1-18,3 0-11,1 0-18,10 0-32,-1 6-25,4 8-37,7-3-80</inkml:trace>
          <inkml:trace contextRef="#ctx0" brushRef="#br0" timeOffset="-2606.0809">2037 829 259,'0'0'0,"0"-3"70,0-4-44,1 6 7,-1-4 10,2 2-3,2 0 0,-1-2-2,-1 2 0,5-3 0,-5 1-3,3-2-2,0-3 1,2-5-3,-2 2-9,2-10 1,0-2 0,2 1-6,1-11-1,-3 2-5,5-5-4,-7-7-3,9-2-2,-7-8 1,5-3-4,-2-4 2,-1-1 0,0 3-2,1 7 2,-6 4-2,2 12 1,1 9 7,-5 9 6,0 3 2,-2 3-7,2 5-2,-2 5-6,3-3 0,-1 4 0,-2 0 0,0 1 0,0-2 3,0 2-2,1 1 1,-1 0-1,0 0-2,0 0 0,0 0-1,4 0-3,-1 5-2,-1 5 6,2 0 2,3 4 13,-1 3-13,0 1-1,-3-2 0,4 1 0,-4 0 0,1-2-1,3 0 2,-2-2 0,-1-1-1,2-1 1,3-6-1,0-2-3,5 0-6,1-3 0,4 0-1,2 0-5,0-11-4,1-2 0,2-2-4,-3-4 0,2 2 5,-1-2 0,-1 0-7,0 2 3,-2-6 6,-2 6 1,-3 3 6,-5 1 2,1 7 6,-7 1 0,-3 4 2,0 1 7,0 0 12,0 0 4,0 0-8,0 4-4,0 1 3,0 5 6,0 1-2,0 6-2,0-1-6,0 3-2,0 0-1,0-1 3,2 5 0,0-5-4,3 3-3,2 0-1,-4 4-1,1-5-2,-1 2 0,1-2 3,-2-4-4,3 1-7,-3 1-16,-1-2-24,3 4-22,-3-4-23,1 4-59,-2-6-114</inkml:trace>
          <inkml:trace contextRef="#ctx0" brushRef="#br0" timeOffset="-2051.856">2999 408 440,'2'-5'0,"1"-1"58,11 5-57,-4-4 1,9 2 1,4 1 9,3-4 4,2 4 22,3 2 10,2 0-6,-1 0-3,5 0-8,1-3-13,2 3-6,-2 0-4,0-2-5,-4 2-4,3-2 1,-4 2 0,-6-1 0,-1 1-2,-7 0-39,-1 0-18,-8 0-28,2 1-29,-7 3-67,-5-1-46</inkml:trace>
          <inkml:trace contextRef="#ctx0" brushRef="#br0" timeOffset="-1851.2459">3184 613 579,'-3'0'0,"3"0"87,0 0-91,3 0-3,6 3 10,1-3 8,6 5 17,1-5 9,11 0-1,-2 0-10,7 0-8,-2-3-10,3 1-5,3-1 2,-3-2-2,4 3-6,-1 0-72,-1 1-32,0 1-76,-8 0-130</inkml:trace>
          <inkml:trace contextRef="#ctx0" brushRef="#br0" timeOffset="-971.4809">4004 794 396,'4'-9'0,"-1"1"67,6-6-62,1 1 11,4-4 12,0 0-1,-2-5 4,4-1 1,1-6 8,-3 0-7,3-4 1,-5-4-15,7-3-6,2-7-5,-2-4-1,5-4-6,-3-5-2,-2-2-2,-1-7-7,-10 2-5,4-3-1,-7 4 8,-3 6 8,2 11 0,-4 7 0,0 14 42,0 9-6,0 8-4,0 6-15,0 1-1,0 4 0,0 0-2,0 0-6,0 0-1,0 0-14,0 5 4,0 8 4,0 6 6,0 2 2,0 2 1,0-1-4,8 1-2,-1 2-1,5-7-1,-3 1-1,3-4-1,-3-2 0,5-2 4,-2-1-4,2-6 0,1-1 2,2-3-1,4 0-1,-2 0 0,2-7-10,3-6 1,-1-4-6,-1-1-2,-1 2-4,-2-3 0,-2 2 3,-4 4 4,-7 4 6,1 3 6,-1 4 2,-3 2 0,0 0-4,-3 0 0,2 0 0,0 4 4,-2 7 0,2-4 16,-2 5-8,1 3-4,3-2-2,-4 2 2,3-3-4,-1 1 0,0 2 0,0 2 0,-1 1 1,4-3-1,4 5 1,-4 0-1,4 3 0,-6 2-58,-1 1-17,-2 3-35,0-1-31,-2 2-44,-8 0-45</inkml:trace>
        </inkml:traceGroup>
        <inkml:traceGroup>
          <inkml:annotationXML>
            <emma:emma xmlns:emma="http://www.w3.org/2003/04/emma" version="1.0">
              <emma:interpretation id="{3487E90C-01FA-44A8-BBB3-485AE2027297}" emma:medium="tactile" emma:mode="ink">
                <msink:context xmlns:msink="http://schemas.microsoft.com/ink/2010/main" type="inkWord" rotatedBoundingBox="11342,5602 14090,5692 14045,7060 11297,6969"/>
              </emma:interpretation>
              <emma:one-of disjunction-type="recognition" id="oneOf1">
                <emma:interpretation id="interp5" emma:lang="tr-TR" emma:confidence="0">
                  <emma:literal>Gift</emma:literal>
                </emma:interpretation>
                <emma:interpretation id="interp6" emma:lang="tr-TR" emma:confidence="0">
                  <emma:literal>çift</emma:literal>
                </emma:interpretation>
                <emma:interpretation id="interp7" emma:lang="tr-TR" emma:confidence="0">
                  <emma:literal>Çift</emma:literal>
                </emma:interpretation>
                <emma:interpretation id="interp8" emma:lang="tr-TR" emma:confidence="0">
                  <emma:literal>tift</emma:literal>
                </emma:interpretation>
                <emma:interpretation id="interp9" emma:lang="tr-TR" emma:confidence="0">
                  <emma:literal>lift</emma:literal>
                </emma:interpretation>
              </emma:one-of>
            </emma:emma>
          </inkml:annotationXML>
          <inkml:trace contextRef="#ctx0" brushRef="#br0" timeOffset="31544.7385">10743 424 426,'-12'-8'0,"0"3"28,-3 3-41,-4 2 23,1-1-10,-2-4 0,1 3 0,-1 1 1,1-3 50,2 4-10,3 0-1,-1 0-3,3 0-15,-6 0-9,-2 9-7,-8 4 0,0 2 0,-1 6 4,-4 2 7,2 1 1,0 6-1,1 6-3,-1 0-2,0 3-8,1 8 9,1-3-2,3 2-8,5-4 0,4 1-3,5-8 0,3-3 0,7-3 0,2-3 3,4-8-4,8 5 2,5-5 15,4 2-10,3-4-4,6 2 1,8-5 1,5-2-3,6-3 2,2-4 1,3-2-1,1-2-2,1 0 2,-2-6-4,-1-4 2,-4 0-2,-3-2-33,-6 0-6,-7 3-31,-5 1-24,-8-5-37,-6 6-30,-7-3-15</inkml:trace>
          <inkml:trace contextRef="#ctx0" brushRef="#br0" timeOffset="31823.5122">10589 840 127,'-6'-3'0,"-1"0"403,1 0-362,6 3-20,0 3-14,-3 6-8,3 7 2,-4 1 46,3 6-1,1 2-2,0-5-8,0 4-16,8 3 7,3-2-10,3 3-5,1 1 1,3-1 0,1 0-5,-7 0-3,0 0-1,0-1-4,-9-1 0,1-2 4,-2 1-2,-2-2-1,0-1-2,-4 3-4,-3-8-2,-3 4-14,5-5-13,1-2-26,4-6-23,0-5-59,2-3-112,5-6-12</inkml:trace>
          <inkml:trace contextRef="#ctx0" brushRef="#br0" timeOffset="32093.1898">11121 948 443,'0'6'0,"5"-2"191,0 7-191,7 10 0,4-1 1,-6-1-1,4 0 18,0 4-3,0-7 9,-6 5 18,6-6-10,-5 2-17,1-2-5,-5-3-10,1 1 0,-1 0 4,-5-2-1,0 1-3,-5-1 0,-7-1-109,-4-1 45,-1 1-27,-2-6-54,-4-2-56</inkml:trace>
          <inkml:trace contextRef="#ctx0" brushRef="#br0" timeOffset="32293.7681">11186 678 663,'-1'-14'0,"1"-4"62,0 7-49,0-2 8,7-1-7,-2 5-3,0-2-1,4 1-4,-6 5 2,2 5-6,1 0-2,0 0 0,3 0-76,3 7 1,0 9-26,4-2-5,0 8-56,3-6-25</inkml:trace>
          <inkml:trace contextRef="#ctx0" brushRef="#br0" timeOffset="32863.7598">11477 1163 601,'-1'-14'0,"1"2"75,1 4-69,11-2-10,4 0 6,6 2 4,4-2 6,0 0 14,5 6 10,1-2-7,1 5-6,-1-4-4,5 3-4,-3-2-10,-2 4 0,2 0-2,-1 0-2,-4 0 0,1 0-2,-2 0-55,-3 0-22,-2 0-20,-2-2-25,0-5-46,-2-4-63</inkml:trace>
          <inkml:trace contextRef="#ctx0" brushRef="#br0" timeOffset="32625.3752">11855 771 160,'12'-19'0,"1"2"10,0 2-10,-6-2-1,-4 4-1,-3-1-5,0 5 6,-9 2 2,-6 3 36,-3 2-25,1 0-11,0 2 117,1 0-31,2 0-39,1 8-20,-1 1-14,5 4 0,-7 2-2,3 8 7,2 2 3,-1 3 3,2 1 4,1 8 1,4-2 1,0 5-3,3 4-9,2-2-2,0 3-2,2 3-6,5-2-4,0-2 4,3-2-5,-5-1 1,4-1-3,-2 0 2,-2-1-2,-2 1-1,1-6 1,-1 3-1,-3-5-1,0-2 0,0-2-43,-10-2-18,-2-2-21,0-7-31,-6-6-34,-1-7-53</inkml:trace>
          <inkml:trace contextRef="#ctx0" brushRef="#br0" timeOffset="33349.7106">12303 779 672,'1'-12'0,"13"1"64,7 5-62,12 2 0,2 1 3,-1-1 8,6 2 2,-4 2-4,4 0 2,-4 0 0,3 0 1,-3 6 0,-1 1-9,-1 2-2,-1 5-6,-9-2-84,0 2-128,-11-8-205</inkml:trace>
          <inkml:trace contextRef="#ctx0" brushRef="#br0" timeOffset="33126.8842">12362 322 676,'0'0'0,"0"6"62,0 7-84,0 12 13,0 5 6,0 5 1,0 5 4,3 2 5,2 1 9,2 2 9,5 2-2,2 0-3,0 3-6,0-4-11,1 3 9,1-3-5,-4-1 0,0 0-8,-1-6-8,-5 3 12,-2-2-1,-2-6 1,-2-2-6,0 0-64,0-4 4,-4-1-25,-8-2-21,2-9-55,-6-5-68</inkml:trace>
        </inkml:traceGroup>
        <inkml:traceGroup>
          <inkml:annotationXML>
            <emma:emma xmlns:emma="http://www.w3.org/2003/04/emma" version="1.0">
              <emma:interpretation id="{5AB05C79-E8EA-433F-9ACD-1C7D4406D99D}" emma:medium="tactile" emma:mode="ink">
                <msink:context xmlns:msink="http://schemas.microsoft.com/ink/2010/main" type="inkWord" rotatedBoundingBox="14719,5433 18691,5564 18644,6992 14672,6861"/>
              </emma:interpretation>
              <emma:one-of disjunction-type="recognition" id="oneOf2">
                <emma:interpretation id="interp10" emma:lang="tr-TR" emma:confidence="0">
                  <emma:literal>tarafla</emma:literal>
                </emma:interpretation>
                <emma:interpretation id="interp11" emma:lang="tr-TR" emma:confidence="0">
                  <emma:literal>taraf"</emma:literal>
                </emma:interpretation>
                <emma:interpretation id="interp12" emma:lang="tr-TR" emma:confidence="0">
                  <emma:literal>taraflı</emma:literal>
                </emma:interpretation>
                <emma:interpretation id="interp13" emma:lang="tr-TR" emma:confidence="0">
                  <emma:literal>tarafta</emma:literal>
                </emma:interpretation>
                <emma:interpretation id="interp14" emma:lang="tr-TR" emma:confidence="0">
                  <emma:literal>tarafl1</emma:literal>
                </emma:interpretation>
              </emma:one-of>
            </emma:emma>
          </inkml:annotationXML>
          <inkml:trace contextRef="#ctx0" brushRef="#br0" timeOffset="34282.7869">13459 741 425,'-4'-12'0,"3"7"7,1 1-6,1 0-2,10 0-3,-3 0 5,8-1 9,3 3 18,2 2 14,10 0 20,-3 0 0,6 6-14,4 3-19,0 1-11,-1 7-14,2-4-4,1 4 0,0-5 4,3 2-4,-3-4 0,2-1-26,-6 7-18,-1-6-26,-6 3-12,2 2-18,-5-3-38,0-3 13,0 0-22</inkml:trace>
          <inkml:trace contextRef="#ctx0" brushRef="#br0" timeOffset="34013.1922">13547 175 197,'0'2'0,"2"2"328,-2 5-324,2 4-1,-1 10 19,6 3 7,0 6-8,-2 8-1,9 6 2,-2 2 2,0 3 7,6 1 5,-1 2-3,0 3-13,2-5-5,0-3-7,0 0-4,0 0 2,0-6-1,-1 1-2,1-4-2,-5-6-2,-6-1 2,4-1 1,-8-4-4,-1-1-19,-1-2-20,-2-5-36,0-3-23,-7 0-49,-7-8-75</inkml:trace>
          <inkml:trace contextRef="#ctx0" brushRef="#br0" timeOffset="34768.5248">14554 724 378,'-24'-2'0,"-9"2"61,2 0-43,-2 2 22,-1 7 12,-3 1-4,4 2-11,4 2 9,5 0-1,-1 2-7,5-1-12,9 5-8,-1-4-5,5 3-5,2 0-4,3-3 0,2 2-1,0-4 1,9 2-3,-2-6 1,3 4-2,1-4 0,4-4 4,-1 1-2,-2-6 0,2 3 0,2-2-1,3-2-2,3 0-6,1-9-4,10-2-3,-2-9-4,0 4-9,2-5-2,-6 0-3,-2-1 3,-6 1 1,-6-4 0,-6 3 0,-3-2 15,-2 7 13,-2 1 0,0 7 22,0 5 19,0 1 7,-4-1 8,2 4-16,-1 0-10,-1-2-9,1 2-9,1 0-1,2 2-5,0 7-1,-1 0 6,1 9 4,0-1 2,0 5 0,0 1-3,3 2-6,4-3-1,-2 0-3,2 1 1,3-2-2,-3-4-2,4 4 0,-4-5 1,1-1-1,-2-1-1,-3-4 0,2 0 0,2 0-24,0 0-19,-4-5-18,8-2-33,-2 1-51,6-4-65,2-2-45</inkml:trace>
          <inkml:trace contextRef="#ctx0" brushRef="#br0" timeOffset="35116.3353">14989 965 727,'0'7'0,"5"7"16,-2-1-14,1 2-1,-3-2 2,-1-1 0,2-6-2,-2 2-1,0-4 0,2 0 5,-2-2 2,0-2 8,2 0 19,-2 0 12,0 0-5,0 0-1,0 0-10,-2-6-17,-2-3-11,-1-2-2,-3-6 0,2 7 1,1-5-1,-2 2 2,6-3-2,1 0 0,-2-5-1,0 0 1,2-1-6,0-3 0,0-1 4,4 0-1,6 2-1,-3 2-1,3 5-1,1-3 4,4 10-2,1-3-8,3 4-12,2 4-12,1 0-16,1 1-17,4 2-14,-1 2-2,-7 0 5,4 4 0,1 4 2,-3-1 5,0 4-7,1-1-21</inkml:trace>
          <inkml:trace contextRef="#ctx0" brushRef="#br0" timeOffset="35574.4409">15721 785 381,'-16'0'0,"-1"0"67,-2 0-53,-4 0 18,-1 6 3,-2 4-4,-2-4-3,4 5 10,-2 0 10,4 0-3,3 3-2,1-3-6,3 2-9,1 1-10,2 0-3,0 4-11,5-6-1,0 6-1,7-7 3,-4 1-2,4 1-6,4-4-3,1 2 3,4-6 4,1 4 5,-1-4 1,5-5-8,1 3-1,2-3 0,4-3-3,2-6-7,1-4-13,5-2-10,-1-8-17,3 4-8,-5-5-11,4-5 5,-8 4 7,-3-3 14,-3 3 7,-9 3 13,3 4 5,-6 2 15,-3 6 10,1 7 63,-2 1 11,0 0-12,0 2-19,0 0-13,0 0-23,0 4-12,-2 1 0,2 3 42,-3 6-16,1 0-8,2 4-12,0 2 2,0-1-1,0 2-3,2-4-1,3 1-4,-3 0 2,6-4 0,-1 4 1,2-6 0,0 4-4,-4-3-25,3-4-24,-1 1-17,2-4-14,1-1-31,2-5-51,2 0-11</inkml:trace>
          <inkml:trace contextRef="#ctx0" brushRef="#br0" timeOffset="36118.9092">16112 1044 662,'0'-9'0,"2"1"53,10 6-51,3 1-2,6-3 0,0 2 2,1-1-2,1 2 11,-1-1-3,-1 2 9,2 0 0,-3-5-1,1 5-8,5-1-6,-2 1-3,-1 0 1,1 0 0,-5 0-35,-3 0-31,-6 0-38,2 0-37,-2 0-53,4-4-63</inkml:trace>
          <inkml:trace contextRef="#ctx0" brushRef="#br0" timeOffset="35886.9932">16399 421 509,'-14'0'0,"6"0"72,-6 5-76,0 6 0,-2 6 5,-3 8 2,0-1 3,2 2 4,7 4 7,1 5 6,0 1 12,2 1 4,4 6-6,-1 3-9,4 7-8,0 3-9,0-3-3,9-3-4,0 2 0,1 1 1,2-5-1,0 0 0,0-1 2,-1-4-2,-3 4 0,1-4 3,-4-1-5,2-2-6,-2-7-17,-3-1-11,-2-7-25,0 0-19,-2-5-6,-4-2-21,-1-6-30,-4-6-39</inkml:trace>
          <inkml:trace contextRef="#ctx0" brushRef="#br0" timeOffset="36435.455">16868 197 546,'-3'-3'0,"3"-1"31,0 4-33,0 0-8,0 0 2,0 7 9,0 7 1,0 1 21,7 7 22,-1 8 5,0-1-4,-3 9-12,4 5-11,-5 0-4,1 3-8,-3-2-6,0 4 0,0-4-4,2-1 2,0 0 0,1-1-3,-1-2 0,-2-2 0,0 0-1,0 0 4,0-5-1,2-3-4,1-2-15,-1-7-14,1 1-21,1-3-35,-4-4-15,7-3-41,0-9-22,-2-3-36</inkml:trace>
          <inkml:trace contextRef="#ctx0" brushRef="#br0" timeOffset="36657.513">17330 621 753,'2'11'0,"0"5"20,-2 8 4,0 5 3,0-1 0,0 2-2,1 0-5,5 0-17,2 1 10,-3 1 8,4-2-4,1 0-14,-1 0-6,0-2 1,-1 4 1,1-5-19,-5 1-44,1-2-110,-5-10-240</inkml:trace>
        </inkml:traceGroup>
        <inkml:traceGroup>
          <inkml:annotationXML>
            <emma:emma xmlns:emma="http://www.w3.org/2003/04/emma" version="1.0">
              <emma:interpretation id="{96C91D48-8760-4344-A5DE-FA66EEB668E4}" emma:medium="tactile" emma:mode="ink">
                <msink:context xmlns:msink="http://schemas.microsoft.com/ink/2010/main" type="inkWord" rotatedBoundingBox="19578,5440 22223,5527 22190,6532 19545,6445"/>
              </emma:interpretation>
              <emma:one-of disjunction-type="recognition" id="oneOf3">
                <emma:interpretation id="interp15" emma:lang="tr-TR" emma:confidence="0">
                  <emma:literal>test</emma:literal>
                </emma:interpretation>
                <emma:interpretation id="interp16" emma:lang="tr-TR" emma:confidence="0">
                  <emma:literal>tes+</emma:literal>
                </emma:interpretation>
                <emma:interpretation id="interp17" emma:lang="tr-TR" emma:confidence="0">
                  <emma:literal>tast</emma:literal>
                </emma:interpretation>
                <emma:interpretation id="interp18" emma:lang="tr-TR" emma:confidence="0">
                  <emma:literal>teSt</emma:literal>
                </emma:interpretation>
                <emma:interpretation id="interp19" emma:lang="tr-TR" emma:confidence="0">
                  <emma:literal>tesl</emma:literal>
                </emma:interpretation>
              </emma:one-of>
            </emma:emma>
          </inkml:annotationXML>
          <inkml:trace contextRef="#ctx0" brushRef="#br0" timeOffset="37538.0843">18313 729 581,'12'-9'0,"4"5"0,3 0-15,7 2 12,2 0 4,3 1 6,2 1 3,3 0 6,-5 0 11,5 0 14,-3 5-5,2 1-13,0-2-15,-4 3-5,2 1-1,1 3-3,-3-3-32,-1 3-33,-4 1-26,-7-2-44,-4 3-32,-4-1-60</inkml:trace>
          <inkml:trace contextRef="#ctx0" brushRef="#br0" timeOffset="37290.5968">18400 268 422,'0'10'0,"0"14"117,0 12-118,3 4 1,2 11 0,1 1 6,2-2-3,3-1 1,-3 3-1,8-4-1,-1-3 7,1 3 2,3-5 0,0-2-2,-2-1-1,2-6-6,-1 1 1,-6-4-2,0-4-2,-2-3-39,-3-1-37,-3-7-51,-4-2-71</inkml:trace>
          <inkml:trace contextRef="#ctx0" brushRef="#br0" timeOffset="37907.7432">19088 914 431,'13'-4'0,"-1"-2"37,2 1-24,5-2 1,1-3-3,1 2-3,2-2-2,-4-6 2,5 3 9,-3-6 4,1 4-1,-1-3-3,-2 2 0,-3 2-2,-3 4 1,-9-7-9,-2 11-5,-2-4 3,-4 1-7,-11 2-1,-3-1-18,-4 2 15,-4 0 0,-4 6 4,1 0 1,1 0 2,-1 4 21,3 7-9,5-5-2,2 6 2,5-1-1,9-3-4,-4 7-1,4-3-4,5 6 1,0-4 2,0 6 4,7-6 4,2 6 4,5-5 5,-1 3 1,5-6-3,-3 1-8,3 0-5,2-1-3,1-3-4,0 2 0,3-3 0,0-2-2,2-4-9,4 0-2,1 0-8,5-2-10,1 0-25,1-2-42,0-4-34,0-4-88,2-3-63</inkml:trace>
          <inkml:trace contextRef="#ctx0" brushRef="#br0" timeOffset="38224.2665">20030 573 600,'-17'5'0,"-4"11"0,-3-2-3,-2 8 3,3-4 0,-1 3 4,8 0-5,4-4 0,7 0-1,5 2 4,0-6 8,0 6 5,10-5 6,1 4 10,6-4 3,-1 4-12,3-7-10,0-2-4,3 4-3,-3-5-1,2 2-2,3 2 0,-3-2-1,-4 4 1,-3-4 0,0 6-2,-4-2 0,-1 0-2,-5-2 2,-4-4-5,0-1 2,0 1 3,-4 2 0,-10-2 0,-5 1 2,-3-3 2,-9-1-5,-2 1-45,0 0-22,-4 0-35,1-2-42,5-4-50</inkml:trace>
          <inkml:trace contextRef="#ctx0" brushRef="#br0" timeOffset="38779.0629">20445 627 702,'0'-6'0,"7"3"96,9 3-97,5-2 0,4 2 2,8-2 9,5 2 7,6 0-4,-1 0-14,0 0 2,-5 0 8,0 0-1,-3 0-5,0 0-6,-9 0-3,5 4-28,-11 2-56,-2-3-105,-10 0-190</inkml:trace>
          <inkml:trace contextRef="#ctx0" brushRef="#br0" timeOffset="38540.8047">20568 159 509,'5'33'0,"1"3"7,-3 9-7,0 0 19,3 3-12,-1 2 0,-2 1 14,1-2 2,4 2 1,1-4-8,1 3-4,-1-2-3,5-4-3,-4 5-3,4-8 1,-9 1-3,4-4-1,-6-6 0,-1 0 0,-2-7-34,0 0-7,0-4-11,-3-2-28,-4-4-21,0-5-49</inkml:trace>
        </inkml:traceGroup>
      </inkml:traceGroup>
      <inkml:traceGroup>
        <inkml:annotationXML>
          <emma:emma xmlns:emma="http://www.w3.org/2003/04/emma" version="1.0">
            <emma:interpretation id="{9EBB4C0D-C18B-4756-9E7F-150521D6EB15}" emma:medium="tactile" emma:mode="ink">
              <msink:context xmlns:msink="http://schemas.microsoft.com/ink/2010/main" type="line" rotatedBoundingBox="1488,6951 10375,6934 10377,7967 1490,7984"/>
            </emma:interpretation>
          </emma:emma>
        </inkml:annotationXML>
        <inkml:traceGroup>
          <inkml:annotationXML>
            <emma:emma xmlns:emma="http://www.w3.org/2003/04/emma" version="1.0">
              <emma:interpretation id="{3012DA2A-B375-4327-B57F-9C90EC70AFBC}" emma:medium="tactile" emma:mode="ink">
                <msink:context xmlns:msink="http://schemas.microsoft.com/ink/2010/main" type="inkWord" rotatedBoundingBox="1488,6971 2833,6968 2835,7982 1490,7984"/>
              </emma:interpretation>
              <emma:one-of disjunction-type="recognition" id="oneOf4">
                <emma:interpretation id="interp20" emma:lang="tr-TR" emma:confidence="0">
                  <emma:literal>H:</emma:literal>
                </emma:interpretation>
                <emma:interpretation id="interp21" emma:lang="tr-TR" emma:confidence="0">
                  <emma:literal>Hf:</emma:literal>
                </emma:interpretation>
                <emma:interpretation id="interp22" emma:lang="tr-TR" emma:confidence="0">
                  <emma:literal>He:</emma:literal>
                </emma:interpretation>
                <emma:interpretation id="interp23" emma:lang="tr-TR" emma:confidence="0">
                  <emma:literal>t:</emma:literal>
                </emma:interpretation>
                <emma:interpretation id="interp24" emma:lang="tr-TR" emma:confidence="0">
                  <emma:literal>te:</emma:literal>
                </emma:interpretation>
              </emma:one-of>
            </emma:emma>
          </inkml:annotationXML>
          <inkml:trace contextRef="#ctx0" brushRef="#br0" timeOffset="4582.455">282 1666 284,'0'-7'0,"0"-1"114,-2 2-95,2 0-6,0 3 9,0-3-6,0 2-6,0-1 14,0 2-10,0 3 14,0-2 4,0 2 2,0 0-11,0 0-2,0 0-4,0 0 2,0 0 1,0 3 1,0 9 6,0 6 7,0 7-7,0 5-1,-5 3-4,3 7-6,-1-2-3,-1 1-3,4 1-2,-1-2 0,1 2-1,0-1-2,0-1 1,0 1 1,0-1-4,0 0 0,0 0-2,0-2 1,0-1-3,0-5 2,-2-2-1,0 0 0,-1-6 0,-1-2 0,1-4-13,1-1-7,0-4-9,2-2-13,-1 0-23,1-6-21,0-1-8,0-2 1,0-5-16,0-13-54,0-2-37</inkml:trace>
          <inkml:trace contextRef="#ctx0" brushRef="#br0" timeOffset="4821.6768">263 2077 442,'0'-11'0,"0"0"50,0 1-48,10-2 2,2 4 1,0-2 0,4-1 7,3 5 22,4 0 16,-1 1 9,2-3-15,6 1-7,-1 1-13,4 2-7,-4 0-4,1 2-6,-2-1-4,-4-1 0,-2 0-1,-4 1-2,-1-1 0,-5-2 0,-2 2-1,1-2-19,-4-3-6,-2 3-22,-2-5-8,-1 1-30,-2-1-2,0 0-28,0-2-31,0 4-26</inkml:trace>
          <inkml:trace contextRef="#ctx0" brushRef="#br0" timeOffset="5167.8136">649 1668 224,'0'-4'0,"0"3"123,0 1-82,0-2-11,0 2 2,0 0-5,0 0-3,0 0-1,0 5 12,0 4 12,-4 11 16,1 0-3,-2 8-7,1 1-12,-1 5-14,0 2-2,1-3-5,3 5-1,1-2-7,-2-2 1,2-5-5,0 4 1,0-3-1,0-1 1,3-3-4,4 0 1,-3-3-1,1 4-3,-2-3 1,1 0 0,-2 2-3,-2-3 0,0-1 3,0 0-3,0 2 0,-2 1 0,-5 1 3,0-3-3,-3 0 0,3-1 0,3-6 0,-1-2-9,3-6-8,1-2-9,1-4-12,-2-2-5,2 0-12,0 0-22,0-5-30,7-10-26,0-3-87,7-3-58</inkml:trace>
          <inkml:trace contextRef="#ctx0" brushRef="#br0" timeOffset="5839.3376">919 2392 204,'0'0'0,"1"0"135,1 0-109,0 0 3,0-3 15,-1 1 8,1-4-5,0 0-9,3 0-4,-3-4-8,3 0-8,4-6-4,-1 2-10,3-2-2,1-2-3,2-4 0,1 4 0,-4-3 2,1-3 0,0 3-1,0 4-10,-5 5 5,-2 5 3,-3 2-2,-2 5 6,0 0-2,0 0 0,0 0-13,0 0-1,0 0 7,0 7 14,0 6 9,0-1 10,-4 6-1,1 0 9,-1 0-4,1 3 3,-1 0-11,3-1 0,1 5-5,0-3 0,0 1-2,0-2-1,1 1-2,5-1 0,-1 0-1,2-1-1,-4-3 0,1 1-5,3-2-2,-6-4-2,3 3 0,-1-2 0,-1-1 1,1 4-3,3-4 0,-5-1 1,6-1 0,-3-3-59,3 0-9,-6-6-57,3-1-79,-2 0-129</inkml:trace>
          <inkml:trace contextRef="#ctx0" brushRef="#br0" timeOffset="6270.7786">1507 2053 705,'0'-3'0,"0"2"0,0 1-218,2 0 71,-2 4-15</inkml:trace>
          <inkml:trace contextRef="#ctx0" brushRef="#br0" timeOffset="6433.6401">1518 2439 714,'0'0'0,"1"0"54,4 2-60,-1 2-20,1-1-8,-1 2-67,-4 2-68,0-6-92</inkml:trace>
          <inkml:trace contextRef="#ctx0" brushRef="#br0" timeOffset="7451.9719">1583 2117 322,'0'-4'0,"0"3"111,0 1-82,0-3 7,0 1-6,0-1-6,0-7 9,0 4 1,-1 1-5,1-3 8,0 2 8,-2-1-10,-2 2-10,4 1-2,0 1 0,0 2-9,0 1-5,0 0-7,0 0-1,0-2-2,0 2 0,0 0-7,0 0-14,0 0-18,6 2-23,-1 4-20,-3 3-43,-1 2-71,-1-6-75</inkml:trace>
        </inkml:traceGroup>
        <inkml:traceGroup>
          <inkml:annotationXML>
            <emma:emma xmlns:emma="http://www.w3.org/2003/04/emma" version="1.0">
              <emma:interpretation id="{22179CE6-22AF-44F6-B846-92FA25988177}" emma:medium="tactile" emma:mode="ink">
                <msink:context xmlns:msink="http://schemas.microsoft.com/ink/2010/main" type="inkWord" rotatedBoundingBox="3526,6947 10375,6934 10377,7949 3528,7963"/>
              </emma:interpretation>
              <emma:one-of disjunction-type="recognition" id="oneOf5">
                <emma:interpretation id="interp25" emma:lang="tr-TR" emma:confidence="0">
                  <emma:literal>"tozdur.</emma:literal>
                </emma:interpretation>
                <emma:interpretation id="interp26" emma:lang="tr-TR" emma:confidence="0">
                  <emma:literal>batözde.</emma:literal>
                </emma:interpretation>
                <emma:interpretation id="interp27" emma:lang="tr-TR" emma:confidence="0">
                  <emma:literal>FMM=%12</emma:literal>
                </emma:interpretation>
                <emma:interpretation id="interp28" emma:lang="tr-TR" emma:confidence="0">
                  <emma:literal>"'tozdur.</emma:literal>
                </emma:interpretation>
                <emma:interpretation id="interp29" emma:lang="tr-TR" emma:confidence="0">
                  <emma:literal>"'tozdu.</emma:literal>
                </emma:interpretation>
              </emma:one-of>
            </emma:emma>
          </inkml:annotationXML>
          <inkml:trace contextRef="#ctx0" brushRef="#br0" timeOffset="8869.8092">3404 2130 558,'-2'-4'0,"2"4"75,0-2-61,0 0-1,2 1-3,8 1-6,-1-1-3,8-2 2,7 1 17,6 0 7,1-2-6,5 2 0,1-1-5,3 3 5,6-2-17,-4-2 2,6 0-4,-1-2 6,1 1-6,-3-1-3,0 0-1,-1 1 0,-4-2-7,-4-2-15,-7 6-28,-3-2-36,-7 4-41,-10 1-61,-6 0-36</inkml:trace>
          <inkml:trace contextRef="#ctx0" brushRef="#br0" timeOffset="9140.8394">3484 2351 426,'0'0'0,"6"0"56,5 0-57,10 0 1,6 0 0,-2-6 35,9-2-6,2 0-4,3 0 5,0 0 0,3 0 1,-2-4-4,0 5-8,-1-2-6,-2-2-6,-1 0-5,-1 4-3,-3-1-2,-4 2 4,0 2 1,-7 0-1,-4 4-2,-8-2-96,-1 0 21,-6 2-35,-2 0-12,-5 0-6</inkml:trace>
          <inkml:trace contextRef="#ctx0" brushRef="#br0" timeOffset="9441.7538">3686 1729 579,'-2'0'0,"2"3"127,2 8-130,10 9 4,-1 6 39,6 4 0,0 5-8,2 7-3,-3 4 1,1 3-6,-3-3 1,1 0-6,1-1-3,0-3-1,-3-2-3,-2 2-1,3-4-4,-7 1-2,0-1-3,-1-2-3,-2-6-1,-1 3 0,3-3-14,-3-2-19,-1-2-30,3-3-35,-3-6-83,-2-2-90</inkml:trace>
          <inkml:trace contextRef="#ctx0" brushRef="#br0" timeOffset="10397.9748">4482 2485 369,'0'0'0,"2"-3"90,0-4-58,1-2 2,4-5 5,-4 1 6,-1-3-2,3-2-4,2 0 2,-2-6-3,2 0-12,4 0-1,-6-5-10,5-2-5,-1 2-8,3-9-1,-2-5-2,4-2 2,0-6-2,-3-2-11,-1 0-4,-7 0-4,1-3 3,-2 7 11,-2 5 6,0 10 0,1 14 0,-1 5 13,0 6 0,4-3-4,-4 6-1,0 3-2,0 0-2,0 2-2,0 1 3,0 0-4,0 0 2,0 1-1,0 9-4,0 7 1,0 4 11,0 1 3,0 6-1,-5 3-7,5-5-3,0 3 0,0-7 0,0 3-1,1-9 0,6 5 1,-3-9-2,-1-1 0,2-4 0,4-1 1,-4-2-1,7-2 1,-5-2-1,7 0-6,2-6 0,-4-5-4,7-2-6,-2-4-8,4-3-3,3 2-12,-3-4-10,-2 1 18,0-1 13,-2 4 9,-6 2 4,1 6 6,-5 4-1,3 2 0,-6 0 0,-3 0 10,3 3 1,-3 1 0,5 0 1,-5 0 3,1 0 2,2 1 11,-3 5-3,-1-2-4,4 2-8,-1 0-5,4 3-6,-3 2 0,1-1-1,2 3-2,0-2 2,-2-1-1,5 1 0,-5-1-20,-1 0 0,5 8-9,-3-4-15,-2 4-14,-1 4-38,4 1-38,-5 0-58</inkml:trace>
          <inkml:trace contextRef="#ctx0" brushRef="#br0" timeOffset="10745.8537">5090 2546 445,'3'6'0,"6"4"26,-1-1 2,3 0 2,-3-3-11,6-2-4,-2-2-1,2-2 11,2 0 11,1 0-4,0-6-3,1-1-6,-1-5-7,2-1-5,-2-4-3,1 3-4,-6-3-3,2-1-2,-4 5 0,-3 2 1,-7 0 15,0 5-1,0-2 2,-4 2 0,-8-1 3,0-2-3,-3 1-8,-4 2-6,0-1 2,-7 1 2,3 1-1,1 3 6,-3 0-1,-2 2 0,4 0-8,2 4-4,1 7-24,4 0-13,2 5-19,7 0-35,-1-2-55,6 2-122</inkml:trace>
          <inkml:trace contextRef="#ctx0" brushRef="#br0" timeOffset="8492.5253">2284 2603 166,'0'0'0,"0"0"126,0 0-73,0 0 3,0 0 2,0 0 4,0-2 4,2-2 6,0-1-29,1-5-1,4-3-8,-2-2-1,4 0 1,0-4-9,1-5-2,2-1-11,2-3-6,-2-6-2,2-2-3,3-4 2,-1-5-2,3-1-2,-2-6 1,0 0 0,-3-9 0,0 5-6,0-7-2,-9-1 1,6 2-9,-8-2 3,0 13 5,4 3 5,-1 18 6,-1 9-2,-5 9 0,0 4 3,0 3 5,0 4-1,0 1 1,0 0 2,0 0-11,0 10 0,0 4-5,0 4 10,0 9 7,0-1-4,-2 0 0,2-3-2,0-4-2,2 3 1,6-5-2,1 0 2,-5 0 0,6-3-3,-3-3-1,0 0 0,3-3 0,-1-2-1,1-2 0,1-2 1,-1 0-1,-1-2 0,1 0 0,4 0-5,0-4 1,3-4-2,0-2-12,-3-3 2,3 2-7,1-3 4,-3 1-4,-1 2 11,2-2-3,-2-3 4,-1 8-2,0-4 8,-3 0 0,0 6 5,-1-4 0,-4 6-1,-1-2 1,-3 2 2,-1 2-2,4 2 16,-4 0-3,0 0-3,2 0-2,-2 0-5,0 0 2,0 4-2,0 2 4,0 0 0,0 5 4,0 4-2,-2-1 0,-2 4-4,-1 3 3,0-1-2,1 1-6,3 4 0,-3-3 0,4 1 0,0-1 0,0-1-52,9 2-8,-6-2-40,4 4-41,0-3-79,-2-4-103</inkml:trace>
          <inkml:trace contextRef="#ctx0" brushRef="#br0" timeOffset="14171.1425">5955 2216 298,'0'-3'0,"0"0"63,0 3-43,2 0 6,1 0 7,-3-2 7,2 2 5,1 0 3,6-2 0,-2 0-4,5 2-9,-2-2-4,6 0-3,3 0-9,-2 0-3,6 2-3,3-2-1,-2 2-5,-2-2-1,8 0-2,-4 2-3,3 0 1,-3-2 0,4 2-3,-3-4 0,-4-1 0,-2 5-7,-4 0-24,-3 0-30,-9 0-19,-2 0-15,-3 9-15,0-1-34,-7 2 7</inkml:trace>
          <inkml:trace contextRef="#ctx0" brushRef="#br0" timeOffset="14393.8662">5984 2401 455,'0'0'0,"0"0"43,9 2-43,0-2 0,4 0 30,1 0-1,2 0-2,3 0 5,3 0 4,1 0-2,1 0-6,6 0-13,-3-4-3,1 2-7,0-3-5,-2 0 0,0 1 2,-2-6-3,-2 4-1,-3 0-15,0 2-26,-3 3-24,-1-4-29,-1 1-68,-3 0-36</inkml:trace>
          <inkml:trace contextRef="#ctx0" brushRef="#br0" timeOffset="15296.5377">6921 1908 150,'0'-4'0,"0"4"139,0-2-64,0 2-17,-2 0-6,0 0-12,-3 5-6,3 1-4,0 3 1,2 3-6,0-1-8,0 0-7,0-3 3,9 0-4,-2-1 5,0-1 5,3 0-5,-5-6 1,2 0-1,2 0-2,-2 0 2,9-4 4,-3-8-9,5 1-4,-4-2-3,-1-6-4,1 0 0,-3 0-3,1 0 0,-2 2-3,-5 3-5,-1 2 5,-4-1 3,0 3-8,-5 0-1,-8 4 1,1 4 9,-3 0-2,-1 2 3,-3 0 3,-2 7 0,4 3 0,0-1 0,1 2-14,6 0-9,-4-1-18,7-1-6,0 1-12,7-2-24,0-2-40,2-2-15,8 0-45</inkml:trace>
          <inkml:trace contextRef="#ctx0" brushRef="#br0" timeOffset="15590.8667">7341 1757 564,'-3'13'0,"-3"8"1,-6 1-1,0 9 0,4-1 7,-8 3 0,2 2 6,-5 2 2,5-1 6,0 4 0,2-3 3,-3-1-5,4 0 2,-4-2-12,1 0 2,2-3-10,1-4-2,3 1 2,-3-3 5,3-5-2,-1 0-7,2-6-1,-2-4 2,6-2-18,-2 0-42,1-1-22,3-5-23,1-1-52,0-1-46</inkml:trace>
          <inkml:trace contextRef="#ctx0" brushRef="#br0" timeOffset="15891.6538">7327 2331 366,'4'2'0,"3"0"7,0-2-7,1 2 0,1 0 3,-2-2-1,1 0 0,3 0 12,-3 0 12,5-6 0,-1-1-4,-2-1-8,-1 0-2,5-1-2,-8-2 5,3 4 15,-4-1 2,-3 1-6,-2 2 9,0 0-1,-5-1-7,-7 2 0,1-1-8,-2 0-4,-7-1 0,0 2 7,2 2-1,-4 2-3,5-2-13,-2 2-2,5 0-3,0 0 0,3 0-29,1 0-13,3 0-28,-5 2-44,9-2-37,1 0-63</inkml:trace>
          <inkml:trace contextRef="#ctx0" brushRef="#br0" timeOffset="16329.9103">7815 1907 134,'5'-27'0,"1"1"16,-1 6 12,-5-1 16,0 2 37,0 2 9,0 3-6,0 6-6,0 2-4,0 4-12,0 2-22,0 0-14,0 0-15,0 0-4,-2 0-6,0 0 1,1 6 0,1 2 2,-2 1 0,-3 0-2,5 1-1,-2-3 1,0 4-1,1-1 1,-1 5 0,0-2-1,0 6 3,-1-1 0,-1 7 0,1-2 1,-1 3 3,3 5-1,-1 1-2,0-1-2,1 6-1,1-3-1,0-3 1,0 5-1,1-4-1,4-4 0,1-1 0,-5-3 0,5-4-14,-3-2 6,-1 1-4,1-6-4,-3-1-3,0-3-8,2-2-11,-2-1-30,0-4-9,-2-2-8,-1 0-21,-4 0-59</inkml:trace>
          <inkml:trace contextRef="#ctx0" brushRef="#br0" timeOffset="16831.3014">8108 1806 600,'12'-12'0,"3"1"30,3 1-26,-3-2 2,3 4 1,-1 0-2,0 0 2,2 6 12,-3 0 16,1 2 5,0 0-8,-4 0-6,-5 3-12,1 8-3,0 5 2,-3-2 7,-2 3-4,-1 2-1,-3 0-4,0 2-4,0 0 2,0 1-2,-5 1-2,-2 0 4,2 1-2,-4 2-2,1 1 0,-1-1 1,-3-2-2,0-1-1,0 5-1,-2-5-1,-2 2-1,-3-1 0,2-6 3,-2 2-3,3-3 5,4-2-4,0 0-2,-2-2 2,7 0 6,-1-1-4,4-2-1,1-4 0,3 2-2,0 0 0,0 1-2,0-4 2,7 3 0,7-4 2,3-4-3,5 2 1,8-2 0,1-2 3,2-4-3,1-2 2,-1 5-2,0-4 0,-3 3-5,-1 2 2,-1 0-5,-4-2-7,-5 4-26,-5 0-32,-5 0-54,-9 0-112,0 4-125</inkml:trace>
          <inkml:trace contextRef="#ctx0" brushRef="#br0" timeOffset="62649.8579">9132 1802 2,'-8'38'5,"-1"0"-2,4 1-1,-4 4-4</inkml:trace>
        </inkml:traceGroup>
      </inkml:traceGroup>
    </inkml:traceGroup>
    <inkml:traceGroup>
      <inkml:annotationXML>
        <emma:emma xmlns:emma="http://www.w3.org/2003/04/emma" version="1.0">
          <emma:interpretation id="{C39D161F-DCF9-4716-A171-2F7EC3E9B80C}" emma:medium="tactile" emma:mode="ink">
            <msink:context xmlns:msink="http://schemas.microsoft.com/ink/2010/main" type="paragraph" rotatedBoundingBox="1574,8924 23735,8670 23750,10008 1589,10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449A8D-4E52-4B17-AF5C-7A728D27EE7C}" emma:medium="tactile" emma:mode="ink">
              <msink:context xmlns:msink="http://schemas.microsoft.com/ink/2010/main" type="line" rotatedBoundingBox="1574,8924 23735,8670 23750,10008 1589,10262"/>
            </emma:interpretation>
          </emma:emma>
        </inkml:annotationXML>
        <inkml:traceGroup>
          <inkml:annotationXML>
            <emma:emma xmlns:emma="http://www.w3.org/2003/04/emma" version="1.0">
              <emma:interpretation id="{D5C23AC8-3E34-49A1-BB27-94F85B5C8C9E}" emma:medium="tactile" emma:mode="ink">
                <msink:context xmlns:msink="http://schemas.microsoft.com/ink/2010/main" type="inkWord" rotatedBoundingBox="1574,8924 13805,8784 13820,10089 1589,10229"/>
              </emma:interpretation>
              <emma:one-of disjunction-type="recognition" id="oneOf6">
                <emma:interpretation id="interp30" emma:lang="tr-TR" emma:confidence="0">
                  <emma:literal>TATZs=1.33rsTest</emma:literal>
                </emma:interpretation>
                <emma:interpretation id="interp31" emma:lang="tr-TR" emma:confidence="0">
                  <emma:literal>TATZs=1,33rsTest</emma:literal>
                </emma:interpretation>
                <emma:interpretation id="interp32" emma:lang="tr-TR" emma:confidence="0">
                  <emma:literal>TATZs--1,33rsTest</emma:literal>
                </emma:interpretation>
                <emma:interpretation id="interp33" emma:lang="tr-TR" emma:confidence="0">
                  <emma:literal>TATZs=1,33rslest</emma:literal>
                </emma:interpretation>
                <emma:interpretation id="interp34" emma:lang="tr-TR" emma:confidence="0">
                  <emma:literal>TATZs--1,33rslest</emma:literal>
                </emma:interpretation>
              </emma:one-of>
            </emma:emma>
          </inkml:annotationXML>
          <inkml:trace contextRef="#ctx0" brushRef="#br0" timeOffset="45097.5136">1942 4390 412,'3'-8'0,"9"4"79,0-3-72,7 4 6,2-5 4,3 2-12,2 1 0,2-1 3,1 3 9,3-4 12,-5 7 0,6 0-5,-5 0-3,1 0-10,1 5-5,-3-2-6,-1 1 0,-3-4 4,-6 4-4,-5-3-11,-5 1-28,-5 3-10,-2-2-6,0 0-17,-5 2-10,-6-2-22,-6 3-30</inkml:trace>
          <inkml:trace contextRef="#ctx0" brushRef="#br0" timeOffset="45297.9932">2198 4382 435,'-4'6'0,"2"4"109,1 1-82,-1 6 6,-5-2 6,5 4-7,1-2 2,-1 2-1,2-2-2,0-1-5,0 6-2,0-6-1,0 4-5,3-4-1,4-1-6,-5 1-8,1-3-1,3 2-2,-3-4 0,1-2 4,-3 3-3,1-4-2,-2-2-31,2 2-12,0 0-20,1 4-38,0-4-12,4 4-33,-3-4-30</inkml:trace>
          <inkml:trace contextRef="#ctx0" brushRef="#br0" timeOffset="45777.2709">2572 4541 615,'0'12'0,"0"2"22,0 12-21,0-2 19,-4 5-8,2-4 1,-5 2 7,6-5-2,-3-1-1,2-2 8,2-6 0,0-2 3,0-6-2,0 0-6,0-3-6,0 0-8,0-1-2,0-1-3,0 0-1,0 0 0,0-7 8,6-12-3,1-3-10,-2-3-8,3-7 3,1 2-5,0-6-2,1 2-3,-5-1 0,6-3 3,-4 0-7,5 0-7,-2 6 2,4 6 16,0 2 9,-2 11 5,0 4-2,-3 1 1,-1 5 0,3 1 0,-3 2 8,-1 0 4,4 0 6,-4 5 5,3 5 2,-3-3-2,3 3-4,-1 1-4,0 5-1,1 3-2,4-3 1,3 3-1,0 2-3,1-2-1,-4 3 2,-2-1-2,2 2-2,-2-5 0,2 6-4,1-2-1,-5-1 0,-1-1 1,0 1-4,-2-4 2,-4 1 0,-3 2-16,0-4-4,0 4-12,-3-3-13,-8 0-13,1 0-33,-7-6-27,1 2-68,-3-7-78</inkml:trace>
          <inkml:trace contextRef="#ctx0" brushRef="#br0" timeOffset="46046.5849">2715 4553 406,'0'-8'0,"0"1"61,2 4-50,5-3 14,3 5 10,-1-1-2,5-3 8,1 3 5,-1-2-7,5 0 0,0 2-1,-2 2-7,3-2-5,-5 2-3,6-2-10,-2 0-3,0-1-6,2 2-2,-2 1-2,-2-1 0,-3 1 0,1 0-51,-8 0-18,5 0-18,-5 0-6,4 0-1,-3 0-31,5 0 0,-7 0-25</inkml:trace>
          <inkml:trace contextRef="#ctx0" brushRef="#br0" timeOffset="46262.7694">3234 4422 499,'12'-2'0,"1"-2"67,4 1-42,4-1 4,5 1-16,-4-2-7,1-1-3,8 1 8,-7-1 12,7 2 5,-3 0-2,3-2-4,-2-4 0,1 4-7,-1 1-9,-1-1-2,-7 3-3,1-4-1,-3 4 0,-3 1 0,-6-1-10,-5 3-29,-5 0-23,0 0-14,0 0 1,-1 0 14,-11 0-38,1 0-60,-3 8-34</inkml:trace>
          <inkml:trace contextRef="#ctx0" brushRef="#br0" timeOffset="46432.0928">3535 4404 297,'0'7'0,"0"7"157,4 2-89,1 5-3,2 0-6,-4 3-1,1 2-13,5 1-9,-4 0-1,-2-3-6,4-1-6,-2-3-8,1 2-6,-1-2-3,3-6-4,-2 6 0,-1-7-4,2 0-29,-4-3-57,-1-3-104,-2-7-192</inkml:trace>
          <inkml:trace contextRef="#ctx0" brushRef="#br0" timeOffset="43641.4249">339 3756 127,'-3'0'0,"3"0"50,0 0-58,0 0 5,0 0 6,-2-2 186,2 0-153,0-4-14,0 2 2,0 0 3,-2-1-2,2 0-1,0 0-2,0 1-1,0-1-1,0-1 7,0-1 5,0 3-5,4-4-3,2 0-6,1-2-3,2 2-4,1-6-2,4 3-1,5-4-2,7 3-5,4 2-2,4-2 2,-1 4-1,2-2 0,-4 6 1,-3 4-1,-1 0-2,-4 4 3,-1 10 5,-3 8-1,-3 4 4,-2 6-3,-2 4 2,-3 7-1,-9 2-1,0 2 1,-4 0-3,-11 1-3,-3-2 3,-3-1 0,-1-9-1,-2 2 2,-2 0 14,2-4-5,-2 0 0,3-1-3,-1-1-3,1 3-1,1-4 2,3-2-5,5-1 0,4-4-3,10 0-2,0-4-4,0-3-1,3 0 4,7-4-2,4 1 4,5-5 0,4-2 0,3-1 0,7 0 2,1-6 1,4 0-1,4-2 0,1-8-1,-1 1 0,-1 0 0,-1-5-2,-2 7-11,0-2 7,-7-3-4,-1 5-4,-4-1-8,-6 0-18,-4 3-16,-6 3-14,-6 0-9,-4 2-21,-2 0-14,-10 0-83</inkml:trace>
          <inkml:trace contextRef="#ctx0" brushRef="#br0" timeOffset="43926.0584">426 4164 252,'-18'-12'0,"10"2"77,1 0-57,5 2 7,2 4 33,0 1-13,0 1 1,5-1-1,9 3 6,10-2 6,7 0 16,7 2-8,7 0-18,6-2-9,4 2-17,0-2-8,-1 0-3,-4 2-5,-1 0-2,-8 0 1,-3-4 1,-5 4-6,-5 0 1,-6 0-2,-3 0 0,-1 0-77,-4 6-31,-1-4-73,-1-2-103,-1 0-65</inkml:trace>
          <inkml:trace contextRef="#ctx0" brushRef="#br0" timeOffset="44801.8221">1614 4333 150,'0'-8'0,"0"4"121,0 0-66,-5 2 0,-2 2-7,-1 0-12,-3 0-5,-1 0 4,-3 4-9,-3 1 16,-1 4-15,4-1 0,-8 1 11,4 1-3,4 6 0,-3-4-8,3 4-3,3-2-11,3 2-5,5-1-4,-1 2-7,5-4 6,0 4-1,5-6-2,4 3-1,5-2 0,2 0 2,-4-2-1,8-5 0,5 2 3,-3 1 3,4-4-3,-3 1 4,-3 0-3,-1 2-3,-3 0 0,-2 4 0,0-3 0,-6 2-1,-1-1 0,-3-3 1,-4-1-1,0-1 0,0 2 0,0 0 4,-2-3 0,-10 3 1,0-3 4,-6 3-4,-1 2-4,-1-2 4,-5 0-3,1-2-4,3 0 4,-3-2-3,3 0 2,2-2-2,0 0-8,6 0-7,-3 0-11,7-2-2,6-2-19,3 0-3,0 0-28,2-2-41,10-4-33,5 2-5</inkml:trace>
          <inkml:trace contextRef="#ctx0" brushRef="#br0" timeOffset="64971.8894">6351 4066 235,'5'0'0,"1"-2"56,-1-4-39,3 2 18,-4 2 1,-1-4 5,1 0 4,-2-2 10,-1 2 0,3-3-2,-3-4-20,3-1-9,-2-4-8,3 3-7,-2-3-1,2-2-5,1 0-2,2-4-1,-4-2 0,1 4 3,2-3-4,-2 5 1,-1-2 0,-1 6 2,-1 0-2,-1 2 0,3 1 1,-4 5-1,3 4 3,-1-2 1,0 4 0,-2 2 2,0-1 2,0 1 4,0 0 1,0 0 5,0 0-18,0 9 0,3 2-3,-1 3 7,3 5 10,-1 4 1,1 5 0,-2 0-1,1 2-2,4 0 1,-2 2 3,2 2 2,1-3-4,-4 0-3,6 3 3,-5 0-4,5-4 1,-4 4-2,-4-4-3,2-1 0,1-3-1,-1-4-3,-2 0 1,2-6-2,-1 1 0,-2-2-1,-1-3 0,-1-5 2,0-2-2,0 2 2,0-6-3,0 1-13,0-2-8,0 0-13,0 0-8,0 0-11,0-7-41,0-7-88,0-1-78</inkml:trace>
          <inkml:trace contextRef="#ctx0" brushRef="#br0" timeOffset="65203.8209">6846 4185 593,'0'6'0,"2"3"89,1 2-70,-1 1 15,3-4-6,0 2-10,-1 0-8,-1-3 0,-1-3-1,0 1-6,3-1-1,-3 0-1,-1-4-2,1 2 2,-2-2-2,0 0-71,-2 0-20,-3 0-48,-2 0-85</inkml:trace>
          <inkml:trace contextRef="#ctx0" brushRef="#br0" timeOffset="65905.5886">7005 3750 376,'11'-22'0,"3"6"36,5-3-34,-2 2 7,4 4 7,-1-5-1,-1 8 12,4-2 11,-1 0 4,1 5-2,1-4-1,-1 3-10,-8 4-5,-1 0 0,0 4-5,-2 0-5,0 0-2,-7 0-3,2 8 2,-3 3-2,-1 2 1,-3 3 3,0 4 1,0 3 0,-8 2-2,-3-2-5,4-1-3,-5-2 4,3 2-1,-3-4-1,2 3 2,3-6-2,-2 0-2,1-1 1,4-1-4,-1-2-2,0-1 2,5-5-1,0-1 0,0 1 0,0-2-3,0 4 1,0-3 1,7-2-1,-2 0 1,2 0 2,3 0-1,-1 1 0,3 0 0,2 2 0,0 2 0,-2 1 0,3-1 1,-1 3-1,2-1 0,-6 0 0,4-1 0,-5 1 0,1 2 0,1-5 0,-3 4 0,1 1 0,0-2 0,-4 3 0,2 0 0,-4-4 0,-1 6 1,-2-6-1,0 0 0,0-2 1,-5 4-1,-2-6 5,-2 1-2,-3-1 0,-4 2-1,3-1 0,-8 0 0,-2 0-2,4-1 0,-5-3 0,5-1 1,-4 0-1,1 2-12,5-2 0,-1 0-5,6 0-10,5-3-19,2-3-36,0-5-32,5-1-20,5-7-67,6 3-73</inkml:trace>
          <inkml:trace contextRef="#ctx0" brushRef="#br0" timeOffset="66560.4164">7630 3776 299,'5'-16'0,"-1"3"74,3-4-42,1 3 4,-1-5-9,4-2-3,1 2 5,0 2 8,2 2 3,1 1 3,-1 8-9,0-3-4,0 0-7,1 3-11,3 2 3,-1 4-2,-1-1 0,-4 1-3,0 0-3,0 1 3,0 9 1,-2 2 1,-3 2 2,-1 6 1,-3-2-7,-1 5 1,-2 1-1,0-3-1,0-1 0,-4 4-2,-3-2-2,-3-3 1,-2 2-3,0-1-1,0-1 0,-2-2 5,0 2-3,-3-6 0,3 1-2,0-3 0,4-5 5,3 1-4,3-1 3,2-4-4,2 2 0,0-4 0,0 0 0,0 1-4,0-1 0,0 0-2,2 0 2,7 0 5,3 0-2,2 0 1,3-1 0,-1 1 0,-3 0-1,3 0 0,-4 0 1,-1 3 0,2 3 0,-2 6 0,1-2-1,3 2 1,1 4 2,-4-2-2,2 3 4,-4 0 0,-1-1 0,3 2 4,-5-7-1,-3 1-1,-1-1 2,-3-4 1,0 1 0,0-1 2,-7 1 1,-5 1 2,-9 1-1,-5 1-6,-5 0-5,-2 1 0,2-4-2,5-6 0,2 2-42,1-4-5,8 0-27,-1 0-65,2-4-115,1-7-152</inkml:trace>
          <inkml:trace contextRef="#ctx0" brushRef="#br0" timeOffset="47018.5292">4425 4014 532,'9'0'0,"6"0"59,11 0-47,0 0 24,0 0 1,4 0-21,1 0-2,-2 0-8,7 0 7,-1 0 7,0-3 5,-4-2-8,2 1-8,-2 0-7,-5 2-2,-2-1 0,0 3 0,-10-3-6,0 3-36,-2 0-31,-8 0-39,-3 6-27,-1 0-16,-7 2-54</inkml:trace>
          <inkml:trace contextRef="#ctx0" brushRef="#br0" timeOffset="47219.0861">4480 4321 574,'0'1'0,"2"1"79,10 4-86,-1 5 14,8-5 73,7 1-34,1-3-12,8 0 0,0-3 0,4 2-3,1-3-8,2 0-13,-6 0-3,4-3-3,-2 0 1,0 0-6,-2 0-12,-5 3-42,-5-2-79,-1 0-180</inkml:trace>
          <inkml:trace contextRef="#ctx0" brushRef="#br0" timeOffset="64389.6622">5517 4245 52,'-7'0'0,"5"0"12,2 0-10,-1-4 2,1 2 13,-2 0 20,-2 0 2,3 2 5,-1 0-19,2-2-10,0 2-23,0 0 16,0 0 48,0 0 17,0 0-34,-2 0-24,-3 0-9,5 0-5,0 0 2,0 0 6,0 0 10,0-2 4,0 2 2,2 0-5,-2 0-4,3 0-2,-3 0-1,0-2 3,2 1-1,-2 1 3,5-3 2,-1 1-5,-1 0-4,9-2 2,-3 2 1,5 0-2,0 0 1,3 0 2,4 0 1,1 0-2,1 0-5,6-3-1,-1 0-1,3-1-1,0 1-4,-3-5 3,-2 3-1,0-1-2,-7 6 0,0 0-2,-9 1 0,0 1 4,-4 0-3,-5 0-1,-1 0 0,2 0-29,-2 0-2,4 3-13,-3-1-16,1 3-14,-2-2-18,2 2-64,0-5-52</inkml:trace>
          <inkml:trace contextRef="#ctx0" brushRef="#br0" timeOffset="118383.328">8561 3981 23,'0'-5'0,"0"1"66,2 2-53,0 1 0,-2-2 1,0 3-4,0 0 4,0-2 15,0 1-2,0-2-3,0 2-7,0 1-1,0-2-7,0 2-5,0 0-3,0 0 1,0 0-1,0 0 2,0 0-2,0 0 0,0 0 6,-4 0 66,4 0-23,-5 0-23,1 0-8,-1 0-6,0-2 4,0 2 3,1-3-3,-1 2 2,2-1-4,1 0-2,-5-1 0,4 3-2,-2-1 0,1 1 2,-1 0-2,3 0 1,0 0 6,-1 0 1,1 0-4,0 0-5,1-2-1,1 2-1,0-2 1,0 2 1,0 0-1,0 0-1,0 0 1,0 0-4,1 0-2,-1 0-3,2 0 0,0 0 0,1 0-1,6 0 2,-4 0 6,9 2-2,-2 4 5,5 2-4,3 0-2,2-2-2,2 1 0,2-2-3,2 3 2,3-3 3,2-1-1,2 4 2,3-3 0,-2 3-1,2-1 1,-5-3-2,3 2-1,-5 2 0,2-3 2,-8 0-3,0 1 1,0-2-1,-5 2 0,3 0 2,-6-2-2,1 0 1,-1-2-1,-2 2 0,3 0 0,-3-2-1,-4 0 0,-1 2 4,-1-2-4,3 0 0,-2 0 0,4 0 2,-7-2-3,0 0 2,0 0-1,-2 0-1,0 0 2,0 0 0,-1 0-2,-1 0 2,-1 0-1,0 0 0,0 0 2,-2 0 0,0 0-1,0 0 1,0 0-1,-2-2 0,-2-2-1,1-2 0,1 0-9,-3-2 3,-4 6 2,4-4-4,-9-2 3,0 0-1,4 1 7,-7 0-2,1-3-4,2 4 5,-1-1 0,3-1 0,0-1 5,3 3-5,0 2 0,2-2 1,-1 1-1,2 1 1,3 2-1,1 0 2,2 2-3,0 0 0,0-1-1,0-1 2,0 2 0,0 0 4,0 0-3,0 0 0,0-2 1,0 2 1,0 0-1,2 0-4,3 0-4,0 0 11,4 0-6,5 0-2,-2 0 5,4 0 0,-3 0-1,3 0 0,-2 0 0,1 0 0,1 4-2,-2-3 2,-4 1-2,6 6 3,-6-1 0,2 1 2,-1 1-1,-1 3 0,-1-5 2,-1 7-2,3-4-2,3 2 2,-6 2 2,4-4-2,-5 4-1,-2-3-1,1-2 3,-5 1 0,-1 0 1,2-5-1,-2 3 0,0 0 3,0-1-1,0 0-3,-2 1-1,-6 0 1,-1 0-1,-3 0 3,-4 2-3,3 0 4,-6-4-4,-4 6 0,2-2 2,-1-3-8,-1-2 6,-1-1-4,5 4-54,0-4-6,2 0-70,6-4-97,4-2-249</inkml:trace>
          <inkml:trace contextRef="#ctx0" brushRef="#br0" timeOffset="119337.3416">9755 3779 249,'-8'-11'0,"4"9"87,4 0-62,0 1 18,0-2 10,0 1-4,2-2-4,0 2 3,6 0-8,1-4-9,5 4-11,7-2-3,3 0 3,7 3-2,5-2 2,2 1-3,6 0 0,-1 2 0,4 0-1,1 0 4,-1 0-5,0 2 4,-3 6-9,-2-5-6,0 4 1,-4 1-5,-4-4 0,-1 1 2,-5 0 0,-7-1-1,-2-2-1,-11-2 0,-1 2-26,-5-2-1,-2 0-14,0 0-8,-4 0 0,-4 0-13,-8-5-30,-6 0 5,-4 2 11,-4-2 20,-3 3 27,1 0-1,-3 2-3,7 0 16,1 0 30,6 0 33,4 0 26,4 6-12,-2 2-9,8 4-4,0-2-6,2 6-2,3 3 1,0 5-2,2 3 0,0 3-6,4 2-2,4 0-3,1-2-7,5 0-1,-5 0-2,4-6-5,-6 4-5,5-2 0,-6-7-2,-1 1-4,2-2 0,-5-2 1,-1 4-1,1-10-2,-2 7-24,0-9-21,0 1-23,0 3-36,-3-5-36,-6 3-63,0-5-49</inkml:trace>
          <inkml:trace contextRef="#ctx0" brushRef="#br0" timeOffset="119801.8196">10460 4291 282,'15'-4'0,"3"-2"21,2 4-20,-1-6 5,4 4 14,1-1 18,4 1 4,-2-5 5,3-1 2,-5 2-11,4 0-9,0-6-15,-1 5-1,-1-4-4,-1 1-5,-6 1-2,-2 2 0,-3-1 0,-9 3-3,-2-4 2,-3 4 0,0 2 0,-3-2 5,-7 1-9,-4 0-1,-9 0 4,-1 4 0,-4 2 0,-3 0 9,-2 0-13,2 0 8,0 0 44,7 8-11,-2 0 8,7-2-19,1-1 1,6-1-8,2 1-6,3 3-5,5 2-4,-1-3-6,3 1-1,0 7 6,3-4 0,4 6-1,5-4 3,0 3 5,1-4-6,4 2 2,0-3-2,1 0 0,1 1-2,0-3 1,0-2-3,1 3 0,-1-6 3,2-1-3,2 0 0,-3-3 3,5 0-4,-3 0-5,1 0-17,3-3-19,1 0-12,-2-5-30,4 1-16,-1-3-9,5 1-33,-4-7 0,4 2-58</inkml:trace>
          <inkml:trace contextRef="#ctx0" brushRef="#br0" timeOffset="120120.3374">11522 4058 435,'-2'-4'0,"-4"4"95,-7 0-64,1 0 12,-1 6 5,-7-2-8,-2 6-1,-2-2-4,3 2-12,0 4-7,2 0-8,2 4-4,3-4 4,2 4-3,0-3-1,7-2 0,-2 0-3,7 5-2,0-8 0,0 6 1,0-5-3,8-2 5,3 3 0,3-1 2,-1 2-2,5-3 1,-3-1 0,1 4-2,-1-4 2,1 1-1,0 4 0,-8-8 0,3 2-3,-4 2 2,-1-4-1,-4-3 0,0 4 0,-2-5-3,0 5 3,-7-6 0,-3 3 0,-9 2-14,-4-1 0,-3-3 0,0 2-2,4-2-13,-4-2-25,5 0-17,2 0-30,3 0-33,6-6-69</inkml:trace>
          <inkml:trace contextRef="#ctx0" brushRef="#br0" timeOffset="120448.4763">12126 3627 721,'4'0'0,"1"2"31,2 9-37,-4 6 6,-3 4 0,0 7 0,0 4 16,0 9 1,-3-3 0,1 8 4,0-3-7,2 6 1,0-2-5,0 0-5,4-2-5,-1-1 0,4-5 2,2 1-3,-2-4 2,3-4 3,-5-2-3,-1-4 0,3-1-2,-6-4-3,1 0-13,-2-7-8,0 2-15,-3-3-18,-8-2-31,4-2-9,-3-7-21,3 0-50,-3-2-21</inkml:trace>
          <inkml:trace contextRef="#ctx0" brushRef="#br0" timeOffset="120682.8361">11996 4056 615,'-3'-12'0,"1"2"65,2 4-28,0 2 13,0-1-17,4 3-17,11-1-4,4-3 9,9 4 20,7 2 5,3 0-10,7 0-10,1 2-10,3 5-4,-4 0-8,2-3-2,-1 4-2,-6 2 0,-2-1 0,-3 0-70,-8 3-85,-6-10-256</inkml:trace>
        </inkml:traceGroup>
        <inkml:traceGroup>
          <inkml:annotationXML>
            <emma:emma xmlns:emma="http://www.w3.org/2003/04/emma" version="1.0">
              <emma:interpretation id="{CEC3E624-E371-4080-883D-B60239AD171D}" emma:medium="tactile" emma:mode="ink">
                <msink:context xmlns:msink="http://schemas.microsoft.com/ink/2010/main" type="inkWord" rotatedBoundingBox="14464,8942 19810,8881 19820,9716 14474,9778"/>
              </emma:interpretation>
              <emma:one-of disjunction-type="recognition" id="oneOf7">
                <emma:interpretation id="interp35" emma:lang="tr-TR" emma:confidence="0">
                  <emma:literal>istatistik</emma:literal>
                </emma:interpretation>
                <emma:interpretation id="interp36" emma:lang="tr-TR" emma:confidence="0">
                  <emma:literal>istatistiki</emma:literal>
                </emma:interpretation>
                <emma:interpretation id="interp37" emma:lang="tr-TR" emma:confidence="0">
                  <emma:literal>İstatistik</emma:literal>
                </emma:interpretation>
                <emma:interpretation id="interp38" emma:lang="tr-TR" emma:confidence="0">
                  <emma:literal>İstatistiki</emma:literal>
                </emma:interpretation>
                <emma:interpretation id="interp39" emma:lang="tr-TR" emma:confidence="0">
                  <emma:literal>itatisilik</emma:literal>
                </emma:interpretation>
              </emma:one-of>
            </emma:emma>
          </inkml:annotationXML>
          <inkml:trace contextRef="#ctx0" brushRef="#br0" timeOffset="122780.7765">14205 3996 508,'0'-6'0,"1"3"67,3 1-46,-1 2-10,8 0-3,-6 0-4,7 0 7,-3 0 6,5 2 7,-1 5 2,-1-1-3,8 4-7,-5 3-7,4-2-6,0 4-1,-2-4-2,4 3 0,-2-4-1,4 2 1,4 2 0,-1-5-12,-3-1 0,6 3-15,-1-5-8,3-3-1,0 2-17,-1 0-1,3 0-11,-4-3 16,2 2 9,2-4 11,0 0-3,-2 0-2,2 0-2,-2-3-2,-1 0-8,-4-2-8,-2-3-19</inkml:trace>
          <inkml:trace contextRef="#ctx0" brushRef="#br0" timeOffset="122483.8587">14262 3619 458,'0'0'0,"0"4"62,0 11-63,0 6 2,0 1 30,-2 9-6,-5 1-5,4 6-5,3-1 4,0-1 3,1 0-6,10 4-2,-6-2 8,7-1-10,-3 1-4,3 0-10,3-5 4,-6 1 2,5-1-3,-4-4 0,2 1 0,-5-4-2,2-2-8,-6 0-15,-1-6-17,-2-1-9,0 1-5,-3-6-15,-9-4-50,1 2-18,-4-7-19</inkml:trace>
          <inkml:trace contextRef="#ctx0" brushRef="#br0" timeOffset="123095.3743">15022 4084 127,'-21'0'73,"-2"0"24,-3 0-5,0 0-5,-5 4-17,2 4 4,-4 2-10,-2-1-10,4 0-14,3 5-12,1-7-5,3 3 0,6-1-7,10-1 0,4-5-10,4 1-12,0 0-6,0-2 3,2 4 12,5-3-3,8 1 0,4-2 6,6-2 1,9 0-6,1 0-1,3-6 0,-2-1 0,2-1-16,0 1 13,-1-1 2,-3-1 0,-4 3 2,-4 1-2,-7 3 2,-5 2 1,-1 0-2,-2 0 0,-3 2 13,-2 3-1,1 1-1,-2 1 3,0 1-2,2-1-1,0 3-9,-4-2 0,-1 2-1,3 5-2,-3-4 2,3 5-2,-1 3-78,1-2-69,7-2-132</inkml:trace>
          <inkml:trace contextRef="#ctx0" brushRef="#br0" timeOffset="124050.8643">15437 4008 297,'0'-10'0,"0"6"80,0 0-50,0 1 0,5 1 13,2 1-7,3-2-5,2 3 14,4 0 2,3 0-13,5 0-4,-1 0 0,-1 3-2,4 2 9,-3-4-9,-2 5-7,1-2-5,1 2-4,-4-1-3,7 6-3,-7-7-4,0 4-3,0 2 1,0-5 0,-7 2-12,2-1-26,-2-2-26,-7 0-26,2 2-32,2-2-29,-8-4-87</inkml:trace>
          <inkml:trace contextRef="#ctx0" brushRef="#br0" timeOffset="123782.8247">15527 3625 491,'-5'0'0,"5"10"55,-2 0-67,0 12 13,-1 0 0,-1 5 5,1 3 7,3 6 8,0 1 10,0 3-1,5 1-5,0 0-6,6 5 4,-4-7 0,-2 3-10,5-2-3,-5-4-9,4-3 1,-4-1-3,0 0 2,-3-4-1,3-2 0,-1-4 5,-4-6-5,0 0-41,0-5-2,-9-1-22,2-3-19,-2-4-52,-1-3-46</inkml:trace>
          <inkml:trace contextRef="#ctx0" brushRef="#br0" timeOffset="124285.211">15987 4017 686,'0'2'0,"0"5"28,0-1-41,0 2 13,2 4 0,-2-2-5,3 6 5,-1-2 0,3 4 4,1-4 6,-1 6 1,2-7 1,-2 4-2,2-1-7,-6-3-1,1 5-3,2-6 2,-4 2 0,0 0-1,-6-6-56,-4 4-12,-2-1-47,-2-5-73,4-6-82</inkml:trace>
          <inkml:trace contextRef="#ctx0" brushRef="#br0" timeOffset="124472.706">16150 3674 721,'0'-15'0,"0"5"56,5 6-58,-1 3 4,-1 1-3,-1-2-2,3 2-3,2 0-5,0 2-5,7 7-2,-2 6-14,0 0-15,2 3-23,-2 4-42,-4-1-61,3-1-46</inkml:trace>
          <inkml:trace contextRef="#ctx0" brushRef="#br0" timeOffset="124800.8118">16531 3955 423,'0'0'0,"0"0"41,0 0-40,0 0 4,-9 2 12,-5 0 25,-1-1-9,2 3 18,3-2-16,3 2-2,2-2-14,-2 3-5,4 3-8,-1 0 1,2 1-6,-1 6 4,3-6-2,0 7-4,0-2 0,9 0 2,3 0 0,0 4 6,5-5-2,-3 4 3,3-2-1,1 2 6,-6-2-1,0 1 4,-2-2 4,-1 0-3,-4-4-4,-3 4-5,-1-2-2,-1-5 0,0 0-1,-5 1-3,-7-2-2,-3-1 0,-4-2 3,-6 2-3,-2-1 18,-5-1-29,1 1-36,-2 0-82,9-2-91,0-2-183</inkml:trace>
          <inkml:trace contextRef="#ctx0" brushRef="#br0" timeOffset="125644.5446">16846 3976 521,'0'-7'0,"0"4"33,3 3-36,4-2 6,2 1 18,4-2-8,5 2 23,3 1 1,3 0 0,-2 0-5,3 0-2,-1 1-1,-2 3-12,1-2-1,-4 2-9,0 2 1,-7 3-7,0-4-2,2 3-2,-5 0 3,3 3-3,1 0 5,0 1-4,-1 2-31,2-4-13,-1 0-19,0 0-39,0-8-57,1 2-49</inkml:trace>
          <inkml:trace contextRef="#ctx0" brushRef="#br0" timeOffset="125363.3682">17012 3549 575,'0'-1'0,"0"1"34,0 0-40,0 11-8,-4 7 14,-4 10 0,2 2 22,-4 3 4,3 0 0,2 4 2,-2 4 6,7-1-6,-2 2-8,1-1-2,1-2-8,0 5-5,0-5-3,0 1-3,5 2 0,0-4 1,-2-3 0,6 1 5,-4-6-7,0 0-10,1-3-17,-6-5-13,0-1-16,0-6-26,0-4-28,-7-4-48,0-5-21</inkml:trace>
          <inkml:trace contextRef="#ctx0" brushRef="#br0" timeOffset="125863.2951">17463 3993 668,'0'0'0,"0"0"31,0 1-34,-3 3-7,1 4 10,1 3 47,1-2-21,0 3-5,0 2 0,0-2-7,0 2 1,1-2-2,3 4-2,-1-3-4,1 0-4,1 0 1,-3-1-2,-1 1-3,1-4 2,1 5-2,-3-5-28,0-2-14,0 5-16,-6-4-12,-1-6-38,-2 0-43,-1-2-84</inkml:trace>
          <inkml:trace contextRef="#ctx0" brushRef="#br0" timeOffset="126098.4459">17647 3637 699,'-4'-16'0,"1"2"107,-1 6-72,3 2 18,-1-4-17,-1 4-11,1 0-14,2 1-4,0 0-7,-2 2 0,2 0 0,0 3-1,0 0-12,0 0-15,0 0-33,-2 0-48,2 0-65,0 3-68,0-3-16</inkml:trace>
          <inkml:trace contextRef="#ctx0" brushRef="#br0" timeOffset="126582.7841">17733 3536 469,'2'8'0,"3"3"42,4 13-38,-4 4 25,0 3 1,-3 2-5,-2 2 2,5-2 9,-3 7 1,3-5-3,2 0-2,0 3-9,2 2-5,-6-4-5,4-3-5,0-1-6,-5-2 0,-2-2 0,0-2 3,0-2 0,1-5-4,1-4-2,-2-6-1,0-3 4,0 0 2,0-4-2,2-2-4,1 0-17,3 0 5,2-2 5,6-7-3,2-5-17,1-2-19,2 0 13,0-3-4,0 0 2,2 3-3,-4-4 6,0 5 11,-1 2 18,-11 5 3,0 6 4,-3 1 22,-2 1 23,0 0-20,0 0-9,-7 0 3,-5 3 22,-3 3 3,-1 4 5,-1 0-17,1-2 6,4 6-14,-2-4-7,4 0-3,5 4-6,1-3-4,4 6 7,0-4 4,5 2-1,4 0 7,8 0-4,4 0 3,7 4 1,8-8-8,6 8-4,6-10-11,9 3 0,2-2 5,5-4-5,0 1-65,-3-5-2,1 3-42,-5-3-92,-7-2-161</inkml:trace>
          <inkml:trace contextRef="#ctx0" brushRef="#br0" timeOffset="121577.3889">13279 4010 560,'-2'-4'0,"0"4"72,2 0-51,0 0-4,0 0-6,0 8-4,0 1 9,0 2 10,0 7 2,2-4-5,0 4-1,-2 2-5,3-4-3,-3 6-4,2-7-6,0 3 3,-2 0-6,0-6-1,0 4 0,0-4 6,0 0-7,-4 2-5,-3-6-22,-1 0-14,-1 2-28,-3-4-35,3-3-52,1-3-100</inkml:trace>
          <inkml:trace contextRef="#ctx0" brushRef="#br0" timeOffset="121796.1311">13396 3695 700,'0'-21'0,"2"8"63,7-1-63,-2 7 0,7 0 0,-2-1-20,2 2 6,3 4 1,-2 2 9,1 0-6,-4 6-15,2 8-22,2 0-11,-3 5-20,-4 6-58,3-4-46</inkml:trace>
          <inkml:trace contextRef="#ctx0" brushRef="#br0" timeOffset="122155.7578">13769 3985 406,'0'0'0,"-4"0"18,-6 4-13,-2-3 9,-2 3 10,-2 2-2,2 0 5,-3 2 8,1 0-1,4-6 1,-2 4-7,-1 0-2,6 2-7,-3 1-5,5 0-5,-1 3-5,2-2-2,3 0-3,3 4 2,0-2-2,5 2-1,4-4 4,3 1 2,3-1-2,1-1 6,0 2-1,-4-2 1,3 0 2,1 1 1,-2-2 0,-4 2 5,0-4 6,-4 0-4,1 4-6,-2-4-3,-3-3-3,-2 2-3,0-1-2,0 2-2,-4 0 1,-10 0 0,-3-1 12,-6 1-10,-4-2 2,-3 1 10,-3-3-17,-3 2-1,-2-2-21,3 0-13,6 0-16,0-2-25,8 0-25,5 0-33,9-2-75</inkml:trace>
        </inkml:traceGroup>
        <inkml:traceGroup>
          <inkml:annotationXML>
            <emma:emma xmlns:emma="http://www.w3.org/2003/04/emma" version="1.0">
              <emma:interpretation id="{71CDAA6F-ED5A-4826-AE60-F728307C41DA}" emma:medium="tactile" emma:mode="ink">
                <msink:context xmlns:msink="http://schemas.microsoft.com/ink/2010/main" type="inkWord" rotatedBoundingBox="20269,8870 23736,8830 23750,10008 20283,10048"/>
              </emma:interpretation>
              <emma:one-of disjunction-type="recognition" id="oneOf8">
                <emma:interpretation id="interp40" emma:lang="tr-TR" emma:confidence="0">
                  <emma:literal>değeri</emma:literal>
                </emma:interpretation>
                <emma:interpretation id="interp41" emma:lang="tr-TR" emma:confidence="0">
                  <emma:literal>değer,</emma:literal>
                </emma:interpretation>
                <emma:interpretation id="interp42" emma:lang="tr-TR" emma:confidence="0">
                  <emma:literal>değer.</emma:literal>
                </emma:interpretation>
                <emma:interpretation id="interp43" emma:lang="tr-TR" emma:confidence="0">
                  <emma:literal>digeri</emma:literal>
                </emma:interpretation>
                <emma:interpretation id="interp44" emma:lang="tr-TR" emma:confidence="0">
                  <emma:literal>dugeri</emma:literal>
                </emma:interpretation>
              </emma:one-of>
            </emma:emma>
          </inkml:annotationXML>
          <inkml:trace contextRef="#ctx0" brushRef="#br0" timeOffset="127975.0075">19332 3549 336,'0'2'0,"0"6"33,0 4-35,0 6 4,0 2 6,2 6 15,2-4 25,-1 2 0,4 7 4,-3 3-4,2 5-9,3-3-1,-4 4 1,4-1-17,0-1-10,-2 0-5,3-3-3,-5 1 3,5-3-1,-4-7-5,1-5 3,0-3-4,-2-1 0,-2-5 2,2-4-2,-3-3 7,2-1-4,-4-2-5,0-2 1,0 0 2,0 0 11,0 0-6,0-10-2,-6-1-8,-2-4-46,-4 0 4,-4-5-6,-3 2-5,-2-4 1,-1-4 7,-3 2 0,1 2-2,-2 5 11,0 0 21,-1 4 13,-1 7 7,4-2 12,-4 6 17,2-1 2,5 3 3,1 0 2,4 0-9,-1 7 7,6 1-10,4-1-5,7 3-22,0-1 3,0 0 11,14-1 0,4 5 7,4-2 12,7 1 2,4 2 1,2-2-6,1 2 0,-3-4-11,0 4-2,-4-4-5,-1 2-4,2 2 2,-1-5 2,0 1 0,3-2-3,-1 1 3,0-1-2,3-3 2,-2 1-7,6-6 0,0 0 0,5 0-3,-1 0 0,-3-6 1,-1-2 0,-3-1-2,-6-4 0,-1 1-5,-5-1 0,-4-2 1,-2 0 1,0-3-9,-8 0-4,1 4-5,-6-4-1,-4 6 11,-2-4-4,-5 6-1,-7-1 2,-3 2 14,0 3-13,-4 2 25,-2 2-5,-3 2-3,1 0 5,2 0 12,-1 2 0,5 4-9,-2 1-4,9 3-3,0 1-3,5-1 0,0 3-1,0-2 0,5 2 0,2 0 4,2 3-1,10-4 11,0 4-2,6-3 0,1 2-2,5-3-1,0-3-1,2 2-4,5-1 0,2-2-4,-2-3 0,9 1 6,0-5-6,1 3 0,1-2 4,-4-2-5,2 0-17,1 0-14,6 0-14,-4-2-19,1-5-13,2-5-18,-3 1-22,-4-4-54,-1 2 1</inkml:trace>
          <inkml:trace contextRef="#ctx0" brushRef="#br0" timeOffset="128649.8998">20274 3789 653,'9'-9'0,"8"3"47,2 3-45,3 0 6,4 1 6,0 0-4,2 1 1,1 1-3,-1 0-1,2 0-2,-3 0-4,3 0-2,-4 0 1,0 0-1,-7 5-15,-4 7-48,-6 0-38,1 6-42,-3 2-39,-7 1-65</inkml:trace>
          <inkml:trace contextRef="#ctx0" brushRef="#br0" timeOffset="128399.9174">20570 4014 312,'-28'0'0,"-6"0"149,1 8-86,2 2-11,-1 4-13,0 0 1,7 2-2,1-4-11,7 6 2,3-7-2,9 2-7,-2-1-6,5-2-12,2-2-4,0 2 0,0-3-1,9-1 6,-1 2 2,10-5-1,1 1 1,1-4 1,3 0-2,3 0-4,-4-8 0,4-5 0,-1 4-6,-5-4 1,1 3 0,-4 3 5,-3-7 0,-3 7-6,-4 0 1,0-5 3,-4 2 2,-1 4 0,-2 0 2,0 0 2,0 4 9,0 2-1,0 0-7,1 0-10,1 8-7,2 0 7,3 4 7,-4 7-1,2 2 3,6 3-1,-3 6-2,6-3 0,0 1 0,0 4 0,1 2 1,4 0 6,0 1-4,0-1-1,-1 1 0,1 1-2,-4-2 2,-2-4-2,-5 0-1,4-8 0,-5 1 4,-3-6-4,-3-6 0,-1 1 0,-1-8-4,-10-1 0,-8-1 7,-8-2 1,-10 0-8,-6-5-56,-9-9-23,-9-1 1,-1-6-19,-4-3-12,2-2-40,-1-5-37</inkml:trace>
          <inkml:trace contextRef="#ctx0" brushRef="#br0" timeOffset="129056.9077">20938 4174 253,'20'-10'0,"-1"1"20,0 1-1,-2 1 14,2-6-5,0 6 5,0-1 10,-2 0 2,-1-2-7,1 0 2,-5 0 0,2-4 2,-9 6-9,-1 0-16,-2-2-5,-2 0-10,0 3-4,-11-2-16,-6 1-1,-4 4-5,-5-2 14,0 3 20,2 1-8,0 2-1,5 0 6,0 4 6,7 3-5,-1 1-1,3 3 5,1 0 2,4 3 2,-2 0 1,4 6 0,1-6-8,2 6 8,0-6 3,9 2-2,-2-2-3,6-1 2,0 1-3,2 0-4,4-4-3,-3-2-2,5 2-6,-2-2 2,5-6 5,2 0-3,-2 0-3,5 0 0,-1-2-20,5 0-7,2-4-27,1 0-29,-1-4-12,6-4-18,-3-2 11,0 1-14,-7-4 37,2 1 4,-2-1-38</inkml:trace>
          <inkml:trace contextRef="#ctx0" brushRef="#br0" timeOffset="129369.3804">21607 4082 65,'0'0'0,"0"0"228,0 0-162,0 0-23,0 2-7,0 4 20,0 6 2,-6 1-14,5-1-12,-1 5-3,2-4-9,0 4-1,0-1 1,0-6 0,2-1 1,-1 2-5,1-2-2,2-3-4,-1 0-1,4 2-5,-4-6 1,-1 2-3,0-1 6,0-3-2,-2 0 1,0 0 2,0 0 13,3-9 2,4-3-19,-5-2-5,1-4 0,-3 6 0,0-7 1,0 2-1,0 0 0,0-3-15,0 6 15,0-4 0,0 2 3,4-3-2,-1 0 1,7 4-2,-1-4 0,7 4-3,-4 0 3,-2 4 0,6-1 3,3 4-5,0 0 0,2 4 2,-1-2 0,6 4-5,-3 2-7,-1 0-20,-1 0-27,0 6-22,-2 0-29,0 1-15,-4-2-41,5 3-1</inkml:trace>
          <inkml:trace contextRef="#ctx0" brushRef="#br0" timeOffset="129588.1001">22276 3987 496,'5'3'0,"2"1"68,-1 2-39,0 2 10,0 1-11,-3 0-6,6 5-6,-2 0-9,-2 8 4,4-4 2,-4 3-2,-4 0-3,3-2-5,-2 1 1,-2-1 2,0-2-3,0 3-1,0 0-4,-2-5 1,-2 0 0,-4-2-15,-3-2-29,-4 1-19,-2-5-39,-2-1-13,-2-4-52</inkml:trace>
          <inkml:trace contextRef="#ctx0" brushRef="#br0" timeOffset="129759.9751">22482 3533 911,'5'-15'0,"1"3"8,-6 2-9,0 5-13,0 0-51,-6-1-93,1 4-72,2 0-188</inkml:trace>
        </inkml:traceGroup>
      </inkml:traceGroup>
    </inkml:traceGroup>
    <inkml:traceGroup>
      <inkml:annotationXML>
        <emma:emma xmlns:emma="http://www.w3.org/2003/04/emma" version="1.0">
          <emma:interpretation id="{09C88E2D-D7F0-45FB-928C-4816BDEF45AC}" emma:medium="tactile" emma:mode="ink">
            <msink:context xmlns:msink="http://schemas.microsoft.com/ink/2010/main" type="paragraph" rotatedBoundingBox="1581,10817 23298,10532 23317,12001 1601,12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DE0332-8384-4ED1-B08E-3D170C34FBBB}" emma:medium="tactile" emma:mode="ink">
              <msink:context xmlns:msink="http://schemas.microsoft.com/ink/2010/main" type="line" rotatedBoundingBox="1581,10817 23298,10532 23317,12001 1601,12286"/>
            </emma:interpretation>
          </emma:emma>
        </inkml:annotationXML>
        <inkml:traceGroup>
          <inkml:annotationXML>
            <emma:emma xmlns:emma="http://www.w3.org/2003/04/emma" version="1.0">
              <emma:interpretation id="{E0319C59-83F3-43E3-BDD6-BBF865CC1ABC}" emma:medium="tactile" emma:mode="ink">
                <msink:context xmlns:msink="http://schemas.microsoft.com/ink/2010/main" type="inkWord" rotatedBoundingBox="1583,10924 2316,10915 2327,11739 1594,11748"/>
              </emma:interpretation>
              <emma:one-of disjunction-type="recognition" id="oneOf9">
                <emma:interpretation id="interp45" emma:lang="tr-TR" emma:confidence="0">
                  <emma:literal>i</emma:literal>
                </emma:interpretation>
                <emma:interpretation id="interp46" emma:lang="tr-TR" emma:confidence="0">
                  <emma:literal>ü</emma:literal>
                </emma:interpretation>
                <emma:interpretation id="interp47" emma:lang="tr-TR" emma:confidence="0">
                  <emma:literal>İ</emma:literal>
                </emma:interpretation>
                <emma:interpretation id="interp48" emma:lang="tr-TR" emma:confidence="0">
                  <emma:literal>t</emma:literal>
                </emma:interpretation>
                <emma:interpretation id="interp49" emma:lang="tr-TR" emma:confidence="0">
                  <emma:literal>T</emma:literal>
                </emma:interpretation>
              </emma:one-of>
            </emma:emma>
          </inkml:annotationXML>
          <inkml:trace contextRef="#ctx0" brushRef="#br0" timeOffset="103549.2882">346 6081 102,'10'3'0,"2"2"15,1-1-8,0-2-5,1 0 28,4-2 79,1 0-59,0 0 7,3 0-14,4 3-2,0-1-5,2 0-6,1 1-5,-1-1 0,1 2 3,2-2-1,1-2-7,0 2 3,3-2-8,-2 2-5,0-2-6,0 0-1,-6 0-2,-2 0 0,-3 0 1,-6 0-2,1 0 0,-7 0 0,-1 0-37,-4 0-16,-1 0-22,-3-4-12,-1-2-28,0-2-42</inkml:trace>
          <inkml:trace contextRef="#ctx0" brushRef="#br0" timeOffset="134156.4553">749 5928 74,'-2'0'0,"2"0"59,0-3-50,0 3-3,-3 0-2,0-1 0,1 1-1,2-3-1,0 1-1,0 1 0,0 1-2,0-1 2,0 1 5,0 0-9,0 0 3,0 0 0,0 0 19,0 0-9,0 0 6,0 0 24,0 0-3,-2 0 4,2 0-1,0 0 0,0 0-5,0 0-3,0 0-2,0 0 3,0 0 4,0 0-1,0 0-3,0-3-4,0 3-5,0 0-8,0 0 1,0 0-4,0 0-1,0 0-3,0 0 1,0 4-3,2 2 0,1 6 8,-1 4 6,1 4 5,-3 0 0,0 5-4,0 0-5,0-1 8,0 5-8,0-5-7,0 4 0,0-1-3,0-4-2,-3 4 5,3 0-6,-2-2 0,1-1-3,-1-2 4,-2-1-1,3-5-5,-3-5 2,4-2-1,0-3-1,0-4-1,0 0-3,0-2-18,0 0-2,0 0-6,0 0-5,0 0-22,0-2-13,4 0-22,-1-2-18,-1-2-20,0-1-21,-2-1-42</inkml:trace>
          <inkml:trace contextRef="#ctx0" brushRef="#br0" timeOffset="134941.1023">479 5625 4,'0'0'0,"0"-1"78,0 1-44,0 0-17,0 0 2,0 0-4,0 0-1,0 0-6,0 0 3,-3 0 4,3 0 55,-4 0-22,1 0-17,3 0-7,-4 0 10,4 0 8,-1-2-3,1-1-5,-6 2 0,1 1 1,2 0-4,-1-2 0,3 0 4,1 2 4,0-3-1,0 2 1,0 1-7,0-2-1,0 0-2,0 2-8,0 0-7,0-3-4,0 3-4,0-1-4,1 1-1,6-2 3,5 2 3,6 0 4,1 0 1,3 0-5,6-1 2,1-3 0,4 2-3,-2 0 1,4 2 0,0 0-2,1 0-1,2-2 0,-3 2 0,1 0 0,-8 0 2,3 0 0,-7 0-2,2 0 0,0 0-2,-5 0 2,-2-3-1,-2-3 4,-8 2-4,-4 0 4,0 4-6,-3 0 1,-2 0 0,0 0 1,0 0-2,-2 0-2,-5-3-14,2-1-22,-4 0-15,-1 4-16,-2 0-40,1 0-85,1 0-94</inkml:trace>
        </inkml:traceGroup>
        <inkml:traceGroup>
          <inkml:annotationXML>
            <emma:emma xmlns:emma="http://www.w3.org/2003/04/emma" version="1.0">
              <emma:interpretation id="{573A155D-1A8C-4C74-BD01-0981E2779D15}" emma:medium="tactile" emma:mode="ink">
                <msink:context xmlns:msink="http://schemas.microsoft.com/ink/2010/main" type="inkWord" rotatedBoundingBox="2935,10876 6195,10833 6214,12225 2954,12268"/>
              </emma:interpretation>
              <emma:one-of disjunction-type="recognition" id="oneOf10">
                <emma:interpretation id="interp50" emma:lang="tr-TR" emma:confidence="0">
                  <emma:literal>tarz*</emma:literal>
                </emma:interpretation>
                <emma:interpretation id="interp51" emma:lang="tr-TR" emma:confidence="0">
                  <emma:literal>zarı*</emma:literal>
                </emma:interpretation>
                <emma:interpretation id="interp52" emma:lang="tr-TR" emma:confidence="0">
                  <emma:literal>%4</emma:literal>
                </emma:interpretation>
                <emma:interpretation id="interp53" emma:lang="tr-TR" emma:confidence="0">
                  <emma:literal>zar*</emma:literal>
                </emma:interpretation>
                <emma:interpretation id="interp54" emma:lang="tr-TR" emma:confidence="0">
                  <emma:literal>zam*</emma:literal>
                </emma:interpretation>
              </emma:one-of>
            </emma:emma>
          </inkml:annotationXML>
          <inkml:trace contextRef="#ctx0" brushRef="#br0" timeOffset="175083.5348">4115 6016 22,'4'-2'0,"-4"-2"31,1 2-20,-1-2-5,0 4-1,0-2 5,0 2 7,0 0 6,0-2-4,0 0-7,0 0-2,0 0 1,0 0 6,0 2 2,0 0-1,0-1-5,0-1 7,0-1 13,0 1-6,0 2 5,0 0-1,0 0-1,0 0-1,0-4 3,0 4-2,0-2-1,0 0 0,0 2 4,0 0 2,0-2-2,0 2-8,0 0 0,0 0-7,0 0-4,0 0-5,2 0-3,0 0-2,1 0 4,6 0-3,0 0 3,3 0 1,3 2-1,1 6-2,5-1-2,1-2 2,2 1-1,6-2 2,-1 2 2,8-1-1,2-1-4,-1 0 0,2 0-1,4-4-3,-5 0 0,1 0 2,0 0-2,0 0 0,-6 0 2,1 0-2,-7 0 0,1 0 0,-6 0 0,-3 0 0,-1 0 0,-1 0 0,-1 0 0,-5 0 0,0 0 0,0 0 0,-5 3 0,0-3 0,0 2 0,-3-2 0,-4 0-5,0 0-1,0 0 2,0 0-5,0 0 3,0 0-1,0 0 0,0 0-1,0 0 3,-7 0-12,-5-5-3,1 1-2,1-2-1,-4 1 10,4-5 5,-8 4 2,-1-1-2,4-2 2,-4 1 3,1 0 2,3 4 0,-3-2 2,3 2 0,3-2 0,-2-2-1,3 2 0,5-1 3,2 1 0,-1 5-2,0-3 5,1 2 0,3-2 2,1 4 0,0 0-1,0-2-4,0 2-4,3 0-2,6-4 6,-2 2-3,6 0 1,-4 2-1,5 0 0,-5 0 3,1 0-2,-3 2 3,3 0 4,-3 0 0,2 2 4,-4 0 1,5 1 2,-4-4-2,-1 5-2,3 2 2,-2-2 1,-3 0 0,4 4 0,3-2 2,-3 4-3,7 0 1,-2 2-5,-3 0 2,5-1-3,-6-3 0,5 7-4,-7-6 4,5 1-2,-8-2 2,1-2-5,-4-1 2,0 2-4,0 1 1,0 2 0,-2-4 2,-1 4-2,-4-2-1,-2 2 0,2-2-2,-5-1-22,5 1-19,-5 1-24,3-2-50,-5 2-57,-1-6-63</inkml:trace>
          <inkml:trace contextRef="#ctx0" brushRef="#br0" timeOffset="138994.2012">1698 5833 343,'-2'-4'0,"2"4"116,0-2-66,0 2-8,5-3-4,5 3 12,1 0 8,4 0 10,3 0-3,4 0-11,4 0-14,5 3-6,2 1-8,3 0-8,3-2 0,-1-1-4,-2-1 0,2 0-1,-7 0-6,6 0 2,-8 0-5,-3 0 0,-2 0-2,-1 0-2,-10 0 0,0-1 0,-1 1 0,-5 0-32,0 0 2,-2 0-9,-4 0-20,1 0-51,-2 1-93,-2 9-74</inkml:trace>
          <inkml:trace contextRef="#ctx0" brushRef="#br0" timeOffset="138634.8702">1782 5635 179,'14'-11'0,"5"1"0,2-4 131,0 5-119,5-2 8,-2-2 2,2-1 5,0 3 2,-5 0 15,-2 3 0,0 4-3,-7 2-1,0 2 2,2 0 1,-7 0-8,5 8 1,-7 7-3,2 2-11,-2 7-3,-5 3-2,0 1-4,0 4 2,-5 0 4,-2 3-3,2-3 5,-2 2-1,3 0-8,-1-4-4,2 0 1,-4-4-2,-2 1-1,4-1-2,-9-2 0,0-3-2,-1-3 0,-6 4-1,2-7 0,0 4 2,0-3-2,0-4 0,2 2-1,-1-4 0,3-4 2,-3 2-2,3-3 0,1-1 2,4-2-2,-3-2 0,10 0-7,-1 0 4,4 0 0,0 0 1,0 0 2,0 0 0,0 0 0,0 0-7,4 0 6,5 0 1,3 0 0,5 0 2,2 0-3,7 0 1,2 0 0,-2 0 0,3 0 6,-1-6-3,5 5 0,-4-1-2,4-2 1,0 4 0,-4-2-1,-1 0 0,0 2-2,-6 0 1,1 0 0,-3 0 0,-2 0 2,-6 0-3,-2 0 2,-5 0-2,-1 0-7,-2 0-11,-2 0-15,0 0-6,-7 0-11,-2 0-38,-5 0-46,-3 0-13,0 0-28,-2 0-16</inkml:trace>
          <inkml:trace contextRef="#ctx0" brushRef="#br0" timeOffset="169652.8341">3023 5986 126,'0'0'0,"0"0"37,0 0-18,0 0 3,0-4 11,0 2 0,0 2-15,0-2-36,2 2-56,-2 0 192,0 0-20,0 0-47,0 0-19,0-2-7,0 2 4,0 0 14,0 0 10,0 0-7,0 0-7,0 0-3,0 0-12,0 0-8,0 0-8,0 0 0,0 4-3,-2-4-1,0 2 1,1 0-2,-1 3 2,-3 0 0,1 3 1,1 2 5,-4 0 4,-3 2 0,-3 5-4,0-2 3,-3 0 1,0 4-1,-1-6-2,3 4-2,-1-4-3,-3 1-1,3 1-3,-1-2 3,-1 2-3,1-2 0,3 0-1,-1-1-1,0-7 2,0 6-2,2-5 0,-2 2-2,0 0 2,2-3-1,-3 3 0,-1-3 1,2-2-1,4-2 1,-2 1-1,-1 3-2,1-5-1,-1 0 1,0 0-2,3-3 1,0 1-1,1 0 2,0-6-1,1 3 0,6-7-1,-3 3-2,1-2-5,1 0-6,1-1 0,2 1 4,0 0 3,0-1-2,4-1-1,3 4-3,-2-2 2,7-1 10,-5 2 2,5 2 1,-3-6 1,6 0 0,-1 2-2,-4-2 2,4 5 0,-3 4-1,-3-1 1,3 4 0,-5-4 0,3 1 0,2 1 0,-6 2-1,0 2 1,2 0-3,-5 0 0,3 0 3,-2 2 0,4 2 13,-2 4-5,-1 1 3,3 2 3,0 2-4,3 0-4,0-6-1,6 5-1,-4-1 0,5 0-1,4-1 2,-2 0 1,0 3 4,0-6-2,0 3 3,-1 1-2,-3 2-2,-1-2 3,0 1-2,-4 1 2,4-4-4,-5 1-3,1-2 2,-3 0 2,3 4-4,-4-5 0,6-2-4,-5 0 2,3-1 0,-5-2-1,4-1 3,0-1-3,-3 0 0,3 0 0,-5 0-37,1 0 5,0 0-14,0 0-21,-3-3-49,0 3-63,3 0-80</inkml:trace>
          <inkml:trace contextRef="#ctx0" brushRef="#br0" timeOffset="170470.9922">3392 6105 328,'-5'0'0,"1"0"91,1 0-59,-4 0 9,-2 4 6,2 4 7,-5 2 6,0 4-7,3 2-7,-8 2-6,7 0-6,-4 2-12,0 1 0,2 4-5,0-4 3,-4 4-4,-1-2 2,0 0-1,1-1-1,-3 0-4,2 2 1,1-3-3,0 4 2,-1-7-5,2 2-2,-3-7 3,4 5-2,1-2-4,2-2 1,-3 2 1,4-4-2,-2 0 0,0 0-2,1-2 0,-1 0 2,5-1 0,-3-2-1,6-1-1,1-2 0,1-2 0,2-2 0,-1 0-11,1 4-7,0-4-4,0 0-1,0 0-8,0 0-9,0 0-3,0 0-17,0 0-28,1 0-30,6-6-35,9-5-76</inkml:trace>
          <inkml:trace contextRef="#ctx0" brushRef="#br0" timeOffset="171088.2701">3288 6538 346,'0'-4'0,"0"-8"39,5 5-8,9-2 9,-4-1-7,8-3-16,-3 2 12,3 1 9,1 1-1,1 1-2,-1 3-5,0 2-1,-3-2-2,0 5-1,-6-3-5,-1 3-2,-1 0-3,1 3-1,-2 5-4,-2-1 1,0 1-1,-1 3 0,-3 0 4,1 4-5,-2 0-1,0 2 2,0 1 0,-3-2 0,-6 4-3,0-4-2,-1 6-1,-4-4 1,-1 1 0,-3 3-3,1-3 0,1-2 2,1-2 0,1 0 0,0 1 0,0-4 0,9-2 0,-2 0-1,-1-5-5,4 2 2,4-1 2,-2-2-2,2 2-2,0-5 0,0 2 2,0 0-2,2-3-3,10 4 4,0 0 0,6-2 21,2 1-10,3-1-1,1-2 0,0 0-5,-3 0 1,3 0-5,4 0 3,-7 0 0,-2 0-3,-2 0-2,-5 0 0,-1 9-22,1-1-32,-7 2-32,-2 2-77,-3-2-161</inkml:trace>
        </inkml:traceGroup>
        <inkml:traceGroup>
          <inkml:annotationXML>
            <emma:emma xmlns:emma="http://www.w3.org/2003/04/emma" version="1.0">
              <emma:interpretation id="{4BFAC0C5-C7EA-4414-AAB7-4CFDFF971300}" emma:medium="tactile" emma:mode="ink">
                <msink:context xmlns:msink="http://schemas.microsoft.com/ink/2010/main" type="inkWord" rotatedBoundingBox="6650,10907 9556,10869 9565,11542 6659,11581"/>
              </emma:interpretation>
              <emma:one-of disjunction-type="recognition" id="oneOf11">
                <emma:interpretation id="interp55" emma:lang="tr-TR" emma:confidence="0">
                  <emma:literal>kritik</emma:literal>
                </emma:interpretation>
                <emma:interpretation id="interp56" emma:lang="tr-TR" emma:confidence="0">
                  <emma:literal>eritile</emma:literal>
                </emma:interpretation>
                <emma:interpretation id="interp57" emma:lang="tr-TR" emma:confidence="0">
                  <emma:literal>Kritik</emma:literal>
                </emma:interpretation>
                <emma:interpretation id="interp58" emma:lang="tr-TR" emma:confidence="0">
                  <emma:literal>eritil</emma:literal>
                </emma:interpretation>
                <emma:interpretation id="interp59" emma:lang="tr-TR" emma:confidence="0">
                  <emma:literal>esritile</emma:literal>
                </emma:interpretation>
              </emma:one-of>
            </emma:emma>
          </inkml:annotationXML>
          <inkml:trace contextRef="#ctx0" brushRef="#br0" timeOffset="179497.9511">5796 5569 392,'0'0'0,"0"0"27,0 0-29,0 3-4,0 5 11,-4 3 32,-3 1 27,-3 10-4,1 2-13,-5 3-11,1-1-1,-1 3 1,-5-5-9,-2-1-2,-3 2 0,1-1-3,-1 0-11,3-5 2,-3 0-2,1 0 2,4-3-7,-1 0-5,-1-2 4,2 2 1,2-2 1,-1-4-8,11 0-1,-3-4 1,8-4 1,2 0 0,0-2 3,0 0-3,0 0-4,0 0 4,0 0 0,0 0 0,0 0-4,0 0-2,2 0 4,0 0 4,5 0 2,-2 0-4,0 0 0,11 0 0,-3 0 0,6 0 0,4 0 0,3 5 0,3 3 1,-1-6-1,3 6 0,-1-1 1,-1 3-1,4-4 0,-2 0 0,-2-2 2,3 0-3,-5 1 2,3-3 0,-4 1-1,-6-3 0,1 1 1,-4-1-1,-3 2 0,-8-2 1,0 0-2,-4 0 2,0 0-2,-2 0-19,0 0-12,0 0-8,0 0-23,0 0-22,0 0-55,0-3-57,0-4-12</inkml:trace>
          <inkml:trace contextRef="#ctx0" brushRef="#br0" timeOffset="178965.1194">5432 5561 15,'0'0'34,"0"0"-1,0 0 5,0 0 4,0 0-9,0 0 34,0-2-4,0 2-7,0-2-9,0 2-6,0-2-6,0 2-3,0 0-4,2 0-1,0 0-4,-2 0-6,0 0-5,0 0-7,0 2-2,5 6 5,-2 5 8,3 0 11,-3 10 4,4-1-1,-5 8-10,1 2 7,2 5-3,2 0-9,2 1-5,-2 0 0,1-6-5,-1 2 1,2-6-1,-2-2 0,-2-2-3,2-2 0,-3 0-1,-4 2 1,0-3 2,0-1-2,-6-4-1,-2 2 0,6-6 0,-2 0-1,-4-1 0,4-4 0,-1-3-22,2 0-7,-4-2-14,3-2-33,1 2-27,-1-2-31,-1 0-56,-2-8-55</inkml:trace>
          <inkml:trace contextRef="#ctx0" brushRef="#br0" timeOffset="179867.9509">6029 6019 239,'0'0'0,"2"0"113,1 0-103,3 3 13,1 4 15,-1-2-6,-2 5 1,3 1 2,-2 0 1,0 0-2,0 4 13,4-6 9,-4 3-11,-1-2-13,3 2-7,-2-4-2,-2 0-6,-1-4-6,0-2-2,-2 2-2,0-2 1,0-1 1,0-1 1,0 0 0,0 0 1,0 0-1,0 0 3,0 0-1,0 0 3,0-1 4,-4-7-12,3-2-6,-3 0 0,2-4 0,1-2-2,-1 4 2,-3-7-1,3 2 0,0-4 3,-1 4-4,1-2 2,0 1-1,1 2 0,-5 2 1,6 2-1,0 2 2,0-1-2,0 6 0,7-1 0,-3 0-1,1 0 1,4 4-3,-2-3-8,5 2-8,0 3-2,2 0 1,5 0-8,-4 0-18,-3 5-14,1 6-20,0 1-29,1-5-13,0 4-58,2-1-30</inkml:trace>
          <inkml:trace contextRef="#ctx0" brushRef="#br0" timeOffset="180115.3873">6548 5954 497,'0'1'0,"2"4"58,3 1-62,-1 2 8,-1 2 29,1 0 9,-1 0 8,2 3-8,4-1-8,-4-1-5,4 6-2,-2-7-11,-2 7-2,2-4-6,-4-1 0,1 0-5,-1 0-3,4-2 0,-3 2 2,-1-4-1,-1 1-2,-2 0-19,0-5-14,0 2-19,0 3-36,0-5-10,-2 2-41,-3-6-97</inkml:trace>
          <inkml:trace contextRef="#ctx0" brushRef="#br0" timeOffset="180338.1583">6625 5627 737,'-6'-21'0,"-1"8"67,4 4-31,0-3-11,3 3 0,-2-1-4,2 3-2,0 1-10,0 5-9,0-1 0,0 2 0,0 0 5,0 0-8,0 0-91,0 3-18,0 7-6,2 1-4,-1 0-90,1-2-60</inkml:trace>
          <inkml:trace contextRef="#ctx0" brushRef="#br0" timeOffset="180616.7962">6815 5559 435,'2'10'0,"6"9"-6,-2-1 8,2 8 7,-1 3 10,0-1 13,2 2-2,1-1-2,0 6 9,-1-3 4,3-2-8,0 1 4,-1-1-4,6 2-11,-3-6-10,-2 1-4,4-2-2,-6-5-3,-1 1-3,1-1 0,-3-2 6,-2-2-3,2-4-1,-5 1-4,-1-4 1,-1-1 0,0 2-38,-1 1-24,-8-4-20,2-1-11,-8-4-40,6-2-63</inkml:trace>
          <inkml:trace contextRef="#ctx0" brushRef="#br0" timeOffset="180917.6779">6834 5912 217,'-3'-6'0,"3"2"112,0 2-55,0-2-2,0-1-4,3 0-2,2 2-3,2 0 0,2 3 3,5 0 1,-1 0-9,3 0-7,-2 0-9,1 0-2,4 3-9,-3 0 0,0 2-3,1-1 0,2-1-2,-3 1-1,1-2-3,-3 2-2,0 2-4,1-2 2,-6-1-1,5 4 1,-9-1-2,2-4-6,0 4-15,-6-2-13,1 2-11,0-2-12,0 6-20,1-2-27,1 4-38,-1-2-84</inkml:trace>
          <inkml:trace contextRef="#ctx0" brushRef="#br0" timeOffset="181372.1809">7315 5657 619,'-7'-19'0,"0"3"102,-3 2-39,5 1-6,1 2-14,1-1-11,3 5-14,0 3-17,0 0 5,0 2-7,1 2 2,-1 0-2,4 0-30,-2 0-19,6 4-8,1 2-29,-4 5-42,6-1-16,-6-3-67</inkml:trace>
          <inkml:trace contextRef="#ctx0" brushRef="#br0" timeOffset="181155.9528">7305 5952 534,'0'0'0,"0"0"35,0 0-35,0 0 0,0 0 0,0 6 34,1 2 1,1 4 7,5-1-8,0 2-4,2 2-4,-1-3-14,-1 5-1,4 0-3,-3-3-1,3 2-5,-6-5-3,-2-2 2,3-1 3,-6-2-1,0 0-5,0 0 2,0 0 0,0-2 0,0 0-35,0 0-23,-6-2-31,1-2-12,-5 0-52,-2 0-74</inkml:trace>
          <inkml:trace contextRef="#ctx0" brushRef="#br0" timeOffset="181888.7885">7580 5570 343,'12'14'0,"-3"4"75,1 7-15,-3 4-3,-2-1-16,2 0-7,-3 4 7,-1 0 11,0 2-3,3 1-17,-3 0-1,2-1-7,1-2-7,-3-2-1,0-4-6,3-1 0,-5-3 0,5-5-7,-3 2 2,-1-3-4,-2-4-2,1-4 2,-1-2 1,0-2-2,0-2 3,0 0-3,2-2-2,-2 0 2,0 0-10,0 0 5,4-8-3,-1-2-19,4-5-3,2 0-5,-2-2 3,1 1-10,3-6-11,-3 2-14,4 0 4,1 2 15,-1 4 16,1 4 18,0 4 9,-5 0 7,-4 4-2,-3 2 0,-1 0 0,0 0 10,0 2 17,0 4 23,-3 2 4,-7 4 2,-3 0 1,0 1-18,6-2-3,2-1-4,3-1-12,2-1-4,0-1 2,8 3 3,5 0 2,6-1 8,3-2 5,8 2-5,2 1-8,3 1-11,-2-4-2,2-1-3,-4 0-3,2-2 0,-2 4-3,-4-3 0,5 0-1,-3 1 0,2-2-20,0 0-33,-1 0-51,-1-4-140,-6-4-314</inkml:trace>
        </inkml:traceGroup>
        <inkml:traceGroup>
          <inkml:annotationXML>
            <emma:emma xmlns:emma="http://www.w3.org/2003/04/emma" version="1.0">
              <emma:interpretation id="{39B8B2F8-EF67-4426-94EB-71B716B22782}" emma:medium="tactile" emma:mode="ink">
                <msink:context xmlns:msink="http://schemas.microsoft.com/ink/2010/main" type="inkWord" rotatedBoundingBox="9862,10810 12540,10775 12554,11871 9877,11906"/>
              </emma:interpretation>
              <emma:one-of disjunction-type="recognition" id="oneOf12">
                <emma:interpretation id="interp60" emma:lang="tr-TR" emma:confidence="0">
                  <emma:literal>değer</emma:literal>
                </emma:interpretation>
                <emma:interpretation id="interp61" emma:lang="tr-TR" emma:confidence="0">
                  <emma:literal>diğer</emma:literal>
                </emma:interpretation>
                <emma:interpretation id="interp62" emma:lang="tr-TR" emma:confidence="0">
                  <emma:literal>değeri</emma:literal>
                </emma:interpretation>
                <emma:interpretation id="interp63" emma:lang="tr-TR" emma:confidence="0">
                  <emma:literal>değere</emma:literal>
                </emma:interpretation>
                <emma:interpretation id="interp64" emma:lang="tr-TR" emma:confidence="0">
                  <emma:literal>değen</emma:literal>
                </emma:interpretation>
              </emma:one-of>
            </emma:emma>
          </inkml:annotationXML>
          <inkml:trace contextRef="#ctx0" brushRef="#br0" timeOffset="183639.8371">8840 5455 386,'0'-2'0,"0"2"59,0 0-58,0 0-2,0 2 0,0 11 27,5 0 20,-2 9 10,6 2-5,1 8-4,1 2-1,-1 0-11,4 5-11,0 3-6,5-4 3,-2-1-4,-3 1-7,2-5 1,-1 0 1,-3-2-1,0-3-1,-3-2-5,2-4-1,-5 0-2,0-6 2,-3 1-1,-3-3-1,0-5-1,0 0 0,2-3 1,-2-1-2,2-4 0,-1 1 0,-1 0 3,0-2-3,0 0 7,0 0-1,0 0 0,-1-4 2,-5-4-7,-2 0-2,-1-3-12,-3 2 7,0-8-1,0 4-6,-2-2 0,-2-3-6,-1 4 3,-4 2 0,0-2 5,-3 4 0,0 0 6,-4-3 3,2 9 2,-1-7 0,2 7-3,1-2 5,0 4-3,3-1 2,2-1 1,2 4 5,8 0 0,-1 0-2,6 0-1,3 4-3,-3 3-2,4 3-1,0 1 2,4 2 0,8 1 0,0-4 3,7 8 4,5-1-2,0-2 7,1 4-1,-1-4-2,2 0-1,-2 0 0,2 0-2,-5-3 3,1 2 0,4-4-2,0 0 2,-3-5 0,-3-2 1,3-3 1,1 0-1,0 0-3,6-1-2,-1-6-2,2-3 1,1-2-4,0-2 0,3-4 0,0 4 3,-2-7-3,-1 1 0,3-2 1,-7 0-1,1-1-14,-6 4 6,-6 0-3,-3-2-4,-6 7 2,-4 2 1,-2 3-3,-2 2 4,0 1 3,-9 0 0,-8 2-9,-2 4 3,-4 0 7,-5 0 9,4 6-4,-2 3 1,0-1 2,2 3 11,2 0-1,1 1-3,2 3 1,7-4-6,5 0 3,5-1-3,-1-2-2,3-2 1,0 4 1,3 0 3,7 0 3,4-2 0,4 2 3,2-2-3,5-1 3,2-1-4,-3-4-1,8 0-5,-3-2 0,0 0-1,1 0 0,1 0-1,-2 0 0,1 0 0,-4 0-5,-2 0-14,0-4-14,0 0-15,-3 2-31,0 2-57,-2-2-42,4-1-61</inkml:trace>
          <inkml:trace contextRef="#ctx0" brushRef="#br0" timeOffset="184125.6717">9927 5845 480,'-26'6'0,"-2"4"80,0 3-13,-3 2 11,2 2-11,1-2-19,7 2-19,6-3-3,6 0-10,6-2-4,1 1-4,2-2-2,0-1-3,0-1-5,2-3 1,6-1 2,3 0 3,4 0-1,4-5 1,4 0-1,4 0-1,-2-5-2,2 0 0,-1-6 3,-2-2-3,-1 1 0,-2 0-12,1 2 8,-6 0 1,-2 0 2,-2 0-1,-4 0 0,1 0 0,-5 5 2,-3 4 0,1 1-1,-2 0 1,0 0 0,0 0-7,0 1 2,0 8 2,-2 5 3,1 0 0,-1 6 4,2 0-2,0 5 0,0-2 0,8 5 0,1 1 3,5 1 2,0 0-2,5 2 0,-4 2-2,6 1 1,0-3-1,-4-2 2,4-3-1,-7-1 0,-2-1-3,-7-4 2,-1 1-3,-4-8 0,0 0 3,-6-2 2,-7-3 2,-12 1-4,-4-3-1,-9 1-1,-4-1-2,-3-3-18,-5 0-4,-3-4-13,-1 0-10,0-4-21,6-10-37,6 2-2,6-7 1,6-1-91,6-13-63</inkml:trace>
          <inkml:trace contextRef="#ctx0" brushRef="#br0" timeOffset="184364.1255">9743 5727 528,'0'-8'0,"4"0"72,8 3-42,3-3 1,3 5 8,-3-3-4,4 4-9,5-1-4,-1-3-2,1 6-6,2-4-6,-5 4-5,-2 0-4,2 4 1,-2 4 0,-2 3-7,-3 3-31,-4 0-23,4 7-25,-7 2-11,0 3-49,-2-2-67</inkml:trace>
          <inkml:trace contextRef="#ctx0" brushRef="#br0" timeOffset="184780.5563">10403 6049 247,'10'-9'0,"0"1"94,2 3-45,-5-6-2,7 1-6,-2 0 4,0-2-7,2 0-2,-3-4-7,-1 6-2,-3-4-5,0 3-13,-4 2-7,-3-3 0,0 3-4,-3 1 2,-9 4-1,-6-1-9,-2 3-3,1 0 10,0 2 6,1 0 16,3 0 5,1 4 6,0 2-1,0 0-9,4 3-4,-1 0-3,1 5 0,5 0 0,0 2 0,3 2 4,2 0-3,0 2 1,0 1 1,5-4-6,9 1 1,-4-1-2,2 3 0,4-6-1,1 0-2,-3-1 2,3-4-4,-3-3-2,4 0-2,-3-4 0,6 0 4,-4-1-4,2-1 0,6 0-25,-5-5-3,3-5-14,-2-1-21,3-4-35,-3 1-25,1-3 35,4-1 20,-3 1-4,-4-6-46,1 8-9,-2-2 5</inkml:trace>
          <inkml:trace contextRef="#ctx0" brushRef="#br0" timeOffset="185065.7893">10821 5984 67,'2'0'67,"0"0"-15,0 3 17,-1 2-15,3 5 4,-3 0-9,1 3-7,2-2-1,-3 2 3,3 1 0,-1-3 1,2 2-5,-3-3-3,-2-5 0,0 0-7,2-1-6,0 0-4,-1-2-3,-1 0 1,0-2 1,0 0 4,0 0 5,0 0 5,0 0-1,0-6-13,0-3-15,-1 0 1,-3-1-4,4-3-2,-3 0 2,-1-2 3,4 0-2,-1-4 4,1-2 1,0 2-1,0-5-4,0 2-2,5 4 0,-2-2 3,4 2 0,2 3-1,-1 0 0,6 4-3,5-1 2,4 2-2,3 2 2,3-3-2,6 2 1,-1 3-1,1 2-7,1 0-24,1 2-13,-3 2-24,3 0-56,-3 0-112,-4 0-130</inkml:trace>
        </inkml:traceGroup>
        <inkml:traceGroup>
          <inkml:annotationXML>
            <emma:emma xmlns:emma="http://www.w3.org/2003/04/emma" version="1.0">
              <emma:interpretation id="{34B6A940-2806-4612-AB11-40752784E128}" emma:medium="tactile" emma:mode="ink">
                <msink:context xmlns:msink="http://schemas.microsoft.com/ink/2010/main" type="inkWord" rotatedBoundingBox="12995,10667 16555,10620 16572,11873 13011,11920"/>
              </emma:interpretation>
              <emma:one-of disjunction-type="recognition" id="oneOf13">
                <emma:interpretation id="interp65" emma:lang="tr-TR" emma:confidence="0">
                  <emma:literal>(nokta),</emma:literal>
                </emma:interpretation>
                <emma:interpretation id="interp66" emma:lang="tr-TR" emma:confidence="0">
                  <emma:literal>{nokta),</emma:literal>
                </emma:interpretation>
                <emma:interpretation id="interp67" emma:lang="tr-TR" emma:confidence="0">
                  <emma:literal>(nokta);</emma:literal>
                </emma:interpretation>
                <emma:interpretation id="interp68" emma:lang="tr-TR" emma:confidence="0">
                  <emma:literal>[nokta),</emma:literal>
                </emma:interpretation>
                <emma:interpretation id="interp69" emma:lang="tr-TR" emma:confidence="0">
                  <emma:literal>(nokta).</emma:literal>
                </emma:interpretation>
              </emma:one-of>
            </emma:emma>
          </inkml:annotationXML>
          <inkml:trace contextRef="#ctx0" brushRef="#br0" timeOffset="185745.3923">11882 5384 470,'-3'-4'0,"1"4"22,-3 0-24,-4 4-1,2 5 4,-5 6 1,0 7 6,2 3 16,-6 3 15,4 4 0,2 5 7,1 2 8,0 2-10,6 5-10,1 1-4,0-1-5,2-1-10,0-2 0,0-2-1,2-5 3,3 0 1,4-4-7,1-2 2,-1-1-6,3-7 1,0 0-4,-1-4-2,1 0-3,-2-2 2,4-3-2,1-4 2,3-1 0,1-3 0,0-2-2,2 0-32,-2-3-8,0-3-28,0-1-69,0-6-70,0-7-86</inkml:trace>
          <inkml:trace contextRef="#ctx0" brushRef="#br0" timeOffset="186269.0543">12187 5896 669,'0'10'0,"0"2"-9,0 4 10,0 0 6,0-4 11,2 2 6,3-1-1,-2-2 4,1 1 4,-3-3-5,1-1-4,3 0-6,-5-1-7,4 3 0,-3-7-5,-1-1-1,0-2-1,0 0-1,0 0 7,0 0 3,0-2 9,0-4-8,0-3-12,-5 1 0,2-1-1,1-2 1,0-3-3,2 0-4,0 0-6,11-6-4,-3 0-1,6-2 5,-3-5 2,2 5 0,1 3 0,-2 4 7,-1-2 2,1 6 1,-2 3 0,6 3 1,-9 4 0,5-3-2,-7 4 0,4-3 0,-4 3 1,0 0 2,2 0 8,0 7-3,0 1 0,2-2 0,-4 2 2,2-2 0,0 2-1,-4-2 0,1 5 4,-1 2 2,2 3 1,-5 0-1,2 3 1,-2-2 0,0 4-3,-2-1 4,-3 2-7,0-2-1,3-1-4,0-6-1,1 2-2,1-5 0,-2-3 1,2 1-1,0-3 0,0-3-21,0 1-3,0-2-5,5 1-5,5-2-6,4 0-17,11-3-74,-1-11-34,3 1-36,3-4 25</inkml:trace>
          <inkml:trace contextRef="#ctx0" brushRef="#br0" timeOffset="186606.6079">12727 5964 78,'1'-2'0,"-1"2"184,0 0-85,0 4-15,0 4 2,0-2-15,0 1 9,-1 0-16,-1 1-18,0 2-9,2-1-2,0-1-7,0 0-7,0 4-7,2-4 6,1-2-3,3 1-4,-1-2-7,4 1-2,-3-2 1,5 3-1,-4-6-3,7 1 1,1-2 1,4 0-2,0-3-1,2-12 0,-2 4 1,0 0-6,-2-4 2,-6 2-6,-1-2 2,-6 1 2,-4 0-8,0 0 1,0-1-1,-4 4-1,-10-5 2,-1 2 5,-8-2 4,4 1 0,-9 2-2,-1 2 2,3 3-2,-5 2 2,5 5-2,-5 1 4,7 0-1,-1 1 0,5 8-11,2-1-15,4 4-11,2 0-26,9 0-25,3 0-2,0-3-11,14-2-4,5-1-7,2-6-25</inkml:trace>
          <inkml:trace contextRef="#ctx0" brushRef="#br0" timeOffset="187202.5405">13192 5340 552,'-5'2'0,"0"10"59,-7 10-60,3 5 2,0 5 40,4 2 5,4 3-10,1-3 1,0 7-2,0 0 3,3-2 1,4 4-10,3-3-7,-4-1-4,4 1-6,-3-4 0,-4 0 1,4 1-1,-5-5-7,-2 0-2,2-3-1,-2 0-1,0-4 2,0-2 3,0-4-6,0-2 0,0-4 0,0-7 0,0 0 0,0-3-11,0-3 1,0 4 0,0-4-1,3 0-2,-1-7 0,6-5-21,1-4-20,5-4-13,3-2-7,-6-1-12,4 2 11,-1-1 0,-4-1-11,4 1 26,-2 6 40,-3 2 22,-2 6-1,-4 2 11,-1 2 12,-2 0 18,0 4 16,0 0-11,0 0-3,-5 0-5,-4 0 11,2 2 15,-3 6-14,5-4-18,1 0-14,3 3-9,1-2-6,0 3 9,0 0 1,1 0 15,8 0-5,3 0 2,4 2-2,-4-4 3,7 3-6,0-2 2,0-2-7,5 4 3,-3 0-3,0-1-5,0-5-2,-2 1-3,1 3-2,1-3-2,-5 0 1,6-2-2,-3-2 0,2 0-1,5 0 0,0-2-28,0-2-7,5-3-14,-3 0-32,1 0-55,-5-7-127,-5-3-175</inkml:trace>
          <inkml:trace contextRef="#ctx0" brushRef="#br0" timeOffset="188290.1593">13431 5848 207,'2'0'0,"-2"0"96,0 0-45,0 0-5,0 0 3,0 0-3,0 0-10,-2 0-12,0 0 0,-6 1 12,1 4 3,-5 2 0,1-1-7,-3 3-1,4-2-5,0 4-1,-6-1-10,6 3-4,-2-4-4,-4 3-3,7-4-2,-1 0-1,5-4 1,1 2-4,3 0 2,1-2 0,0 2-49,0-2-11,3 1-35,2 0-10,-1-3-66,4 2-90</inkml:trace>
          <inkml:trace contextRef="#ctx0" brushRef="#br0" timeOffset="187638.9509">13864 5306 202,'0'20'0,"5"2"141,-2 6-62,3 4-13,-3 3-12,1 9-13,-1-2 11,-3 1 6,2 1-16,-1-3-4,6 2-8,-1-5-10,-1 0-2,3-3 1,1-2-5,-5-5-10,2 0-1,-2-4 0,1-2-2,-1-4 0,6-2-2,-5-4 2,-3 0-2,-2 1-33,0-5-18,-2 1-32,-12-1-57,2-1-36,-7-5-117</inkml:trace>
          <inkml:trace contextRef="#ctx0" brushRef="#br0" timeOffset="189038.842">13864 5813 20,'0'-3'0,"-2"0"87,-7-1-31,6 0 6,-2 2-2,-4 0 7,4 2-4,-2-2 0,-2-2-12,2 1-5,-1 0 3,3-2 7,1 4-2,2 0-14,2-1-9,0 2-5,0 0-9,0 0-9,4 0-4,6-3 1,4-1 3,7 0-2,6 0 8,1 0 0,0 4-2,-2-7 2,3 7 1,-5-4 0,-3 2 2,-2 0-5,-1 2-5,-3 0-4,-4 0-2,2 0-1,-1 0 0,-5 0 0,-3 0-1,1 4 1,-1-2-20,-3 0-10,1 7-6,0-3-7,-2 3-14,0 2-39,1-3-50,-1 0-10,0-2-48,2-1-10</inkml:trace>
          <inkml:trace contextRef="#ctx0" brushRef="#br0" timeOffset="189578.3223">14457 5958 15,'18'-6'0,"-5"-2"32,-2-2 4,3-3-22,-4 2 2,-1-4 0,-4 3-9,4-1-3,-4 2 2,-3 1 1,-2-1 12,-2 4 25,-7 3-22,-3 0-3,-4 4 8,-1 0 16,-4 0 17,-1 4 6,-2 2-7,-6 3-5,4 2 0,-3 3 2,3 1-14,2 3-5,1-1-7,2 0 4,4-3-8,5-2-6,0 2-4,7-4-7,1-2-6,2 0-2,2-2-2,0 2 1,0-5 0,9 2 1,3 0-1,0-5 9,9 0-8,3-2 0,-1-9-2,1 1-7,4 0-2,-2-2 0,0 2-4,0-6-5,-2 4-1,-5 0-4,-4 1 7,-6 4 9,0 3 8,-6 2 0,-1 2 3,0 0 0,-1 0 1,-1 0 1,2 0 5,-2 6 2,2-1 3,5 1-3,-4 3 2,2-1 6,4-2-5,-2 2-6,0 0-2,2 0-3,-2-2 1,3 2-5,-3-3 0,2-2 3,-4 3-3,0-4 0,0 0-38,4-2 0,-6 0-20,-1 0-41,-2-2-51,0-8-90</inkml:trace>
          <inkml:trace contextRef="#ctx0" brushRef="#br0" timeOffset="189894.8239">14688 5274 529,'15'14'0,"4"2"15,7 8 45,-2 2 23,-1 2-24,-1 2-9,4 4-4,0 3 9,0 9-5,4 1-13,-3-1-8,-6 5-5,-4-5-1,-6 2-4,-8-4-3,-3 2-4,0-1-5,-3-3-5,-9 3 0,-6-2-1,-2-1 4,-6 1-5,-6-1 0,-6 3-67,-3 0-8,-1 0-76,3-9-253</inkml:trace>
          <inkml:trace contextRef="#ctx0" brushRef="#br0" timeOffset="190581.1469">15323 6127 572,'-2'12'0,"-3"6"70,-6 4 15,-6 7-32,1-2-20,-1-2-10,0 4-5,6-7-5,-2 2-7,-1 0-9,5 0 2,-1-2 1,1 5 0,-3-2-43,3-1-79,-3-1-106,2-6-133</inkml:trace>
        </inkml:traceGroup>
        <inkml:traceGroup>
          <inkml:annotationXML>
            <emma:emma xmlns:emma="http://www.w3.org/2003/04/emma" version="1.0">
              <emma:interpretation id="{4F7A01B7-E8C8-42D1-8ED0-FFB55C82B2EE}" emma:medium="tactile" emma:mode="ink">
                <msink:context xmlns:msink="http://schemas.microsoft.com/ink/2010/main" type="inkWord" rotatedBoundingBox="17104,10720 19575,10687 19585,11465 17114,11497"/>
              </emma:interpretation>
              <emma:one-of disjunction-type="recognition" id="oneOf14">
                <emma:interpretation id="interp70" emma:lang="tr-TR" emma:confidence="0">
                  <emma:literal>tablo</emma:literal>
                </emma:interpretation>
                <emma:interpretation id="interp71" emma:lang="tr-TR" emma:confidence="0">
                  <emma:literal>tabla</emma:literal>
                </emma:interpretation>
                <emma:interpretation id="interp72" emma:lang="tr-TR" emma:confidence="0">
                  <emma:literal>tab/o</emma:literal>
                </emma:interpretation>
                <emma:interpretation id="interp73" emma:lang="tr-TR" emma:confidence="0">
                  <emma:literal>tabto</emma:literal>
                </emma:interpretation>
                <emma:interpretation id="interp74" emma:lang="tr-TR" emma:confidence="0">
                  <emma:literal>tabIo</emma:literal>
                </emma:interpretation>
              </emma:one-of>
            </emma:emma>
          </inkml:annotationXML>
          <inkml:trace contextRef="#ctx0" brushRef="#br0" timeOffset="193150.7148">15876 5824 251,'-5'-3'0,"2"1"120,1-1-64,2 2 2,0 1 0,0-2 5,0 2-7,7 0-19,9 0-4,6 0 6,11 0 6,10 0-11,6 0-5,4-3-8,3-2-6,1 1 1,0 0-1,-5 0 1,-4 0-4,1-4-5,-4 4 1,-5-1-5,-6 4 0,-8-1-2,-9 0-2,-6 2-4,-8 0-12,-3 0-33,0 0-9,0 9 3,-10 1-23,-4 1-50,0 2-41,-1-2-59</inkml:trace>
          <inkml:trace contextRef="#ctx0" brushRef="#br0" timeOffset="192771.5999">16063 5405 79,'6'-8'0,"2"4"-10,-1-1 0,-2 1 11,1 0 5,-1 0 18,2 0 8,-6-1 3,5 3 2,-3 0-8,-1 1-8,-2 1 0,0 0 7,0 0 17,0 0 1,0 0-2,0 0 2,0 0-10,0 0 4,-4 10 7,1 2 3,-2 2 6,-1 6-2,3 3-18,0 5-13,3 4-7,0 2 1,0 1 8,1 6-11,4-4-2,1 1 0,4 1-2,-1-1 5,1-4-5,-1 0-2,3-3-1,-5 1-3,0-7-3,-4 0 1,-3-3 0,0-2-2,0-4 0,0-2 4,-3-1-3,-1-6 0,1 6 0,-4-7-2,0-1-21,2 2-9,-2-2-8,3 0-17,-1 2-40,0-6-54,1 3-35,-1-4-82</inkml:trace>
          <inkml:trace contextRef="#ctx0" brushRef="#br0" timeOffset="193790.0833">16742 5912 124,'8'-14'0,"3"2"51,-6-2-16,-2 1-14,-3 2-5,0 0 3,0 1 6,-3 2 23,-7 2-9,-1 0-11,-6 4 4,-6 0-6,-1 2 8,-4 0 11,-1 4 3,1 5 2,-1 2 6,3 3-8,2-1-11,3 5 0,5-4-9,3 2-7,4-1-6,2-4-4,4 1-5,3-2 0,0 0 1,0 2 0,6 0-2,5-2 5,1-4-6,0 0 2,4 0-1,-2-4-3,3 1-1,2-1 1,0-2-1,7 0 1,-4-3 1,3-7-3,1 2 0,-1-6 0,3 0-13,-4-2 2,1 0-1,-5-1 3,-2 6 0,-6-4 3,0 0-2,-5 0 0,-2 3 3,0-3 4,-1 6 1,-4 4 0,0 4 7,0-1 13,0 2-5,0 0-2,0 0-4,0 0-5,0 0 2,0 2-5,0 2 3,0 2 0,0 3 2,1 2 1,3 1-4,3 3 0,0-1-1,0 0-1,5-3-1,-2 2 0,-1-1 3,1-4-3,-1-2 3,-2 2-2,0 0-2,-2 0 2,-3-1 2,1-2-3,1-3 0,-4 0-10,0 0-10,0 0-6,0 0-5,-9-2-15,4 2-33,-2 0-34,2-2-11,1 0-41,4-8-70</inkml:trace>
          <inkml:trace contextRef="#ctx0" brushRef="#br0" timeOffset="194376.2284">17065 5453 578,'-1'-2'0,"1"2"51,0 0-49,0 0-3,0 12 2,0 1 85,0 4-30,1 2-12,5 0-13,2 3-7,1 3-5,1-3-3,-1 5 1,-2 2 5,1-1-3,-1 0-1,0 2-7,-1 0-3,-1-1 0,-4-1 2,-1 2-4,0-3-3,0-3-3,0-2 0,0-4 0,-1-2 3,-3-2 1,3-5-5,1-2 2,0-3-2,0 0-2,0-4 5,0 0-3,0 0 2,0 0-2,0 0 1,0 0 0,3-2-4,4-6 6,3-2-4,-1-2-5,1-6 0,2 2 1,1-4 2,2-2-1,-1 0 1,2-1-1,-3 3-1,1 5 6,2 2 0,-4 5-2,-2-1 2,-3 6 0,2 3 0,-4 0-1,0 0 1,2 0 2,0 6 0,0 0 3,2 2 0,-1 2-2,1 0-1,0 4 1,-6 3 2,2 1 0,-3 5-1,2-1-2,1-1 0,-4 1-1,1 0 0,2-2 2,-3 3-2,1-8-2,-2 2 1,0-8 0,0-3 1,0 1 0,0-5 1,0-2-1,0 3-2,-2-3 2,-5 0 5,-5 0-3,-3-5-6,-3-2-1,-1-2-2,-1 0 2,-1-5-7,2 1-2,3 0-5,2 1-9,2-1-8,0-2-5,4-3-16,1 4-37,3-3-39,2 0-17,2 3-61</inkml:trace>
          <inkml:trace contextRef="#ctx0" brushRef="#br0" timeOffset="194756.2698">17695 5451 545,'2'0'0,"2"0"62,-3 9-70,1 4 16,0 1 53,1 6 5,-1 0-10,0 5-7,1 1-8,1 2-5,-1 4-4,2 0-9,-1 2-5,-1 0-2,1-1-2,1-1 1,-2-4-4,-1 0-1,-2-1-2,0-3-1,0-6-4,0 0-1,0-4-1,0 2 0,0-1 0,-2-2-1,1-3 0,-3 1-11,1-4-12,3-3-8,0 2-7,-6 1-19,3-1-19,-1-1-33,1-2-53,3 0 7,0-3-33,0 0-27</inkml:trace>
          <inkml:trace contextRef="#ctx0" brushRef="#br0" timeOffset="195093.8639">17970 6002 362,'4'2'0,"1"4"101,2 3-31,-5-1-22,3-3-10,2 5 2,-2 2 3,4-3 0,-1 3-6,3 0-8,-1-2-4,1-2-5,2-2-1,3-4 0,1-2 0,6 0-6,-1-2-5,3-7-6,-1 0 1,0-3-2,-2-3-1,-2 3 0,0-8 4,-6 5-2,2-4-3,-4 1-4,-4 0 1,-1 0 2,-5-3 0,-2 4 0,0 3 2,-3-4 0,-6 4-3,-5 6 3,-1 3 14,-6 4-2,-3 1-1,-6 0 1,1 9-4,-4 1-1,2 3-7,5 1 0,3-4 0,2 3 3,2-4-5,6 5 0,-1-2-10,3 2-34,4 4-31,1-4-82,6-2-145</inkml:trace>
        </inkml:traceGroup>
        <inkml:traceGroup>
          <inkml:annotationXML>
            <emma:emma xmlns:emma="http://www.w3.org/2003/04/emma" version="1.0">
              <emma:interpretation id="{A49AB185-E966-4E5D-9363-A67AF6B296A4}" emma:medium="tactile" emma:mode="ink">
                <msink:context xmlns:msink="http://schemas.microsoft.com/ink/2010/main" type="inkWord" rotatedBoundingBox="20302,10634 23298,10595 23314,11779 20317,11818"/>
              </emma:interpretation>
              <emma:one-of disjunction-type="recognition" id="oneOf15">
                <emma:interpretation id="interp75" emma:lang="tr-TR" emma:confidence="0">
                  <emma:literal>değeri</emma:literal>
                </emma:interpretation>
                <emma:interpretation id="interp76" emma:lang="tr-TR" emma:confidence="0">
                  <emma:literal>değer i</emma:literal>
                </emma:interpretation>
                <emma:interpretation id="interp77" emma:lang="tr-TR" emma:confidence="0">
                  <emma:literal>değer :</emma:literal>
                </emma:interpretation>
                <emma:interpretation id="interp78" emma:lang="tr-TR" emma:confidence="0">
                  <emma:literal>değer İ</emma:literal>
                </emma:interpretation>
                <emma:interpretation id="interp79" emma:lang="tr-TR" emma:confidence="0">
                  <emma:literal>değer ;</emma:literal>
                </emma:interpretation>
              </emma:one-of>
            </emma:emma>
          </inkml:annotationXML>
          <inkml:trace contextRef="#ctx0" brushRef="#br0" timeOffset="196297.1275">19189 5388 502,'0'15'0,"0"4"0,2 5 18,3 7 14,2-1 8,1 3 1,6 0 10,-2 2 3,4 0-14,-2-4-9,1-1-7,1 2 1,-1-3 1,-1-3-6,-3-2-3,1-1-8,-5-2-6,-2 2 2,2-7-2,-5 0 2,-2-6-3,1 0-3,-1-4 2,0-2 2,0-4-2,0 2 2,0-2-3,0 0 0,0 0 5,0 2-2,0-2 5,0 0-2,0 0-3,-5-4-1,-2-2-4,-3-2-13,-1-3-2,3 2 1,-6-3-2,5 0 1,-5 0-2,2-1 4,0 3-7,-2 0 10,-1 0 3,1 6 4,-3-4 1,-2 2 0,0 1 1,0 2 4,-1 3-2,3-2 2,5 2-2,-4 0 2,10 0 4,-3 2 2,4 0 0,3 2-2,2 1-2,0 3-1,0 1 4,0 0 3,0 2 2,0-2 1,0 5-2,0-3 2,3 4-3,-1 0 0,5-7 0,-2 5 1,-3-5-2,3 1-3,2 0 3,2 1-5,5-4 4,1-2 3,8-4 2,1 0 3,9 0-6,0 0-3,3-8-1,0 2 0,4-4-5,-2 0 0,0 0 4,-1 2-2,-3-3-2,-1 4 0,-9-1 1,-5-2-1,-3 5-12,-7 0-5,-2 1-1,-6 2-5,-1-2-16,0 4-18,0 0-24,2-2-48,-2 2-17,2 0-37,3 0-21</inkml:trace>
          <inkml:trace contextRef="#ctx0" brushRef="#br0" timeOffset="196713.8879">19675 5872 107,'9'-4'0,"-1"3"135,3-4-67,-1 2-2,-1-2-10,1 2 2,2 3-4,-5-3-7,7-1 0,0 1 5,0-3-10,1 2-12,3 0-4,-1-2-5,4 0-3,-2-4-2,0 2-4,3 0-6,-6-3-1,1 5-3,-1-1-2,-8-3 0,5 1 2,-10 1 1,-3 3-3,0-1 0,0-2-14,-2 1 4,-6 3 5,-4-2-1,-6 1-2,-1 3 0,0 0 5,0 2 1,-2 0 2,1 0 0,-6 0 4,0 4-5,5-1 2,-2 5 1,-1-2 2,7 3 3,5-1 2,0-3-1,6 1-1,1 0-1,2 5-4,1-3 2,2 3 3,0 4-1,0-3 2,0 2 0,2-2-1,6 1 3,-1 0-1,4 0 0,-3-1-1,5 0 0,2-6-2,-1 2-2,10 1 1,0-5-1,6 0 0,3-1-3,1-1 0,3-2 0,1 0-1,-4 0 0,1-4-22,-6 2-11,1-1-21,-6 0-23,4-1-58,-4-2-39,0-2-78</inkml:trace>
          <inkml:trace contextRef="#ctx0" brushRef="#br0" timeOffset="197230.4369">20523 5706 400,'-21'0'0,"-3"2"62,-2 6-10,2 3 5,-2 2 1,4 4-4,2-2-9,7-1-8,1 3-8,1-1-4,4-4-4,4 1-5,3-3 1,0 1-7,0 0-2,0-1-5,0-2 0,5-2 1,0-2-3,4 0 1,-4-2-1,4-2 1,4 0 1,7 0 0,2 0-3,4 0 0,-4-6 0,3-3-15,-3 0 5,-3-1-4,-3-1 4,-2-1 0,-2 1 1,-5-2 3,1 0-5,-1 0 5,-3 3 4,-3 2 2,-1 0 0,2 5 0,-2 3 10,0 0 0,0 0-6,0 0-4,-5 11 0,0 1 17,0 2 0,-2 4 1,5 4-9,0 1-2,2 3-2,0 0 1,4 3-2,4 7 1,3 0 2,1 2-3,-2-1 4,6 0 0,-1 1 0,1-5 6,-6-1-3,4-2 1,-7-4-8,2 0 0,-6-5-1,-1-4-1,-2 0-1,-2-5 2,-8-1 0,-6 2 0,-11-5 3,-8 1-7,-7-2 2,-3-3-2,-5-2-20,4-2-5,-5 0-11,3 0-14,3-2-19,2-9-37,3-4-36,5-6-9,4-5-51</inkml:trace>
          <inkml:trace contextRef="#ctx0" brushRef="#br0" timeOffset="197515.6536">20399 5506 394,'10'-15'0,"-5"4"55,2 7-13,3-1 21,-3 2 3,5 0 12,1 3-21,-3 0-17,9 0-5,-2 3-10,1 2-5,1 2-8,-4 4-1,3 1-6,-5-1-2,1 2-4,4 0-1,-3 2 4,-1-1-4,-5 3-23,3-3-19,-4 8-32,3-1-44,-8 2-7,1 0-49,-4 0-80</inkml:trace>
          <inkml:trace contextRef="#ctx0" brushRef="#br0" timeOffset="198279.9363">20828 5942 326,'15'0'0,"-3"-2"3,2 0 14,2 0 12,-8-2 3,6-3 18,2 3 1,1 0 0,2-1-8,0-1-16,0 0-2,0 0 6,-1-2-9,-3-2-3,-4-1-5,-1-1-5,-5 1 0,4-2-5,-6 3-3,-1-1-2,-2 0-3,0 0 2,-2 2-8,-8 1-4,-2 2-2,-2 0-11,-3 4 28,-1 2 2,3 0 5,-1 0 1,8 4-1,-6 2 4,5 0-1,-1-1 7,3 4-4,-2 3 3,6-2 1,-3 2 7,1 0-4,5 1 1,0 0-2,0 4 3,0-4-7,5 0-4,1 1 0,-3-4 1,7 2-1,-3-2-1,2-1-4,0 2-1,3-3 0,-2 0-6,6-1 0,1-4 5,4 1-3,-2-4-1,2 0 1,1 0-4,2 0-19,1-5 1,-3-2-16,8-3-7,-8-2-17,2 2-22,4-2-31,-6-4 11,3 2 5,-3-2-2,-3 1-16,2-2 6,-5 6 16,-4 2 75,-7 5 36,-5 4 63,2 0-8,-2 0-5,0 7 0,0 2 9,0 4-19,-6 2-17,1-1 2,-3 0-2,4 0 1,-1-2 4,3-2 0,-1 0-12,3-2-6,0 0-7,0-6-5,0 0 0,0 0 3,0-2-3,0 2 0,0-2 3,0 0 1,0 0-1,0 0 4,0 0 2,0-6-12,-2-2-9,0-3-4,2 2 0,0-3 2,0 2 0,0 0-3,0-4 1,0 0 0,2-2 0,0 0 0,3-3 0,2 0 0,3-2-2,-1-2-1,3 4 1,-2-1 0,4 1 3,2 3-1,-4 2 0,2 4-2,-2 0 2,-2 5-2,2 2 2,-5 3 0,4 0-8,-6 0 4,4 0-11,-3 8-4,5 2-2,-3 2-10,-2 0-6,6 1-11,-4-1-15,5 3-41,-1-2-5,0 3-30,5-5-64</inkml:trace>
          <inkml:trace contextRef="#ctx0" brushRef="#br0" timeOffset="198534.039">21968 5763 559,'0'0'0,"0"4"60,0 0-56,0 1 20,0 4 51,0 1-16,0 2-36,0 0-7,0 0 0,0 2 2,2 0 8,1 3-5,3-2-6,-3 0-2,1 0-9,-4 0 0,0-1-1,1-2 0,-1 0-2,4-2-1,-4 0 0,5-2 0,-5 0 0,0-2-1,0-3-18,0-1-15,0-2-24,-5 0-18,0 0-48,-2 0-7,-2-4-109</inkml:trace>
          <inkml:trace contextRef="#ctx0" brushRef="#br0" timeOffset="198765.8105">22008 5332 841,'-3'-24'0,"-1"11"77,2 0-38,2 2-10,-3 3-13,3 1-10,0-3 1,0 7 0,0 1-5,2 2-4,5 0-10,3 2-10,-1 7-7,4 1-12,-6 2-20,2 11-51,-6 4-60,-3 5 0,0 2-16,-10-2-25</inkml:trace>
        </inkml:traceGroup>
      </inkml:traceGroup>
    </inkml:traceGroup>
    <inkml:traceGroup>
      <inkml:annotationXML>
        <emma:emma xmlns:emma="http://www.w3.org/2003/04/emma" version="1.0">
          <emma:interpretation id="{98543900-3412-4EE4-90CA-90088DFBBA77}" emma:medium="tactile" emma:mode="ink">
            <msink:context xmlns:msink="http://schemas.microsoft.com/ink/2010/main" type="paragraph" rotatedBoundingBox="1317,12366 24738,11793 24833,15681 1412,162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A5ABE2-9046-471A-B219-0FCE4CDF9210}" emma:medium="tactile" emma:mode="ink">
              <msink:context xmlns:msink="http://schemas.microsoft.com/ink/2010/main" type="line" rotatedBoundingBox="1315,12551 23796,11736 23857,13427 1376,14242"/>
            </emma:interpretation>
          </emma:emma>
        </inkml:annotationXML>
        <inkml:traceGroup>
          <inkml:annotationXML>
            <emma:emma xmlns:emma="http://www.w3.org/2003/04/emma" version="1.0">
              <emma:interpretation id="{3BBC0270-1884-45FB-8B6D-C2FC837C9AB4}" emma:medium="tactile" emma:mode="ink">
                <msink:context xmlns:msink="http://schemas.microsoft.com/ink/2010/main" type="inkWord" rotatedBoundingBox="1317,12603 7202,12390 7261,14029 1376,14242"/>
              </emma:interpretation>
              <emma:one-of disjunction-type="recognition" id="oneOf16">
                <emma:interpretation id="interp80" emma:lang="tr-TR" emma:confidence="0">
                  <emma:literal>E05/2=--F</emma:literal>
                </emma:interpretation>
                <emma:interpretation id="interp81" emma:lang="tr-TR" emma:confidence="0">
                  <emma:literal>E05/z=--F</emma:literal>
                </emma:interpretation>
                <emma:interpretation id="interp82" emma:lang="tr-TR" emma:confidence="0">
                  <emma:literal>Eo5/2=--F</emma:literal>
                </emma:interpretation>
                <emma:interpretation id="interp83" emma:lang="tr-TR" emma:confidence="0">
                  <emma:literal>tezatsız.</emma:literal>
                </emma:interpretation>
                <emma:interpretation id="interp84" emma:lang="tr-TR" emma:confidence="0">
                  <emma:literal>tezatsız,</emma:literal>
                </emma:interpretation>
              </emma:one-of>
            </emma:emma>
          </inkml:annotationXML>
          <inkml:trace contextRef="#ctx0" brushRef="#br0" timeOffset="205901.4209">2270 8174 671,'0'0'0,"0"0"65,0 0-46,0 0 8,0 1 16,0 7 4,0 2-10,0 1-14,0 0-9,0 1 2,0 1-5,0 0-3,0 4-1,4-4-3,-4 3 1,5-4-4,-3 2 1,-1-2-2,1 0 0,-2-6 0,0 2 2,0-7-2,0 3-25,0-2-2,0 3-11,0-1-18,-2 0-27,-4 0-67,0-3-36,1-1-75</inkml:trace>
          <inkml:trace contextRef="#ctx0" brushRef="#br0" timeOffset="206340.1193">2421 8047 581,'3'0'0,"-1"0"25,0 6-15,3 4 12,-3 1 14,1 0 12,-1 2-10,1-4-9,1 5-6,1-1-1,0-2 1,0 2-6,4-2-5,-4 0-1,1-2-5,4-2-2,-5 4 1,5-3-4,-3-6 1,6 0 1,-5 0 1,6-2-2,-5 0 1,5-6 2,3-2-4,4-6 0,-2-1 2,1-5-1,-2 6-1,-4-7-1,-2 0 0,-2 2 5,-3-1-5,0 1 0,-7-4 0,0 7 2,0-6-4,0 6-4,-2-3 2,-10 2 0,0 4 2,0-1 3,-6 3-1,5 4 0,-6 1-1,0 4 1,-2 2-5,0 2 3,-1 7 1,1 1 0,3 1 0,3 2-2,3 1-3,5-2-9,-2 4-10,4-4-5,3 2-14,2 2 4,0-6-21,7 5-11,7-7 6,3 1-27,1 1-36,2-4-27</inkml:trace>
          <inkml:trace contextRef="#ctx0" brushRef="#br0" timeOffset="206725.6452">2937 7919 467,'-7'0'0,"3"2"49,-4 3-45,-1 1 11,0 4 15,1-1 9,2-1-8,0 0-3,0-1-1,5 0 1,-1-1 3,2 4-5,0-2-4,0-2-6,2 4-4,6 2-8,1-5 1,5 4 0,-4-1-1,4-2 2,0 3 0,0 0 4,1-3 7,-1 7-2,2-3-3,-4-1-4,0 5-2,0 0-5,-3-2 2,-2-3 1,0 3-2,-6-7 0,1 3 0,0 1-1,-2 0 1,0-1 2,-4 0 5,-4 0-1,-3 2-1,-4-2-3,-1-2-2,-1 0 0,-6 2-3,-1-1-8,2-2-16,-6 1-15,2 0-19,3-7-19,-1-1-43,9 0-11,1 0-78,5-13-41</inkml:trace>
          <inkml:trace contextRef="#ctx0" brushRef="#br0" timeOffset="207327.3609">3596 7894 586,'0'0'0,"0"0"91,-2 7-61,-3 8 30,-9 1-2,2 8-10,-2 1-10,-3 4-7,0 5 1,-1 2-8,5 4-2,0-2-3,1 3 0,-3-4-2,4 1-5,-2-1-4,-5 1 0,3-2-4,-1-4-1,4 1-1,0-5-1,1-2 0,3 0-1,-3-8 0,3 6 0,-3-5 0,3-3-1,1 0-19,-4-5-8,4-2-10,-3-1-9,3 0-17,-3-5-26,5 1-63,1-4-63,4 0-59</inkml:trace>
          <inkml:trace contextRef="#ctx0" brushRef="#br0" timeOffset="207690.7821">3515 8379 426,'14'-11'0,"-1"1"44,1 5 7,4-6-21,-1 6-5,2-1 12,0 2-1,2-2 3,-2 2 4,0 2-3,-2 2-8,2 0-8,-2 0 3,1 8-7,-3 0-1,-4-1 0,1 4-7,-5 3-1,-6-2 5,3 4 0,-4 1 2,0-1-4,-4 8-5,-1-6 0,-7 3-3,5-2 1,-8-2 1,6 0 2,-5-2-3,0 0-2,6-2 2,-3-2 2,6 2 0,2 3-2,-1-5 1,1 4-2,-1-2-1,4 0-1,0 3-1,7-5 0,0 0-1,7-2 0,0 0 0,8 0-1,-3-4-1,6-1 0,0-3 0,8-1-33,0 0-12,2 0-30,-6-1-53,1-10-168</inkml:trace>
          <inkml:trace contextRef="#ctx0" brushRef="#br0" timeOffset="201094.528">116 7826 185,'-4'-2'0,"1"0"100,3 0-39,-4-2 0,3 0-11,-3 0-4,4 2-1,-2 2 5,1-2 4,-1 0-4,0-1-8,2 1-6,0 1-7,0-2-7,0 1-3,0 2-3,0 0-6,0 0-1,2 0-2,3 0-4,7 0 2,2 0 1,9 0 3,1-1-4,4 1 0,6 0 1,-3 0-4,6 0 2,-1-1 0,0-2-1,-3-1 0,4 2 0,-5-2-1,3 2-1,-2-2-1,-2 1 0,-5 0 3,-2 0-4,-5 3 2,-3-2-2,-6 2-23,-3 0-8,-5 0-7,-2 0-14,0 0-23,-2 0-42,-5 5 20,-7 3-49,-1-4-63</inkml:trace>
          <inkml:trace contextRef="#ctx0" brushRef="#br0" timeOffset="201997.1361">107 7461 427,'-3'-3'0,"3"1"93,0 0-42,0 2-3,0 0-9,5-4-1,9 2-2,8-4 4,6-1 0,6-1-13,6 3 4,2 1-7,-1-1-4,1 1-3,-4 2 0,0-4 0,0 2-1,-5 4-3,-5-2-4,-2 0-2,-4 2-3,-8 0-3,-2 0-2,-3 0 2,-6 4-2,1 4-58,-4 3-8,0 0-39,0 3-105,0-3-178</inkml:trace>
          <inkml:trace contextRef="#ctx0" brushRef="#br0" timeOffset="201442.3828">370 7569 386,'-10'-8'0,"1"6"111,2 1-56,2-1-5,2 0-14,-1 2 4,4 0-3,0 0-10,0 0-16,0 4-3,4 5 15,1 2 12,3 4-8,1 2-1,1 0-5,-1 4-3,1-4 0,-4 3-2,1 2 6,0 0-3,-1 0-2,1 1-3,-1 0-2,-3 2-1,-3-3-2,0 0-3,0 1-1,0-2-2,0-2-1,0 0-2,0-8 0,0 4 1,0-4-1,0-1-20,0 0-14,2-5-15,1 0-31,-3-1-37,0-2-78,0-2-73</inkml:trace>
          <inkml:trace contextRef="#ctx0" brushRef="#br0" timeOffset="203517.231">993 7713 407,'-12'-8'0,"5"2"48,0 0 5,0 0 3,4 4-3,1-3 8,2 4 5,0-1 1,4-2-20,8-2-20,10-2-15,6 2 5,6 1 8,5 0 9,6 3-10,0-2-6,-4 4-1,4-2-3,2 0-5,-6 2-2,3-2-2,1 0 0,-6 0 2,-1-4-5,1 6 1,-8-5-3,0 3 0,-7 2 0,-3 0-33,-4 0-20,-6 4-31,-6 5-54,-5 1-103,-4 3-108</inkml:trace>
          <inkml:trace contextRef="#ctx0" brushRef="#br0" timeOffset="203216.3052">1088 7389 314,'0'-8'0,"0"-3"100,0 0-40,2 2-12,2-6-2,4 0 4,1-2-3,6 2-9,4 0-10,4-4-10,6 4-3,1 4 4,4-1-1,3 4-2,-4 3-3,1 5-1,-8 0 7,-2 1-4,-5 15-1,-1 3-3,-4 7 4,-7 4 6,-1 4-7,-4 2-1,-2 4-2,0-3-4,-12 1-1,-3-2 3,-5 4-3,1-3 0,-1-1-1,2 0-1,-1 0-1,2 0-1,-4-4 2,4-1-4,1-1 0,1-1 2,-2-2-1,4-7-1,5 0 0,3-7 0,3-1 0,2-4-1,0 0 1,0-2-3,3-3 2,6 0 1,1-3 0,9 0 2,4 0-2,5-2 0,6-6-6,-3-5 3,2 3-1,0-1-3,-5-1 0,-1 5-2,-2-3-7,-3 1-8,-5 3-11,-4-1-9,-8 1-25,-5 4-43,0 0-20,-7 2-46,-5-4-80</inkml:trace>
          <inkml:trace contextRef="#ctx0" brushRef="#br0" timeOffset="206941.9302">2963 7863 644,'7'-7'0,"5"1"88,0 0-80,-2 2 2,1 0 0,1 4 15,3-2 3,1 0-8,-1 2-1,1 0-3,6 0 0,-6 0 0,7 0-5,-4-4-7,1 4-4,-2-1 0,-6 0-4,0 1-16,-9 0-32,-1 4-16,-2 4-34,0 8-6,0-4 2,-5 6-27,-4-1-15</inkml:trace>
          <inkml:trace contextRef="#ctx0" brushRef="#br0" timeOffset="208477.2243">4096 7633 332,'5'0'0,"1"0"37,7 0-5,3 0 20,7-2 3,1 2 2,4-2-11,3 0 2,2 2-10,3-4-13,1 2-2,-1-3-8,-1-3-3,-1 5 1,-1-3-4,-2 2-5,-6 2-4,-6 0 0,-5 2 0,-7 0-7,-1 0-19,-4 0-35,-2 6-29,0 0 13,-12 5 11,-2 0-46,0 1-76</inkml:trace>
          <inkml:trace contextRef="#ctx0" brushRef="#br0" timeOffset="208662.1809">4270 7832 487,'0'0'0,"1"4"44,3 0 14,6 4 18,-1-2-15,3-4-17,7 1-21,2-1 1,3 0 0,2-2-5,2 0-3,5 0-14,-2 0-1,5 0-1,2 0 0,1 0-88,-5 0-98,-1 0-155</inkml:trace>
          <inkml:trace contextRef="#ctx0" brushRef="#br0" timeOffset="205584.9363">1858 7951 99,'0'0'0,"0"0"36,0 0-2,0 2 21,0 6 33,-5 1 2,-2 0-14,0 3-11,4 5-9,-2 0-8,1-2 5,3 6-15,1-4-9,0 3-3,0 2-2,0-5-7,1 2 1,5-3-4,0-2-2,1-4 0,2 6-2,1-9-4,-1 1 2,0 1-3,-1-5 0,4 1 1,-1-5 1,3-5 7,1-5 2,3-5-3,2-1-7,-1-3-5,0-5 0,0-4 0,2-1-2,-2-1-3,-3 1-3,-1 0 1,-8 1-2,-1 4 0,-5 2-6,-1-3-7,-1 2 3,-8 2 8,-5 7-1,-2-4 3,-3 9 3,2 2 2,-5 1 2,1 4-1,-2 2 1,1 0 2,-2 8 0,1 0-1,1 6 0,3 5 0,3-2-2,2 2 2,4 0-3,5-3 3,-2 1 0,5-1 0,2-4-2,0 2 2,0 2-5,10-6-18,2 2-22,4-1-24,0 0-36,1 1-17,0-6-40,1 3-42</inkml:trace>
          <inkml:trace contextRef="#ctx0" brushRef="#br0" timeOffset="209317.4375">5315 7718 468,'-4'0'0,"3"0"54,1 0-52,0 0 2,6 0 7,8 0 24,7 0 26,5 0 9,9 0-19,5 0-23,0 0-4,6 0 0,-6 0-4,2 3-4,-2 1-2,-2-4 1,0 4-8,0 0-4,-3-3 2,-2 4-4,-4-4-1,-1 3 0,-7-4 0,-2 4-14,-9-4-16,-1 3-22,-2-3-35,-7 1-55,0-1-37,-4 0-67</inkml:trace>
          <inkml:trace contextRef="#ctx0" brushRef="#br0" timeOffset="209618.3811">5661 7496 533,'0'-2'0,"-1"2"54,1 2-51,0 6 13,-2 6 38,0 5 10,2 2-18,0-3-9,0 5-1,0 1 0,4 1-6,1 0-4,4-2-6,-6-1-4,0 6-6,4-4-3,-3-3-1,-1 0-4,1-1-1,1 0-2,2-4 2,-4 2-1,-1-5 0,0 0 3,-2-6-4,0 1-18,0 0-9,0-1-7,0 0-13,-4 1-17,-6 2-28,1-3-58,-3 0-53,2-7-92</inkml:trace>
          <inkml:trace contextRef="#ctx0" brushRef="#br0" timeOffset="210035.2879">5301 7303 389,'-2'-1'0,"2"-4"115,0 3-48,0 1-18,0-1-6,5 0 4,9 2-1,5 0 6,6 0-1,9 0-14,4 0-12,4 0-6,6 0-6,-4-2-1,6 0-3,-3 2-5,1-2-3,-1-2 1,2 1-3,-8 3-1,-2 0-25,-5 0-37,-10 7-51,-6 4-94,-15-1-90</inkml:trace>
        </inkml:traceGroup>
        <inkml:traceGroup>
          <inkml:annotationXML>
            <emma:emma xmlns:emma="http://www.w3.org/2003/04/emma" version="1.0">
              <emma:interpretation id="{06BB0B5C-D9AE-4311-A67F-DDEC47E3118E}" emma:medium="tactile" emma:mode="ink">
                <msink:context xmlns:msink="http://schemas.microsoft.com/ink/2010/main" type="inkWord" rotatedBoundingBox="7741,12347 11039,12228 11087,13558 7789,13677"/>
              </emma:interpretation>
              <emma:one-of disjunction-type="recognition" id="oneOf17">
                <emma:interpretation id="interp85" emma:lang="tr-TR" emma:confidence="0">
                  <emma:literal>'0,025</emma:literal>
                </emma:interpretation>
                <emma:interpretation id="interp86" emma:lang="tr-TR" emma:confidence="0">
                  <emma:literal>Zarız 5</emma:literal>
                </emma:interpretation>
                <emma:interpretation id="interp87" emma:lang="tr-TR" emma:confidence="0">
                  <emma:literal>To,025</emma:literal>
                </emma:interpretation>
                <emma:interpretation id="interp88" emma:lang="tr-TR" emma:confidence="0">
                  <emma:literal>*0,025</emma:literal>
                </emma:interpretation>
                <emma:interpretation id="interp89" emma:lang="tr-TR" emma:confidence="0">
                  <emma:literal>'0,02-5</emma:literal>
                </emma:interpretation>
              </emma:one-of>
            </emma:emma>
          </inkml:annotationXML>
          <inkml:trace contextRef="#ctx0" brushRef="#br0" timeOffset="212190.0253">7625 7717 585,'0'0'0,"5"0"130,-5 6-135,5 4 8,-3 1 12,0 9 7,-1 2-1,1 2-2,3-2 2,-3 5-1,3-6 0,1-1-2,-1-1-1,3-1-2,-1-6-1,0-4-3,0 0 0,0-4-4,2-3 3,-1-1-2,-1 0 6,7 0 1,3-9-3,4-4-7,2-4-3,4-4 0,-2 0-2,1-5 0,-2 1 3,-3 1-5,-1 0-9,-8-5 4,-1 5-2,-6 0-2,-5-2 2,0 10-4,-10-2 4,-4 6 5,-5 2 2,-4 6 0,-1 2 3,-4 2 0,2 0 3,-3 4-2,3 4-2,-2 3 0,6-4 0,3 3 1,3 0-1,2-2 0,4 0-1,1 2-4,4-1-9,2-2-7,1 2-14,2-1-12,0-2-9,3 2-22,4-1-29,5 2-34,1-3-75</inkml:trace>
          <inkml:trace contextRef="#ctx0" brushRef="#br0" timeOffset="212457.6843">8104 7969 563,'7'5'0,"0"2"55,2 7 14,-6-1 9,2-2-43,2 5-23,-3-7 6,-1 4 8,4-3 0,-3-1 1,-3 0-10,8-1-6,-4-2-9,2 2-1,0 1 0,-5-2 4,3-4-7,-3-1-15,-2 1-17,0 0-21,0 3-37,0-2-80,-4-4-42,-3 0-146</inkml:trace>
          <inkml:trace contextRef="#ctx0" brushRef="#br0" timeOffset="212905.7167">8353 7858 600,'0'0'0,"0"3"43,0 4-44,0 7 2,4-3 26,1 0 4,2 3-2,3-3 1,3 2 4,-3-2-7,0 1 3,1-3-4,3-2-7,-6 1-6,4 2-2,-3-2-7,0-2 3,-4 0-2,2-4-4,-4 0 1,1-2-1,-1 0 0,-1 0 2,5-8 5,0 1-4,0-7-2,0-1-1,-1 3 0,-2-6-2,3 1-4,0-1-4,-4-2-3,1 2-1,-1 0-6,-3-8 1,0 6-6,0-1 6,0 0-4,-3 3 1,-6 3 3,2-4 15,-2 10 1,-1-5 1,-2 4 2,-2 2 2,-3 0 2,3 2 7,-2 2 2,4 4-2,-3 0-7,3 0-3,-1 8-3,0 2 0,-3 0 1,2-1 0,2 4 0,-2-4-1,4 7 2,1-4-2,1 3-17,-1 0-16,5 0-37,1 0-38,3 3 3,0-6-33,0 4-21</inkml:trace>
          <inkml:trace contextRef="#ctx0" brushRef="#br0" timeOffset="213322.5239">8847 7763 568,'14'-15'0,"-1"7"47,5 1-5,-1-1-16,2 1-7,2 3 1,-2-1 1,-2 1 9,2 0-2,-3 4 1,-2 0-7,-2 0-5,-2 4-7,-1 5-2,-1 0 0,-4 2 4,-2 3-3,-2 2-2,0-2-3,0 5 2,-6-2-2,-1-1-2,-1 4 2,-4-2 3,1 3-3,-1-2 2,0 2-3,3-2-1,4 0 0,-5-1-2,3 4 0,2-4 5,1-3-5,3 4 0,1-4 0,0 0 0,3-2-1,6 1 1,6-5 1,1-2-1,5-2 1,1-2-1,4-3-13,2 0 3,-1-3-11,3-3-1,-2-5-1,1-2-13,-3 4-31,0-2-62,-5-4-47,-4 0-126</inkml:trace>
          <inkml:trace contextRef="#ctx0" brushRef="#br0" timeOffset="213661.2113">9463 7743 442,'-7'5'0,"2"6"0,-4 4-1,0 1 10,4-2 22,3 4-3,2-8-3,0 6 7,0-3 12,7-2 2,2 5-1,1-3-12,4 4 0,2-4-6,1 2-7,2-5-1,-2 4-4,3-3 1,0 5-4,-1-3 0,-3 0 1,-1 1 1,1-4-2,-6 2-2,3-3-3,-5-1-5,1 3-1,-2-3 2,-4 1-2,-1 3-1,1-2 0,-3 0-3,0-1 3,-10-1 0,-4 1 0,-5 1-15,-7 0-3,0-3-21,-7 0-17,-1 4-23,-3-3-52,1-6 1,7-2-65,-3 0-90</inkml:trace>
          <inkml:trace contextRef="#ctx0" brushRef="#br0" timeOffset="213830.5124">9620 7625 715,'19'-4'0,"-3"4"44,1 0-21,-1 0 8,-1 0-11,-1 0-15,4 0 1,-5 0-4,5 0 0,-1 4 1,-1 2-6,-3 0-132,-2 0-116</inkml:trace>
          <inkml:trace contextRef="#ctx0" brushRef="#br0" timeOffset="210984.4721">6502 7119 531,'8'-23'0,"8"4"52,1 1-33,4 2-1,5 2 8,3 2-5,-1 0-1,5 4 6,-2-1 4,-1 5-3,-1 4-4,-3 2-1,0 9-7,-4 7 1,-1 0-5,-2 8-5,-5 5 4,-4 3 3,3 0 3,-8 6-5,-4-3-1,1 1-3,-2 0-2,-2 0 1,-6-1-1,-4-3 3,-2 0 1,0 2-5,-5-2 2,-2 0-3,-1-1 5,1-3-5,0-1-1,4 0-1,0-5-1,6-4 0,1-3 0,6-5 0,4-1 1,0-4-1,0-3-4,6 0 1,7-2 3,5 0 0,6-2 0,2 0-4,5 0 4,2-2-5,0-4 3,-2 2 0,2-5-2,1 1-2,-2 3-1,-5-4-5,-3 3-5,-1-2-16,-9 0-17,0 7-26,-9-6-51,-3-1-24,-2-5-67</inkml:trace>
          <inkml:trace contextRef="#ctx0" brushRef="#br0" timeOffset="211238.4869">6656 7431 699,'0'-6'0,"0"4"53,0 1-33,0-1-3,0-2 14,3-1 5,2-3-2,8 2-8,-1-2-6,0 2 1,7-2 6,2 3-2,3 0-4,3-1-6,6 4-13,2 0-2,5 2 0,3 0-3,-5 0 3,4 6 0,-8 4-55,-1 3-18,-5 0-36,-4 4-89,-3-4-98</inkml:trace>
        </inkml:traceGroup>
        <inkml:traceGroup>
          <inkml:annotationXML>
            <emma:emma xmlns:emma="http://www.w3.org/2003/04/emma" version="1.0">
              <emma:interpretation id="{8099C48C-F4FC-4334-A314-9E12457A0640}" emma:medium="tactile" emma:mode="ink">
                <msink:context xmlns:msink="http://schemas.microsoft.com/ink/2010/main" type="inkWord" rotatedBoundingBox="12038,12688 12862,12658 12874,12969 12049,12998"/>
              </emma:interpretation>
              <emma:one-of disjunction-type="recognition" id="oneOf18">
                <emma:interpretation id="interp90" emma:lang="tr-TR" emma:confidence="0">
                  <emma:literal>=</emma:literal>
                </emma:interpretation>
                <emma:interpretation id="interp91" emma:lang="tr-TR" emma:confidence="0">
                  <emma:literal>€</emma:literal>
                </emma:interpretation>
                <emma:interpretation id="interp92" emma:lang="tr-TR" emma:confidence="0">
                  <emma:literal>#O</emma:literal>
                </emma:interpretation>
                <emma:interpretation id="interp93" emma:lang="tr-TR" emma:confidence="0">
                  <emma:literal>#o</emma:literal>
                </emma:interpretation>
                <emma:interpretation id="interp94" emma:lang="tr-TR" emma:confidence="0">
                  <emma:literal>NE</emma:literal>
                </emma:interpretation>
              </emma:one-of>
            </emma:emma>
          </inkml:annotationXML>
          <inkml:trace contextRef="#ctx0" brushRef="#br0" timeOffset="215480.8893">10795 7357 325,'2'-4'0,"2"1"68,1-1-47,5-1 11,2 4 24,4-2 1,5 1-9,5-1 7,5 3-5,3-3-11,6 1-10,3 0-3,2 2-5,6-2-1,-8 1-8,2-1-6,-4 2 2,1 0-7,-6 0 2,-3 0-2,-2 0-1,-5 0 0,-2 0 2,-8 0-2,-4 0 0,-1 0-29,-6 0-23,-4 0-31,1 0-42,-2 3-25,0-1-82</inkml:trace>
          <inkml:trace contextRef="#ctx0" brushRef="#br0" timeOffset="215766.1442">11000 7584 397,'0'2'0,"7"3"12,-2-1 14,10-2 27,3 0 19,9 0 1,3 0 0,6 0-20,2-2-15,2 0-6,0 0-12,0-4-6,-2 2-2,0 0-4,-2 2-4,-1 0-1,-2 0-1,-4 0-4,4 0 0,-6 0-16,-2 2-40,-8 5-73,-3-1-68,-5-4-118</inkml:trace>
        </inkml:traceGroup>
        <inkml:traceGroup>
          <inkml:annotationXML>
            <emma:emma xmlns:emma="http://www.w3.org/2003/04/emma" version="1.0">
              <emma:interpretation id="{B0ECBE17-1E49-4107-83A1-83A80BFA79CC}" emma:medium="tactile" emma:mode="ink">
                <msink:context xmlns:msink="http://schemas.microsoft.com/ink/2010/main" type="inkWord" rotatedBoundingBox="13324,12295 16052,12197 16081,13002 13353,13101"/>
              </emma:interpretation>
              <emma:one-of disjunction-type="recognition" id="oneOf19">
                <emma:interpretation id="interp95" emma:lang="tr-TR" emma:confidence="0">
                  <emma:literal>TL1,96</emma:literal>
                </emma:interpretation>
                <emma:interpretation id="interp96" emma:lang="tr-TR" emma:confidence="0">
                  <emma:literal>TL 1,96</emma:literal>
                </emma:interpretation>
                <emma:interpretation id="interp97" emma:lang="tr-TR" emma:confidence="0">
                  <emma:literal>TL196</emma:literal>
                </emma:interpretation>
                <emma:interpretation id="interp98" emma:lang="tr-TR" emma:confidence="0">
                  <emma:literal>TL 196</emma:literal>
                </emma:interpretation>
                <emma:interpretation id="interp99" emma:lang="tr-TR" emma:confidence="0">
                  <emma:literal>TL1996</emma:literal>
                </emma:interpretation>
              </emma:one-of>
            </emma:emma>
          </inkml:annotationXML>
          <inkml:trace contextRef="#ctx0" brushRef="#br0" timeOffset="294583.6166">13265 7445 17,'-2'0'0,"2"0"15,0 0-15,0 0 0,0 0 14,0 0 9,0 0-7,0 0 8,0-3-4,-3 2-11,3 1 0,0 0-2,-2 0-1,2 0-3,0 0 1,-2-2 0,1 2 0,-3-2 6,1 0 7,1-2 28,2 2 6,-2 0-12,2 0-7,0 2-5,0-2-8,-2 1-1,2 1-2,0 0-6,0 0 0,0 0-4,0-2-1,0 2 7,0 0 8,0 0-1,0 0-1,2 0 2,-2 0-1,0 0 2,0-2 1,2 0 2,3-3-3,5-1-1,-4-4-3,6 1 1,-5-4-3,5-1-2,0 1-1,-2-1-3,6-4-5,-2 1 2,-2-4-2,3 3-1,3-5-1,-4 0 4,-2-1-6,2 2 0,-2 1 0,-4-2 2,4 0-2,-5 1 0,2 1 5,-4-2-5,0 3 5,-1 4-3,3-2-4,-2 6 1,-5-5 8,0 6 3,0 1 1,0-1-3,0 3 1,2 2-4,-1-1-1,1 4 2,-2 1-2,0-1 2,0 3 5,0 0-4,2 0-4,-2 0-3,0 0 0,0 5-13,0 6 10,0 2 6,0 4 2,0 0-2,0 6 4,0-1-7,0 1 0,0 2 8,0 1-3,0-1 2,0 3-2,0 0 6,0 0 1,0 4-3,-2-2 3,-1 3-2,-1-1-3,-1-2 1,-2 0 0,5-4 0,1-1-6,-1-1 1,2-5-5,-2 0 3,2 0 1,0-6-3,0 1 2,0-3-1,0-2 0,2 3 1,-2-3-1,0 0 2,0-1-2,0-4 0,0-1-7,0 1-2,0-4 0,0 0-6,0 2-9,0-2-8,0 0-16,2 0-15,1-2-41,6-2-43,-2-4-98,1-3-20</inkml:trace>
          <inkml:trace contextRef="#ctx0" brushRef="#br0" timeOffset="294942.971">13703 7540 711,'0'0'0,"0"0"39,0 0-39,5 0 0,-2 0 15,1 0 16,-1 2 1,6 2-2,-4 4-4,0-4-3,4 3 2,-4 0-6,-1-1-10,1 4-4,2-5-2,-5 1 0,-1 1-1,3 1 1,-4-4-3,1-1 0,-1-3-15,0 0-16,0 0-16,0 2-19,-1-2-42,1 0-52,-2 0-125</inkml:trace>
          <inkml:trace contextRef="#ctx0" brushRef="#br0" timeOffset="295834.7283">14286 7056 73,'-5'-13'0,"-6"1"72,3 0-22,-6 0 13,-2-1-7,-1 0-5,5 1-13,-4-1-1,1 3-1,-3 1-3,3 1 7,3-3-2,-4 3 4,2 2-10,-1-1 2,6 4 5,0 1 0,4 2-9,0 0-3,-5 0-9,5 4-4,-4 4-6,0 4-1,2 4 0,-1 0 0,2 3 0,1-3 1,2 4 0,-2-1-2,3-2-1,0 3 1,-1-4-1,1 2-2,0-4 2,1-1-3,1-4 0,0 5-2,0-7 0,0 1-2,3 0 2,2-5-3,0 0 2,6-3-1,3 0 0,-1 0 0,6-10-8,6 0-5,-5-3-9,3-2-3,-2-2 4,-4 3 2,0-2-6,-1 3-11,-1 2 8,-2-1 15,-1 4 8,-7 1 4,0 3 5,-1 2-2,-1 1 0,-1 1 3,-2 0 12,0 0 9,1 0-1,-1 0-2,0 0-5,0 0-2,0 0-2,0 0 2,2 5 2,-2 2-4,2 1 7,-2 6-2,0-3 0,3 6-6,-3-1 1,7 6-2,-7-1 2,0 4-1,0-2-2,0 3 1,-5-1 1,0 3-6,3-1 4,-1-1-2,-1 0-1,-1-1 3,2 1-1,-1-1 1,2 1-1,-1-2-3,0 0-1,-3-7-1,3 4-3,1-2 0,0-5 2,2-3-2,-1-1 1,1-5-1,0-3 0,0 0-21,0-2 0,0 0-6,0 0-3,0 0-6,3 0-14,1-9-33,8-7-81,-2-2-61,4-3-57</inkml:trace>
          <inkml:trace contextRef="#ctx0" brushRef="#br0" timeOffset="296397.186">14743 6977 418,'-2'-4'0,"2"2"46,0 0-9,0 2 9,0 0 4,0 0-7,0 0-20,-5 8-6,-5 3 14,3 10 18,-7 1-12,5 3-7,-3 8-3,-4-3-8,4 3-4,-3-1 2,1 4 0,4-2 0,-1 4-3,-1-5-2,7-3 0,1 2-2,3 1-1,-1-5-1,2-4-2,0-2-2,0-6 0,2 3-2,3-6-2,5 3 0,-1-7 0,-4-4 1,7 1-1,0 0 0,0-4 2,7 0-1,1-2-1,-3 0 1,0 0-2,2-5-3,-3-3 3,1-2-3,-1 1 2,-6-1 0,2 1 1,-5-2 2,0-3-2,-4 1 1,-1 0 0,-2-2-2,0 0 3,-5 0-1,-4-3 0,-8 6 0,7-4 0,-8 5 0,1-2 10,0 3-6,-2 1 1,1 0-4,1 1-2,1 6-2,4 2-11,-1 0-17,-1 7-14,3 6-40,-1 5-78,0 0-125</inkml:trace>
          <inkml:trace contextRef="#ctx0" brushRef="#br0" timeOffset="220386.2642">12088 7145 272,'0'-2'0,"0"2"176,0-3-110,0 2-7,2-1-8,8 0 6,1 1 6,6 1-10,5 0-8,8 0-4,3 0-10,1 0-3,8 0-10,-2 0-3,-2 0-3,0 0 1,0 0-2,-2 0-1,-3 0-6,-2-3 1,-1 1-4,-8 2-1,-3 0 0,-8 0 0,-3 6-65,-8 4-19,0-1-68,-3 9-89,-11-10-174</inkml:trace>
          <inkml:trace contextRef="#ctx0" brushRef="#br0" timeOffset="219491.6781">12161 7529 340,'-4'0'0,"4"0"26,-1-1-6,1-1 26,0 2 12,0-2 3,0 2-9,0 0-10,0 0-7,0-3-4,1 2 1,3 1 0,-1-2-11,4 0-6,5 2 5,6-3 4,2 3-3,10-1-3,1 1-5,5-2-3,4 0 0,5 1-1,-3-2-2,-3 0-3,0 1 1,-3 0-3,-7 1 0,1 1-2,-8 0 0,2 0 0,1 0 0,-5 0 1,-2 1-2,-1 3-8,-7-1-14,1 0-10,-6-2-10,-3 1-16,-2 0-40,0-1-22,0 2-31,0-3-52</inkml:trace>
          <inkml:trace contextRef="#ctx0" brushRef="#br0" timeOffset="219823.8403">12439 7386 441,'0'-3'0,"0"1"57,0 2-47,0 0 12,0 0 23,0-2 21,0 2-9,0 0-26,2 4-12,3 4 14,1 2 7,2 5-11,-1-2-5,0 0-4,-2 3-2,0-2-4,-3 4-2,2-1 0,-1-3 0,2 3-2,-3-1 1,0-3-7,-1 3 3,1-4-6,-2 5 1,0-2-1,2 4 1,0-6-2,-2 5 0,1-8 0,5 4 0,-3-6-19,1-1-12,1-2-17,2 0-23,-4 0-55,1-5-69,-4 0-103</inkml:trace>
        </inkml:traceGroup>
        <inkml:traceGroup>
          <inkml:annotationXML>
            <emma:emma xmlns:emma="http://www.w3.org/2003/04/emma" version="1.0">
              <emma:interpretation id="{946281AF-9EB8-4CE1-A756-605F516921DF}" emma:medium="tactile" emma:mode="ink">
                <msink:context xmlns:msink="http://schemas.microsoft.com/ink/2010/main" type="inkWord" rotatedBoundingBox="16828,11989 18182,11940 18217,12911 16863,12960"/>
              </emma:interpretation>
              <emma:one-of disjunction-type="recognition" id="oneOf20">
                <emma:interpretation id="interp100" emma:lang="tr-TR" emma:confidence="0">
                  <emma:literal>(z</emma:literal>
                </emma:interpretation>
                <emma:interpretation id="interp101" emma:lang="tr-TR" emma:confidence="0">
                  <emma:literal>(Z</emma:literal>
                </emma:interpretation>
                <emma:interpretation id="interp102" emma:lang="tr-TR" emma:confidence="0">
                  <emma:literal>ez</emma:literal>
                </emma:interpretation>
                <emma:interpretation id="interp103" emma:lang="tr-TR" emma:confidence="0">
                  <emma:literal>iz</emma:literal>
                </emma:interpretation>
                <emma:interpretation id="interp104" emma:lang="tr-TR" emma:confidence="0">
                  <emma:literal>[z</emma:literal>
                </emma:interpretation>
              </emma:one-of>
            </emma:emma>
          </inkml:annotationXML>
          <inkml:trace contextRef="#ctx0" brushRef="#br0" timeOffset="297446.4476">15847 6651 206,'0'-10'0,"-5"3"118,3 1-71,-3 4-1,-2 2-2,-3 0 5,-4 2 11,-5 10-2,1 1-6,-1 7-3,4 5-13,-4 1-4,1 4-3,5 5 1,-3 2-1,2 3-4,7 7-3,-1 4 4,2 4-5,1 1-1,0 0-4,2 1 0,-3-3-7,6-1-1,0-7-1,0-4-3,0-5-2,9-5 1,1-4-3,3-4 0,0 0 2,5-6-2,-3 3 0,8-8 0,1-2-1,0-9-35,4 2-8,1-4-45,2 0-97,-1-6-113</inkml:trace>
          <inkml:trace contextRef="#ctx0" brushRef="#br0" timeOffset="298274.8513">16126 6900 347,'0'-11'0,"0"5"157,0-2-116,0 0 0,0 0 3,0 3-3,7 1-13,1-5-1,10 4-6,2-1-3,6 0 5,7 2-2,-2 2 3,4 2-2,-4 0-4,5 3-6,-3 6 0,2 2-2,-7 6 2,1-2-6,-5 4 4,-5-1-5,-3 2-2,-4 0 2,-3 3 2,-4-2-2,-5 2-1,0 1-3,0-1 2,-9 6 0,-5-3-1,-6 0 1,-3 2-1,-3-1 0,-3 1 4,1-2-4,0 0 4,2 1-2,2-2 1,5-4 0,5-3-5,4 0 0,5 0 0,1-5 1,4 0-2,0-1 1,4-3 0,4-2-1,8 1 1,1-3 0,6-4 2,4-1-2,3 0 0,4 0 0,6-1 0,2-4-4,3-4-6,-5-1-5,-6 1-7,-3-1-6,-8 1-25,-2-2-27,-9-1-42,-2 4-55,-6 0-52</inkml:trace>
          <inkml:trace contextRef="#ctx0" brushRef="#br0" timeOffset="298573.1802">16224 7148 371,'-8'-8'0,"4"3"148,2 4-93,1-2 9,1 1-1,0 0 1,1-1-8,10-1-21,6 3-12,7-3 11,14-1 3,7 0-7,7 1-8,7 4-5,0-4-2,-2 4-4,-1 0-2,-5-1-7,-2 1-2,-4 0 0,-5 0 1,-4 0-29,-3 3-36,-2 3-47,-7-1-117,-3 0-159</inkml:trace>
        </inkml:traceGroup>
        <inkml:traceGroup>
          <inkml:annotationXML>
            <emma:emma xmlns:emma="http://www.w3.org/2003/04/emma" version="1.0">
              <emma:interpretation id="{875B7D7B-2F33-4067-BDA7-8933A045BA01}" emma:medium="tactile" emma:mode="ink">
                <msink:context xmlns:msink="http://schemas.microsoft.com/ink/2010/main" type="inkWord" rotatedBoundingBox="18624,12060 23801,11872 23843,13043 18666,13230"/>
              </emma:interpretation>
              <emma:one-of disjunction-type="recognition" id="oneOf21">
                <emma:interpretation id="interp105" emma:lang="tr-TR" emma:confidence="0">
                  <emma:literal>tablosundan)</emma:literal>
                </emma:interpretation>
                <emma:interpretation id="interp106" emma:lang="tr-TR" emma:confidence="0">
                  <emma:literal>tablosundan/</emma:literal>
                </emma:interpretation>
                <emma:interpretation id="interp107" emma:lang="tr-TR" emma:confidence="0">
                  <emma:literal>tablosundan}</emma:literal>
                </emma:interpretation>
                <emma:interpretation id="interp108" emma:lang="tr-TR" emma:confidence="0">
                  <emma:literal>tablosunda.)</emma:literal>
                </emma:interpretation>
                <emma:interpretation id="interp109" emma:lang="tr-TR" emma:confidence="0">
                  <emma:literal>tablosunda,)</emma:literal>
                </emma:interpretation>
              </emma:one-of>
            </emma:emma>
          </inkml:annotationXML>
          <inkml:trace contextRef="#ctx0" brushRef="#br0" timeOffset="299589.326">17591 6709 223,'0'-8'0,"0"5"89,0 3-40,0 0-5,0 0-11,0 10 4,0 6 32,-1 6 8,-1 5-10,-3 7-12,3 4-15,0 0-4,2 5-4,0-2-6,0-1-8,0-4-6,4 2 2,3-4 2,0-3-3,1 1 0,-1-2-2,0 1-1,2-1 0,-2-2-6,-2-3-1,0-1 0,-1 0-4,-3-3 2,1 1-1,-2-4 0,0-1 0,0-4-12,0 0-4,-3-1-14,-3-1-21,-1 0-28,-1-3-40,1 4-47,-3-11-62</inkml:trace>
          <inkml:trace contextRef="#ctx0" brushRef="#br0" timeOffset="299901.7872">17398 7190 476,'8'0'0,"6"0"71,5 4-64,2 2 18,1-3 30,3 2-5,-1-1-10,2-2 2,3 2-4,2-2-10,2 0-4,2 0-14,1-2-4,-3 0-2,0 0-1,-4 0-4,-8 4-7,0-2-26,-7 3-21,-4 2-19,-1 1-6,-4 4-25,0-1-16,-1 4-33,1-8-30</inkml:trace>
          <inkml:trace contextRef="#ctx0" brushRef="#br0" timeOffset="300417.3775">18126 7264 124,'0'-8'0,"-3"0"24,-2 6-15,-4-2 7,-1 1 22,-4 3 26,2 0 17,-4 0-8,2 0-7,-1 3-7,2 3-4,-2-2-1,3 4-5,0-1-5,-2 1-10,3 3-9,3 0-1,1-1-9,0 3-5,0-1-1,4-1-3,1 1-3,0 0 1,2 2 0,0-4-2,0 2 0,0 1-1,0-7-1,5 1 0,4-1 0,-2-2-2,3 1 0,-1-5-2,3 0-1,5 0-1,-1-5-7,6-5-5,-3-3-13,2-4-9,0 4-3,-4-6 9,1 4 18,-6 0 9,2-2 5,-2 0-4,-2 4-14,-1-4 6,-1 8 14,3 3 0,-11 0 14,3 6 12,-1 0-5,-2 0 4,0 2 7,3 6 6,-1 0-6,0 2-5,5 4-4,-5-5-3,4 1-1,0 4 3,1-4-6,1 3 0,1-2-5,0-1-5,1 2 2,-1-6-4,1 2 1,-3 4-3,0-7-1,0 1-1,0-3 0,-2-3 0,2 4-23,-2-2-8,0 0-8,0-2-11,-3 0-24,-2 0-23,0-2-32,0-5-93,0-8-54</inkml:trace>
          <inkml:trace contextRef="#ctx0" brushRef="#br0" timeOffset="300997.0526">18441 6777 568,'0'0'0,"0"2"90,0 11-96,-2 6 12,-3 4 41,4 7 3,-3 3-7,4 7-1,0 0-4,0 5-4,9 0-8,-6 4-6,1-3-2,-1-4-5,-1-2-2,1-7-4,3 1-3,-6-2-2,1-10-1,1 0 0,-2-6-2,2-3 2,-2-2 2,3-3-2,-1-4 0,-2-2-1,2-2 0,-1 0 0,3 0-17,-2 0 8,1-4 2,6-10 3,3 0-5,5-8-5,2 0 1,0-2 1,0-2 2,-3 5 1,-8-3-1,3 8 8,-6 4 3,0 7 1,-3 3 3,-2 2 2,5 0-2,-3 0-3,-2 0 1,3 2 0,3 3 3,-1 3 4,2 4 1,1-4-4,1 2 0,0 2-2,-2-1 0,-2 1 1,-2-2 2,4 0-1,0 0-1,-5-2-1,-1 4-2,3 1-1,-2-4-1,-2 1 0,0 2 0,0-7 0,0 1 0,0-3-1,-4-1 0,2 2 2,2 2-2,0-4 3,0 2-5,-1 0-2,-4-1-8,-6-1 2,-3 2-2,-3-2-5,-2 0-5,-2-2-6,-3 2 4,3-2 3,-1 0 3,1 0 2,4-4 4,-1-2-8,3 0-2,8-3-15,-2-3-19,4 2-23,5-8-33,0 2-30,5-6-39</inkml:trace>
          <inkml:trace contextRef="#ctx0" brushRef="#br0" timeOffset="301340.7635">18945 6798 433,'3'0'0,"-3"3"84,0 14-26,0 1 19,0 5-17,0 4 2,0 1-13,0 4-8,0-1-1,2 3-4,-2 2-9,2-2-7,-2 0-2,0 1-3,1-1-2,1-2-3,2 2-1,-1-4 1,2 1-2,-1-1-3,-4-6 0,2 0-3,-1 0-1,1-6 0,0 1 0,-1-4 0,-1-5-1,0 3 0,0-2-24,0-2-3,-3-4-7,1 0-16,1 3-27,-1-6-53,2-2-52,0 0-38,0-4-100</inkml:trace>
          <inkml:trace contextRef="#ctx0" brushRef="#br0" timeOffset="301654.3911">19113 7375 471,'0'0'0,"0"0"64,0 0-61,0 0 9,0 6 26,0 0 21,3 4-1,4 2-19,3-1-8,1-2 0,3 3-10,0-3 4,3-1-8,0-3 1,0-3-9,1 2-2,-1-4 4,0 0-2,-1 0-1,1 0-7,-3-2 3,2-4 2,-1-3-3,-1-4-1,-4-1 2,1 0-5,-4-4-1,-2 6 4,-5-4 2,0 3-2,0 1 0,-2-1-1,-8 1 4,-4 2-2,-3 2 2,-6 1-3,1 3 0,-6-2 1,0 6-6,-6 0 5,1 8-4,5 3-22,-1 3-28,3 2-40,7 0-82,3-4-105</inkml:trace>
          <inkml:trace contextRef="#ctx0" brushRef="#br0" timeOffset="302544.9552">19898 7154 341,'0'-4'0,"-1"0"91,-1 3-48,-7-1-16,1 2-2,-4 0 4,-4 0-1,-1 0 6,-1 0-3,-1 5-6,2 1-4,-4 0-2,0 7 0,-1-4-2,1 1-3,2 1-3,4 0 2,1-3-4,3 0 0,6-3-5,-2 2-2,4-1-2,3 2 0,0-2 0,5-1-1,5 1 2,6-2 0,1 1 1,6-1 2,-1-2-3,-1 2 2,3-2-1,-3 1-2,0 3 0,-7-1 4,-4 2-2,-3 3 1,0-3 0,-2 1 1,-3 2-2,1-1 3,1 2 2,-4 0-1,0-3 0,0 0-1,0 4 0,0-7-2,0 1-2,-4 1 1,-1 3-3,-9-3 1,6 1 0,-8-2 5,0-3-5,3 1 6,-7 0-6,5-2 0,1 1 4,-3 1-6,1-4 4,2 0-4,4 0-3,1 0-8,2 0-5,7 0-11,-1 0-14,1-4-26,0-1-19,5-3-33,10 1-29,1-5-25</inkml:trace>
          <inkml:trace contextRef="#ctx0" brushRef="#br0" timeOffset="303078.6496">20084 7224 351,'1'-2'0,"1"-2"153,0 4-112,-2 0 1,1 0 19,-1 6 4,2 0-8,0 3-10,1 4-9,-3 2-8,2 2-5,2 2 0,-3 0-2,5 0-6,0-3-5,3 5 2,-4-8-5,6 7 0,-6-8-1,2 4 1,1-5-6,-2-3 3,2 1-3,1-4-3,0-2 0,1 2 1,4-2-1,-4 0 0,4-3 0,5 0-10,0 0 2,0-3-14,0-5 2,2 0-13,0-5-13,0-4-7,-2-2-37,-2-2 1,-2 3 2,-6-6 2,-2 6-6,-2-1-6,-1-2-12,-1 1-3,-3 5 73,0 1 41,0 5 40,-2 4 54,-1-1-7,-1 0-3,3 4-3,-3 0-11,-1 0 0,5 0-6,-2 2-20,1 0-17,-1 4-10,0 8 0,2-3 8,0 6-3,0 1-2,0 0 0,2 1-3,3 0-1,0-2-2,0 2-1,-1 1-2,6-2-5,-5 3-5,4-2 3,2-2-3,-5-2-2,1-3-1,-1-1 0,-3-3 0,6 5-19,-2-7-18,-2 3-13,3-2-29,-2-3-51,2-2-34,-1 0-69</inkml:trace>
          <inkml:trace contextRef="#ctx0" brushRef="#br0" timeOffset="303453.6362">20700 7403 489,'-2'10'0,"-2"-1"9,3 4-1,-3-4 9,4-3 8,0-2 8,0-4 6,0 2 8,4-2 1,-1 0-11,-3 0-2,2 0-11,0 0-5,3 0-5,2-4-6,0-3-3,3-3-4,-3-3-2,5 0 2,-7-5 1,7 2-2,-1-4 0,1 2 0,-2-1-10,2-2 4,2-6-1,-2 3-3,2 0-4,0 5 6,-4 2 1,-1 7 6,-4 7 2,0 2 12,-3 1-5,3 0-3,1 1 3,-3 6 5,6 1 0,-4 7 2,-2-2 0,6 5 0,-4 0 4,0 3-5,4 1-8,0-2-1,-2 0 0,3-2-3,4 2-1,-5-2-1,6 2 0,-1-6 3,-2-2-3,0-1 0,0-3-17,-5-3-12,-3 1-10,1-6-27,0 0-43,0 0-21,-1-4-39,1-7-110</inkml:trace>
          <inkml:trace contextRef="#ctx0" brushRef="#br0" timeOffset="315469.9789">21380 6775 112,'0'-2'0,"0"0"14,2-2-14,-1 2 0,1-3 3,3 2 2,-3 0 1,-2 0 1,3 3 4,-3 0-4,0 0 1,0 0-5,0 0 0,0 0 0,0 0-1,0 0 3,0 0 1,0 0 0,0 0 9,0 0 13,0 0 30,0 0-23,0 0-17,-1 0-9,1 0-2,0 0-4,0 0 1,0 0 0,0 0 10,0 0 6,1 0-8,-1-2-7,0 2-2,0 0-1,0 0 1,0 0 2,0 0 2,0 0 2,0 0 7,0 0 5,0 0 3,0 0 0,0 0-3,0 0 1,0 0 0,0 0 0,0-2 0,-1 2-3,1 0 1,0 0-3,0-1 2,0 1-1,0 0-2,0 0-1,0 0 0,0 0-2,0 0-1,0 0-3,0 0-5,0-3-1,0 3-2,0 0-2,0 3-7,0 5 5,0 1 6,0 5 10,0 1-5,0 2-1,0 2 1,0 1 2,0-1 1,0 3 1,0 2-3,1 0 1,3-1-1,-2 3-1,3 1-3,0-3 1,-2 3-2,-1-1 0,2-3-1,-3-1 1,3-3-3,1 0 1,-3-6-1,-1 4 0,-1-6 1,0-3-1,0 2 1,0-3 2,0 4-2,0-1 0,0-3 0,-1-1 0,-1 3-1,0 3-1,-1-3 0,1-1 2,2 1-2,0-2 0,0-1 0,0 1 0,0-4 1,0 0-1,0 0-1,0-2 1,0-1-2,0 3 1,0-3-2,0 0 1,0 0 2,0 0 0,0 0-1,0 0 1,0 2-2,0-2 1,0 0 1,0 0 0,0 0-3,0 2 2,0-2 1,0 0 0,0 0 0,0 0 3,0 0-1,0 0 0,0 0 0,0 0 0,0 0-1,0 0 1,0 0-1,0 0-1,0 0 0,0-5-2,0-1-2,0-3-2,0 4 1,0-5 2,0 1 0,0 1-2,0-2-6,0-3 3,-2 1-6,1 2-3,-3-2 5,2 3 4,1 2 5,-1-3 2,-3 6 1,3-2 0,2 2-3,-2-1 1,1 2 0,1-1 0,-2 0-1,0 0 1,0 0 1,2 4 1,0-2 0,-1 0 0,1 0 0,0-2 0,-2-1 1,0 1-2,-5-3 2,4 3-1,3 0 0,-5-1-8,1-1 4,-5 1-2,3 0 3,-3 0 3,2 1 0,-5-1 0,3 3-2,-3-1 3,5 0 5,-5 1-1,2-1 0,-2 3-2,3 0 1,-1 0 1,1 0-2,-5 3 1,4 1 1,-1 2-2,-3-1 4,4 3-3,1-1 1,-1 3-5,1-1 0,4 3 6,-5 0-2,6 2-1,1 2 2,3 4-1,0-2 2,0 1-1,0 2 1,0-2 1,0-2-6,0 1 4,2-3-1,-1 0-1,-1-2-2,0-5 1,2 2-3,-2-2 2,2-4 0,-2 1-1,2-3 0,1 0-2,0-1 1,1-1 0,1 0 2,5 0 0,1 0 1,4 0 0,3 0 3,1 0-2,0-3-5,2 1 4,-2-2-1,-4 1 0,4 1-1,0-4 0,-3 2 0,-2 0-1,-2 0-16,0 0-6,-5 3-17,3-2-13,-3 1-35,0-4-41,3 1-43,-3-4-94</inkml:trace>
          <inkml:trace contextRef="#ctx0" brushRef="#br0" timeOffset="316253.4051">21700 7355 188,'7'0'0,"5"-2"37,-3-1-11,3-2 8,-2 0-2,1 0 10,1-1-8,1-1 1,0-2-6,0 1-1,3-2-5,-7 1-2,3-1-5,-7 3-1,-2 0-6,-1-3-4,-2 0 0,0 2 0,0-4-5,0 2 0,-2 1 7,-3-2-3,-3 3 1,-3 2 6,-4 1 10,3 1 4,-6 1-6,-1-1-4,0 4 3,-5 0 6,1 0-4,3 0 0,-3 0-6,4 3-1,2 1 2,1 1 1,6 1-2,-1 2-4,6 7-4,-2-4-3,4 3 1,-1-3 5,4 4-2,-3 1 0,1-4-1,2 1-2,0-1-1,0-1-2,0-2 3,2 1 0,3-4-2,-1 3 1,4-4 1,-3 1-2,1 2-1,2-1 1,-1-2 1,7-4-3,0 2 0,-2-3 3,4 0 0,3 0-1,-4 0-4,4-1-9,0-4 0,0-3-4,0-2-4,-1 0-2,-1 0-8,-5-1-5,2-6 3,0 7-5,-9-3 12,-2-2 17,-1 5 1,-2 3 6,0-3 0,0 6 8,0-3 10,0 7 6,0-2-7,0 0-4,0 2-2,0 0 4,0 0-2,0 0 3,0 0-7,0 0-1,0 0 2,0 0-5,0 0 1,0 0-4,4 0-4,-1 4 4,-1 5 19,1 3-3,1-2 2,-3 2-5,6 1-4,-3-1-3,-1 1-4,3-1 1,0-4 2,0-2-4,-1 1-4,-2-1 2,6 0 0,-6-1 0,1-4-2,-1 1-7,3 3-10,-5-4-10,4 1-12,2-2-13,5 0-40,1-2-44,-3-6-33,7-2-67</inkml:trace>
          <inkml:trace contextRef="#ctx0" brushRef="#br0" timeOffset="316644.012">22089 7303 474,'0'2'0,"0"1"86,0 4-67,-3 0 11,-2 0 3,5-3 3,0 3 1,0-4-8,0 0-2,0 1 0,0-1-4,0 1 0,3-2-7,2 0-7,-1 2-5,-1-2 0,1-2-2,-3 0 0,8 0 1,-4 0 1,2-4 3,2-2-1,-4-1-3,-1-2-2,2 0 0,1-3-1,-1 0 0,2 1-10,-1-2 0,0 2 1,0-2 0,-2-3 5,-3 6 3,0 2 0,-1 2 1,1 6 0,-2 0 3,4 0-2,-4 0 0,0 0-1,0 0 0,0 0-12,3 4 8,4 6 5,-4-2 1,6 8 0,-2-5-1,5 2 2,-2 2-1,3-4-1,0 1-1,-2-3 0,3-1 2,-2 1-1,-4-3 0,-1-3-1,-1 1 0,-5-2-7,1 2-15,-2-4-32,0 2-15,0 1-16,0-2-2,-9 3-16,2-1-13,-1-3-41</inkml:trace>
          <inkml:trace contextRef="#ctx0" brushRef="#br0" timeOffset="317035.9833">22444 6626 198,'5'26'0,"1"5"325,-1 10-255,0 6-16,5 2-4,-5 4-7,-1 4 1,5 1 1,-2 1 3,3-4-14,0 3-5,6-2-4,-2-3-2,-4-4 0,2-6-6,-5-3-7,2-4-3,-6-2-4,-1-6-1,-2-1 0,0-3-1,0-2-2,-9-1-3,-3-4-18,-5-2-4,-2-1-14,-9 0-26,-5 2-52,-1 0-111,4-6-120</inkml:trace>
        </inkml:traceGroup>
      </inkml:traceGroup>
      <inkml:traceGroup>
        <inkml:annotationXML>
          <emma:emma xmlns:emma="http://www.w3.org/2003/04/emma" version="1.0">
            <emma:interpretation id="{357ED329-AAB9-4FF9-8C7D-DA57EF9D8A2F}" emma:medium="tactile" emma:mode="ink">
              <msink:context xmlns:msink="http://schemas.microsoft.com/ink/2010/main" type="line" rotatedBoundingBox="10460,14029 24784,13678 24810,14732 10486,15083"/>
            </emma:interpretation>
          </emma:emma>
        </inkml:annotationXML>
        <inkml:traceGroup>
          <inkml:annotationXML>
            <emma:emma xmlns:emma="http://www.w3.org/2003/04/emma" version="1.0">
              <emma:interpretation id="{0006BA10-8805-4CC2-9692-CC19BC9B5013}" emma:medium="tactile" emma:mode="ink">
                <msink:context xmlns:msink="http://schemas.microsoft.com/ink/2010/main" type="inkWord" rotatedBoundingBox="10463,14168 13108,14104 13125,14781 10480,14846"/>
              </emma:interpretation>
              <emma:one-of disjunction-type="recognition" id="oneOf22">
                <emma:interpretation id="interp110" emma:lang="tr-TR" emma:confidence="0">
                  <emma:literal>Karar:</emma:literal>
                </emma:interpretation>
                <emma:interpretation id="interp111" emma:lang="tr-TR" emma:confidence="0">
                  <emma:literal>karar:</emma:literal>
                </emma:interpretation>
                <emma:interpretation id="interp112" emma:lang="tr-TR" emma:confidence="0">
                  <emma:literal>Karaer:</emma:literal>
                </emma:interpretation>
                <emma:interpretation id="interp113" emma:lang="tr-TR" emma:confidence="0">
                  <emma:literal>Karan:</emma:literal>
                </emma:interpretation>
                <emma:interpretation id="interp114" emma:lang="tr-TR" emma:confidence="0">
                  <emma:literal>Karar':</emma:literal>
                </emma:interpretation>
              </emma:one-of>
            </emma:emma>
          </inkml:annotationXML>
          <inkml:trace contextRef="#ctx0" brushRef="#br1" timeOffset="628492.2478">9257 8813 8,'-5'0'6,"-2"2"-4,5 0-3,-3-2 2,5 6 3,-2-5 4,2-1 14,0 0 6,-2 0-10,-3 0 21,2 0 1,1 0 1,2 0 2,0 0-1,0 2-33,2-2-18,-2 0 18,0 0 156,1 0-133,-1 0-17,0 0-3,0 0 10,0 6 13,0 1 9,0 7 5,0 2 4,0 4-11,-3 0-12,3 2-8,0 8-5,0-3-4,3 2 0,4 2-4,2-2 2,-6 5 0,3 0 1,-3 1 2,4 0 6,-3-3-7,-3-4-3,-1-2-1,0 1-2,0-9 3,0 4-5,0-5-1,0 0 0,0-2 1,0-4-3,0-4-3,0 0 2,0-2 1,0-2-2,0-3 0,0 0 1,0 0-1,0 0 0,0 0-24,0 0 7,0 0-12,0-8-10,0-4-45,0-4-56,0-2-30,0-4-32,4 0-18</inkml:trace>
          <inkml:trace contextRef="#ctx0" brushRef="#br1" timeOffset="629070.7476">9549 8927 292,'0'-4'0,"0"2"89,0 0-72,0 0 9,0-2 3,0 0 13,0 2-5,0 0 2,0 2 3,0 0-11,-1 2-6,-8 8-5,-3 1-4,-4 12 12,-3-5-4,0 4-3,-2-2-5,2 1-5,-1-3 4,-3 0-1,4 0-2,0-2 3,0-2-6,5 2 0,-3-1 0,5-6-4,3 2 0,0-1-4,4-1 1,4-3-1,-1-1-2,2 2 2,0-2 1,0 3-2,2-1-2,8 3 3,0-1 2,6 1 2,1-2 4,2 2-2,0 2 0,2-3 0,0 0 3,0-1-3,-2-2 1,3 5 2,1-4-3,1-1 1,0 1 1,0 1-4,0 0 0,1-2-1,1-3 3,-2-1-5,0-1 0,-1-1-1,1 0-1,-3 2 0,-2-2 1,-2 0-1,-5 1-46,-5-1-16,-2 0-64,-5 0-109,0 0-165</inkml:trace>
          <inkml:trace contextRef="#ctx0" brushRef="#br1" timeOffset="630033.0159">10096 9275 292,'0'-2'0,"0"-4"41,4 0-22,1 0 8,0 1-3,2-3-2,2-5 2,-1 5 1,1-4-8,1-5 1,-3 5 4,5-2-6,-8 0-3,1-2-4,-5 2-4,0-2-4,0 4 0,0 0-1,-5 2 0,-2 2 0,-9 2 27,2 0-14,-5 6 4,-1 0 3,2 0 9,-2 0 3,-1 0 3,-2 4-2,-1 4-1,-2 0 1,4 0-3,1 4-5,2 0-1,5-2-6,4 4-7,1-3-4,5 6-2,-2-4 0,4 2-2,2-3-3,0 1 0,0-4 5,2 0-4,4 3 0,1-1 2,4-6-4,-1-3 2,1 6 2,4-6-2,-3 0 0,0 0 0,4-2-2,-2 0 2,3 0-2,0-4-4,1-4 1,-1 2 1,0-4-6,-1-2 1,1 2 6,-6 1-1,-1-6-1,-5 5-1,2 2 4,-2 0-2,-3 3 5,1 3-4,-3 0 4,0 2-2,2 0 1,-2 0 10,0 0-2,0 0 2,0 0-1,0 0 1,0 0-5,0 0 0,0 0 1,0 0-3,2 0 2,0 0-4,-1 2 0,5 5 7,-5 2 3,5 3-2,-3 1 0,0-1 0,4-2-2,-3 6 0,3-6 1,-2 4-2,-2 0 0,3-1-1,1-2-3,-1-1-2,3 3 3,1-4-2,-4 0-3,1 3 2,1-6-2,-1-2 3,0 1-2,-2-4 0,0 1 1,1 4-1,-3-6-15,2 2-1,-3-2-6,1 0-6,1 0-5,-2 0-3,3 0-7,-3-2-13,-1-4-25,3 3-27,-2 1 13,-2 0 14,0 2-2,0 0-21,0 0 0,0 0-5,-4 0-16</inkml:trace>
          <inkml:trace contextRef="#ctx0" brushRef="#br1" timeOffset="630853.8241">10435 9171 490,'0'-2'0,"-3"2"184,3 0-160,0 0-9,0 10 17,0 3 19,0 2-9,0 2-14,5 4-9,-3-7-2,1 8 0,3-8 0,-5 0-3,6 1-2,-3-4-3,-1-1-1,1-3-3,-3-4 1,-1 2-2,0-3-1,4-2-2,-4 0 1,0 0-1,0 0 1,0 0 1,0 0 1,0 0 0,1 0 2,1-7 0,0-3-4,1-5-2,3-6 0,-1 0-1,-2 2 1,2 0 0,1-4 0,1 3-3,-4-1 4,2 2-2,0 4-1,2 2 3,-3 2-1,-1-1 0,2 2 1,1 4-1,-3-2 0,1 2 0,-1 0 3,0 1-3,4 4 0,-3-3 0,3 2 0,3-2 0,4 2 0,-2 2-3,4-2 3,1 2 0,0 0 0,2 0-43,0 2 18,0 0-14,-1 2-16,-3 2-18,-3-3-26,2 6-6,-2-1-26,0 2-41,1-3-32</inkml:trace>
          <inkml:trace contextRef="#ctx0" brushRef="#br1" timeOffset="631370.5142">10989 9124 106,'0'-8'0,"0"3"69,-2 0-33,-4 3 19,-7 0 5,0 2 13,-3 0 4,0 0-4,1 2 4,-2 5-13,-2 4-1,-1 1-7,0 2-10,1 2-6,1 0-12,3 5-5,3-1-7,1 1-4,3-4-4,1 1 1,3 0-2,4 0-3,0-1-2,0-4 0,0-2 2,4 1-3,3-7 0,3 1-2,0 1 2,3-6 0,0-1 0,-1 0-2,2 0 1,5 0 0,2-5 0,2-6-5,3-3-5,-4-2-2,1-1-3,-1-4-6,-3 3 6,-5 0 2,-2 3 6,-7-1-4,-3-1-9,0-1-2,-1 5 11,-1 2 7,0 2 2,0 3 4,-3 0 6,0 4 5,-1-1 1,-1 3 4,1 0-5,-1 0 0,4 0 2,-8 7 0,4 1 1,-1-1-3,6 2-2,-3 1-3,3-1-2,0 4 3,0-3-3,0 2 4,0-1 2,0-1-7,3 0 1,-1 0 1,2-2-6,-1 3 3,4-2-3,-2 1 1,0 1-3,2-4 2,-1-1-2,0 2 1,3-1 0,-2-4-47,3 6 12,-3-7-18,-3 1-24,4-3-50,-2 0-52,1 0-57,5 0-19</inkml:trace>
          <inkml:trace contextRef="#ctx0" brushRef="#br1" timeOffset="631807.985">11206 9277 523,'0'0'0,"0"4"139,0 0-134,0 3 3,0 2 21,0-1 26,0-1-13,0 7-7,5-5-7,0 2-2,-2 1-5,3-6 2,-1-1-10,0-2 0,2 3-4,2-3-3,-4 0 2,0-1 5,-2-2-3,-3 0-1,0 0-3,0 0-1,0 0 4,0 0-1,0 0 4,0-2-5,0-4-6,0-3 0,-1 4-1,-1-8 0,-3 3-2,1 0 3,3-3 1,-5-2-3,3 0-5,-2-4-2,1 2-1,1-2 4,-1 3 2,4-1 1,0 0 4,0 5-3,0 1 2,0 1 0,7 1 0,0 0-1,4-1 0,1 2 3,0-3-4,2 4 1,1 1 0,-6 0 3,6 0-4,3 2 2,-3 0-2,1 0-1,-2 0 3,1 0-2,3 0 0,-1 0 2,-2 2-2,-2 0 1,-1 2 0,-9 0-23,2 0-2,-3 0-10,2 2-17,-4 6-17,0 0-43,0-1-32,-6 2-33,1 1-45</inkml:trace>
          <inkml:trace contextRef="#ctx0" brushRef="#br1" timeOffset="632450.5716">11754 9402 598,'7'2'0,"-2"4"95,-1-2-30,1 0-13,0-4-18,-3 0 3,1 0-22,2 0-11,4 0-2,-4 0-4,-1 0-16,-1-4-25,-3 2-59,0-6-108,0 2-207</inkml:trace>
          <inkml:trace contextRef="#ctx0" brushRef="#br1" timeOffset="633672.9699">11773 9422 259,'2'0'0,"-2"0"30,0 0-20,0 0 20,0 0 18,0 0 2,3 0-7,-3 0-1,2 0 1,2 0-2,-3 0-7,1 0-1,0 0 2,-2 0-2,0 0-3,0 0-4,0 1-6,3-1-3,-3 3-8,0-3-3,0 0-1,0 0 0,0 0 1,0 0-3,2 2-3,-2-2 0,0 0 2,0 0-1,0 0 1,0 0 0,5 0 1,-1 0-1,-1 0 3,4 0 0,2-5-2,-1 0-2,-1-1 0,-3 3-1,-1-2 0,1 5 0,-3 0-10,-1 0-24,0 0-54,-5 0-73,-7 2-83</inkml:trace>
          <inkml:trace contextRef="#ctx0" brushRef="#br1" timeOffset="632966.1569">11799 9130 289,'-5'-4'0,"3"0"54,-1 2-8,1 0 6,2 0 1,0 2-3,0 0-8,0 0-10,0 0-8,0 0-1,2 0 5,1 6 7,-1 2-12,1-2-9,1-1-4,-1 1-1,1-4 3,-1 1 1,6 1-5,-6-4 0,6 0-1,0 0 0,-4-4-2,5-3-2,-5-1 0,1 3-5,1 1-19,-7 0-30,0 0-47,-6 0-57,-6 2-98</inkml:trace>
          <inkml:trace contextRef="#ctx0" brushRef="#br1" timeOffset="632216.2134">11792 9068 768,'0'0'0,"5"0"110,1 0-107,-5 0 2,3 0 25,-1-2 17,2 0-20,1 0-10,1 0-3,1 2-6,-3-2-4,2-2-3,-1 0-1,-5 1 0,1 3-14,-2 0-18,0 0-20,0 0-48,-3 3-105,-8 7-51,2 0-58</inkml:trace>
        </inkml:traceGroup>
        <inkml:traceGroup>
          <inkml:annotationXML>
            <emma:emma xmlns:emma="http://www.w3.org/2003/04/emma" version="1.0">
              <emma:interpretation id="{970E0BB8-0348-4A97-89AE-38489242D1C0}" emma:medium="tactile" emma:mode="ink">
                <msink:context xmlns:msink="http://schemas.microsoft.com/ink/2010/main" type="inkWord" rotatedBoundingBox="13742,13949 16461,13882 16487,14936 13768,15003"/>
              </emma:interpretation>
              <emma:one-of disjunction-type="recognition" id="oneOf23">
                <emma:interpretation id="interp115" emma:lang="tr-TR" emma:confidence="0">
                  <emma:literal>ZseAT</emma:literal>
                </emma:interpretation>
                <emma:interpretation id="interp116" emma:lang="tr-TR" emma:confidence="0">
                  <emma:literal>% AT</emma:literal>
                </emma:interpretation>
                <emma:interpretation id="interp117" emma:lang="tr-TR" emma:confidence="0">
                  <emma:literal>" AT</emma:literal>
                </emma:interpretation>
                <emma:interpretation id="interp118" emma:lang="tr-TR" emma:confidence="0">
                  <emma:literal>w AT</emma:literal>
                </emma:interpretation>
                <emma:interpretation id="interp119" emma:lang="tr-TR" emma:confidence="0">
                  <emma:literal>v AT</emma:literal>
                </emma:interpretation>
              </emma:one-of>
            </emma:emma>
          </inkml:annotationXML>
          <inkml:trace contextRef="#ctx0" brushRef="#br0" timeOffset="646319.9711">12502 8726 90,'0'0'0,"0"-3"31,0 3-25,0-1 1,0 1 7,0 0 0,1 0-6,-1 0 10,0-2-9,0 1-4,0 1 3,0 0-3,0 0 1,2 0 0,-2 0 6,0 0-3,0 0 1,0 0 5,0 0 9,0 0 3,0 0 9,0 0-2,-2 0 4,2 0-5,0 0 8,0 0 1,0 0 3,0-2-3,0-2-7,0 2-9,0 0-3,2-1 7,2-3-14,3-2-8,0 1 0,1-1 2,3-3 3,1 6-3,-2-3 1,4-2-2,1 1-1,3 2-1,1-2-2,2 0-1,3 1-1,0 4 0,2-2 0,-3 3 3,-1 3-1,-3 0 1,2 0 0,-4 1-2,-1 7 0,-2-2 0,-6 10 0,4-3 2,-7 8 1,-1 3 3,-4 3-3,0 0-4,0 6 5,-4-1 2,-2-2-2,-5 2 0,-1-1 0,2-3-1,-4 0 4,3 0-6,-1-2-3,-3-3 1,4 3 1,-2 0-5,-1-4 2,0-2-1,3 3 2,-2-2 0,6 2-1,-4-2 2,8-3-2,-2 3-2,3-5 1,2 6 1,0-4-2,2-1 2,5 0 0,8-4-1,1-1 0,6-2 1,4-5 1,7-1-4,2 1 1,-1-5 0,3 0-4,-4 0-3,1-6 0,-1 1-1,-2 2 3,-3-3 2,-7-1-7,-2-2-8,-4 2-21,-8 1-7,0-3-22,-7-2-27,-2 3-44,-10-2-47,-5 1-89</inkml:trace>
          <inkml:trace contextRef="#ctx0" brushRef="#br0" timeOffset="646631.8881">12599 9029 318,'0'-7'0,"0"3"115,0 3-71,1-4 4,3 2 8,6-2 11,-1 2-1,5 2-4,0 0-8,3-2-11,5 3-6,1 0-10,8 0 3,-2 3-12,6-1 1,0 0-6,-1-1-3,-1-1 0,-2 0 0,4 3-9,-2-1 1,-5 0-3,-1-2 2,-6 4-2,-4-2-36,-5 3-12,1 7-56,-8-2-91,-2-4-140</inkml:trace>
          <inkml:trace contextRef="#ctx0" brushRef="#br0" timeOffset="647475.627">13557 9160 208,'-10'-4'0,"5"2"101,-4 0-55,1 2 10,-3-4-15,3 4-6,-1 0-5,2 0 4,-2 0-6,-1 0-1,-4 0-1,5 0-9,-3 1 3,5 6-4,-3 1 0,5-1-1,-2 5-4,-2-3-2,6 3-2,3-1-4,0-2-2,0 2-1,3-1 0,6-2 12,-2 2-8,7-2 1,-4 2-1,7-3 3,2 0-3,-3-1-2,3 0 2,-3 0-3,1-3 2,-2 7 1,-4-5 2,4 1 3,-2-2-6,-5 2-2,4 2 3,-5-1-4,-3-1 0,3-1 0,-6-2 0,-1 3 0,0-3 0,0 2-5,-1 1 6,-8 0 4,0-2 0,-6 2 6,-3 0 1,-1-1-2,2 0 0,-2 1 0,3-3-4,4 1 0,-3-3-2,1-1 0,-2 0-1,8 0-3,-3 0 0,6 0 4,2 0-4,-1-1 0,-1-5-26,3 5-4,2-3-8,-1 2-7,1 0-18,0-2-16,0 2-4,10-4-17,-1 4-22,6-4-12,1 2-7</inkml:trace>
          <inkml:trace contextRef="#ctx0" brushRef="#br0" timeOffset="647963.309">13753 9256 292,'5'-1'0,"6"1"118,-5-2-65,7 0 9,-3 1-5,4-4 0,3 5-6,2 0-3,2 0-6,0 0-8,-1 0-11,6 0-6,0 0-5,-1 0 1,4 0-2,-5 0-8,0-3-2,2-4 5,-5 1-4,-2 2 3,-3 3-6,-8-1 2,3 2-2,-9 0-2,-2-1-14,0 1-18,-2 0-28,-5-4-21,-2 4-9,-5 0-21,-1 0-11,1 0 4,-8 0 39,9 0 26,-4 0 29,3 4 27,-1-3 0,4 1 0,-1-1 36,4 3 12,-1 2 6,2 1 13,2-4 3,-2 5-20,2-2-6,1 4 0,1 1-7,-1-5-5,3 3-8,-1 1 2,2-2 9,0 5-4,0-2-2,0-2-9,0 5-4,0-6 5,0 0-4,0 4-1,0-2 0,0 2-5,0-2-2,-2-2 0,-1-1 0,3 0-1,0-2-4,0-2-3,0 2 1,0-4-1,0 1-2,1 1-16,1-3-18,2 3-19,-4-2-20,1 1-22,-1-2-12,4 0-40,1 0-16</inkml:trace>
          <inkml:trace contextRef="#ctx0" brushRef="#br0" timeOffset="648517.8149">14246 9299 516,'0'4'0,"2"4"28,-2 5-26,2-2 29,-2 1 2,0 7-2,1-8 2,5 5 5,-5 1-10,3 1-9,-2-5-1,-1 1 3,1-5-2,-2 0-8,0 0-3,0-1-10,0-3 4,0 1 12,0-2-4,-2-4-8,1 0 4,-1 0-1,2 0 4,0 0 0,-2 0-3,0-2-3,-3-6 1,5-1-2,0-2-4,0-6-10,7-2 1,0-3 2,7-3-8,0 1-5,0-5-10,3 1-5,0 0-8,2 0 12,-3 2 15,1 9 7,-1-3 5,-4 5 6,0 4 0,-5 1 0,3 3 4,-8 6 12,1 1 6,-3-1 7,2 1 1,0 0-1,-2 0-9,0 0-2,3 1-7,-3 5 2,5 2 6,-3-3-6,2 5-6,-3-3 2,6 3 1,-2 3 4,1-2 2,-1 5-4,4 0 0,-1 1-7,3 1 0,-5-2-4,3 5 4,-2-4-2,0-1-2,3 0 2,-4-2 0,2 1 0,-4-3-4,1-1 1,-2 0 0,3-1 1,-3-2-1,-1-2 0,-1 0 0,-1-1-33,0 1-3,0-3-13,0 4-24,-1-6-23,-11 3-23,-1-1-63,0-3-72</inkml:trace>
          <inkml:trace contextRef="#ctx0" brushRef="#br0" timeOffset="648806.874">14329 9368 318,'-5'-2'0,"0"0"111,1 2-63,3-2-4,1 2-3,0-2 2,0 2 9,0 0-17,3-2-17,4-1 2,7 3-1,3 0-3,1 0 0,1 0-3,1 0-9,-1 0 4,2 0-4,-2 0 1,0 0-1,-1 0-2,1 0-2,-2 0 0,-2 0 1,-2 0-1,-1 3-34,-4-1-38,-6 0-21,3 4-3,-5-5-27,0 1-18,0 1-18</inkml:trace>
          <inkml:trace contextRef="#ctx0" brushRef="#br0" timeOffset="649103.7254">14771 9267 302,'8'-4'0,"1"0"127,1 4-94,2-2 8,-1 1 1,4 0 4,1-1 3,6-1 0,-1 0-7,0-1-10,5 0-13,-2 0-1,0 3-1,6-4-4,-3 1 3,1 1-3,-2-1 0,2-1 2,-6 1-9,3 0 4,-5-2-3,-6 4-6,-2 1 1,-5-1-3,-2 0 2,-5 2-2,0 0-12,0 0-21,0 0-22,-3 0-21,-11 0 0,0 7-19,-8 1-36,-1-3-55,2-2-52</inkml:trace>
          <inkml:trace contextRef="#ctx0" brushRef="#br0" timeOffset="649306.8286">15013 9239 378,'0'0'0,"0"4"128,0 0-120,0 0 24,0 2 25,0 6 7,0 2-6,0 0-7,0 2 1,0 2-12,5-2-9,0 6-6,0-3-2,4 2-6,-7-2-4,3 0-10,-2-2-2,4 1 2,0-1-4,-3 0 2,1 2-2,-2-5-65,-3 4-29,0-6-113,-6-5-173</inkml:trace>
        </inkml:traceGroup>
        <inkml:traceGroup>
          <inkml:annotationXML>
            <emma:emma xmlns:emma="http://www.w3.org/2003/04/emma" version="1.0">
              <emma:interpretation id="{9424E170-CF11-4FE6-A7B3-C00C1C2DC1E7}" emma:medium="tactile" emma:mode="ink">
                <msink:context xmlns:msink="http://schemas.microsoft.com/ink/2010/main" type="inkWord" rotatedBoundingBox="17375,13987 18281,13965 18300,14721 17393,14744"/>
              </emma:interpretation>
              <emma:one-of disjunction-type="recognition" id="oneOf24">
                <emma:interpretation id="interp120" emma:lang="tr-TR" emma:confidence="0">
                  <emma:literal>Ho</emma:literal>
                </emma:interpretation>
                <emma:interpretation id="interp121" emma:lang="tr-TR" emma:confidence="0">
                  <emma:literal>HO</emma:literal>
                </emma:interpretation>
                <emma:interpretation id="interp122" emma:lang="tr-TR" emma:confidence="0">
                  <emma:literal>H</emma:literal>
                </emma:interpretation>
                <emma:interpretation id="interp123" emma:lang="tr-TR" emma:confidence="0">
                  <emma:literal>Ha</emma:literal>
                </emma:interpretation>
                <emma:interpretation id="interp124" emma:lang="tr-TR" emma:confidence="0">
                  <emma:literal>HD</emma:literal>
                </emma:interpretation>
              </emma:one-of>
            </emma:emma>
          </inkml:annotationXML>
          <inkml:trace contextRef="#ctx0" brushRef="#br0" timeOffset="653658.1546">16140 8722 372,'1'-2'0,"1"2"147,0 0-138,-2 0-2,0 0 3,0 2 8,0 6 17,0 4 12,3 1-2,-1 6-5,1 0-9,1 1-1,-2 3-8,-1 2 7,1 1-10,0 0 0,1 2-6,-1 0 1,-2-5-2,2 3 2,1 0-4,1-2-6,-3-2 1,3-3-2,-4 2 3,5-6-5,0-2-1,0-2 0,-1-3 0,-1-2 0,-1-2 3,0-1-4,-2-3-20,3 0-8,-3 0-8,0 0-21,0 0-20,-3 0-22,-4-3-62,-2-1-62</inkml:trace>
          <inkml:trace contextRef="#ctx0" brushRef="#br0" timeOffset="653894.3382">16141 9029 350,'4'-5'0,"6"3"129,-3 0-109,2-1 11,3 1 12,0-2 7,2 2-1,3-3-9,0 2-8,4-4-4,-2 4-10,0-1 0,-5-1 0,5 4-6,-2-3-1,1 0-3,-3 0-6,-1-1-1,-4 2 0,3-1-2,-6 2 2,-1-2-3,1 0-18,-1 0-22,-3-4-29,0 4-16,3 0-31,-3-4-32,1-2-29</inkml:trace>
          <inkml:trace contextRef="#ctx0" brushRef="#br0" timeOffset="654206.8025">16524 8626 497,'-4'-3'0,"4"3"119,-1 0-96,-5 3-2,1 2 19,-2 7 11,4 2-1,1-1-14,2 6-6,0 1-6,0 2-3,0 2 0,0 1-1,3 2-5,1 0 0,1 1-2,-3-3-2,3-3 2,-3 4-1,1 3-1,1-5-4,-1 3 0,2-1 1,-1-3-2,1-3-3,0 0-2,-5-4 2,2 0 1,-2-4-5,2 0 1,1-3 0,-1 1 2,-2-5-1,0 1-2,0 0-27,0 2-2,0 0-8,0 1-10,-2-5-25,-5 8-35,-1-2-35,-6-1 6,3 2-39,-1-3-17</inkml:trace>
          <inkml:trace contextRef="#ctx0" brushRef="#br0" timeOffset="654628.6603">16726 9215 433,'0'0'0,"0"0"70,0 2-63,0-1 22,2 3 22,0 1 15,-1 3-7,5 2-16,-1-2-9,-2 4-4,2 4-6,2-3-3,0 0-1,-2-2-6,4 2-3,-2-5-2,3 0 2,-1 0 1,1 1 6,1-5-3,-1-1-3,1-3 0,2 0 1,3 0-3,0 0-5,-1-3 0,1-5 0,3-5-5,-4 5 0,4-7 5,-3-2-5,1 2 0,-5-4 0,-1 1-5,-1 2 0,-3-1 1,-3 4 1,-4 0 2,0 1-1,-4 0-1,-6 2-3,-6 0-2,-3-1 3,-3 2-1,-4-1 6,-2 4 0,2 1 12,0 5-6,2 0-5,0 3-2,5 7-1,-2 2 2,2 4-52,1 4-4,-1 4-26,6 1-81,2-4-92</inkml:trace>
        </inkml:traceGroup>
        <inkml:traceGroup>
          <inkml:annotationXML>
            <emma:emma xmlns:emma="http://www.w3.org/2003/04/emma" version="1.0">
              <emma:interpretation id="{6D17275A-A7D8-4DE1-9F10-8A887CAF67DE}" emma:medium="tactile" emma:mode="ink">
                <msink:context xmlns:msink="http://schemas.microsoft.com/ink/2010/main" type="inkWord" rotatedBoundingBox="19081,13859 21220,13807 21240,14639 19102,14691"/>
              </emma:interpretation>
              <emma:one-of disjunction-type="recognition" id="oneOf25">
                <emma:interpretation id="interp125" emma:lang="tr-TR" emma:confidence="0">
                  <emma:literal>kabul</emma:literal>
                </emma:interpretation>
                <emma:interpretation id="interp126" emma:lang="tr-TR" emma:confidence="0">
                  <emma:literal>Kabul</emma:literal>
                </emma:interpretation>
                <emma:interpretation id="interp127" emma:lang="tr-TR" emma:confidence="0">
                  <emma:literal>kabuk</emma:literal>
                </emma:interpretation>
                <emma:interpretation id="interp128" emma:lang="tr-TR" emma:confidence="0">
                  <emma:literal>Kabuk</emma:literal>
                </emma:interpretation>
                <emma:interpretation id="interp129" emma:lang="tr-TR" emma:confidence="0">
                  <emma:literal>kabus</emma:literal>
                </emma:interpretation>
              </emma:one-of>
            </emma:emma>
          </inkml:annotationXML>
          <inkml:trace contextRef="#ctx0" brushRef="#br0" timeOffset="656446.4068">17841 8634 28,'0'0'24,"1"0"-5,-1 0-8,2 0 5,-2 0 3,0-2 2,0 2 0,0-1 4,0 1-1,0-2-7,0 0 16,0 2-8,0 0-9,0 0 9,0 0 3,0-1-2,0 1 3,0 0 2,0 0-1,0 0 3,0 0-2,0 3 0,0 2 4,0 8 7,0 1-11,0 6 1,0-1-4,0 3-3,2 3 0,3 2-2,-1-3-1,-1 2-2,2 1-4,-1-3-5,1 2-1,0 1 2,0 0-3,-1-5 2,1 0-3,-2-4-1,3 2-4,-1-7 0,-2 5-2,-1-4-1,0-2 0,-1 0 2,-1-4-1,2 0 0,-2-4 0,0 2-2,2-4 2,-2 0-2,0-1-22,0-1 2,0 0-3,0 0-11,0 0-5,0 0-10,-4-1-3,3-5-25,-1-4-33,2-4-42,0-2-31</inkml:trace>
          <inkml:trace contextRef="#ctx0" brushRef="#br0" timeOffset="656886.2884">18107 8845 69,'2'-2'0,"0"2"143,-1 0-73,-1 0-2,0-2-9,4 2-13,-4-1-6,0 1-6,0 0-4,0 0-5,0 0 3,0 0 0,-4 0-3,1 3-5,-7 5 8,-6-1-7,-3 1-3,0 1 0,2 3-3,1-3-3,2 0-1,0 1-6,-1 0 2,4-2-3,1 4-1,1-4 2,2 1-1,4 0 1,-4-3-6,5-1 2,2 0 5,0-1-3,0 1-1,0 0 1,0 1 1,4-1-1,1 0 0,-3 0 1,3-1 2,0 0-1,2 0-2,-4 1 1,6 0 4,0-2 6,3 2-1,3 1 1,3-2-6,1 2 4,0 0-6,2-3 3,-1 0-5,3 1-2,-1-2 0,6 0 0,0 0-4,-2-2 4,0 2 0,0-2-1,0 0-2,-4 0-7,-1-4-17,-2-2-14,-4 1-15,-4 2-28,-1 1-13,-1 0-28,-2 0-27,-4 2-38</inkml:trace>
          <inkml:trace contextRef="#ctx0" brushRef="#br0" timeOffset="657433.1386">18623 8955 159,'-7'-8'0,"0"4"131,-7 0-60,2-2-8,-5 6-9,0-5-9,1 5 9,-3 0 3,2 0-1,-8 0-2,5 0-10,1 7-6,-2 1-5,5 2-5,4 1-5,-5-1-4,6 1-7,3 0-3,1 0-4,5-1-3,2 3-1,0 1 0,0-6 0,0 6-2,5-5 1,4-2 0,-2 3 7,3-4-7,4 0 0,-4-1 5,8 0-3,4-1-1,3-2 1,-1-2-4,-2 0-9,1-4-2,1-5-6,-3 0-1,-2-5-5,0 0 0,0-4 5,-5 5 0,-4-2 15,0 3 5,-6 7 0,-1-1 11,-3 5-5,0 1 9,0 0 4,0 0-6,0 0-3,0 0-6,0 0 0,0 0-3,0 4-1,2 3 0,3 0 15,-3 5-6,5-1 1,-4-2 0,4 3 1,0 0-4,-2 0-1,2-2-1,0 0-1,-1-4-1,2 4 0,-1-4-2,-3 0-1,1-1 0,-2-2 1,4 2-1,-2-4 2,0 3-2,4-4 0,-9 0-20,2 0 4,1 0-11,4-3-6,2-4-14,0-5-28,3-2-13,0-2-3,-4-4-9,5 2-26,-5-5-1,3-4-2</inkml:trace>
          <inkml:trace contextRef="#ctx0" brushRef="#br0" timeOffset="658013.9988">18953 8566 531,'-1'-4'0,"-1"4"153,2 0-136,-7 6-11,2 9 18,0 5 10,-4 6 14,-1 4-9,4 0-8,3 3-5,0 5-2,3 0-4,-2-2-4,2-1-3,0-1-3,0 2-5,3-2-1,1-6-2,1-3-2,-3-3 0,3-2 4,-2-6-2,1 0-3,1-6 1,-3-1 0,-2-2 1,1-3-1,1 0 0,-2-2 0,0 0-3,0 0 1,5-2-1,4-7 3,1-2 0,3-5-17,2 0 7,-3-3-1,0 1 7,4-4-5,-1 0-2,-2-1-2,0 4 8,0 3 3,-8 4 3,-2 2 0,1 6 8,-4 4 4,0 0 3,0 0-4,0 0-5,0-3-1,1 3-4,-1 0 0,2 0 0,3 3-2,-3 5 0,2 2 7,2-1-4,3 6-1,-4-3 0,6-2-1,-6 4 4,2-2 0,3 1-1,-6 0-2,1-1 0,-2-4 0,1 2-2,-1-3 0,-1-1 2,-2 0-2,0-2 0,0 0-2,0 0 2,-2 0-2,2 2 3,-7-4-2,-1 0 2,1 0 3,-7 0 0,2 0 1,0-2-4,-2 0 2,2 0-3,1 0 0,-1 0-4,0 0 0,2 0-4,1 0-3,2 0-2,4 0-6,1 0-3,2 0-5,0 0-6,0 0-11,0 0-24,3 0-23,6-2 39,5-2-23,3-4-19,0-1-22,3 4 2,0-5 0,1 2-18</inkml:trace>
          <inkml:trace contextRef="#ctx0" brushRef="#br0" timeOffset="658498.3386">19376 8979 81,'14'-5'40,"-4"2"13,-3 1 10,-7-1 16,2 3 18,-2 0-18,0 0-13,0 0-6,0 0 0,0 0-5,0 0-3,0 0-9,0 5-5,-2 3-1,-2 0-5,-1 6-6,2-3-7,-2-1-5,3 5-2,2-4-1,0 1-5,0 2 2,0-2-4,3 0 0,3-3 2,0-2-5,-2 1 0,5-2 2,-1-2-2,-1-4 0,4 2 0,-3-2 2,3 0-1,-3 0 1,6 0-3,-2-6 0,5-6-9,1 0 1,-1-4-5,2 2 1,-5-2-1,2-1 1,-8-2 0,3 1-4,-3 1 1,1 1 3,-6 0 5,3 4 4,-5-3 3,3 12 0,-4-3 0,0 4 9,3 2 5,-3 0-5,0 0-4,0 0-4,0 0-2,0 2-1,0 7 4,-3 4 7,-2 1-1,1 2-4,2-2 3,2 2-5,0-5 1,0 1 0,0 1-2,4-3 0,3 3 0,0-3 0,-2-3 0,0 0-1,0-1 0,0 2 0,-3-4 0,3-2-13,-1 1-5,1-1-14,-2 0-6,-1-2-11,3 0-17,-3 0-16,5-9-16,-4-3-11,4-3-26,0 2 3,0-2 12,2-2 5</inkml:trace>
          <inkml:trace contextRef="#ctx0" brushRef="#br0" timeOffset="658732.696">19952 8456 545,'0'-3'0,"0"3"146,2 0-125,-2 1-17,0 13 16,0 3 40,-5 10 10,-1 3-14,3 3-10,1 10-9,-3 0-6,2 3 4,3 2-13,0 1-2,0-2-7,3-2-2,2-2-6,2-1-3,0-6 0,-2-1 1,2-1-2,2-4-2,-4 1 1,4-1 0,-1-2-60,-8-4-12,0 3-50,0-8-168,-17-9-248</inkml:trace>
        </inkml:traceGroup>
        <inkml:traceGroup>
          <inkml:annotationXML>
            <emma:emma xmlns:emma="http://www.w3.org/2003/04/emma" version="1.0">
              <emma:interpretation id="{2C47E116-4620-4025-980D-74A53A98A268}" emma:medium="tactile" emma:mode="ink">
                <msink:context xmlns:msink="http://schemas.microsoft.com/ink/2010/main" type="inkWord" rotatedBoundingBox="21676,13811 24785,13735 24804,14501 21695,14578"/>
              </emma:interpretation>
              <emma:one-of disjunction-type="recognition" id="oneOf26">
                <emma:interpretation id="interp130" emma:lang="tr-TR" emma:confidence="0">
                  <emma:literal>alanında</emma:literal>
                </emma:interpretation>
                <emma:interpretation id="interp131" emma:lang="tr-TR" emma:confidence="0">
                  <emma:literal>abananda</emma:literal>
                </emma:interpretation>
                <emma:interpretation id="interp132" emma:lang="tr-TR" emma:confidence="0">
                  <emma:literal>atananda</emma:literal>
                </emma:interpretation>
                <emma:interpretation id="interp133" emma:lang="tr-TR" emma:confidence="0">
                  <emma:literal>alanından</emma:literal>
                </emma:interpretation>
                <emma:interpretation id="interp134" emma:lang="tr-TR" emma:confidence="0">
                  <emma:literal>abaninden</emma:literal>
                </emma:interpretation>
              </emma:one-of>
            </emma:emma>
          </inkml:annotationXML>
          <inkml:trace contextRef="#ctx0" brushRef="#br0" timeOffset="661878.6169">20639 8955 12,'5'-4'0,"-1"2"14,3-2-7,-2 2 4,-2-2 7,6-2 20,-4 1-11,-1 4 8,4-3-18,-3-2 17,-3 0-11,2 0 3,-3 2-1,3 1 1,-1-1 9,-3-1-4,0 1-3,0-4-5,0 2 0,-5 4-4,2-1 0,-1-2 4,-3 0-9,0-2-5,2 1 5,2 2-2,-4 1 1,-2-1 9,-3 0-2,3 2 2,-3 0-9,-2 2-4,1 0 22,-5 0-10,-1 7-2,0 1 0,-2 0-3,4 3-2,0 0 4,-1 3-10,8-1 0,3 0-2,2 3-2,5-5 0,-2 2-4,2 2 0,0-2 9,5 1-2,1-1-2,4-2-2,-1 0 0,5 0-2,-2-7 2,0 0-2,2-1 3,1-1-3,-4-2 2,1 0 2,3 0-8,-3 0 6,2-6-6,2-1-6,-1-6-4,-1 4-8,2-2-1,-2-2-9,1 1 3,-3-2 12,-5 4 11,2 0-2,-2 4 6,-4 0 1,-3 1 0,0 5 5,0-1 12,0 1 6,2 0-4,-2 0-1,0 0-7,0 0-2,0 0-2,0 0-1,3 4 5,1 4 10,-1 2-2,1 2-1,-1 0-1,6 0-3,1 2-3,-1-2 0,1-1-3,4 4-1,-5-5-3,6 1 1,-6 3-2,2-6 0,-3 4-3,3-2 0,-3-5 1,3 2-1,-10 1 0,1-2 0,-2-4-22,0 0-14,0-2-16,0 0-22,0 0-23,-2 0-13,-3 0-43,-2-4-62</inkml:trace>
          <inkml:trace contextRef="#ctx0" brushRef="#br0" timeOffset="662193.2106">20935 8488 537,'0'-3'0,"0"3"118,2 0-118,-2 11 0,0 1 0,0 8 80,0 3-28,1 6-7,5 0 2,-1 5-13,4 0-7,-1 2-3,4 3-2,-1 2 0,3-3-5,-1 0-3,3-6 0,-4 6-3,2-6-7,0-4 1,-4-7-3,2 3 0,-8-8 0,1-1 1,0 0-3,-3-5 0,0-3 0,-2 0-5,0-1-13,0 0-11,0-2 0,-2-2-7,-7 2-24,2 1-36,-5-1-56,5-1-42,0-3-56</inkml:trace>
          <inkml:trace contextRef="#ctx0" brushRef="#br0" timeOffset="662833.79">21361 9020 145,'10'-11'0,"-1"-4"53,3 0-31,-5 0-5,0-2-6,0 1 15,-6 4 12,-1-2 16,0 5-3,-1-2 0,-10 1 0,1 1-8,-2 5-7,-7-2 1,3 3-10,-1 1-2,-2-2 5,0 4 0,-2 0-3,0 0 6,4 0 1,0 7-9,6 1-6,-1 3-6,4 3-5,-1-3 4,2 4-4,0 0 2,4 4 1,1-2 1,2 0-4,0-4-1,0 4-2,5-4-1,4 0 2,-4-5-3,5-1 1,-3 3-3,5-4 0,-5-4-2,9 2 2,-4-3 3,0-1-4,5 0 0,1 0 0,1-1 4,0-7-6,1-2-11,1-1-1,2-2-7,-4-2-5,-5-1 1,-1-3 7,-4 2 1,0-3 3,-4 3-4,0 2 4,-3 0 11,-2 9 5,0-3 1,0 3 10,0 2 3,0 4 7,0 0 3,0 0-3,0 0-5,0 0-3,0 0-3,3 0-3,-3 0-1,0 0-1,2 0-4,0 8 0,1 0 5,1 1 5,-1 6 0,2-3 1,1 2-1,-3-2-2,2 2 0,2 0-1,-2-1 1,6 2-5,-3-5 0,-1 3-3,5-2 0,-6-4-2,-1 3 0,-2-4-1,1-2 0,-3 0 0,1-2-6,0-1-9,0 2-9,-2-1-5,0-2-6,0 0-7,0 0-23,0 0-16,0-3-33,0-2-31,7-9-88,-1 0-32</inkml:trace>
          <inkml:trace contextRef="#ctx0" brushRef="#br0" timeOffset="663336.1527">21702 8903 492,'0'-2'0,"0"2"153,0 0-133,0 2 6,0 6 24,0 0 6,0 1-13,0 2-10,0 3-6,3 2-1,-1 0-2,-2-1-5,0-3-2,0 0-4,2 1-6,-2-5-1,0 3-1,0-5-1,0 0-2,3-2 2,-1-2-3,-2-1-1,0-1 0,0 0 3,0 0 1,0 0 1,0 0 0,0-1-1,2-3 0,1-4-5,0-4 0,8 3-4,-6-6-5,0 1 0,-1-4-2,3 3 0,-2-3-4,-2-2 1,4 4 2,-2-4-1,-1 6 7,-1-4 6,-3 11 1,5-1 0,-3 4 0,-2 3 4,2-3 0,0-2-1,-1 4 3,3 2-3,-1-2-1,4-1-1,2 1 1,-6 0 2,8 2 3,-3 0-1,3 0 0,-6 4 0,5 1 1,-4 5-1,-1-3 0,3 4 3,-2 3-3,-3-1 1,6 0-1,-4 3 4,-2-6-4,1 6 3,3-1 0,-6 0-6,3-2 1,-1 0-2,-1-3-1,2 2 1,-3-7-2,3 5 0,-4-6 0,0 2 0,0 0-1,0-4-4,0 2-16,0-2-3,0 0-6,0-2-9,0 0-17,0 2-13,0-2-38,-4 0-20,4 0 17,0-10-66,0-2-34</inkml:trace>
          <inkml:trace contextRef="#ctx0" brushRef="#br0" timeOffset="663601.7714">22129 8847 355,'0'0'0,"0"0"194,0 2-173,0 3-1,0 3 25,0-1 27,-5 7-14,3-1-13,1-2-7,-1 5-1,2-4-12,0 8-3,-2-2-3,2-3-6,0 4-2,0-6-6,-2 1-2,2-3-1,0-2-1,-1-1 1,1 0-1,0-3-2,0 0 2,0 1-1,-2-4 0,2 0-15,0-2-4,0 0-16,0 0-3,0 0-12,-2 0-12,-3 0-27,3 0-41,2-10-79,0 4-80</inkml:trace>
          <inkml:trace contextRef="#ctx0" brushRef="#br0" timeOffset="664103.8433">22254 8951 369,'0'-2'0,"0"2"191,0 0-155,0 0-9,0 0-7,1 0-4,1 6 9,3 3 10,-5 4-5,2-3-5,-2 2-3,2-2-4,-2-2 5,0 5-1,0-6 0,0 3-8,0-3-4,0 1-1,0-4-1,0 0-3,0-2 0,0-2-1,2 2-4,-2-2 0,0 0 5,0 0-2,0 0 0,0 0 2,1 0-3,1 0 1,3-2-2,6-8-1,1 0 0,-2-1-17,6-4 6,-8 0 0,3-2 2,-1 0-1,1 1 0,-1-2-2,-1 0 0,-1-2 3,-1 6 8,-2 2-1,2-1 2,-3 3 0,-1 5-2,1-1 2,-3 4 6,3 2 1,-1 0 1,-3 0-1,2 0 0,1 0-2,3 0 0,-3 0 1,4 4 3,0 3 0,-2 3 0,6-1-4,-6 5 1,0-5-1,4-2 1,-2 7 0,3-3-1,-3 4-1,-2-3 1,4 2-4,-4-2 1,0-1-1,2 1-2,-5-1 2,-1-2-1,1-1 0,0 1-8,-2-3-16,2 1-7,-2-1-16,0-2-13,0 0-43,0-2-26,0-2-27,0 0-61</inkml:trace>
          <inkml:trace contextRef="#ctx0" brushRef="#br0" timeOffset="665622.636">23017 8925 49,'2'-6'0,"-2"4"118,3-2-47,-1 2-11,0-2-13,1-2-5,-1 1 7,3 0-9,0 1-7,-1-2-6,-3-4-4,1 5-8,-2-3 2,0 3 1,0 3-1,0-6 0,0 4 2,-5-1-4,-2 2-8,-5 0-2,0-1 3,-6 0 2,5 1 14,-3 1-3,-1 2 12,-1 0-13,1 0-4,0 2-3,-2 4 5,1-1-6,6 1 5,-3 3-3,-1 1-5,1-2 1,1 0 2,5 4-3,-1-1-3,1-2 1,-1 1-3,5-2 1,1 1 2,2 2-4,1 1 1,1-1-1,0 1 3,0-1 2,0 0-2,0 0-1,0-3-2,1-1 0,1 1-1,2-1 2,-4-3-1,3-1 0,-3 0-2,0-2 2,7 1-2,-4-2 1,1 2 0,3 2 3,1-4 4,8 0 1,-4 0-6,9 0-4,-2-4 0,0 0 4,5 0-1,-3-3-6,1 0 6,1-1-6,-2-2-14,-1-1-5,-1 1-12,-3 1-19,-4 4-13,-7 1-11,-3 2-14,-2 2-10,0 0-25,0 0-79,-3 3-3</inkml:trace>
          <inkml:trace contextRef="#ctx0" brushRef="#br0" timeOffset="664760.0298">22891 8400 480,'1'-4'0,"3"4"77,-1 2-78,4 13 2,-3-4 60,-3 7-6,3 0 6,-1 7-11,4 2-12,-3 1 0,-1 0-7,-1 1-7,1 1-9,1 0-5,-1-2 4,1 0-2,1 1-2,-3-3-8,5-1 1,-4-3 2,-3 2 4,2-2-5,0-2-2,-2-3 0,1 2 1,1-3 0,-2 2 2,0-3 0,0 0-7,2-4 0,-1 1 2,-1-4 0,0-3 4,0-2-2,0-1-4,4 2 2,-4-4 0,2 0 0,-2 0 0,0 0 3,0 0-4,0 0 1,1-8 0,1-1-19,0-6 0,0 2 1,-2-2 3,0 2-1,0-5-8,0 6-4,-6-8 2,-1 8-3,2-6 3,-5 6 6,-1-2 13,-2 3-1,4 3 4,-3 3 2,-2 2 4,4 3 20,-4 0-11,0 0 9,2 0-5,-2 4-5,0 3 0,4-4-3,-1 2-2,10-1 5,-3 4-5,4-3-4,0 3 8,0-3 8,4 7 0,6-1-3,0-2-3,4 5-3,0-2-1,-5-4 0,3 2 2,-3-4-2,4-2-1,-1 3 2,-1-3-3,-4 1 2,0-3-5,-2 2 0,-5 1-2,2-2 0,-1 0-1,3 1 1,-1-4 0,-3 2-4,2 3-15,0-4-6,1 3-16,-1-1-15,5 1-34,-4-3-17,3 2-22,0-3-53,7 0-15</inkml:trace>
          <inkml:trace contextRef="#ctx0" brushRef="#br0" timeOffset="666188.6313">23277 8985 214,'10'-4'0,"-3"0"71,5-2-32,-5 0 5,3-2-2,-1 2-10,3-2-6,-2-4 4,1 6-6,-3-4-2,-2 4-9,-3-2 0,1 1-5,-4 0 1,0-3-7,0 2-1,-7 1-2,-4 1-9,-3 1 13,2 3-6,-7 0 5,2 2 9,-2 0 6,2 0-7,3 0 14,-5 6-1,7 2 4,-2 0 10,0 0-11,-3 4 7,3-3-7,3 6-8,3 0 0,3-2 0,-2-1-6,3-3-1,-1 2-6,5-3 0,0-2 0,0-1-3,0-1 1,2 0 0,5-1 0,0-2-1,5-1-1,0 0 3,7 0 2,-2 0-4,6 0-3,-3-1-7,3-8 1,-2 3-3,1-1 1,1-5-11,1 4-2,-5-2 11,0-2 0,-5 1 2,3 6 9,-5-3 0,-5 6 0,-3 0 15,-1 2 11,-3 0-2,2 0-4,0 0 2,-1 4-1,3 6 2,-1-2 3,1 8-3,3-1-4,1 2-4,1 1-2,1-2-4,1 1-6,-3-1-2,6 2-1,-3-2 0,-1 6-45,-7-2-29,-3-7-117,0-3-254</inkml:trace>
        </inkml:traceGroup>
      </inkml:traceGroup>
      <inkml:traceGroup>
        <inkml:annotationXML>
          <emma:emma xmlns:emma="http://www.w3.org/2003/04/emma" version="1.0">
            <emma:interpretation id="{59145FF3-2F5D-4C9C-A022-C8AE574B915C}" emma:medium="tactile" emma:mode="ink">
              <msink:context xmlns:msink="http://schemas.microsoft.com/ink/2010/main" type="line" rotatedBoundingBox="10572,15016 23190,14968 23193,15902 10576,15950"/>
            </emma:interpretation>
          </emma:emma>
        </inkml:annotationXML>
        <inkml:traceGroup>
          <inkml:annotationXML>
            <emma:emma xmlns:emma="http://www.w3.org/2003/04/emma" version="1.0">
              <emma:interpretation id="{2B0E2F5F-634E-4EFD-A08D-60E846C94894}" emma:medium="tactile" emma:mode="ink">
                <msink:context xmlns:msink="http://schemas.microsoft.com/ink/2010/main" type="inkWord" rotatedBoundingBox="10573,15093 13618,15081 13622,15938 10576,15950"/>
              </emma:interpretation>
              <emma:one-of disjunction-type="recognition" id="oneOf27">
                <emma:interpretation id="interp135" emma:lang="tr-TR" emma:confidence="0">
                  <emma:literal>olduğu</emma:literal>
                </emma:interpretation>
                <emma:interpretation id="interp136" emma:lang="tr-TR" emma:confidence="0">
                  <emma:literal>olduğun</emma:literal>
                </emma:interpretation>
                <emma:interpretation id="interp137" emma:lang="tr-TR" emma:confidence="0">
                  <emma:literal>Olduğu</emma:literal>
                </emma:interpretation>
                <emma:interpretation id="interp138" emma:lang="tr-TR" emma:confidence="0">
                  <emma:literal>olduğum</emma:literal>
                </emma:interpretation>
                <emma:interpretation id="interp139" emma:lang="tr-TR" emma:confidence="0">
                  <emma:literal>Olduğun</emma:literal>
                </emma:interpretation>
              </emma:one-of>
            </emma:emma>
          </inkml:annotationXML>
          <inkml:trace contextRef="#ctx0" brushRef="#br0" timeOffset="667860.8987">9439 10089 4,'0'0'20,"0"0"-3,0 0 4,-2 0 8,2-1 8,-2 1 0,2-4-10,-2 2-7,2 0-8,-5 1-3,3-2-1,1 3 8,-1-4 4,0 3 13,1-2 10,1 1-2,-2 2 5,2-1-3,-2 0-1,0-2 2,-3 3-3,2 0-5,-3 0 0,3 0-3,0 0 5,-4 0-3,1 0-10,1 3-1,-2 4-9,0 2-4,2 4 1,-2 0-4,0 4 5,2 2 1,0 0-3,3 3-2,2 2-4,0-6 0,7 5-2,0-8-3,5 0 0,2-3 12,5-2-7,0 0-3,5-4 1,-3-4-1,3 0 2,2-2-2,0-2 1,-1-4-2,-3-6 0,-3-1 1,-2 0-1,2-6 2,-5 1-3,0-5 0,-4 4-2,-1-3 2,-5 4-11,-4 0 6,0-5 3,-2 6-1,-9-1-1,1 3 2,-7-2-2,-2 8 0,-2-5 3,-3 4-3,0 0 8,-2-1-2,0 6 5,-2-1-7,4-2 0,-2 3 5,0 1-9,7 0 4,3 2 0,4 2-9,5 0-2,2 0-16,3 10-14,2 0-14,0 2-9,2 3-27,8-4-17,2 0-31,6 2-49,-1-4-32</inkml:trace>
          <inkml:trace contextRef="#ctx0" brushRef="#br0" timeOffset="668235.9966">9987 9746 548,'0'-4'0,"0"2"132,0 2-99,0 0-9,0 0 0,0 2-3,0 8-2,0 3 20,4 4 0,-3 8-5,3-1-4,-1 4-4,-1-2-6,-2 3-5,2-1-6,-2 0-1,1 1 0,1-4 2,2-2 3,-1 1-2,-1 0-3,-2 0-2,0-5-1,0 4 0,0-8-6,3 4 1,-1-3 0,-2-2 2,2 1-2,-2-7 0,0-1-26,0-2 0,0 1-11,0-2-32,0 0-41,0 0-115,0-4-139</inkml:trace>
          <inkml:trace contextRef="#ctx0" brushRef="#br0" timeOffset="669846.2938">10435 9734 334,'0'0'0,"0"0"88,0 2-74,0 4 11,0 0 3,0 0 10,0 6 6,6 0-1,1 0-2,-1-1-6,1-1 0,0 4-7,2 0 2,-2 2-8,0 0 3,-2 2 0,0 3-6,0 2 1,1-2-2,-5 3-1,1-2-4,-2 2-2,2-1-3,-2 1 0,0-2 0,1-5-3,-1 4-2,0-5-2,0-2 0,2 1 1,-2-4-1,0 1 0,0-2 0,2-2-2,-2 0 1,2-2 0,-2-4 0,0 0 1,0 0-1,0 0 0,0-2 3,0 0-1,0 0-1,-2 0 0,-5-6 1,2 0-4,0-4-9,-2 0 4,3-4 1,1 0-5,-4 0-8,0 0 3,-2 0 2,1-2-1,-3-1-3,1 6-4,-2-2 4,-2 4 2,0 2 12,-2-3 1,3 6 1,-3 0-2,-1 0 5,3 0 0,-3 0-1,1 3 0,6-2 0,-2 3 18,3-2-3,2 2-4,2 0-1,-2 0 0,0 0-1,3 0 2,3 0-1,-4 5-4,1 3 1,2 1-3,-1 2 2,1-1-1,0-1-4,2 4 2,0-2-2,0 3-1,4-3 0,3 0 15,3 4-10,4-3 5,-2-3-1,7 4-4,-2-3 1,3 1-2,-1 0-1,5-3 1,0 2-1,-3-5-2,1-1-2,-1-1 2,0-2-2,1 2 1,-3-3 0,4 0 2,-1 0-6,-3 0-9,4-4 0,-2-3-1,-2-4-13,0-1-1,-4 2-2,-1-2 1,0-4 1,-5 4 5,1-2 1,-1-1-4,-6 6 11,2-1 9,-5 1 7,0 4 0,0 0 3,0 2 9,0 1 6,0 0 3,0 2-2,0-2 3,0 2 0,0 0-5,0 0-4,0 0 1,0 0-3,0 0-3,0 0-2,2 0-4,2 0-1,-3 6 1,1-1 6,1 7 6,3-1-1,-3-2-1,2 4 1,-1 3-3,3-4 0,0 4-4,-2-4-3,0-6 0,4 2 0,-2-2 0,1 4-2,3-5-2,-3 0 0,3-4 4,1-1-2,0 0-3,0 0 2,5-6-2,1-5-6,-5 1-5,6-4-2,1-2-6,-3 0-2,-3-2-5,0-1-5,-4 4 9,-1-2 9,-3 6 5,-2 0-3,-4 3 9,0 6 1,0-1 2,0 3 0,0 0 8,0 0 1,0 0-2,0 0-2,0 5 3,0 3 8,0 1 1,0 0-5,0-1-5,3 1 1,-1 1 1,2-2 0,-3-1-3,3 0 0,1 3-2,4-2-3,-4-1 0,0 1 1,4 1-1,-4-1-1,5 0 0,-3-3-9,4 3-5,-5-1-14,3 3-9,3-5-11,4 0-16,-1-2-14,-1-3-54,2 0-30,-1 3-10,3-3 31</inkml:trace>
          <inkml:trace contextRef="#ctx0" brushRef="#br0" timeOffset="670363.098">11519 10091 402,'-11'-2'0,"3"2"150,-6 0-68,4 0-12,-3 4-11,1 2-8,4 1-10,-4 1-11,1 1-6,1 3 1,1 0-2,2 0-5,0 0-5,6 0-6,-3 0-3,2 0-3,2-2-1,0-2 0,0 0 2,2-1-2,2 0-3,2-5 2,3 0 0,-2-1 2,3-1-2,-3 0-1,9-3-4,-1-6 0,1-4-10,1-1-4,1-2-4,-1-2 5,2 4 9,-2-2 0,-1 4 6,-2-2 0,-6 0 2,1 6 0,-4 4 0,-5 2 4,0 2 0,0 0 0,4 0 0,-3 0-1,3 4 1,-2 3 9,3 5 4,-2 1-2,2 3 0,1 4-1,2 2 4,1 2-4,3 2-3,2 0-4,3 4 2,-1 0-1,-1-3 1,-1-1-1,2-2 1,-9-1-4,3-3-1,-6 0-2,-4-2 0,0-2 2,0-2-1,-4 1 1,-6-3-1,1-3-1,-7-1 0,-3 1 0,-1-5 5,-11 4-4,3-5-1,-7-1 0,-1 0-16,-2 0-3,0-2-8,0 0-11,0-6-11,0-3-3,1-2-36,3-5-55,9 2-19,3-8-57</inkml:trace>
          <inkml:trace contextRef="#ctx0" brushRef="#br0" timeOffset="670675.6072">11287 9905 167,'12'-14'0,"-2"4"11,1 0-7,-3 2 18,3 0 12,-1 4 29,-1 1 21,-1 1-2,-1 2 3,2 0-6,-2 0-13,3 0-16,-1 2-1,1 1-2,-3 4-16,5 1-2,-3-3 1,5 1-11,-4 0-9,2 2 1,1 0-6,-3 2-1,4-1-3,-4-2 1,4-1 0,0 0-2,0 3 0,-4 0-30,0-1-20,-3 0-14,2 0-34,0-1-16,1 0 0,0 1-39,3-5-67</inkml:trace>
          <inkml:trace contextRef="#ctx0" brushRef="#br0" timeOffset="671097.421">11903 10068 557,'0'0'0,"0"4"90,0 0-85,0 2 30,0 1 38,-3 3-7,3 1-27,0 4-18,0-3-2,0 0 9,0 6-5,0-6-4,0 2-8,0 0-6,0-7 3,3 1-4,4 1 0,0-1-1,0-3-6,5-2 3,-4-2 0,6-1 0,4 0 8,1-4-4,1-5-4,3-4 0,3 0-22,-2-5 6,4 0-6,-2-4-11,-4 0 2,1-1-7,-4 2 10,-2 4 10,-3 3 12,-7 4 6,0 4 0,-5 6 24,-2-4 4,1 4 0,-1 0-3,4 0-5,-3 4-9,1 4 2,3 0 9,1 3 0,-1 0-9,-3 2 1,4 2-3,5 2-3,1 0-4,0 4-4,4-1 0,-3 4 0,-2-2-51,-1 2-31,-6-1-72,-1 0-181</inkml:trace>
        </inkml:traceGroup>
        <inkml:traceGroup>
          <inkml:annotationXML>
            <emma:emma xmlns:emma="http://www.w3.org/2003/04/emma" version="1.0">
              <emma:interpretation id="{63AD893F-2D44-4290-8D37-2EED006D148A}" emma:medium="tactile" emma:mode="ink">
                <msink:context xmlns:msink="http://schemas.microsoft.com/ink/2010/main" type="inkWord" rotatedBoundingBox="14217,15018 15991,15011 15994,15785 14220,15792"/>
              </emma:interpretation>
              <emma:one-of disjunction-type="recognition" id="oneOf28">
                <emma:interpretation id="interp140" emma:lang="tr-TR" emma:confidence="0">
                  <emma:literal>için</emma:literal>
                </emma:interpretation>
                <emma:interpretation id="interp141" emma:lang="tr-TR" emma:confidence="0">
                  <emma:literal>İçin</emma:literal>
                </emma:interpretation>
                <emma:interpretation id="interp142" emma:lang="tr-TR" emma:confidence="0">
                  <emma:literal>inin</emma:literal>
                </emma:interpretation>
                <emma:interpretation id="interp143" emma:lang="tr-TR" emma:confidence="0">
                  <emma:literal>izin</emma:literal>
                </emma:interpretation>
                <emma:interpretation id="interp144" emma:lang="tr-TR" emma:confidence="0">
                  <emma:literal>içim</emma:literal>
                </emma:interpretation>
              </emma:one-of>
            </emma:emma>
          </inkml:annotationXML>
          <inkml:trace contextRef="#ctx0" brushRef="#br0" timeOffset="671818.208">12990 9990 131,'0'-6'0,"2"0"108,1 4-10,-1-3 9,-2 5-6,0 0-18,1 0-26,1 0-15,2 8-3,3 4 12,-2 6 0,2 1-8,0 0-10,0 5-10,1 2-5,-3-2-3,-1 2-4,-1-4-2,4-2-3,-5 2-1,1-2-2,1-2-2,-2-1 2,-1-1-3,1-5 0,-2 0 0,0 0 0,0-3-26,-2-3-2,-1 1-18,-4-2-15,-5-2-39,3-2-50,-5 0-33,-1-12-77</inkml:trace>
          <inkml:trace contextRef="#ctx0" brushRef="#br0" timeOffset="672161.922">12974 9740 587,'5'-18'0,"6"6"103,-6 0-67,0 0 9,2 4-7,0-1-9,-4 3-6,1 6-11,3 0-9,-4 0-4,4 0 0,2 8-8,-2 5-12,3 4-22,-1 6-37,-4 3-35,5 4-51,-4 0-62</inkml:trace>
          <inkml:trace contextRef="#ctx0" brushRef="#br0" timeOffset="672584.9425">13379 10071 301,'2'-5'0,"0"4"110,1 0-52,-3-4 0,0 5-1,0 0 6,0 0-13,0 0-3,0 0-10,-7 0-10,4 0-15,-4 0 10,-5 6-2,3 1-3,-3 1-6,0 3-1,1 0 5,-2 5 0,4-1-5,-3 1 0,1 0 1,8 0 0,1 2 0,2-3-5,0 2-1,2 0-3,8-5 0,-3 0 1,2-2-1,0-5-2,3 3 0,0-5 2,5 1-1,0-2 1,4-2-1,-2 0 2,2 0-6,0 0-9,3-2-1,-3-5-7,0-3-4,-1-3-4,-1 1 3,-1 3 7,-3-2 8,-4-2-8,1 5 15,-5 2 3,0 2 0,-4 2-1,-1 2 7,-1-4 5,1 4-1,-2 0-1,2 0 0,1 0 1,3 6 0,-5-2 2,3 4 0,-1 0 1,-1 2 1,5-1-4,-2-2 0,2 4 0,3 3 1,-3-9-4,-2 6-2,2-3-2,0 0 0,4 2-2,-6 0 1,-2-2-2,3-4 0,-1 2 2,-2 1-2,1-4-30,-4 3-1,0-2-19,0 0-8,0 0-32,0-2-62,0-2-31,0 0-65</inkml:trace>
          <inkml:trace contextRef="#ctx0" brushRef="#br0" timeOffset="673022.3565">13888 9769 667,'2'-17'0,"5"7"82,0 4-64,-1 4-9,7 1-8,-5 1 3,6 0 3,2 1-4,-2 9-4,-4 0-12,4 7-46,-7 0-5,1 5-22,-1 1-28,-2 2-95</inkml:trace>
          <inkml:trace contextRef="#ctx0" brushRef="#br0" timeOffset="672819.2914">13976 10080 745,'0'4'0,"0"3"86,0 4-87,0 1 0,0 5 11,0-1 10,2 2-1,1-4-1,1 0 2,5 2 1,-1-4 0,-4 4 0,6-4-6,-3 2-7,2-3-7,-4 0 0,-2-3 0,1-1-2,-4-1-19,0-2-2,0 4-10,-4 0-19,-10-2-18,1 2-58,-5-6-51,-1-2-86</inkml:trace>
          <inkml:trace contextRef="#ctx0" brushRef="#br0" timeOffset="673335.9167">14201 10249 154,'5'8'0,"1"-2"31,-3-3 21,4-3-4,-5 0 9,3 0 18,-2 0 6,6-1-4,-2-7-13,5 2-16,-5-3-6,3-2 0,-3-3-12,5 0-8,2-2-12,2 0-6,3 2-3,0-3-1,2 0 0,5-2 5,0 8-5,-2-2 2,2 7 18,-5 4 18,-1 2 4,-1 0-4,-1 7-18,-1 3 1,0 5 3,1 4 4,-5 2-4,5 4-7,-1-1-3,-3-3-7,1 5-4,-4-3 0,3 3-2,-2 3-2,-2-3-28,-3-2-29,-5 1-33,-2-3-79,-5-6-206</inkml:trace>
        </inkml:traceGroup>
        <inkml:traceGroup>
          <inkml:annotationXML>
            <emma:emma xmlns:emma="http://www.w3.org/2003/04/emma" version="1.0">
              <emma:interpretation id="{ECF6D089-B91C-4ADC-809B-A741148D0835}" emma:medium="tactile" emma:mode="ink">
                <msink:context xmlns:msink="http://schemas.microsoft.com/ink/2010/main" type="inkWord" rotatedBoundingBox="16554,15209 17425,15205 17427,15792 16556,15795"/>
              </emma:interpretation>
              <emma:one-of disjunction-type="recognition" id="oneOf29">
                <emma:interpretation id="interp145" emma:lang="tr-TR" emma:confidence="0">
                  <emma:literal>Ho</emma:literal>
                </emma:interpretation>
                <emma:interpretation id="interp146" emma:lang="tr-TR" emma:confidence="0">
                  <emma:literal>HO</emma:literal>
                </emma:interpretation>
                <emma:interpretation id="interp147" emma:lang="tr-TR" emma:confidence="0">
                  <emma:literal>Ha</emma:literal>
                </emma:interpretation>
                <emma:interpretation id="interp148" emma:lang="tr-TR" emma:confidence="0">
                  <emma:literal>H</emma:literal>
                </emma:interpretation>
                <emma:interpretation id="interp149" emma:lang="tr-TR" emma:confidence="0">
                  <emma:literal>H.</emma:literal>
                </emma:interpretation>
              </emma:one-of>
            </emma:emma>
          </inkml:annotationXML>
          <inkml:trace contextRef="#ctx0" brushRef="#br0" timeOffset="675573.0017">15311 10109 277,'0'-3'0,"0"3"152,1 0-109,4 0-20,1 0-8,1 0 12,1 0 6,3 4-1,6-2 1,4 0 4,-2-2-3,5 0 3,0 0-6,-1 0-10,1 0-5,4 0 1,-4-2-1,-2-4-5,-1 2-1,-4-1-2,2 1-5,-6 0-3,-7-1 0,1 1 3,-1 3-3,-6 1 0,0-3-35,0-1-19,-2 0-37,-9 1-29,5 2-26,-7-4-12,7 0-3</inkml:trace>
          <inkml:trace contextRef="#ctx0" brushRef="#br0" timeOffset="675260.6565">15359 9861 251,'0'0'0,"0"0"162,0 0-123,0 0-4,0 0 0,0 0 6,0 5-2,0 0 10,0 3 12,3 6-13,-1 0-10,2 6-8,-3-1-2,3 0-5,1 4 1,-2 1-7,3-2-4,-1 3-4,2-2 4,-4-1-2,1 1-3,1 1-5,-3-4-1,1 0 1,-1-2-2,-2-5 1,3 4-2,-3-7 0,0 0 1,0-3-1,0 1 0,0-2-13,0-1-7,-5-1-12,-5 2-14,-1-1-14,-3 3-26,-3-4-39,2 2-24,-3-2-77</inkml:trace>
          <inkml:trace contextRef="#ctx0" brushRef="#br0" timeOffset="675901.0642">15606 9855 301,'-3'-2'0,"1"2"175,1 0-124,1 2-17,-6 10 0,6 0 11,-3 2 16,3 3-7,0 2-11,0-2-11,3 2-4,4 0-6,0-2 2,-2 4-4,6-2-2,-3-5-5,-1 3-3,2 2 2,0-1 1,-1-2-5,-2 1 2,0-2-6,0 1 3,-5-2-2,1 4-1,0-2-1,0 0-1,-2-2-3,1 0 1,-1 1 0,4-5 3,-4 8-3,0-4 0,0 0 0,0 4 0,1-6 0,-1 2-1,0-4-9,2-2-7,-2-2-4,0-2-5,0-2-12,0 0-8,0-2-34,0 0-34,0 0-10,0 0-22,4-8-58</inkml:trace>
          <inkml:trace contextRef="#ctx0" brushRef="#br0" timeOffset="676342.5329">15935 10290 228,'0'5'0,"0"-2"125,0 5-81,0-2 15,-5 2 7,2 0-9,3 0 10,0 2-7,0 0-7,0-2-14,0 2-9,0 3-9,1-2-1,6-3 1,2 1-6,0-1 2,1 0-3,0-5-3,6 1 1,0-4-2,3 0 0,0 0 0,1-3-8,1-5 2,2-4-1,-4-1-1,0 0-1,-4 0 0,-4-1 1,-4-2-2,-2 4 0,-5 1 4,0 0 0,0-1 3,-7 2-2,-5 5-7,-7-2-1,0-1 3,-6 3 0,-2 0 5,-1 4-4,2 1-2,0 0-3,5 4-28,2 5-14,5 1-34,1 3-93,2 0-144</inkml:trace>
        </inkml:traceGroup>
        <inkml:traceGroup>
          <inkml:annotationXML>
            <emma:emma xmlns:emma="http://www.w3.org/2003/04/emma" version="1.0">
              <emma:interpretation id="{30A686BA-6D3C-41A2-8F96-96FDCE6754A0}" emma:medium="tactile" emma:mode="ink">
                <msink:context xmlns:msink="http://schemas.microsoft.com/ink/2010/main" type="inkWord" rotatedBoundingBox="17820,15032 20141,15023 20144,15781 17823,15790"/>
              </emma:interpretation>
              <emma:one-of disjunction-type="recognition" id="oneOf30">
                <emma:interpretation id="interp150" emma:lang="tr-TR" emma:confidence="0">
                  <emma:literal>kabul</emma:literal>
                </emma:interpretation>
                <emma:interpretation id="interp151" emma:lang="tr-TR" emma:confidence="0">
                  <emma:literal>Kabul</emma:literal>
                </emma:interpretation>
                <emma:interpretation id="interp152" emma:lang="tr-TR" emma:confidence="0">
                  <emma:literal>kabuk</emma:literal>
                </emma:interpretation>
                <emma:interpretation id="interp153" emma:lang="tr-TR" emma:confidence="0">
                  <emma:literal>kabul/</emma:literal>
                </emma:interpretation>
                <emma:interpretation id="interp154" emma:lang="tr-TR" emma:confidence="0">
                  <emma:literal>kabul.</emma:literal>
                </emma:interpretation>
              </emma:one-of>
            </emma:emma>
          </inkml:annotationXML>
          <inkml:trace contextRef="#ctx0" brushRef="#br0" timeOffset="677513.0022">16577 9828 233,'0'0'0,"0"0"217,0-3-179,2 3-7,0 0-1,-2 0 6,3 0 3,-3 0-4,4 0-1,-1 8 5,1 0 0,1 4-5,-2 4-3,3 4-5,-1 3-2,-4 4-4,1-1-4,0 0-3,3 3-5,0-3-5,-1-1 2,-4-3-1,1-5-1,3 6 0,-4-5 0,5 0-2,-5-3 0,4 0 1,-3-5-1,-1 0-1,2-2 0,-2 2 2,0 1-2,0-4 0,0 3-14,0-3 1,-2 3-4,-5-5 0,4 4-5,1 1 0,-1-4-10,-2 0-8,1-2-4,2-1-11,2-3 2,0 0 3,0 0 13,0-5-41,6-5-44,4-4-12,4 3-5</inkml:trace>
          <inkml:trace contextRef="#ctx0" brushRef="#br0" timeOffset="678044.2126">16872 10034 114,'3'-1'0,"0"-2"61,-1 3-22,2 0 5,-4 0 5,3 0 10,-1 0-3,0 0 1,1 0-13,-3 0-13,2 3-8,-2-3-4,0 3-1,0 2-3,0 0 1,-9-1 19,-1 1 12,-6 4-15,1-2-4,1 1-11,0-2-8,-3 4 0,1-3-3,4 0 0,0-2-2,1 0-1,3 1 1,1 0 0,0 0-2,2-1 1,-2 0-2,3-1 1,3 4-3,-1-6 0,2 0 1,0 0 0,0-2 0,0 2 1,2 0-1,-1-2 3,3 0-2,-2 0 0,-2 2 1,1 2 0,-1-4-2,2 1 0,0-1 0,-1 0 0,1 0 1,0 3-1,1 1 3,4-3 5,2 6-1,5-3 3,1 0-1,6 0-2,0-4-1,1 6-1,6-5 5,-2 0-5,0 1 3,2-2 0,-1 0-2,3 0-1,-2 1-4,-1-1 1,-3 0 3,-3 0-3,-4 0-1,-1 3 1,-6-3-2,1 0 0,-3 0 0,-4 0 0,1 2-22,-3-2-5,-2 0-10,0 3-30,0-3-37,2 0-9,-2 0-8,1 0-24,-1 0-5,4 0-40</inkml:trace>
          <inkml:trace contextRef="#ctx0" brushRef="#br0" timeOffset="678562.0263">17431 10046 25,'5'-8'0,"-4"0"85,-1 2-25,0-1-6,0 4 7,-1-2 2,-8 2 4,-1 1-11,1 2-15,-1 0 3,-8 0-1,1 0 3,-2 4 0,2 4 3,1 0-10,-1 4-3,-2-1-8,3 6-3,2-1-2,2 3-3,2 1 0,3-2-3,0 2-7,4-2-1,3-2-1,0 0-1,0-4 0,0 0-2,3-1-3,4-1 1,0-2-2,2-2-1,-1 0 0,3 0 3,4-4-3,2 0 0,-1-2 3,1 0-4,-1 0-4,-1-2-4,-1-6 0,-2-4-2,2 1-13,-2-3-6,-1-2 3,-3-2 6,-1-2 3,0 4 7,-2-2 2,-3 4 6,0 0 2,-2 4 2,0 5 4,0 3 16,0 2-2,0 0-5,0 0-6,0 0-7,0 0 0,0 4 1,-2 4 8,2 3 3,0 1-1,0 0 2,7 4-1,2-5-5,1 2-1,2 3-3,4-2 0,-4-2 1,4 5 0,-3-6-1,5 2 0,-3 0-1,-1-8-2,-2 5 1,-3-4-1,-4 0-2,-1-3-12,-1 0-5,-1-1-15,-2 1-13,0-1-24,0-1-39,0-1-12,0-3 20,-2-8-56,-1-3-85</inkml:trace>
          <inkml:trace contextRef="#ctx0" brushRef="#br0" timeOffset="679171.3475">17652 9728 578,'0'-2'0,"0"2"67,2 6-74,0 4 14,1 8 50,2 4 0,0 3-3,2 1-9,2 4-7,0 2-5,-1 4-11,3 2 0,-3-1-5,-1-1-4,0-2-8,-2-1-2,-3-4 0,0-2 4,1-5-1,-3 1-3,0-8-2,2 4-1,0-11 0,-1 0 4,5-2-2,-6 0-2,0-6 0,0 0 0,1 0 2,-1 0 2,2 0-2,0 0 2,3-12-3,5 0-2,4-7-14,0 3 7,0-2 5,2-4-3,-1-4 0,1 2-3,-1-2-3,3 5 3,-5 4 7,1 5-1,-9 7 3,1 4 0,-3 1 6,-1 0-3,3 0-1,-5 0 0,7 0 1,-4 3-1,1 3 3,1 3-3,-3 0 4,3 3-3,-3-1-2,1-1 0,-1-2-2,3 2 2,-5 0 0,0-2-1,0 2 0,0-4 0,2 4-1,-2 0 1,0-4-3,0 2 4,-2 4-1,-3-2 0,0 0 0,-4 2-2,0-3 2,-1-1-1,1-1 1,-1-2 0,-2 1 1,-2-2-1,2 0 0,-2 0 5,0-4 1,4 2-8,-2-2-2,5 2-6,-2-2 2,2 0-6,4 0-3,-6 0-6,4 0-6,1-2-3,3-4-9,1 0-15,0-3-27,0 1-25,0-1-21,0 0-13,5 1 5,9 2-47</inkml:trace>
          <inkml:trace contextRef="#ctx0" brushRef="#br0" timeOffset="679705.7646">18161 10041 420,'2'0'0,"-1"0"102,-1 1-88,0 3 14,0 2 21,2 3 28,0 2-14,-2 1-25,5 1-2,-3-1 1,-1 4-7,5-1-7,-3 0-7,4 1-6,-4-6 2,3 2-3,-1-2-1,4-2-2,-4-2-1,2-1-1,0 2 0,1-3 0,1 2-2,0-3 0,1-3-2,0 0 0,2 0 1,-3 0-1,3-2 0,2-5-13,-4-1-1,6 0-13,-2 0-5,3-8-7,-5 2-17,4 0-20,1-4-1,-5 0 9,0-1 0,-5 6 28,0 1 37,-5 3 6,-2 4 5,0-2 8,0 2 15,0 1 7,0 3 5,0 1 3,-4-4-13,1 4 11,3 0-1,0-3-11,0 3-9,0 0-10,0 0-10,0 3-5,0 2 1,-2 6 2,2-1 18,0 3-9,0 0-1,0-1 4,2 3-5,3-4 2,-1 2 0,3 1-4,-4-5-4,2 2 1,-1-1-2,4-2 0,-2 0 0,0 0-1,0-4 0,-3 0-36,2 0-5,-3 2-23,0-5-21,-2-1-30,0 0-23,0 0-75</inkml:trace>
          <inkml:trace contextRef="#ctx0" brushRef="#br0" timeOffset="679955.7246">18708 9669 472,'1'11'0,"3"5"121,1 8-72,2 2 37,-3 6-18,2 1-16,3 5-14,0 2-8,1 0 9,2 2 3,2 1-15,2-2-4,-1 1-12,1-6-3,-2 0-2,-1 2 0,0-5-3,-5-1-5,1 0-9,-6-2-27,1 0-29,-4-1-59,0-7-159,-5-10-236</inkml:trace>
        </inkml:traceGroup>
        <inkml:traceGroup>
          <inkml:annotationXML>
            <emma:emma xmlns:emma="http://www.w3.org/2003/04/emma" version="1.0">
              <emma:interpretation id="{9B150B47-06FD-443D-A4F8-F9DDF85DC8A3}" emma:medium="tactile" emma:mode="ink">
                <msink:context xmlns:msink="http://schemas.microsoft.com/ink/2010/main" type="inkWord" rotatedBoundingBox="20706,14978 23190,14968 23193,15724 20708,15733"/>
              </emma:interpretation>
              <emma:one-of disjunction-type="recognition" id="oneOf31">
                <emma:interpretation id="interp155" emma:lang="tr-TR" emma:confidence="0">
                  <emma:literal>edilir.</emma:literal>
                </emma:interpretation>
                <emma:interpretation id="interp156" emma:lang="tr-TR" emma:confidence="0">
                  <emma:literal>edilir</emma:literal>
                </emma:interpretation>
                <emma:interpretation id="interp157" emma:lang="tr-TR" emma:confidence="0">
                  <emma:literal>ediliri.</emma:literal>
                </emma:interpretation>
                <emma:interpretation id="interp158" emma:lang="tr-TR" emma:confidence="0">
                  <emma:literal>edilire.</emma:literal>
                </emma:interpretation>
                <emma:interpretation id="interp159" emma:lang="tr-TR" emma:confidence="0">
                  <emma:literal>edinir.</emma:literal>
                </emma:interpretation>
              </emma:one-of>
            </emma:emma>
          </inkml:annotationXML>
          <inkml:trace contextRef="#ctx0" brushRef="#br0" timeOffset="681098.289">19464 10140 259,'2'0'0,"-1"0"191,5 0-185,1 0 3,0 2 14,5 0 16,1-2-1,7 0-11,4 0-1,-2 0 2,-1 0 2,3-2-4,4-3-3,-6-1-6,3 0-2,-3 0-8,-3-1-4,-3 4-3,-1-2 0,-6 0 3,-2 3-3,-4-4 5,-1 0-5,0 3 0,-2-5 1,0 5-12,-5-4-8,-6-2-8,-3 6 9,-1-3 2,-4 2-13,1 0 4,-1-1 1,2 0-4,0-1 6,-2 1 2,0 4 21,5-1-2,0 2 2,0 0 16,0 0 1,-1-2 2,3 2 7,-2 0 13,2 2-17,3 4 5,0 4-1,3 2-8,0 1 0,1 4 0,3 2 3,2-1-2,0 0-1,2-1-6,5 2 1,0-6 5,5 2-2,-3-1-2,1-5 2,4 2-4,-4 3-1,6-5-2,3 0-4,0 0 3,7-3-6,0-4 2,2 2-4,3-2-1,-2 0 0,2 1 0,0-3 4,-3 0-4,0 0 0,-7-5-33,1-1-4,-3 2-9,0-1-16,0 0-16,-8 0-23,2-1-18,-2 1-31,-2-2-67</inkml:trace>
          <inkml:trace contextRef="#ctx0" brushRef="#br0" timeOffset="681942.8202">20302 9620 516,'3'5'0,"-1"9"52,3 5-49,-3 3 28,-2 2 10,0 6 9,0 2-5,5 1-6,2-1 3,3 0-4,-1 0-12,1 2 3,2-2-6,-1 0-1,1-3-10,0-1-3,2-4-3,1 1 2,-1-3 0,-3-5-4,2-2-1,0 1-2,-5-4 1,-1-2 1,0-2-2,-3-4 2,-3 0-5,1-2 4,-2-2-2,0 1 0,0-1 8,0 0-4,0 0-3,-2-1-2,-5-7-1,-3-2 0,1 0-12,-5 2-5,-1-2-1,-1-4 0,3 2-2,-7 0-2,1-3-1,-3 4 1,-1-4 4,1 2 9,1 3 7,0 1-2,-5 1 4,6 5 0,1-5 4,0 8 7,5-3 4,-2 1 5,1 2-7,4 0 2,1 0 0,5 0-1,-2 0-1,3 2-8,4 6-2,0 0-2,0 0 2,0 3 4,0 0 3,0 6 0,0-1 1,0 0-1,5-1-1,1 0 2,1-1-3,-1 1-1,3-2-1,2-1 0,2-4 3,3 0-3,5-2-1,-1-2-1,6 0 0,4-4 0,3 0-2,-4 0 0,2-4 6,0-4-6,1 2 0,2-2 0,1-2 0,-6 0-12,1 0 3,-3 0-6,1 2-4,-5 0-8,-3-2-4,-1 0-4,-1 0-9,-1 2-4,0-2-14,-8-2 14,1 0-5,-3 3 26,0 4 21,-3 0 9,-3 3 6,-1 2 28,0 0 16,0-3-2,0 3-13,0 0-13,0 0-10,0 0-1,0 0 2,0 0 0,0 0-1,0 4-2,0 2 4,0 2 2,0 2-4,0 2-1,0-1-5,0 6 0,4-6-2,-1 2 1,2 1-1,-1-5 0,-1 4-5,1-1-1,-1-3 0,-1 0-1,2-3 0,-3 2 1,-1-1-22,0-5-15,0 4-19,-12-2-32,5-1-75,-7-1-49,-5-2-129</inkml:trace>
          <inkml:trace contextRef="#ctx0" brushRef="#br0" timeOffset="682256.3108">20715 9682 638,'0'-21'0,"0"10"117,2 2-83,0 3 3,-1 4-13,3-4-13,1 6-9,0-2-4,-3 1 4,1 1 0,4 0-4,-1 0-29,-3 0-29,1 4-24,2 1-36,-4 1-33,2-1-61</inkml:trace>
          <inkml:trace contextRef="#ctx0" brushRef="#br0" timeOffset="682443.5817">21020 9663 613,'0'13'0,"0"7"44,-2 4-16,-5 2 32,0-1-13,4-1-14,1-1-8,2 5 8,0-3-1,0 3-2,5-2-8,4-1-2,0 1 1,4-1-7,-2 2-5,-1-1-4,-3-1-2,3-3-1,1 0 0,-1-5-1,-3 0 1,2-3-2,-6-2 0,2-2 0,-1 0 2,1-4-3,-3-2-7,1 0-13,-3-2-10,0 0-13,0-2-25,0 0-30,0 0-51,0 0-4,0-7-90</inkml:trace>
          <inkml:trace contextRef="#ctx0" brushRef="#br0" timeOffset="683257.3389">21203 9699 717,'-10'-11'0,"6"5"130,4 0-103,-1 2-4,1 4 0,0-1-14,0 1-18,1 0-8,13 0 13,5 9 2,6 3-12,-1 2-19,3 4-38,-2 4-65,-6 1-85,-4-4-106</inkml:trace>
          <inkml:trace contextRef="#ctx0" brushRef="#br0" timeOffset="682741.7701">21290 10050 478,'0'4'0,"5"6"45,-3-2 15,-2 4 35,1-1-18,-1 0-19,4 4-1,-1 1-10,6-4-7,-4 0-6,-1 0-14,3-1-3,1 2-7,-3-1-4,4-8-2,-5 4-2,1-7 3,-4 4-3,3-3-3,1 0 1,-3-2 0,1 0-29,1 0-1,-1 0-15,4-6-28,2 0-53,1-3-68,2-4-53,4-1 6</inkml:trace>
          <inkml:trace contextRef="#ctx0" brushRef="#br0" timeOffset="683038.6072">21544 10114 439,'2'7'0,"-2"1"131,0 1-73,0 2 12,0 3-28,-2-6-17,2 2-8,0-2 5,0 0-3,0-4 2,0 2 1,0-3 4,5 1-3,-3 1-6,-2-3-2,4-1-6,-3-1-3,3 0 1,-4 0 3,0 0 8,0 0-1,0 0 1,0 0 0,0-8-8,0 1-6,0-3-3,0 0 0,0-1-2,-5 0 2,3-3-2,2 0 2,0 0-1,0 1 0,2 0 0,6-4-2,-1-2 1,5 0-1,-1-3-1,3 1 0,5-2 0,0 1 2,1 1-1,8-3 0,-5 2 4,1 1-4,5 1 0,-1 7 3,-6 1-2,4 1 0,-3 5 1,-2 3 0,-2-2-4,-4 2 5,-6 0-2,0 3-30,-4 0 1,-4 0-22,-1 0-28,-3 0-70,-13 0-29,-1 5-67</inkml:trace>
          <inkml:trace contextRef="#ctx0" brushRef="#br0" timeOffset="683585.9748">21741 10330 833,'0'0'0,"2"0"107,2 0-83,-4 0 14,0 0 13,0 0-6,3 0-14,-1 0-20,1 0-9,1 0-4,3 0-4,1 4 6,-1 2 0,4 0-47,-6 2-29,-3 2-59,-1-4-187</inkml:trace>
        </inkml:traceGroup>
      </inkml:traceGroup>
    </inkml:traceGroup>
    <inkml:traceGroup>
      <inkml:annotationXML>
        <emma:emma xmlns:emma="http://www.w3.org/2003/04/emma" version="1.0">
          <emma:interpretation id="{BBAC385E-1A8E-42F9-B43C-683D6ACC70A6}" emma:medium="tactile" emma:mode="ink">
            <msink:context xmlns:msink="http://schemas.microsoft.com/ink/2010/main" type="paragraph" rotatedBoundingBox="10579,16035 24579,16228 24563,17343 10564,17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EBF885-C5CD-4B95-9710-5FDA33DE2611}" emma:medium="tactile" emma:mode="ink">
              <msink:context xmlns:msink="http://schemas.microsoft.com/ink/2010/main" type="line" rotatedBoundingBox="10579,16035 24579,16228 24563,17343 10564,17150"/>
            </emma:interpretation>
          </emma:emma>
        </inkml:annotationXML>
        <inkml:traceGroup>
          <inkml:annotationXML>
            <emma:emma xmlns:emma="http://www.w3.org/2003/04/emma" version="1.0">
              <emma:interpretation id="{E24EF805-6E8A-4E35-9604-52049E7CD095}" emma:medium="tactile" emma:mode="ink">
                <msink:context xmlns:msink="http://schemas.microsoft.com/ink/2010/main" type="inkWord" rotatedBoundingBox="10573,16070 17412,16111 17406,17007 10568,16966"/>
              </emma:interpretation>
              <emma:one-of disjunction-type="recognition" id="oneOf32">
                <emma:interpretation id="interp160" emma:lang="tr-TR" emma:confidence="0">
                  <emma:literal>Somakinizdi</emma:literal>
                </emma:interpretation>
                <emma:interpretation id="interp161" emma:lang="tr-TR" emma:confidence="0">
                  <emma:literal>Sonuaci% Önceki</emma:literal>
                </emma:interpretation>
                <emma:interpretation id="interp162" emma:lang="tr-TR" emma:confidence="0">
                  <emma:literal>Sonnaci.g Önceki</emma:literal>
                </emma:interpretation>
                <emma:interpretation id="interp163" emma:lang="tr-TR" emma:confidence="0">
                  <emma:literal>Sonnaci% Önceki</emma:literal>
                </emma:interpretation>
                <emma:interpretation id="interp164" emma:lang="tr-TR" emma:confidence="0">
                  <emma:literal>SonnaCi% Önceki</emma:literal>
                </emma:interpretation>
              </emma:one-of>
            </emma:emma>
          </inkml:annotationXML>
          <inkml:trace contextRef="#ctx0" brushRef="#br1" timeOffset="697828.0074">12152 11131 320,'0'-2'0,"0"2"124,0-1-78,0 0 7,-3-1-8,-4 0-2,-2-1-8,-1 3 1,-4 0 8,5 0-8,-6 0-4,-3 3-6,-1 1-4,-3 2-3,3 2 6,0 6-6,-2-2-3,2 6-3,-4 0-5,4 3-2,-3-2 0,6 0 2,-1 1-2,3-2 2,-1 2-1,1-1-1,5-1-3,-1-2 2,6-1-1,3 2-6,1-1 3,0-4-2,0 2-5,10-3 6,0-2 0,2 3 4,-1-4-4,3 0 0,0-6 0,-6 1 0,8 4 0,-4-7 0,-2 1-2,6-1 4,-1 0-4,3 0 0,-1 0 2,2-1 0,-3-6-5,3 3 5,0-2 0,0-1-10,-2-1 4,-3-2-3,0 3-6,-2 0-5,-2-3-3,-1 2 3,0 4-10,-6-1-14,0 2-19,-3 1-8,0-4-5,0 4-14,-1 0-15,-6 2-20,-2-2-3,4 0-33</inkml:trace>
          <inkml:trace contextRef="#ctx0" brushRef="#br1" timeOffset="698113.5489">12081 11357 216,'0'-5'0,"0"5"142,0 0-57,-3 0-5,1 0-12,2 0-4,-2 0-9,1 2-4,-1 2-1,0 3-4,2-1-4,-2 0-7,2 5-6,0 0-6,0-1-5,0 2 0,0 0-2,0 4-1,2-3 2,2 4-2,-3-1-3,1-3-2,0 1-3,1-1-3,-1 0-1,1-1-2,-1 1 0,0-2 0,-2 1-1,2-2 0,-2-4 0,1 2-8,1-2-15,-2-6-14,0 0-10,0 2-17,0-2-39,0 0-73,-2 0-76</inkml:trace>
          <inkml:trace contextRef="#ctx0" brushRef="#br1" timeOffset="695715.2284">10628 11441 488,'0'4'0,"0"4"78,0-2-71,-2 2 8,-5 2 10,3-4 4,1-2 2,3-3-4,0 1-5,0-2-2,0 0 2,0 0 6,0 0 2,0 0-2,0-2-2,0-7-12,0-8-12,0 4-4,5-7-4,2 2 3,-2-1 1,2-4-3,0 1 1,0-3 3,0 5 1,0 2 0,0 6 0,0-3-3,1 10 3,-2-2 0,-1 3-2,2 2 2,-2 2 0,0-1 0,4 1-3,-6 0 3,4 0-6,3 5 2,-3-1 4,4-2 0,-1 5 6,-1-1-3,5 2-1,-2 0 3,0 0 3,-2 4-3,2-1 2,0 0 2,-5 5 2,6-3-1,-8 3 3,2-4-1,0 3-4,-4-2 0,0 1-1,1-4 1,3 2-6,-5 0 1,1-4-2,-1 0-1,0 0 0,1-4 0,-1 0 0,3-1-12,-5-1-7,0-2-14,0 2-13,0-2-25,0 3-43,0-3-19,0 1-12,0 0-15,0 1-26</inkml:trace>
          <inkml:trace contextRef="#ctx0" brushRef="#br1" timeOffset="694524.0583">9688 11022 25,'-7'-14'38,"7"14"-13,0 0 1,0 0-3,0 0-11,0 0 0,0 0-3,0 0-2,0 0-2,0 0 7,-16-8 46,16 8 14,0-2-36,0 2-16,-1 0 0,1 0-5,0 0-3,0 0-10,0 0-4,0 0-16,3 0 7,0 0 6,4 0 10,-3 0 2,5-2-5,-3 2-4,-2 0 0,3 0-1,-4 0 3,2 0 0,-1 0 2,1 0-1,0 0 0,2 0-1,-5 0 0,0 0 5,-2 0-1,1 0 3,1 0 13,0-2 5,-2 0 9,0 0 6,0 0 5,0 2-1,0-4-4,0 2-10,0 2-11,-5-1-4,1 0 2,-4-1-6,1 1-1,-2-2-6,0 1 2,2 0 3,-6 2 7,2 0 0,-1 0 6,-2 0-6,2 0-3,-5 2 0,3 4-1,-2-3 0,3 2-2,0 5-6,0 0 2,0-2-5,5 2 6,-1-2-3,4 1 1,3-1-7,1-1-1,-1 3-1,2 0 3,0 1 0,5-1 1,4 2 0,-1 2 0,3-4 0,-1 4 6,6 1-5,-3-2 1,5 2 1,-1 0-2,2 2 1,-2 2 1,-3-4-1,0 3-3,-2-5 2,2 6 2,-2-5-1,-1 5-2,-3-1 0,-3-4 2,-1-2 1,-1 1-4,-3-4 2,0-3 1,0 2-3,0-5 2,0-1 0,0-2 3,-3 3-2,-2-1-1,1 0 4,-10-2 2,2 0 0,-5 0-5,-2 0 2,0 0-4,-4-2 0,-3-3 0,4 3 3,-7-1-2,1-5-2,-2 2 2,-2 0 0,0 2-2,3-3 2,5 4 0,5-3-1,0 2 0,8 2 2,8 0-3,1 2-4,2-2-17,0 0-19,5 1-23,7-3-20,7 0-15,6-2-1,2 3-11,10-3-55,-3 2-36</inkml:trace>
          <inkml:trace contextRef="#ctx0" brushRef="#br1" timeOffset="693852.2346">9688 11022 35,'-2'0'0,"0"-2"0,2 2-31</inkml:trace>
          <inkml:trace contextRef="#ctx0" brushRef="#br1" timeOffset="695230.9025">10025 11277 190,'-7'-1'0,"-1"1"135,-1 0-91,0 0 18,-1 5-8,0 1 2,-1 5-1,3 0-4,-1 0-10,7 6-7,-1-5-5,1 4-5,2-4-7,0 1-8,7 0 4,2-3 1,3 1 1,3 2 0,-1-3-3,3-4-2,1-1-5,1-2 0,0-2-3,2 2 2,-1-3-4,6 0 0,-5-3 2,2-1-1,1-5 1,-3-3-2,1-1 6,1 0-6,-4-1 0,0-2 0,-7 1 3,-4-6-6,1 4 0,-2-2 3,-5 0 0,-2 6 0,0-4 0,-7 5 0,-4 3-2,-1-2 1,0 2 2,-3 3 10,-3 0-5,-1 4-4,0-1 2,-2 3 3,1 0 1,-5 0-4,-1 0 4,2 9-4,3-3 0,2 1-4,4 3 0,3 1-3,3-2 2,4-1-11,0 6-1,5-4-13,0 7-2,0 0-5,3 0-14,8-2-28,4-1-26,4-3-48,4 0-50,1-3-15</inkml:trace>
          <inkml:trace contextRef="#ctx0" brushRef="#br1" timeOffset="696217.7418">11219 11287 555,'0'-1'0,"0"1"68,0 0-36,0 0 11,-1 0 7,-1 1-10,2 10-6,-2 0-10,2 2 3,0 2-1,0-3 0,4 5-4,-1-4-6,2 3-5,2-6-3,-2 4-5,2-6 1,0 2-1,-2-2 1,6 0-1,-8-3-2,2-4 0,2 1 0,0-1-1,2-1 0,1 0 0,1 0 0,3-1-3,1-7-2,4-4 1,2-2-11,1-2-4,-2 2-12,-1-4 3,-2-3 3,0 0-1,-1 0 3,-2 5 10,-8 2 9,1 5 5,-1 2 0,-5 2 0,1 2 5,-2 3 12,0 0 3,0 0-2,0 0 0,0 0-5,0 0-1,0 0-5,0 0-2,0 6-1,-2 3 2,-3 0 6,5 5-2,0-2-2,0-2-3,0 4-2,0-1 2,5 0-2,-1-4 0,-1-1-3,2 1 0,1 0 0,-3-1-1,1 0 0,1-2 1,-2-1-1,4-2-6,-3 1-8,1 0-10,2-2-15,-2 0-5,4 0-9,-1 2-28,1-2-23,-2 0-27,0-2-47,0 0-18</inkml:trace>
          <inkml:trace contextRef="#ctx0" brushRef="#br1" timeOffset="696686.4706">12015 11164 544,'-3'-2'0,"-7"2"83,1 0-67,-7 5 12,-1 11 13,-4-1 7,2 4-10,0 0-3,0-1-4,5 0-2,1 0-5,-1 4 1,5-2-5,0-2-5,4 1-10,3-7-2,-1 3-4,1-4 2,2 3-2,0-2 1,0-4 0,5 0 0,1-2 2,-1-3-3,3 0 0,-1-2-5,2-1 1,5 0-6,0 0-6,3 0-6,-3 0 4,-5-1 8,4-1 2,-6 2 0,4 0 2,-3 0 2,6 0 3,-7 0 1,3 3 0,-3 2 0,4-2 2,-4 6-2,-2-5 2,2 1 3,-4 2 4,1-5 5,1 6 0,2 2 2,-4-3-4,4 1 0,2 0-2,-4 0 2,0 2-3,-1 0-1,3-3 3,-4-2-4,-1 1 0,1 0-2,-1 0-3,0-4 0,1 1-1,-3 0 0,2-3 0,-2 1-15,0-1-19,0 0-16,0 0-18,0 0-61,0 0-40,2 0-86</inkml:trace>
          <inkml:trace contextRef="#ctx0" brushRef="#br1" timeOffset="698660.3838">12593 11262 782,'6'0'0,"-5"2"32,3-1-15,-1 2 14,1-1 14,-2 0-16,-1 3-18,1-1-5,0 1-12,-1-4 2,1 2 4,2-3 0,-4 2 0,1 0-48,-1 4-40,0-3-107,0 3-77</inkml:trace>
          <inkml:trace contextRef="#ctx0" brushRef="#br1" timeOffset="698863.4939">12595 11461 442,'2'1'0,"0"-1"9,1 5 23,-3-2 19,0 0-2,2-1-12,7 0-12,-4 0-4,-4 0-4,1-2-7,0 0-3,0 0-4,-2 0-1,0 0-4,0 0-75,0-2-34,0-7-76,-4 1-75</inkml:trace>
          <inkml:trace contextRef="#ctx0" brushRef="#br1" timeOffset="699128.5808">12642 11167 720,'2'0'0,"-2"0"57,1 0-34,-1 0 20,0-1 8,0 1-12,4-2-20,3 2-13,-4 0-1,8 0 0,-3 0-1,1 0-5,-2 0-1,-4 0-10,3 0-34,-6 5-34,0 5-61,0 1-54,-6 1-61</inkml:trace>
          <inkml:trace contextRef="#ctx0" brushRef="#br1" timeOffset="699949.0196">12735 11203 430,'-5'0'0,"2"2"106,-6 2-63,4 0 19,-5 1 9,3-1-22,3 0-16,2 0-10,1 0-7,1 1-7,-2 1 3,2-3 2,-4 3 6,4-3-2,0 2-5,0 1-2,0-4-7,0 4 0,0-4-1,0 2 1,0-2 1,0-2-7,6 0 4,-6 0 2,1 0-1,1 0-1,0 0 0,0-6-1,-1 5-2,3-6 0,-2-1 0,-2 2 1,0-1 0,0 3 0,-4-2-7,1 1-1,-3 1 3,-2 2 3,1 2 2,-4 0 0,3 0 0,-3 6 1,3 1 2,-4 1 1,3-1 4,0 1-3,4 0-4,3-2 2,2 0-2,0-3 1,0 4 4,0-1 2,4-3-2,5 1 0,-4-2 2,3-2-1,3 0 4,3 0-8,-2-2 0,5-5-1,-3-6 1,5 7-1,-7-7 0,-2 1-4,1-1-8,-6-2-3,-5 0-7,0 0-13,-3 4-37,-13 3-71,-3 2-69,0 6-81</inkml:trace>
          <inkml:trace contextRef="#ctx0" brushRef="#br1" timeOffset="700724.0516">12716 11543 109,'2'-5'0,"-2"2"47,5 1 4,-3-3-1,0 2 13,-2 0 14,0-1-2,0 3-4,0 1-4,0 0 0,0 0-1,0-2-13,0 2-15,0 0-13,0 0-10,0 0-2,-2 0-2,0 2-3,-3 3-1,2 1 1,1 3-3,-2-3 1,4 1-4,0-3 0,0 2-2,0 0 0,0-2 1,0-3-1,0 1 0,2-2-1,2 0 1,1-2 4,5-3-1,-3-5 0,2 2-2,-4 1 0,-5-2 2,2 2-1,-1-1 0,-1-2-1,0 2 1,0 4-2,0-3 0,-3 2 4,-4 3 5,-3-4-3,4 4 0,-4 2 2,5 0-2,-2 0-1,-3 0-4,4 6 1,-1 0-4,2-1 2,2 1 0,-2-2 5,-1 7-1,5-4 1,1 0-4,0-2 0,0 0-2,0-2 2,5 2 1,0-2-1,0-1 2,4-2 0,-2 0 1,2 2-1,1-2-3,-8 0 0,-1 0-30,1 0-4,-2 0-34,0-2-54,-9 0-132,-6-1-179</inkml:trace>
          <inkml:trace contextRef="#ctx0" brushRef="#br0" timeOffset="716655.6767">13711 11157 62,'-1'0'26,"-1"0"2,-3-2 2,3-1-1,0-2 17,-3 5 23,3 0-16,1-2-106,-5 2 106,5-1 69,-3-2-62,4 1-38,-3 2-11,-1 0-3,1 0-8,-1 0 0,1 0 27,1 0-11,-5 2 3,-3 10 1,5 1 6,-7 6 4,5 3 8,0 5-7,-2 1 0,4 4-3,2 2-8,3 0-7,0-4 0,0 0-1,1-3-6,6-1 1,4-4 2,-1 1-5,4-6 3,-6 0-1,6-1 0,2-4-2,-4 2 1,0-5 3,5-4 2,2 3 3,0-2-3,4-4-1,1 0-5,-1-2-3,1 0 0,0-8 5,4-4-7,-2 0 2,3-2 2,-6 0-5,-1-2 4,-4 1-1,-1-2-1,-3 0 3,-4 1-1,0-2-3,-4 2 2,-5-4 4,-1 4-4,0-4-1,-7 2 0,-5-1-10,-7 0 1,0 2 1,-2-1 3,-1-1 0,-2 8 1,-4-5-2,2 8 5,-3-1-7,4 2 5,3-1-4,-4 4 0,5 2-3,2 2-3,2 0-7,3 2-8,2 2-15,0 2-2,5-2-18,-4 1-4,6 0-24,-3-1-8,1 0-55,5-4-14</inkml:trace>
          <inkml:trace contextRef="#ctx0" brushRef="#br0" timeOffset="717139.9616">13665 10751 257,'0'-4'0,"0"0"143,0 4-81,0 0-23,0 0-4,1 0 14,8 6 20,-4 6 6,-1 0-15,4 2-13,-2 2-9,-1-2-8,3 0 0,-1 0-10,2-2-3,-2-1-8,-4-4-3,6 1-2,-5-2 1,-1-2-1,0-3-4,1 3 0,5-1 2,-4-3-2,2 0 0,3 0 0,-3 0-11,5-8 4,0-2-7,-3-2-1,3-4-1,-3-1-1,1 2 3,-3-3 1,-2 0 1,2 3 2,-2 2 3,-3 3 4,-2 6 4,3 2 0,-3 2 3,0 0 1,0 0-5,7 8 0,-3 3 0,1 6 18,0 3-8,4 0-1,-2 4-2,5 1-4,-3 1 0,4 2-1,-6 0-1,7 4-1,-3 3 0,-1-1 0,4-4-54,0 4-19,-4-8-40,2 0-18,-5 1-40,2-8-56</inkml:trace>
          <inkml:trace contextRef="#ctx0" brushRef="#br0" timeOffset="717612.4312">14220 11381 276,'4'7'0,"-3"2"148,3-1-79,-2 0-12,-1 1-9,1-2-4,5 3-2,-4-2-13,-1-2-1,0-1-6,-2-2 5,2-2-6,-2-1-1,3 0-3,1 0-1,-3 0 1,1 0-3,0 0 1,1-4-3,1-3-7,4-3-1,-2-4-3,-1-2 0,7 2 0,-2-6-2,4 3-6,2-6-9,-1 2-1,-4-1 0,1 6 7,-4 3 7,1 4 4,-5 7 0,-3 0 2,-1-1-4,2 3 2,-2 0 5,0 0-1,2 5 1,-1-2 7,6 8 3,-5-3-3,0 2 1,1 2-1,1-1-2,3 0-3,-2 2-3,0-1-2,4 1 1,-2-2-2,-2-1-1,2 1 0,0 0-1,-2-1 0,2 3 1,-4-4-1,-1-3 0,1 4-7,-3-4-9,4 0-14,-4 0-11,0 0-16,0 0-27,0 0-44,0-1-18,0 0-40,0-3-13</inkml:trace>
          <inkml:trace contextRef="#ctx0" brushRef="#br0" timeOffset="718441.6864">14906 11295 266,'0'-5'0,"-2"2"101,-7 2-48,1-1 4,-5 2-6,-2-2-2,-1 2-6,-1 0 4,1 0-13,1 4 1,-1 2 2,8 2-11,-5 1-3,3-2-3,3 7-1,-1-3-1,-1 5-2,5-4 3,1 0-3,1 3-4,2-4-3,0 4-2,0-4 0,5 1-3,4-4 0,3 0-2,-1 0 3,-1-2-4,7-2 3,-3-2-1,3-2 0,-1 0-4,-2 0 2,3-4-2,0-3-6,-1 2-4,0 1-6,-6 1-8,6-2-7,-3 1-6,-4 2 1,1 2 4,-4 0 1,4 0-5,-1-2-4,-1 0 12,-1 0 9,2 0 18,1 0 3,2 0 1,-5 0 5,4-2 16,-1 2 7,0-1-1,-1 3-5,5-3-4,-2 1-4,0 0-4,2 0-2,-2-2-1,0 0-4,-1 0 2,-3 0 1,1 2-3,-2 0-3,-2-3 0,5 3-1,-3-3 0,-3 1 2,1 0 0,-3 2-1,1-4 4,2 4 1,-5-5 1,4-2-3,-1 5-1,-1-4-2,-2 3 0,2-3 0,-2 0-1,0 4 2,-4-1-1,-1 4 4,0-2-3,-4 2 1,2-1 0,-1 0-3,-3 2-2,3 0 2,-3 0-2,3 0 2,1 0 4,2 0 3,-1 0 5,1 0-2,-2 2-2,5 1-3,-3 1-3,0 3-1,0-1 3,3 4-5,0-3 0,2 1 1,0 4-1,0-3 4,0 2 1,0 0-1,0 2 0,2-1-4,2-1 0,4 2 1,-3-1-1,1-6 3,2 4-2,-1 2 1,5-4-3,-3-1 1,7-2 0,-1-3 0,2 4 0,4-6 0,0 0-6,0 0 1,0-2 0,-1-5-10,3-1-3,-8-3-5,4-4-7,-1 4-9,-1-7-14,0 2-28,-1-4-48,-1-2-28,-2-4-75</inkml:trace>
          <inkml:trace contextRef="#ctx0" brushRef="#br0" timeOffset="719222.8987">15501 10946 573,'0'-6'0,"0"5"148,0 1-124,0 0-4,0 0 3,2 0-10,5 3-2,-2 7 20,0 4 7,5 2-3,-3 2-7,2 2-5,0 3-2,-1-2-2,-1 4-5,4 1-4,-5 0-3,0 6-1,-3 0-1,1-5-1,-1-2 2,0 4 1,-3-6-1,0 1-2,0 0 2,0-6-6,2 2 0,-2-6 4,2 1-4,-2-4 0,2-1-2,-1-4 2,-1-4 2,2 0-3,2 2-9,-3-4 0,1 2 0,2-2 1,-1 0-6,0 0 1,6 0-1,-2-2-3,5-4 1,-1-6-6,-1-2 1,-1 4 0,1-6 7,-1 1 2,-2 2-1,-1 2 2,0-2 9,-1 5 2,-5 3 1,2 1 0,-1-1 0,-1 0 12,0 3 0,0-2 3,0 4 1,-3 0-1,-2-2-6,1 2-1,1 0-4,1 0-1,-1 0 0,3 0-3,0 0 0,0 0-4,0 0 0,0 5 4,1 3 0,3-2 17,1 4-7,2-4-1,-2 5 0,0-4 0,-1 1 3,3 3-2,0-1 2,-2-1-2,0-3-1,2 4-2,0-4-2,-6 0-2,6 0-2,-1 0 0,-1 0 0,0-2-1,2-1 0,0 0-10,1-3-2,3 0-2,-1 0-6,2 0-3,2-3-14,0-4-15,-2-5-13,5 0-25,-3 2-16,4-6 23,-3 1 6,-1 4 30,-2-2 34,0 3 15,-1 3 2,-4 1 14,-4 4 7,0-2 16,-3 4 8,2-1 5,2-1 7,-3 2 6,3 0-10,-2 0-3,-1 0-7,5 0-9,-5 0-4,8 0-11,0 3-4,1 1-9,-1 2 0,1 0-2,-1 2 1,-2-3-5,1 2 1,1-1-4,-2 2 0,0-1 0,-2 2-2,0-3 1,-3 0-1,1-2-7,-3 0-7,0-2-5,0-1-10,0 1-20,-5-2-14,-5 3-11,1-3-44,-1 0-51,1-6-68</inkml:trace>
          <inkml:trace contextRef="#ctx0" brushRef="#br0" timeOffset="719379.138">16162 10998 852,'2'-18'0,"1"2"72,-3 4-61,0 4-2,0-2-6,0 4-2,0 4 1,0 0-4,-3 2-66,-6 0-72,-1 0-181</inkml:trace>
        </inkml:traceGroup>
        <inkml:traceGroup>
          <inkml:annotationXML>
            <emma:emma xmlns:emma="http://www.w3.org/2003/04/emma" version="1.0">
              <emma:interpretation id="{59DC5E57-9398-4DCE-A866-6E6FB6F7F3EF}" emma:medium="tactile" emma:mode="ink">
                <msink:context xmlns:msink="http://schemas.microsoft.com/ink/2010/main" type="inkWord" rotatedBoundingBox="18156,16554 21517,16600 21511,17085 18149,17038"/>
              </emma:interpretation>
              <emma:one-of disjunction-type="recognition" id="oneOf33">
                <emma:interpretation id="interp165" emma:lang="tr-TR" emma:confidence="0">
                  <emma:literal>sonucun</emma:literal>
                </emma:interpretation>
                <emma:interpretation id="interp166" emma:lang="tr-TR" emma:confidence="0">
                  <emma:literal>Sonucun</emma:literal>
                </emma:interpretation>
                <emma:interpretation id="interp167" emma:lang="tr-TR" emma:confidence="0">
                  <emma:literal>sunucun</emma:literal>
                </emma:interpretation>
                <emma:interpretation id="interp168" emma:lang="tr-TR" emma:confidence="0">
                  <emma:literal>sonucuz</emma:literal>
                </emma:interpretation>
                <emma:interpretation id="interp169" emma:lang="tr-TR" emma:confidence="0">
                  <emma:literal>sonucunu</emma:literal>
                </emma:interpretation>
              </emma:one-of>
            </emma:emma>
          </inkml:annotationXML>
          <inkml:trace contextRef="#ctx0" brushRef="#br0" timeOffset="720285.9889">17084 11252 87,'4'-5'0,"3"-1"78,-5-1-24,1-1 6,0 1 10,-1 5-9,-2-4-3,2 4 5,-2-2 2,0 2-4,0 2-4,0-1-8,-9 1-18,1 0-13,-5 0-10,-4 1-4,-2 7-1,-3 3 3,-1 1 2,2 1-4,2-4 2,4 0-1,4 3-1,3-5-5,4-1 2,-1 2-1,3-3 0,2-1-6,0 3 4,4-2 2,3-2 0,3 5 12,2-2-11,6-1 2,-5 1-2,3 1 2,0-1-5,-1 0 4,1 1-1,-2 1 3,1 6-4,-1-4 0,0 4 4,-4-4-2,1 4 1,-3-2-1,1-6 0,-7 3-2,1 0 0,-1 0 1,-2-2-1,0-5 0,0 4 0,-2-4 0,-3 0 13,-4-1 2,-1 2-3,-6 3-8,4-6-2,-5 0 1,5 0 0,-2 0-4,0 0 2,5-2 2,-1-2-1,-4 0-4,6-3-25,1 3 7,-4 0-7,4 0-16,0 1-5,6 1-12,-1 2-2,2 0-13,0 0-10,0 0-34,5 0 36,2 0 19,3 0-8,6 0-15</inkml:trace>
          <inkml:trace contextRef="#ctx0" brushRef="#br0" timeOffset="720615.0834">17436 11470 229,'19'0'0,"2"-1"170,-2-1-100,1 0-6,-4-2-16,-4 2-6,-2-2 2,-1 2 3,1-4-11,-1-2-10,-2 2-8,2-3-2,-6 2-3,2-1 2,-5 2-3,0 0 1,0 1 3,-8-1-3,-1-1-1,-1 3-5,-6 0-5,2 0 0,-3 3 0,-2 0 4,0 1 2,0 0 0,0 0 3,0 0-5,3 1-2,2 2-2,-1 3 3,4 2-5,1 1 0,0 0 0,1-1 1,0 2-2,8-2 0,-6 4 1,7-2 0,0-1-4,0-5-8,1 4-19,6 1 9,4-3-1,1-1-8,2-3-13,1 1-35,3-3-50,1 0-27,-2 0-80</inkml:trace>
          <inkml:trace contextRef="#ctx0" brushRef="#br0" timeOffset="721036.9812">17751 11453 396,'0'5'0,"0"2"22,0 3-15,0-2 12,0-4 21,0 1 4,0-1-12,0-1-1,3-2-2,1 4 7,-3-5-1,-1 0-7,4 0-3,-2 0-4,1 0-1,0-2-2,3-5-9,4 1-6,-1-3-2,-1-3-2,3 2-4,-1-4-11,2 0-4,2 0-8,-2-2-3,-1 3-13,4 2 15,-8 3 19,2 4 10,-1 1 0,-4 1 12,1 2 4,2 0 1,-7 0-1,2 0 4,-1 0-1,5 5 4,-3-1 1,4 2 1,0-2-3,0 3-1,5 3 4,-5-1 0,3 3-6,2-5-4,-3 4-4,1 3-7,3-5 3,-5 0-3,3 3-1,-3-3 0,1-2-2,-6-3 0,3 2-1,-1-3 0,-2 4 2,1-5-3,1-1-13,-5 1-12,2-2-3,-2 0-12,0 0-16,0-2-20,0-5-64,0-4-53,1 6-68</inkml:trace>
          <inkml:trace contextRef="#ctx0" brushRef="#br0" timeOffset="721471.8541">18201 11365 339,'0'0'0,"1"0"166,-1 0-113,0 0 12,0 1 23,0 4-21,2-1-20,0 4-13,5 4-1,-5-4-3,1 2-1,0-1-6,3 4-8,-1 1-2,0-2-2,2-4-2,0 4-4,2-5-1,-4-3-1,3 0 0,-1-3 0,4-1 1,-3 2-2,4-2 0,2 0 0,-3-2-1,6-3-1,-1-2 0,1-3-12,0-4-2,0 2-4,1-2 1,-4 0-2,-4 0-6,-1 2 2,-2-6-5,-1 6-3,5-4 3,-8 3 3,3-1 10,-3 8 14,-1 2 2,-2 1 13,0 3 12,0 0-4,0 0-10,0 0-3,0 0-5,0 3-1,0 4 6,0 2 3,1-1 5,5 1-5,-5 3-3,3-3 2,1 2-5,-2-2 0,4 2-1,0-1-4,-1-2 1,-1 1-2,-4-2 0,1-1 2,0 2-3,3-4-8,2 0-14,-2-2-9,0 1-11,1-3-10,1 0-30,1 0-48,3-3-36,1-3-69</inkml:trace>
          <inkml:trace contextRef="#ctx0" brushRef="#br0" timeOffset="721774.083">18862 11276 372,'-5'1'0,"-9"3"137,2 1-107,-2 3 17,-9 1 18,2 0 4,4 1-19,7 0-10,1 1-5,1-2-7,2 5-6,-2-3-5,1 7-4,3-8 1,-1 6-5,2-4 0,-1 0-1,4-2-1,0-4-4,0 0 2,0 2 0,4-4 1,3 0-1,-1 0-2,3-3 1,3 1 1,2 0 0,5-2-4,0 0-1,0 0 0,0-4-13,0-1 1,2-3-3,0 0-11,-2 2-8,3 0-18,-1 2-19,-4-4-20,-1 2-13,1 0 4,1-1-33,1 2-39</inkml:trace>
          <inkml:trace contextRef="#ctx0" brushRef="#br0" timeOffset="722211.5865">19114 11358 425,'0'0'0,"0"-1"139,-1 1-85,-3 0 10,1 0-5,3 0-16,-2 1-3,2 3-12,0 0 2,0 3 1,0 1 0,0 3-3,0 2-9,2-1-3,1-2-2,2 2-5,2 0 1,-3-5 0,3 0 1,1 5-1,-2-6-3,1-1-2,1-3-2,-3 3-2,6-5 1,-3 1-1,6-1 0,-5 0-2,5-1-12,1-6 0,4-4-4,-1-5-8,2 4-3,-2-4-5,1 4-3,0-2-1,-4 3 8,-3-2 3,-1 5 12,-8 2 11,3 2 3,-5 1 0,-1 1 4,0 0 8,0 2 12,0-1 2,0 1-1,0 0 1,0 0-2,0 0-5,0 0-4,0 0-5,0 0-5,0 0 1,0 0-4,0 0 1,5 0-1,-1 5 3,-2 2 2,5 1 0,-1 1 2,-2 2-4,3-3 0,2 4-3,-3-5-2,1 4 0,2 1 2,1-1-2,3-2 0,2 3-30,-1-4-2,-2-3-10,2-1-20,3-4-29,-1 0-81,1 0-54,-3-8-166</inkml:trace>
          <inkml:trace contextRef="#ctx0" brushRef="#br0" timeOffset="722555.0713">19751 11449 505,'-1'6'0,"-1"6"29,-2 2-27,-3-3 12,1-4 23,4 1-4,2 0 4,0-6-6,2-1 1,1 1 10,0-2-16,-3 0-13,4 2-4,3-2 1,-2 0-7,2-2 3,2-7-1,4-3-6,1 1-6,0-2-13,0-3-3,0 2-4,-2-4 0,4 0 10,1-1-2,0 0-6,2-3-5,-3 5-8,1 1 17,-7 3 24,4 4 43,-5 7 45,-2 2-18,0 0-15,5 0-7,0 10-12,7 0-6,0 8-4,0-3-2,0 9 2,0 2-3,0 1 0,4 6-6,-4-1-9,2-1-8,-2 1-1,0 0-1,-7 0-2,-2 0-28,-3-3-34,-7 1-52,0-5-150</inkml:trace>
        </inkml:traceGroup>
        <inkml:traceGroup>
          <inkml:annotationXML>
            <emma:emma xmlns:emma="http://www.w3.org/2003/04/emma" version="1.0">
              <emma:interpretation id="{2AE37AED-9486-4896-983A-97CAB93FCE67}" emma:medium="tactile" emma:mode="ink">
                <msink:context xmlns:msink="http://schemas.microsoft.com/ink/2010/main" type="inkWord" rotatedBoundingBox="22134,16536 24574,16569 24563,17343 22123,17310"/>
              </emma:interpretation>
              <emma:one-of disjunction-type="recognition" id="oneOf34">
                <emma:interpretation id="interp170" emma:lang="tr-TR" emma:confidence="0">
                  <emma:literal>aynısı.</emma:literal>
                </emma:interpretation>
                <emma:interpretation id="interp171" emma:lang="tr-TR" emma:confidence="0">
                  <emma:literal>aynisi.</emma:literal>
                </emma:interpretation>
                <emma:interpretation id="interp172" emma:lang="tr-TR" emma:confidence="0">
                  <emma:literal>aynisi-</emma:literal>
                </emma:interpretation>
                <emma:interpretation id="interp173" emma:lang="tr-TR" emma:confidence="0">
                  <emma:literal>aynisi</emma:literal>
                </emma:interpretation>
                <emma:interpretation id="interp174" emma:lang="tr-TR" emma:confidence="0">
                  <emma:literal>aynisi,</emma:literal>
                </emma:interpretation>
              </emma:one-of>
            </emma:emma>
          </inkml:annotationXML>
          <inkml:trace contextRef="#ctx0" brushRef="#br0" timeOffset="723900.4422">21037 11316 221,'-10'-4'0,"1"-2"90,-6 3-53,1 0-7,2 3 6,-1-2-2,5 2-3,-1 0 9,2 0 0,-1 0-7,1 0-4,-4 0-7,6 0-2,2 0 0,-1 2-3,1 4 1,-3 0 0,5 2-1,-1 4 6,0-1 9,2-2-3,0 6-7,0-1-1,0 2-1,0 0-4,0 2-2,2-4-4,3-1-3,0-2-1,1 1-2,2-3 1,-1-3-4,4-2 2,1 1-4,0-3 2,-2-2 1,4 0 2,2-2-2,-1-6 0,1-1 1,-1-4-6,1-1-9,1 0-1,1-6-6,-5 4-8,-2 0 5,-3-4 7,-4 5 4,-1-4 1,-3 6-4,0 1 8,0 3 7,0 8 5,0-2 7,0 2-3,0 1 9,0 0 0,0 0-8,0 0-4,0 0-4,0 1-2,0 8 12,0-2 7,2 4-2,3 0 0,4-2-2,-4 6 4,7-7-1,-3 2-3,6 4 0,-2-4-2,-3 2-4,4-4 3,-7-2-3,7 0-3,-2 0-1,-5-2-4,3-2-1,-5 0-1,0-2 0,1 0 4,-1 0-5,-4 0-17,5 0-1,-5-2-12,8-2-10,-4-8-8,4 1-26,5-4-33,-2 1-43,-4-6-16,6 3-37,-5-4 3</inkml:trace>
          <inkml:trace contextRef="#ctx0" brushRef="#br0" timeOffset="724400.4061">21425 11287 58,'0'0'0,"0"0"220,0 0-95,0 0-16,0 0-15,0 3 2,-4 1-14,1 4-16,1-3-15,2 4-9,-2-1-7,2 0-7,0 1-1,0-3-4,0 4-6,4-1-5,3-2 0,1 1 0,-2-1-3,4-3-4,-1 0-1,5-1 0,-1-3-4,1 0 0,5 0 7,0 0-5,6-7 0,-5-2-4,1-1-8,3-1-6,-1-4 0,4 4-4,-6-5 2,-2 2 5,-5 0 1,-5 3 4,1 0-2,-5-2 2,-3 5 3,-2 2 1,0 1 3,0-1-1,-5 4 1,3 0 2,-1 2 2,-1 0-3,4 0 0,-2 4 4,1 7-4,-4 2 0,3 8 9,2 2-2,0 9-1,0 1-2,3 3-2,1 2-2,6 2 0,-1 1 1,-4-1-1,4 1 0,-4-4 3,3 1-5,-4-1 3,-1-3 0,-3 0 0,0-6 0,0 2 0,-10-6 0,3-1 0,-7-3-1,2 1 0,-2-8 4,-1-1-3,-4-3 1,0-7-4,-4 0 4,1-2 0,-6 0 1,0 0-3,-1-4 0,-1-5 2,-4-5-3,-1 3 0,1-5 1,-1 3-7,6-9 1,-4 0-1,5 1 0,2-3 0,5-1 5,6 0-10,8-1-13,3 6-36,4-3-22,0 1-57,11 8-19,8 1-25,7 6-7</inkml:trace>
          <inkml:trace contextRef="#ctx0" brushRef="#br0" timeOffset="725042.1554">21953 11424 587,'5'0'0,"-3"0"72,-1 0-68,1 0-1,-2 0 22,2 0 20,-1 0-8,1 0 0,7 5-5,-4 3-8,0 4-6,0 0 1,2 6-1,-1-5-3,-5 3-8,3 1-5,-4-5-3,5-1 0,-5-3 2,0 0 6,0-4-3,0-2-4,0-1 0,0-1 0,0 2 6,0-2 2,0 0 1,0 0-4,0 0-2,0-5-1,2-5 0,-1 0-1,5-3 0,-1 0-2,5-2-8,-5-2-1,4-6-2,-2 3 4,0-3-8,3 2-4,-1-1-4,5 3-2,-2 0 10,-3 6 10,1-1 7,-3 7 1,-5 1-1,1 3-1,0 3 0,-1-2 15,-2 2-5,2 0-2,-2 0 5,3 0-1,1 2 1,-2 5 3,4 0 1,1 3-5,-3 2-3,5-3-5,-3 4 0,0-2 3,2-1 1,-1 1 1,-2-2-2,2-1 0,0 2 0,-3-3 0,3 0-1,-4-1 0,-3 2-5,2-2 0,-2-2-2,0 0 2,0-1 0,0 0-1,2-1 0,-2 1-21,0 2-2,0-1-12,0-2-20,0 0-18,-6-2-55,-4 2-53,7-2-54</inkml:trace>
          <inkml:trace contextRef="#ctx0" brushRef="#br0" timeOffset="725339.062">22444 11286 455,'2'0'0,"1"1"67,1 2-51,-2 2 36,-1 2 28,3 0-16,-4 3-17,0 3-4,3 0-9,-3 0 0,5 0-8,1 1-6,-5 2-3,3-4-4,-1 4 0,-1-2-4,3-2-3,-3 0 0,-2-2-2,2 0 1,1-2-3,-3-4 2,2 2-4,-2 0 0,2-2 0,-1-1 0,-1-1 0,2 0-11,-2-2-10,0 3-11,0-3-15,0 0-13,0 0-21,0 0-32,0-3-40,-3-1-119</inkml:trace>
          <inkml:trace contextRef="#ctx0" brushRef="#br0" timeOffset="725825.4159">22801 11290 568,'0'0'0,"0"0"71,-9 0-50,-3 0 1,-4 2 2,6 6 18,-4-1-11,2 2-5,5-1-7,0 0-9,0-1 0,2 1-4,0 2 2,3-2-3,2-2-4,0 0-2,0 2 0,0-3 1,4 1 13,2 1-6,3-1-1,-2 2-2,0-1-2,3-2-1,-4 3 2,2 0 0,-3-2 3,2 1 3,2 0-1,0 5 4,-6-2-2,6-2 1,-2-3-3,-6 3-4,3 2-2,1-3 0,-2-2-3,1 0 2,-2 1 0,-2-2-2,0-1 1,0-1 0,0-2-2,0 0-2,0 0-2,-7 2-3,-5 0 3,3 0 10,-7 2-8,1 0 3,-2-2 2,-1 0-2,-1 0-1,2-1-3,5 1-1,-6 1-11,5 1-5,-1-2-9,7-2-11,-2 0-17,6 0-28,3 0 6,0 0-21,10-6-100,-1-2-64</inkml:trace>
          <inkml:trace contextRef="#ctx0" brushRef="#br0" timeOffset="726106.6453">23038 11211 573,'1'0'0,"3"0"66,-2 0-63,-1 4 27,1 3 18,5 3 0,-2 3-11,-1 2-6,-3 3-2,1 2 3,0-2-2,0 2-2,-2-4-6,3 3-10,-1 0 0,-2 0-5,0-1-1,0 2 1,0-5-4,0 4-3,0-4 0,0-3 0,0 2 0,0-1 2,0-3-2,0-3 0,0 5-51,0-6-5,-7 2-21,3-4-50,1-2-84,-2 0-117</inkml:trace>
          <inkml:trace contextRef="#ctx0" brushRef="#br0" timeOffset="726262.8856">23315 11610 749,'5'0'0,"-2"0"48,-1 0-52,-2 0-11,0 0-44,-3 0-78,-6 0-93,-3 0-122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23:25.45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516E7B53-3106-4BE8-98CA-7624C1BD6D5C}" emma:medium="tactile" emma:mode="ink">
          <msink:context xmlns:msink="http://schemas.microsoft.com/ink/2010/main" type="writingRegion" rotatedBoundingBox="10510,5119 10790,5119 10790,7867 10510,7867"/>
        </emma:interpretation>
      </emma:emma>
    </inkml:annotationXML>
    <inkml:traceGroup>
      <inkml:annotationXML>
        <emma:emma xmlns:emma="http://www.w3.org/2003/04/emma" version="1.0">
          <emma:interpretation id="{767F768D-D135-40BF-A2D3-A9F3C5A1704F}" emma:medium="tactile" emma:mode="ink">
            <msink:context xmlns:msink="http://schemas.microsoft.com/ink/2010/main" type="paragraph" rotatedBoundingBox="10510,5119 10790,5119 10790,7867 10510,78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92E5CD-59C4-4373-8BF5-1A00B9DC92E6}" emma:medium="tactile" emma:mode="ink">
              <msink:context xmlns:msink="http://schemas.microsoft.com/ink/2010/main" type="line" rotatedBoundingBox="10510,5119 10790,5119 10790,7867 10510,7867"/>
            </emma:interpretation>
          </emma:emma>
        </inkml:annotationXML>
        <inkml:traceGroup>
          <inkml:annotationXML>
            <emma:emma xmlns:emma="http://www.w3.org/2003/04/emma" version="1.0">
              <emma:interpretation id="{257A36C1-57CE-4192-98E8-DFDA7C4B87A5}" emma:medium="tactile" emma:mode="ink">
                <msink:context xmlns:msink="http://schemas.microsoft.com/ink/2010/main" type="inkWord" rotatedBoundingBox="10510,5119 10790,5119 10790,7867 10510,7867"/>
              </emma:interpretation>
              <emma:one-of disjunction-type="recognition" id="oneOf0">
                <emma:interpretation id="interp0" emma:lang="tr-TR" emma:confidence="0">
                  <emma:literal>}</emma:literal>
                </emma:interpretation>
                <emma:interpretation id="interp1" emma:lang="tr-TR" emma:confidence="0">
                  <emma:literal>{</emma:literal>
                </emma:interpretation>
                <emma:interpretation id="interp2" emma:lang="tr-TR" emma:confidence="0">
                  <emma:literal>9</emma:literal>
                </emma:interpretation>
                <emma:interpretation id="interp3" emma:lang="tr-TR" emma:confidence="0">
                  <emma:literal>,</emma:literal>
                </emma:interpretation>
                <emma:interpretation id="interp4" emma:lang="tr-TR" emma:confidence="0">
                  <emma:literal>z</emma:literal>
                </emma:interpretation>
              </emma:one-of>
            </emma:emma>
          </inkml:annotationXML>
          <inkml:trace contextRef="#ctx0" brushRef="#br0">23 76 0,'0'-2'22,"0"2"-7,0-2-1,0 2-1,0-3-5,0-4-5,0 3 8,0 0 3,0 2-2,2-2-1,0 0 2,-1 2 10,1 1-10,0-1 14,0-1-9,1 3 32,-3-3-12,0 1-9,0 1-11,2-1-9,1-2-4,1-2 1,-1 2 4,4 4 1,-2-2-1,2 2 5,4-3 16,3 0 4,-2 0-8,1 3-7,5 0-12,-3 0 2,4 0-4,0 0-2,-1 2-3,-4 2 0,1-1 1,-3 1-1,0 4-1,-3 3 0,-2-2 8,-4 3-1,1 3 6,-4 2 5,0 3-4,0 3 5,-9 4-3,-1 1 3,-4 2 3,-3 3 2,-1-2-6,-1 7-5,-1 0-1,1 3 4,-2-4-4,2 8-7,0-7 5,0 6 1,1-2-6,5-3 0,-3-1 1,6 0 1,1-2-5,2-8-1,4 2 2,3-4-2,0 1-1,0-5 0,0 2 5,1-1-3,8 0-2,0-6 0,1 1 0,4 0-2,-2-6-2,5 2 7,2-2-1,0-5-1,0-2 1,0 1-3,0-4-3,0-2-3,-1 0 3,-4 0-1,3 0 4,-3 0 0,-2-6-3,-7 4 3,0 0 1,-3 2 0,-2 0 0,0 0-3,0 0-1,0 0-4,0 12 1,-7 3 10,-3 11-3,-1 1 0,-4 5 4,-1 3-6,-1 6 0,-2 2 3,1 2 1,1 6 3,3 2-4,-1 6 0,3 4-2,5 4 2,3 4-1,-1 2 0,5 1 3,-2 1-3,2-1-2,0-3 2,0-1 5,2-4-3,3-1 9,0-5-5,1-4 2,-3-3-2,1-4 5,-3-6-1,-1-3 3,0-5 2,0-4 0,0-7-2,0-1-5,-5-3-1,2-3 1,-3-5-3,3-3-3,1-2-2,2-5 0,-5 0 2,2 0-23,-3-2-27,-1 0-45,-1-6-118,-1-10-216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29:44.63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CFD4CFAA-4ACA-48E8-B5E6-CA7E6C2136CF}" emma:medium="tactile" emma:mode="ink">
          <msink:context xmlns:msink="http://schemas.microsoft.com/ink/2010/main" type="writingRegion" rotatedBoundingBox="5385,14926 5503,14926 5503,17616 5385,17616"/>
        </emma:interpretation>
      </emma:emma>
    </inkml:annotationXML>
    <inkml:traceGroup>
      <inkml:annotationXML>
        <emma:emma xmlns:emma="http://www.w3.org/2003/04/emma" version="1.0">
          <emma:interpretation id="{C29F7123-86BD-4AA1-A463-B09D72936A57}" emma:medium="tactile" emma:mode="ink">
            <msink:context xmlns:msink="http://schemas.microsoft.com/ink/2010/main" type="paragraph" rotatedBoundingBox="5385,14926 5503,14926 5503,17616 5385,176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09BEBF-8C01-401A-B27C-7CC2A50A5DD8}" emma:medium="tactile" emma:mode="ink">
              <msink:context xmlns:msink="http://schemas.microsoft.com/ink/2010/main" type="line" rotatedBoundingBox="5385,14926 5503,14926 5503,17616 5385,17616"/>
            </emma:interpretation>
          </emma:emma>
        </inkml:annotationXML>
        <inkml:traceGroup>
          <inkml:annotationXML>
            <emma:emma xmlns:emma="http://www.w3.org/2003/04/emma" version="1.0">
              <emma:interpretation id="{FC69B5AF-152B-4146-B7C4-8939328BE180}" emma:medium="tactile" emma:mode="ink">
                <msink:context xmlns:msink="http://schemas.microsoft.com/ink/2010/main" type="inkWord" rotatedBoundingBox="5385,14926 5503,14926 5503,17616 5385,17616"/>
              </emma:interpretation>
              <emma:one-of disjunction-type="recognition" id="oneOf0">
                <emma:interpretation id="interp0" emma:lang="tr-TR" emma:confidence="0">
                  <emma:literal>l</emma:literal>
                </emma:interpretation>
                <emma:interpretation id="interp1" emma:lang="tr-TR" emma:confidence="0">
                  <emma:literal>I</emma:literal>
                </emma:interpretation>
                <emma:interpretation id="interp2" emma:lang="tr-TR" emma:confidence="0">
                  <emma:literal>ı</emma:literal>
                </emma:interpretation>
                <emma:interpretation id="interp3" emma:lang="tr-TR" emma:confidence="0">
                  <emma:literal>'</emma:literal>
                </emma:interpretation>
                <emma:interpretation id="interp4" emma:lang="tr-TR" emma:confidence="0">
                  <emma:literal>1</emma:literal>
                </emma:interpretation>
              </emma:one-of>
            </emma:emma>
          </inkml:annotationXML>
          <inkml:trace contextRef="#ctx0" brushRef="#br0">95 10 2,'0'0'0,"0"0"57,0-2-43,0 2-5,0 0-4,0-1-2,0-1 1,0 0 4,0 2 9,0 0 3,0 0 0,0 0-5,0 0-3,0 0 2,0-2-3,0 0 3,0 2 0,0 0 6,0 0-2,0 0 2,0 0-10,0 0-6,0 0-1,0 0-2,0 0 2,0 0-1,0-2-1,0 2 0,0-2-1,0 2 0,0 0 0,0 0 31,0 0-6,0 0 0,0 0-6,0 0-3,0 0-2,0-2 3,0 2-2,0 0 3,0 0 0,0 0-1,0 0 0,0 0-7,0 0-4,0 0-3,0 0-2,0 0 0,0 0-1,0 0 0,0 0 0,0 0 0,0 4 17,4 0-6,-2 2 2,-1-1 0,3 3 1,-3 1 3,3-1 3,-4 1-4,3-2-1,-3 1-5,0-1 5,0 3-1,0-3-2,2 1-3,0 3 1,-2-1-4,0-1-2,0 0 2,0 1 4,0 0-3,0-2 2,0 4-3,0-1-2,0 0-1,0 1 1,0 0-3,0 0 1,0 0 1,0 1 1,0-1 0,0 1 0,0-2-2,0 1 2,-2 0-2,2 0 1,-2 2 1,2-4 0,0 1-1,0-1 0,0-3 0,0 1-2,-1 1 0,-3 1 1,4-3-1,-2 3 0,1-2-1,1 0 0,-4-1 1,4 2-1,-1-1 0,1-2 1,-2 2-1,2 2 0,0-1 0,-2 2 0,2 1 0,-2-3 1,2 4-1,0-3 0,0-1 0,0 0 0,-3 1 0,3 0 0,0-2 1,-2-2-1,2 4 0,0-2 0,0 0 0,0-2-1,0 2 1,0 0 0,0 3 1,0-2 0,-2-1-1,2 1 0,-1 2-1,1-3 1,0 2 0,-5-1 1,3 3-1,2-2 0,-2-2 1,0 2-1,2 0 0,-3 0 0,-1 0 1,3 0-1,-6-4 0,5 4 0,0-2 0,-1 1 0,3-1 1,-4-1 0,4 5-1,-3-1 0,1-3-1,0 2 1,1 4 0,1-3 0,0-2 0,0 4 0,-2 0 1,0-1-1,2 0 0,-1 1 0,1-5-1,-2 5 2,0-4-2,0 3 1,-3-1 0,3-2 0,-1 0 0,1 2 0,2-3 1,0 0-1,-2 2 0,2 0 0,-1-2 0,1 8 0,0-5 1,0 0-2,0 0 1,0 1 0,0-1-1,0 2 1,0-3 0,0 2 0,0 0 0,0-6 0,0 4 0,0 2 0,0-4 0,0 4 1,0-3-1,0-2 0,-2 3 0,0-3 0,-1-1 0,3 1 0,0-2 0,0 1 0,0-2 0,0 4 1,0-4-1,0 6 0,0-4 1,0 4-2,0 0 2,0 0-2,0 0 1,0 2 0,0-3 0,0 0 0,0 5 0,0-6 0,0 3 0,0-2 0,0-2 0,0 3 0,0-4 0,0 1 0,0 0 0,0-1 0,0 2 0,0 2 1,0-4-2,0 4 3,0 4-3,0-2 2,0 2-1,0-1 0,0-2-1,0 2 1,0-3 0,0 0 1,0-3-1,0 2 0,0-1 0,0 4 0,0-4 0,0 2-1,0 1 1,0-2 0,0-1 1,0 0-2,0-3 1,0 1 0,0-2 0,0 2 0,0 3 2,0-1-3,0 1 0,0 2 1,0 2 0,0 1 1,0-3 0,0 2-2,0-1 2,0-2 1,0-2-2,0 4 0,0-6 4,0 1-4,0-4 0,0-1 0,0 1 0,0 2 2,0 1 0,0 0-2,0-3 0,0 2 0,0-2 2,0 4-1,0-1-2,0 1 1,0 1 0,0 0 1,0-1-1,0 0 0,0 1 1,0 0-1,0 0 1,0-2-1,0 2 0,0 2 1,0 1-1,0-4 2,0 3-2,0-2 0,0-2 1,0 1-1,0 0 2,0-1-1,0-1-1,0 2 0,0-2 0,0 3 0,0-3 2,0 0-1,0 2-2,0-4 1,0 3 0,0-1 0,0 2 0,0-1 0,-2-2 0,0 6 0,2-4 1,-1 1-1,1-3 0,0 1 0,0 1 0,0 1 0,0-1 0,0-2 0,0 2 0,-2 1 0,2-1 0,0 0 1,0-1-1,0 1 0,0 0 0,-2-1 0,2 1 0,0-2 0,0-1 0,0 1 0,0 0 0,0 2 0,0 0 0,0-3 0,0 3 0,0-3-1,0 7 2,0-4-1,0 0 0,0 0 0,0 1 0,0 2 0,0-4 0,2 3 0,0 0 0,-2 1 0,1-1 0,-1-1 1,4 1-1,-1-4 2,-1 1-1,0 1 2,-2-3-1,3 5 0,-3-2 0,0 0 1,0-1-2,2-2 2,0 1-1,-1 0-1,-1 0 0,2 0 0,-2 2 0,0-4 2,2 2-4,1-1 2,-1 0 0,0 1-1,-2 4 3,2-2-2,-2 0-1,1-1 0,-1 1 3,0 1-3,0-3 0,2 2 4,0-1-5,-1-1 2,1 4 0,3-1 0,-3-3 0,0 1-2,-2-3 2,0 2-1,0-1 0,2 0 0,-1-1 0,-1 2 0,0 0 1,0 1-1,0 0 0,2 1 0,-2 0 0,2-2 0,-1 3 0,1-2 0,3 1 0,-3 2 0,0-4 0,0 0 0,-2-2 0,0 0 0,0 0 1,0-1-1,0-1 0,0 0 0,0 0 0,0 0 3,0 0-3,0 0 0,0 0 3,0 0-2,0 0 1,0 0-1,0 0-2,0 0 1,0 0 0,0 0 0,0 0 0,0 0-1,0 0 0,0 2 1,0-2 0,0 0 0,0 0 0,0 0 0,0 0 0,0 0 0,0 0 1,0 0-2,0 0-1,0 0 1,1 0 1,-1 0 0,0 0-1,0 0 1,0 0 0,0 0 0,0 0 0,0 0-15,0 0 1,0 0-15,-7 0-23,-3 0-74,-6-2-146,-3-1-181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30:29.3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057971D1-AFFC-4608-A329-91E437A26553}" emma:medium="tactile" emma:mode="ink">
          <msink:context xmlns:msink="http://schemas.microsoft.com/ink/2010/main" type="writingRegion" rotatedBoundingBox="695,15578 5274,14732 5424,15544 844,16389"/>
        </emma:interpretation>
      </emma:emma>
    </inkml:annotationXML>
    <inkml:traceGroup>
      <inkml:annotationXML>
        <emma:emma xmlns:emma="http://www.w3.org/2003/04/emma" version="1.0">
          <emma:interpretation id="{444769BD-736D-4D9F-BDD1-DD98DD6188D6}" emma:medium="tactile" emma:mode="ink">
            <msink:context xmlns:msink="http://schemas.microsoft.com/ink/2010/main" type="paragraph" rotatedBoundingBox="695,15578 5274,14732 5424,15544 844,16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3F8A8B-B856-4576-AB97-4A78F4FBB6B1}" emma:medium="tactile" emma:mode="ink">
              <msink:context xmlns:msink="http://schemas.microsoft.com/ink/2010/main" type="line" rotatedBoundingBox="695,15578 5274,14732 5424,15544 844,16389"/>
            </emma:interpretation>
          </emma:emma>
        </inkml:annotationXML>
        <inkml:traceGroup>
          <inkml:annotationXML>
            <emma:emma xmlns:emma="http://www.w3.org/2003/04/emma" version="1.0">
              <emma:interpretation id="{90293C1A-DE82-4B65-9D5B-F5D978DE8016}" emma:medium="tactile" emma:mode="ink">
                <msink:context xmlns:msink="http://schemas.microsoft.com/ink/2010/main" type="inkWord" rotatedBoundingBox="714,15681 2376,15375 2480,15940 818,16247"/>
              </emma:interpretation>
              <emma:one-of disjunction-type="recognition" id="oneOf0">
                <emma:interpretation id="interp0" emma:lang="tr-TR" emma:confidence="0">
                  <emma:literal>0,025</emma:literal>
                </emma:interpretation>
                <emma:interpretation id="interp1" emma:lang="tr-TR" emma:confidence="0">
                  <emma:literal>0025</emma:literal>
                </emma:interpretation>
                <emma:interpretation id="interp2" emma:lang="tr-TR" emma:confidence="0">
                  <emma:literal>02025</emma:literal>
                </emma:interpretation>
                <emma:interpretation id="interp3" emma:lang="tr-TR" emma:confidence="0">
                  <emma:literal>05025</emma:literal>
                </emma:interpretation>
                <emma:interpretation id="interp4" emma:lang="tr-TR" emma:confidence="0">
                  <emma:literal>002-5</emma:literal>
                </emma:interpretation>
              </emma:one-of>
            </emma:emma>
          </inkml:annotationXML>
          <inkml:trace contextRef="#ctx0" brushRef="#br0">67 10401 409,'0'0'0,"0"0"63,2 0-56,0 2 1,-1 6 20,3 5 34,-2-2-16,1 7-7,1-6-1,-1 6-13,2-3 2,0-3-3,2 2-6,2-4-6,0 0-4,-1 2 0,-2-4-1,0-6 0,1 4-5,-1-4-2,0-2 0,0 2 8,-1-2-2,-2 0 1,4 0 1,0-8 1,-2 2-1,4-6-4,-2-2 0,2 4-4,-2-4 0,1 0 0,-3 0 5,4-1-6,-2 2-2,-2 0-6,-3-1 4,0 1-6,-1 0 4,-1 1-7,0 2 4,-3 0 0,-4 3-3,-2-4-2,1 3 0,-3 2-3,-3 2 13,4 0 6,0 3-1,-1-1 0,3 1 4,1 1-6,-4 0-2,3 0 4,-3 1 6,1 1-5,-1 3-2,3-1 1,-1 2 0,2 4-1,2-3 1,2 0-2,-3 1 0,3 3-28,-1 0-11,3-3-9,-1 3-11,0 0-6,2 3-17,0-1-48,0 0-28</inkml:trace>
          <inkml:trace contextRef="#ctx0" brushRef="#br0" timeOffset="-780.7441">-476 10565 110,'0'0'0,"0"-1"94,0 1-53,0 0-12,0 0-6,0 4 26,0 4 22,0 0-18,0 3-12,0 0-4,0 1-1,2-1-8,1 1-5,1 2 2,1-5-7,0 3-3,4-3 7,-2-1 1,3-1-4,-1 1-1,3-1-2,0-1-6,-2 0-3,2-4-3,-1 0 3,1-2-3,2 0-2,1 0 1,1-4 6,1-4-6,0-3 3,-3-1-3,2-5 5,-2 2-4,-2-3 0,-2-2 0,-5 2 3,2 0-5,-3-2-1,-4 0 0,0 1 1,0 0-4,-7 3 0,-4 3-4,-2-4-5,-5 10-6,4-4 3,-1 6 13,-2-2-1,-1 2 4,3 5-1,-1 0-8,4 0 9,0 2-2,-2 6 0,4-1 0,-1 4 1,3-1-1,1 4 0,1-3-4,1 1 2,2 3 1,1-2-1,-1-1-2,3 0-1,0-4 0,0 4-18,3-4-5,1 4-8,1-4 2,2-2-11,1 4-20,1-3-24,1 0-53,-1-3-30</inkml:trace>
          <inkml:trace contextRef="#ctx0" brushRef="#br0" timeOffset="517.7911">408 10249 365,'7'-11'0,"-2"0"88,6 3-61,3-1-4,-4-1-6,4 3 10,0-1 8,-2-1-4,3 3-2,-3 2-1,4 1 6,-2 1 5,0-2-12,-2 4-3,2 0-4,-2 0-7,0 0-6,-2 0-3,-1 4-2,-2-1-2,0 3 0,0 2 3,-2-1 4,-2 1-5,-3 1 3,2 0-6,-2 3 2,0-1 6,0 6-7,-2-4 0,-5 6 4,-1-5-4,1 2 0,0 1 8,2-4-2,1 1 0,-1-4-4,5 0 0,-2 0-3,2 1 1,0-4 0,0 3-1,0-1 4,2-4-3,5 2 0,-2 0 0,4-4 0,-4 1 0,2-1 4,2-2-3,-1 1 0,1-2 0,1 0 1,1 0 2,-1-6-4,2 2 0,-1-6 0,-1 3-15,0-1-1,-3 0-12,4 0-15,-1-1-24,-1 0-24,-1-1-16,1 0-45,0-2-73</inkml:trace>
          <inkml:trace contextRef="#ctx0" brushRef="#br0" timeOffset="877.1193">843 10153 402,'-2'2'0,"-2"4"67,4-3-69,-1 3 3,-3 2 6,4-1 3,0-1-7,0 1 11,11-1 5,-8 1 6,2-2 5,0 0-6,2 1 3,0-3-8,2 7 1,-4-2-4,2-2-5,2 2 1,-4 1-4,7-1 3,-5-1-3,2-2 6,1-1 2,-1 2-1,1 0 0,2 0-6,-1 0-4,-1 0 1,-1-1-4,-1-2 0,-4-1-1,1 2-2,-3-2 1,-1 0 0,-1 2 3,0 0-5,0 0 1,0-1-1,0 1 3,-1-1-2,-8 5-24,0 0 24,-1-1-10,-6 4-6,2-3-21,-1 1-10,1 1-21,-3-5-15,-1 3-13,1-2-29,0-3-23</inkml:trace>
          <inkml:trace contextRef="#ctx0" brushRef="#br0" timeOffset="1064.6253">867 10114 588,'14'-8'0,"5"0"26,-5 4-7,5-1 21,-4 0-10,6-3-7,0-2-16,5 2 0,1-3-7,-1 2 0,-3 1-5,-2 4-44,-8 0-68,-7 2-96,-6 2-128</inkml:trace>
          <inkml:trace contextRef="#ctx0" brushRef="#br0" timeOffset="-499.964">-47 10641 506,'0'0'0,"0"0"107,2 0-105,0 0-3,1 3 2,-1 1 16,1 1 9,2 1 7,-1 1-4,3-2-5,-4 6-5,6-4-6,-4 1 2,0 3-6,0 0 0,-1-3-7,1-1 2,-1 2-2,3-1-2,-7 0 0,3 1 0,2-4 0,-3 1 0,3-2-30,-1-2 0,-4 2-30,0 2-14,0-1-6,0-2-36,0-1-34,0-2-41</inkml:trace>
        </inkml:traceGroup>
        <inkml:traceGroup>
          <inkml:annotationXML>
            <emma:emma xmlns:emma="http://www.w3.org/2003/04/emma" version="1.0">
              <emma:interpretation id="{7C26A199-0679-43D3-B8A1-C0E63A66D415}" emma:medium="tactile" emma:mode="ink">
                <msink:context xmlns:msink="http://schemas.microsoft.com/ink/2010/main" type="inkWord" rotatedBoundingBox="2942,15162 5274,14732 5424,15544 3092,15974"/>
              </emma:interpretation>
              <emma:one-of disjunction-type="recognition" id="oneOf1">
                <emma:interpretation id="interp5" emma:lang="tr-TR" emma:confidence="0">
                  <emma:literal>~</emma:literal>
                </emma:interpretation>
                <emma:interpretation id="interp6" emma:lang="tr-TR" emma:confidence="0">
                  <emma:literal>Ş</emma:literal>
                </emma:interpretation>
                <emma:interpretation id="interp7" emma:lang="tr-TR" emma:confidence="0">
                  <emma:literal>.</emma:literal>
                </emma:interpretation>
                <emma:interpretation id="interp8" emma:lang="tr-TR" emma:confidence="0">
                  <emma:literal>=</emma:literal>
                </emma:interpretation>
                <emma:interpretation id="interp9" emma:lang="tr-TR" emma:confidence="0">
                  <emma:literal>ş</emma:literal>
                </emma:interpretation>
              </emma:one-of>
            </emma:emma>
          </inkml:annotationXML>
          <inkml:trace contextRef="#ctx0" brushRef="#br1" timeOffset="159685.3573">1699 9808 52,'0'0'0,"0"0"85,0 0-43,0 0 8,0 0 4,0 0 9,0 0-10,2 0-20,-2 0-7,0 0-6,0 0-7,0 0-5,0 0-5,3 0 0,1 0 1,5 0 8,-4 0 3,5 0-3,-5 0-2,2 0-6,4 0 0,-1 0-1,2 0-1,0-1 1,-5-2 0,4 3 3,-3 0-1,3 0 0,-4 0 5,1 0-2,1 0 1,-2 3 2,0-2-4,0 1-3,0-2-2,-1 1 1,3 2-2,-4 1 0,6-4 3,-3 2-3,-1-2 1,4 0-1,-3 0 1,1 1-1,1-1 0,4 2 1,-5-2 1,3 0-2,-5 0-1,0 0 0,1 0 0,1 0 0,1 0 3,-1 0-2,0 0-1,-6 0 0,2 0 0,4 0 1,-4 0-1,4 2 3,-2-2-3,0 0 0,3 0 0,-5 0 1,4 0-1,0 0 0,-1 3 6,1-2-4,1 1 2,-1-2-2,1 0-1,2 0-1,-3 0 0,2 0 5,1 0-4,-5 0-2,5 0 1,-7 0 1,2 0-2,0 0 2,-2 0-1,0 0 0,2 0 0,-4 0 4,1 0 0,-2 0 5,3 0-2,4 0 6,-6 2-6,6-1-1,-1 2-3,1-1 0,1-2 0,4 0-3,-2 0 0,2 0 5,2 0-5,-4 0 0,0 0 3,0 0-2,-5 0 0,3 0-1,-4 0 0,2 2 4,1-2-2,-6 1 2,4-1-1,0 4 5,-3-4-2,3 2-4,1-1-1,-3-1 1,6 0-1,-3 0 0,5 0 2,-3 0-3,2 0 0,2 0 3,-4 0-2,2-1 0,-1-1 0,-1 2-1,-6-1 0,6 1 0,-3 0 0,2 0 2,1 0-3,-1 0 2,-1 0 0,1 0 0,0 0 0,1 0 0,0 0 0,1 0-1,-1 0 0,-1 0 1,1 0-1,2 0 2,-3 0-2,1 0 0,-1 0 1,3 0 0,-2-3-1,1 3 0,-1-1 0,2 1 0,0 0 0,-3 0 0,1 0 0,-4 0 1,2-2 0,1 0-1,-6-1 0,8 2 0,-6 1 2,-2 0 1,3 0 0,1 0-3,-2 0 0,0 0 2,5 0-2,-4 0 6,0 0-2,3 0 1,-5 0 3,6 0-5,-5 0-2,4 0 2,1 0-4,1 0 2,1 0 1,2 0-2,-6 0 1,3 0-1,-3 0 1,3 0 0,-3 0-2,3 0 2,-3 0 0,1 0 0,-2 0-1,2 0 0,-3 0 4,7-2-3,-7 2 0,8 0 0,-3 0 3,1-2-4,-2-2 0,2 2 4,4-1-4,-1 1 2,-1 0-1,-2-3-2,2 4 2,-7-2-1,5 0 0,-5 2 0,2-1 0,-2 2 0,0 0 0,-2-2 0,0 2 0,-5-4 0,4 4 0,-1 0 3,4 0-2,-2 0-2,-1 0 1,6 0 0,-5 0 0,4-2 0,1 2 2,6 0-1,-6-2 0,4 2-2,-2-1 2,-3-1-1,1 0-2,-1 0 4,1 0-3,-3 2 1,4-2 0,-6 2 6,-4-2-2,3 2-1,-1-2-1,4 2 0,-3 0-1,-1 0 0,4 0 1,-2-2-3,-1 2 2,-2-2-2,-1 2 1,4 0 0,2 0 0,-1 0 4,2 0-4,1 0 0,-4 0 0,5 0 7,-3 0-3,2 0-6,-2 0 4,2 0-1,-1 0-1,-3-1 0,6 1 1,-8-2-1,2 2 0,4 0 1,-4 0-1,-1 0 0,-1-3 1,1 3 0,-1 0-2,-1 0 3,1 0-2,-1 0 0,0 0 0,0 0 0,-2 0 2,1 0-2,6 0 0,-3 0 2,-1 0-2,1 0 0,4 0 0,-3 3 1,1-3-1,2 0 0,-1 0 3,-3 2-3,6-2 0,-5 0 0,0 1 1,4-1-1,-4 0 0,0 0-1,4 0 1,-4 0 0,2 0 2,0 0-2,-2 0 0,-3 0-1,3 0 1,2 0 0,-3 0-1,-1 2 2,1 0 0,2 0-1,1-2 0,-5 2 0,5-2-1,0 2 1,-2-2 0,-1 2 0,4-2 2,-4 0-2,1 0 0,4 0 1,-4 2-2,0-2 1,2 0 0,-4 0 2,1 0-2,-1 0 0,2 0 4,1 0-4,-1 2 0,-2 0 0,3-1-1,0-1 1,-2 2 0,1 0 0,2-2 0,-2 4 1,2-4 0,4 0-1,-6 0 0,-2 0 1,4 0-1,-3 0 0,-3 0 2,1 0-2,0 0 0,-1 0 0,5 0 1,-3 0-1,-1 0 1,0 0-1,-2 0 0,3 0-1,-3 0 2,0 0-2,0 0 2,2 0-2,-2 0 2,2 0 0,-1 0-1,3 0 0,-4 0 0,3 0-2,-3 0 4,2 0-2,-2 0 0,3 0 0,1 0 0,-2 0 0,-2 0 0,1 0 0,-1 0 0,0 0 1,0 0-1,0 0-1,0 0 1,0 0 3,0 0-3,0 0 0,0 0 0,0 0-1,0 0 1,0 0 1,0 0-1,0 0 0,0 0 12,-1 0-12,-3-4 0,2-1 1,-1 1-1,1 0 0,-1 0-6,-1-2 2,1 0 0,-1 0-2,-1 0 2,-4 2-5,4 0 0,-3-2-3,-1 2 2,2 0-5,-2 2 4,1 0 3,-1 0 0,4 2 3,1-2 2,-2 2 3,0 0 0,3-2-5,-2 0 1,3-2 2,-3 0 0,3 0 1,-1 0-1,1 1 1,0 0 2,0-1 0,1 2-1,1-2 0,-2 2 2,-2-2-1,1 2 7,0-2-2,1 2 0,2-1-1,0 3-1,-2-2 2,2 1-2,-2 1 3,2 0-2,0-3 1,0 1-1,0 2-2,0 0-3,0-2 0,0 2 0,0 0 1,-1 0-1,1 0 0,-2-3 0,-2 3 0,4-2 0,0 2 1,0 0 1,0 0-1,0 0 5,0 0 1,0 0 0,0 0-1,0 0 0,0 0-4,0 0-2,0 0 0,0 0 0,0 0-3,0 0 0,0 0 4,4 0-2,-1 0 1,-1 0 0,-2 0 0,2 0 0,-2 0 0,2 0 3,-1 0-3,1 0 0,1 0 0,-3 0 0,0 0 1,0 0-1,0 0 0,0 0 2,0 0-2,4 5 5,-2-5-4,1 2 1,-1 0 2,0 1-5,1 0 2,4 2 0,-2-1-1,0-2 0,4 2 1,-4-2-1,0 2 0,1-2 0,2 2 0,-1-1 2,2 4-2,-4-3 0,0-2-1,-1 4 0,1-4 2,-2 0 0,2 2-1,-1 0 5,1-2-4,-1 2 5,-3-2-3,-1 0 0,2-2 1,-2 4-3,2-2 2,0 2-2,-2-2-1,0-2 0,0 0 0,0 4 0,0-2 1,1 3-1,1-1 1,0-1-2,1 1 2,-3-2-2,0 2 2,0-2 0,0 2-1,0-1-2,0-1 2,2 1 0,-2 0 0,0-3 0,0 0 2,0 0-2,0 0 0,0 4 0,2-4-3,-2 0 3,0 1 0,0-1-2,0 3-1,0-3 2,0 1-2,0-1 5,0 2-4,0-2 2,0 0 0,0 0-1,0 0 1,0 0 0,0 0-1,0 0 1,-2 0-6,-3 1 10,1 2-1,-1-1-4,3 2 2,-1-1 1,-2 2-3,1-4 2,-1 1-2,3 1 1,-3 0 0,0 1 0,1 1 1,1-2-1,-2 1 0,-4-4-10,4 2 3,-2 1-5,-2 0-11,2 3-7,-5-2-2,4 0-15,-6 1-13,-3 0-17,4 1-9,1 2-17,-2-2-93</inkml:trace>
          <inkml:trace contextRef="#ctx0" brushRef="#br1" timeOffset="-52056.2152">3269 10061 134,'0'-3'0,"0"3"65,0 0-40,0 0 11,0 0 12,0 0-2,0-3-10,0 3-9,0 0-5,2 0 1,-2 0-2,0 0-5,1 0-5,-1-1-7,2-1-3,-2 2 0,2 0-2,-2 0 1,2 0 0,-2 2-8,0 3-17,0 1-15,0 0-12,-4 3-20,-1 0-12,1 1-19,-1 0-28</inkml:trace>
          <inkml:trace contextRef="#ctx0" brushRef="#br1" timeOffset="-51882.6778">3163 10252 131,'0'0'0,"0"3"47,0 2-42,2 5 8,2-2-6,-3-1-4,3-5-1,1 6 0,-2-5 2,-1 3 4,2 0-6,-3 0 2,-1 0-1,2 0-3,-2 0 0,0 2 0,0-2-18,0 6-39,0 0-12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30:59.032"/>
    </inkml:context>
    <inkml:brush xml:id="br0">
      <inkml:brushProperty name="width" value="0.05292" units="cm"/>
      <inkml:brushProperty name="height" value="0.05292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C734605E-2699-4DD1-A0E6-2E25CF8BF31C}" emma:medium="tactile" emma:mode="ink">
          <msink:context xmlns:msink="http://schemas.microsoft.com/ink/2010/main" type="writingRegion" rotatedBoundingBox="3601,15640 3966,15640 3966,18470 3601,18470"/>
        </emma:interpretation>
      </emma:emma>
    </inkml:annotationXML>
    <inkml:traceGroup>
      <inkml:annotationXML>
        <emma:emma xmlns:emma="http://www.w3.org/2003/04/emma" version="1.0">
          <emma:interpretation id="{C0D37A66-DFD4-44F0-ADE6-6F20F37E45C3}" emma:medium="tactile" emma:mode="ink">
            <msink:context xmlns:msink="http://schemas.microsoft.com/ink/2010/main" type="paragraph" rotatedBoundingBox="3601,15640 3966,15640 3966,18470 3601,184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7621F4-887F-46FA-94FD-AD5A71776CC1}" emma:medium="tactile" emma:mode="ink">
              <msink:context xmlns:msink="http://schemas.microsoft.com/ink/2010/main" type="line" rotatedBoundingBox="3601,15640 3966,15640 3966,18470 3601,18470"/>
            </emma:interpretation>
          </emma:emma>
        </inkml:annotationXML>
        <inkml:traceGroup>
          <inkml:annotationXML>
            <emma:emma xmlns:emma="http://www.w3.org/2003/04/emma" version="1.0">
              <emma:interpretation id="{98976D87-22DD-4C5F-947E-C31EE054E7F8}" emma:medium="tactile" emma:mode="ink">
                <msink:context xmlns:msink="http://schemas.microsoft.com/ink/2010/main" type="inkWord" rotatedBoundingBox="3601,15640 3966,15640 3966,18470 3601,18470"/>
              </emma:interpretation>
              <emma:one-of disjunction-type="recognition" id="oneOf0">
                <emma:interpretation id="interp0" emma:lang="tr-TR" emma:confidence="0">
                  <emma:literal>!</emma:literal>
                </emma:interpretation>
                <emma:interpretation id="interp1" emma:lang="tr-TR" emma:confidence="0">
                  <emma:literal>?</emma:literal>
                </emma:interpretation>
                <emma:interpretation id="interp2" emma:lang="tr-TR" emma:confidence="0">
                  <emma:literal>{</emma:literal>
                </emma:interpretation>
                <emma:interpretation id="interp3" emma:lang="tr-TR" emma:confidence="0">
                  <emma:literal>%</emma:literal>
                </emma:interpretation>
                <emma:interpretation id="interp4" emma:lang="tr-TR" emma:confidence="0">
                  <emma:literal>:</emma:literal>
                </emma:interpretation>
              </emma:one-of>
            </emma:emma>
          </inkml:annotationXML>
          <inkml:trace contextRef="#ctx0" brushRef="#br0">2565 10285 1,'0'0'7,"0"2"7,0 0-8,0-2 1,0 1 9,0-1 4,0 5-9,0-5-11,0 0 0,0 0 20,0 0-9,0 0 7,0 0 5,0 0 6,0 0-2,0 0 1,0 0-1,0 0-4,0 0-6,0 0-5,0 0-9,0 0-1,0 0 3,0 3-5,0 1 0,0 4 0,-1 2 0,-3 0 2,3 2-2,-3 0 4,2 0 2,-1 4 4,0 0 8,-3 1 1,-1 0-1,6 4-2,-1-1-1,2 2-4,0 0-5,-2 3-1,2-3 1,0 1-6,0 5 0,0-2 5,0 3-2,0-1 0,0-1-1,-1 1 6,-1-2 0,-3 0-6,1-2 1,3-4 2,-1 3-3,0-1-2,2 1 0,0 0 4,-3-1-3,1 0 0,-3 5 0,1 0 0,3-3-2,-1-1 2,2-1 1,-2 2-2,2 0 0,0-4 0,0 1-2,0-2 4,2-2-2,0-1 0,-2 0 0,0-2 2,0-2-2,0 1-1,1 0 1,1 1 2,0-3-2,-1 0 0,-1 2-1,4-1 1,-4 1 0,0 4 2,0-2-1,0 2-1,-4-1 0,-1 4 0,2 0 1,1-4-2,-6 3 2,6-4 1,-3 0-2,1-2 0,4 0-1,-7 5 1,6-6 1,-1 6 0,0-8-1,0 6 0,2-3-1,0 0 1,0 1 2,0 0-3,0-3-1,0 2 2,0-2-3,0 1 2,0 4 2,0 0 1,0 2-2,0-2 0,0 0 0,0 1 0,0-1 0,-1-2 0,-1 1 1,-1-1-2,1 0 1,-3-3 0,3 2 2,0-3-3,2-1 0,0-1 2,0-1-2,0-1-2,0 2-3,2-3 5,0 1 2,-1 3 0,3 5-1,-2-2 5,-1 2-5,-1 3 0,0-5 0,0 6-1,0-3 0,2-1 0,0 1-1,1-1-1,1 3 3,-3-4 0,3 5 0,-3-6 0,-1 0 2,0 0-2,0-3 0,0 0 0,0-1 0,0-2 1,-1-3-1,-3 3-1,4 2 1,-1-3 0,1-1 7,-2 2-3,0-5-4,0 4 0,2 0 5,0 1-4,0-1-1,0 2 0,0 1 0,0 2 2,0 0-2,0-2 7,0 6-3,0-5-2,-1-2-1,1 1-1,0 1 0,0-1 1,0-6 0,0 6-2,0-3-2,1-3 5,-1 2-1,4 0-1,-2-1 0,-1 3 0,-1 0 0,0-2 1,4 0 2,-4 1-3,0 1 0,0-1 2,0 5-3,0-4 2,0-1 5,0 2-4,0-2 0,0 2 0,0-3-1,0 1 0,0 0 0,0-1 1,0 6-1,0-7 0,0 8 3,0-4-2,0 0 3,1 1-4,1-4 0,-2 0 0,0 1-2,0 3 2,0 0 0,2 0-1,0-6 0,-1 2 1,-1 2 0,0-2-1,0 2 0,0 1 0,2-4 3,0 5-2,-2-2 0,2 0-1,-1 0 0,-1-2 1,4 0-1,-4 0 2,0 0-2,0 0 0,1 0 0,-1 0 0,0 0 1,0 1-1,0 0 0,2 0 0,-2 2 0,0-1 0,2-2 0,-2 4 0,2-3-4,1-2 4,-1 1 0,-1 0-2,3 0 2,-2-1 0,-2 4 1,3-4-1,-3-1 0,0 2 1,2 2-1,0-3 0,-2 6 0,0-1 1,1-2-1,1 0 0,0-3 0,-1 4 0,-1-1 0,4 0 0,-4-2 2,0 0-4,3-1 4,-3 1-2,0-1 0,2 1 0,-2 2 0,0 0 0,2-2 0,-2 1 0,0 1 0,0 0 0,0-1 0,0 1 1,0-4-1,1 3 0,-1-1 0,2-2 0,-2-2-1,0 3-1,2 0 0,1-3 2,-3 4 0,4-3-2,-4-1 2,0 4 0,2 0 0,-2-3 0,0 3 1,0 0-1,0-2 1,0 0-1,0 1 0,3-3 0,-3 0 0,0 0 0,0 0 1,0 0-1,0 0 0,0 0-9,0 3-2,0-3 7,0 3-5,0 0 4,0 1-7,0-2 5,0 0 0,0 3 0,0-5-3,-3 1-8,1 1-8,-2 0-14,1 1 1,-1-2-29,1 1-17,0-2-30</inkml:trace>
          <inkml:trace contextRef="#ctx0" brushRef="#br0" timeOffset="908.4191">2701 12823 137,'6'-2'0,"-3"-1"29,4 3-19,-5-2-5,-1 2-4,1 0-1,-2 0 0,0 0-13,0 0 14,0 0 17,0 0 23,0 3-3,0 1 29,-2 3-2,1 1-6,-3 3-1,-3-4-12,0 7-7,-1-1 1,-1 4-8,-1 2 0,0-2-5,1 0-3,-1-2-4,1-4-4,0 2-3,4-2-8,-2 2 2,0-2-4,6-6-1,-1 2-2,-1-1 0,3-2 0,-4 1-39,4-2-34,0-1-50,0-2-80,0 0-133</inkml:trace>
          <inkml:trace contextRef="#ctx0" brushRef="#br0" timeOffset="564.6788">2357 12973 124,'0'0'0,"0"0"32,0 0-30,0 0 11,0 0 4,0 0 7,0 0-2,0 0 1,2 0-1,0 0 26,3 5-2,-2 3-12,1-2-1,3 2-1,-4 1-8,4-1-6,0 0-2,0 1-7,3 0 3,-3-1-1,1-2-4,1-1-1,0 1 0,-2-2-3,-2-1 1,2-1-2,1 0 0,-4 2-1,3 0 1,-6 1-2,3-1 0,-1-2 0,-3 0 0,0 0 0,0 0 1,0 0-1,0 2-9,0-3-9,2 3-8,0-4-5,-1 0-13,3 0-11,-4 0-12,5-5-21,-3-5-19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29:48.88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1B6CAE96-FB91-4E19-B9EA-3F73B9E699C3}" emma:medium="tactile" emma:mode="ink">
          <msink:context xmlns:msink="http://schemas.microsoft.com/ink/2010/main" type="writingRegion" rotatedBoundingBox="2504,14934 2601,14934 2601,17720 2504,17720"/>
        </emma:interpretation>
      </emma:emma>
    </inkml:annotationXML>
    <inkml:traceGroup>
      <inkml:annotationXML>
        <emma:emma xmlns:emma="http://www.w3.org/2003/04/emma" version="1.0">
          <emma:interpretation id="{22FD55D0-4120-4C60-8BB6-4C797E14FE27}" emma:medium="tactile" emma:mode="ink">
            <msink:context xmlns:msink="http://schemas.microsoft.com/ink/2010/main" type="paragraph" rotatedBoundingBox="2504,14934 2601,14934 2601,17720 2504,177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4FB029-C07B-467C-8200-6C142B40E0C9}" emma:medium="tactile" emma:mode="ink">
              <msink:context xmlns:msink="http://schemas.microsoft.com/ink/2010/main" type="line" rotatedBoundingBox="2504,14934 2601,14934 2601,17720 2504,17720"/>
            </emma:interpretation>
          </emma:emma>
        </inkml:annotationXML>
        <inkml:traceGroup>
          <inkml:annotationXML>
            <emma:emma xmlns:emma="http://www.w3.org/2003/04/emma" version="1.0">
              <emma:interpretation id="{6DCC35BA-F051-41A4-A07B-EA71570DEF1C}" emma:medium="tactile" emma:mode="ink">
                <msink:context xmlns:msink="http://schemas.microsoft.com/ink/2010/main" type="inkWord" rotatedBoundingBox="2504,14934 2601,14934 2601,17720 2504,17720"/>
              </emma:interpretation>
              <emma:one-of disjunction-type="recognition" id="oneOf0">
                <emma:interpretation id="interp0" emma:lang="tr-TR" emma:confidence="0">
                  <emma:literal>l</emma:literal>
                </emma:interpretation>
                <emma:interpretation id="interp1" emma:lang="tr-TR" emma:confidence="0">
                  <emma:literal>I</emma:literal>
                </emma:interpretation>
                <emma:interpretation id="interp2" emma:lang="tr-TR" emma:confidence="0">
                  <emma:literal>ı</emma:literal>
                </emma:interpretation>
                <emma:interpretation id="interp3" emma:lang="tr-TR" emma:confidence="0">
                  <emma:literal>'</emma:literal>
                </emma:interpretation>
                <emma:interpretation id="interp4" emma:lang="tr-TR" emma:confidence="0">
                  <emma:literal>1</emma:literal>
                </emma:interpretation>
              </emma:one-of>
            </emma:emma>
          </inkml:annotationXML>
          <inkml:trace contextRef="#ctx0" brushRef="#br0">1284 9603 20,'0'0'24,"0"-2"9,0 2 4,0 0-7,0 0-4,0 0 1,0 0-3,0 0-1,0 0-3,0 0 9,0 0 0,0 0-5,0-3-5,0 0-7,0 3-9,0-5 1,0 4-1,0 0 3,2-1 8,-1 2 9,-1-1-3,0 1 1,0 0 2,0 0-1,0 0-7,0-2 0,0 2-2,0 0 2,0 0 0,0 0 2,0 0 0,0 0-1,0 0-3,0-2 2,0 2 6,0-2-2,0 2-1,0 0-3,0 0-4,0 0-3,0 0 0,0 0-4,2 0-4,-2 0 0,0 4-1,0 2 1,0 6 13,0-2-4,0 2 0,0 6 0,0-1-3,0 1 1,0 0-3,0 2-1,4 0-1,1 0 0,-5 0 2,2-1-1,-1-2 0,-1 2 1,0-4 4,2 4-3,-2-3 1,0 2 2,0-5-4,2 2 1,-1 0 2,1 0-4,0 0 1,-2 0 1,0 4-1,0-4 0,0 0 1,0 5-2,0-6-3,0 3 0,-4 0 0,3 0 4,-1-2-4,2-2 0,0 2 4,0-3-1,-2-2-2,2 3 0,0-2 0,0 2-1,0-3 0,0 2 2,0-3-3,0 2 2,0 3-1,2-2 0,-2 3 0,0-2 0,0 4 0,0-2 0,0 4 1,0-4-1,0 2 1,0-3-1,0 2 0,0-1 0,0-3 0,0 3 0,0-3 0,0 1 0,0-3 0,0 3 1,0 0-1,0-1 0,-2 1 0,1-2 0,1-1 1,-2 3-1,-3-2 0,3 1 1,0 1 1,0-2-4,2 1 2,-1-1 0,1 2 2,0 0-2,-2-1 0,2 2-2,0-2 2,0 2 1,0-4-1,0 2 0,0-2 0,0 2 0,0 0 0,0-1 1,0-4-3,0 5 3,0-1 0,0-3-2,0 5 2,0 0-1,0-1 0,2 5 0,-2-3 0,0-1-1,0 1 1,0 0 0,0-2 0,0 1 1,0-2-1,0 1 0,0 3 0,-2-2-1,0 2 2,-1-3-2,3 0 2,0 2 0,-2-3-1,-1-1 0,1-1-1,2 1 1,-2-4 0,2 7 0,0 0 0,0-1 0,0 4 0,0-3 0,0-2 0,0-1 1,0 1-1,0 2 0,0-4 0,0-4-1,0 6 3,2-4-3,-2 2 1,0 1 0,2 3-1,3-4 1,-4 3-1,3-3 1,-4-1 0,3-1 0,-3 3 0,0-1 0,2 1 0,-2 4 1,0-4-1,2 2 0,0-5 0,3 4 0,-5 1 0,0-5 1,0 1-2,0 5 2,2-3-1,-1-4 0,-1 6 0,0 2-1,0-5 1,0 6 0,0-4 0,0 0 1,0 0-1,0-3 0,0 4 1,0-5-2,0 2 1,0-1 0,0 0 0,0-1 0,0 0 0,0-1 2,0 4-2,2-2 0,-2-2 0,0 2 0,0 0 1,2-1-1,-2-3 0,1 2 2,1 3-3,-2 1 2,0-2-1,0 3 2,0-2-1,0 0 1,2 5 0,0-4-2,-2 2 0,3 0 3,-3-2-1,2 2-1,-2 1-1,0-2 0,0 1 2,0-1-2,2 0 0,-2-3 1,0 2-1,0-5 0,0 4 2,0 3-2,1-5 2,3 4-3,-4-4 2,1-1-1,1 2 0,-2 3 4,2-1-1,0-1-2,-2 1 0,0 1 1,0 2 0,0 1 0,0-5-2,0 2 0,0-1 0,0-5 1,0 5-1,-2-4 3,2 3-3,0-4 3,0 6-2,0-3 2,0 0-3,0 0 0,0 0 2,0-3-2,0 1 0,0-2 1,0 4-1,0 0 1,2 2-1,1-5 0,-3 2 1,2 1-1,0-1 0,-2-1 0,1-4 1,1 2-1,-2-2 1,0 2-1,0 1 2,0-3 0,0 4 0,0-4 0,0-1-1,0 1 0,2 0 0,-1 2 0,-1 4-1,2-4 0,-2 1 0,2-3 2,-2 3-2,0-1 0,0 1 2,0 2-1,0-1-1,0-1-3,0-2 3,2 0 0,1 0 2,-1-1-2,-2 2 0,0 0 0,0-3 0,2 2 0,-2 1 0,0-2 0,0 1 0,0 1 0,0-3 1,0 6-1,0-7 0,0 3 0,0-1 0,0-2 0,0 0 0,0 0 0,0 0 0,0 0 1,0 0-1,0 0 2,0 0-1,0 0 0,0 0-2,0 0-12,-7-2-4,-5-4-22,-4-5-29,-1 0-52,-1-1-71,3 3-11,3 2-34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33:12.36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138B0193-34C6-4862-9EB7-560B4F987259}" emma:medium="tactile" emma:mode="ink">
          <msink:context xmlns:msink="http://schemas.microsoft.com/ink/2010/main" type="writingRegion" rotatedBoundingBox="2631,14390 5595,14253 5635,15119 2671,15255"/>
        </emma:interpretation>
      </emma:emma>
    </inkml:annotationXML>
    <inkml:traceGroup>
      <inkml:annotationXML>
        <emma:emma xmlns:emma="http://www.w3.org/2003/04/emma" version="1.0">
          <emma:interpretation id="{C2258950-09C8-4AEF-B7C6-4CD599E052C1}" emma:medium="tactile" emma:mode="ink">
            <msink:context xmlns:msink="http://schemas.microsoft.com/ink/2010/main" type="paragraph" rotatedBoundingBox="2631,14390 5595,14253 5635,15119 2671,15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FD7A65-1007-4AC0-BD0A-30BB42AC8983}" emma:medium="tactile" emma:mode="ink">
              <msink:context xmlns:msink="http://schemas.microsoft.com/ink/2010/main" type="line" rotatedBoundingBox="2631,14390 5595,14253 5635,15119 2671,15255"/>
            </emma:interpretation>
          </emma:emma>
        </inkml:annotationXML>
        <inkml:traceGroup>
          <inkml:annotationXML>
            <emma:emma xmlns:emma="http://www.w3.org/2003/04/emma" version="1.0">
              <emma:interpretation id="{6B36A2BD-45F9-43D3-A76D-33F3E08C16FA}" emma:medium="tactile" emma:mode="ink">
                <msink:context xmlns:msink="http://schemas.microsoft.com/ink/2010/main" type="inkWord" rotatedBoundingBox="2631,14390 3205,14364 3245,15229 2671,15255"/>
              </emma:interpretation>
              <emma:one-of disjunction-type="recognition" id="oneOf0">
                <emma:interpretation id="interp0" emma:lang="tr-TR" emma:confidence="0">
                  <emma:literal>*</emma:literal>
                </emma:interpretation>
                <emma:interpretation id="interp1" emma:lang="tr-TR" emma:confidence="0">
                  <emma:literal>*i O</emma:literal>
                </emma:interpretation>
                <emma:interpretation id="interp2" emma:lang="tr-TR" emma:confidence="0">
                  <emma:literal>f</emma:literal>
                </emma:interpretation>
                <emma:interpretation id="interp3" emma:lang="tr-TR" emma:confidence="0">
                  <emma:literal>t. O</emma:literal>
                </emma:interpretation>
                <emma:interpretation id="interp4" emma:lang="tr-TR" emma:confidence="0">
                  <emma:literal>Ti O</emma:literal>
                </emma:interpretation>
              </emma:one-of>
            </emma:emma>
          </inkml:annotationXML>
          <inkml:trace contextRef="#ctx0" brushRef="#br0">1443 9280 37,'0'-5'0,"4"3"12,-3 0-9,1 0 40,-2 2 4,2-2 11,-2 2-3,0-2 4,0 2-4,0 0-11,0 0-6,2 0-2,-2 0-2,1 0-1,3 0-5,-3-2-5,1 2 1,3 0 3,1 0-5,0 0-3,3 0-2,0 0 3,-1 0 1,3 0-3,1 0-7,2 0-2,-4 0 1,1 0-4,-1 0-1,-1 0 3,1 0-2,0 0 2,2 0 0,2 0-3,-3 0 2,-4 0-6,3-4 3,-5 2-4,4 0 0,0 0 3,-3 0-3,1 1 0,-3-2 0,-4 1-2,0 0-5,0 1-11,0 1-9,0 0-20,0 0-14,0 0-11,-9 0-21,4-3 6,0 3-4,3 0-8,0 0 18,-1 0-11</inkml:trace>
          <inkml:trace contextRef="#ctx0" brushRef="#br0" timeOffset="-406.2464">1481 9032 91,'-2'0'0,"2"0"60,0 0-27,-1 0-5,1 0-11,0 0-7,0 0-4,-2 0-4,2 0-1,0 0-2,0 0-1,0 0 1,0 0 1,0 0 0,0 0-3,0 0 3,0 0 0,0 0 3,0 0 2,0 0 3,-2 0-2,1 0 0,-1 0-6,2 0 0,0 0 0,-2 0-21,0 0 0,1 2-3,-3-2 2,4 0 5,-2 0 7,2 0 4,0 0 6,0 0 0,0 0 13,0 0 4,0 0 9,0 0 4,0 0 0,0 0 2,0 0 7,0 0-1,0 0-8,0 0-3,0 0-3,2 0 4,-2 0-2,0 0 4,0 0 5,0 0-2,0 0 2,0 0-2,0 0-4,0 0-1,0 0-4,0 0-5,0 0-6,4 0-4,-4 0 1,0 3 4,0 5 5,0-3 3,1 7-3,-1-2-4,0-4 0,0 8-6,2-2 4,-2-2-5,2 6 3,-2-5-3,2 4-1,-2 0 1,0 0-1,0 0 1,0-1-1,0-2 0,0 3-4,0-4 4,0-1-6,-2 2 0,0-1 5,0 0-3,-3 1 0,3 1-2,2-4 1,0-1 0,-1-2-2,1 1 0,0 1 0,-2 0 1,2-3 0,0 2-1,0-2 1,0 2-1,-3-1 0,3 0-2,0-4 2,0 4 0,0-4 0,0-2 0,0 3 1,0-3-1,0 0-2,0 1 2,0-1 0,0 2-9,0-2 5,0 0-6,0 0 0,0 0-4,0 0-8,0-8-16,0 0-25,0 2-35,0-2 0,0 3-7,0 2-16,-2-2-43,-2 4-5</inkml:trace>
          <inkml:trace contextRef="#ctx0" brushRef="#br0" timeOffset="499.792">1684 9068 138,'0'-2'0,"0"2"103,0-4-43,0 2-7,-2-2-22,2-2 2,0 3-1,0 1-4,0 1-14,3-4-2,-3 3-2,0 2 3,0 0 4,0 0 1,4 0 3,3 0 8,-5 2 1,-1 3 5,-1 1 7,0 4 0,0 2-6,0-2-6,0 6-2,0-2-5,-1 6-1,-1-4 1,0 2-3,0 0-4,-3-1-4,5 0-1,0 0-1,0-1-1,-2 0-1,-1 0-2,1-2 0,1 0 1,-1 1-3,2-2-1,-4 2 6,-1 0-6,2-2 1,-1 1-2,2 0-1,1-1 0,1-2-2,-2 2 0,-3-5 2,5-2 1,-4 2-2,4-4 0,-1 3 0,1-1 0,0 1 0,-2-1 0,0 0 0,0-2 0,2 0 0,0-1 0,0-1 0,0 0-4,0-2-7,0 0-2,2 0-5,0 0-2,0 0-10,1-4-9,4-1-20,-5-3-56,1-2-70,1-3-97</inkml:trace>
          <inkml:trace contextRef="#ctx0" brushRef="#br0" timeOffset="1406.0315">1846 9406 25,'2'0'46,"-2"0"-8,0 0 10,4 0 3,-4 0 5,0 0 5,0 4-1,0 3-7,0-2-4,0 1-8,0 0-4,0 1-4,-2-1-6,2 2-3,0-2-2,-2 2-1,2 0 0,0-3-1,0-1-6,2 0-3,0-1-2,1 1 0,0-2-4,-3-2 3,2 2 0,2 0 0,-3 0-1,-1 2 1,2-2-3,-2-2-3,2 0-1,0 0 1,5 0-1,1 0 2,-3 0-1,6 0-4,-4-2-1,0-4 2,3-2-1,-3 3 0,2 0-1,-4-3 0,0 0-2,0-1 0,-1 1 5,-1-2 0,2-1-5,-3 3 7,3-1-2,-5-1 0,0-1 0,0 0 2,0 2-2,0 0 0,0-3 3,0 1-2,0 1-2,0 3 1,0-2 0,-3 3-2,1 0 3,0 2 5,-1 0 1,-1 4 0,3 0 5,-6 0-1,1 0-5,0 0-1,-7 4-1,7 4 5,-8 1-2,2 3 0,1-5 2,3 1-4,1-4 1,3 4 1,1-3-2,-3-1 1,3 0-7,1-3 2,1 1 1,-1 0-2,2-2 0,0 3-2,0 3-7,0 2-19,3 0-28,2-2-67,2-1-117,-1-5-231</inkml:trace>
          <inkml:trace contextRef="#ctx0" brushRef="#br0" timeOffset="-6339.5493">1583 9671 82,'0'0'0,"0"0"42,0 0-38,0 0 5,0 0 2,0 0 10,0 0 4,0 0 3,0 0 7,0 0 20,0 0-1,0 0-14,0 0-7,-1 0-3,-1 0-1,-3 0-5,-1 1-1,1 5-7,2 0-6,-2 1-4,1-4 1,1 2-4,-2 2 3,-2 1-1,1-2 0,1-2 3,3 2-3,-3-2 4,0 4-1,-2-2 0,0 0-2,-1 1-2,1 1-1,-2-5-1,2 5-2,0-2 0,0-1 4,2 3-4,-2-4 0,2 0 0,1-1 1,3 1-1,1-2 5,0 2-4,-2-1-1,2-3 0,-2 2 2,2 1 0,-1-3-3,1 0 2,-4 1-1,4 1 0,0 0 0,0-2-5,0 0-3,0 0 5,0 0-1,0 0-4,0 0 2,0 0 2,0 0 4,0 0 0,0 0 0,0 0 6,0 0 3,0 0-3,0 0-1,0 0-1,0 0 1,0 0 2,0 0-1,0 0-2,0 0-1,0 0 1,0 0-1,0 0-1,0 0-1,0 0-2,0 0 0,4 0-4,-3 0-3,3 1 16,3 4 3,0-3-3,-2 2-1,2-3-2,0 1 2,0-1 2,1 3-1,1 1-3,0 0 2,-3-2-1,1 0 1,0-1-2,0 1 0,-2 0-1,2 1 1,-1 0 1,-3 0-4,4-2 6,-5-2-5,3 0 3,-3 0 2,-1 0 3,3 0 0,-1 0-4,-1 0-3,0 0 4,-2 0-3,1 0-1,-1 0-2,0 0 1,4 0-3,-2 0 0,-2 0 2,0 2-2,0-2 0,0 0-1,3 0 0,1 0-30,-3 0-12,3 0-37,-4 0-39,1 0-51,-1 0-55</inkml:trace>
          <inkml:trace contextRef="#ctx0" brushRef="#br0" timeOffset="-7262.6256">1564 9678 62,'0'0'0,"0"0"54,0-2-41,0 2-2,0 0 1,0-2-1,0 2-3,0 0-4,0 0-2,0 0 0,0 0 5,0-2 1,0 2-4,-1 0 2,1 0 0,0 0 4,0 0 5,0 0 16,0 0 40,-2 0-26,-2 0-17,4 0-10,0 0 2,0 0 1,0 0 1,0 0-4,0 0-3,0 0-2,0 0-1,0 0-2,0 0 1,0 0-4,0 0 3,0-1 1,0 1 2,0 0 5,0 0 0,0 0-2,0 0-3,0 0-7,0 0-6,0 0 0,0 0 1,0 0-2,0 0 1,0 0 0,0 0-1,0 0 1,0 0 0,0 0 0,0-2 2,0 2-1,0 0 0,0 0 0,0 0 3,0 0 2,0 0-1,0 0 0,0 0-1,0 0-4,0 0 0,0 0 0,0 0-1,0 0 1,0 0 0,0 0-2,0 0 2,0 0-1,0 0 0,0 0 0,0 0 1,0 0 2,0 0-1,0 0 1,0 0-1,0 0-1,0 0 0,0 0 2,0 0-1,0 0-1,0 0 0,0 0 0,0 0-1,0 0 0,0 0-4,0 0-6,0 0 2,0 0-1,0 0 0,0 0-1,0 0 3,0 0 1,0 0 2,0 0 3,0 0 1,0 0-1,0 0 0,-1 0-3,1 0-6,0 0-9,0 0-8,-2 0-41,-2 2-77,-2 5-89</inkml:trace>
        </inkml:traceGroup>
        <inkml:traceGroup>
          <inkml:annotationXML>
            <emma:emma xmlns:emma="http://www.w3.org/2003/04/emma" version="1.0">
              <emma:interpretation id="{7C23CADB-34A0-4F74-846F-AA94A3DB291A}" emma:medium="tactile" emma:mode="ink">
                <msink:context xmlns:msink="http://schemas.microsoft.com/ink/2010/main" type="inkWord" rotatedBoundingBox="3630,14387 5597,14296 5624,14885 3657,14976"/>
              </emma:interpretation>
              <emma:one-of disjunction-type="recognition" id="oneOf1">
                <emma:interpretation id="interp5" emma:lang="tr-TR" emma:confidence="0">
                  <emma:literal>KABUL</emma:literal>
                </emma:interpretation>
                <emma:interpretation id="interp6" emma:lang="tr-TR" emma:confidence="0">
                  <emma:literal>KABLIL</emma:literal>
                </emma:interpretation>
                <emma:interpretation id="interp7" emma:lang="tr-TR" emma:confidence="0">
                  <emma:literal>KABL/L</emma:literal>
                </emma:interpretation>
                <emma:interpretation id="interp8" emma:lang="tr-TR" emma:confidence="0">
                  <emma:literal>KABL1L</emma:literal>
                </emma:interpretation>
                <emma:interpretation id="interp9" emma:lang="tr-TR" emma:confidence="0">
                  <emma:literal>KABUK</emma:literal>
                </emma:interpretation>
              </emma:one-of>
            </emma:emma>
          </inkml:annotationXML>
          <inkml:trace contextRef="#ctx0" brushRef="#br0" timeOffset="2613.3265">2435 9030 56,'0'0'33,"-2"0"-7,0 2-4,-1-2-2,3 2 0,-2-2-7,2 0 13,0 3 2,0-3 16,0 0 10,0 7-2,2-4-7,3 6-1,-3-1 1,0 0-10,-1 0-1,3 6 0,-3-2-2,-1 4-2,2-1 7,-2 4-7,0 2-6,0-6-1,0 8-1,0-9-3,0 8-1,0-4-2,0 5-4,0-6 4,-2 5-4,-1-6-2,1 5 0,1-5-5,-1 0 1,0 1-1,0-4-2,-3-1 2,3 2-3,-1-5-2,-1 1 0,3 0 3,-1-5-2,0 0-1,2 3 0,0-4 0,0-2 0,-3 0 0,3 0-1,0-1-5,0 1-2,0-2-2,0 0-4,0 0-6,0 0-2,0 0-8,0 0-9,0-2-13,3-5-22,2-5-35,4 2-32,-2-6-35,-2 2 21</inkml:trace>
          <inkml:trace contextRef="#ctx0" brushRef="#br0" timeOffset="3363.2727">2681 9134 197,'0'-2'0,"0"2"90,0 0-41,0 0 1,0 0-7,0 0 5,-4 5 9,-3 6 7,0 3-6,-1-1-8,1-1-9,0 5-4,-4-3-8,4-1-3,-5 3-8,4-2 2,-4 2-9,-1-3 3,3 0-2,-2-1-2,3-1-7,-1-2 3,3-3-3,-3-1-2,3 3 2,0-4-2,0 2-1,2-4 0,3 0 2,2-2-1,-2 0 0,2 0-2,0 0 2,0 0-2,0 0-5,0 0 3,0 0 0,0 0-3,0 0 4,0 0-2,0 0 2,-2 0 2,2 0 0,0 0-4,0 0 3,0 0 1,0 0 0,0 0 0,-3 0-7,3 0 3,0 0 0,0 1 1,0 3 1,0-1 2,0 5 0,7 0-2,-5-2 2,5 0 1,-1 2 0,1 0 1,0 0 1,2-2 4,5 2 3,-7-2-4,7 1-3,-7-4 2,6 3-3,-2-3 2,1 1-1,0 0 2,-7 1-4,4 1-1,-1-4 0,1 0 3,1 1-3,-1-3 0,3 0 3,-3 0-2,0 0-1,3 0 0,-2 0-7,2 0 0,-3-3-10,3-2-2,-5-3-4,3 2-12,-6 2-14,1-2-21,-2 5-10,-1-1-20,-2 0-27,0 1-39,0-6-48</inkml:trace>
          <inkml:trace contextRef="#ctx0" brushRef="#br0" timeOffset="3992.1002">2855 9341 411,'0'0'0,"0"0"163,0 0-116,0 0-1,0 0-14,0 5-2,0 3-7,0 4 2,0-4 3,-1 6-7,-1 2-6,2-2-4,0 3 0,0-2-4,0-4 2,0 5-4,0-7 1,0 2-1,0-1 1,0-3 0,0 1 0,0-5-3,-2 1-1,0-4 0,2 0 0,-1 0 0,1 0 4,0 0-1,-4 0 1,2 0-1,-1-4-3,1-5-2,2 0 0,-1-5-11,1 3-3,0-7 1,3 1-4,2-8-2,0 3-3,-3-4 0,2-1 0,1 0-4,-2-5-4,2 1-6,-1 3 5,1 4 6,0 2 12,4 3 6,0 2-1,-2 2 5,-1 3 2,7 1 2,-7 2-1,8 1 0,-3 0 6,1 1 3,2 4 7,-6 1 2,3 0 4,-4 2 3,0 0-1,1 0 2,-3 4-3,1 0 2,2 4-3,-6 2-4,1 0-4,3 4-6,-1 0 0,-2-1 0,-1 2-2,3-2 1,2-1 0,-3 5 1,-1-4 1,0-1-1,1 6-3,-1-8 0,-3 6 3,0-1 0,2 0-3,-2-2 3,2 4-3,-2-5 1,0-2-1,0 4-2,0-3 0,0 1-2,0 0-1,0-2 0,0-1 1,0 2-1,0-3 1,-2 2-1,2-4 0,-2 1-2,-1 1-7,1-3-2,-1 3-5,-2-4-14,3 3-12,-5-1-4,2 0-23,1-1-25,-4-1-14,2-2-22,3-2-56,-1 0-37</inkml:trace>
          <inkml:trace contextRef="#ctx0" brushRef="#br0" timeOffset="4382.7182">2951 9346 332,'0'0'0,"0"0"101,0 0-79,0-1 10,0-1 3,0 2 5,0 0-6,0 0-7,0 0-6,1 0 3,-1 0-8,0 0 0,0 0-6,0 0-4,0 0 0,4 0 4,-4 0 3,1 0 6,3 0 6,-1 0 0,1 0-1,4 2-6,1-1-9,2-1-2,-1 0-1,2 0-2,-2 0 1,6 0-1,0 0-5,-3 0 2,-1 0 1,1 0 0,-3 0-3,0-1 0,-4-1-7,0 2-14,0 0-22,-5 0-29,5 0-6,-5 2-14,5 3-11,-5 0-41,-1 2 2,0-3-39</inkml:trace>
          <inkml:trace contextRef="#ctx0" brushRef="#br0" timeOffset="5538.4118">3304 9263 359,'1'0'0,"1"0"148,-2 0-122,0-2 10,0 2 7,0 0 5,0 0-7,0 0-9,0 0-8,0 0-5,0 0 5,0 6 4,0 4-2,0 3 1,0 2-3,-2 2-4,-5-4-3,4 2-2,-2 3-5,3-9 1,0 7-5,-1-3 0,-1-1 0,4 0-5,-1-1-1,-3-4 0,2 3 1,1-4 0,1 1 1,0-1-2,0-1-2,-2-1 2,0 0 0,2-1-14,0-1 2,0-2-5,0 0-1,0 0 3,0 0 3,0 0 3,0 0 4,0-5 0,2-5-5,1-1-4,3-2 4,1 1 3,-4-4 5,-1-2-8,1 1-8,-1-3-8,1 1-10,1-4 6,-2-1 3,1 0-1,2-3 1,4 5 8,-4 1 10,-1 0 6,1 4 1,2 2 4,-4 2 0,4 0 0,2 3 3,-6-3-4,1 6 1,4-1 5,-1 0 1,-2 0 1,9 3 0,-10 2 1,4-3-3,-1 2-1,-5 0 1,3 2 0,4 2 5,-6 0-2,2 0 6,2 0 3,-7 2-3,0 2 3,4 2 1,-1 0-7,2 2-8,2-2 0,-3 2 2,-1-4-4,-1 0 0,2 1 1,2-3 1,0 1-1,-6-1-3,0 0 3,0 2 1,0 0-1,0 0 5,0-2 2,0 5-2,-6 2 1,-6 3 0,2-1-2,1 2-2,-5-1-4,6 4 1,-6-6 1,5 2-3,-3 1-1,5-5 0,-1 0 1,4 0-1,4-2 0,-3 0 1,3-1-1,-2 1 0,2-1-2,0-1 3,0 0-2,2-2 2,1 2-1,-1-1 0,0 1 0,6 0-1,-1 0 2,2-4-2,1 3-3,-5-1 2,4 0-1,-4 2 1,0-2 1,2 0 1,-3 1 0,-1-2-1,1 4 1,1 1-3,-5-2 4,3 0-1,1-1 0,-2 2-4,-1 3 4,-1-2 0,2 2 2,0 0-2,0 0 0,-2 0-3,0-2 4,0-1-1,0 3-1,0-5 2,0 2-1,-4-2 2,2 2 6,-3-4-1,-4 3 3,4-3 1,-7 2-2,5-2-9,2 3 0,-5 0 3,6-2-1,-8 0 0,3-1-3,-3 1 1,7 0 0,0 1 0,-4-3-7,4 0 2,0 0-5,-5 0 7,6 0-5,-5-3-3,4 1-8,4-1-3,-3-3-14,1-1-22,1-1-30,2 2-22,0 0-21,0 1-23,3 1-6</inkml:trace>
          <inkml:trace contextRef="#ctx0" brushRef="#br0" timeOffset="6165.3959">3707 9217 304,'2'-2'0,"-2"2"17,1-2-13,-1 1 32,0 1 22,0-3-8,0 3-12,0 0-8,0 0 2,0 0-6,0 4 6,-3 4 12,-2-4-1,-2 8-6,1 1-4,0-2-1,-1 8-6,-2-5-2,2 1-3,0 2-5,2-2-4,0 4 2,-2-5-6,2 4 0,-1-4-9,1 2 2,5-4 2,0 1-3,0-2 0,0 0 2,0 0-1,0 2 0,4-1-1,-3 1 0,3 0 1,-1-3 0,1-2-2,1-5-1,-3-3 3,1 7-1,1-6 0,3 2-11,0-3 7,-2 0 3,2 0-2,3-8-6,-1 4-3,1-2-12,4-4-3,-5-3-14,3 4-20,-4-3-11,4 1-13,-5 3-7,4-1-16,-6 0-22,0 0-6</inkml:trace>
          <inkml:trace contextRef="#ctx0" brushRef="#br0" timeOffset="6630.3586">3897 9212 264,'0'0'0,"0"0"147,0 0-127,0 0 4,0 0 20,0 3-5,0 3-11,-2-3-2,2 2 0,0 1-3,-5 1 3,5-2-3,-5-1-6,0 0-3,3 0 8,2 2 2,-2 2-2,2 0-4,-1 3 6,-3 2 2,2-2-3,-3 6-5,4-4 3,-1 3-1,-2-5-3,1 4-2,-1 1-4,-2-2-3,2-1 0,2-2-4,-1-1 2,-1-2-4,-1 1 2,3-1-5,1 0 2,1 0 3,0-2-5,0 0 1,0 0 0,0 1 2,0-3-3,0 3 2,0-3-2,0-2 3,0-2-4,0 2-12,0-2-7,0 0-12,1 0-14,3 0-10,1-2-40,0-4-73,2-5-83</inkml:trace>
          <inkml:trace contextRef="#ctx0" brushRef="#br0" timeOffset="7464.8913">4172 9109 219,'0'0'0,"0"2"82,0 3-72,-7-1 43,6 0 15,-3 2-4,4-4-15,-3 5-7,1 1 0,2 1 7,-2 2-2,-1 2-9,-1-1-6,1 1-4,-2-1-5,-2-2-1,0 6-4,3-2-4,-1 0-3,-2 0-2,2 0 2,0-4-1,-2 3-4,2-4 0,1-1 0,-1 0-1,-2 0 0,4 1-1,1-5-2,0 2 1,2 0 1,-1-1-1,1-2-2,0 1-1,0-4 0,0 1-3,0-1 4,0 3-2,0-3 1,0 0-1,0 0 2,1 0-1,1 0 0,3 0 9,2 0-7,-3 2 0,-1-2-2,-1 2 0,1 0 4,4 0-1,0-2 0,2 2 0,-1 1 3,3 0 5,1-1-1,5-2-3,-1 3 0,1-3 0,-1 0-2,-4 0 0,3 0 1,4 0-4,0-3-1,-1 3-1,-3-2 0,1 0 0,-6-4 2,2 6-3,-3-2 0,1 2 1,-6 0-9,1 0-10,-5 0-5,2 0-10,-2 0-23,0 0-34,-2 0-65,-3 4-74,-11 0-127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6T11:29:16.539"/>
    </inkml:context>
    <inkml:brush xml:id="br0">
      <inkml:brushProperty name="width" value="0.05292" units="cm"/>
      <inkml:brushProperty name="height" value="0.05292" units="cm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brush xml:id="br2">
      <inkml:brushProperty name="width" value="0.05292" units="cm"/>
      <inkml:brushProperty name="height" value="0.05292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7F493E0A-6E09-44FD-8FC6-A283693BB826}" emma:medium="tactile" emma:mode="ink">
          <msink:context xmlns:msink="http://schemas.microsoft.com/ink/2010/main" type="writingRegion" rotatedBoundingBox="1489,15528 10236,15139 10395,18721 1648,19110"/>
        </emma:interpretation>
      </emma:emma>
    </inkml:annotationXML>
    <inkml:traceGroup>
      <inkml:annotationXML>
        <emma:emma xmlns:emma="http://www.w3.org/2003/04/emma" version="1.0">
          <emma:interpretation id="{8EA3D4DE-DF0A-4608-B30D-3815FB4A7C84}" emma:medium="tactile" emma:mode="ink">
            <msink:context xmlns:msink="http://schemas.microsoft.com/ink/2010/main" type="paragraph" rotatedBoundingBox="1670,15785 8292,14897 8515,16561 1893,17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726AAD-361E-42EE-962F-9001C4335A3D}" emma:medium="tactile" emma:mode="ink">
              <msink:context xmlns:msink="http://schemas.microsoft.com/ink/2010/main" type="line" rotatedBoundingBox="1670,15785 8292,14897 8515,16561 1893,17449"/>
            </emma:interpretation>
          </emma:emma>
        </inkml:annotationXML>
        <inkml:traceGroup>
          <inkml:annotationXML>
            <emma:emma xmlns:emma="http://www.w3.org/2003/04/emma" version="1.0">
              <emma:interpretation id="{E6DB6C18-E589-4D6F-A562-EAA9A55AD9F2}" emma:medium="tactile" emma:mode="ink">
                <msink:context xmlns:msink="http://schemas.microsoft.com/ink/2010/main" type="inkWord" rotatedBoundingBox="1725,16193 2113,16141 2222,16953 1834,17005"/>
              </emma:interpretation>
              <emma:one-of disjunction-type="recognition" id="oneOf0">
                <emma:interpretation id="interp0" emma:lang="tr-TR" emma:confidence="0">
                  <emma:literal>ir</emma:literal>
                </emma:interpretation>
                <emma:interpretation id="interp1" emma:lang="tr-TR" emma:confidence="0">
                  <emma:literal>f</emma:literal>
                </emma:interpretation>
                <emma:interpretation id="interp2" emma:lang="tr-TR" emma:confidence="0">
                  <emma:literal>i</emma:literal>
                </emma:interpretation>
                <emma:interpretation id="interp3" emma:lang="tr-TR" emma:confidence="0">
                  <emma:literal>r</emma:literal>
                </emma:interpretation>
                <emma:interpretation id="interp4" emma:lang="tr-TR" emma:confidence="0">
                  <emma:literal>m</emma:literal>
                </emma:interpretation>
              </emma:one-of>
            </emma:emma>
          </inkml:annotationXML>
          <inkml:trace contextRef="#ctx0" brushRef="#br0">3267 11034 0</inkml:trace>
        </inkml:traceGroup>
        <inkml:traceGroup>
          <inkml:annotationXML>
            <emma:emma xmlns:emma="http://www.w3.org/2003/04/emma" version="1.0">
              <emma:interpretation id="{1C900F2B-F391-46FB-8533-93AFE13CB50C}" emma:medium="tactile" emma:mode="ink">
                <msink:context xmlns:msink="http://schemas.microsoft.com/ink/2010/main" type="inkWord" rotatedBoundingBox="1965,15745 8292,14897 8515,16561 2188,17409"/>
              </emma:interpretation>
              <emma:one-of disjunction-type="recognition" id="oneOf1">
                <emma:interpretation id="interp5" emma:lang="tr-TR" emma:confidence="0">
                  <emma:literal>Miraç</emma:literal>
                </emma:interpretation>
                <emma:interpretation id="interp6" emma:lang="tr-TR" emma:confidence="0">
                  <emma:literal>Mira,</emma:literal>
                </emma:interpretation>
                <emma:interpretation id="interp7" emma:lang="tr-TR" emma:confidence="0">
                  <emma:literal>zira,</emma:literal>
                </emma:interpretation>
                <emma:interpretation id="interp8" emma:lang="tr-TR" emma:confidence="0">
                  <emma:literal>Miray,</emma:literal>
                </emma:interpretation>
                <emma:interpretation id="interp9" emma:lang="tr-TR" emma:confidence="0">
                  <emma:literal>Mira.</emma:literal>
                </emma:interpretation>
              </emma:one-of>
            </emma:emma>
          </inkml:annotationXML>
          <inkml:trace contextRef="#ctx0" brushRef="#br0" timeOffset="6621.4056">2786 10583 0,'0'21'0,"5"-17"0,-1 3 0,-1 2 0,-1-1 0,3-2 0,0-3 0,-1 2 0,-2 1 0,-1-6 0,3 5 0,-3-4 0,-1-1 0,0 0 0,0 0 0</inkml:trace>
          <inkml:trace contextRef="#ctx0" brushRef="#br0" timeOffset="6543.2967">2786 10583 0</inkml:trace>
          <inkml:trace contextRef="#ctx0" brushRef="#br0" timeOffset="17247.7637">870 11497 12,'0'0'25,"2"0"-11,0 0-7,0 0 0,-2-1 5,0 1 10,0 0 1,0-1 4,0 1 7,0-3-13,0 1-5,0 0 4,0 1-5,0-3-4,0 2 5,0 2 0,0-2-5,0 2-4,0 0 6,0 0 7,0-2 0,-2 2 3,2-2 2,0 2 0,-2 0 1,2 0-1,0 0-3,0 0-2,0-2 0,0-2-2,0 4 0,0 0-5,0 0 2,0 0-3,0 0-2,0 0-7,0 0-4,0 0 1,4 0 0,1 0 0,-4 0 4,3 0-4,-1 0 0,-1 0 0,2 0 2,1 0-2,-4 0 0,5 0 8,1 0 1,-1 1-4,1-1 1,-1 3 1,2-3-1,1 2 1,0 0-3,3 0 1,0 0 2,0-2-2,5 0-1,-1 0-1,3 0 0,3 0-2,-1 0 2,-2 0-3,2 0 0,-2-2 0,-2 2 1,2 0-1,-1-2 0,-1 2 0,-5 0 1,2 0 0,0 0 0,-4 0-1,2 0 0,-5 0 0,2 0 0,1 0 1,1 0-1,-1 0 0,2 0 0,2 0 7,-2 0-3,0 0 0,0 0-4,-1-4 0,-1 1 5,0 0-5,-1 3 0,1-2 3,3-1-2,-1 3-1,-5 0 0,6 0 1,-4 0-1,1 0 0,3 0 0,0 0 0,0 0 1,-1 0-2,0 0 2,0 0-2,-2-1 2,2 1-2,4-2 2,-6 2-2,2-4 2,-1 4 1,1 0-3,2-2 2,1 2-1,-3-2 0,1 0 0,0-2 0,0-2 1,-1 4 0,5-2-2,-7 4 2,4-2 0,0-2-1,-2 1 0,2 1 0,-2 1 0,0-3 3,2 4-3,-2-4 0,0 2 0,2 0 0,-3 0 0,1 0 0,0 0 0,2 0 0,-4-2 0,4 3 1,0-3 0,-4 0-1,2 1 0,2-1 0,-4 0 2,1 2-2,1-2 2,-2 0-2,4-1 0,-3 1 1,-1-2 2,0 1-2,-1 1-1,1-2 0,-1 1 5,1-3-2,2 3 0,2-2-2,-3-2 1,1 4-1,-4-3-2,3 4 2,-3 0 0,1 0-2,-2 0 2,3 0-2,-4-2 3,4 2 0,-5 0 0,0-3 0,1 5 2,-1 0-2,-2-2 2,4-1 0,0-3-1,-2 2 0,2-1-1,0 1 0,-2-1-1,2-1 1,0 1-1,-2-5 2,2 4-2,2 1 1,-4-1-3,2-3 2,2 5 0,-2 0-1,1 0 0,-3 0 1,2-2-1,0 2 0,-3-1 0,1 3 0,0-3 1,2 1-1,-3-2 0,2 1 0,-2-2 1,3 3-1,-4-2 4,-1 3-2,3-5 0,2 3 2,-3-2-2,3-3-1,-2 0 1,0 3-2,2-2 0,0 1 0,-2 3 0,-3-2 1,1 1-1,2 2 2,-1-1-2,1-3 0,-5 5 0,3-1 1,1-1-1,-1-1 0,3-2 1,-3 3-1,4-2 0,2-3 0,-6 2 1,4 2-1,0-4 0,-2 5 0,4-1 0,1-3-1,-1 3 1,-1-1 0,3-1 1,-3-1-1,1 2 0,2 0 0,-3-1 0,1 0 0,-6 0 0,2 2-1,-1 1 1,1 1 3,-1-5-2,-4 6 4,1-1 3,1-2-3,2 0 3,-1 0-3,-1-3-1,1 5 4,-3-1 1,2-1 0,-2-1-3,2 1-3,-2-1-1,1 1 1,1 2-2,0-3-2,0 3 1,1 0 0,-1-1 0,5-4 0,-2 3 0,0-2 0,2 2 0,-4-1 0,1 2 0,5-3 0,-4 2 0,0 0 0,4-2 0,-4 3 0,-2-2 1,4 1-1,0 0 0,-2-1 1,0 1-1,4-1 0,-5 0 0,1 1 0,2 0-1,-4 1 2,-1 0-1,1 1 0,3-2 0,-5 2 0,4-2 1,-1 2 0,-2-2-2,1 0 1,2 1 0,2-1 0,-5 1-1,1-3 1,3 2 0,-1 0 1,0 3-1,-3-3 0,1 0 0,1 2 0,-3 2 0,3 0 0,-4-2 0,2 4 0,-2-2 0,3 0 0,-3 0 3,5-2-3,-1-1 0,-3 4 0,5-3-2,-3-2 2,-1 4-1,1-4 1,1 4 0,1 0 0,-2 1 0,-1-1-1,2 1 1,1 1 0,0-4 0,0 2 0,2-3-1,2 1 0,-4 0 0,9 2 1,-7 3-2,7-5 2,-8 0 0,7 1 0,-3 1 0,0 3 0,-1-2-1,1 1 1,-1 0 0,1 1 0,-1-2-1,1 1 1,3 1-2,-5 0 2,6-2 0,-4 1 0,3 2 0,2-4 0,1 4 0,-2 0 0,-1-3 0,3 1 0,-2-1-1,-4 2 1,4 1 1,-5-2-1,1 0 0,-3 2 0,3-1 0,-4-2 0,2 1 0,-4 0 0,1 2-1,2 0 1,-2 0 1,0 0-1,-3 0 0,1 0-2,1 0 1,1 0 0,-3 4-1,1-4 1,-3 3 0,4-2-1,1 4 2,0 0 0,0 2 0,0-1 0,4-3 2,-4 5-4,4-2 2,-2 1 0,0 1 0,1 1-1,-2-1 1,-5 3 0,5-1 0,-3-3 3,2 4 0,-1-1-2,-3-2 0,3 0 1,1 0 0,-1 2 0,-4 0 0,1-3 0,1 4-1,0 3 4,-2-4-2,3 1 1,-3 3-1,0-3-1,2 2 0,-2-3-1,3 2 0,-1-4 0,2 0 0,-3 2-1,1 1 0,0-2 1,-1-1-1,3 2 3,-2-4-3,-2 2 5,1-2-4,1 0 0,-2 1 0,4-4-1,-4 4 0,1 0 2,1 1-2,0-3 0,0 3 0,-1-2 1,1-1-1,1 2 0,3 2 0,-5-4 0,1 1 0,0 4 0,0-4 1,-1 2-1,-1-2 3,2 4-2,1-5 1,-3 0 0,2 1 0,2 0 0,-3 2-2,1-1 0,0-1 4,0-1-4,-1-1 0,1 2 4,0 1-3,0-3 1,3 2-2,-4 1 0,1-1 2,0-2-2,1 3 1,-1-1-1,2 2 1,1-2-1,-4-1 3,3 0-2,-2 1 2,-1 0 0,3 3 0,-2-3-1,1 0-1,1-1 0,-4 3 0,1-1 0,1-1 1,-2-1-3,2 2 2,-1-2 1,3 0 2,1 3-2,-1 0-1,-1 4 6,0-4-2,3 0-5,1 4 0,-2-4 0,2 0 0,3 0-1,-5 0 2,6-1 0,-4 1-1,1 3 0,-1-2 0,0-2 0,2-1 1,-4 2-1,-2-4 1,6 1-1,-4 1 0,-1-2 1,1 1-1,0 1 0,-1-3 0,-3 3 1,-1 0-1,4-2 0,1 2 0,0 1 0,0-2 1,1 3-1,0-2 0,1 3 0,-3-5 0,4 1 0,-1 1 0,-1 2 0,2-2 0,-1-1 0,4 1 0,-5-3 1,-2 3-1,3-2 0,-4-2 0,1 2 1,-3-1-1,3 1 0,3 0 0,-5 0 0,3 0 0,2-1 0,1 1 0,-1 2 2,5 2-3,-3-3 0,5 3 2,-2-3-2,0 2 2,4-1-1,1-2 0,0 4 0,1-2 0,-1 0 1,0 0-1,-1 1 0,-1-2 0,1 3 0,1-3 0,-1 0 0,1 3 1,2-2-1,-3 0 0,-2 1 2,3-5-3,-2 2 1,1 1 0,0-1 0,-8 2 0,8-2 0,-4 1 0,-2-3 0,6 2 0,-2 0 0,-2 0 2,3 1-3,1-3 1,0 1 0,3 3 0,-2-4 1,4 2-1,-4 0 0,0 0 1,1 0-1,1 0 0,-5-2 0,1 1 0,1 0 0,-1-1 0,3-1 2,-6 6-2,5-3 0,0 0 0,1 0 1,-1-1 0,-2 0-1,1 1 0,1-1 0,-1 0 0,1 3 0,2-2 0,6 0-2,-10-3 3,2 3 0,-3-4 1,4 2-4,-3 0 2,1-2 2,-6 0-3,4 2 1,2-2 0,-8 0 0,6 0 0,-2 0 1,-1 0-1,4 0 0,-1 0 0,0 0 0,1 0 0,3 0 0,1 0 0,-4 0 1,4 0-2,0 0 2,-1-2 0,1 2-1,-2 0 0,0-2-1,2 2 3,-5-2-2,2 0 0,-1 0 0,-3 1-1,4-2 1,-6 3 0,1-1 1,-4 1-1,-4 0-2,1-2 3,1 2-1,-3 0 0,-2-2-1,0 2 1,0 0-7,-7 0-17,-2 0-8,-7 0 3,-3 2-25,-5 1-28,-9 1-39,-3 2-66,1 0-49</inkml:trace>
          <inkml:trace contextRef="#ctx0" brushRef="#br1" timeOffset="66000.0743">4692 11552 10,'0'0'0,"0"0"18,0 0-17,0 0 7,0 0 7,-4 0 5,1 0 4,1 0 14,-3 0 4,3 0 4,0 0-11,2 0-10,-2-4 2,2 2 3,-5-1-14,2 1 2,-2-1 1,1 2-5,2-3 8,2 1-9,0 1 14,-3 0-3,1 1 0,-1-2-4,-2 1 3,3 0-7,0 1 1,0-1 4,2 0 5,-3 0-22,1-2 4,2 2 6,-3-3-2,3 1 6,0-2-2,0 1 14,0-7-19,0 1-7,1 4-3,3-5 1,1-2-2,-1-2 0,6 0 2,-5-4-2,6 1 0,-3-6 2,3-1-1,-3 0 0,4-6-1,-1 5 0,1-3 2,0 2 4,-2-1 5,2 5-1,-3 3 0,3 2-3,0-1-2,-3 5-4,5-4-2,-6 4 2,6-3-1,0 8 2,-3-2-2,2 0 0,1 2 0,-2 0 0,2 0 0,4-1-2,-5 4 2,-1 1 0,1 1-1,-6 1 0,-1 1 2,1 3-1,-5-1 0,2 1-2,2 0 2,-6 0 0,0-2-3,2 2 3,0-2 3,1-2-2,-1 1-2,0-3 2,0 1 0,3-1-1,-2-3 0,-3 1 0,0 1 0,0 3-9,-1-6-2,-8 4-9,4-2 6,-7 2-5,1-4 14,-3 4-6,0-2 9,2 3 1,-1-1-1,-1-1 4,5 3 1,-1 0-1,3 2 3,2 0-4,-2 1 1,3 0-1,4-2 1,0 3-4,0-2 1,0 0-1,0 2-5,0 0-5,2 0 13,0 0-2,5 0-2,-2 0 4,2 0 6,5 0-7,-4 0 0,6 0 8,-2 0-10,-3 0 4,3 0 0,-7 0-1,6 0 7,-3 0 3,3 0 4,-3 4-5,3 3 2,-6 1-4,0 0 2,0 3-3,4-2-4,-4 1 4,6 2-2,-4-2-4,-2-2 2,5 2-2,-1 0 2,3 2 0,0-1-4,-3 0 2,-4 1 1,5-1-4,-6 0-40,-3 0-19,1 1-34,-2 2-55,0-2-93</inkml:trace>
          <inkml:trace contextRef="#ctx0" brushRef="#br1" timeOffset="66986.8303">5148 10513 220,'2'0'0,"0"2"97,5 3-89,-6 0 28,5 4 8,-1 0-8,0 1-7,0 3-1,2-3-4,2-1-4,1 4-2,2-5 6,-3 1 4,3 0-1,2-3 3,-5 2-7,4-2-4,-4 0-6,3-4-7,-1 4 1,-4-4-2,1-2 1,3 0 1,-1 0-2,-1 0-1,-2 0 2,5-6-2,-2-2-1,0-5 0,4 1-1,-7-1-2,4-4 0,-5 4 0,-4-2 0,0-3-3,-2 2-6,0 0-1,0 2 1,-4 0-2,-1 1 0,-3-1 3,1 5 7,0 0-3,-4 0-3,-2 3 0,0 1 0,-2 2 14,-4 1 2,2 2-7,-4 0 6,3 0-3,-1 2 3,2 4-1,0 2-3,1 1 0,6 3-4,-2-1 0,5 3-1,-4 2-1,10-2 0,-6 2 2,3-1 0,1-2-14,3 2-17,0-2 9,0 1-12,5-3-10,-2-3-8,6 3-32,3-2-36,0-3-48</inkml:trace>
          <inkml:trace contextRef="#ctx0" brushRef="#br1" timeOffset="67299.3703">5655 10606 340,'0'2'0,"2"4"77,0 3-68,0 1 34,-2 1 5,0 2-9,0-2-2,1 0-2,5 2-11,-1-2-5,0-2 1,-2 2 1,4-4 0,-5 1-4,2-1-8,-3-1-2,1 0-7,0-1 0,-2 1 5,7-2-6,-4-3-1,-1 3-17,1-4-20,-3 2-13,0 0-6,0-2-12,0 0-29,0 0-43,-1-8-115</inkml:trace>
          <inkml:trace contextRef="#ctx0" brushRef="#br1" timeOffset="67799.3296">5785 10410 297,'5'-4'0,"-1"4"20,1 0-5,-3 0 17,1 2 10,-1 4 5,0 3 6,-2-1-1,0 6-9,0-1 3,0-1-6,0 5-9,0-5-9,0 0-10,0 0-1,1-1-6,3 0 1,3-5-4,0 4 1,-2-7 5,5 1-3,-3-2 4,4 0-1,-1-2-1,6 0-1,-4 0 0,3-8-3,-3-1 0,4-3 0,-4 0 1,-1-4-3,-1-1 3,-3 1-4,3-5 0,-5 4 2,-1 0-3,-4-2 2,0 4-2,0-4-7,-4 5-5,-1-2 2,-3 2 8,1 4 3,0 0 0,0 2-8,-4 2 4,1 0-4,-4 3 5,7 1 5,-5-3-4,5 5 4,-3 0-3,1 0 1,4 0 0,-5 5 2,6 5-4,-1 1 1,-2 1 2,4 0-2,-1 0-1,2 3 0,-3-2 1,0 1 0,2-2-1,-1 0-2,1 3-25,1-3-13,-5 5-10,2-4-20,3 1-16,-3 0-39,3-4-52</inkml:trace>
          <inkml:trace contextRef="#ctx0" brushRef="#br1" timeOffset="68255.9316">6152 10191 351,'11'-8'0,"-1"0"17,4 2-16,0 2 4,1-2 0,2-2 9,-1 1 17,3 1-1,0 3 8,-2-1 0,1 0-4,-3 2-5,-1 2 9,-5 0-13,1 2-12,-1 6-10,-6-1 0,6 4 2,-4 1 2,-1-1 5,-3 2 4,-1 3 4,4 0-2,-4 3-5,0-2-2,0 6-4,0-5-1,-7 6-1,3-4-1,-1 0-3,-3-4 3,2-1-3,1-2 3,-2 0 1,6-4 1,-1 1-2,2-1-1,0-3-2,0-1 1,2 0-1,8-2 0,-3 1 0,5-4 3,2 0-2,0-2 3,1-5-8,3 1 0,1-4-3,-2-3-4,2 6-7,0-4-9,-3-1-9,-3 0-23,-1 2-29,-1 0-24,-2-2-43,-3 2-51</inkml:trace>
          <inkml:trace contextRef="#ctx0" brushRef="#br0" timeOffset="21143.5784">3146 10528 115,'0'3'0,"0"2"60,0-1-31,0-1-5,0 1-5,4-2 6,-4 0-2,0 2-6,0-4-4,0 2-5,0-2-4,0 2-3,0 3 0,0-1 0,0 4-2,-4-1-23,1 1-24,-3 3 3,3 1-4,-4-2-5,2 4-4,1 0-3</inkml:trace>
          <inkml:trace contextRef="#ctx0" brushRef="#br0" timeOffset="21299.7644">3098 10736 16,'0'6'0,"-4"-3"121,4 3-77,0-2-5,0 0-9,0-1-9,0 1-12,0 2-6,0-3-1,0 1-1,0 2 0,0-2-1,2 6 0,0-4 1,-2 2-1,1 2 0,-1 2-4,0-4-14,0 0-11,0 4-35,-1-2-10,-1 4-25</inkml:trace>
          <inkml:trace contextRef="#ctx0" brushRef="#br0" timeOffset="21471.6251">3065 11068 246,'0'0'0,"0"3"34,0-1 11,0 2-5,0 0-4,0-3-7,0 2-7,0-1-7,0 0-7,0 1-5,0-1 0,0 1-3,1 1 0,-1 2-23,0 1-17,0 2-5,0-1-5,0 5-14,4 3-12,-1-7-28</inkml:trace>
          <inkml:trace contextRef="#ctx0" brushRef="#br1" timeOffset="70834.545">709 11477 20,'9'-2'0,"-2"2"109,-2 0-67,-1-2-11,-1 2-9,-1 0-11,1 0-4,-3 0-2,2 0-3,-2 0 0,3 0 5,-3 0 5,0 0 1,2 0 2,-2 0-3,2 0-1,-2 0 0,2 0 0,-1 0-3,1 0-6,2 0 4,-1 0-2,2 4-2,-1-4-1,-1 2-1,1 2 0,3-2 2,-6-2-1,6 3 1,-3-3 0,-3 2 6,5-2 4,-3 0-1,0 2-4,1 1-3,-2-2-2,-2 0-4,0 1 1,0 2-1,1-2 1,3 1 1,-2 4 0,-2-4 2,0 1-3,1-1-1,1-2-3,2 1 4,-1 2 0,-1-3 1,5 1 0,-7 1 0,3 0 0,-1-1 0,1 0 0,-3-1-10,0 3-12,2 2 1,-2-2 5,0 2 3,2-1 10,-2-2 3,1 1 0,-1 0-1,6-2 1,-6 0 0,3 2 0,-1-2 3,0 0-3,-1 0 0,-1-2 38,0 2-7,0 1-3,0-3-2,0 0-4,2 0-7,-2 1-5,0 1-6,0-1-2,0-1-2,0 1 0,0-1 2,0 0-1,0 0 2,2 0-1,3 2 0,-3 0 2,-1-2 1,1 0 3,3 0 5,-3 0 6,0 0 3,0 0 3,-2 0 2,0 0 4,0 0 7,0 0-7,0 0-4,0 0-7,0 0-6,0 0-6,0 0 2,0 0-3,0 0-1,0 0-1,0 0-1,0 0 0,0 0 1,0 0-1,0 0 1,0 0 2,0 0 1,0 0 4,0-2-1,0-1-6,0-6-5,-2-3 0,0 1 3,-3 1 1,0-5 3,0 2 4,-2-2-3,0-6 0,-2 5 1,0-8-6,-1 2-1,0 2-2,-4-5 0,2 2 0,0-1 0,-2 3-2,2 3 2,5-2 0,-2 2 4,0-1-4,2 6 0,-1-1 0,3 1 3,-1-2-3,-2 0 2,-1 2-2,2-1 0,2-1 0,0 1 0,1-3 0,-4 0 1,4-1-1,1 2 0,-1 0 0,1-1 0,1 5 0,-1-4 0,3 4 0,0 7 3,0-6-2,0 5-2,0 0 2,-2 1 0,0 2 0,0-3 0,1 2-1,-1 0 0,0 0-1,-1 0 1,1-1 1,0-3-1,-1 6 0,1-3 0,-1-1 0,1 2 0,0-1 1,2-3-1,0 3-1,-3 1 1,3 0-1,-2 2 1,0 0-1,2 2 1,0 0-1,-1 0 1,1 0-3,-2 0-13,-2 0-12,1 0 5,-4 0 29,0 8-6,0 1 0,0 3 4,0 1-3,2 1-1,0-2 0,1 5-4,1-4 4,-1 2 0,1-2 0,0 1 2,1-4-3,0 0-1,2 2-6,0-7 2,0 1 0,0-4 2,0 0 4,0-2 0,0 0-1,0 0 1,0 0-3,0 0 0,0 0 2,0 0 0,0 0 1,0 0 0,0 0 0,-2 0-9,-1 0-6,-1 0-12,1 0 17,0 0 0,1 0 2,0 0 5,0 0-1,2 0 2,0 0-5,0-2-11,0-4 4,0 1-14,0-7-3,2 3-2,2-4-9,2-1 5,1 2 7,-1-4 5,2 1 18,1 0 4,-2 3 3,1 1 0,1 0 0,-2 2 0,0-5 3,2 7-2,-2-2-1,1-1 0,-4 4 0,3-2 0,-2 4 5,0-4 6,-2 6 10,3 0 0,-5 0 1,3 2 1,1 0-3,0 0-3,4 0-2,1 0 1,2 2 6,2 0 0,2 4 4,1-2-3,2-1-2,0 0-4,2 1-2,-4-2-8,2 1-4,-3 2-3,-2 3 0,-4-1 0,-1 2-91,-8 5-41,-1-2-61,0-4-209</inkml:trace>
          <inkml:trace contextRef="#ctx0" brushRef="#br1" timeOffset="68615.2827">6696 10102 409,'1'0'0,"1"0"20,0 2-26,-2 3 5,0 0-2,0 2 6,0 1 21,1 0-7,1-3 13,2 4 1,-1-1-4,1-2 0,1 2-3,5 0 0,-5 0-6,2-2 0,4 0 2,-4 2-2,6-3-5,0 3-4,-1 1 0,2-1-2,-4-3-2,2-1 0,0 0-2,0 3-1,2 0-3,-7 1 1,2-2 0,-6-1 1,-1-1-3,1 2 2,-3 1 0,0 1-6,-5 0 1,0 2-5,-4-2 7,-3 2 3,-2 1 0,-3-4-20,5 1-3,-4-2-12,-1 3-21,1-3-6,1-4-36,-1-2-46,9 0-23</inkml:trace>
          <inkml:trace contextRef="#ctx0" brushRef="#br1" timeOffset="68849.639">6696 10065 601,'0'0'0,"1"-1"37,4 1-29,4-3 2,2 0-7,8-5 21,8 0-2,1-1-7,7-4-4,3 2-6,-2-3-5,2 3 0,0-2 0,-2 1 0,-3 3-120,-3 1-74,-9-1-91</inkml:trace>
          <inkml:trace contextRef="#ctx0" brushRef="#br0" timeOffset="21643.5014">3082 11281 122,'0'1'0,"2"1"62,3 0-61,0-1 1,-1 4 1,1-3-3,0 2 0,2 0 0,-4 0 0,1 2 1,-1-2-2,2 0-15,-3 4-5,0-3-19,-2-1-3,0 2-15</inkml:trace>
        </inkml:traceGroup>
      </inkml:traceGroup>
    </inkml:traceGroup>
    <inkml:traceGroup>
      <inkml:annotationXML>
        <emma:emma xmlns:emma="http://www.w3.org/2003/04/emma" version="1.0">
          <emma:interpretation id="{060E39BC-E87B-421B-9A7C-5794537E57F6}" emma:medium="tactile" emma:mode="ink">
            <msink:context xmlns:msink="http://schemas.microsoft.com/ink/2010/main" type="paragraph" rotatedBoundingBox="1872,16634 7831,16512 7849,17426 1890,175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391A6D-1638-4C97-9171-163FD99428E4}" emma:medium="tactile" emma:mode="ink">
              <msink:context xmlns:msink="http://schemas.microsoft.com/ink/2010/main" type="line" rotatedBoundingBox="1872,16634 7831,16512 7849,17426 1890,17548"/>
            </emma:interpretation>
          </emma:emma>
        </inkml:annotationXML>
        <inkml:traceGroup>
          <inkml:annotationXML>
            <emma:emma xmlns:emma="http://www.w3.org/2003/04/emma" version="1.0">
              <emma:interpretation id="{8AF8B2AD-89DD-4AA5-A884-889432CE71A5}" emma:medium="tactile" emma:mode="ink">
                <msink:context xmlns:msink="http://schemas.microsoft.com/ink/2010/main" type="inkWord" rotatedBoundingBox="1938,16575 4579,16895 4504,17518 1862,17198"/>
              </emma:interpretation>
              <emma:one-of disjunction-type="recognition" id="oneOf2">
                <emma:interpretation id="interp10" emma:lang="tr-TR" emma:confidence="0">
                  <emma:literal>il@o.ao</emma:literal>
                </emma:interpretation>
                <emma:interpretation id="interp11" emma:lang="tr-TR" emma:confidence="0">
                  <emma:literal>il@o.co</emma:literal>
                </emma:interpretation>
                <emma:interpretation id="interp12" emma:lang="tr-TR" emma:confidence="0">
                  <emma:literal>il@o.ro</emma:literal>
                </emma:interpretation>
                <emma:interpretation id="interp13" emma:lang="tr-TR" emma:confidence="0">
                  <emma:literal>il@o.io</emma:literal>
                </emma:interpretation>
                <emma:interpretation id="interp14" emma:lang="tr-TR" emma:confidence="0">
                  <emma:literal>il@o.no</emma:literal>
                </emma:interpretation>
              </emma:one-of>
            </emma:emma>
          </inkml:annotationXML>
          <inkml:trace contextRef="#ctx0" brushRef="#br0" timeOffset="46388.1752">1284 11693 95,'0'-5'0,"0"-1"38,0 3-9,0-1-2,0 0-2,0 0-13,0 1 6,0 1 1,-4 0 6,-2 0 12,4 2-8,0-4-3,2 0-6,0 2 2,-2 0 0,2 2-5,0-2-1,0 2 3,0 0 7,0 0 0,-1 0 0,1 0 0,0-1 1,-2 1-7,0 0-8,-1 0-5,-4 9-2,2 3 4,-2-1 2,0 6 0,2-6-3,-1 4-6,5-3-2,1-1 0,0-1-1,0 0 1,5 0-2,2 0 0,0-5 2,3 0 0,0-1-4,3 0 5,-1-4-1,0 0 0,2 0-5,-2 0 4,0 0 0,0-4-1,-3-2-5,1 1 0,0 0 1,-3-1 1,0 2 3,-5-2-3,0 2 5,-2 0 0,0 1 3,0-2-3,0 1 1,-4 2-1,-3-1 5,-1 0-6,-1 3-4,-1-2-2,-3 0-3,0 1 3,1 1-4,1 0 7,3 0-2,-1 0 2,-2 0 0,1 0 4,1 1 0,1 3-1,-1 2 0,6-3-1,-6 4 2,4-1 0,0 0 0,5 0 6,0 1-3,0-2-2,0 0 0,0 0 0,1 3-1,6-4 0,4 2 0,-3-3 25,3 3-22,1-2 0,0-2 0,2 0-1,-4-2-1,1 0 1,-1 0 0,2 0-1,-3-2 2,1-4-1,2 0 0,-5 0-2,5-5 0,-5 2 2,5 0-2,-7 0 0,2-2 0,-5-2 0,3 2-4,-5 1 3,0 3-4,0-4-2,0 3-2,-5 1 2,0-1 2,-2 1 4,-3 3 2,1 1 11,0 2 2,1 1-2,-6 0-11,0 8-2,-5 1 2,5 2-2,-1-1-4,-1 7-37,2-1-71,-1 1-120</inkml:trace>
          <inkml:trace contextRef="#ctx0" brushRef="#br1" timeOffset="62399.1544">720 11431 1,'19'-2'48,"-19"2"3,0 0 13,0 0-9,0 0-15,0 0-4,0 0-15,0 0-16,0 0-5,0 0 0,0-5-10,0 5 0,0 0 9,0 0 1,0-2 0,0 2 1,2-1-1,1-3-5,2-2-1,2 2-1,-2 0-7,2 0 3,0 2 10,-7 2-1,2 0 1,-2 0 0,0 0-2,0 0-2,0 0 0,0 0 2,0 0 6,0 0 5,0 0 9,0 0 11,0 0 11,0 0 3,0 0-5,0 0-5,0-1-6,0-3-11,0 0-8,0 2-5,0-3 0,2 3-1,-1 0-2,-1 0 2,0 2-1,0 0 0,0 0 0,0 0-2,0 0 2,0 0 0,0 0-6,0 0 0,0 0 5,0 0 2,0 6 22,0 1 3,0 2 8,-7 1 0,0 4 0,1 2 0,-3 2-3,0 4-12,1-2-8,-3 3-7,3 0 1,-3-2-2,-3-1 2,2 2-2,-2 0 0,4-6-4,1 2 2,6-5-2,-1-2 2,3-2-2,1-4-4,0-2-11,0-1-20,0-2 0,0 1-12,1-1-2,6 0-10,2 0-23,1-6-57,8-10-42</inkml:trace>
          <inkml:trace contextRef="#ctx0" brushRef="#br1" timeOffset="62680.392">919 11424 544,'-5'9'0,"-4"-1"33,-1 6-28,-1 4 8,-1 1 8,2 0 3,-6 0 4,1 1 2,2 1 3,1 2-2,0-5-2,0 5 2,0-6-10,2 2-8,1 0-10,2-3 2,0 1 0,0-2 1,5-2-8,-1-3-3,3-2 3,0 0 4,0-1-4,0-5-18,0 0-1,0-1 0,0 1-10,0-2-2,5 0-7,-1 0-3,4-3-8,1-4-19,1-1-25,4-4-24,-3 4-11,1-2 7</inkml:trace>
          <inkml:trace contextRef="#ctx0" brushRef="#br1" timeOffset="63166.9325">1165 11525 234,'-2'5'0,"-5"6"209,-2 4-154,-1 2-10,-1 0-10,-2 1-7,0-2-3,3 1 7,0-4-5,3 0 7,-2-4-8,4 3-5,-2-3-7,2-3-3,1 4 1,3-5-8,-1-1-2,0-3-4,2 1 2,0-2 0,0 2-11,0-2-14,0 0-9,2 0 3,5 0 6,5-2 4,0-9-32,5-6-34,1 0-37,1-3-27,-5 3 20,1 0 21</inkml:trace>
          <inkml:trace contextRef="#ctx0" brushRef="#br1" timeOffset="63338.8328">1165 11525 11,'76'-10'41,"-76"10"-12,0 0-7,0 0 1,0 0 12,0 0 11,0 0 12,0 0 18,0 0 0,0 0-14,22 22-9,-22-11-9,0 5-6,0-2-7,-2 4-6,1-6-3,-4 2 1,1-1-12,1-2-8,-1 3 0,1-3-3,3 2 0,-6-4-49,5 3-20,-1-1-40,0-4-101</inkml:trace>
          <inkml:trace contextRef="#ctx0" brushRef="#br1" timeOffset="61946.0678">720 11431 8,'1'0'0,"1"0"0,3 2-1,-3-2 1</inkml:trace>
          <inkml:trace contextRef="#ctx0" brushRef="#br1" timeOffset="62943.5597">979 11566 254,'0'0'0,"0"0"169,0 0-141,0 0-8,0 0-10,0 5 12,-5 6 13,-4 3 5,3-4-6,2 6-1,-5-1-8,3-4 1,2 5-2,-3-4-6,4 4-3,-1-5-4,1 2-3,3-4-5,0-1-1,0 2-4,0-4 4,0-2-1,0 2 0,0-4-1,0 0 0,0-2-19,0 0-7,0 0-3,0 0-3,1-6 5,8-2-10,3-8-29,4 1-41,1-3-26,2-2-19</inkml:trace>
          <inkml:trace contextRef="#ctx0" brushRef="#br0" timeOffset="21880.307">3092 11511 410,'0'0'0,"0"0"84,0 0-68,0 0 12,2 0 5,-2 0-15,2 0-15,-2 0-3,0 0 0,0 0-20,0 0-9,0 0-13,0 0-29,0 6-14,-7 2-11,-2 4-20</inkml:trace>
          <inkml:trace contextRef="#ctx0" brushRef="#br0" timeOffset="22928.4133">3075 11936 37,'-10'-3'25,"6"3"1,-1 0 7,-4 0 7,6 0 3,1 0 2,-6-1-1,4 1 1,1-2-2,-1 2 3,4-3 3,-3 3 2,1 0-3,-1-1-11,1 1-9,0 0-17,0 0-6,1 7-2,-1 3 5,0 3 7,2 0 8,0 2 5,0 2-3,0 1-10,4 0-5,1-2-2,2 0-3,-4-2 0,6 0 1,1 1-2,-3-7 2,5 1 4,-7-3 3,8-2 6,-7-1-4,7-3-8,0 0 0,-6 0-3,5 0 0,-5 0-3,2 0 0,0 0 1,-1-1-2,1-3 0,1-1 0,1-3-5,3-2 2,-4 1 2,2-5 0,-3 5 1,3-4 0,-5 1 0,1 3 0,-2-2 0,-3-3 0,2 1-5,-5 0 1,0 2-2,0-2-3,-1 3 2,-6 3-2,0-3 1,-7 0 8,-2 1 0,-1 1-3,-4 0 1,-1 3 1,-1 1 1,-3 1 0,4 0 1,-1 1-4,4 0-9,0 0-31,0 2-20,4 0-12,1 0-28,5 4-41,0 1-110</inkml:trace>
          <inkml:trace contextRef="#ctx0" brushRef="#br2" timeOffset="98881.0643">2526 11705 36,'-4'0'26,"3"0"-3,-3 0 1,3 4-4,-3-2-4,2 0 2,1-2-6,1 0 12,-2 1-13,2-1-5,0 2-6,-4 0 0,1 2 0,0 1 1,1 3 24,2 1-6,-2-2 19,2 1-9,0-2-11,-2 5-9,1-3-5,1-1 1,-4 3-1,4 0-1,0-3-5,0-3 0,7 1 1,-5 1 0,3-4-3,2 0 7,-2-2-6,4 0 6,1 0 5,0-4-7,1-5 13,1 1-13,-4 1 1,3-7-4,-3 3 4,4-4-7,-3-1-6,1 4 4,-6-2 1,1 3 7,-2 0-2,-3 3 2,0 3-1,0 1-1,-7 0-4,4 2 1,-6 0 8,1 2 9,-4 0-11,0 0 3,-2 2-1,-2 6 4,3 2 4,4-4 0,-5 4 1,4-1 1,-2 1-3,2-1 3,1 0 1,4-3 0,-2 4-5,2-6-2,3 4-2,0-1 3,2-2-4,0 3-1,0-2-2,0-1-4,0-3 0,4 2 0,3-4-1,1 0-2,1 2 5,1 0 0,-1-2 11,1 0-9,-1 0 6,1 0-6,0-6-4,1 1 4,1-3-1,-5-2-1,1 1-4,1 1-7,-6-3 10,2 5-1,-3 0 4,-2 2-2,0-1 0,0-1-15,-2 1 5,-3 2-1,2-2-7,-8 3 10,3 2 14,-8 0-6,4 0 0,2 0 6,-5 0-5,2 2 0,0 3 10,-3 0 0,4 1 1,2-3 5,0 2-2,4-1-8,-2 0 5,3 2 0,-1 2-3,5-2 0,-4 1-5,3-3-1,0 3 5,-1 4-4,3-5-1,0 2-4,0 1 0,5 1 2,2-3 5,0-1-6,-2 2 0,3-3 0,-1-3-3,2 2 3,-4-3 0,2-1-3,1 1 3,-1-1 8,0 0-1,2-1 1,-4-4-6,2-2 1,0-3 1,-2 1-3,5-3 1,-6 1 0,-3 2 1,5-5-2,-5 5 0,-1-1 2,0-3-3,0 5 0,0-3-9,-5 5 4,0-1-3,2 6 2,-6-2-2,2 3 13,-3 0-1,1 0-7,-5 4 5,6 0-1,-4 4 0,7-4-1,-4 0 0,2 0 0,2 0-1,-4 2 2,4 2 0,2 0-2,-2-1 0,1 0 2,1 5-2,1-5-3,0 1 3,2-1-2,0 1 3,0-3 0,4 1-11,3-2 8,-1 2-1,1-4 1,4 0-4,-4-2 2,5 0 5,-2-2 0,2-4 8,2 0-9,-2 0-4,0-3 2,2-2 4,-1 0-2,-2-1-10,-3-1 1,3 0-2,-8 1 1,-1 2 8,-2 0-1,0 0-5,0 4-6,-5 3 9,-1-1 0,-4 0-2,0 4 2,-2-1 12,-2 1 11,2 0-1,-4 5 4,-1 4 1,0-1 1,2 6 2,-1-2-7,4 3 0,-2-3-6,0 3-3,8-4 1,-3-1-1,2 3 5,5-4-7,1-3 0,1 4-3,0-3-4,0-3-2,5 3 2,5-3 1,-3 2 0,7-4-12,0-2 20,3 0 9,0-4-13,4-8-1,3 3 3,-2-6-5,-3 2 3,0-2-3,-5 2 1,-7-3-1,1 5 1,-3-2 0,-5 5 0,0 2-4,-7 2-29,-10 2-28,-3 2-44,-8 0-33,-5 2-43</inkml:trace>
          <inkml:trace contextRef="#ctx0" brushRef="#br2" timeOffset="99834.1836">2502 11806 214,'-5'-5'0,"1"3"23,4 2-24,-7 0-2,2 4 3,-2 4 0,4-1 3,-2 1 1,-1 1 9,6-2 9,-1 1 11,-1 0 1,2 1 5,0-3 2,0 2-7,0 3-7,0-2-6,3-2-10,3 3-7,2-4-3,-3 0-2,2 0-9,2-6 12,-1 0-4,3 0 4,3-3 5,-2-4-1,1-5-1,5-1 0,-1-7 2,-2 4-9,-1-6-2,-2 1 0,0 2 3,-7 0 0,-1-2 2,-3 5 1,-1-1-3,0 5 0,0-1 0,-6 5 0,0 1-2,-6 3 6,0 2 26,-1 2-7,-10 2-3,3 9-2,-6 3 0,3 0-2,3 0 1,-3 2 2,10-2 1,-5 1-3,6-6-8,5 4-3,1-3-3,6-2-4,0 1-2,0-1-2,10-3-2,5-1 3,4 0 1,7-4-16,5 0-44,7-2-57,0-8-99</inkml:trace>
        </inkml:traceGroup>
        <inkml:traceGroup>
          <inkml:annotationXML>
            <emma:emma xmlns:emma="http://www.w3.org/2003/04/emma" version="1.0">
              <emma:interpretation id="{48AA21D8-0DC7-4845-AC53-B1464C9682B6}" emma:medium="tactile" emma:mode="ink">
                <msink:context xmlns:msink="http://schemas.microsoft.com/ink/2010/main" type="inkWord" rotatedBoundingBox="2044,16691 7823,16472 7850,17202 2071,17421"/>
              </emma:interpretation>
              <emma:one-of disjunction-type="recognition" id="oneOf3">
                <emma:interpretation id="interp15" emma:lang="tr-TR" emma:confidence="0">
                  <emma:literal>#ölüvermez</emma:literal>
                </emma:interpretation>
                <emma:interpretation id="interp16" emma:lang="tr-TR" emma:confidence="0">
                  <emma:literal>-ölüvermez</emma:literal>
                </emma:interpretation>
                <emma:interpretation id="interp17" emma:lang="tr-TR" emma:confidence="0">
                  <emma:literal>-ötüvermez</emma:literal>
                </emma:interpretation>
                <emma:interpretation id="interp18" emma:lang="tr-TR" emma:confidence="0">
                  <emma:literal>-ölüleriz</emma:literal>
                </emma:interpretation>
                <emma:interpretation id="interp19" emma:lang="tr-TR" emma:confidence="0">
                  <emma:literal>-ölüşleriz</emma:literal>
                </emma:interpretation>
              </emma:one-of>
            </emma:emma>
          </inkml:annotationXML>
          <inkml:trace contextRef="#ctx0" brushRef="#br0" timeOffset="19187.1164">6000 11455 217,'2'-6'0,"-1"2"53,3 0-15,-3 0 1,3 2-8,-1-4 4,3 1-2,1 0 1,-2-3 5,2 2-6,1-2 4,1 1-10,5-2-10,0 3-7,-1 0-1,5-3 5,1 1 4,0 3 7,2 1 1,1 2-4,-1 0-2,1 0-4,-3 2-3,0 0-7,-1 0 1,-1 0-4,-5 0-1,4 4-1,-6 2 0,-1 4 1,-2 0 0,-4 0 1,-3 8-3,-3-4 0,-8 4 14,-4 6-5,-4-2-4,0 1-2,-4-1-3,4-2 0,2 2 3,-2-4-3,2 5 2,-1-8 1,6 4 1,0-4 0,-2 2-3,7-2 2,-3-4-2,6 1 0,4-1 1,0-4-2,0 1 0,0-4-2,9 2 3,1-3 6,8-3-5,1 0 4,3 0-4,6 0 4,-2-5-5,2-1 2,-1 3-4,-2-4 2,2 2-2,-3 0-1,-1-3-3,-2 4 1,-2 3 0,-2-2-4,-5 1-12,-3 2-11,-1 0-23,-2 0-15,-3 0-23,-1 0 13,1 0-17,-3 0-29,0 2-24,-5-2-26</inkml:trace>
          <inkml:trace contextRef="#ctx0" brushRef="#br0" timeOffset="19546.4672">6041 11596 237,'-5'-8'0,"2"6"60,1 0-12,-1 0-15,1 2-17,2-2 8,0 2 14,5-4 15,4 2-18,6-1-24,3-2 10,2 2 14,3-2 8,3-1 3,1 2-4,5 2-12,-3-1-9,6 1-7,-1-1-7,1 0 1,-2-2 1,1 3 2,-1-1 3,-2 0-1,-5 3-3,-3 0-5,-1 0-2,-6 0-3,-2 0 0,-4 0-3,-1 0-22,-4 4-52,-2 0-94,-1-1-75</inkml:trace>
          <inkml:trace contextRef="#ctx0" brushRef="#br1" timeOffset="59820.1105">4281 11211 108,'-1'0'0,"1"0"63,-2 0-49,-2 0-3,4 0-5,-3 0-2,3 0-3,0 0 0,0 0-1,0 0 0,0 0-18,0 0 15,0-2 2,0-2 2,2 4 16,-1 0-13,-1 0-1,2 0 0,-2 0 0,0 0 3,2 0 0,0 6 4,-1-2 6,-1-1-2,0 1 12,0 0-5,0-2 1,-1 4-7,-3-1 0,2-1 6,-3 1-7,-2 1-2,0 0-8,4 4 2,-1 1-5,-6 0 2,5 4-6,-7-2 2,3 4 0,-5 0 2,-3 0 3,1 2-5,1 0 0,3-1-1,-2 2 2,2-5 0,1 6-8,-2-8 2,4-1-13,0 2-6,4-6-13,2-1-15,3-1-32,0-4-28</inkml:trace>
          <inkml:trace contextRef="#ctx0" brushRef="#br0" timeOffset="13304.0027">825 11806 2,'-1'0'14,"1"0"-9,0 0 0,0 0 2,0 0 1,0 0 1,0-3 0,0 1 2,0 0 3,0 0-10,0 0 8,0 0 5,0 2 5,0-2-13,0 2 28,0-2-14,0 2-15,0 0 0,0 0-3,0 0 3,0 0-1,0 0 3,0 0 10,0-1 38,0-1-28,0 2-21,0-2 1,-2 2 12,-2 0 1,4 0-5,0 0 1,0 0-1,0 0 2,0 0 3,0-3 10,-1 3-3,1 0-2,0 0-1,0 0-3,0 0-4,0-2-4,0 2 3,0-2 5,1 2-6,-1-1-8,4-2-4,-2 1 2,-2 0-1,0-2-3,1 2-1,-1 0 3,2 0-3,-2 2 3,0 0 1,0 0-3,2 0-3,-2 0 3,0 0 0,0-2-3,0 2 1,2 0-1,-2 0 2,1 0-2,-1 0 2,0 0-4,0 0 2,0 0 0,2 0 0,0 0-1,5-2 0,-7 2 3,3-2 0,1 1-1,-1 1-1,0 0 0,3 0 1,-5 0-2,3 0 0,1 0 2,-1-1-2,1 1 3,-2-2-4,2 2 2,-1 0 0,1 0-1,-3 0 0,1-2 0,-1 2 0,5 0 1,-2 0-1,-3 0 0,1 0 0,2 0 1,-1 0-1,3 0 0,-2 0 1,2 0-1,0 0 3,0 0-3,0 0 0,1-3 2,1 2-1,-2 1-2,-2 0 1,2-2 0,0 2 3,0 0-1,0 0-3,1 0 1,1 0 0,1 0 1,-3 0-1,0 0 0,-1 0 0,0 0 1,1 0-1,0 0 0,4 0 2,-4-2-3,5 1 2,-5-2-1,1 3 0,1-2 2,-2 2-2,2 0 3,-4-2 0,2 2-2,0-1 2,-1 1-2,5-3-1,-6 3 0,4 0 0,-1 0 3,1 0-3,0 0 0,-1 0 1,3 0-2,1 0 2,-2 0 0,4 0-1,-4 0 2,3 0-2,-3 0 0,4 0 1,-2 0-1,-3 0 1,3 0 0,1 0 0,-4 0-1,7 3 0,-6-2 2,-1-1-2,1 2 0,-1-2 0,-1 0 0,1 2 0,3 1 0,-5-2 1,2 1-1,-1-2 3,1 0 0,1 2-1,-1-2 0,0 0 0,1 1-1,1-1 1,-6 0 0,7 0 1,-5 3-2,1-1 0,5-2 1,0 2 0,5-2 5,1 0 5,0 1-8,0-1-3,0 1-1,0 3 0,0-2 0,0 0 0,-2 0 0,2-2 2,2 5-3,0-4 1,1 3 0,1 0 0,-2-4 1,1 0-1,-1 0 0,0 0 0,-2 0 0,0 0 0,0 0 0,0 0 2,0 0-3,-4 0-1,1 0 2,0 2 0,-3-2 2,1 0-2,-3 0-1,2 0 1,0 0 0,-5 0 1,6 2 0,-5 1-2,3-3 2,0 2-2,-3-2 2,4 0-1,-4 0 0,1 0 0,3 0 1,-1 0-1,2 0 1,1-2-1,-6 2 0,5-3 0,-2 1 0,0 0 0,3 2 1,-1 0-1,-3 0 0,3 0 0,-1 0-1,-1 0 1,2 0 3,0 0 1,-2 0-2,2 0 0,0 0 1,3 0-4,-1 0 1,-4 0 0,4 0 3,1 0-3,4-1 4,-2-4-3,0 3 0,0 2-2,-2 0 2,4 0-1,-4-1 0,4 1 0,-2 0 1,-2 0 0,2 0 0,-1 0-1,1 0 0,-2 0 0,2 0 1,2 0-1,-4 0 0,2 0 2,0 1-2,-2 3 0,2-4 1,-1 3-2,1-3 1,-2 0 2,0 0-4,2 0 3,-3 0-1,-2 0 0,1 0 0,1 0 1,-4 0-1,-2 0 3,4 0-3,-5 0 0,3 0 2,-2 0-2,1 1 0,3 1 2,-6-2-2,6 0 0,-3 2 0,1-2 2,5 3-3,-7-3 2,8 0-1,-4 0 0,1 0 0,-1 0 1,-7 0-1,8 0 0,-6 0 0,3 0 4,4 0-4,-4 0 0,3 0 1,3 0-1,-4 0 0,3 0 1,-5 0-1,5 0 0,-3 0 0,4 0 0,-3 0 0,2 0 1,-3 0-1,0 0 0,0 0 0,0 0-1,-2 0 2,0 0-1,2 0 0,0 0 0,0 0 2,1 0 0,4 0 0,-2 0-1,1 0-1,-3 0 0,1 0 0,-2 0 0,1 0 3,1 2-1,1-2 0,-5 0 2,2 0 1,0 0-3,0 0 3,0 0-3,1 0-2,1 0 0,1 0 2,2 0-2,-1 0 0,-1 0-1,0 0 1,-5 0 0,6 0 0,-3 0 0,2 0 3,-3 0-2,-3 0 0,6 2 0,-1-2-2,-1 0 0,1 0 2,-2 0 0,1 0-2,2 0 2,-1 0-1,1 0 1,-1 0 0,-2 0-1,3 0 0,-1 0 0,3 0 2,-2 0-2,0 0 0,-1 0 2,-6 0-2,6 0 0,-1 0 3,1 0-4,-4 0 2,2 0 1,1-2-2,-1 0 0,-3 2 1,4 0-2,-3 0 2,-1 0 1,1 0-1,-2 0-1,2-7 0,-1 7 0,-3-1 3,3 1-3,-3 0 0,5 0 0,-6-3 0,5 3 2,-4 0-2,3-2 2,-3 2-2,3 0 0,-4 0 1,-2 0 0,3 0-2,-2 0 1,-1 0 0,2 0 0,-2 0 1,0 0-1,2 0 2,0 0-2,-2 0 0,4 0 0,-1 0 0,3 0 0,-2 0 0,1 0 0,-5 0 0,7 0 0,-7 0 0,1 0 1,1 0-1,-4 0 0,0 0 0,-3 0 1,0 0-2,0 0 1,0 0 0,0 0 0,0 0-12,0 0-6,0 0-1,0 0-3,-3 0-8,1 0 2,-5 0 5,0 5 0,-5-2-9,0 4-21,-9 0-36,-8 6-53,-6-3-47,-3-4-140</inkml:trace>
          <inkml:trace contextRef="#ctx0" brushRef="#br1" timeOffset="61319.5197">5411 11550 251,'0'6'0,"0"2"108,2-2-68,-2-2-6,0 2-9,2-4 6,-2 2 10,2 0-9,3 2-7,-2 0-2,1-2-3,-3 2 6,1 4-9,0 0-7,0 1-7,1 4-3,-3-2 0,0 4 0,-5-2-99,0 0-10,-2 0-79</inkml:trace>
          <inkml:trace contextRef="#ctx0" brushRef="#br1" timeOffset="60365.1554">4574 11439 350,'-12'16'0,"0"2"61,-4 1-43,-6 4 7,-3-3 0,5 3-9,0-1-3,3 0-3,2-6-1,2 1-1,1-4-5,-1 3 4,4-5-3,-2 2 1,3 0-3,3-1-1,-2-2-2,2-3-1,5 1-8,0-2-36,0-1-16,0-3-20,1-2 6,10 0 4,-1 0-28</inkml:trace>
          <inkml:trace contextRef="#ctx0" brushRef="#br0" timeOffset="48077.3163">4236 11878 36,'0'-2'0,"-1"-1"110,-3 1-64,2 2-12,1-2 0,-3 2 1,3-2-12,-3 2-14,2-2-7,-1 0 1,-1 2 0,3 0 2,-6-1 3,5-1 4,0 0-4,2 2-2,-1-2-4,-1 0-1,0 0-2,0 2 0,-5 0 2,4 0 11,0 0-1,-8 0-1,2 8 1,-3-5 2,2 5-1,0-6 1,4 3 13,1-2-2,0 2-8,3-1-10,2 0-4,-1 0-2,1 0 0,0 0 3,0 1-4,0 2 2,5-3 8,2 1 5,0-2 9,1 0-13,-1 0-4,2-3 0,3 2-3,4-2 2,-6 0-1,2 0 0,0 0-2,-1-2 3,2-1-2,1-3-1,-3-2 0,2-1 5,-6 0-7,4 2 0,-8-6 4,1 3-3,1-3-2,-5 1-5,0 1 2,0 2 1,-4 1-1,-3-1-5,1 1-3,-7 0 10,5 3 4,-3 1-1,-2 1 6,2-1 5,-1 4 1,3 0-4,-3 0-1,-2 0-1,4 4 6,-4 1-3,4 2-1,1 3-2,4-4 0,0 1-1,3-1-4,0 1 1,2 3-2,0-3-1,0 1 0,4 1 1,3 0-1,-4-1 16,6-2-3,1 2 2,-5-4-8,9-1-3,-7-2-1,5 2 1,0-3-1,-3 0 0,5 0 0,0 0 0,-4-6-1,6-1 1,-4-1-5,-2-3 1,4 3 2,-5-3-2,5 3-4,-9-3 3,3 0 1,-4 1 1,-2 2 0,-2-3 1,0 4-1,-2 0-1,-2-1 1,-8 0 0,4 4 11,-6 2-8,-4 2-4,3 0 1,-1 0 0,2 10 0,-3 0-55,0-1-8,0 6-39,-1-2-72,3-3-101</inkml:trace>
          <inkml:trace contextRef="#ctx0" brushRef="#br0" timeOffset="18279.3798">4582 11773 37,'6'-4'0,"-3"4"97,-1-4-55,1 2-5,1 0-4,-2 0-1,4 0 7,-2-2-6,-1 2-16,1 0 0,-1-3-1,2 2 3,-1 1 5,-1 1 5,1-2 0,5 3-7,-3-2-4,0 0-2,4 2 4,-1-1-4,1 1-4,-1-3-2,5 3 2,-1-2 2,-2 2 0,3 0-2,-1-2-3,1 1 2,-2-3 0,4 2 2,0 0 1,-3-1 2,0 1-7,2-2 0,2 2-6,1 0 0,-1 1-1,-7 1 2,4-3-2,-2 3 0,0 0-1,4 0 0,-4 0 3,-1 0 4,2 0-4,1 0 1,2 0 1,-2 0-1,3 0-2,0 0 2,1-2-1,1 0-3,0-1 2,0-1-3,0 2 0,-2-2 13,0 0-6,1 1 7,-5-2-8,0 4 3,0-1-1,1 2 3,-7-1-3,7 1-6,-5 0 0,3-2-1,2 2 0,-6 0 2,8 0-2,-1 0-1,-4-2 0,4 0 2,-2 2 0,-3 0-1,6 0 1,-8 0 2,3-2 0,1 0-1,-5 2 1,6-2-4,-7-2 0,4 2 2,-5-1-1,-1 3 1,-4-2 0,1 2-1,1 0-1,0 0 0,-2 0 0,0 0 0,0 0 0,0 0 0,0 0 0,0 0-2,0 0 1,0 0-5,0 0-16,-2 0-22,-1 0-16,-8 7 25,-6 1-44,-4 1-77,-6-3-104</inkml:trace>
          <inkml:trace contextRef="#ctx0" brushRef="#br1" timeOffset="60115.1449">4520 11245 391,'-5'4'0,"-9"3"39,0 5-33,-1 2 2,-1 4 19,1 1 0,-1-1 0,2 3 0,-1 0-4,1 3-2,-2-3-5,1 8-3,-1-5 2,4-2-3,-5 5-3,1-3-1,0-1-4,-3 2-1,4-5-2,3 0-1,-2 2 0,3-6 0,3 1 0,1-4 0,3-1-29,1-3-9,3-5-11,0 0-20,0 0-10,0-4 3,2 0-9,10-1 6,-4-10-23</inkml:trace>
          <inkml:trace contextRef="#ctx0" brushRef="#br1" timeOffset="60646.3941">4802 11401 451,'2'0'0,"-2"0"58,0 0-60,0 4-7,-2 2-6,-5 5 8,-5 2 8,0 3 9,2-2-10,-2 4 0,3-2 25,-5 3-7,0 0-4,4 0-2,-4 1 2,0 5-6,4-8-4,-1 3-3,-2 0-2,7-3 2,-1 0-1,1-8 0,4 3-2,0-5-9,2-4-16,0-1-1,2 0-11,6-2-13,-1 0-23,4-2-29,1-7-40</inkml:trace>
          <inkml:trace contextRef="#ctx0" brushRef="#br1" timeOffset="60913.3497">5050 11424 353,'-2'5'0,"-1"3"24,-6 6-16,2-3 22,-3 6 13,3-4-3,-4 0-6,4 0-2,0-1-12,-1 3 1,3-2-6,-1 2-2,-2-2-1,1 3-5,-4-6 1,5 4-3,-5-2-8,4-2 6,0 2-2,-1-1-1,6-2 0,0-3-22,2 0-15,0-3-8,0 2-14,0-4 2,5-1 1,7 0-39,6-4-36</inkml:trace>
          <inkml:trace contextRef="#ctx0" brushRef="#br1" timeOffset="61163.2798">5328 11429 410,'0'0'0,"0"2"127,0 2-131,0 4 8,-7 2 8,1 4 3,-8 4 18,5-6-3,-3 8-3,2-7-7,-3 2 1,0 3 0,0-5-4,1 5-2,0-6-11,7 0-3,0-2 1,3-3-1,2-4-2,0 2-23,0-5-6,0 0-13,4 0-11,4 0 16,6 0-23,3-8-48,2-9-59,2 4-60</inkml:trace>
        </inkml:traceGroup>
      </inkml:traceGroup>
    </inkml:traceGroup>
    <inkml:traceGroup>
      <inkml:annotationXML>
        <emma:emma xmlns:emma="http://www.w3.org/2003/04/emma" version="1.0">
          <emma:interpretation id="{837CCC20-551E-4BC6-953F-B30520B5B218}" emma:medium="tactile" emma:mode="ink">
            <msink:context xmlns:msink="http://schemas.microsoft.com/ink/2010/main" type="paragraph" rotatedBoundingBox="1595,17536 6466,17487 6473,18193 1602,18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A5BD44-1293-4679-B8A7-DB69890DA5B9}" emma:medium="tactile" emma:mode="ink">
              <msink:context xmlns:msink="http://schemas.microsoft.com/ink/2010/main" type="inkBullet" rotatedBoundingBox="5527,17556 5629,17555 5630,17734 5529,17736"/>
            </emma:interpretation>
            <emma:one-of disjunction-type="recognition" id="oneOf4">
              <emma:interpretation id="interp20" emma:lang="tr-TR" emma:confidence="0">
                <emma:literal>/</emma:literal>
              </emma:interpretation>
              <emma:interpretation id="interp21" emma:lang="tr-TR" emma:confidence="0">
                <emma:literal>,</emma:literal>
              </emma:interpretation>
              <emma:interpretation id="interp22" emma:lang="tr-TR" emma:confidence="0">
                <emma:literal>I</emma:literal>
              </emma:interpretation>
              <emma:interpretation id="interp23" emma:lang="tr-TR" emma:confidence="0">
                <emma:literal>'</emma:literal>
              </emma:interpretation>
              <emma:interpretation id="interp24" emma:lang="tr-TR" emma:confidence="0">
                <emma:literal>!</emma:literal>
              </emma:interpretation>
            </emma:one-of>
          </emma:emma>
        </inkml:annotationXML>
        <inkml:trace contextRef="#ctx0" brushRef="#br0" timeOffset="40641.9689">4352 12232 195,'0'-4'0,"4"2"49,1-2-39,-2 0 1,1 0-1,-1 0 5,3 2 16,-1 0 11,-4 0 0,1 0 3,-2 2 6,0-2-9,0 2-8,0 0 0,0 0 9,-3 6 20,-2 4-9,-4 3-14,2 0-18,-5 1-10,5-2-6,-3 4-3,3-3-2,-4-2 0,6 0-2,0 0 1,-2-1 0,3 4-70,3-3-16,-3-1-56,1-4-111</inkml:trace>
      </inkml:traceGroup>
      <inkml:traceGroup>
        <inkml:annotationXML>
          <emma:emma xmlns:emma="http://www.w3.org/2003/04/emma" version="1.0">
            <emma:interpretation id="{343E8492-19A7-4943-8268-F6AD2DFCC3ED}" emma:medium="tactile" emma:mode="ink">
              <msink:context xmlns:msink="http://schemas.microsoft.com/ink/2010/main" type="line" rotatedBoundingBox="1595,17536 6466,17487 6473,18193 1602,18242"/>
            </emma:interpretation>
          </emma:emma>
        </inkml:annotationXML>
        <inkml:traceGroup>
          <inkml:annotationXML>
            <emma:emma xmlns:emma="http://www.w3.org/2003/04/emma" version="1.0">
              <emma:interpretation id="{A4B28BFA-C576-44C6-9672-1A03B6EF44C4}" emma:medium="tactile" emma:mode="ink">
                <msink:context xmlns:msink="http://schemas.microsoft.com/ink/2010/main" type="inkWord" rotatedBoundingBox="1595,17536 3320,17518 3327,18225 1602,18242"/>
              </emma:interpretation>
              <emma:one-of disjunction-type="recognition" id="oneOf5">
                <emma:interpretation id="interp25" emma:lang="tr-TR" emma:confidence="0">
                  <emma:literal>-1,96</emma:literal>
                </emma:interpretation>
                <emma:interpretation id="interp26" emma:lang="tr-TR" emma:confidence="0">
                  <emma:literal>-Yüz</emma:literal>
                </emma:interpretation>
                <emma:interpretation id="interp27" emma:lang="tr-TR" emma:confidence="0">
                  <emma:literal>-Yüze</emma:literal>
                </emma:interpretation>
                <emma:interpretation id="interp28" emma:lang="tr-TR" emma:confidence="0">
                  <emma:literal>-ü?</emma:literal>
                </emma:interpretation>
                <emma:interpretation id="interp29" emma:lang="tr-TR" emma:confidence="0">
                  <emma:literal>-ita</emma:literal>
                </emma:interpretation>
              </emma:one-of>
            </emma:emma>
          </inkml:annotationXML>
          <inkml:trace contextRef="#ctx0" brushRef="#br0" timeOffset="40391.9708">4120 12261 60,'-3'0'0,"1"0"61,-1 0-31,1 0 5,0 0-8,1 0 1,1 0 6,0-2 1,0 2-8,0 0-14,0 0-1,0 0 0,0 0 8,0 0 12,0 0 3,0 0-3,0 0-8,0 0 3,0 0 0,0-1 3,0 1 2,0 0-2,0 0-5,0 0 2,0 0 1,0 0-5,0 0-1,0 0-10,0 0-5,0 0-4,1 0-2,6 0-1,0 1 0,-2 3 12,7 1-4,-5 3-2,7 0-2,-2-3-1,-3-2-3,5 4 0,-6-3 5,8 1-5,-2-1 0,0-2 2,-6-2-2,3 2 5,-6 0-6,0-1 1,-1-1 0,-3 0 0,3 0-13,-2 2-7,-2 1-13,1 0-20,-1-1-9,0-1-9,2 4 3,-2-3-6,0 1-8,0-1-37,0-2 17,0 0-16</inkml:trace>
          <inkml:trace contextRef="#ctx0" brushRef="#br0" timeOffset="41830.3964">3632 12421 184,'-1'0'0,"1"0"51,0-4-13,0 0 1,0 1-13,1-1 14,5-1-4,0-3-15,1 0 2,2 2 10,-2 4 3,-4 1-11,3 1-3,-1 0-8,-3 0 0,1 0 1,-1 5 10,-1 7 8,1 0 10,-2 0-9,0 2-4,2-1-3,0 2-6,1 0-1,-1 0-1,0-2-5,-1 3-6,1-2-1,0 0-1,1 0 0,1-1-2,1-1 0,0 3-1,-3-5 1,3-3-4,0 3 0,-1-2 2,-4 0-2,3-6 0,-3 2 0,0 0 0,2 0-23,-2-2-4,0 4-12,0-1-20,0-1-21,0 3-16,0 1-3,-2 0-23,-3 0-35,0-3-65</inkml:trace>
          <inkml:trace contextRef="#ctx0" brushRef="#br0" timeOffset="41424.1912">3475 12532 33,'0'-3'0,"0"0"21,0 0 2,0 2-2,-2-3-4,2 2 19,-5 0 7,3 2 0,0-2-2,1 0-4,1 2 1,0 0 6,0 0-6,0 0-5,0-2-8,0-1 5,0 2 5,0-1 2,0 2-3,0 0-7,1 0-7,6 0-4,0 3 11,-1 2-2,2-1-2,-1-4-8,5 4-4,0-2-1,4 0 2,1-1 2,2 1-3,2-2-3,3 0-1,2 0-2,-3 0 2,6-2 0,-3 1-2,2-3-3,-1 2 2,-4 0-1,-1 0-3,-2 0 0,-5-3 4,-1 2-4,-7 3 0,-2 0-1,-2 0 1,-1 0 0,-2 0-28,0 0 1,0 0-18,0 0-22,-5 0-11,-2 3-18,-2 4 41,-3-3-46,-1 0-59,2-2-17</inkml:trace>
          <inkml:trace contextRef="#ctx0" brushRef="#br0" timeOffset="33208.6309">1223 12214 32,'-1'0'0,"1"0"85,-2-2-49,-2 0 10,3-2-3,-1 3 14,0-3 0,2 2-6,-1 2-6,1-3-10,-2 3-1,2-2-3,-2 2-4,2 0 0,0 0-1,0 0-1,0 0-6,0 0 2,0 0-2,0 0-6,0 0-2,0 0-5,0 0-1,0 0-1,0 0-2,0 0 1,2 0-1,-2 2 4,3 3 4,-1-1-5,0 1 3,-1-1-2,3 0 0,-2 4-1,-1-3 1,1 1 1,2 1 2,-1 1-3,0-1 1,3-1-1,-1 6 0,2-7-1,1 2-2,-1 2 1,-1 0-3,0-2 1,1-2 0,-1 1-2,2-3 0,-1 2 0,-3-3 1,3-1-1,-4 2 0,2-3 0,-1 0 1,1 2-1,0-2-8,-2 2 4,-3 0-2,0-2-9,0 0-9,0 1-10,0 1-8,0 0-19,2 0-8,-2-2 14,0 3 0,0-1-6,2 1-8,-2-3-26,0 0 17,2 0-13,1 0 0</inkml:trace>
          <inkml:trace contextRef="#ctx0" brushRef="#br0" timeOffset="33552.39">1454 12194 4,'3'-8'0,"0"4"-4,-1-1 4,2 2 0,-3 3 0,1-2 0,-2 2 0,0-2 0,0 2 31,2 0 13,0 0-2,-1 2-5,-1 0 7,0 1 11,2 0 3,-2 5 18,0 0-2,0-3-11,0 4-10,-3-1-3,-1 1 1,1 3-2,-4-3-9,-2 0-2,0 1-6,1-2-5,-3 1-9,3-3-8,-1 5-5,2 1-4,0-6 0,0 3-1,2-2 0,2-1 0,-1-1-24,4-1-17,-2 3-20,2-1-44,0 2-24,0-1-39,0 1-112</inkml:trace>
          <inkml:trace contextRef="#ctx0" brushRef="#br0" timeOffset="38622.0443">1981 12399 278,'0'5'0,"-3"3"100,-6 5-33,-1 0 17,-2 3-17,3 0 0,-6 6 1,4-4-19,2 1-5,-4 6-10,6-3-4,-5 3-7,5-1-2,0 0-3,2 0-7,1 4-1,4-2-2,0-2-2,0-1-1,0-3 1,0 0-5,4-4 0,1-4-2,2-4-4,0 0 4,1-4 1,3 0 0,2 0 8,0-4-7,4 0-2,-2-2-2,6-14-2,2 6 0,-4-10-2,3 8-3,-6-6 3,-4 3 3,0 2 1,-8 3 0,1 2 1,-5 1 3,0 1 0,0 2 0,-5 0 6,-8 0-4,-2 2-5,-4 2-1,-4 0-1,-3 0 6,2 0-1,0 0-2,-2 0-50,2 6-28,-4 0-84,4-3-95</inkml:trace>
          <inkml:trace contextRef="#ctx0" brushRef="#br0" timeOffset="36822.1441">886 12635 85,'5'-4'0,"-1"-2"82,1 0-45,-4 2 7,1 0-7,0-1-7,1-2 1,1-3-6,1 3-7,-3-4 2,1 5 0,1-4-3,1 1-8,0-1 0,-1 2-1,-1-4-5,2-1 2,-1 3-1,1-1 3,0 1 0,0 1 9,-3 2 9,0 1 6,-2 2-2,0 2 10,3 0-6,-3 0-9,0 2-1,0 0-1,0 0-4,0 0-3,0 0-5,0 0-4,0 0-2,0 0-2,0 6-4,0 2 4,0 1 1,0 6 3,0-1-1,0 0 1,0 2 3,0-5 3,0 5 1,0 0-3,0 1-2,0 0 2,0-3 1,0 4 2,0-4-3,2 4-2,0 0 3,-2-2-2,1-2-2,1 2-2,0-1-1,0 0-2,-2-1-3,0-5 2,1 0-2,-1-4 2,2 2-2,0-4 2,-2-3-2,0 2 1,0 1 0,0-3-12,3 0 1,-3 1-3,0 1 4,0 0-4,0-2-1,0 2-11,0-1-3,0-1-13,0 2-26,0 0-17,-7 3-6,4-1-29,-4-4-64</inkml:trace>
        </inkml:traceGroup>
        <inkml:traceGroup>
          <inkml:annotationXML>
            <emma:emma xmlns:emma="http://www.w3.org/2003/04/emma" version="1.0">
              <emma:interpretation id="{B1FD1FCD-00FF-4E36-99EA-581F20DD46A9}" emma:medium="tactile" emma:mode="ink">
                <msink:context xmlns:msink="http://schemas.microsoft.com/ink/2010/main" type="inkWord" rotatedBoundingBox="4704,17619 6467,17601 6473,18183 4710,18201"/>
              </emma:interpretation>
              <emma:one-of disjunction-type="recognition" id="oneOf6">
                <emma:interpretation id="interp30" emma:lang="tr-TR" emma:confidence="0">
                  <emma:literal>+96</emma:literal>
                </emma:interpretation>
                <emma:interpretation id="interp31" emma:lang="tr-TR" emma:confidence="0">
                  <emma:literal>*96</emma:literal>
                </emma:interpretation>
                <emma:interpretation id="interp32" emma:lang="tr-TR" emma:confidence="0">
                  <emma:literal>+596</emma:literal>
                </emma:interpretation>
                <emma:interpretation id="interp33" emma:lang="tr-TR" emma:confidence="0">
                  <emma:literal>'*96</emma:literal>
                </emma:interpretation>
                <emma:interpretation id="interp34" emma:lang="tr-TR" emma:confidence="0">
                  <emma:literal>i+96</emma:literal>
                </emma:interpretation>
              </emma:one-of>
            </emma:emma>
          </inkml:annotationXML>
          <inkml:trace contextRef="#ctx0" brushRef="#br0" timeOffset="38137.6495">1497 12566 87,'-4'-7'0,"1"2"25,-1-1-12,-1-2-4,2-2-4,-2 5 3,3-4 18,-2 3 14,-3-4 21,4 8 20,-4-2-13,0 3-26,-2 1-8,3 0 1,-7 0 7,0 1 3,2 5 10,-4 4 0,3 2-14,3-4-12,-3 8-4,5-3-9,-2 2-3,2 2-4,6 0-1,-1-4-2,2 3-3,0-6 2,0 2 4,0 0-4,5-6-2,0 4 1,4-4 2,-1-2 2,1 0-5,0-4 0,3 0 0,0 0-1,2 0-2,1-6 0,-2-4 1,-1 0-4,-2 2-2,0-2 1,1-2-3,3 4 3,-7-4-2,1 2 4,1 3 0,-2 0-1,0-1 1,0-2-5,-2 5 2,2-2 4,-4 4-1,1 1 2,-4 1 0,1-1 1,-1 2-1,0 0 5,0 0 1,2 0 2,-2 0 1,0 0-1,2 0-1,-2 0-4,0 0 1,0 0-2,0 2-1,0 3 2,0 1 3,0 0-1,0-1 1,0 7 1,0-3 3,-2 6-1,0 3 0,-3-6 2,4 8-3,-5-4-1,5-1-3,1 4 0,-4-3 0,1 2-3,-1-3 3,2 2-5,1-5 2,1-1 0,0-4-1,0-2 0,-4 1 0,4-4 1,0 0-1,0-2 0,-1 0-10,1 2-3,0-2-3,0 2-1,0 0-9,0 0-2,-2 3 5,0-1 2,-1 3 0,1-1-12,-2-2-12,3 0-30,1-2-17,0 0-12,0-2-30,0 0-27,5-6 0</inkml:trace>
          <inkml:trace contextRef="#ctx0" brushRef="#br0" timeOffset="36188.0911">356 12661 101,'0'-2'0,"2"-2"23,-2 2-24,2-2 0,-2 0 1,2 2 7,1 1 8,0 0 10,-1 1-11,0 0 9,0 0-10,1 0 0,-1 0 0,-2 0-4,0 0 24,2 0 51,-2 0-43,1 0-15,-1 0-6,0 0 5,0 0 1,0 0 7,0 0 1,0 0 0,0 0-9,0 0-3,5 0 1,-5 0 0,4 0 3,3 0-6,-2 0-2,2 0-3,2 0 0,-1 0-4,3 0 1,-1 0 0,6 1-1,-3-1 1,5 0-2,-1 1 2,-3-1-2,3 2-2,1 0-4,-1-2 0,0 0-2,-1 0 3,1 0-5,-1 0 0,-3-4 7,5 3-4,-6 0 3,2-2-3,-4 2 2,-1-2-2,-4 0-2,0 1 1,-1 2-1,-3 0-1,1 0 0,-2 0 1,2 0-1,-2 0-1,0 0 1,0 0 0,0 0-2,0 0 2,0 0-35,0 0-6,0 2-28,0 1-28,-4 1-26,3 0-51,-3-1-49</inkml:trace>
          <inkml:trace contextRef="#ctx0" brushRef="#br0" timeOffset="37204.3431">1163 12763 224,'0'1'0,"0"3"168,0 2-93,0 0-10,0-2-4,0 6-2,0-2-11,0 2-11,0-3-10,0-2-9,0 3-2,0-2-1,0 0 0,0-2-6,2-1-3,-2-2-1,1 3-2,1-4 4,-2 0-6,2 2 3,-1-2-3,3 0 0,-2 0-2,-1 0-24,5 0-19,-6-7-56,3 0-73,-1-7-124</inkml:trace>
          <inkml:trace contextRef="#ctx0" brushRef="#br0" timeOffset="42535.6328">4001 12633 217,'3'-8'0,"1"2"42,-1 1-15,-1-3 8,5 2 2,-2-3-13,0-1-1,6 1-3,-4-3-4,0 0-2,3-2 2,-7 5 2,6-2-4,-7-3 1,1 7 4,-1 0 6,-2 1 1,0-2 7,0 3-7,0 3 3,0 0-3,0-2-8,0 0-1,0 2-6,0-1 0,0-1 0,-2 0 1,1 4-2,-1-2-4,2 0-3,0 2 5,-2 0 0,2 0 1,0 0-4,0 0-3,0 0-3,0 2-1,0 6 4,-3 3 18,1 0-3,0 5-1,2-5-3,-2 10 2,1-7-1,-1 5-1,0-2-2,1-1 0,1-2-4,0 1 1,0-3-1,0 1-1,0 0 1,0 3-3,0-4-1,1 2 0,1-2-3,-2-4 0,2 2 3,-1-2-1,1-1-2,0 3 0,-2-2 0,2-1 2,-2-2-3,0 3 2,5-3 0,-5-1-2,0 0 0,0-2 1,0 0 0,0-2 0,0 0-11,0 0-1,0 0-5,0 0-10,0 0-12,0 0-12,0-7-57,-5-1-95,1-4-116</inkml:trace>
          <inkml:trace contextRef="#ctx0" brushRef="#br0" timeOffset="42910.594">4281 12703 407,'0'2'0,"6"-1"120,-6 2-84,0 3 39,0-2 6,0 0-27,0 2-16,0-4-12,0 0-6,0 1 5,0-1-3,0 0-2,0 1-8,0-1-5,1 1 4,1 0-6,0-1-3,-1 0-1,-1-1-1,0 2 0,2-1-1,-2 0 1,2-2 0,-2 0-1,2 0-15,3 0-6,-5 0-17,2 0-18,-1-2-52,4 0-49,-1 2-49,-1 0-87</inkml:trace>
          <inkml:trace contextRef="#ctx0" brushRef="#br0" timeOffset="43710.4467">4664 12496 89,'0'-5'0,"2"-4"82,1-3-36,-3 3 3,0-2-7,0 1 4,0 3-7,0-3-10,0 0-8,0 5 7,-9-2 2,4 3 7,0 2 10,-4 0-14,2 2-10,-1 0 4,-3 0 5,-2 2 8,0 8 0,1-3-3,-3 4-4,4 1-6,-1 1-10,5 2-7,-3 0 1,5 2-3,1-2 1,-3-2-4,7-2 0,0 1-2,0-1 3,0-1-3,0-1-2,6-4-1,-5 3 0,1 0 0,-2-5 2,2 2-2,-1-2 0,1-3 0,2 2-20,-1-2 14,2 0 0,-1 0 0,-1 0-1,8 0-4,-4-5-4,-1-2 2,5-2-3,-3 1 0,5-1-3,-5-3 6,3 0-2,-6-1 1,3 4 4,-1 3 7,-1 0 4,1-3-1,-1 4 0,-2 1 0,-2 1 0,3-1 2,-3 4 1,-1-2 2,1 2 2,1 0 2,-3 0 2,4 0-1,3 0 0,-4 2 2,3 4-3,-5-4 5,3 5-2,1 1 0,2 2 0,-5-3-2,3 4 1,0 0-6,-2 0 5,1 0-2,-2 1 5,-2 3-2,0-1 0,0 3 3,0-1-3,-2 4-2,-3-2-3,-2 2-1,2-4 0,-1-2-3,-2 2-2,3-2 0,-2 0 4,0 0-4,5-4 0,-2-2 3,4-3-4,-3-2 2,3-1-2,0-2-19,0 0 5,0 0-4,0 0-4,0-3-11,3-4-6,1-6-50,3-2-79,-2 0-9,-1 2-67</inkml:trace>
          <inkml:trace contextRef="#ctx0" brushRef="#br0" timeOffset="44241.672">5171 12292 392,'-4'0'0,"3"0"44,-8 8-12,-1 4 24,-4 0-3,5 2-1,-1 3-4,1 3 0,-1 0-5,-1 2 4,-2 1-6,2 4-12,2 2-8,-3 1-1,5 1-1,4-3-2,-2 2-5,0-1-9,3-1 1,0-3-1,2 1 0,0-6 1,0 0-3,4-2 1,4-5-2,-3-1 0,2-2 0,4-3 2,-6-4-2,7 1 0,-3-4 8,5 0-4,5 0-1,-4-6-3,1 0 0,1-6 2,-3-1-2,1-1 0,-1 0 0,-5 0-1,1-2-1,-6 2 1,-1-4-3,-1 0 0,-2 3-1,-2-6 3,-6 7-5,-8-6-1,0 2 1,-3 1 0,-1-1-6,-3 12-24,2 0-22,-1 6-33,1 0-43,-5 10-12,2 3-32,-4 5-59</inkml:trace>
        </inkml:traceGroup>
      </inkml:traceGroup>
    </inkml:traceGroup>
    <inkml:traceGroup>
      <inkml:annotationXML>
        <emma:emma xmlns:emma="http://www.w3.org/2003/04/emma" version="1.0">
          <emma:interpretation id="{DF277587-FFE3-4C5A-BAED-B8064EC1482D}" emma:medium="tactile" emma:mode="ink">
            <msink:context xmlns:msink="http://schemas.microsoft.com/ink/2010/main" type="paragraph" rotatedBoundingBox="3898,18189 10359,17902 10395,18721 3935,190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34B161A-2CC5-46D6-83D5-88F7D08C06A9}" emma:medium="tactile" emma:mode="ink">
              <msink:context xmlns:msink="http://schemas.microsoft.com/ink/2010/main" type="inkBullet" rotatedBoundingBox="3920,18680 4299,18663 4300,18695 3922,18712"/>
            </emma:interpretation>
            <emma:one-of disjunction-type="recognition" id="oneOf7">
              <emma:interpretation id="interp35" emma:lang="tr-TR" emma:confidence="0">
                <emma:literal>_</emma:literal>
              </emma:interpretation>
              <emma:interpretation id="interp36" emma:lang="tr-TR" emma:confidence="0">
                <emma:literal>-</emma:literal>
              </emma:interpretation>
              <emma:interpretation id="interp37" emma:lang="tr-TR" emma:confidence="0">
                <emma:literal>~</emma:literal>
              </emma:interpretation>
              <emma:interpretation id="interp38" emma:lang="tr-TR" emma:confidence="0">
                <emma:literal>.</emma:literal>
              </emma:interpretation>
              <emma:interpretation id="interp39" emma:lang="tr-TR" emma:confidence="0">
                <emma:literal>z</emma:literal>
              </emma:interpretation>
            </emma:one-of>
          </emma:emma>
        </inkml:annotationXML>
        <inkml:trace contextRef="#ctx0" brushRef="#br2" timeOffset="114435.1259">2677 13331 3,'0'0'11,"0"0"1,0 0 6,0 0-1,0 0 3,0 0-1,0-2 5,0 2-13,0 0 4,0 0-3,0 0-1,0-2-1,0 2-2,0 0-2,0 0-1,0 0 2,0 0-3,0 0 4,0 0-2,0 0 1,0 0 3,0 0 8,0 0 37,0 0-4,0 0-20,0 0-10,0 0-3,0 0-3,0 0 2,0 0 0,0 0 1,0 0 1,0-2 5,0 2 0,0 0 1,0 0-3,0 0-1,2 0 0,-2 0-1,0 0-3,0 0 0,0 0-2,0 0-3,0 0-1,0 0 0,0 0-3,0 0-3,0 0 0,3 0 0,1 0 0,-1 0 0,1 0 1,1 0-2,-3 2 3,3-2 1,2 2-1,0-1 1,-2 0-3,5-1 2,-3 0-1,2 0 1,1 0-3,2 0 2,-5 0 0,5 0-1,-5 2 0,4-2 2,-4 0-2,5 0 0,-5 0 0,5 0 0,-4 0 0,6 0-2,-2 0-2,2 0 2,0-2-1,0 2 0,-4 0-1,4 0-1,-5-1 0,3 0 4,0 1-4,-5 0 0,2 0 0,-1 0 0,1 0 0,-2 0 0,0 0 1,-2 0-1,2 0 0,-4 0 0,1 0 0,-1 0 1,-1 0-1,-2 0 0,2 1 0,-2-1 0,0 0 0,0 0 0,0 0-3,0 0 3,3 0 0,-3 0-32,0 0 7,0 0-13,0 0-21,0 1-22,0 1-30,0-1-13,0 4-39,0-3-17</inkml:trace>
      </inkml:traceGroup>
      <inkml:traceGroup>
        <inkml:annotationXML>
          <emma:emma xmlns:emma="http://www.w3.org/2003/04/emma" version="1.0">
            <emma:interpretation id="{287E09F8-5548-4593-9271-0AB808D40FBE}" emma:medium="tactile" emma:mode="ink">
              <msink:context xmlns:msink="http://schemas.microsoft.com/ink/2010/main" type="line" rotatedBoundingBox="4466,18164 10359,17902 10395,18721 4503,18983"/>
            </emma:interpretation>
          </emma:emma>
        </inkml:annotationXML>
        <inkml:traceGroup>
          <inkml:annotationXML>
            <emma:emma xmlns:emma="http://www.w3.org/2003/04/emma" version="1.0">
              <emma:interpretation id="{57F51C3E-F4A6-4565-81CF-2400EB475CA7}" emma:medium="tactile" emma:mode="ink">
                <msink:context xmlns:msink="http://schemas.microsoft.com/ink/2010/main" type="inkWord" rotatedBoundingBox="4478,18430 5818,18371 5841,18888 4501,18947"/>
              </emma:interpretation>
              <emma:one-of disjunction-type="recognition" id="oneOf8">
                <emma:interpretation id="interp40" emma:lang="tr-TR" emma:confidence="0">
                  <emma:literal>1,33</emma:literal>
                </emma:interpretation>
                <emma:interpretation id="interp41" emma:lang="tr-TR" emma:confidence="0">
                  <emma:literal>1.33</emma:literal>
                </emma:interpretation>
                <emma:interpretation id="interp42" emma:lang="tr-TR" emma:confidence="0">
                  <emma:literal>1,3</emma:literal>
                </emma:interpretation>
                <emma:interpretation id="interp43" emma:lang="tr-TR" emma:confidence="0">
                  <emma:literal>133</emma:literal>
                </emma:interpretation>
                <emma:interpretation id="interp44" emma:lang="tr-TR" emma:confidence="0">
                  <emma:literal>1÷33</emma:literal>
                </emma:interpretation>
              </emma:one-of>
            </emma:emma>
          </inkml:annotationXML>
          <inkml:trace contextRef="#ctx0" brushRef="#br2" timeOffset="115436.8739">3246 13327 164,'0'0'0,"0"0"69,0 0-67,0 0 2,0 0 11,0 0 9,0 0 8,0-2-5,4 0 5,1-2 6,0 0-3,2-2-2,-2-2-5,2 1-9,2 0-6,-6-5 3,4 4-6,2-4-1,-4 0 6,7-1 0,-6 0 0,-1 0-9,0 1 1,-3 0 6,1 2-9,-3 2 0,2 0 1,0 1 2,-1 2 8,3 1-3,-4 0 5,0-1-4,0 2-3,0-2-8,0 4 1,0 0-1,0 1-2,0-2 0,0 2 5,0 0 0,0 0 2,0 0-3,0 0-2,0-2-2,0 2 0,0 0-1,0 0 1,0 0-1,0 0 1,0 0 0,0 0 2,0 0-1,0-2 0,0 2 1,0-2-1,3 1 1,-3-1-2,4-2 0,-4 0 0,0 0 5,0 0-4,0 4-1,0-3 0,0 1 3,0 2-3,0-4 0,0 0 0,1 2 0,1-1 0,-2 1 0,0 2 0,0-2 1,0 2-1,0 0 0,0 0 0,0 0-9,0 0 3,0 0-1,0 2 1,0 0 4,0 1 0,0 3 4,0 0 1,0 5 5,0-1-6,2-1 2,1 4 1,-1-1 2,0 0 1,1 4 0,-1 0-3,1 1 0,-1-1 1,0-2 2,1 4 3,1-3-3,-1 0 1,-3-2 0,2 2-1,-2-3-2,0 2 4,2 2-6,1-4-3,-3 2 1,4-1 1,-1-2-1,2 1-1,-1 1 3,-2-1-4,-1-4 0,-1 4 0,2-2 3,1-3-4,4 0 2,-3 1-1,-1 0 1,-1-2-2,0-1 3,-1 0-2,1-1 0,0 0 0,1 0 1,-1 0 1,0-2-3,0 0 2,-1-1-1,-1-1 0,0 0 1,0 0-1,0 0 6,0 0-2,0 0-3,0 0 3,0 0-1,0 0-3,0 0 0,0 0-1,-1 0 1,-5 0-28,1-1-6,0-3-8,3 0-20,-3 0-15,-4 2-26,6-4-39,1 1-23</inkml:trace>
          <inkml:trace contextRef="#ctx0" brushRef="#br2" timeOffset="115827.4511">3650 13468 244,'0'5'0,"0"-4"131,1 2-74,-1 0 10,0-1-7,0 0-14,0 2 4,0 0-6,0-2-2,0 0-12,0 2-3,0-2-10,0 3-2,0 1-8,0-1 2,0-1-7,0 0 0,0 0 2,0-2-6,0 2 4,0-1-2,2-2 1,2 4-1,-1-1-1,-1-1-11,0-1-11,-1 2-12,1 0-22,-2-2-13,0 1-26,0 0-35,-2 0-41,-3-1-74</inkml:trace>
          <inkml:trace contextRef="#ctx0" brushRef="#br2" timeOffset="116608.5656">3788 13249 204,'5'-6'0,"-5"2"55,2-1-12,0 1 1,0-4-1,-1 3-3,1-2-2,3-1 7,6 0-12,-8-2 0,7 2 1,-4 2-4,-1-2-5,3 2-9,1-1-7,3 0-3,-1-1-1,4-2-5,-3 3 0,-1 1 8,2-1-5,0 3 0,-5 0 0,4 0-2,-5 4 0,4 0 2,-4 0-4,0 0 2,-1 0 2,0 0 0,-5 0 6,1 0 0,2 0 0,-4 6 4,3-2-2,-1 0-4,-2 3-2,0-3-3,0 3 1,0 1 2,-2 0-3,-5-1 5,2 4-7,1 1 0,-6-1 19,3 4-14,-2-1 0,1 0-6,1-3 2,-2-1 6,6-2-6,-2-1 1,-1 1 1,5-1-4,-1 1 2,2-2 1,0-1-2,0 0 0,0 3-1,0-2 1,0 0-1,0 0 0,0-1-2,2-1 3,5 3 3,-4 3-3,4-4 1,2-1-1,-6 2 0,4-1 1,3-2 1,-3 4-2,5-3 0,-3 1 0,3 1 0,-1-2 0,-1 0-2,-3 0 2,2-1 2,-6 2-2,2-1 0,2-2-1,-3 1 0,-3-3 0,1 3-2,-2-1 1,0-1-1,0-2 0,0 4-4,-3 0 4,-6 4-1,-1-3 2,-3-1 0,3 3 4,-4-3 0,2 0-2,0 2 0,0-4 1,-2 2 2,4 1-6,-2-1-3,-1-1-9,5 1-6,3-2-24,-6 0 4,6 0-7,-5-2-19,4 0-13,6 0-24,0 0-52,0-4-69</inkml:trace>
          <inkml:trace contextRef="#ctx0" brushRef="#br2" timeOffset="133713.9673">4288 13146 0,'0'0'52,"0"0"-16,0 0-16,0 0-5,0 0 6,0 0-8,0-2 0,0 2-5,0 0-2,0 0 0,0 0 1,0 0 0,0 0 2,0 0-2,0 0 4,0 0 9,0 0 29,0 0-2,0 0-19,0 0-7,0 0-2,0 0 5,0 0-1,0 0-1,0 0-1,0 0-3,0 0 0,0 0-3,0 0-3,0 0-4,0 0-2,0 0 0,0 0 1,0 0 2,0 0 1,0 0-3,0 0 2,0 0-1,0 0 1,0 0 1,0 0 0,0 0-1,0 0 0,0 0-3,0 0-2,0 0-3,0 0 1,0 0-1,0 0 0,0 0 0,0 0 0,0 0-1,0 0 0,0 0 0,0 0 1,0 0-1,0 0 0,0 0 0,0 0 1,0 0-1,0 0 0,0 0 2,0 0-1,0 0 1,0 0-2,0 0 0,0 0 3,0 0-2,0 0 0,0 0 1,0 0 1,0 0 3,0 0-1,0 0 0,0 0 0,0 0-1,0 0 3,0 0 1,0 0-1,0 0 2,0 0-3,0 0 0,0 0-3,0 0 0,0 0 0,0 0-1,0 0-1,0 0 3,0 0 2,0 0 0,0 0 4,0 0-2,0 0 0,0 0-5,0-4-2,2 2 0,0-4-1,-1 2 0,1 0 0,0-1 0,0 1 0,3-1 1,-3-1-1,-1 4 0,1-2 3,1 2-1,-1-2 0,2-1-2,3 1 0,-4 0 0,2-1 0,0-3-2,2 4 2,-1-1 0,-1 2 0,3-2 0,-4 1 0,1 0 2,2 0-2,-4 1 0,1 1 0,-1 0 0,-1 2 1,2 0-1,1-1 0,-4 1 0,3 0-1,-1 0 1,3 0 0,-1 0 0,0 0-3,-2 0 4,-1 0-1,7 0 0,-6 0 0,2 0 0,4 0 0,-5 0 0,1 0 0,-3 0 0,-1 0 0,3 0 0,-1 0-3,1 1 1,-3 1-1,3 3 2,-1 1-1,2-2 1,-1 4-2,1-4 3,-5 1 0,2 3 0,0-3 3,-1 1-3,1-2 0,2 1 0,-3-1 1,1 2-1,-2 0-2,0-1 2,0-1 1,0 0 0,0 4 2,0-1-1,0-1 4,0 1-2,-2-2 0,1 0 0,-5 0-4,5 1 0,-1 0 3,0-1-2,-3 0 3,1 0-4,-4-2 0,6 0 4,-1 2-4,-1-5 3,-3 3-3,4 2 0,-1 0 2,3-1-3,-3-2 2,-1-2 9,3 0-9,0 0 0,2 1 2,0-1-1,0 0 0,0 0 0,0 0-1,0 0-1,0 0 0,0 0 0,0 0-1,0 0 1,0 0 0,0 0-3,0 0 1,0 0-1,0 0 2,0 0-1,0 0-1,0 0 0,0 0-1,0 0 3,0 0-1,2 0 0,0 0 3,3 0-2,-3 2 0,3 3 0,-3-4 1,5 1 0,0 0 0,-2-2 3,7 0-5,-7 1 3,2 2-2,0-3 1,-2 1 0,-1 3 0,3-2 2,-2 0-3,-2 2 0,1-2 1,3 4 0,-4-3 0,2 2 0,-3 1-1,1 0 1,4 0 0,-3 0-1,-1-3 1,-3 1 0,0 3 0,2-5 0,0 2 0,1 2-3,1-4 3,-4 4 0,0 0-2,0-3 2,0 2 0,0 1 0,-6 0 4,6 0-2,-3-1-1,1 0 3,1-1-3,-3 0 2,-5 1-2,4-2 2,0 3-3,-4-3 0,6 2 1,-2-4 2,-6-1 13,3 2-8,-4 0 6,1-1-7,-3 1 1,-1 2-4,-1-4 0,8 4 0,-3-2-3,3 0 0,-5 3-1,5-3 0,-3 1 0,6-2 2,2 1-2,1 0 0,-3-2 4,1 3-2,1-3 3,1 0-1,-1 0 1,-4 0 2,3 0-2,1-5 0,-4 2-4,-3-2 0,3 0 2,-6-2-4,0 6 2,2-3-2,-3 1 2,1-2-1,2-3 0,-3 2 0,6 0-14,-3 4 0,6-1-12,2 2 0,-1 1-26,2 0-53,1 9-67,1 3-33,0-4-121</inkml:trace>
        </inkml:traceGroup>
        <inkml:traceGroup>
          <inkml:annotationXML>
            <emma:emma xmlns:emma="http://www.w3.org/2003/04/emma" version="1.0">
              <emma:interpretation id="{8D2AFD51-E793-4FC6-8246-91192EECD11D}" emma:medium="tactile" emma:mode="ink">
                <msink:context xmlns:msink="http://schemas.microsoft.com/ink/2010/main" type="inkWord" rotatedBoundingBox="6181,18407 7263,18359 7282,18804 6201,18852"/>
              </emma:interpretation>
              <emma:one-of disjunction-type="recognition" id="oneOf9">
                <emma:interpretation id="interp45" emma:lang="tr-TR" emma:confidence="0">
                  <emma:literal>-a)</emma:literal>
                </emma:interpretation>
                <emma:interpretation id="interp46" emma:lang="tr-TR" emma:confidence="0">
                  <emma:literal>m)</emma:literal>
                </emma:interpretation>
                <emma:interpretation id="interp47" emma:lang="tr-TR" emma:confidence="0">
                  <emma:literal>-a</emma:literal>
                </emma:interpretation>
                <emma:interpretation id="interp48" emma:lang="tr-TR" emma:confidence="0">
                  <emma:literal>me)</emma:literal>
                </emma:interpretation>
                <emma:interpretation id="interp49" emma:lang="tr-TR" emma:confidence="0">
                  <emma:literal>-e)</emma:literal>
                </emma:interpretation>
              </emma:one-of>
            </emma:emma>
          </inkml:annotationXML>
          <inkml:trace contextRef="#ctx0" brushRef="#br2" timeOffset="136482.372">4949 13305 64,'4'-9'0,"-2"2"72,-1 1-46,3-2 16,3 1-19,-2-1 2,-2-1 3,1 1 3,4-1 12,-2-1-12,1 5-9,3-6 9,-3 7 2,5 0-5,-5 0-7,3 2-6,-3 0 0,4 2-5,-3 0-2,4 0-5,-1 0-1,4 2 0,-1 4 4,0-1 0,-2 7 0,4 0-2,-2-3-2,1 2 0,2-1 0,2-5 0,0 0 0,2 1 1,-2-2-2,4 0 1,-1-4 1,-1 0-2,5 0 0,-5 0 1,0 0-2,-4-4 0,4-2 0,-4 2 3,-3-1-5,0 1 1,-1 3 1,-6-1-3,6 0 1,-8 0 1,-2 2 1,-1 0 0,3 0-2,-1 0 1,-3 0-1,3 0-6,-4 2 4,1 2 4,1 1 0,0 0 4,5 1-1,-4 0 0,2 0 2,6 0-1,-4-3-2,-2 2-1,5 1 1,1-2 1,3-4 0,5 0 0,1 0-2,5 0-2,-3-4 2,2-5 2,1 4-3,2-5-10,-6 0 2,2 1 2,-4 0 6,-4-1 0,-1-1-3,-5 1 3,-6 1 2,4-1-2,-3 2 0,-3 3 0,3-3 14,-4 4 1,0-2-1,0 2 6,-2 0-9,0 0-3,1 1-3,-1 3-6,0 0-2,0 0-1,1 0 4,-3 0 0,2 3 0,2 2-14,0 4-1,0-7-6,0 4-5,0 1 5,0-4 5,2 3 1,3-4-2,-3 1-3,2 0-5,-3 0 1,1 3-26,-2-4-8,0 0-5,0-2 12,0 1 3,-3-1 19,-3 0-18,-1 2-24</inkml:trace>
          <inkml:trace contextRef="#ctx0" brushRef="#br2" timeOffset="136938.3039">5749 13055 119,'-10'-8'0,"3"0"165,-6 3-82,7 1-13,-1 3-12,0 1-23,3-4 0,3 4-7,-1-1-7,0 1-4,2-3 1,0 3 0,-2 0-4,2 0-4,0 0-2,0 0-3,0-2-2,0 2-1,0 0-2,0 0 0,0 0-2,0 0 2,4 0-1,-1 0 1,2 2 14,2 2-4,-1 0-4,4 1 3,-1 0-1,1 3-2,0 0-1,1-1 4,-1 5 0,4-3-1,-2 0-1,0 3 1,6-1-3,-3 0 2,6-1-1,0 0-2,-2 0-2,0-2-1,-5 2 0,1 0 0,-3 0 0,2 1 3,-2 1 2,-3 0-1,3-6 2,-5 4-2,-4 0-2,3-5 1,-5 2-4,1-1 0,-2-2 0,0 2 0,0 0 0,-3-1 1,-6 0 1,0 5 3,-1 0 1,-2 0 3,-2 4-6,-3 2-2,1-3-1,-1 4 0,6-3-32,-1-2-13,-2 5-42,4-7-40,0 0-77,-4-4-112</inkml:trace>
        </inkml:traceGroup>
        <inkml:traceGroup>
          <inkml:annotationXML>
            <emma:emma xmlns:emma="http://www.w3.org/2003/04/emma" version="1.0">
              <emma:interpretation id="{2DEA4D38-53C3-4BA2-8E1F-1DBBB529B1FF}" emma:medium="tactile" emma:mode="ink">
                <msink:context xmlns:msink="http://schemas.microsoft.com/ink/2010/main" type="inkWord" rotatedBoundingBox="7701,18020 10359,17902 10395,18721 7738,18839"/>
              </emma:interpretation>
              <emma:one-of disjunction-type="recognition" id="oneOf10">
                <emma:interpretation id="interp50" emma:lang="tr-TR" emma:confidence="0">
                  <emma:literal>ZSTAT</emma:literal>
                </emma:interpretation>
                <emma:interpretation id="interp51" emma:lang="tr-TR" emma:confidence="0">
                  <emma:literal>zs TA T</emma:literal>
                </emma:interpretation>
                <emma:interpretation id="interp52" emma:lang="tr-TR" emma:confidence="0">
                  <emma:literal>zs TAT</emma:literal>
                </emma:interpretation>
                <emma:interpretation id="interp53" emma:lang="tr-TR" emma:confidence="0">
                  <emma:literal>Z STAT</emma:literal>
                </emma:interpretation>
                <emma:interpretation id="interp54" emma:lang="tr-TR" emma:confidence="0">
                  <emma:literal>Z TAT</emma:literal>
                </emma:interpretation>
              </emma:one-of>
            </emma:emma>
          </inkml:annotationXML>
          <inkml:trace contextRef="#ctx0" brushRef="#br2" timeOffset="138236.4293">6462 12761 362,'12'-13'0,"0"3"62,0 3-47,4-1 9,-1 0-4,4-1-1,-1 2-7,3 1-7,-1 0 7,6 0 3,0-1 3,-5 3 2,0-3 1,-6 1-7,3 2-2,-1 4-2,-1 0 2,-1 0 0,-5 2 0,3 8-2,-8 0-2,0 10 4,-3 2 3,1 2 6,-1 5 1,-2 1-6,-2 0-2,-8 0 0,1 2-6,-3-1 0,2-3-1,3 0-2,-2-4 3,0 2-2,1 0 2,-1-2 2,0-3-2,1-1-5,1 0-2,-2-4 0,6-2 2,-1 0-2,1-4 0,1-2 2,2 0-2,0-1-2,0-2-1,0-3 4,5 3 0,-1-4-2,3 3 4,1-4-2,3 1-1,1 2 1,3-3-1,3 0-2,1 0 2,2 0 2,-2-3-2,1 2-2,1-1-4,-2-1 2,0-4-1,-2 2-6,2-1-5,-1 3 1,-4-3-7,-4 1 2,0 2-8,-4 1-20,-5 2 8,-1 0-14,0-1-18,-1 1-26,-5 0-63,-7 0-35</inkml:trace>
          <inkml:trace contextRef="#ctx0" brushRef="#br2" timeOffset="138564.5354">6505 13066 60,'-7'-7'0,"0"3"54,6-2-29,-1 2 10,0 2 14,2-2 17,0 2 17,0-3-25,5 2-4,7-1-16,-1 0 5,4 0-2,3-2-6,1 3-3,2-4-2,-1 5 0,5-5 1,0 1-8,0 1 1,1-3-4,-2 5 0,-3-1 5,-1 0-6,3 3 0,-4-1-8,-3 2 0,1-2-6,-3 2-1,-4 0-3,0 0-1,-1 0 0,-2 0 0,0 5 0,-2 3-83,2 3-10,-2 3-57,-3-4-109</inkml:trace>
          <inkml:trace contextRef="#ctx0" brushRef="#br2" timeOffset="155577.4906">7381 12979 4,'0'-1'32,"0"-2"-7,0 3-3,0 0 1,0-2-6,0 2 1,0 0 1,-4 0-2,3 0-6,-3 0-1,1 0-2,3 0 1,0 0 12,-4 0 63,4 0-40,0 0-24,-1 0-12,1 0 2,-2 0 7,2 0 3,-4 0 2,3 0 1,1 0 4,0-2 1,0 1-2,-2 1-2,-2-2-3,-2 2-5,2 0 0,2 0-5,-1 0-8,-2 0-3,-1 0 0,0 0 16,-5 0-17,4 0 2,-3 0 22,5 0-15,-2 2 2,-2-1 1,0 1-1,-1 3 4,3-2-4,-5 2-2,5 0 1,-5 1 0,7-2 0,-2 3-4,5-4 1,-3 3-5,3-2-2,1 2 0,-1-3-1,0 3 0,2-1 3,-2 3-2,2-2 0,0-2 1,0 1 0,0 3 0,0-1 1,0-1-1,0-2 0,0 3 2,2-3 0,0 0-4,0 2-2,1-5 5,-3 3-2,2 1-2,3-1 0,0 1 1,2 0-3,2-3 4,-2 0 2,3 0 4,2 0-1,4-2-1,1 2-5,2-2 4,-2 2-3,-1 1 0,-2-2 1,-2 2 0,3-3 3,-4 3-3,3 0 0,-4 2-1,-3 1 1,2-2 1,-2 2-1,-2 0 0,0 2-1,-2 0 1,-1-2 0,-2 3-2,2-2 2,0 1 0,-1-1-1,-1 1 1,0 0 0,0-3 0,-3 3 3,-2-1 0,-1-1-2,5 0 6,-4 0-3,-4-3 0,0 4 1,-1-5 1,-2 4-12,0-2 12,1-2 2,-1 0-6,-2 0 0,2 0 0,-2-2 1,-1 2-3,-1 0 0,-1 0 0,1-1-12,2-1 8,-3 0 0,0 0 3,0 0-5,3 0 5,5 3-3,-3-2-1,7 2-7,-2 1-18,2-2-14,3 4-3,0-2-15,2-4-6,0 6-29,0-6-32,12 0-16,2 0-27</inkml:trace>
          <inkml:trace contextRef="#ctx0" brushRef="#br2" timeOffset="155983.7482">7602 13074 334,'2'-2'0,"-2"2"21,2 0-15,0 0 6,1-2-1,6 2 11,1-2 13,6 0 5,-2 0-3,-1 0-5,6 2-7,0 0 2,6-3-5,-1 3-11,2 0 1,0-2 0,-2 0-5,2-4-2,2 2-3,-6 0 1,-1-1-3,-2 1 0,-2 2 4,-8 1-6,0 1 4,-6-4-4,-3 4-22,0 0-11,0 0-29,-3 0-11,-8 0 6,-1 0-14,-3 4 8,-1-3 24,2 1-13,0-2-15</inkml:trace>
          <inkml:trace contextRef="#ctx0" brushRef="#br2" timeOffset="156202.473">7836 13034 3,'-10'3'0,"3"1"125,2 0-77,-2 5 4,1-4 15,3 6 6,-2 0-9,0 0-18,-2 5-8,3-5-4,1 4-5,1-2-5,-1-1 2,1 5-1,2-5-2,-4 2 2,4-1-1,0-4-1,0 2-5,0-1-2,4-2-4,-4-2-4,2 2-4,-2-2-1,0 0-3,0 0 0,1-4 5,1 2-4,-2-2-1,2-2 0,-1 1 0,3-1-49,-2 0-7,-2 2-13,5-2-25,-2 0-35,2 0-40,1-5-57</inkml:trace>
          <inkml:trace contextRef="#ctx0" brushRef="#br2" timeOffset="156815.1477">8115 13126 415,'1'10'0,"-1"3"73,0 2-36,0 1 4,0 1-1,0 1 3,-5-3-4,2-4-8,-1-1-12,4-2 3,-1 0 0,-3-2-3,2 2 0,-1 0-3,-1-1-6,-1 2 0,2-1-4,-2-2 0,1 0-4,-3-2 1,4-2-1,1-2 0,0 2 1,2-2 1,0 0 0,0 0 1,0-4-5,-1-4 0,1-4-26,0-3 6,0 0-3,8-2 4,1-2-2,0-3-3,-1-2-8,-1 3 7,3-5-6,3 4-9,-3-4-9,4 1 7,-2 3 19,-2 3 14,1 4 9,3-1 0,-2 3-1,5 2 0,-3-2-2,3 2 3,0-1 0,1 3 0,-1 1 1,-3 3-1,-4 1 26,2 0 3,-5 4 11,4 0-1,-4 0-4,-4 4-7,4 5 4,-2 3-4,-3 5-3,1-3-4,-1 7-1,-2-4 1,0 3-3,5 0-4,-3-1-2,3 2-4,0 0 2,-3-3-4,5 0-1,-2-2-4,-1 0 2,3 0-2,-4-2 1,1-1-1,-1-2-1,-1-4 0,1 3 2,2-2-2,-3-1 0,-2 4 0,0-3 1,0 0-1,0-3-41,-2 4-3,-5-1-20,-3 0-27,-4-2-27,0 0-27,-3-2-64</inkml:trace>
          <inkml:trace contextRef="#ctx0" brushRef="#br2" timeOffset="157111.9799">8161 13113 323,'0'-5'0,"0"3"59,4 0-34,4-2 10,3 0-5,3 0-1,3-1 8,0 5-2,1-2 6,4 2-8,-1-2-4,1 2-9,-1 0-9,-4 0-3,-1 0-4,3 0-5,-3 0 2,-1 0 1,-3 0-3,-1 2-18,-4 0-16,0-2-17,-2 2-29,0 1-29,-5 1-58,3-4-61</inkml:trace>
          <inkml:trace contextRef="#ctx0" brushRef="#br2" timeOffset="157394.9196">8745 12997 389,'13'-2'0,"0"-1"57,4 0-24,2-3 12,0 2 1,0 0-12,0 0 0,0 1-4,4-1 1,3-1 1,1-1-4,-4-2-9,-1 3-6,-3 1-3,0 2-2,0-2-6,0 2-2,-3-2 0,-2 4 2,-6-1-1,-2 1-1,-1 0 0,-2 0 0,-3 0 0,0 0-35,0 0-18,0 0-4,-3 0-24,-6 0 3,-1 0-26,-1 4-11,-2-3-30</inkml:trace>
          <inkml:trace contextRef="#ctx0" brushRef="#br2" timeOffset="157597.9913">8961 12961 313,'-2'7'0,"2"0"61,-5 7-25,0 0 25,0 2 0,-2 2-4,2 2 8,-2 2 2,3-1-18,-1-2-12,1 4-6,4-1-8,-1 0-5,1 2 0,-2 0-6,2-3-5,-3-3-4,-1 2 3,4-2-4,-3 0 0,3-4-4,0 0-43,3-4-20,1-5-37,-3 0-71,3-5-99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11T07:01:43.51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84CCBA4-C218-4BAE-9287-71419D27A71C}" emma:medium="tactile" emma:mode="ink">
          <msink:context xmlns:msink="http://schemas.microsoft.com/ink/2010/main" type="writingRegion" rotatedBoundingBox="5192,8033 17067,7965 17074,9158 5199,9226"/>
        </emma:interpretation>
      </emma:emma>
    </inkml:annotationXML>
    <inkml:traceGroup>
      <inkml:annotationXML>
        <emma:emma xmlns:emma="http://www.w3.org/2003/04/emma" version="1.0">
          <emma:interpretation id="{E8751E74-2CCC-4FA9-86F1-EE465F913488}" emma:medium="tactile" emma:mode="ink">
            <msink:context xmlns:msink="http://schemas.microsoft.com/ink/2010/main" type="paragraph" rotatedBoundingBox="5192,8033 17067,7965 17074,9158 5199,92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0A3ACE-C781-4106-9807-163EFC084BD8}" emma:medium="tactile" emma:mode="ink">
              <msink:context xmlns:msink="http://schemas.microsoft.com/ink/2010/main" type="line" rotatedBoundingBox="5192,8033 17067,7965 17074,9158 5199,9226"/>
            </emma:interpretation>
          </emma:emma>
        </inkml:annotationXML>
        <inkml:traceGroup>
          <inkml:annotationXML>
            <emma:emma xmlns:emma="http://www.w3.org/2003/04/emma" version="1.0">
              <emma:interpretation id="{448C1A22-2C7A-44AF-A855-D869AA274C66}" emma:medium="tactile" emma:mode="ink">
                <msink:context xmlns:msink="http://schemas.microsoft.com/ink/2010/main" type="inkWord" rotatedBoundingBox="5211,7898 11403,8133 11360,9257 5169,9023"/>
              </emma:interpretation>
              <emma:one-of disjunction-type="recognition" id="oneOf0">
                <emma:interpretation id="interp0" emma:lang="tr-TR" emma:confidence="0">
                  <emma:literal>Ezanilerinin".</emma:literal>
                </emma:interpretation>
                <emma:interpretation id="interp1" emma:lang="tr-TR" emma:confidence="0">
                  <emma:literal>Ezanilerisin".</emma:literal>
                </emma:interpretation>
                <emma:interpretation id="interp2" emma:lang="tr-TR" emma:confidence="0">
                  <emma:literal>Ezanilerimin".</emma:literal>
                </emma:interpretation>
                <emma:interpretation id="interp3" emma:lang="tr-TR" emma:confidence="0">
                  <emma:literal>Eczanelerisin".</emma:literal>
                </emma:interpretation>
                <emma:interpretation id="interp4" emma:lang="tr-TR" emma:confidence="0">
                  <emma:literal>Eczanelerimin".</emma:literal>
                </emma:interpretation>
              </emma:one-of>
            </emma:emma>
          </inkml:annotationXML>
          <inkml:trace contextRef="#ctx0" brushRef="#br0">1631-339 26,'2'-6'33,"3"3"-3,-3-1 3,0 3-1,-2-3 2,0 2-1,0 2 5,1-2 7,-1-1-12,2 2-14,-2-1-7,0 0-3,0 2-2,0 0-2,0 0-3,0 0 0,0 0 3,0 0 1,0 0 0,0 0 0,0 0 0,0 0 0,0 0 3,0 0 0,0 0 1,0 0 3,0 0 3,0 0 1,-2 0 1,-1 2 3,1 0 8,-3 2-3,2 0-2,1 1-3,-3 2-2,1-1-3,-1 2-1,0 1 7,0 1 1,-4 0-4,2 4-2,0-1 0,-3 4-9,3 3-1,-2 0 5,4 4 3,-2 1-6,0-2 2,4-1-1,-1 6-3,1-7-7,1 3 0,2 0 17,0 0-12,0-2 1,0-2 3,0 5-1,0-1-2,0-2 2,3 0-2,-1 1-2,2-4 0,-4 0-1,0 0-2,1-4 2,3 0 0,-1-6-2,2 0-2,1 0 0,-5-4-1,10 0 2,-4 0 0,-2-4-3,5 1 2,-3 0 1,5-2 0,-3 1 0,5 2-4,0-1 3,-1 0 0,0 2 1,-1 2 0,-4-3-1,4 2 1,-6-1-17,2 4 2,-2-3-12,-6 1-36,0 2-54,0-1-39,-13 1-56</inkml:trace>
          <inkml:trace contextRef="#ctx0" brushRef="#br0" timeOffset="985.3671">1841-128 81,'0'0'0,"0"0"108,0-1-70,5-1 17,-5 0-5,0 1 11,0-2-2,0-2 3,2 3-1,-2 0-2,1-2-20,1 0-11,2-2-14,4 2-8,3-3-2,1 0-1,0-1 0,3 0 2,3 2 3,1 2 1,1-2 0,0 0-3,-1 0 0,1 2-4,-1 2 0,-3 0-1,-2 2 2,-2 0 3,-3 10-1,-3 2 1,3-1 8,-7 12 2,-2-5-1,0 9 0,-4-1 0,-6 2-8,1 0 6,-1 1-5,1-3 1,-1-1-4,0-6-1,-1 3 1,1-4 1,-1 0 0,3-1-1,-1-2-4,-1-2 4,3-2 2,2 3-3,-1-5-2,5-1-1,-3-3 0,2 3-2,2-4 2,0 3-3,0-3 2,0-2 0,0 2 0,2-4-2,9 2 2,-6 0 0,7-2 0,-2 0-1,4 0 1,0 2 0,3-2-3,-1 0 1,-1 0 0,3 0-3,1 0 3,-2-2-4,0-2 0,4 0-4,0 0-3,-2-2-1,-2 1-7,-1-1-11,-4 1-22,-5-1-23,-2 2-7,0 0-24,-3-1-42,-2-1-42</inkml:trace>
          <inkml:trace contextRef="#ctx0" brushRef="#br0" timeOffset="1329.0411">1874 77 330,'-7'-3'0,"0"1"99,3-2-71,3 2-13,-3 0 0,4 1-8,0-1 27,0-4 13,0 6 5,0-1-11,4-1-20,1 0-5,9-4 5,-1 1 2,6 0 3,0-2-6,4 1 0,-2-1-4,1 2-2,1-1 3,-4 2-1,0 0 0,-4 2-1,3 2-2,-1 0-3,0 0-1,-3 0-3,-3 0-2,-1 0-2,-1 4-2,-1 0 0,-1 0 0,2-1-38,-4 3-23,-2-6-64,6 0-112,0 0-118</inkml:trace>
          <inkml:trace contextRef="#ctx0" brushRef="#br0" timeOffset="2331.2093">2683 153 311,'-10'6'0,"0"1"62,-8 7-39,-1-1-8,-1 6-3,2-2-4,1-3 4,1-2-6,-1-2 7,3 1 4,2-6 3,0 3 0,2-2-5,-1 1-4,-3-2-2,4-2-4,-2 1-2,-4-1 0,8-3 1,-6 2 1,7-2 4,-5 0 3,7 0-1,-1-4-6,0-1-10,4-3 10,-3-4-1,3 3-6,0-1-14,2-4-2,0 1 0,0 0 4,4-1 11,1 1 2,2 2-1,1 1 2,-2 1 0,4 3-5,-3 1 4,3 3 2,-3-2 18,-2 4-5,1 0 1,-1 0 2,0 0-1,5 0 2,-3 4-1,-2-2 4,4 1-3,-4 3 1,0-2 0,4 3-2,-2 1-4,7 2 0,-7-1 0,3 2-1,-5-1 1,6-2 1,-4 2-2,-2 0-2,4 2 0,-3-4-2,-2 3-3,5 1 1,-3 0-2,-4-1-1,7 0 1,-4-1-3,-1-4 2,4 2-2,-4-4-1,1 4 0,-3 0 1,4-3-1,-2 1 0,3-3 1,-5 1-1,1-2 0,-3 0-13,0-2-13,0 0-18,0 0-21,7 0-19,-4 0-38,3 0-94,4-4-6</inkml:trace>
          <inkml:trace contextRef="#ctx0" brushRef="#br0" timeOffset="3098.7549">3005 55 33,'2'-8'21,"2"5"3,-1-3 5,4 1 10,-4 1-3,-1 2 26,0 2 1,-2 0 7,0 0-9,0 0 2,0 0-15,0 0 1,0 0-6,-4 0-8,-6 11 2,3 3-1,-2 2-6,-3 0-4,2 2-4,0 2-2,-3-2-4,1 5-2,-2-1 1,1 3-1,-3 2 2,4 1-2,0 2-3,-2 2 1,0 1-7,0-2-2,-1-2 3,-1 1 2,1 0-4,6-7 1,-3-1 0,7-2-1,-6 1-1,4-6-1,4 3-1,-2-8-1,-1 4 0,5-8 1,-1-2-1,0-1-1,2-3 1,0 0-13,0 0-3,0 0 0,0 0-3,0-3-11,7-3-7,7-8-11,0 0-49,1-6-56,1 4-69,-2-2-50</inkml:trace>
          <inkml:trace contextRef="#ctx0" brushRef="#br0" timeOffset="3694.1243">3059 342 349,'2'0'0,"-1"-6"102,1 1-82,2 1-12,-3-1-2,8 2 3,-5-2 5,1 1 9,5-4 10,-3-1 12,5 5-12,-3-1-10,5 0-5,-4 3 0,-1 1-3,-2 1 1,1 0 2,-3 0 6,-1 0-5,-2 0-5,1 0-5,1 0 0,-3 5 5,1 3-1,-2 5 1,0 0-1,0 4-1,0-1 1,0 2 3,-3-2-2,-6 0-5,4 2 0,-2 0-6,-4 1 1,3 0-2,-4-1 0,3 0 0,0-3-3,1-2 2,1 0 7,0 1-5,0-4-3,2 2 0,5 0 1,-2-5-1,2-2 0,0 1-1,0 2 1,0-4-1,0-1 0,2 0 1,5 0 0,0-1 0,3 0 0,0-2-1,2 0 1,1 0-5,4 0 2,0-4 0,-1-2-5,-2 3-5,-4-3-9,4 0-2,-7 2-17,1 2-48,-6 2-60,-2 0-61,0-2-63</inkml:trace>
          <inkml:trace contextRef="#ctx0" brushRef="#br0" timeOffset="4397.2369">3206-372 356,'2'0'0,"3"0"50,2 0-33,0 3 12,3 1 3,4 4 8,0 1-1,3 0 1,2 1 11,2 1-10,-4-2-1,4 4-3,0 5-5,-2 2-4,-2 0-2,-1 4 1,-1 0 1,1 4-4,-2 5-3,-7 1-3,0 3-8,0 1 2,-4-2-1,1 7-2,-1-4-2,-3 1-1,2-2-2,-2-1-1,0-6-2,0 2 0,0-3 0,0-5 1,0 0-4,0-4-5,-5-3-9,1-4-12,1 2-18,-3-4-50,-1 0-91,1-9-113</inkml:trace>
          <inkml:trace contextRef="#ctx0" brushRef="#br0" timeOffset="5227.1565">3789 44 307,'4'0'0,"-2"0"56,1 0-32,0 0-5,1 2 8,-2 2-4,-1-2-4,6 0 2,-3-2 4,3 1 4,0 5 0,-2-3 1,0 1 2,-2 2-1,6 2-4,-2 2-2,0 0-3,-2 0-2,0 1-9,-1-2-6,3 3-3,-2-1 1,-2-3-3,1-1 0,-2 3 1,1-5-1,-1-1 0,-2 0 0,0 0-5,1-4-13,-1 4-18,0-4-6,0 0-7,0 0-16,0 0-14,-3 0-35,0 0-27,1 0-54</inkml:trace>
          <inkml:trace contextRef="#ctx0" brushRef="#br0" timeOffset="5539.5811">3947 5 69,'2'0'0,"-2"-2"78,0 2-49,-4 0-2,-1 2 31,1 1-9,1 1-5,-2 0 0,1 1-9,-3-1-1,6-2-6,-3 2 0,2-2 4,-1 1-3,-2 0-3,3 4-5,-1 1 1,1 2 7,0 2 1,-6 4 3,4-4-6,-1 6-7,-2-6-3,2 4 1,1-3-3,-1-2-1,2 4-2,-4-5-3,3 1-3,1 0-1,-4-1-2,2-2-2,1-4-2,2 2-24,-1-6-29,-6 2-42,8-2-52,-5 0-123</inkml:trace>
          <inkml:trace contextRef="#ctx0" brushRef="#br0" timeOffset="-5400.595">-1 18 63,'2'0'0,"-2"0"36,0 0-34,2 0-1,-2 0 1,0 0-2,0-2 0,0 2 6,0-2 7,0 2 2,0 0 8,0 0-6,0 0-1,0 0-2,0 0 0,0 0-1,0 0 3,0 0 3,0 0 2,0 0 0,0-2 0,0-1 2,-2 2 1,0 1 0,2 0-1,0-2 0,0 2-1,0 0 2,0-1 2,0-1 1,2 2 0,1-2-1,1 0 1,-4 2 3,0 0-4,0 0 3,0 0-10,0 0-4,0 0-5,0 0-5,0 0 0,0 0 0,0 0-3,2 7 0,3 3 4,0 1 8,7 4 0,-3-2-3,3 4-3,2 1 3,-6 1-4,6-3 1,-3 3 0,3 2 4,1-3-2,1-2 0,-1-1-2,-3 2 0,2-4-2,-2 2 0,2 0-1,0-2-2,3 2 0,-3-3-2,-3 1 1,1-4 0,-5 1-1,3 1 2,-5-6-4,4 3 2,-6-2 0,1 0-1,-3-1 2,3-1-2,5-1 0,-6-1 0,0 2 0,-1-2 1,2 2-1,3 0 0,-6 0-1,5 2 1,-5-6 0,3 4-2,-3-4-2,5 2-2,-6-1-3,1 2-1,-1-3-2,0 2-6,0-2-9,0 0-11,0 0-6,2 0-8,-2 0-3,0 0-14,0-6-41,0-4-51,0-4-17</inkml:trace>
          <inkml:trace contextRef="#ctx0" brushRef="#br0" timeOffset="-4838.1523">351 61 129,'0'-7'0,"0"5"56,1 0-35,-1-1-1,2 0-4,2 1 5,-4-1 9,0 0 2,0 3 3,0 0 7,0 0 18,1 0-15,-1 0-5,0 0 0,0 0-4,0 0-7,0 0-3,0 0 5,-1 8 9,-5-2-5,-4 5 1,0 0-5,-1-1-1,1 2 0,-1-2-7,-1 0-2,5 1-2,-5-2-4,0 10 0,-2-4-5,-1 6-3,1 3-1,-2 0-5,-3-1 1,2 2 1,-2 0-1,3-3 1,-1-1-1,5 0 1,2-3 0,-6-4-1,2 2 0,7-4 0,-5 0-1,7-3 0,1 1-2,-6-1 1,5 0 0,0 1 0,-6-1 2,6-1-3,0-3 1,1-3 0,1 2 0,1-4-4,2 0-3,0 0-10,0 2-7,0-2-4,0 0-5,0 0-11,0 0-11,2 0-23,1 0-14,6 0-26,-2-6-60,2-9-75</inkml:trace>
          <inkml:trace contextRef="#ctx0" brushRef="#br0" timeOffset="-3758.4379">1-272 64,'-3'1'0,"-1"-1"50,1 2-39,1 0-3,2 1-4,-4-3-1,4 0 4,0 0 3,0 0 2,0 0 0,0 0 4,0 0 11,0 0 4,0 0 6,0 0-6,0 0 15,0 0-9,0 0-11,0 0 0,0 0-2,0 0-3,0 0-3,0 0-4,0 0-2,0 0 2,0 0 1,0 0 0,0 0 0,0 0-3,0 0 0,0 0-4,0 0-5,0 1 0,0 0-2,0 5 3,0-6-2,0 2 2,0-2-3,0 0-2,0 2 1,0-2 0,0 2 4,0-2-2,0 0 4,0 0-2,0 0 1,0 0 1,0 0-1,0 0 0,0 0 1,0 0-2,0 0-1,0 2 1,0-2-1,0 0 1,0 0-2,0 0 1,4 0 2,-2 0 4,1 2-1,-1 0 0,6 2 2,-2-4 0,-1 2 1,0 2-2,4-4-2,-2 2 6,3 0-3,0-2-3,3 2-1,-5 0 0,6-2 1,-2 2 1,0-2 0,6 0 1,-1 0 2,0 0 0,-1 0-3,1 0 1,-3 0-1,1 0 3,1 0-2,1 0-3,2-2 1,-5 0-5,-2 0 2,0 2 0,-6-2 2,4 2 2,-1 0-1,3 0-1,0 0 2,-3 0-4,4 0 1,0 0-2,-1 0-2,0 0 1,-4 0-2,3 0 0,-4-2 5,0 2-4,0-3-2,-2 2 2,-2 1 0,4 0 1,-3 0-3,-4 0 1,0 0 0,0 0 2,0 0-3,0-2-1,0 2-4,0 0 0,0 0-4,0 0-9,0 0-9,0 0-16,0 0-35,0 0-59,-4 0-101,-3 0-155</inkml:trace>
          <inkml:trace contextRef="#ctx0" brushRef="#br0" timeOffset="-2804.3478">778 166 337,'-3'0'0,"3"0"55,-4 0-42,1 0 4,1 0 1,-3 0-3,3-1 5,2 1 12,0 0 4,0 0 7,0 0-8,0-2-3,0 2-5,0 0-5,0-2-3,0 2-3,0 0-1,0 0-2,0 0-2,2 0 0,3 0 3,-2 0 1,3 0-2,-5 0 0,3 0-1,4 0-1,-2 2 0,-1-2 0,3 0 2,-1 0 0,6 0 0,0 0-1,-1 0-3,4 0 0,1 0-3,-1-2 0,1 2 2,-3-4-4,0 4 2,2-2-3,-4 2 0,-4 0 1,3 0-2,-4 0-1,-2 0 0,3 0 0,-4 0-1,1 0 0,-1 0 0,2 0 0,-2 0 1,-1 0-1,-1 0 0,7 0 2,-7 0-2,-1 0 0,1 0 0,0 0 0,-1 0 0,-1 0-30,0 0-14,2 0-41,-2-3-82,5-7-125</inkml:trace>
          <inkml:trace contextRef="#ctx0" brushRef="#br0" timeOffset="7449.7108">4644-260 157,'0'0'0,"0"0"63,0 0-18,0-2-6,0 2 12,0 0 5,2-1 3,-2 1 0,0 0-6,0 0-8,0 0-7,0 0-8,0 0-4,0 0-1,0-1-6,0 1-2,0-3 0,2 1-1,-2 2-6,0 0-6,0 0-1,0 0 2,0 0-2,0 6 1,3 1 4,-3-1 0,0 6 1,0 0 0,0 0 0,0 2 2,0 0-3,2 1 5,-2 0-1,0 2-3,0-2-3,0 0 2,0 1-2,0 0-2,-4 0 0,3-2 1,-3-4-2,-3 2 0,4-5-2,-4-2 2,5-1-4,-5 2 2,0-2 1,2 0 3,-3-3-4,-3 1 3,2 2-3,-1-2 2,-2-2-4,2 0-1,-1 0-3,1 0 2,-2 0-3,1 0 5,1 0-1,0-6 0,-1-3 1,3-1 0,-3 3 1,-1-4 0,5-1 0,2 2 0,1-4 3,3 4-3,-1-1 0,2-2 0,0-2 0,0 0 0,0 2 0,5-4-2,2 7 1,-2-5 2,2 5-2,0 0 1,4 2 0,-3-2 0,3 4-1,-1 0 1,2 0-1,0 0 2,2 2-2,0 0 1,0 0 3,0-2-4,-4-1 2,4 2 1,-2 3-2,0 0 0,4 2 8,-3 0-5,3 0 3,-2 0 2,1 0-2,1 0 2,-4 0-5,2 2 2,2 0-1,1 2 2,0-3-3,4 6 6,-2-5 0,0 2-3,2-2 0,-2-2-1,5 2 3,-5 0 0,4 0 3,1 2-2,-3 0-4,1-2-1,-3 0 1,-2-2-3,-1 0 4,0 0-3,-3 0 0,-2 0-2,-1 0 0,-5 0-1,1-4 0,-1 2 0,-2-2 2,-1 4-3,1-2-9,-3 2-7,0 0-6,0 0-13,-7 0-13,-1 0-17,-1 4-40,-1 5-55,-6 6-40,-3 1-85</inkml:trace>
          <inkml:trace contextRef="#ctx0" brushRef="#br0" timeOffset="8574.8325">4258 244 221,'-1'0'0,"-1"0"137,2 0-83,0-1-21,0 1 0,0-1 3,0 1-1,0 0-1,0 0-5,0 0-6,0 0-6,3-2-7,4 1 1,2-3 4,1 0 1,2 2 6,6-4-4,-1 4-1,0-2 1,1 0-2,2 3 0,-1-3-2,2-2 3,2 6-3,-1-1-2,2-1-3,1 0-2,4 0 1,-6 2-4,3 0-2,1 0 0,-4 0-2,4-2 0,-1 2 0,-3 0 4,5 0-2,1 0 3,-3 0-1,2 0 2,-6 0-1,2 0 0,4 0 0,-5 0 0,3-2 0,-6 2 2,1-2-4,-2 0 0,0 0 1,-2 0-3,2-1-2,-1-1 2,-1 4 1,0-2-2,-3 0 6,5 0-3,-1 0 3,-1-1-2,-3 3-1,-2-2 0,3 0 0,-4 2 0,-1 0-1,1 0-1,-5 0 3,1 0-4,2 0 0,-7 0 3,0 0-4,1 0 1,-1 0 0,-2 0 0,0 0-7,0 0-15,-9 2-20,-1 3-31,-6 3-7,-1 1-82,-6 1-105</inkml:trace>
          <inkml:trace contextRef="#ctx0" brushRef="#br0" timeOffset="9451.961">4506 376 23,'-2'0'33,"2"-2"-12,0 2 8,-2 0 7,1-2 6,-1 2-1,2-2 24,0 0-2,0 2-7,0-2-4,0 2-6,0 0-1,0-2 3,0 2-13,0-2-5,0 2-4,0 0 4,0 0 4,0 0 0,0 0-7,0-1-2,0 1-1,0 0-1,0 0-7,0 0-6,0 0-5,0 0-2,0 0-3,0 7 0,0 3 0,3 4 14,1-2-4,1 4-3,-3-4-2,1 6 1,2 0 3,-3 1-2,5 4-3,-2-5 1,0 3-2,4 1 1,1 0-2,-1-2 0,-2 5 0,5-3-2,-5-1 0,0-4 2,0 1-1,-2 0-1,0-1 0,2-5 0,-5 1 2,5-6-2,-5 0 0,1-3 0,-1 0 0,-2-2 0,3 0 0,-3-2 0,2 0-2,-2 2-3,2-2-4,-2 0 0,0 0 1,0 0-6,1 0-3,1 0-6,-2 0-2,0-8-9,0-5-36,0-2-50,0-2-19,0-1-21,0 1-37</inkml:trace>
          <inkml:trace contextRef="#ctx0" brushRef="#br0" timeOffset="10360.5122">4807 344 41,'0'0'0,"0"0"94,0 0-60,0 0-8,0 0-4,0 0 12,0 0-2,0 0 0,0 0 8,0 0-3,0 0-4,0 0 0,0 0-2,0 0-5,0 0 0,0-2-3,0 2 3,0 0 0,0 0-2,0 0-1,-4 0 1,3 0-8,-1 0-1,-3 2 5,0 2-1,1 8 2,-4-4 1,1 8 0,-2-2-3,-1 8-4,-1-4-2,-1 6-3,0 1 1,0-4-1,3 0 0,-1-1-2,3-2-2,0 0 2,2 1-2,-2 0 3,3-2-2,1 2 1,-4-7-2,2 4-2,3-5-2,-3 3-1,5-4-1,-4-2 0,3 3 2,-1-5-3,0-1 1,2 3 0,-5-2 0,3 4 0,2-3 0,-1-1 0,1-1 0,-2 1 0,2-2-2,0-2 1,0-1-6,0-1-3,0 0-4,0 0-10,0 0-8,0 0-10,0 0-21,0 0-19,3-1-3,4-5-42,2-7-86,-2 0-34</inkml:trace>
          <inkml:trace contextRef="#ctx0" brushRef="#br0" timeOffset="11158.8664">4911 569 324,'0'2'0,"0"4"154,0-2-110,0 4-1,0 2 2,0-3 1,-2 4-19,-3 2-11,3-5 4,0 3 8,1 0 0,-3-1-2,2-2 0,-1-3-6,3-1-8,-5 1-4,3-5-2,0 4-2,1 0-1,1-4 2,0 1-2,-2 2 2,2-1-2,-2-2 2,2 0-3,0 0 1,-3 0-2,3 0-1,0 0 0,0 0 5,0 0-3,0 0-4,0-2 3,0-2-2,0-4-6,0 3 1,0-6-1,1-2 1,5 1-3,-1-1-4,0 0 1,-2-3 4,4 4 2,2-4 5,-5 4-3,4 1 3,-1-2 0,3 1-4,1 0 4,-1 2-7,1-1-1,-3 1-3,4 2-4,2 0 7,-7 2 9,0 0 0,0 4 0,2-1-3,-1 1 3,-4 2 3,4 0-3,-1 0 4,-3 0 0,3 0-1,-4 0 6,2 3 1,-1 3 0,3 2 0,-4 2 2,1-2-2,3 0-5,-2 4-2,3-2-2,-2 1 6,-1 1 0,-2-2 0,1 4 1,1-6-1,0 4 0,-3-2-2,1 2 0,3 4 3,0-3 0,-2 2 0,-1-2 0,3 2 1,-6-1 0,3-1-2,-3 1-2,0 0-1,0 1 1,0-2-3,0-1 0,0-3-2,0-4 0,0-1 3,0 0-3,0-2 0,0-2 0,0 0-37,0 0-3,0 0-11,0 0-23,0-10-61,-2-1-137</inkml:trace>
          <inkml:trace contextRef="#ctx0" brushRef="#br0" timeOffset="12238.7365">4795 361 35,'0'0'0,"0"0"68,0 0-46,0 0-5,0 0 8,0 0-3,0 0 6,0 0 12,0 0-9,2 0 1,-1-1-6,3-2-6,1-1-4,2 4 1,-4-1-1,3-3 1,-1 2 1,2 2 3,1-4 5,1 4-2,-6 0-4,3-2 2,-1 2 2,3 0 1,-1 0-4,2 0-1,-4 0-1,4-2-5,0 2-2,-1 0 3,1 0-2,3 0 3,0 0-6,0 0 0,-1-4-5,-3 2 4,-3 2-3,6 0 4,-3 0-4,6 0 3,-9 0-5,4 0-1,1 0 0,-3 0-1,2 2 0,-2 0-3,-2-2 2,4 2 0,-1 0-1,1-2 0,0 0 4,-2 0-3,1 0 2,-1 0-2,-2 0-1,2 0 0,0 0 2,0-2-1,0 2-2,-2-2 2,1 2 2,-1 0-2,2 0-1,1 0 0,-1 0 0,2 0 0,-4 0 0,0 0 0,0 0 2,1-2-3,-3 2 1,2-2 0,-1 2 0,1 0 0,-3 0 0,1 0 0,2 0 0,-3 0 0,2 0 0,-1 0 0,-3 0 0,2 0 0,-1 0-1,3 0 1,-1 0 1,-1 0-1,5 0 1,-7 0-1,2 0 0,0 0 1,-2 0-1,0 0 0,0 0 0,1 0 0,-1 0 0,0 0 0,0 0-1,2 0 1,-2 0 1,0 0-1,0 0 1,0 0 0,2 0 1,-2 0 1,0 0-1,0 0 0,1 2 2,3-2 3,-2 4 2,-2-2-4,3 4 2,-3 0 4,4-1-3,-1-1 1,-1 1-2,-1-1-5,-1 2-1,2 0 0,-2 2 0,0-6 0,0 4-2,2 2-96,-2 0-45,0-2-117</inkml:trace>
          <inkml:trace contextRef="#ctx0" brushRef="#br0" timeOffset="13615.1599">5634 80 142,'5'0'0,"-3"-3"15,5 3-13,-2-1-3,2 1 2,0 0 0,-3-2-1,-3 0 0,3 2 34,-1 0 11,2 0 4,-3 0-3,3 0 2,-1 2 1,4 4-1,-4-1-12,1 2 1,0-1 3,2 2-8,2 3-11,1-1 0,-5-3-3,2 1-4,2 2-6,1-5 0,-1 1 2,0 1 2,3-1 0,-5 3 3,3-3-1,2 0 1,-3-1-1,5 3-5,-7-1-3,5-1-2,-5 2-2,0-4 0,-1 0 0,-2 0-2,1-3 0,-1 2 1,1-1-1,-2-2 0,-1 0 0,1 2 1,-1 2-1,-2 0 0,0-4 0,0 0 0,0 0 0,0 1 1,0 2-1,0-3 0,0 0-18,0 0-10,0 0-15,-2 2-12,-4 2-2,-1-2-53,1-2-45,-1 0-51</inkml:trace>
          <inkml:trace contextRef="#ctx0" brushRef="#br0" timeOffset="14913.4007">6101-146 225,'-3'0'0,"1"0"156,-5 0-111,4 0-1,1 2-5,-5 0 3,2-1-1,-2 1-2,2 0 0,1 1-9,-2-2 6,2 1-1,-3 1-5,-2-1 1,1 0-5,-1 4-8,-5 3-6,2 4 4,-2-3-3,-3-1-6,3 2 3,-3 0-5,3 1 2,-3 0 2,-1 1-3,-1-4-4,0 5 3,2-5-1,0 0 0,-2 1-3,1-4-1,5 5 0,0-2-1,-4-2 1,3 1 0,0-2-1,4 2 1,-5 2 4,2-2-5,-2 3 1,-1-3 0,4-1 3,0 1-5,3 2 4,2-5-4,-3 1 3,5-2-1,0-1 0,1 1 0,4 0 1,-3-4-3,1 0-4,2 0 1,0 0 5,0 0 0,0 0-6,0 0 5,0 0 2,0 0 1,0 4-2,5-2 2,0-1-2,-1-1 0,-1 2 0,6 0 0,-2 0 2,2 0-2,-4-2 5,2 0-1,0 2 0,1 2-1,-1-2 3,2 1 0,-1 1-1,6 0-1,-3 0 1,1 3 2,3-3-4,-1 0 0,-2 0 2,6 2-1,-1-3 3,0 2 1,2-1-1,0 4 0,0 2-3,2-5 1,-2 2 2,0 1 0,0 4 1,2-3-3,0 0 0,0 3-4,-2-7 1,0 3-2,-4-3 0,-1 3 0,3-1 1,-5-1 3,2 0 3,-2 0-4,-6 2 0,4-6 3,-1 2-4,-1-2 3,1 0-3,-4 2 2,-1 0-2,-3-2-2,1-2 0,-2 0 3,5 0-2,-5 0-2,0 0-2,0 0-11,0 0-7,0 0-9,0 0-13,0 0-12,-5 0-26,-4 0-78,4 0-152</inkml:trace>
        </inkml:traceGroup>
        <inkml:traceGroup>
          <inkml:annotationXML>
            <emma:emma xmlns:emma="http://www.w3.org/2003/04/emma" version="1.0">
              <emma:interpretation id="{8A5632F2-8E16-4915-9373-BC7EA3CF72E3}" emma:medium="tactile" emma:mode="ink">
                <msink:context xmlns:msink="http://schemas.microsoft.com/ink/2010/main" type="inkWord" rotatedBoundingBox="11953,8046 13440,8037 13445,8897 11958,8906"/>
              </emma:interpretation>
              <emma:one-of disjunction-type="recognition" id="oneOf1">
                <emma:interpretation id="interp5" emma:lang="tr-TR" emma:confidence="0">
                  <emma:literal>m",</emma:literal>
                </emma:interpretation>
                <emma:interpretation id="interp6" emma:lang="tr-TR" emma:confidence="0">
                  <emma:literal>MC</emma:literal>
                </emma:interpretation>
                <emma:interpretation id="interp7" emma:lang="tr-TR" emma:confidence="0">
                  <emma:literal>m".</emma:literal>
                </emma:interpretation>
                <emma:interpretation id="interp8" emma:lang="tr-TR" emma:confidence="0">
                  <emma:literal>"a.</emma:literal>
                </emma:interpretation>
                <emma:interpretation id="interp9" emma:lang="tr-TR" emma:confidence="0">
                  <emma:literal>"a,</emma:literal>
                </emma:interpretation>
              </emma:one-of>
            </emma:emma>
          </inkml:annotationXML>
          <inkml:trace contextRef="#ctx0" brushRef="#br0" timeOffset="16447.2657">6740 513 88,'0'0'0,"0"0"18,0 0-4,0 0 3,0 0 7,0 0 0,0 0-6,0 0 24,0 0 26,0 0 7,0 0-13,0 0-10,0 0-9,0 0-5,0 0-2,0 0-4,0 0-7,0 0 0,0 0-2,0 0-3,0 0 6,0 0 2,0 0 3,0 0-4,0 0-1,0 0-2,0-2 3,2 2-3,-2 0-3,0-1 3,0 1-4,0-4-3,0-2-5,0-1-2,3-3-3,1-3-1,-3 0-3,5-4 0,2 1 3,-1-4 0,0-2-2,3 0 1,3-6-1,-5 3 0,4-5 1,-3-3-3,3 1 0,-3 0-1,1 2-2,1-6 1,-3 4 0,4-3 3,-3 2-3,1 2 0,1-1 1,-4-2-1,3 3 0,-5-3 2,-1 6-3,4 2 0,-6 6 1,2 2 3,-4 0-3,1 1 0,1 4 1,1 0 0,1 2-1,-4 1 0,0-3-1,0 8 1,0 2 1,3 3-1,-3 0 0,0-4 0,0 3 4,0 1-4,0 0 0,0 0-4,0 0 1,0 0 0,0 0 1,0 1-1,0 1-1,0 4 1,0-1 3,0 6 0,2 2 3,3 5-3,1-2 0,-6 2 2,6 2-2,-4-4 0,0 4 0,5 2 1,-5-6-1,1 7 0,0-8 0,-3 2 1,4 0-1,1-2 0,-1-1 1,1-6-1,-3 2 0,3-2 0,0 0 0,2-1 0,-4 0 0,-3-3 1,4-2-1,1 2-1,0-2 1,2 0 0,-2-2-2,2 2-1,-2-2-1,-3 2-1,3-2 0,2 0 2,-3 0-1,4-8 2,3-2-3,3 1-1,1-4 1,-3-1-2,0-1 2,0-2 0,-1 4 1,3-5 0,-6 1 2,-1 2 0,0-1-2,2 7 5,-1-2-1,-1 1 0,-1 2 0,1-2 2,-6 0-4,4 4 4,2 0-4,-1 0 4,-5 0-4,3-2 1,-3 6 2,3 2-1,-2 0 0,-2 0-1,1 0 1,-1 0-2,6 2 1,-3 4 2,2 2 7,-1 4-1,1-2-1,-2 6 0,3 4 1,2-4 0,1 4 0,-4-2 0,0 1 5,0-1-2,-1 2-1,3 0-4,-2-6 1,-2 4-2,1-4-3,1-2 0,0 2 0,-1-3 0,-2-3-2,1 0 1,-1-1 0,3 2-53,4-1-13,-9 0-51,5-6-160,-2-2-323</inkml:trace>
          <inkml:trace contextRef="#ctx0" brushRef="#br0" timeOffset="17448.3992">8185-202 196,'0'0'0,"2"0"137,-2 0-88,0 0-4,0-2 0,0 2 0,0 0 9,0 0 7,0 0-4,0 0-8,0 0-3,-2 0-6,0 0-14,-6 0-10,1 4-6,-4 2-4,-4 6-1,-1 4 2,1 2 5,-4 2-1,1 4-5,-2-5 1,-3 3-7,1 2 0,-4-2 3,1 0-5,-1-6 4,2 2 3,2 2-3,-3-2 1,6 1-1,0-1-3,2-3 2,3-4 0,-1 2-2,8-1 1,-4-3 0,4 4-4,7-5 5,-3-2-2,3 3-1,0-2 0,0-1 1,0 2-3,3-2 6,6 0-4,0 0 2,3 2 0,2 0 2,0-2-2,-1-1 0,-2-2 12,3 2-6,5 0-1,-5-4 0,-4 6-3,5-2 6,3 0 1,-3 0-1,1 2 2,-1 1-3,3 1 1,3 1-3,1 1 1,-3 0-1,2-3 1,-4 3 3,-5 0 0,4 1 0,-1-2 0,3 0-2,-6 0-3,-2-4 2,2-2-1,-5 1-2,0 0 1,0 0-3,-3 0 0,-1 1-1,-1-6 0,1 2 0,2 0 0,-3 0 0,2 1-3,-4-3-13,0 2-10,0-2-11,0 0-10,-2 0-36,-7 0-87,-1 0-153</inkml:trace>
        </inkml:traceGroup>
        <inkml:traceGroup>
          <inkml:annotationXML>
            <emma:emma xmlns:emma="http://www.w3.org/2003/04/emma" version="1.0">
              <emma:interpretation id="{FE1AF6F3-7F06-4BD1-9DB7-0D4123A5ED3C}" emma:medium="tactile" emma:mode="ink">
                <msink:context xmlns:msink="http://schemas.microsoft.com/ink/2010/main" type="inkWord" rotatedBoundingBox="13983,7926 15405,8173 15256,9029 13834,8781"/>
              </emma:interpretation>
              <emma:one-of disjunction-type="recognition" id="oneOf2">
                <emma:interpretation id="interp10" emma:lang="tr-TR" emma:confidence="0">
                  <emma:literal>Giz.</emma:literal>
                </emma:interpretation>
                <emma:interpretation id="interp11" emma:lang="tr-TR" emma:confidence="0">
                  <emma:literal>Feza</emma:literal>
                </emma:interpretation>
                <emma:interpretation id="interp12" emma:lang="tr-TR" emma:confidence="0">
                  <emma:literal>Faz.</emma:literal>
                </emma:interpretation>
                <emma:interpretation id="interp13" emma:lang="tr-TR" emma:confidence="0">
                  <emma:literal>Friz.</emma:literal>
                </emma:interpretation>
                <emma:interpretation id="interp14" emma:lang="tr-TR" emma:confidence="0">
                  <emma:literal>Tl-(Za</emma:literal>
                </emma:interpretation>
              </emma:one-of>
            </emma:emma>
          </inkml:annotationXML>
          <inkml:trace contextRef="#ctx0" brushRef="#br0" timeOffset="18699.7345">8754-75 137,'-3'0'0,"3"0"177,0 0-130,0 0-32,0 0 3,0 0 1,0 0 13,0 0 14,0 0 2,0 0-4,7 0 4,-7 0-4,5 0-7,6 4 1,-3 2-5,6 4-1,-4-6-3,-1 4-6,5 2-5,1 3-1,1 0-4,1 2-3,2 0 2,-1 0 1,2 1-5,5-2 0,-1 0-1,-2 0-2,6 0-2,-5-1 0,1-2-3,-2 3 0,4-3 3,-3-2-3,-6 3 0,0-5 1,-6-1-1,6 3 0,-5 1 0,-3-5 0,1 3 0,-3-4 1,-5 2-1,1-1 0,6 2-2,-4-3 2,-3 4-5,0 0 3,-2-1-1,0 0-2,0 2-1,0 2-3,0-5-3,0-3-9,0-1-12,-6 1-17,3-1-35,-6-2-17,4 0-33,2 0-30,-1-7-15</inkml:trace>
          <inkml:trace contextRef="#ctx0" brushRef="#br0" timeOffset="19123.5728">9242-86 275,'-8'0'0,"6"0"147,-1 0-92,-1 1-4,-3 5-1,-1 0 2,-4 2-5,3 2 1,-2 0 2,5 2-8,-7 4-9,3-2-8,-2 1-4,3 0 3,-3 2-2,0 5-4,2-3-1,-8 5-6,3-3 3,-3 4-4,1 0 4,2-1-4,-3 1 2,3-3 0,-3 3 0,3-3-3,-1-1-3,4 0-2,0 0 2,0-4-1,3-3-2,1-2-1,4 0-3,4-4 1,-2-5 0,-1 2-1,3-5 1,0 0-12,0 0-9,0 0-8,5 0-4,-1 0 2,6-6-7,-1-4-20,8-8-59,2-2-66,2-1-70,-4-9-65</inkml:trace>
          <inkml:trace contextRef="#ctx0" brushRef="#br0" timeOffset="19779.7161">8779-322 124,'-2'0'0,"-3"0"27,1-1 25,-3-3-14,4 4-20,1-2 9,0 0 5,1-1 8,-1 0 8,0 0-8,-3 3-3,5 0 0,0 0 11,0 0 2,0 0-7,0-3-4,0 3-3,0 0-2,0 0-5,0 0-3,0 0-4,5-2-2,-1 2 5,4 0 1,8 0-2,1 5-6,1-4-5,-1-1-1,7 2-1,-1-2 1,8 0 5,2 0-4,-4 0 0,7-6-3,-3 1 0,5 1-2,-1-1 5,-1 1-4,-7 0-1,1 0-2,-8-2-2,-4 4 0,-4 2-4,-4 0 0,-5 0 2,0 0-2,-5 0 0,0 0 0,0 0-1,0 0 1,0 0-13,-1 2-9,-8 4-11,0 4-11,-1 6-23,5 1-54,1-3-127,2-9-194</inkml:trace>
          <inkml:trace contextRef="#ctx0" brushRef="#br0" timeOffset="20579.0252">9570 94 102,'0'0'0,"1"0"58,1-2-46,0 2-2,0 0 2,1-2-2,4 2 8,-2-2-31,-3 2 26,1-3 116,-3 0-64,4 3-23,-4-2 3,0 2-12,0 0-4,0 0 8,0 0 2,1 0 2,1 0 1,2 0-1,1 0-1,4 0-4,-1 2-3,3-2-2,-3 2-11,6 2-5,5-4 3,2 4-7,3-4 2,5 0 1,-1 0-4,7-7 3,-2 4-3,-6 1-3,8-4-2,-4 3 3,-3-2-1,5 0 1,-7 5-4,1-6 1,-6 6-3,-5-1-2,-8 1 0,1 0 0,-4 0 0,0 0-5,-1 0-22,1 1-14,-3 1-22,-2 4-48,1-3-86,1 3-104</inkml:trace>
          <inkml:trace contextRef="#ctx0" brushRef="#br0" timeOffset="21909.4798">10726-353 151,'0'0'0,"0"0"213,0-4-179,0 2-18,0 0 10,0 2-1,0-3 6,0 2 11,-2-1 3,2 2-7,-2 0-11,2 0-8,-2 0-8,-8 0-4,3 6 6,-5 3 7,-2 0 9,2 7 1,-2 1-1,-3 7 3,1-1-10,-3 6 4,5 1-2,-1 7-7,-1 1 4,2-1-6,-3 0-3,8 0-7,-1-5 0,7 0-3,3-1-1,0 2 7,1-5-4,6-1 3,2 1-1,-2-4-2,8 1-2,-2 0 1,-3-5 0,6 3 0,-8-2-1,3-3 0,-1 1 0,0 0-1,2-6-1,-5-1 0,0 0 0,-3-4 0,-1 0-17,1-2-19,3-4-29,-2-2-58,-2 0-70,1-12-138</inkml:trace>
          <inkml:trace contextRef="#ctx0" brushRef="#br0" timeOffset="22771.7699">10964-164 125,'0'-5'0,"6"3"47,1 1-48,3-3-3,0 0 8,1-4 194,-3 2-162,3-4-2,1 2 9,0 2 5,5 0-3,-1 4-5,-4-2-8,0-3-2,2 6-2,-5-1 0,6 2-5,1 0-6,-6 6-6,2 0 1,-8 4 5,3 0-1,-4 1 3,2 12-1,-5-8-4,0 10-4,0-2-2,0 2-2,-5-2 0,-2 1-1,0 0 3,-3 0 6,-2 3-4,-6 0-3,3-2-1,-2-1 3,3-2-2,0 5 0,-2-6-1,2-4-3,8-2 2,-7-2-3,10 2-3,-1-6 1,4 0 0,0 2 0,0-6-1,0 3 0,0-3 1,6 1 0,6 0-2,2-3 2,-2 0-3,3-3 3,6 0 0,-2-3 1,2-3-2,0-2-1,5 3 2,-4-1-3,1 0 3,-1-4 0,2-1-12,-1 3 0,-1 4-2,-4-3-5,-6 1-15,-4 0-15,-4-2-25,-2 5-28,-2-1-23,0 0-24,-4 1-81</inkml:trace>
          <inkml:trace contextRef="#ctx0" brushRef="#br0" timeOffset="23131.8348">11048 72 189,'-9'-1'0,"2"-6"103,0 6-39,-2-1-1,8 0 0,1 0 2,0 0-2,0 2-8,0 0-13,0 0-5,0-1-13,0 1-12,8 0 9,-3 0 14,6 0-7,-1 0-1,4 0-4,3 0-4,1-2-2,1 2-7,2 0-2,-1 0 2,-2 0-4,1 0 2,-7 0-1,5 0 0,2-2-5,0 2 1,-2-4-2,2 4 0,-3-2 0,1-3 0,1 4-1,-6-1 0,-4 0-44,-1 2-27,2-1-62,-4 1-48,0 0-68,-1 0-35</inkml:trace>
          <inkml:trace contextRef="#ctx0" brushRef="#br0" timeOffset="24101.9003">11788 120 356,'-3'0'0,"1"-2"145,-1 1-107,-3 1 0,5 0-18,-6 0-2,-4 0-5,3 3-13,-4 2 0,5 0 27,-5 1-7,5 2 1,-5 0 0,1 1 2,-1-4-2,-4 9-9,4-3-1,-2 2-1,-1 4 2,-4-3-7,2-2 3,-1 0-4,-1 0-2,0-6 6,4 2-1,2-3-1,0 0 5,1 1-7,3-5 1,4-1-1,3 0 1,2 0-4,0 0-2,0-1-11,-4-10 10,4 2-11,0-1-9,7-4 5,4-1 3,1 0 7,0-2 2,-2 2 0,1 3 1,-3-1 7,1 8-2,1-1-2,-4-1 1,2 2 0,-1-2 0,0 1 0,0 4 1,-2 2-1,0-2 12,-3 1-2,0 1 3,1 0 1,1 0 0,-1 3 0,4 3-2,-2 3 0,-1-1-1,-1 2 0,3-1 2,-1 2-2,0 1-1,0-1-2,6 2 1,-5-3 1,1-1 2,4 0-5,-1-1-3,1 4 3,1-5-3,-5 1-2,3-2 0,-1 2 1,-1-2-2,-3-2-1,6-2 0,-6 2 0,2-1 0,0 2 1,-2-5-1,0 1 0,0-1 0,6 0 0,-4 0 0,5 0-13,-4 0-2,-1 0-18,-1-1-13,-1-4-10,-3 2-28,1 3-33,-3 0-30,0 0-52,0 0-64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34:05.3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5099BA0-22EF-4CF4-AE39-58CD141AB4FE}" emma:medium="tactile" emma:mode="ink">
          <msink:context xmlns:msink="http://schemas.microsoft.com/ink/2010/main" type="writingRegion" rotatedBoundingBox="1929,8179 1936,7674 2189,7677 2182,8182"/>
        </emma:interpretation>
      </emma:emma>
    </inkml:annotationXML>
    <inkml:traceGroup>
      <inkml:annotationXML>
        <emma:emma xmlns:emma="http://www.w3.org/2003/04/emma" version="1.0">
          <emma:interpretation id="{566C9E8E-178E-45F5-BCAF-BB6043885168}" emma:medium="tactile" emma:mode="ink">
            <msink:context xmlns:msink="http://schemas.microsoft.com/ink/2010/main" type="paragraph" rotatedBoundingBox="1929,8179 1936,7674 2189,7677 2182,8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774213-851E-47A4-935E-DC2F6D84446C}" emma:medium="tactile" emma:mode="ink">
              <msink:context xmlns:msink="http://schemas.microsoft.com/ink/2010/main" type="line" rotatedBoundingBox="1929,8179 1936,7674 2189,7677 2182,8182"/>
            </emma:interpretation>
          </emma:emma>
        </inkml:annotationXML>
        <inkml:traceGroup>
          <inkml:annotationXML>
            <emma:emma xmlns:emma="http://www.w3.org/2003/04/emma" version="1.0">
              <emma:interpretation id="{80E5AED1-F565-4FBC-A290-6F57FD9E1FF6}" emma:medium="tactile" emma:mode="ink">
                <msink:context xmlns:msink="http://schemas.microsoft.com/ink/2010/main" type="inkWord" rotatedBoundingBox="1929,8179 1936,7674 2189,7677 2182,8182"/>
              </emma:interpretation>
              <emma:one-of disjunction-type="recognition" id="oneOf0">
                <emma:interpretation id="interp0" emma:lang="tr-TR" emma:confidence="0">
                  <emma:literal>@</emma:literal>
                </emma:interpretation>
                <emma:interpretation id="interp1" emma:lang="tr-TR" emma:confidence="0">
                  <emma:literal>a</emma:literal>
                </emma:interpretation>
                <emma:interpretation id="interp2" emma:lang="tr-TR" emma:confidence="0">
                  <emma:literal>g</emma:literal>
                </emma:interpretation>
                <emma:interpretation id="interp3" emma:lang="tr-TR" emma:confidence="0">
                  <emma:literal>&amp;</emma:literal>
                </emma:interpretation>
                <emma:interpretation id="interp4" emma:lang="tr-TR" emma:confidence="0">
                  <emma:literal>G</emma:literal>
                </emma:interpretation>
              </emma:one-of>
            </emma:emma>
          </inkml:annotationXML>
          <inkml:trace contextRef="#ctx0" brushRef="#br0">216 325 1,'5'-11'16,"-1"1"2,-4-3-6,3 3-2,-1-1 0,-2-1-3,0 3 1,0-1-4,0-1-1,0 0-1,-9-2 2,4 3 0,1-2-3,3 2 3,-4 1 1,1-1 1,-3 3-2,4 0-2,-4-1 0,3 0 1,1-2-1,-1 3 4,3-4-6,-1 3 0,-3 2 0,3 0 6,-3 1 2,1 2 0,-3 3-3,1 0 3,-1 0-6,-4 7 0,3 0 6,-6 7 2,9-1-6,-8-6 5,6 6 2,1-2-1,-1 1-8,1 3-4,1-1 4,0 0 10,0 2-6,1 0-1,-1 0 6,2 0 7,-2-2-4,1-1-3,4-4 2,0 2-1,0-2-5,2 0-4,5-1 5,-2 2-5,2-4 2,3 2-1,-1-2-3,1 1 0,1 2 0,-1-1 1,2 1-2,-1-1 0,-6-1 0,3 1 2,-1-1-3,-1-3 2,4 2 0,-3 0 0,0-2-2,3-3-7,-3 1 8,0-2 0,-2 0 0,2-3 8,2-3-3,-4-2-3,2-3-1,0-4 4,-4 0-5,1-1 0,1-2 2,0-1 0,-1 0 0,-4-5-3,0-3 0,0 1-3,0-2-2,0 0-1,0 2-9,-4-1 8,-3 6 3,-2 0 5,1 6 0,-3 4 0,1 1 0,1 4 1,3 2-1,-3 2 8,4 2 0,-6 0-10,3 0-2,-3 8 5,3 2-2,-3-2 2,3 2-5,-1 2 11,0 0 1,1 2-2,2-3 5,1 1-2,0-4-3,3 2 5,1 2-1,-1 0-4,2 1-1,0 3-2,0-1 5,2 1-5,-1 2 1,6 1-1,-3-2 0,1 3-6,4-3 2,-6-1 2,4 0 5,2-2-5,-4 3-2,0-5 1,2-4 0,-4-3 0,4 2 1,-2 1-2,2-4 2,0 2-2,-3-3 2,1-1 0,-3 2-2,1-3 0,4 1 1,-5 2 0,5-2 1,-7-2-1,0 0-1,0 0-1,1-6 4,1-1 4,3-4 1,-1-4-7,-4-4 0,0-3 0,0-1-2,0 0-3,0-2 1,0-1-7,0-4 3,0 3-2,0-3-8,0 0-10,0 1 2,0 3 2,-2 4 15,-1 6 3,-1 2 7,1 4 1,-4 2-1,5 6 2,-5 0-3,4 2 0,-8 0 0,3 0-8,-3 8 4,3 4 8,-5 3-8,7-2 0,-8 4 21,2-2 1,3 4-9,-1-6 14,4 7-5,1-7-3,3 5-2,-1 4-1,1-4-1,2 6-2,-1-3 0,-3 3 1,2 0 0,-1 0-7,3-2 8,0-1-5,0-4-2,3 0-3,1-4-1,-1 0 0,4-5-3,0 0 1,0 0 4,3-2-1,-3 0 2,2-2-4,0-4 2,-1 0 0,-1 0-1,4 0 5,-8 2-6,4-2 2,2 0 2,-6 0-2,4-2-2,2-4 2,-1-4 1,3 0 0,-8-2 0,4-5-2,2 0 0,-8-4 2,3 2-3,1-2-9,-5 1 3,2-4-1,-2 3 1,0 0-1,-2 0 2,-3 1 1,1 0-8,1-1-3,-6 2-6,1 1 7,-1 0 8,0 6 3,2 1 6,-1 3-2,3 4 0,-6 1 0,3 1 6,-1 2-3,0 0-2,2 0-2,0 4-4,2 3 7,-2 4 1,2-1-3,-2 3 20,0 2-12,2 1 3,0 0-1,3 3-2,0-2-1,-1 2 1,3-2 0,0 2-3,0 1 0,0-4 3,0 0-9,3 0 2,1 3 11,1-1-5,-1-3-4,2 2-3,-2-5 0,1-1 3,-1 2-3,3-3 1,-4 0-1,4-4-5,-4 0 2,3-6 1,-3 2 2,2 0 0,0-2 0,1 0 2,-1 0 1,2-2-3,0-4 0,1-2 3,3-2-2,-6-2-2,2-4-10,0-2 3,-2-2-5,2-1-10,0 0-6,-6 1 5,3-1-3,-4 0 11,0 0-9,0 0 3,-4 5 17,1 2 2,-2 5 4,0 0 1,-2 3-1,2 1 0,-2 2 1,0 1 0,0 2 1,0 0-6,2 2 1,-6 4-8,3 0 17,-1 3-11,0 0 8,2 2 19,2 1-11,-2 1-4,6 0 1,-5-1-2,5-1 0,1 3-7,0 1 0,0-3 14,0-1-12,3 0 1,2-3 4,-1 2-8,3-1 2,0-1-2,-4-2 4,2-3 1,-1 1-4,-3-1 6,5 0-6,-5-1 0,1-2 1,0 0-1,-2 0 0,3 0 7,1 0-3,1-2 4,-3-8-8,-2 3 0,1-6 5,1 2-3,0-4 0,1 1-2,1-2 0,-4-2-12,0-1 3,0 2-1,0-2 6,0 3 1,0 2 3,-2 1 0,-1 4 2,1 1-2,-2 4 0,3 0 0,-1 4 3,-5 0 1,2 0-2,1 3-4,3 2 3,-1 1 2,-3 5 0,3 4-1,-3 0 3,3 2 2,-1 0-2,3 0 1,0 1 0,0-3-6,0 3 0,0-6 3,0-2-3,0-2 0,1-3 0,1 0 0,0-3 0,1-1-1,-1-1 1,1 0-6,3-1 7,-5-6 5,3-2 1,1-3-5,2-2 0,-4-4-1,1 0-1,-1-4 0,-1 1-8,-2 2 1,2-2 1,-2 2-1,0-6 1,0 7-9,0 1 12,-2 6 0,-3 1 3,0 1 0,-1 3 0,1 1 0,0-2-1,2 6 1,-4-3-2,3 3 2,1 1-9,-2 0-1,-1 6 5,-1 3 5,2 0 0,0 2-1,0-2 3,3 1-2,-3-1 0,1 4 4,-1-2-3,2 0 5,3-2 1,0 3 0,0-2 5,0 2-4,0-1 2,0 0-2,0 3-3,2-3 1,-1-3-10,4 3 8,1-8-5,-3 1 2,1 0-2,3-3-3,-6 2 3,1-3 0,0 0 2,1-3 4,1-5 1,3-2-3,-1-3-1,0-4 3,1 0-5,0-2 0,-2 1 0,2-4-12,-7 3 2,3-6 0,-3 0 4,2 2-14,-2 0 7,0 1 6,-2 6 4,-1 0 3,-8 6 0,6 3 1,0 4-1,-4 1 8,2 2-10,-3 0 1,1 4-5,1 2-6,-3 4 24,-1 0-9,0 2-3,2 0 12,1 5-11,2-4 7,-2 4 4,4-6-3,2-1 0,-1 0-2,1 3 4,1 1-1,2-1-2,0 0 1,0 1 0,0-2 2,0 4-6,0 0-1,0-1 7,2-2-10,3 0 2,-2-3-4,1 1 2,1-2-2,0-1-1,-1 0 3,1-5-2,0 6-1,-1-6 3,1 0 0,-2 1-2,2 0 2,-1 0 2,-1-2-3,1-2 0,-1 0-5,2 0 5,-1 0 0,1 0 8,0 0-8,1 0 0,0-6 3,1-2-3,-1 0 5,-3-2-4,0-2 0,-1-3-2,0 2-1,-2 1 2,2 1 0,-2 0-2,0-2 1,0-1-6,0 1 7,-4-1 0,-3 3-4,0 3 2,-1-3 0,3 4-1,-8-4-3,3 4 2,0 3-3,4-2 5,-2 1-1,1 4 1,3-1 0,-3-1 2,4 3 0,-2 0-17,1 0 7,1 6 14,-1 1-6,3-1 4,-3 5-3,-1-2-1,3 4 4,2 3 3,0-5 1,0 6-2,0-2 2,0 2 2,0-2-3,0 4 2,0 0-2,2 0-3,2 3 5,-1-3-3,2-4-4,0 4 0,-1-5 0,1 2 5,0-5-4,0 1 1,1-5-4,-1-1-5,-2-2 8,4 0-2,-2 0 0,1-3 1,0-1 0,1 0 1,0 0 2,0-3 0,2-1 0,0-4-1,-4-2 0,3 0-3,1-2 2,-2-1-2,2 0-3,-2-6-7,-4 0 8,6-5-7,-9 5 4,1-1-1,1 0 2,-2 3-4,0 0 6,0 2 3,0 1 0,-3 4-9,-3-1 4,1 4 6,0 1-2,2 2-3,-6 4 2,2 0-1,2 0-2,-4 0-9,2 0 12,0 9 1,-1-1-3,-3 1 2,3 5 4,-3-4 1,1 3-4,1-2 2,2-5 5,2 4-1,3-3-1,-1-1 5,3 3-2,0 1-1,0 5-1,0 0 4,0 1 0,0 3-4,3-3 0,1-1-7,1-3-2,-1 0 3,2-2-1,0-1 2,2-5 0,-1 0 0,0-3-1,0-1 0,0 0 2,2 0 7,1-10-4,0 0-1,4-7 2,0-2-1,3-6-7,1-4-8,-4 2-14,1-3-10,-3 3-18,-1 3-36,-3-2-44,-6 4-23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11T07:02:08.32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E1E856C-A7C4-4D26-8ED9-94B39709438F}" emma:medium="tactile" emma:mode="ink">
          <msink:context xmlns:msink="http://schemas.microsoft.com/ink/2010/main" type="writingRegion" rotatedBoundingBox="16770,8371 20453,6400 21375,8123 17692,10095"/>
        </emma:interpretation>
      </emma:emma>
    </inkml:annotationXML>
    <inkml:traceGroup>
      <inkml:annotationXML>
        <emma:emma xmlns:emma="http://www.w3.org/2003/04/emma" version="1.0">
          <emma:interpretation id="{8448EDBF-2C0A-4C1A-A8FA-B939232BF520}" emma:medium="tactile" emma:mode="ink">
            <msink:context xmlns:msink="http://schemas.microsoft.com/ink/2010/main" type="paragraph" rotatedBoundingBox="16770,8371 20453,6400 21375,8123 17692,100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A616F5-A121-446E-ABD4-92C027459F49}" emma:medium="tactile" emma:mode="ink">
              <msink:context xmlns:msink="http://schemas.microsoft.com/ink/2010/main" type="line" rotatedBoundingBox="16770,8371 20453,6400 21069,7552 17386,9523"/>
            </emma:interpretation>
          </emma:emma>
        </inkml:annotationXML>
        <inkml:traceGroup>
          <inkml:annotationXML>
            <emma:emma xmlns:emma="http://www.w3.org/2003/04/emma" version="1.0">
              <emma:interpretation id="{C19ADEA1-A88D-4BD3-AFE9-FB527CF1EB29}" emma:medium="tactile" emma:mode="ink">
                <msink:context xmlns:msink="http://schemas.microsoft.com/ink/2010/main" type="inkWord" rotatedBoundingBox="16770,8371 20453,6400 21069,7552 17386,9523"/>
              </emma:interpretation>
              <emma:one-of disjunction-type="recognition" id="oneOf0">
                <emma:interpretation id="interp0" emma:lang="tr-TR" emma:confidence="0">
                  <emma:literal>R)iinrss</emma:literal>
                </emma:interpretation>
                <emma:interpretation id="interp1" emma:lang="tr-TR" emma:confidence="0">
                  <emma:literal>Rtinrss</emma:literal>
                </emma:interpretation>
                <emma:interpretation id="interp2" emma:lang="tr-TR" emma:confidence="0">
                  <emma:literal>RIinrss</emma:literal>
                </emma:interpretation>
                <emma:interpretation id="interp3" emma:lang="tr-TR" emma:confidence="0">
                  <emma:literal>R/iinrss</emma:literal>
                </emma:interpretation>
                <emma:interpretation id="interp4" emma:lang="tr-TR" emma:confidence="0">
                  <emma:literal>R)irnrss</emma:literal>
                </emma:interpretation>
              </emma:one-of>
            </emma:emma>
          </inkml:annotationXML>
          <inkml:trace contextRef="#ctx0" brushRef="#br0">12164-43 140,'0'-2'0,"0"2"50,0-2-24,0 2 0,0-2 7,0 0-7,0 2-4,0-4 4,0 4 13,0 0 4,-4 0-4,3 0-10,-6 4 0,0 0 6,-4 4 5,4 6 5,-1 0-2,-1 5 2,-5 2-6,4 0-11,0 1-6,-4 0 2,2 4 3,-2-4-7,-2 4 0,2 3-3,2-3-9,-2 0-2,0 1 8,2-1-8,0-1-5,0 1 4,3 1-1,3-7-4,-5 4 0,8-6 0,-2 2 1,1-2-1,-1-5 0,3 2 0,0-3-1,1-1 1,1-1 0,-2 0 0,2-2-1,-2 2 1,2-4-4,0 0-5,0-2-4,0-2-10,0-2-8,0 0-16,0 0-15,0 0-16,0 0-8,0-10-47,0 0-100</inkml:trace>
          <inkml:trace contextRef="#ctx0" brushRef="#br0" timeOffset="499.7884">12164 304 346,'7'-7'0,"3"-1"90,-1 0-67,1 1 5,-1 2-1,5-4-2,-2 4 12,0 1 10,-2 2-1,-1-3-3,0 3-5,-4 0-10,0 2-8,5 0 2,-1 0-5,-2 0-3,0 2-1,-4 0-1,4 3-2,-3 1 5,-1 2 2,1 0-3,-4 0 0,0 2 0,0 3-3,-2 0-3,0-1-3,-7 1 2,-1 0 1,-2-2-2,2 1 2,-3 2-3,3-6-1,0 4-3,-1 0 2,1 0-2,-2 0 3,3-3-2,-1 0-1,1 1-2,2-2 2,4-3 0,3 1-2,0-1 2,-2-3-2,2 1 0,0 0-1,0 1-1,2 1 3,3 0 0,4-2 0,3 2 0,0-2 0,0 2 3,3 0-4,5 1 0,0-2 2,1 0-1,-2-4 0,-7 0-26,-5 0-10,-2 0-59,1 0-124,0-8-257</inkml:trace>
          <inkml:trace contextRef="#ctx0" brushRef="#br0" timeOffset="1265.3481">12332-439 157,'8'0'0,"3"2"8,-3 2 112,6 0-37,2 2-46,-2 6-11,1 0 23,-1 6 13,-2 4-1,-1 0-3,4 8-2,-1 5 0,0-1-15,0 4-6,-1 2-11,1-2-1,-3 1 2,1-1-4,0 2-3,-3 3-1,1-4-5,-5 6 2,-5-4-2,0 2 0,0 0-2,0-2-3,-3 1-2,-4-6 2,2-4-1,-6 0-3,3-4-2,-1-1 0,2-3 3,4-6-5,-1-4-25,-1-4-26,0-4-38,-1-4-74,5-2-87,1-12-163</inkml:trace>
          <inkml:trace contextRef="#ctx0" brushRef="#br0" timeOffset="3507.0613">12891-86 57,'0'0'37,"0"0"-5,3 0-18,-3 0 19,0 0-2,0 0-2,0 0 39,0-2 9,0 2-20,2 0-10,0-1-12,-2-2-4,0 0-1,1 3 8,3-1-16,-3-2-9,1 3 6,5 0 13,-3 0 6,1 0-8,0 0-4,-3 0-6,3 0-5,4 0-1,-4 6 1,5 4-1,-1-2-8,-2 4-1,1-2 0,-1-2-3,2 2 1,0-2-1,-2 2-2,-1-2 0,1 2 3,0-3-3,-5-6 0,1 4 1,-1-3-1,3-2 0,-1 3 0,-1 1-22,-1-4-3,-2 0-20,0 0-8,0 0-3,0 0 5,0 0-13,-2 0-30,-3-2-23,3-1-16,1-3 14,-5 0-3</inkml:trace>
          <inkml:trace contextRef="#ctx0" brushRef="#br0" timeOffset="3819.5517">13045-92 61,'5'-4'0,"-2"-4"72,3 8-24,-1-3 29,-5 3-33,3-2-14,-3 0-4,0 2-5,0-2 7,0 2 10,0 0 1,0 0 1,0 0 5,0 0-5,0 0-7,0 0 0,-3 0-4,-1 0 8,-3 0-2,-1 9-3,-3 2 3,-3 3-5,4 0-5,-4 2 1,2 2-7,0-2-5,0 2-8,3-3 2,2 0-3,2-4-1,-2-1 1,0 0-5,-1-2 0,1-3 2,3 3-1,2-1 0,2-3-1,0 2 0,0 1-5,0-6-7,0 1-21,-1-2-22,1 2-33,0-2-41,7 0-55,3-12-168</inkml:trace>
          <inkml:trace contextRef="#ctx0" brushRef="#br0" timeOffset="20157.55">13716-653 3,'0'-2'21,"0"0"4,0-2-4,0 0-7,0 4-2,2-4-2,0 2-1,-2-2 3,0 2-1,0 0 2,0 2-2,0 0-6,0 0 1,0 0 7,0-2-5,0 2 1,0 0-3,0 0-12,0 0 4,0 0 52,0-1 25,0-2-39,0 3-20,0 0-3,0 0-1,0 0-1,0 0 3,0 0 2,0 0 8,0-2-1,0 2 4,0-2 6,0 2-11,0 0 6,0-2-3,0 2 1,0 0-3,0 0 2,0-2 4,0 2 4,0 0-4,0 0-1,0 0-5,0 0-1,0 0-2,0 0-4,0 0-6,0 0-5,0 0-1,0 2-5,0 7 2,0-2 3,0 3 4,0 2 0,0 0-1,0-2 1,0 5 0,0-2 3,0 2-3,0 1 0,0 0 3,0 1-5,0 0 0,0-1 0,-2 2 2,0-2-2,0 4 0,-1-1-1,-1 3 0,-1-2-1,2 2-2,-2-3-1,-1 0 1,1 0-1,-3-3-1,2 2 0,-4-4 0,1-2-1,2-2 1,-3-2 2,3 0-2,-2-2 0,-1 2 7,1 0-3,-3-1 0,2 0-3,1-1 1,1 2-3,1-4 2,0-1 2,0-1-2,3-2 0,1 0 3,-1 0-1,-1 0 0,2-2-4,-4-7 0,0-1-2,2 1 3,-2-2 0,2-1-3,0-2 3,3 0-4,-5 0 5,3 1-2,1 0-3,1-1 3,0 2-1,1-3 1,1 5 1,-5-1 0,5 0-6,0 0 3,-2-1-1,0 3 2,0-3-1,2 3 2,0-2-5,0 5 6,0-2 0,2 1-4,2-1 2,2 1-1,1-1 1,4 0 1,-3-1 0,3 1 0,-3-2-2,3 2 2,-6-2 1,4 0 0,-1 3 0,-1 1 0,2-2 1,0 3-2,-1-2 0,-3 3 1,2-1 0,2 1 0,1 0 0,1 0 0,4-1 0,-1-1 0,0 2 0,0 0 2,-4 3 0,4-1 2,-4 0-2,1 0 1,1-2 0,4-1 4,-4 3-4,3 0 0,-1 0 4,2 0-4,-2 0 1,1 2 0,4-2 1,0 0-3,0 2 6,0 0 2,-3 0-5,3 0 0,0 0 1,-4 0-2,3 0 1,-1 0-1,0 0 2,-3 0-4,0 2 2,-2 2-2,5-2 0,-3-2 1,2 2 0,-1 0 0,1 0 3,0-1 0,3 1-1,-5 0 3,1-2-4,4 0 1,-2 0 2,2 0-4,-3 0 3,1-4-3,-1 3 4,-2-1-6,-4 0 3,-3 2-5,0-2 2,-5 2-1,-1 0 0,1 0 0,0 0 0,-2 0 0,0 0 2,0 0-2,2 0 0,-2 0 0,0 0 0,0 0 0,0 0-1,0 0 1,0 0 0,0 0-20,-2 0-1,0 0-13,-1 0-8,1 0-18,-5 6-15,-5 9-63,0 1-128,-7 0-154</inkml:trace>
          <inkml:trace contextRef="#ctx0" brushRef="#br0" timeOffset="21189.8984">13315-9 42,'-4'-2'0,"2"2"66,2 0-34,0 0 5,0 0 0,0 0 4,0 0-5,0 0 8,0 0 0,0 0 0,0 0-6,0 0-2,0-2 0,0 2-8,0-2-1,0 0-4,0 1-1,0 1-6,0-2 10,0 0-1,0 2 4,0-2-3,2 2-7,0 0-6,0-1-5,1-1-2,1 0 3,2 0 0,-2 0 2,3 0 0,2-2 4,1 4-3,0-2 5,8 2 1,-5 0-3,3 0-3,3 0-5,-2 0-1,6 0-2,-4 2 3,2 2 0,5-4 3,-2 0-1,5 0-2,1 0 0,-1 0-3,2 0-1,4-8 1,-4 4-1,4 0 2,-1 0-3,-3 4 5,-1 0-1,-1 0 0,-1 0 0,-4 0-2,0 0-2,-3 4 0,3 0-1,-3 0-2,-2 0 1,2 2 0,-2-4 4,0 0-7,0-2 6,0 0-2,0 0 1,-2 0-4,1-2 3,1-2 2,-9 2-1,2 0-4,-1 0 2,-1 0 0,-5 0 0,2 2 3,-5 0-3,-2 0 0,2 0-2,-2 0 2,0 0 0,0 0-5,0 0 3,0 0-17,-2 0-6,2 4-1,-7 0 0,0 6-22,2 0-27,-6 2-59,3 2-48,-3-5-126</inkml:trace>
          <inkml:trace contextRef="#ctx0" brushRef="#br0" timeOffset="37841.9335">13946-798 0,'2'-2'22,"3"0"7,-3 2-7,-2-2 3,2 2 6,-2-2-3,0 0-6,0 2 5,0 0-4,0-2-12,0 2-6,0 0-8,0 0 6,0 0 1,0-2-1,0 2-1,1-4-1,1 2-1,0 2 0,-2-3 4,2 3 7,-2 0-3,0 0 3,0-1-4,0 1 61,0-2-14,0-2-16,0 4-11,0 0-13,0-2-2,0 0 1,0 2 1,0-2 1,0-2 3,-2 0-4,2 0-1,0-2-4,0-1-2,0 0 4,0 1 3,0-4 1,0-1-8,0 2-3,0-3-1,5 1-2,2 3 0,2-6-1,1 0 0,-3-1 2,5 2-2,-2-3 0,6 6 0,-2-2 0,1 3 0,1 1 8,-2 5 0,0-3-2,0 0-3,-1 2-1,1 1 1,2 1 2,-1 2-3,1 0 1,-2 0 1,-2 0 1,2 0-2,-2 2 0,0 1 0,2 5 0,-4-4 0,1 0 0,-1-1 2,-1 1 2,-2 0 0,1 3-1,-1-5 2,2 4-2,-1-2 1,1 2 1,3-2-1,-3 4 0,3-6-4,0-1-1,-2 2 1,3-3 0,2 0 1,1 0 0,-6 0-3,7 0 3,-1-3-1,0 0-1,1-3 1,-5 3-2,2-2-1,0 1 0,0 0 3,-4-2-4,4 4 2,-4-4-1,2 5 0,-1 1 0,-1-2 0,-1 2 0,-2-2 0,3 0-1,-3 2 1,0 0 1,2-2-1,-6 2 0,-1-2 1,-2 1-1,0 1 2,0 0 2,0-4 2,0-2-3,0-2-5,-2 1-8,-7 1-2,1-1 0,-3-3 1,3 1-1,-1 1 7,-1 1 4,1-2 1,2 1 0,2-2 0,-7 0-5,5 3-3,0 2 3,0-1 4,3 0 1,3 2 0,1 1 0,0 3 2,0 0 0,0 0-2,0 0 0,0 0 0,0 0-7,0 0 2,1 0 4,3-2 1,-1 2 0,6 0 1,-5-2-1,-1 2 1,-1-2-1,-2 2 0,0 0 0,1 0 0,3 0 6,-2 0-2,3 0 3,0 2 0,2 2 1,0 3 1,2 1-3,1-2 1,-1 2 0,1-2-1,-5 4 2,6 1-1,-6-5 3,3 5 0,3-3 0,-1 2 0,2 1 1,0-2-3,-1 2-2,-1 1-1,2-1-1,2-3 0,-2 3 2,-5-5-2,2 2-1,-6-4 0,-1 4-2,0 0 0,-2-4 0,0 4 0,0-2 0,-4 2-1,-6 0 0,1 1 0,-3 3-5,2-3-13,-4 2-13,0 1-16,0 2-21,6-2-35,4 2-39,1-2-61,3-4-127</inkml:trace>
          <inkml:trace contextRef="#ctx0" brushRef="#br0" timeOffset="39454.862">15473-1476 101,'1'0'0,"1"0"14,-2 0-23,5-2 6,-5 2 3,0 0 0,6-2 8,-6 2 4,1-3 15,1 1 5,0 1-3,1-1-12,-3 2-4,4 0-1,-3-2 1,-1 2 5,0 0 12,0 0 9,0 0 2,0 0-3,0 0-2,0-2-1,0 2-3,0 0-3,0 0-1,0-2-4,0 2-7,0-4 3,-3 4 0,-1-2 0,4 2 4,-3-2-9,-4 2-3,5-4-1,-5 2-2,4 0 1,-4 2 0,0-2 0,2 2-1,-5 0-2,1-3 2,-1 1-1,1 0 1,-2 1-5,-1 1 0,0 0 1,0-3 1,2 3 3,-2 0-1,1 0 0,-3 0-2,4 0 0,1 0-1,-1 0-2,1 4-1,-1-2 0,1 3-2,-3-1 0,4 2 3,-3 0-4,4 0-1,0-2 4,2-1-3,-2 8 0,5-3-1,-3 0 2,2-1 0,3 2-3,-4-1 2,3 0 1,1 2 0,0-3-1,0 1 1,0 1-3,0 0 2,3-3 1,1-1 0,1 2-2,-2-3 2,2 4 0,2-4 0,2 0 0,0 3 0,-1-4 0,1 5 0,3-2 0,0 0 0,-3 1 1,5-4-1,-4-1 2,0 4-2,4 0 0,-5-2 3,5 2-3,-6 0 0,5-1 0,0 2 0,-4-1 0,5-2 1,-4 2-1,1-5 0,-1 7 0,0-4 0,-1 1 1,0-1-1,-1 2 0,1-3 0,0 1 0,-2 0 0,1 0 0,-3 0 0,4 0 1,-7-3-2,1 3 1,1-2 0,1 1 1,-3 4-1,1-6-1,-1 3 1,-2-1 0,2 0 0,-2-1-2,0 2 3,0-2 2,0 0 1,0 2 1,-2 2-2,0-2 2,-7 2-1,3 0-1,-1-1 2,-7 4-2,2-5 0,3 2-1,-7-1 0,6 0 2,-2-2 2,-4 1-3,-1 0 0,1-1-2,-1 1 2,-2-4-2,5 2 2,-1-2-2,-3 0 3,3 0 2,-1 0-3,-1 0 1,3 0 1,0-4-1,-1 1-1,8 1-5,-2-2 2,7 0 0,1 1 0,-1-1-9,2 4-10,0 0-31,7 0-43,7 0-76,1 4-42,4-4-147</inkml:trace>
        </inkml:traceGroup>
      </inkml:traceGroup>
      <inkml:traceGroup>
        <inkml:annotationXML>
          <emma:emma xmlns:emma="http://www.w3.org/2003/04/emma" version="1.0">
            <emma:interpretation id="{A4D9BEFA-B45E-49F1-AD4B-DBB09B45456E}" emma:medium="tactile" emma:mode="ink">
              <msink:context xmlns:msink="http://schemas.microsoft.com/ink/2010/main" type="line" rotatedBoundingBox="18726,8573 19834,7986 20232,8739 19124,9326"/>
            </emma:interpretation>
          </emma:emma>
        </inkml:annotationXML>
        <inkml:traceGroup>
          <inkml:annotationXML>
            <emma:emma xmlns:emma="http://www.w3.org/2003/04/emma" version="1.0">
              <emma:interpretation id="{90DF80E0-DF33-4388-8791-5DA3956D50E8}" emma:medium="tactile" emma:mode="ink">
                <msink:context xmlns:msink="http://schemas.microsoft.com/ink/2010/main" type="inkWord" rotatedBoundingBox="18726,8573 19834,7986 20232,8739 19124,9326"/>
              </emma:interpretation>
              <emma:one-of disjunction-type="recognition" id="oneOf1">
                <emma:interpretation id="interp5" emma:lang="tr-TR" emma:confidence="0">
                  <emma:literal>m,</emma:literal>
                </emma:interpretation>
                <emma:interpretation id="interp6" emma:lang="tr-TR" emma:confidence="0">
                  <emma:literal>m.</emma:literal>
                </emma:interpretation>
                <emma:interpretation id="interp7" emma:lang="tr-TR" emma:confidence="0">
                  <emma:literal>Hey</emma:literal>
                </emma:interpretation>
                <emma:interpretation id="interp8" emma:lang="tr-TR" emma:confidence="0">
                  <emma:literal>My,</emma:literal>
                </emma:interpretation>
                <emma:interpretation id="interp9" emma:lang="tr-TR" emma:confidence="0">
                  <emma:literal>l Ay</emma:literal>
                </emma:interpretation>
              </emma:one-of>
            </emma:emma>
          </inkml:annotationXML>
          <inkml:trace contextRef="#ctx0" brushRef="#br0" timeOffset="21988.3869">13519 201 173,'0'-6'0,"0"2"128,0 0-53,2 0-14,-2 1-19,1-1-11,1 0 4,-2 4-3,2 0 2,-2 0-4,0 0-4,0 0-3,0 0-1,0 0 1,1 0 1,5 0 1,-1 0 4,-2 4-6,6 2-2,-2 1-4,2 3-6,1 3 3,-5 0-2,4 4-1,3-7 3,-2 12-5,-1-6 1,1 6-1,1 0-6,3 1 5,-1-4-4,-2 5 0,3 0-1,-1 2 0,1-2-3,-2 0 0,2-1 3,-3-3 0,-1 2-4,-3-6 2,2 0-1,-6-4 1,1 0 1,-1-1-3,-3-3 1,0-1 3,0-1-3,0-2 0,0 0-2,2-4-7,-2 0-2,0 0-5,0 1-3,0-1-8,-4 0-5,-1-1-22,2-13-52,-4 1-66,3-12-73,4 1-42</inkml:trace>
          <inkml:trace contextRef="#ctx0" brushRef="#br0" timeOffset="22582.0389">14002 109 125,'0'-5'0,"0"3"130,0 1-67,0-4-5,0 3-20,0 0-23,0-2-3,0 1 6,0 0 5,-2-2 7,2 5 4,-2 0 6,2 0 0,0 0-10,0 0-4,0 3-6,-3 7 10,-4 4 9,0 2-7,0-2-5,-2 5-5,1-4-4,-1 4 0,-1 0-2,1 0-1,0 0-1,6 4-1,-7-3 2,1 5-2,-2-1-3,3 1-3,-3-2-2,5-3 0,-3 3-4,2 0 3,2-3-2,-4-3 0,6-1-1,-1-4 2,2 1-2,1 0 3,1-5-5,0 2 1,0 0 0,0 0 0,-4-2 0,3 0 0,1-3 0,0-1 0,0-4 0,0 2 0,0-1 0,0-1 0,0 0-14,0 0 4,0 0-7,0 0-1,0 0-14,0 2-2,0-2-14,0 0-25,-4 0-31,2 0-15,-3 0 14,2 0 30,-3 0-11,0 6-13,-1-2-41</inkml:trace>
          <inkml:trace contextRef="#ctx0" brushRef="#br0" timeOffset="24100.9635">13958 136 62,'-1'0'0,"-1"0"63,2 0-44,0 0-4,0 0-4,0 0 0,0 0 3,0 0 7,2 0 34,-2 0-5,5-2-4,-3 0-2,1 2-3,4 0-1,-7 0-10,5 0-7,0 0-6,4 0 2,-6 0-3,8 0 2,1 0 0,0 0 5,2 0-7,0-2 3,0 2 2,1 0-5,4 0 4,-3 0-6,-2 0-5,3 0 2,-3 0-5,3 0 3,0 0-3,1 0-2,1 0 3,0-1 0,0-1-1,0 0 4,0 0-2,0 2 4,-5-1-5,1-3 2,1 3-3,-4 1 1,-3 0 0,1 0-1,-3 0-2,2 0-1,-1 0-2,-1 0-1,4-3 0,-3 3 5,-1 0-6,0-2 1,-2 2 0,1 0 0,-1 0 0,0 0 0,2 0 1,0 0-1,0 0 8,1 2-4,-1 2 1,-3-2 0,3 1-3,-4-1 1,-1 0 3,3 1 2,-3-1-2,3 0 1,-3 2-2,1 0-4,1 1 1,-1-4-1,-1 1 0,3-2 0,-3 2 1,1-2-1,1 1 0,1 1-1,-3-2 0,-2 2 1,3-2-1,-3 2 1,0-2 0,0 2-2,0-2 0,0 0-1,0 0 2,0 2 0,0 1-3,0 1-2,0 2 6,0 0-2,0-3 2,0 1 2,0-2-5,0 0-22,0-2-24,0 0-34,2 0-76,-1-8-119</inkml:trace>
          <inkml:trace contextRef="#ctx0" brushRef="#br0" timeOffset="23240.7876">14111 344 495,'-4'5'0,"3"3"98,-3 3-62,1 3 3,-6-2 8,5 4-7,-2-2-15,2-2-12,1 2-3,-3 1 3,1-2 10,2 0 5,-2-1 3,1 0-3,-1-2-7,1 1-10,1-2-5,0 1-1,1 1-2,-2-8-1,4 3-1,-3-2 1,3-2-2,0-2 0,0 0 3,0 0 0,-2 0 0,2 0 1,0 0-2,0-2 0,0-2 1,0-2-6,5-10-3,-1-1-6,4-4 1,3-1 0,-1 3-3,1-2 4,-1 0 0,2 3 5,-1 2 2,-1 2-2,0-2-3,6 3 0,-1-2-4,3 2-2,-1-2 7,-3 4-1,0-1 3,-2 2 3,5 2-3,-5-3 4,4 2 0,-11 5 1,4 0 0,-2 3 2,-2 1-3,2 0 1,-2 0 7,-5 2 4,3 6 4,3 3-5,-3 2 0,4 1 1,-7 4-1,2-1 1,-1 2 3,1-1-4,-2 2 2,4-4-4,-4 6 2,1-6-3,-1 5 1,0-2 1,2-2-1,0 5-1,3-5 3,-5 2-5,3-1 0,1 2-1,-2-3 0,-2 2-3,0-4 2,0-2-2,0-3 1,0-3-1,0 1-1,0-3 0,0-1 0,0-1-26,0-1 4,-4-2-4,-1 0-4,-2 0-21,-2 0-18,1 0-80,-4-2-50,1-7-84</inkml:trace>
          <inkml:trace contextRef="#ctx0" brushRef="#br0" timeOffset="25244.3128">14128-24 34,'-3'2'0,"3"-2"53,-2 0-44,-2 4-7,4-4-1,-1 1 0,1-1-2,0 0-1,0 0-3,0 0-1,0 0-1,0 0 11,0 0 23,1 0-6,3 0-5,-2 0-5,-2 0 5,0 0 5,0 0 1,0 0 23,1 0-5,1 0-1,-2 0-3,0 0-11,0 0-7,0 0-1,0 0 1,0 0 2,0 0-7,0 0-2,2 0 6,-2 0 2,3 0-3,2 0-1,1 0 1,1 0 1,-2 0-1,3 0-4,-1 0 1,2 0-1,-4 0-1,2 0-2,2 0 4,-2 0-1,-2 0 2,2 0-3,-6 0 3,6 0-5,-1 0-2,1 0 0,-1 0-4,3 0 2,-2 0 4,7 0-3,-4-1 1,2-3 4,4 2 2,-6 1-2,1 1-3,4 0-1,-4 0-1,-1 0 3,4 0-3,-2 0 0,0 0-2,-2 0-1,-1-2 1,0 2 2,1 0-4,-1 0 1,-1-2 1,-1 0 0,4 2-1,-8-2 0,4 2 1,-2 0 2,1 0-1,2 0-1,3 0 0,-4 0 1,3 0-1,-3 0 0,1 0-3,3 0 1,-2 0 0,-1 0-1,6 0-1,-9 0 0,6-2 2,1 0-1,0-2 0,-2 2 2,4 0-2,0 0 1,-5-2-2,1 4 0,-1-2 0,1 0 2,0 2-2,1-6 0,-4 4 0,1 2 4,-4 0-2,1 0-1,4 0 0,-6 0 1,-1 0 0,0 0 1,-1 0 0,3 0-2,-1 0 0,1 0 0,-1 0 1,-3 0-1,2 0 0,1 0-1,-1 0 0,-2 0 2,2 0-1,-2 0 0,0 0-1,0 0 0,0 0-2,0 0-2,0 0-17,0 0-18,0 5-30,-2 2-66,-7 1-96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3:26.4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A228299-F4E0-48D1-87EE-886562E6CD5F}" emma:medium="tactile" emma:mode="ink">
          <msink:context xmlns:msink="http://schemas.microsoft.com/ink/2010/main" type="inkDrawing" rotatedBoundingBox="17391,11167 23159,11019 23233,13879 17465,14028" hotPoints="0,0 22978,13591 17601,14162" semanticType="enclosure" shapeName="RightTriangle">
            <msink:sourceLink direction="with" ref="{761747FB-32D1-494A-AFE1-B3F8F2EC4527}"/>
            <msink:sourceLink direction="with" ref="{DE48709D-6D6F-413F-BA30-83CF5B7B7903}"/>
            <msink:sourceLink direction="with" ref="{7C1B6251-56F1-453B-819C-F65F9C12CD84}"/>
            <msink:sourceLink direction="with" ref="{86F13801-E890-4E0B-A053-DD682710D6E1}"/>
            <msink:sourceLink direction="with" ref="{6B734049-A336-4832-B0B8-91EC071424C6}"/>
          </msink:context>
        </emma:interpretation>
      </emma:emma>
    </inkml:annotationXML>
    <inkml:trace contextRef="#ctx0" brushRef="#br0">109-30 34,'-2'-3'22,"0"3"-12,0-3-2,2 3-1,0 0-2,0-1 0,-1 1-1,-3-2 0,4 2 5,0 0-2,0-2 9,0 2 0,0 0 3,0-2-2,0 0-5,0 0-7,0 0-4,0 2-1,0 0 0,-5-2 115,5 2-93,-2-4-11,2 1 1,0 3 3,0 0 5,0 0-3,0-1 1,0 1 2,0-2-2,0 0 2,0 2 0,0-3-1,0 3-9,0 0-3,0 0-1,0-1 2,0 1-3,0 0 1,0 0-2,0 0-2,0 0 0,0 0-2,0 0 0,0 0 0,0 0-3,0 0 2,0 0-2,0 0 1,5 0 1,1 0 2,-1 0 1,-2-2 1,6 0-1,-2 2 3,-2-2-3,5 2 1,-3 0-1,0-4 0,2 4-2,-4-4 0,6 0 3,-6 2-1,0 0-1,2 0 0,2 0 0,-4 2 0,5 0 0,-1 0-1,-2 0 0,0-3 1,3 3-1,-1 0 1,-1 0-1,3 0 1,-3 0-1,3 0 0,-4 0 0,1 0 0,-1-2 0,2-2 3,-2 4 0,1-1-1,3 1-1,-1 0 2,2-2-2,-3 2 2,1 0-2,1 0-1,-1 0 0,0-2 1,1 0-1,-2 2 0,-3-4 2,1 4-2,0-2 2,4 0-3,-3 0 2,3-2 0,-3 2 0,3 2 1,-3-3 0,3 3-2,-3-2 0,1 2 2,0 0-2,-2 0 0,0 0 1,0-2-1,-2 2 0,2 0 0,-2-2 1,3 0-1,-1 2 0,2-2 3,-2 2-2,2-2-2,3-3 1,-2 3 0,1-2 4,1 2-2,0 0-2,0-1 0,0 1 1,4-4-1,-6-2 0,2 5 0,-2-1 0,4 1 0,-3-1 0,1-4 1,2 3-1,-1-2 0,1 1 2,2 0-3,-2 0 2,0-1 0,-1 2-2,1-1 2,2 0-1,-2-4 0,0 2 0,3 2 0,0-3 2,-1-4-4,3 4 4,-5 1-2,1-2 0,2 3-2,-3 0 2,4-1 0,-1-4 0,-1 7 3,1-4-2,-3-1-1,1 2 0,1 0 0,-2 0-1,-2-1 1,-2 1 0,1-1 2,-3 1-2,3 0 0,1 1 0,0-1 1,0-1 5,-3 1-2,1-1 0,-1-3-1,1 5-1,0-2 0,1-3-2,1 2 0,-3 2 2,4-4-2,-1 0 0,2 2 3,0-4-3,0 2 0,-4 0 0,3 4 1,-5-3-1,4-4 0,-3 6 3,3-7-2,-2 3 3,1 0-3,3-1 1,-4 2 0,2-2-1,2 5-1,-7-4 0,7 1 0,-9 2 0,4-3 0,1 2 0,-3-2 0,3 1 2,-1-2-1,0-2-2,1 0 2,-1-1 2,-1 2 0,3 0 2,-4-3-1,1 6-1,-3-6 0,1 6 1,-1-4-2,0 1 0,-2 0-1,4 0 0,2 0-1,0 2 0,-1-4 2,-4 4-2,3-1 0,-2 1 0,4-2 1,-4 1-2,3-4 1,-2 3 0,-1-6 2,3 4-3,-2 1 1,1-6 0,0 6 0,-4-4 1,4 0 2,-4 5-5,4-2 2,-2-4 0,1 4 0,2-6 1,1 4-2,0-2 0,-4-1 1,3 0 1,-1 1-1,-1 4 0,-1 0 0,2 2 0,-4 0 0,4-1 0,2 0 0,-6 4-1,4-6 0,-3 6 1,3-4 0,-4 0 0,2 3 1,2-2-1,-3 0 0,1 0-1,0 0 1,2 1 0,-5 0 0,5-2 0,-2 1 0,2-2 1,1 4-1,1-2-1,-4 0 1,2 0 0,0-3 0,-2 2 0,4 1 0,-2-2 0,1 2 0,1-6 0,-4 8-3,4-3 5,-2 0-3,1 2 2,1-1-2,-4-2 2,2 6 0,2-3-1,0 0 1,-1-3-1,-1 0 1,2 0-1,-4 4 0,2-6 1,2 6-1,-4-4 0,2 5-1,0-2 2,-1 0-2,5-1-1,-4 3 4,1-5-2,1 7 0,1-5 0,-3 3 0,2-1 2,0 0 2,1-1-4,-1 2 0,-4 0 0,7-3 0,-7 6 0,6-5 0,1 2-1,0-2 1,2 1 0,0-1 1,-2 0-1,3 2-1,-4 0 1,2 2 0,0 2-2,-3-4 1,2 7 2,-3-2-1,1 1-1,-1 2 2,1 0-2,-6 1 0,4 3 0,-1-2 0,2 2 1,1 0 0,-3-2-2,5 2 1,-3 0-1,3 0 2,-3 0 0,1 2-2,-1 0 1,1 3 1,4-1 0,-7 0 0,5 0-1,-3-2 1,1 3 0,-3-1 0,3 1-1,-3 0 1,2 2-2,1-3 2,-1 0 0,0 0 2,-1 2-2,3 2 0,-1 0 0,0 0 1,3-1-2,-5 2 2,6-1-2,-4 1 2,3 2-1,2-4 0,-5 1 0,1 0 2,-1 2-2,-1-3 0,1 6 5,2-1-2,2-2 2,-3 2-2,-1 0 1,2 1-2,-3-4 0,1 3 2,-1 1-1,3-2-1,-5 7 1,3-6-2,-1 1 1,-2 0 0,1-1 1,-1 1-1,2 1 1,-2 0 1,3-2-1,-3 3 1,0-4-2,2 2 0,-2 3 1,-2-2-1,4 0 1,-2 0 1,-1 2-1,1-1-1,2 2 1,-2 0 0,-2 2 3,0-4 0,2 2-2,-3 0 2,1-2-3,0 2 1,2-1-1,-4-3-1,4 5-1,-1-6 0,-1 4-1,-2-4 0,2 4 4,-3 0-4,3 0 0,-3 2 6,-2 0-2,4-2 0,-3 0 0,4 2-2,-1-2 0,1-1-3,-5 1 1,2-2 0,1 1 2,3-2-2,-3-1 1,2 4-1,-5-6 1,0 4-1,2-3 0,0 0 1,3 1-1,-3 1 0,4-4 1,0 4-1,-3-4 0,6 4 1,-6-5-2,-3 4 1,2 0 0,0-2 0,1 2 1,1 3-1,-1-2 0,-1 2 0,1-3 0,-3 4 0,4-2 0,-1 1 0,4 2 0,-2 1 1,-3-2-1,3 0 0,2 1 0,-3-3 0,-1 2 0,4 0 0,2 2 0,-4-4 0,5 2-1,-5 0 1,2-1 0,2 0 0,-4 2 0,4-4 0,-1 4 0,1-1 0,0 0 0,-2 1 0,3-4 0,-3 1 0,3 0 0,-1-2 0,1 3 0,-3-2 0,0 2 0,2-1 0,-4-1 0,6-2 0,-5 5 1,5-5-1,-3 0 0,3 3 0,-1-4-2,1 4 2,-3-1 0,6-4 0,-7 4 0,5-5-1,-1 1 0,-3 4 0,1-7 1,1 0 0,-1 4 0,3-3 0,0 0 1,-5 1-1,5 2 0,-3-5 1,3 2-1,-3 1 0,3 4 0,-4-5 1,4 0-1,-5 5 0,2-5 0,-2 4 0,3-3 0,1 2 0,3-5 0,-2-1-2,2 2 2,-4 0 0,5 0 0,-2-2 0,2 0 0,-1 2 1,2 0-1,-4-2 0,2 2 0,1-4 0,-4 2 1,1 0-1,3 0 0,-1 4 0,2-4 0,1 0 1,-1 1-1,3-3 0,0 1 0,-2 1 1,2 2-1,0 0-1,0-2 1,-2 1 0,1-3 0,1-1 1,1 2-1,-1-3 0,-1 2 0,3-1 0,-4 0 0,4 4 0,-1-3 1,3-2-1,-1 0-1,-3 2 1,0 0 0,0 0 1,-3 0-1,-2 0 0,1 1 0,1-1 0,1 2 0,-5-2 0,4 1 1,1 0-1,-3 0 0,2 1-1,-4-2 1,2 2 2,3-3-3,-1 1 1,-1 0 0,-1 2 0,5 0 0,-3 2 0,1-4 1,0-1-1,-1 3 2,1-1-2,-3-1 0,0 0 0,1-2 2,1 0-1,-4 2-1,2 0 0,0 0 0,-2 0 1,-2-2-1,4 0 0,-5 0 1,6 0-1,-1 0 0,0 0 0,0 0 1,0 0-2,-2 0 1,-4 0 0,3 0 0,-2 0 2,1 0-2,-1 0-1,4-2 1,-2 2 0,3 0 1,-1-2 0,3 0-2,-7 0 2,5 2-3,-6 0 2,4 0 0,-1 0 1,-3 0-1,4 0-1,-5 0 1,6 0 1,-5 0-1,3 0 0,-5 0 1,7 0-2,-6 0 1,5 0 0,-5 4 0,-2-4 0,5 4 0,-3-2 0,2 2 0,-2-2 1,-2 0-1,2 1 0,0-2 0,-4 3 0,6-3 0,-2-1 0,-4 0 0,4 2 0,-3-2 0,1 0 0,-2 1 0,4-1 0,-3 2 0,1-2 0,0 2 0,2 0 0,0 0 1,-5 0-1,3 0-2,2 0 3,0-2 0,1 2-1,-3-2 0,4 0 0,0 0 0,-2 2-1,5-2 1,-5 3 1,1-3-1,-2 0 0,0 1-1,3-1 1,-4 2 0,6 0 0,-6-1 1,0 1-1,5 2 0,-3-2 0,4-1 0,-3 1 0,3-2 0,-3 0 0,-2 0 0,2 2 0,-3 0 1,-1-2-2,-1 0 0,1 0 2,-4 0-1,0 0 0,0 2-5,0 0-17,0 2-20,0 2-40,-7 1-17,-3 8-12,-3-5-48,-4 1-91</inkml:trace>
    <inkml:trace contextRef="#ctx0" brushRef="#br0" timeOffset="-11746.4732">6 303 53,'0'-2'0,"0"1"22,-1 1-18,-1-2 0,0 0 0,2 0-2,-3-1 4,3 3 6,0 0 1,0-2 8,0 2 5,0 0-8,0 0-7,0 0-1,0 0-3,0 0 1,0 0-2,0-2 4,0 2-2,0 0-2,0 0-2,0 0-8,0 0 8,0 0 75,0 0-36,0 0-28,0-1-9,0-2-4,0 3-1,0 0 1,0 0 2,0 0 5,0 0 2,0 0 1,0 0 1,0 0 2,0 0 0,0 0-1,0 0-4,0 0-4,0 0-1,0 0 0,0 0 2,0 0-2,0 0 4,0 0-2,0 0 2,0 0 0,0 0-2,0 0 4,0 0 2,0 0-1,0 0-2,0 0-1,0 0-2,3 0-2,-3 0 0,2 0 2,0 0-1,1 0 6,2 0-2,-1 0 1,5 0-2,-3 0-2,1 0-1,2 0-1,-2 0 0,3 0-1,-3 0 0,5 0 0,-3 0 1,3 0 1,-1 0 1,-1-2-1,5 0 1,-1 2 3,0-2 0,0 0-2,0 2 1,-2-2-4,4 2 0,-4 0 1,0-4-2,2 2-1,-2 0 1,3 1-2,1 1 2,-2 0 0,1-2 0,1 1 0,-1-1 0,1-1 0,-2-2 0,3 2-1,0-4 1,-1 5-1,1 0 0,1 0 0,-4 2-2,3-2 0,-5 0 0,-2 1 1,2 1-1,1-3-2,0 3 2,0-3 0,2 2-1,-1 1 1,2 0-1,1 0 0,0 0 2,-1 0-3,1 0 2,0-4 2,-1 0-4,-1 0 2,1 3 0,0-2 2,-1 3-3,1-4 0,-1 4 4,1-1-4,1 1 0,-1 0 2,3 0 0,-7 0-3,4-2 1,-3 0 0,3 2 0,-2 0 2,0 0-3,1 0 2,1 0-1,-1 0 0,-3-2 0,4-1 0,0-1 0,1 0 0,0 0 0,1 4 1,1-3-1,-4 2 0,1 1 0,1-4-1,-3 4 1,3-1 2,-1 1-3,-2 0 2,-1-2-1,0 0 0,4 2 0,-5-2 0,5 2 1,-1 0-1,-1 0 0,1 0-1,-2 0 1,5 0 1,-2-2-1,4 0 0,-2-2 0,4 1 0,-4 1 3,0 0-3,-4-1 0,2 2 0,3-1 0,-1 0 0,-2 1 0,-2-1 2,4 0-2,-3 2 0,0 0 2,3 0-3,-2 0 2,2 0-2,-5 0 1,3-2 0,0 2 2,-1-2-2,0 2 0,1-2-1,0 0 1,2 2 1,-1-2-1,1 0 0,0 2 2,1-4-1,-2 0-1,1 1 0,-5 1 0,3-1 0,0 1 0,-1 0 0,1 0 2,0 2-2,1 0 0,-1 0 0,0 0 1,4 0-1,-2 0 2,-2 0-2,2-2 0,0 0 1,1 0-1,0 0 1,3-2-1,-4 2 2,3 0-2,-3 0 0,0 0 4,2 2-1,-4-1 0,3 1-2,-3-2 3,0 2-5,2 0 1,4 0 0,-4 0 2,1 0-2,-1-1 0,2 1 0,3-2 1,-4 2 0,0 0-1,1-2 0,-4 2 0,4 0 0,-2 0 2,-2 0-2,3 0 3,-1 0-5,0 0 4,0 0 1,0 0-4,1 0 2,-1 0-1,1 0 0,-1 0 1,1 0-1,-1 0 2,-1 0-2,1 0 0,-2 0 0,0 0 1,2 0-1,-1 0 0,-1 0 0,0 0 2,-1 0-2,1 0 0,2 0 0,-2 0 2,1 0-3,-1 0 0,0 0 1,1 0 2,-1 0-2,-1 0 0,-3 0 1,3 0 0,0 0-1,-1 0 0,4 0 0,-3 0 1,3 0 0,-2 0 0,2 0 2,-3 0-3,1 0 0,2 0 0,2 0 0,1 0 5,-3 0-7,0 2 3,4 0-1,-6-2 0,2 0 2,2 0-2,-2 0 0,0 0 0,0 1 0,0 1 0,0-1 0,0 1 5,-3 0-5,6 0 0,-3 0 2,0 2-1,4-4 0,-1 2-2,-1-2 2,2 0 2,-1 0-4,-1 0 2,1 0 0,3 0-1,-5 0 3,-1 0 0,-1 0-1,1 0 1,-4 0-1,1 0 1,3 0-3,-2 0 0,1 0 2,-1 0-2,4 0 0,-4 0 2,0 0-3,2 0 2,0 0-2,-1-2 3,1-2-2,-5 2-1,1 0 2,2 0 1,2 2-2,0 0 0,1 0 1,-3 0-1,0 0 2,0 0-3,1 0 1,-3 0 0,-3 0 0,4 0 0,0 0 1,-3 0-1,0 0 0,4 0 3,-2 0-3,4-2 0,1 1-3,-5 1 4,1-2 2,-4 1-3,2-1 0,-1 0-1,0 0 1,-1 2 0,0 0 0,-2-2 0,2 2-2,-1 0 2,-3-2 2,3 2-4,-3 0 2,-1 0 0,7-2 3,-2 2-4,-1 0 2,2 0-1,-2 0 0,1 0 0,0 0-1,0 0 1,-1 0 0,-4-2 0,3 0 0,-3 2 1,5-2-2,-3 2 2,4 0 0,-4 0-2,1 0 0,1 0 2,-6 0-1,2 0 0,2 0-1,-2 0 1,-1-2 2,5 2-2,-4 0 0,1 0 0,-1 0 2,4 0-1,-4 0-1,-4 0 0,6 0 0,-2 0 0,0-2 1,5 0-2,-5 0 2,5 2-1,-2-1 0,-3 1 2,0-2 0,3 1-2,-3 1 0,0 0 0,0-3 1,-5 1-1,3 1 0,4 0 2,-6-2-2,6-2 0,-1 2 1,-2 1-1,4-2 0,-5 4 0,2-2 0,2 1 0,-2-1 0,3-1 0,-5 2 0,1-1 2,0 0-2,-2 2 0,-1-1 1,3-2-1,2 3 2,-3 0-2,2-2 0,0 2 0,-2-1 0,2 0 0,4 1 0,-4-3 0,1 3 0,-2-2 0,-1 2 0,0 0 0,-2 0 0,3 0 1,-6 0-1,1 0 0,1 0 0,0 0 0,-1 0 0,-1 0 0,0 0 0,0 0 0,6 0 0,-5 0 0,-1 0 0,0 0 0,0 0 0,0 0 0,0 0-9,-1 0-18,-10 0-15,-4 0-50,-10 6-75,-9 3-142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3:31.1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DCC47A4-E55D-430F-93D0-9AD58A1EEF59}" emma:medium="tactile" emma:mode="ink">
          <msink:context xmlns:msink="http://schemas.microsoft.com/ink/2010/main" type="inkDrawing" rotatedBoundingBox="18276,11585 18491,14448 18350,14459 18136,11596" semanticType="verticalRange" shapeName="Other"/>
        </emma:interpretation>
      </emma:emma>
    </inkml:annotationXML>
    <inkml:trace contextRef="#ctx0" brushRef="#br0">12-2173 17,'-2'0'31,"0"-1"-4,0 1 4,2-2-16,0 2-4,-1 0-11,1 0 0,0 0 0,0 0 25,0 0 13,0 0-13,0 0-13,0 0-7,0 0-2,0 0 2,0 0 5,0 0 8,-2 0-3,0 0 7,-1 0 0,-3 0-3,3 2-7,0 2-4,-2 1 2,4 3 2,-6 0 1,3-3 1,1 1-4,1 0 0,2 3-2,-2 0-5,1-1-1,1 3 1,0 0 0,0 1 1,0 3 3,0-2-2,0 4 0,0-1-1,0 2 7,0 0-1,0 2-5,0 1 4,0-3-4,0 2 1,0 2-1,1-4-1,1 4 1,-2 0-2,2 1 4,-2-2-3,3 2 1,-3-3-2,0 2 1,0 0 0,0-2-2,0-1 0,0 2 1,0-2 0,-5 1 0,2-2 0,-1 0-1,-1 4 4,-2-6-4,4 3-1,-3-3 0,5-2 2,1 0-2,0-2-1,0 2 0,0 0 5,0 0-4,0 3-1,0 0 0,0 2 5,3 1-2,-3 0-2,4 0 4,-4 1-4,0 1 1,3-6-2,-3-1 0,2-2 0,-1-1 1,-1-2 0,2 4-2,-2-2 2,4-4-1,-1 8 0,1-5 0,-3 0 2,1 4-2,3-3 0,0 1 0,1 2 0,-1 0 0,-3 0 0,0 3 1,0-2-1,-1 5 1,1-2-1,2-2 0,-4-1 2,1-2-2,1 1 0,-2-1 0,5 2 0,-3-1 1,2 4 0,1 0-1,-2-6 0,4 4 1,-2-2-1,-1 3 0,-1-2 0,2 4 1,-1-2-1,3-1 0,-4 4 0,1-1 0,-3-3 0,-1 4 0,0-4 0,0 0 3,0-2-3,0 0 0,0-1 7,0-1-3,0 0-1,0 0 4,0-1-2,0 1 0,0-1 1,0 4-4,0-3 0,0 2-1,0-2 1,0 3-2,0-3 0,4-2 0,-2 5 2,3-6-2,-5 4 0,0-3 0,2 2 0,-1-2 0,1-1 0,0-1 0,-1 1 0,1-3 1,0 7-1,-2-2 1,0-4-1,0 4 0,2-2 0,-2 0 0,0 4-1,1-5 3,-1 6 0,0-3-2,4-1 0,-4 4 0,0-4 0,0 3 0,0-3 0,0-2 0,0 3 2,1-4-3,-1 4 2,0-2-2,0-1 2,0 2-1,0 2 0,0-5 0,0 4 0,1-3 0,1 2 0,0 3 0,-1-6 0,1 10 0,-2-6 0,0-2 0,2 4 0,0-7 0,-1 1 0,3 1 0,-4-1 0,2 1 1,-2 3-1,1-5-1,3 2 1,-4 3 0,2-2 0,-2-2 0,0 4 0,3 0 0,-3-4 0,2 2 1,-2-2-1,0 0 0,0 4 0,1-4 0,3 1-1,-2 3 1,-2-4 0,3-3 1,-3 3-1,0 0 0,0 1 0,0-2 0,0 0 0,2 0 0,-2-2-1,2 1 1,-2-4 0,0 3 0,1-3 0,-1 0 0,2 3 0,-2-3 0,0 2 0,0-2-1,0 1 2,0 0-1,0-1 0,0 3 0,0 3 0,2-2 0,-2 1 0,0-1 0,0-1 0,0 3 0,0-4 1,0 0-2,0-1 1,0 1 1,0-2-2,0-2 2,0 5-2,1-2 2,-1 2-1,0-3 0,0 4 0,0-2 0,0 2 0,0 0 0,0-2 0,0 1 0,0 0 0,0-3 0,0-1 0,0 2 0,0-3 0,0 2 0,0 3 0,0 1 0,0 0 1,0 1-2,0-3 2,-1 1-1,1 4 0,0-6 0,-2 2 0,2 2 0,0-3 0,0 0 0,0 2 0,0-4-1,0 2 2,0 0-1,0 0 0,0-1 0,0-1 0,0-1 0,0 1 0,0 0 0,0 0 0,0 0 0,0 0-1,0 0 2,0 0-2,0 0 2,0 0-2,0-2 2,0 2-1,0-2 0,0 0 0,0 0 0,0 0-1,0 0 1,0 0-9,0 0-3,0 0-8,0 0-19,0 0-31,-2 0-28,-1-4-103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4:46.73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04C080D-C6A9-4C5B-B2E7-B5689BE9C631}" emma:medium="tactile" emma:mode="ink">
          <msink:context xmlns:msink="http://schemas.microsoft.com/ink/2010/main" type="writingRegion" rotatedBoundingBox="21732,11836 24875,11062 25302,12797 22159,13571"/>
        </emma:interpretation>
      </emma:emma>
    </inkml:annotationXML>
    <inkml:traceGroup>
      <inkml:annotationXML>
        <emma:emma xmlns:emma="http://www.w3.org/2003/04/emma" version="1.0">
          <emma:interpretation id="{5A9294EC-B0F2-4EB3-8B65-7D570CBF0AA4}" emma:medium="tactile" emma:mode="ink">
            <msink:context xmlns:msink="http://schemas.microsoft.com/ink/2010/main" type="paragraph" rotatedBoundingBox="21862,11803 24875,11062 25021,11656 22009,12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E4D01D-0A08-4223-BA12-CB8DD2FC8E03}" emma:medium="tactile" emma:mode="ink">
              <msink:context xmlns:msink="http://schemas.microsoft.com/ink/2010/main" type="line" rotatedBoundingBox="21862,11803 24875,11062 25021,11656 22009,12398"/>
            </emma:interpretation>
          </emma:emma>
        </inkml:annotationXML>
        <inkml:traceGroup>
          <inkml:annotationXML>
            <emma:emma xmlns:emma="http://www.w3.org/2003/04/emma" version="1.0">
              <emma:interpretation id="{829DEBF1-CD54-49BD-A006-464E9C9769DF}" emma:medium="tactile" emma:mode="ink">
                <msink:context xmlns:msink="http://schemas.microsoft.com/ink/2010/main" type="inkWord" rotatedBoundingBox="21862,11803 22557,11632 22703,12227 22009,12398"/>
              </emma:interpretation>
              <emma:one-of disjunction-type="recognition" id="oneOf0">
                <emma:interpretation id="interp0" emma:lang="tr-TR" emma:confidence="0">
                  <emma:literal>Az</emma:literal>
                </emma:interpretation>
                <emma:interpretation id="interp1" emma:lang="tr-TR" emma:confidence="0">
                  <emma:literal>A</emma:literal>
                </emma:interpretation>
                <emma:interpretation id="interp2" emma:lang="tr-TR" emma:confidence="0">
                  <emma:literal>AZ</emma:literal>
                </emma:interpretation>
                <emma:interpretation id="interp3" emma:lang="tr-TR" emma:confidence="0">
                  <emma:literal>AÇ</emma:literal>
                </emma:interpretation>
                <emma:interpretation id="interp4" emma:lang="tr-TR" emma:confidence="0">
                  <emma:literal>AT</emma:literal>
                </emma:interpretation>
              </emma:one-of>
            </emma:emma>
          </inkml:annotationXML>
          <inkml:trace contextRef="#ctx0" brushRef="#br0">329-2218 84,'0'0'0,"0"0"31,0 0-15,0 0 2,0 0-5,0 0 0,0 0 8,2 0-15,1 0 4,1 3-2,-3-2-12,-1 1 8,0 0 121,0 0-104,0 2-6,0-2 6,0 4 5,0 2 4,0 2-3,0 2-4,-1 1 0,-5 4-7,3 0-1,-1-1 0,1 4-4,0-3 1,-1 1-2,1-2-3,1 3-4,-2-2 1,4 0 1,-3-2-2,1 0 5,-3-2 0,0-1 1,1-2 0,4 2-2,-3 0-3,-1-2 0,-1-2-2,2 2-2,-1-3 0,4-1 2,-3-3 0,1-3-1,0 0 2,2 0-1,0 0 1,0 0-2,-3 0-2,3 0-6,-2-3-7,2-7-7,0-3-3,0-1 8,0-5 0,0-3-1,2 0-4,1-5 2,1-4-2,-4-5 5,2 1-7,-1-2-5,-1 3 4,2 2 10,0 1 11,1 7 3,2 2 0,-1 1 3,-1 4-2,3-3-2,2 7 2,-3-4-1,1 1 0,2 7-1,-1 1 1,0-2 0,0 7 17,0-1 3,-2 1 0,-1 3 2,-1 0-6,1 0-4,-1 0 0,2 0 2,0 5 3,1 4 4,-6 1 8,5 3 7,-2 3 0,2 2-9,-3-1-14,2 4-6,-3-3 0,4 2 0,2 0-3,-1-3 2,-1-2-2,2 2-1,0-2 0,0 4 0,1-2-1,-1 0-1,4-2 0,-6 2 0,0-3 0,2 0 1,-2 1-1,-2-4-1,3-1 0,1 0 0,-6-3 0,3 0 0,-2-3 0,-1 2 1,1-2-1,-2 1 0,0-2-24,0 2-3,0-1-7,0 0 6,0 1-13,-2 4-8,-3-1-14,0 0-24,-4-2-46,4-1-25</inkml:trace>
          <inkml:trace contextRef="#ctx0" brushRef="#br0" timeOffset="354.2796">322-2086 260,'0'0'0,"0"0"113,0 0-95,0-3 1,0 1 8,0 2 4,0-2 4,0 2-3,0 0-7,3 0-6,1 0 7,6-2 4,1 1-8,3 1-4,-6-2-5,4 0-5,4 2-5,-6-4-1,2 4-1,4-1 1,-4 1-1,-3-2-1,3-2 0,-5 4-24,-4 0-20,8 0-15,-8 0-29,2 1-56,2 5-62</inkml:trace>
          <inkml:trace contextRef="#ctx0" brushRef="#br0" timeOffset="1018.8856">736-2142 78,'0'-3'0,"1"-3"69,-1 3-25,0-3 1,2 2 5,-2-2 5,4 0 0,-3 1-15,1 2 0,1-3-6,3 4-9,-6-2-8,1 0-4,5 4-3,-6-4-3,3 2-3,6 0-2,-4-2-2,0 4 0,4-2 2,-2 2-2,-2 0 5,3 0-4,-2 0 0,4 0 1,-5 0-2,2 0 0,0 0 2,-3 2-1,-1 2 2,-1 2 6,1 0 8,1 6 0,-1-4 1,-3 4 2,0 3 4,0-2-12,0 4-5,0-3-5,-5 2 1,1 0-2,1-2 1,0 0-1,-1 2 2,-1-2-2,0-1 1,1-4-2,2 1 0,-1 0 2,0-1-1,-1 0-1,4 2 0,0-3 2,-2 0-2,2-4 0,0 1 0,0-2 1,0-1-1,0 2 0,2 0-2,2-4 2,2 0 0,0 1 0,-1 2 0,4-3 4,-4 0-4,5 0 3,-1 0-3,3 0 4,-3-3-3,4 2-1,-2-7 0,-1 5-3,2-2-4,-5-1-15,-2 2-31,2 1-23,-2 0-36,-3-3-92</inkml:trace>
        </inkml:traceGroup>
        <inkml:traceGroup>
          <inkml:annotationXML>
            <emma:emma xmlns:emma="http://www.w3.org/2003/04/emma" version="1.0">
              <emma:interpretation id="{EA489E22-114E-4FCD-A3CE-573578800166}" emma:medium="tactile" emma:mode="ink">
                <msink:context xmlns:msink="http://schemas.microsoft.com/ink/2010/main" type="inkWord" rotatedBoundingBox="22813,11706 23052,11647 23115,11905 22876,11964"/>
              </emma:interpretation>
              <emma:one-of disjunction-type="recognition" id="oneOf1">
                <emma:interpretation id="interp5" emma:lang="tr-TR" emma:confidence="0">
                  <emma:literal>=</emma:literal>
                </emma:interpretation>
                <emma:interpretation id="interp6" emma:lang="tr-TR" emma:confidence="0">
                  <emma:literal>:</emma:literal>
                </emma:interpretation>
                <emma:interpretation id="interp7" emma:lang="tr-TR" emma:confidence="0">
                  <emma:literal>E</emma:literal>
                </emma:interpretation>
                <emma:interpretation id="interp8" emma:lang="tr-TR" emma:confidence="0">
                  <emma:literal>F</emma:literal>
                </emma:interpretation>
                <emma:interpretation id="interp9" emma:lang="tr-TR" emma:confidence="0">
                  <emma:literal>T</emma:literal>
                </emma:interpretation>
              </emma:one-of>
            </emma:emma>
          </inkml:annotationXML>
          <inkml:trace contextRef="#ctx0" brushRef="#br0" timeOffset="1905.7624">1101-2375 185,'0'0'0,"0"0"94,0 0-48,0 0-7,0-2-2,0 0 0,0 0-4,1-1-19,1 2-3,3-3 5,2 1 5,-1-4-2,0 3 4,3-4 0,-2 2 4,7-1-4,-2-1-1,-2 3-3,6-3-5,0-1-2,-4 4-1,1-2-6,1-2-2,-5 3 0,5 1-3,-4-1 0,-1 4 4,-1 0-5,-4 1 1,-1 1 0,1 0-13,-2 0-23,-1 0-7,1 0-13,-2 1-12,0 7-18,0 1-14,0 4-19,-5 2-11</inkml:trace>
          <inkml:trace contextRef="#ctx0" brushRef="#br0" timeOffset="2137.5105">1163-2192 133,'0'0'0,"0"0"65,0 0-39,0 0 16,0 0 22,0 0-6,7 0-7,0 0-6,-2-2-10,7 0 1,-1-2-4,2 0-1,1-2-5,4 0-5,-3-2-9,-1 2-5,2 0-7,-1 2 0,1 0 1,-2 2-1,-2 2-76,2 0-40,-1 0-86,-6 0-89</inkml:trace>
        </inkml:traceGroup>
        <inkml:traceGroup>
          <inkml:annotationXML>
            <emma:emma xmlns:emma="http://www.w3.org/2003/04/emma" version="1.0">
              <emma:interpretation id="{79D3085E-CF55-4C09-A0C9-AABB5756E1AB}" emma:medium="tactile" emma:mode="ink">
                <msink:context xmlns:msink="http://schemas.microsoft.com/ink/2010/main" type="inkWord" rotatedBoundingBox="23237,11495 24882,11090 25010,11611 23365,12016"/>
              </emma:interpretation>
              <emma:one-of disjunction-type="recognition" id="oneOf2">
                <emma:interpretation id="interp10" emma:lang="tr-TR" emma:confidence="0">
                  <emma:literal>0,0006</emma:literal>
                </emma:interpretation>
                <emma:interpretation id="interp11" emma:lang="tr-TR" emma:confidence="0">
                  <emma:literal>0,00006</emma:literal>
                </emma:interpretation>
                <emma:interpretation id="interp12" emma:lang="tr-TR" emma:confidence="0">
                  <emma:literal>0,006</emma:literal>
                </emma:interpretation>
                <emma:interpretation id="interp13" emma:lang="tr-TR" emma:confidence="0">
                  <emma:literal>0,06</emma:literal>
                </emma:interpretation>
                <emma:interpretation id="interp14" emma:lang="tr-TR" emma:confidence="0">
                  <emma:literal>0,00606</emma:literal>
                </emma:interpretation>
              </emma:one-of>
            </emma:emma>
          </inkml:annotationXML>
          <inkml:trace contextRef="#ctx0" brushRef="#br0" timeOffset="3077.7877">1589-2554 224,'-7'-2'0,"5"-1"117,0 3-76,2 0-7,-1 0-11,-3 5-4,1 4 5,-4 2 2,5 2 3,0 3-6,2-3-7,0 2-4,0 0 0,0 0 0,4-2 2,3 2 1,-4-1 0,1-1-1,1 0 3,2-3 1,0 0-7,-2-2-3,2 2-2,-2-1 0,-2 1-2,1-4 0,3 5-2,-4-8-1,1 1 0,-2-2-1,1-2 0,2 0 0,-1 0 7,1 0 2,-2-6-3,8-3-1,-4-1-1,3-4-1,-3-5 0,3 0-3,-1 0 0,-6-2 4,6-1-2,-2 1-3,-5 0 2,5 2-2,-6-1-4,1 2 0,-2 1 0,0 4 0,0 0 2,-2 2 0,1 1 1,-8 1 1,5 1 0,-2 3-1,-3-3 1,2 3 1,-5 1 0,3 0 15,-3 2-13,-2 2-2,4 0 0,-6 0 4,2 0-2,6 0 1,-4 0-3,7 2 0,-6 2 1,8 0-1,-3-1-3,5 5-7,-4-3-20,1 1-7,4 4 5,0 3-5,0-2-2,2 4-3,6 2-6,-2 4-17,4-1-23,-1-2-40,-4 0-16</inkml:trace>
          <inkml:trace contextRef="#ctx0" brushRef="#br0" timeOffset="3425.6252">1957-2322 379,'0'0'0,"0"0"75,2 1-71,0 1-4,1 0 0,1 4 0,-4 0 17,2-3-3,-1 5 3,3-4-1,-3 2 0,3-1 1,-4 1 1,0 1-3,3-3-4,-3 0-4,2 3-4,0 0-1,-2-1-2,2-2 0,-2 0 0,0-4-28,0 0-10,0 6-18,0-6-21,0 4-30,-4-2-49</inkml:trace>
          <inkml:trace contextRef="#ctx0" brushRef="#br0" timeOffset="4080.274">2065-2562 264,'1'0'0,"-1"0"54,0 0-44,4 2 23,-4 4 15,0 3 2,0 1-5,0-1-7,0 1-11,3 1-6,-1-2 1,3 1-2,0-3 0,-1 0 0,-1 1-6,6-2 0,-2 3 0,-4-3-2,4 0-3,-1-3 0,-3 1-2,6 0-1,-4 1-3,0-5 1,-3 2 0,3-2 3,-2 0 1,1 0 4,-1 0-6,-1 0-1,5-2 1,-2-5-1,2 0-1,-3-5-1,2 1-2,-4-3 2,0 2-2,0 0 0,-2-5 0,0 6-1,0 0 0,0-2 0,-4 2-2,1 2-2,-4-2-4,2 6 0,-2-3-1,0 3 2,2-1 2,-1 2-2,-1-2 2,2 2-3,-2 4 8,0-2 0,1 2 0,0 0-1,-2 0 1,2 0 0,0 0 0,-3 0 0,2 0 4,-2 0-3,4 0 1,-2 4-3,0-2 1,4 0 0,-2 2-5,3 0 3,-2 2-1,1 1-3,1 1-3,1-3 2,1 4-14,0 3-13,0-4-9,0 2-5,6-2-5,5-2-8,-1-3-5,1 2-21,4-5 3,1 2-1,-1-2-21</inkml:trace>
          <inkml:trace contextRef="#ctx0" brushRef="#br0" timeOffset="4597.3395">2411-2689 246,'0'-1'0,"0"1"103,0 0-67,0 0 1,0 5 13,-5 3 7,-1 5-8,1-4-8,2 3-2,1 1-4,-1 0-8,3-3-9,0 3-7,0-3-4,0 1-2,0-2 0,0 1 3,1 1 1,3-2-2,-2 1-2,4-4-2,-2-1 0,-1 4 0,1-2-2,-2-4-1,1 2 0,2-2 0,-1-1 0,-3-1 0,3-1 1,-1 0-1,4-1 6,-2-4-4,1-3 0,4-4-2,-3-1 0,3 1 0,-3-5 0,-2 1-5,4 1 3,-5-1-3,-1-1-3,-1 1 1,3 2 1,-2 0 0,-3-2-3,0 4-3,0 0 5,0 2 0,0 2 1,-7 1 2,4 2 2,-4 0-1,-3 4 1,3-1-1,-4 0 6,1 2-6,0 0 1,-1 0 3,-3 0-2,1 4 2,0 0-2,1-1 2,5-2-2,-1 6 0,4-2 1,1 0-15,1-2-24,-3 3-15,5-2-7,0 1-1,0 0-2,0 1 4,7 0-11,0-2 1,-2-2-31,5 3-21</inkml:trace>
          <inkml:trace contextRef="#ctx0" brushRef="#br0" timeOffset="5129.3746">2615-2687 321,'0'4'0,"2"-2"88,-2 4-86,0 0 5,0 4 13,0-2 3,0 4 6,0-4-4,0 3-7,3 0-3,1 0 3,3-1 4,-4-1-1,1-1-4,-1 1-3,4-1-1,0 1-4,-2 1-2,2-5-4,0 1-1,-4-3 1,4 2 0,-2-3-2,-1-1-1,-1 1 0,1-2 4,3 0-3,-4 0-1,1 0 0,4 0 2,-2-2-2,-1-1 0,3-5 0,1 0 0,0-3 0,-2-2 0,-2-2 0,-2-2-12,4-2 6,-3 0-1,1-2-3,-3 1 0,3 2 2,-5 2 1,0 2-4,0 0 1,0 3 2,0-1 5,-5 2 2,3 5-3,-2 0 1,-1 2-1,-5 3 7,5 0-2,-8 0 0,5 0-1,-3 0 0,5 3 0,-7 4 3,5 1 0,-4 6-2,1-5-1,3-2 0,2 3 0,5-2 1,-3-1-1,-1-4 0,3 4-1,1 0 1,1-1 0,0 0-12,0 0-3,0 2-6,0 0-4,3 0-13,4 2-7,0-1-13,0-4-26,3 1-5,-3-2-24</inkml:trace>
          <inkml:trace contextRef="#ctx0" brushRef="#br0" timeOffset="5800.1579">3153-3059 71,'-3'1'0,"-2"1"39,1 0 5,-5 4 6,3-4-3,-5 7 17,1 1-1,-2 0-11,3 4-4,-1-2-4,1 4-6,-1 0-8,3 2-3,-4-1-4,3 0-2,-1 2 2,4-1-6,0 0-2,-4 0-1,7 0-2,-1 0-2,-1 2 0,4-2-4,0 5 0,0-5-4,0 4 1,0-4-1,0 3-1,5-4-1,-1 4 0,5-8 1,-2 2-1,-1-2 0,1-2 1,0 1-1,4-2 3,-3-2-3,4 0 0,2-2-2,-3 0 2,4-4 0,-1-2-1,-4 0 0,4 0 2,-2-5 0,-1 0 1,1-4-2,-2-2 0,2 3 3,-5-5-3,2 3 0,-4 3 5,-3-6-3,0 3 2,-2 2 0,1-5 0,-1 0-2,0 1-1,-1 1-1,-5-2 0,0 3 0,-3 4 0,0 2-5,-5 0 7,-1 3 1,-1 1-5,1 0-2,-3 0-9,-1 5-17,2 7-20,-2 0-10,0 2-12,0 0 3,2 0-15,-1 2-60,4-2-66</inkml:trace>
        </inkml:traceGroup>
      </inkml:traceGroup>
    </inkml:traceGroup>
    <inkml:traceGroup>
      <inkml:annotationXML>
        <emma:emma xmlns:emma="http://www.w3.org/2003/04/emma" version="1.0">
          <emma:interpretation id="{F128FDA6-B23C-4BE7-BBDB-B7E2D801ECE3}" emma:medium="tactile" emma:mode="ink">
            <msink:context xmlns:msink="http://schemas.microsoft.com/ink/2010/main" type="paragraph" rotatedBoundingBox="21999,13511 22274,12473 22641,12570 22366,136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1747FB-32D1-494A-AFE1-B3F8F2EC4527}" emma:medium="tactile" emma:mode="ink">
              <msink:context xmlns:msink="http://schemas.microsoft.com/ink/2010/main" type="line" rotatedBoundingBox="21999,13511 22274,12473 22641,12570 22366,13608">
                <msink:destinationLink direction="with" ref="{FA228299-F4E0-48D1-87EE-886562E6CD5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59E88DF-65AA-4891-A815-4A73668A253F}" emma:medium="tactile" emma:mode="ink">
                <msink:context xmlns:msink="http://schemas.microsoft.com/ink/2010/main" type="inkWord" rotatedBoundingBox="21999,13511 22274,12473 22641,12570 22366,13608"/>
              </emma:interpretation>
              <emma:one-of disjunction-type="recognition" id="oneOf3">
                <emma:interpretation id="interp15" emma:lang="tr-TR" emma:confidence="0">
                  <emma:literal>~</emma:literal>
                </emma:interpretation>
                <emma:interpretation id="interp16" emma:lang="tr-TR" emma:confidence="0">
                  <emma:literal>m</emma:literal>
                </emma:interpretation>
                <emma:interpretation id="interp17" emma:lang="tr-TR" emma:confidence="0">
                  <emma:literal>)</emma:literal>
                </emma:interpretation>
                <emma:interpretation id="interp18" emma:lang="tr-TR" emma:confidence="0">
                  <emma:literal>,</emma:literal>
                </emma:interpretation>
                <emma:interpretation id="interp19" emma:lang="tr-TR" emma:confidence="0">
                  <emma:literal>.</emma:literal>
                </emma:interpretation>
              </emma:one-of>
            </emma:emma>
          </inkml:annotationXML>
          <inkml:trace contextRef="#ctx0" brushRef="#br0" timeOffset="-35393.6818">466-586 89,'-4'-4'0,"2"-1"7,2 0-12,-1 0 8,1 3 0,-2-2-1,0 1 0,0-3 9,2 1 0,0 0 13,0-1 0,0 4-5,0-4-1,0 0 12,-1-1-3,-4 2-1,1 1-4,1 1 13,1 1-2,-2-1-12,-1 1 2,2-4 5,-1 0-2,1 4-7,-6-4-1,4 4-1,2-1 2,-1-5 1,4-3-10,-2 2-3,2-7-1,0 2-2,0-6 2,2 4-1,3-6 1,0-2-3,4 2 2,-2-3-3,2 1 3,-2 0 2,0-4-5,1 4 7,-3 0 2,4-3 0,0 5-5,1-4-3,0-1-2,4 2 0,-3 1 0,-1 1-1,2 1 0,-3-1 2,5 2-3,-6 0 0,3 4 2,-3-4 0,5 3 0,-7 1-2,7-2 0,-5 6 2,3-2-1,-4 3 0,1 2 0,-3-4 0,-5 4 0,2 4 1,0-3-2,1 2 2,-1-1-1,-2 1 0,0 0 1,0-1-1,0 4 2,0-1-2,-5-3 0,1-2 0,-1 4-2,-3 1 0,2-2 2,-1 1 0,-5 0-2,5-1 2,-1 5-1,3-3 0,-4 1 2,0-2 1,2 4-2,-3-4 9,5 4-7,-2 0 1,2 0-2,1-2 0,2 3 1,-1 1-1,1-3-2,-1 1 2,-1 0 1,1 2 0,1-4 4,-1 4-1,1-2-1,2 0 2,0 2-1,0 0-5,0-2 0,0 2 0,2-2-7,3 2 1,7 0 8,-3-4-2,6 2 0,-1 0 0,-4-1 0,4 3 2,0 0-2,-2-1 0,2 1 0,0-5 0,-5 4 0,4 0 0,0 1 0,-3 0 0,2 0 0,-3 2-3,3 4 3,-5-1 0,1 1-3,-1 4 3,-3-1-3,6 0 2,-6 1 2,-3 2 1,3-4 1,3 4-1,-4 1 2,1-4-2,-1 7-1,1-5 0,2 4 0,0 0 0,-3 1 0,4 0-2,-2 0-17,0-6-33,4 6-35,-5-5-27,1-4-75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4:05.22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B1643E9-3FCF-4A52-91B5-3B35E91EE5FA}" emma:medium="tactile" emma:mode="ink">
          <msink:context xmlns:msink="http://schemas.microsoft.com/ink/2010/main" type="writingRegion" rotatedBoundingBox="14550,13556 24381,13700 24311,18484 14479,18339"/>
        </emma:interpretation>
      </emma:emma>
    </inkml:annotationXML>
    <inkml:traceGroup>
      <inkml:annotationXML>
        <emma:emma xmlns:emma="http://www.w3.org/2003/04/emma" version="1.0">
          <emma:interpretation id="{44A14FFE-9B1E-46DE-AA13-46487DE4E7F4}" emma:medium="tactile" emma:mode="ink">
            <msink:context xmlns:msink="http://schemas.microsoft.com/ink/2010/main" type="paragraph" rotatedBoundingBox="17439,13609 18318,13578 18330,13930 17452,139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E48709D-6D6F-413F-BA30-83CF5B7B7903}" emma:medium="tactile" emma:mode="ink">
              <msink:context xmlns:msink="http://schemas.microsoft.com/ink/2010/main" type="line" rotatedBoundingBox="17439,13609 18318,13578 18330,13930 17452,13961">
                <msink:destinationLink direction="with" ref="{FA228299-F4E0-48D1-87EE-886562E6CD5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23F6BD2-05D7-43BE-96BF-D78F39B05E55}" emma:medium="tactile" emma:mode="ink">
                <msink:context xmlns:msink="http://schemas.microsoft.com/ink/2010/main" type="inkWord" rotatedBoundingBox="17439,13609 18318,13578 18330,13930 17452,13961"/>
              </emma:interpretation>
              <emma:one-of disjunction-type="recognition" id="oneOf0">
                <emma:interpretation id="interp0" emma:lang="tr-TR" emma:confidence="0">
                  <emma:literal>kalın</emma:literal>
                </emma:interpretation>
                <emma:interpretation id="interp1" emma:lang="tr-TR" emma:confidence="0">
                  <emma:literal>kılın</emma:literal>
                </emma:interpretation>
                <emma:interpretation id="interp2" emma:lang="tr-TR" emma:confidence="0">
                  <emma:literal>kıllın</emma:literal>
                </emma:interpretation>
                <emma:interpretation id="interp3" emma:lang="tr-TR" emma:confidence="0">
                  <emma:literal>kınlın</emma:literal>
                </emma:interpretation>
                <emma:interpretation id="interp4" emma:lang="tr-TR" emma:confidence="0">
                  <emma:literal>kısılın</emma:literal>
                </emma:interpretation>
              </emma:one-of>
            </emma:emma>
          </inkml:annotationXML>
          <inkml:trace contextRef="#ctx0" brushRef="#br0">-332-97 87,'0'0'0,"0"6"54,-2 0-56,-5 4 4,-1-5 134,-1-1-93,0 9-13,-1-4-1,1-1-4,3 3 3,-3-1-11,4 2 2,-4-3-6,2 0-1,2 0 1,-2 3-2,2-3 1,3 2-5,-1 1-5,-1-3 2,1-2-3,-4 5 0,2-4-1,3-3 0,-3 3 0,5 1 1,-2-3-1,2-3 0,0 1 0,0-3-13,0-1-12,0 3-17,0-3-19,5 0-1,-1 0 34,1 0-27,5-8-19,-1-1-22</inkml:trace>
          <inkml:trace contextRef="#ctx0" brushRef="#br0" timeOffset="-599.9584">-540-123 69,'-1'4'29,"-4"4"-3,1-1-8,-3 1-22,0 3 8,-1-3 156,-1-5-128,-1 3-7,6 1 0,-3 1-5,-2 4 5,3-2-11,-7 4 4,5 1-1,-3 0 0,-1 4-1,0-3 1,0 2-1,2-2-2,-2 0-3,1-5-1,1 4 1,1-4-1,2 1-3,0 1 0,-3-6-5,5 6 0,1-8-2,1 0 0,1-2 0,0-1 0,2 0 0,0-2-13,0 0-14,0 0-30,0 0 6,6 0 14,-1-7 11,5-2-25,4-3-23,-2-3-17,4 0 4,-3 0 5</inkml:trace>
          <inkml:trace contextRef="#ctx0" brushRef="#br0" timeOffset="-309.3864">-515-83 69,'0'0'0,"0"2"44,0 5-20,0 0-11,0 1-21,-4 0 16,1-1 131,-2-1-106,1 3-6,1-1 1,-4 5-2,0 2 0,2-2-1,-4 7-2,2-6-6,0 4-4,-2-2-2,3-2-4,2-3-1,1 0-3,1-5 1,-2-1-1,4 0-1,-1 0-1,-5 1-1,6-3 0,0-2 0,-1 4 2,1-3-3,0 0-14,0-2-8,0 0-13,0 0-26,0 0-12,0 0-3,5 0 48,0 0-8,2-6-17,0-1-15,2-1 0</inkml:trace>
          <inkml:trace contextRef="#ctx0" brushRef="#br0" timeOffset="-949.1202">-604-147 12,'0'0'22,"0"0"-6,0 0-5,0-2-14,0 0 6,0 2 2,-1 0 0,1 0-1,-2 0 0,2 0 5,0 0-5,0 0 5,0-2 0,0 0-5,0 0-6,0 0 2,0 2 0,0 0 9,0-2-7,-4 2-2,4 0 0,0 0 0,0 0 11,-1 0-7,1 0-4,-2 0 0,0 0 0,2 0 7,-1 0-6,-1 0 7,2 0-5,0 0 1,-4 0-2,3 0 1,-3 2 2,2-2 3,2 2-5,0-2 3,0 0-6,-1 0 0,1 0 4,-2 0-2,0 0-1,2 0 3,0 0 1,0 0 1,0 0 0,-3 0 1,-1 0-5,3 0 1,-5 0-2,6 2 4,-3-2 2,1 2 5,2-2 0,-3 0 2,3 0 7,0 0-3,-4 0-6,4 0 1,0 0 0,0 0-1,0 0-1,0 0-1,0 0-2,0 0-5,0 0-1,0 0-2,0 0 0,0 2 2,0 4 1,0-2 3,0-1-2,-1 1 2,-3-4 1,2 9 0,-1-3 0,-1 0 1,-1 0 2,-2-3 5,2 8 0,-2 3-1,-1-5-1,1 6 1,-7-1-2,0-2-2,5 2-4,-1-1 1,0 1-3,1-8-1,4 2-2,-1 2 1,3-4-2,-2 0 0,3-4 0,-1 4 3,-1-2-5,1-4 2,1 4 0,0 0 0,2-2-3,0 2 0,0-3 3,0 3 0,0 1-17,0 1 2,0 0 6,0-2-12,0 0 6,4-3-5,-1 3-8,1-3-3,1-1-6,2 0 31,-2 0-8,2 0 0,2 0-15,-3-5-3,5 0-3,1-3-6,0 0-3,2-1-7,-4-2-34</inkml:trace>
          <inkml:trace contextRef="#ctx0" brushRef="#br0" timeOffset="310.1516">-232-119 62,'0'0'0,"0"0"41,0 8-21,0-1 6,0-2-34,-1 1 16,-3 2 183,-3-2-158,4-1-8,-1 2-4,-1 5 2,0 2 0,2 4 1,-6 2-4,5-2-6,-1-1-1,-2-1-1,4 4-8,-2-6 2,-2 2-3,2-4 2,1 2-3,1-4-2,1 1 0,2-5 2,0-3-2,0 1 0,0-4 0,0 0-12,0 0-18,3 0-7,1 0 31,-1-6-3,8 1-14,-4-5-27,0 3-15,3-8-14,-1 2-9,-1-5-17</inkml:trace>
          <inkml:trace contextRef="#ctx0" brushRef="#br0" timeOffset="590.781">-98-151 27,'0'0'0,"0"4"61,0 5-24,0 0-21,0 7-17,0-7 2,-7-1 205,0 7-168,2-5-10,-2 0-5,2 4-1,1-5-2,1 6-4,-1-4-5,1 3 1,-2-1 1,3-2-1,-3 5-4,3-4-1,-2 2-5,1-3 2,3-2-3,-2-1 1,1-2 1,-1-3-3,0 1 0,-1 0 3,3-2-4,0-2 0,0 0-11,5 0-29,-3 0 1,4-2 34,3-6-21,0-1-23,1-7-30,-1 2-5,-2-4-7,5 4 1</inkml:trace>
          <inkml:trace contextRef="#ctx0" brushRef="#br0" timeOffset="1119.2881">-31-93 66,'0'0'42,"0"4"-9,0 2 1,0 0-6,-1 0 1,-3-1 11,2 6-4,1-1-1,1-3-9,-6 5-1,3-3-3,-1 2-1,3 1-5,-1-2-2,0 0-4,2 4-2,-1-8 0,1 4 2,-6-2-1,6-4-1,0 0-1,0-4-2,0 0 0,0 2-6,0-2-5,0 0 10,0 0-5,0 0 0,0 0 2,6-2-2,-5-6 0,10-6 1,-1 2-27,0-8 0,4 8-11,-3-8-9,-3 5 6,3 0 16,-6 0 11,5 3 6,-5-2 7,1 3 1,-3 6 0,1 2 2,1 2-2,-5 1 0,1 0 0,-1 0 23,0 0 1,0 0 1,0-2 1,0 2 2,0 0 4,0 0 0,0 0-4,0 0 3,0 0-3,0 0-9,0 0-9,0 0-9,0 0-2,0 0-7,0 0 3,0 0 5,0 3 0,0 4 4,0 3-4,0 2 0,0-3 2,0 7 8,0 3 4,0-2 1,0 3-2,0-2 1,0 1-3,0-4-5,0 2 2,0-4-6,-1 1 1,-3-3 0,3-2-1,-1 1 2,0-5-3,0-2-1,2 0 0,-1-3 4,1 0-7,0 0-24,0 0-27,0 0-34,0-8-73,0-3-104</inkml:trace>
        </inkml:traceGroup>
      </inkml:traceGroup>
    </inkml:traceGroup>
    <inkml:traceGroup>
      <inkml:annotationXML>
        <emma:emma xmlns:emma="http://www.w3.org/2003/04/emma" version="1.0">
          <emma:interpretation id="{9AE34E1D-27CB-492B-B1DE-B031AF175791}" emma:medium="tactile" emma:mode="ink">
            <msink:context xmlns:msink="http://schemas.microsoft.com/ink/2010/main" type="paragraph" rotatedBoundingBox="17548,14451 22830,14235 22857,14914 17576,151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1567EE3-484F-4BCC-8366-B7638C640BB7}" emma:medium="tactile" emma:mode="ink">
              <msink:context xmlns:msink="http://schemas.microsoft.com/ink/2010/main" type="line" rotatedBoundingBox="17548,14451 22830,14235 22857,14914 17576,15130"/>
            </emma:interpretation>
          </emma:emma>
        </inkml:annotationXML>
        <inkml:traceGroup>
          <inkml:annotationXML>
            <emma:emma xmlns:emma="http://www.w3.org/2003/04/emma" version="1.0">
              <emma:interpretation id="{9E36E8EB-3085-4084-9E5D-4D1C2218C001}" emma:medium="tactile" emma:mode="ink">
                <msink:context xmlns:msink="http://schemas.microsoft.com/ink/2010/main" type="inkWord" rotatedBoundingBox="17548,14451 19545,14369 19569,14959 17572,15041"/>
              </emma:interpretation>
              <emma:one-of disjunction-type="recognition" id="oneOf1">
                <emma:interpretation id="interp5" emma:lang="tr-TR" emma:confidence="0">
                  <emma:literal>-3,25</emma:literal>
                </emma:interpretation>
                <emma:interpretation id="interp6" emma:lang="tr-TR" emma:confidence="0">
                  <emma:literal>-3.25</emma:literal>
                </emma:interpretation>
                <emma:interpretation id="interp7" emma:lang="tr-TR" emma:confidence="0">
                  <emma:literal>m 3,25</emma:literal>
                </emma:interpretation>
                <emma:interpretation id="interp8" emma:lang="tr-TR" emma:confidence="0">
                  <emma:literal>m 3.25</emma:literal>
                </emma:interpretation>
                <emma:interpretation id="interp9" emma:lang="tr-TR" emma:confidence="0">
                  <emma:literal>-5,25</emma:literal>
                </emma:interpretation>
              </emma:one-of>
            </emma:emma>
          </inkml:annotationXML>
          <inkml:trace contextRef="#ctx0" brushRef="#br1" timeOffset="-24502.902">-187 875 111,'0'-6'0,"0"-2"60,4 2-42,1-1 7,2 1-7,2-2-3,-2 0 2,3-2-4,-1 4 5,1-3-4,-1-1 1,3 1 12,-5 2-2,7-1-8,-6 2 0,1 1 0,0 1-1,-1-2 2,3 1 1,-8 4-3,4 1-4,-4 0-3,3 0-3,-5 0 5,1 4-4,2 4-2,-3-4 3,3 1 1,-1 3-1,1-2 0,-4 1-3,0-1-1,0 3-3,1 3-1,-1-4 0,0 6 4,0-2-1,0 2 3,-7-2 5,2 1-11,-2 2 0,0-4 21,2 6-13,0-4 3,2 1-4,-4-1-4,7-2 1,-2-2-4,2 2 0,0-5 0,0-2-2,0 2 0,0-3 1,3 2 2,3-2-2,-5 0 1,6 2 0,-3 0 0,4-2 0,1 2-2,0-1 4,-1-2-2,3 4-2,-6-1 4,4 1 1,-3 4-3,1-7 1,-1 4-1,-1 1 0,-2 0 0,1-1 0,-3 0 0,3 5 1,-2-4-1,-1-1 0,-1 8 0,0-7 0,0-2 0,0 2-2,-1-2 2,-3 2-10,-3-4 12,4 0-4,-8 1-2,3-1 6,-4 0 8,0 0-6,-1 1 2,1-2 3,-2 2 1,2-4 0,0-1-3,4 2-4,-5 0-1,3 0 1,1-2-4,1 0 2,4 0-2,1 0-14,-2 0-8,5-2-13,-2-3-11,2-1-6,0 4 3,0 2-24,0-2-28,5 2-5,-1 0-35</inkml:trace>
          <inkml:trace contextRef="#ctx0" brushRef="#br1" timeOffset="-24186.2389">231 1114 323,'0'0'0,"0"0"77,0 0-75,3 5 3,0-3 1,-1 2 3,0 0 9,-2 0-8,0 0 2,5 0 0,-3-1 2,-2 4-4,3-3 2,-3 2-2,2 0-7,0 0-1,-2 2-2,0 0 0,0 0-17,0 0-17,0 2-21,0-5-11,0 2-25,-2 0-2,0-1-28</inkml:trace>
          <inkml:trace contextRef="#ctx0" brushRef="#br1" timeOffset="-25374.4039">-669 1048 10,'0'0'21,"0"0"-4,-2 0-6,2 0 1,-2 0 7,2-1-3,0 1-5,0 0 1,0 0 0,-2 0-1,1 0-1,-3 0-7,3 0-1,-3 0-3,2 0 2,-1 0 4,1 0 37,-1 0 11,1 0-11,0 0-13,0 0-5,2 0-4,0 0 1,0 0 1,0 0-3,0 0-4,0 0-4,0 0-4,0 0-2,0 0 4,0 0-1,2 0-5,2 0-1,1 0 5,0 0 13,5 0-1,-3 0 2,0 0-4,4 0 0,-4 1-5,5 1 2,-2 1 1,0 0-1,3-3-2,-1 1-1,5-1 2,-1 0-2,1 0 1,-2 0-3,3 0 0,-4 0-2,-2-1 0,2-3 0,-2-1 0,3-2-2,-4 1-3,-3 1-1,1 2 2,-2 3-5,-2-3 4,0 3-4,-1 0 1,-4 0-21,0 0-10,0 0-3,0 4-3,0 8-8,0-4-8,0 1-13,0 4-32,0-2-34,0-4-38</inkml:trace>
          <inkml:trace contextRef="#ctx0" brushRef="#br1" timeOffset="-23600.0189">431 889 123,'9'-9'0,"0"2"63,-2-3-26,1 2-10,1 2-3,-1 0 0,3 0 1,-2-2 6,1 0-3,-3 4 2,0 1-3,0-1-4,1 3 5,1-1-12,1-1-2,-1 3-2,1-3 0,-3 3 0,-1 0-5,0 0 1,1 0 2,-1 3-1,-1 2 2,-4 0 3,3 4-3,-1 3 1,-3 2-4,0 2-1,0 3 1,0-2-2,0 2 0,0-2 2,0 2 3,-5-3 1,2-3-2,-2 3 1,1-3-3,-1 2-6,1 3 3,1-6 1,-2 6-4,1-8-1,-3 4-2,4-5 2,3 0 2,-2-1-4,2-2 0,0 0 1,0-1 0,0 0 1,2 1-1,1-4 4,4 0-4,-5 0 0,3 0-2,-1-2 2,4 2 0,-2-2 0,2 0 2,6-4-1,-4-2-1,4-2 0,2 2-7,-2-2-2,1 0-3,-1-3-1,0 5-2,-2-3-7,4 1-2,-4 2-5,-4 3-7,3 1-2,-4 2-20,-4-2-19,4 2-19,-3 0 3,1 0-15</inkml:trace>
          <inkml:trace contextRef="#ctx0" brushRef="#br1" timeOffset="-23198.8949">904 853 240,'-5'0'0,"5"2"59,0 2-36,-2-2-17,0 4 2,-1 0 14,1-1 10,2 3-3,0-3-7,0-1-6,2 2 11,5 0 0,3 3-4,0 0-7,2-1 2,4-2 0,1 1-8,-1-1-4,3 0 6,0-4 3,-3 3-3,1-2-5,0 3 8,-3-3-2,0 0 3,-4 1-5,2 0-4,-3 2-3,-6 1-3,3 2 0,-6-1-1,0 0 0,0 2 6,0 1-9,-7-2 3,2 4 0,-8 0 0,3 0 7,-2 2-5,-4 0 2,3 1-5,-3-5-21,4 4-9,1-5-5,-1-2-14,5 0 7,-1-6-17,1 0-14,-2-2-27,1 0-51</inkml:trace>
          <inkml:trace contextRef="#ctx0" brushRef="#br1" timeOffset="-23020.3977">999 748 477,'9'-11'0,"4"0"61,3 1-44,7-3 0,-4 2 0,0-3-7,3 2 0,-1 0-8,1 0-2,-1 6 0,2-4-2,-1 5-18,-1-4-28,-2 7-76,-7-1-107</inkml:trace>
        </inkml:traceGroup>
        <inkml:traceGroup>
          <inkml:annotationXML>
            <emma:emma xmlns:emma="http://www.w3.org/2003/04/emma" version="1.0">
              <emma:interpretation id="{B845E424-6CB4-4862-BBFD-33379EDA48ED}" emma:medium="tactile" emma:mode="ink">
                <msink:context xmlns:msink="http://schemas.microsoft.com/ink/2010/main" type="inkWord" rotatedBoundingBox="20966,14383 22832,14307 22857,14914 20991,14991"/>
              </emma:interpretation>
              <emma:one-of disjunction-type="recognition" id="oneOf2">
                <emma:interpretation id="interp10" emma:lang="tr-TR" emma:confidence="0">
                  <emma:literal>+3,25</emma:literal>
                </emma:interpretation>
                <emma:interpretation id="interp11" emma:lang="tr-TR" emma:confidence="0">
                  <emma:literal>+3-25</emma:literal>
                </emma:interpretation>
                <emma:interpretation id="interp12" emma:lang="tr-TR" emma:confidence="0">
                  <emma:literal>+3125</emma:literal>
                </emma:interpretation>
                <emma:interpretation id="interp13" emma:lang="tr-TR" emma:confidence="0">
                  <emma:literal>-13.25</emma:literal>
                </emma:interpretation>
                <emma:interpretation id="interp14" emma:lang="tr-TR" emma:confidence="0">
                  <emma:literal>-13,25</emma:literal>
                </emma:interpretation>
              </emma:one-of>
            </emma:emma>
          </inkml:annotationXML>
          <inkml:trace contextRef="#ctx0" brushRef="#br1" timeOffset="-15514.6635">3699 1015 433,'0'0'0,"0"0"95,0 3-91,0-1-5,1 1 2,1 1 5,3-2 0,-3 2-1,0-1 2,1 0 1,-3-2 5,0 3-1,2 0-4,0 1-3,-1 1-3,-1 0-1,2-1-1,0 2 0,-2-6-56,0 6 5,0-5-30,0 2-36,0-2-12</inkml:trace>
          <inkml:trace contextRef="#ctx0" brushRef="#br1" timeOffset="-14912.7945">3806 793 254,'3'-14'0,"3"4"28,1-1-11,0-3 8,1 1-9,3 2-2,-3-6 4,3 8 8,1-5 2,-2 1 11,4 4 4,0-1-8,-6 1-8,6 3-5,-7 2-2,5 4-8,-7-3-6,8 3 2,-10 0 1,2 0-1,4 3-2,-6 4 2,1-1 3,-2 4 1,1 2 2,-3 2-2,0 0-1,0 2-6,0 2 5,-5-3-4,-2 5 0,-2-2 1,2 0 1,-1-1-3,-3 0-6,-1-1 2,5 0 6,-1-1 7,1 0-8,0-3 0,-2 5-2,4-6-4,1 3 0,-1-1 2,5-5-2,0 1 0,0-4 0,0 1 0,5-2 0,-3-2 0,3 0 0,-1 0 0,4 1 0,-2 0 4,-1-1-3,4 1-2,-3-2 2,8-1-2,-7 0 2,7 0 0,2 0-1,-4-6 0,7 0 0,-2 0 4,0-2-4,1 0 0,-3-3-10,1 4-5,-4-1-13,-2-3-27,-4 3-11,0 4-12,-2-1-8,-1 3-26,-1-2-40,2 0-46</inkml:trace>
          <inkml:trace contextRef="#ctx0" brushRef="#br1" timeOffset="-14495.976">4251 696 83,'-4'-4'0,"3"4"40,-5 0-31,-2 0 16,3 7 6,-1 0 0,3 1 11,-4 2 12,4-5-2,-1 3-10,2 3-5,1 0-2,-5 1 0,5-1-6,-1-2-9,2 1-6,0-1-7,0 0-2,0 1 0,10 0-2,-1-2 3,3-2-4,2 2 7,0-4 3,1 0 0,3 0 4,1-4-6,-2 0-5,-1 2 2,-1-2-1,-6 2-3,3-1 0,-3 1-1,-4 2 3,3-1-2,-4 1-2,-2 2 1,3 0-1,-5 1 1,0 5-3,0 1 2,0-1 7,-4 2-5,-1-1-2,2 1-2,-8-1 2,1 0 0,-2 2 1,-4 4-4,6-2-33,-7 3 2,-1-2-7,3-2-14,-4 0-18,1-7-10,1 6-47,5-7-17</inkml:trace>
          <inkml:trace contextRef="#ctx0" brushRef="#br1" timeOffset="-14295.4465">4306 637 352,'14'-8'0,"2"-3"54,1 3-44,4 1 11,-1-1-14,1 1-1,2-1-6,1 1 0,2-3 1,-4 1-1,-3 2 0,-1 5-49,-4 2-54,-6 0-63</inkml:trace>
          <inkml:trace contextRef="#ctx0" brushRef="#br1" timeOffset="-17166.3442">2716 893 39,'-2'-2'20,"2"0"6,0 0 0,0 1 0,0 1-2,0-2-1,0-2-3,0 4 0,0 0 5,0 0-3,0 0-2,2-2 6,-1 2 7,-1 0-10,4 0 4,1 0 5,-1 0 1,2 0-3,3 0-1,0 0-5,3 0 2,2 2-5,0 2 1,5-4-2,1 0-6,3 0-4,1 0-2,-1 0-3,3-4-2,-2-1 2,0-3 1,-1 0-5,-1-3 2,2 6 0,-5-4-1,0 1-3,-1-1 2,-6 5-2,0 1-17,-5 2-12,0 1-17,-7 0-11,1 0-1,-1 0-10,0 4-13,-6 0 2,-3 5 1,-5-1-32</inkml:trace>
          <inkml:trace contextRef="#ctx0" brushRef="#br1" timeOffset="-16787.2572">2859 699 84,'-3'-3'0,"3"1"89,0 0-28,0 2-4,0 0-10,0 0-17,0 2-7,0 3 19,0 8 18,2 3-5,1 4-13,-3 3-7,5 2-2,0-4-7,4 5-1,-2-4-5,2 0-4,-2-1-6,-2 0-2,2-3 0,-2 0-2,2-6 0,-2 3-2,0-3-3,-1-4 2,1 2-1,0-1-2,0-4 0,-5 1 0,2-1-10,0-4-18,-1 1-20,1 0-5,-2-2-17,0 1-7,0-1-13,-5 0-32,3 0-54</inkml:trace>
          <inkml:trace contextRef="#ctx0" brushRef="#br1" timeOffset="-15846.7549">3261 734 116,'-2'0'0,"0"-3"79,-1 0-41,3 1 2,-4-2-1,3 0-4,1 2 7,0 0-3,0-2 2,0 0-15,0-1-12,8 2-3,-1-1-1,7-2-4,-5-2 2,3-2-3,5 6 3,-3-4-5,0 2 7,0 0-4,0 0 7,-4 5 0,0-1-2,-4 2 1,2 0-8,-3 2-1,-5 5 2,4 3 2,-2 1 2,-2 2 4,0 3 2,0 0-5,-4-2 8,1 1-5,-6 2-3,2-3 3,-2 0-5,1 1-1,3-3-6,-4-4 3,4 5-2,1-4-3,1-3 2,-1 2 0,-1 0 1,3-4-2,2 0 0,-1-2-4,1 0 2,0-1-2,0 1 1,0 2-2,5-4-2,0 0 6,0 2-3,1-1 1,2-1 1,-1 2-1,0 0 4,3-2-1,-4 2 0,4 0 0,-3 2 1,3-2-1,-1 2 0,6 3 0,-6-1 1,2-1-1,-5 5 0,1 3-1,-5 1 0,0 0-1,-2-3 3,0 2 0,0-1 1,0-2-3,0-1 2,-4 1-1,-1-2-4,0-2 8,-2 0-3,-5 2 0,3-3 10,-5 1-1,1-2-3,1-1 5,-6 3 0,4-4-5,-3-2 1,1 0-1,1 2-2,1-2 0,0 0 0,-1 0-4,6 0-2,-3 0 0,7 0 1,-4-2-20,4 0-5,3-2-4,2 2-13,0-3-13,0 2-29,10-4-15,1 2 12,3 1-30,-2 0-3</inkml:trace>
        </inkml:traceGroup>
      </inkml:traceGroup>
    </inkml:traceGroup>
    <inkml:traceGroup>
      <inkml:annotationXML>
        <emma:emma xmlns:emma="http://www.w3.org/2003/04/emma" version="1.0">
          <emma:interpretation id="{EEFFA18E-3F30-47CC-BDCF-CA6A597A8DA2}" emma:medium="tactile" emma:mode="ink">
            <msink:context xmlns:msink="http://schemas.microsoft.com/ink/2010/main" type="paragraph" rotatedBoundingBox="14504,16665 24335,16810 24311,18484 14479,18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3804A4-5449-491B-A16B-5491158C27F7}" emma:medium="tactile" emma:mode="ink">
              <msink:context xmlns:msink="http://schemas.microsoft.com/ink/2010/main" type="line" rotatedBoundingBox="14504,16665 24335,16810 24326,17450 14495,17305"/>
            </emma:interpretation>
          </emma:emma>
        </inkml:annotationXML>
        <inkml:traceGroup>
          <inkml:annotationXML>
            <emma:emma xmlns:emma="http://www.w3.org/2003/04/emma" version="1.0">
              <emma:interpretation id="{54DABD8E-25E2-42A5-BBA9-A61065E751BA}" emma:medium="tactile" emma:mode="ink">
                <msink:context xmlns:msink="http://schemas.microsoft.com/ink/2010/main" type="inkWord" rotatedBoundingBox="14368,17225 14520,16703 14892,16812 14741,17333"/>
              </emma:interpretation>
              <emma:one-of disjunction-type="recognition" id="oneOf3">
                <emma:interpretation id="interp15" emma:lang="tr-TR" emma:confidence="0">
                  <emma:literal>p</emma:literal>
                </emma:interpretation>
                <emma:interpretation id="interp16" emma:lang="tr-TR" emma:confidence="0">
                  <emma:literal>P</emma:literal>
                </emma:interpretation>
                <emma:interpretation id="interp17" emma:lang="tr-TR" emma:confidence="0">
                  <emma:literal>F</emma:literal>
                </emma:interpretation>
                <emma:interpretation id="interp18" emma:lang="tr-TR" emma:confidence="0">
                  <emma:literal>f</emma:literal>
                </emma:interpretation>
                <emma:interpretation id="interp19" emma:lang="tr-TR" emma:confidence="0">
                  <emma:literal>7</emma:literal>
                </emma:interpretation>
              </emma:one-of>
            </emma:emma>
          </inkml:annotationXML>
          <inkml:trace contextRef="#ctx0" brushRef="#br0" timeOffset="52143.9305">-3761 3009 23,'0'-2'17,"0"2"7,0 0-9,0 0 2,0-2-5,0 2-5,0 0-5,0 0 2,0-2 2,0 2 1,0-2-1,1 2-1,-1 0 0,0 0-2,2 0 3,-2 0-2,0 0 0,2 0 41,-2 0 26,0 0-38,0 0-7,0 0-5,0 0 6,0 0 2,0 0-2,0 0 3,0 0-4,0 0-4,0 0 2,0 0-1,0 0-4,0 0-2,0 0-1,2 0-8,-1 2-5,1 8 7,-2 0 21,0 8 5,4 0-10,-3 10-4,1-3-6,2 1-8,-3 4 0,4-1-4,2-2 0,-1-1 1,-3 0 1,4 1 0,-4-5 3,1 0-5,-2-1-1,-1-6 1,1 1 0,0-3-3,0 2 0,-2-4 1,0 1-1,0-3 0,0-3-1,-2-1 0,0 1 0,0-2-30,1 0-3,-1 2-12,0-3-6,0 1-9,-1-1-17,-4 0-4,4 2-19,-1-5-9,-1 0-9,-4 0-24</inkml:trace>
          <inkml:trace contextRef="#ctx0" brushRef="#br0" timeOffset="52613.9903">-3761 3227 159,'0'-17'0,"3"4"33,-3-4-18,0 3 2,4 0 3,-3-1 5,5 0-2,-3 2 17,2-4 4,0 5 2,2-1-7,2-1-7,3 2-5,-1 2-6,1-2 1,0 4-6,-2 0-4,4 0 2,0 4-3,-2 1 0,0 2-4,2 1 4,-4 0 0,4 4 0,2 4-3,-4 4-2,3-4-3,1 4 0,0 2 1,-1-5 1,-3 6-5,2-4 0,-2-3 4,-3 3-4,3-1 0,-5-5 0,2 3 2,-8-1-3,1-1 1,0 1-1,-2-1-4,0-2 5,-2 2 0,-3-1 24,-4-2 7,-5 3-16,4-2-2,-6 6-7,-1-3 3,-2-4-1,0-1-3,0 0-2,0 0 1,-4 0-2,3-2-2,1 2 0,1-2 4,-2 0-6,0 0 2,3 0 0,2 2 2,1 0-2,7-2-5,3 2-12,4-2-19,0 2-13,0-2-19,2 4-20,2 2 17,9-3-3,3 3-17,-2-6-25,5 0-9</inkml:trace>
        </inkml:traceGroup>
        <inkml:traceGroup>
          <inkml:annotationXML>
            <emma:emma xmlns:emma="http://www.w3.org/2003/04/emma" version="1.0">
              <emma:interpretation id="{E9D578EF-A640-4B77-A55D-F15188D95E35}" emma:medium="tactile" emma:mode="ink">
                <msink:context xmlns:msink="http://schemas.microsoft.com/ink/2010/main" type="inkWord" rotatedBoundingBox="15073,17058 15309,16810 15545,17034 15309,17282"/>
              </emma:interpretation>
              <emma:one-of disjunction-type="recognition" id="oneOf4">
                <emma:interpretation id="interp20" emma:lang="tr-TR" emma:confidence="0">
                  <emma:literal>=</emma:literal>
                </emma:interpretation>
                <emma:interpretation id="interp21" emma:lang="tr-TR" emma:confidence="0">
                  <emma:literal>:</emma:literal>
                </emma:interpretation>
                <emma:interpretation id="interp22" emma:lang="tr-TR" emma:confidence="0">
                  <emma:literal>--</emma:literal>
                </emma:interpretation>
                <emma:interpretation id="interp23" emma:lang="tr-TR" emma:confidence="0">
                  <emma:literal>__</emma:literal>
                </emma:interpretation>
                <emma:interpretation id="interp24" emma:lang="tr-TR" emma:confidence="0">
                  <emma:literal>€</emma:literal>
                </emma:interpretation>
              </emma:one-of>
            </emma:emma>
          </inkml:annotationXML>
          <inkml:trace contextRef="#ctx0" brushRef="#br0" timeOffset="53015.1438">-3115 3216 208,'0'0'0,"0"0"78,0 0-64,0 0-9,2 0-1,7 0 8,1 0 5,0 0 4,-1 0-5,7-2 1,-1-2-2,1 0-4,3 0-2,2 0-4,-1 0-1,1-2-2,0 0-1,1 2-1,-3 0 0,0 2-1,-1 2 1,-6 0-49,-5 0-18,-2 0-5,-2 2-5,-1 4-4,-2 4-4</inkml:trace>
          <inkml:trace contextRef="#ctx0" brushRef="#br0" timeOffset="53231.3313">-3094 3387 269,'0'0'0,"0"0"99,0 0-109,4 0 11,4 0 32,-1 6-3,5-1-1,-1-4 0,4-1-6,4 0-5,-3 0 2,3 0-3,0 0-1,-2 0-5,2-1-5,0-2-5,0 1 0,-1 2-2,-3 0-80,-3 0-66,-1 0-140</inkml:trace>
        </inkml:traceGroup>
        <inkml:traceGroup>
          <inkml:annotationXML>
            <emma:emma xmlns:emma="http://www.w3.org/2003/04/emma" version="1.0">
              <emma:interpretation id="{317796B7-DD25-4E8C-A40B-65009918AFD1}" emma:medium="tactile" emma:mode="ink">
                <msink:context xmlns:msink="http://schemas.microsoft.com/ink/2010/main" type="inkWord" rotatedBoundingBox="15791,16698 17921,16730 17912,17356 15782,17324"/>
              </emma:interpretation>
              <emma:one-of disjunction-type="recognition" id="oneOf5">
                <emma:interpretation id="interp25" emma:lang="tr-TR" emma:confidence="0">
                  <emma:literal>0,0006</emma:literal>
                </emma:interpretation>
                <emma:interpretation id="interp26" emma:lang="tr-TR" emma:confidence="0">
                  <emma:literal>0,006</emma:literal>
                </emma:interpretation>
                <emma:interpretation id="interp27" emma:lang="tr-TR" emma:confidence="0">
                  <emma:literal>0,00006</emma:literal>
                </emma:interpretation>
                <emma:interpretation id="interp28" emma:lang="tr-TR" emma:confidence="0">
                  <emma:literal>010006</emma:literal>
                </emma:interpretation>
                <emma:interpretation id="interp29" emma:lang="tr-TR" emma:confidence="0">
                  <emma:literal>01006</emma:literal>
                </emma:interpretation>
              </emma:one-of>
            </emma:emma>
          </inkml:annotationXML>
          <inkml:trace contextRef="#ctx0" brushRef="#br0" timeOffset="60466.6599">-2362 3100 0,'-2'-1'22,"1"-1"7,-3 2-5,4-2-2,-2-1 1,2 3-2,-1 0 0,1-1-5,0 1-5,-2-2 0,2 2 3,0 0 4,0-1-5,0 0-3,-2 1 0,1-3 9,-3 3 11,1-2-9,-3 0 9,6 2-8,-1-1-2,-1 1 12,-2-2-10,3 2 2,-1-2 5,2 2-5,-2-2 0,-3 2 4,3-2-7,-1 2 0,-1 0-5,-1 0-1,-2 0 0,0 0-1,2 2-2,-3 4-1,4 2-2,-1 0 2,-2 6 0,4 1-4,-1 3 3,1 3-1,1-2-2,2 3-1,0 0 2,0-2-1,0-1-2,3-4-2,3 2-1,2 0 0,-3-4 1,4 1-1,1-4-2,-1-1 0,5-1 3,-2-3 2,-3-2 2,5-3 2,-1 0-1,-2 0-1,4 0-1,-1 0-2,-3-8 0,4 1-5,-1-1 2,-2 2 2,0 0-3,0-2 3,-3 0-3,1 0 0,-1 1 1,1 2 0,-3-7-2,0 4 0,2-1 1,-6-4-2,-3 0 2,0-2 0,0 0-1,0-3 1,-3 4 0,-6-4 0,-1 6-1,-4-4-1,5 3 2,-3 1 0,-5 0-4,3-1-1,-1 8-2,-5-3-1,-4-2 5,2 0 6,-1 4-2,2 3-2,6 0-2,-1 1 4,8 0-2,-3 2-17,6 0 0,3 0-15,1 10-17,1-1 14,0 9 5,0-1-1,7 3 0,1 0-7,1 1-14,6-1-33,1 0-37,1 0-6,-3-3-34</inkml:trace>
          <inkml:trace contextRef="#ctx0" brushRef="#br0" timeOffset="60851.6096">-1974 3287 169,'0'-2'0,"0"1"181,0-1-92,0 2-16,0 0-14,0 0-12,0 0-11,0 0-12,0 0-5,0 0-6,-2 5-3,2 6 11,0 5-3,0-3-5,0 4-5,0 0 1,0 0-4,0 0-2,0-2-3,2 6 0,3-8 2,0 2-2,-1-2 0,-1-1 0,1-3-1,1 1 1,-2 1 0,2-1-9,-3-4-17,2 4-10,2-1-8,-2-3-6,-2 0-12,-1-2-27,1 1-13,-2-5-44,0 0-26</inkml:trace>
          <inkml:trace contextRef="#ctx0" brushRef="#br0" timeOffset="61422.0402">-1756 3204 336,'-2'8'0,"-3"0"65,3 5-30,0 4 5,-3-2-17,4 2-6,1-4-6,0 4-2,0-6 4,6 2-1,3 0 2,1-5 0,3 0 6,-5-2-3,6-1 3,0-3 3,-5 0-8,4-2-7,0 0 0,-1 0-2,3 0 2,-1-4-1,-4-1-6,8-3 4,-6-4-2,0 4 1,0-5-1,0 0 2,-5-1-2,2 0-2,-4 1 1,-3 2 2,-1-2 2,-1-1 0,0 3 3,-1 0 1,-4-1-1,-6 2-6,1-2 2,-6 2 2,1 0 3,-3 0 2,1-2 0,-4 2-7,0 0 0,-1 2 0,-1-1-2,-1 1 2,5 2-2,2 4 2,5 2-4,-2-3-1,2 3 0,5 0 0,2 0-1,-6 4-5,8 0 4,-6 4 0,2 1-1,6-4-11,-1 1-1,2 1 2,-2 1 0,2-3-4,0 3-9,4 2 1,1-3-4,3 2-3,-1-1-13,5 3 3,-3-6 0,5 5-13,2 2-18,-3-3-7,-1 2 3,6-3 5,-4 0-4,-2-1-22</inkml:trace>
          <inkml:trace contextRef="#ctx0" brushRef="#br0" timeOffset="61954.5656">-1394 3178 86,'0'-4'0,"0"2"113,0 2-58,0 0 6,0 0-9,-2 0-7,0 0-1,-1 0-22,-3 0-1,6 0 3,-5 4-1,3 6-3,1 0 2,-1 0-5,2 6-1,0-2-4,0 4-5,3 0-3,4-3-2,4-1 0,-3-1 3,1-4-1,1 1 4,4 0 2,-2-6 7,1 2 5,-1-2-6,2 0-5,-2 0-6,0-1-1,-4 0-2,3-3 3,-3 0-4,5 0 3,-7 0-2,5-6 4,-4 1-1,-2-4 1,0 1 2,-1-5-5,-3-2 1,3 1 0,-4 0-1,0-2 0,0 1-4,0-1 2,-9 2 3,-1-2-1,-2 3-4,0 0 2,-2 1-2,0 2 1,-2 0 0,-1 0 0,3 6 12,-1 1-13,-3 1 1,4-1 0,1 3-4,-1 0 4,2 0 0,-1 5-4,1-3 3,7 3-13,-3 1 1,2 4-4,1-3-1,2-2 1,3 1-8,0 6-1,0-6-4,3 0-3,2 0 1,7 2-3,-5-2-17,7 1-8,-2-1-7,0-1 10,4 1 3,-2-2-4,-4-4-13,4 0 8,2 0-3</inkml:trace>
          <inkml:trace contextRef="#ctx0" brushRef="#br0" timeOffset="62424.7248">-1083 3166 115,'3'-1'0,"3"-1"74,-3 2-62,2 0 10,-5 0 5,6 0 2,-6 2 20,0 5 7,0 1-5,0 8-2,0-6-8,0 10-6,0-6-2,0 5 0,0 2-10,0-4 2,0 1-8,0-2-6,0-2-6,0 1-1,1-4-2,6-2-3,-2-2 1,2 1 0,2-2 2,0-1 1,1-1-2,4 0 2,-4 0 6,4-1-6,0-3-1,-5 0-2,4-2 0,0-3 1,-1-3-1,1 0 0,1-7-1,-3 1 1,4-4 0,-4 0-2,-3 0 1,-1 1 2,-3 4 0,-3 2-1,1-4 1,0 4-1,-2-2-1,0 2 1,-7-3-5,2 2 2,-4 4-1,-1-2-2,-1 4 2,-2 0 1,2 3 6,-1 3-1,-2 0 0,0 0 0,-1 0-2,3 3 0,-2 3 0,2 2 0,1 3-3,-1-4 3,5-1-2,0 2-9,0 0-9,4-3-7,1 1-7,2-3 3,0 1-9,0 4-5,0-2-8,0-3-1,4 0-20,3 0 5,1-3 2,3 0-12</inkml:trace>
          <inkml:trace contextRef="#ctx0" brushRef="#br0" timeOffset="62988.5801">-477 2967 174,'-5'-2'0,"1"2"134,1 0-92,-1 0-8,-1 0-8,0 4-5,-2 5 7,-2 2 0,4 1-3,-2 3 1,-2 0 4,1 4-3,-1-2 4,0 3-1,1 3-1,1-3-3,2 8-3,0-4-8,3 4-5,2-2-5,0 3 1,0-1-4,2-2 0,1 0 1,6-2-3,1-6 0,0 1 0,1-6 2,-3 1-2,1-7 0,0-1 3,1 0-2,1-4 0,-1-2 9,4 0-7,0 0-1,1-4-1,1-6-2,-1-1-1,1-6 0,-1 0-1,-1-2-1,-2 0-2,-5 3 5,-3-3 0,-2 2 0,-2-1 2,0 5-1,-2 2 0,-5 2 0,-4-1-3,1 2 5,-4 5 8,-3-1-9,-2 4-1,-7 0 0,2 0-3,-2 1 3,0 7-53,2 0-5,-2 5-15,3 2-18,1 3-30,4 0-71</inkml:trace>
        </inkml:traceGroup>
        <inkml:traceGroup>
          <inkml:annotationXML>
            <emma:emma xmlns:emma="http://www.w3.org/2003/04/emma" version="1.0">
              <emma:interpretation id="{4B406415-4895-4C50-97CF-EC34CF60D57D}" emma:medium="tactile" emma:mode="ink">
                <msink:context xmlns:msink="http://schemas.microsoft.com/ink/2010/main" type="inkWord" rotatedBoundingBox="18151,16870 18713,16807 18758,17202 18195,17265"/>
              </emma:interpretation>
              <emma:one-of disjunction-type="recognition" id="oneOf6">
                <emma:interpretation id="interp30" emma:lang="tr-TR" emma:confidence="0">
                  <emma:literal>+</emma:literal>
                </emma:interpretation>
                <emma:interpretation id="interp31" emma:lang="tr-TR" emma:confidence="0">
                  <emma:literal>T</emma:literal>
                </emma:interpretation>
                <emma:interpretation id="interp32" emma:lang="tr-TR" emma:confidence="0">
                  <emma:literal>1</emma:literal>
                </emma:interpretation>
                <emma:interpretation id="interp33" emma:lang="tr-TR" emma:confidence="0">
                  <emma:literal>t</emma:literal>
                </emma:interpretation>
                <emma:interpretation id="interp34" emma:lang="tr-TR" emma:confidence="0">
                  <emma:literal>"</emma:literal>
                </emma:interpretation>
              </emma:one-of>
            </emma:emma>
          </inkml:annotationXML>
          <inkml:trace contextRef="#ctx0" brushRef="#br0" timeOffset="63706.2065">-79 3284 219,'-4'0'0,"1"-2"119,-1 2-78,3 0 4,-1-2-10,2 2-6,0-2-12,0 0-7,0 2-5,0-2 11,3 2-2,8 0-2,3-2 23,3-2 7,4-1 1,5-1-9,1-3-12,3-1-3,1 2-4,0 0-4,2-2 0,-2 2-2,4 4-3,-1-2-2,-1 0-3,-3 0 0,-1 0-1,-1 4 0,-2 0 1,-7 2-1,0-2 0,-9 2-27,-1 0-11,-6 0-18,-1 0 0,1 0-2,-1 0-3,-2 0-23,0 0-3,-7 4-34,-3 0-17</inkml:trace>
          <inkml:trace contextRef="#ctx0" brushRef="#br0" timeOffset="64028.4207">147 3091 374,'-6'-3'0,"0"2"104,5 1-65,-1-3 4,2 1-20,0 2-9,0-2-6,0 2-2,0 0 0,0 0 9,0 0 12,0 0-1,0 0 2,2 0 1,6 0-5,1 8-2,1 1-7,2 4-4,1-1-2,0 3-3,0 0-2,-3 3-1,-1 5-3,-3-4 0,1 4 1,0-1-1,-1 1 0,0 2 0,-2-3 0,1 2 0,0 1-33,0-6-15,4 0-27,-4 0-47,1-4-65,-5-2-151</inkml:trace>
        </inkml:traceGroup>
        <inkml:traceGroup>
          <inkml:annotationXML>
            <emma:emma xmlns:emma="http://www.w3.org/2003/04/emma" version="1.0">
              <emma:interpretation id="{60E44BA4-5343-44FB-8805-56AEF6027B7B}" emma:medium="tactile" emma:mode="ink">
                <msink:context xmlns:msink="http://schemas.microsoft.com/ink/2010/main" type="inkWord" rotatedBoundingBox="18924,16810 21019,16757 21033,17334 18938,17387"/>
              </emma:interpretation>
              <emma:one-of disjunction-type="recognition" id="oneOf7">
                <emma:interpretation id="interp35" emma:lang="tr-TR" emma:confidence="0">
                  <emma:literal>0,0006</emma:literal>
                </emma:interpretation>
                <emma:interpretation id="interp36" emma:lang="tr-TR" emma:confidence="0">
                  <emma:literal>0,00006</emma:literal>
                </emma:interpretation>
                <emma:interpretation id="interp37" emma:lang="tr-TR" emma:confidence="0">
                  <emma:literal>0,006</emma:literal>
                </emma:interpretation>
                <emma:interpretation id="interp38" emma:lang="tr-TR" emma:confidence="0">
                  <emma:literal>010006</emma:literal>
                </emma:interpretation>
                <emma:interpretation id="interp39" emma:lang="tr-TR" emma:confidence="0">
                  <emma:literal>0100006</emma:literal>
                </emma:interpretation>
              </emma:one-of>
            </emma:emma>
          </inkml:annotationXML>
          <inkml:trace contextRef="#ctx0" brushRef="#br0" timeOffset="64881.8086">696 3198 337,'-7'4'0,"2"0"107,2 6-82,-3 1 2,3 0-3,1 3-9,-1 2-2,3 1 1,0 1 2,0 1 3,1-5 7,5 1-2,1 2 9,5-2-3,-4 1-8,4-3-3,-1 0-4,3-3-2,-2-1-1,-2-1-4,6-1-4,3-2 0,-7-1-1,3-4-2,4 0 4,-5 0-1,2-7-2,1 0 0,-5-5-1,4-3 0,-4-2 0,-3 0 1,1-3-1,-3-2 0,-2 1-2,2-1 1,-5-2 0,-2 0-7,0 4 3,0 2 1,-7-2 1,-4 6-1,1-4 1,-2 4 0,-4 0-1,1 5-2,-2-2 2,-1 6 3,-1 2 0,-3 3 4,3 0-5,1 0-2,1 6 3,0 3 0,5 0-3,-2 1 2,3 2-6,3-4-12,3 4 2,-4 2-5,4-6-10,1 6 5,3-3-15,1-2-5,0 3-3,0-4-7,5 1-21,3 2-11,3 0 13,3 0-17,-4 1-5</inkml:trace>
          <inkml:trace contextRef="#ctx0" brushRef="#br0" timeOffset="65178.2106">1096 3410 366,'0'2'0,"0"0"64,0 2-31,0 3 10,0 1-3,0 1-3,0-1-6,0 1-7,0 2-3,0-1 5,0 4-1,0-6-4,0 1-2,2 5-4,1-7-3,4 7-6,0-3-4,-4-2 1,4 1-2,-3-1 0,3-3-1,1 0 0,-2-2 0,0-1-26,1 1-8,-3-1-6,3-2 3,-4-1-10,1 0-10,-3-6-42,3-5-51,3-3-65</inkml:trace>
          <inkml:trace contextRef="#ctx0" brushRef="#br0" timeOffset="65648.313">1243 3274 492,'0'10'0,"0"1"41,0 8-20,2-2-5,3-1-9,-2 2 0,-1-5 0,3 4 1,2-4 5,-2-5 8,2 3 8,4-3 5,-3-1-5,3 1-1,-1-4-8,0-4-8,1 0-5,-1 0-3,1 0-3,-1 0 1,2-6 2,-1-4-2,4 1-1,-3-8 0,0 3 0,0-4-2,-1 3-2,-6-1-4,0 0 6,-3-2 1,-2 1 0,0 3-13,-7-2 10,2 4 0,-6 0 2,5 1-1,-5 0 1,1 3 0,-2-2-1,0 3 2,-2-2 0,-2-1 0,4 2 0,-4 0 0,4 2-2,-2-2 2,4 6-4,0 0 3,1 2 2,4 0 1,-2 0-3,0 0 2,0 6-2,2 4-1,-4-4-1,4 4 0,2 4-4,1-6-3,2 2-4,0 4-2,0-3-3,0 2 3,3-2-6,6-1-8,1 1-5,1-2-5,-1-1-17,4 2-9,-4-5 2,4-1-17,2-1-7,3-1-20</inkml:trace>
          <inkml:trace contextRef="#ctx0" brushRef="#br0" timeOffset="66080.2611">1679 3244 172,'0'0'0,"0"0"140,-2 0-79,1 2-19,-3 2 4,-1 3-4,-2 1 3,-2 3-5,4 0 0,-3-1 7,2 3-10,3-1-12,-2 1-6,3 1-4,0 2-2,1-1 1,1 0 0,0-2-3,0-2-5,0 3-1,5-5-2,0 1-2,5-1 0,1-5 0,3 1 0,-2-2 3,5-3 3,2 0-7,0-3 0,2-6 0,-2 0-2,0-5 1,-4 1-2,1-4 1,0 0-1,-3-3 1,1 0-6,-2-1-1,-1-1 1,-4-1 4,1 3-3,-4-3-2,-4 3 5,0 0 4,0 4 0,-7 0-6,0 8 4,-5-2 0,0 4 3,-2 2 2,-5 2-2,-4 0 2,4 2-2,0 0 5,-2 2-1,2 4 0,-1 4-4,-3-4-2,4 2 0,2 2-3,1 3-12,1-4-6,1 3-20,2 0-11,5-2-3,-2 4-16,6-1-31,-1 2-18,1-1-48</inkml:trace>
          <inkml:trace contextRef="#ctx0" brushRef="#br0" timeOffset="67151.5997">2150 3166 74,'0'-1'0,"0"-1"139,0 2-64,-5 0-1,1 0-34,1 0-6,-4 0-5,0 0 3,2 5-1,-2 1 3,-2-2 3,2 6 3,0-1-2,2 2-3,-2 7-7,2-2-8,1 1-5,3 2-3,-1 0-5,2 1 2,0-1-3,0-2-2,0-1 0,3-4 0,4 5 0,2-9-1,1 2 2,-1-1 3,1 0-1,1-3 0,-1-2-2,2 2 0,2-4-3,3 0 0,-3-2-1,0 0 1,-2-2-4,4-6 2,-6-2 0,1 1 0,-1-6-2,-1 4 2,-1-5-2,-1 2 2,-3-2-7,-4 4 4,0-2 4,0 1-2,0-3 1,-7 3 0,0 0 0,0-2 0,-7 2 0,0-1-2,2 2-1,-5 0 1,1 4-5,1 4 4,1-2 4,-2 2 1,4 2-3,4 2-1,-3 0-4,4 0-10,-1 8-2,1-1-4,-2 0-5,2 3-3,0 2-7,5-5-4,2 0-8,0 5 0,2-7-15,5 1-5,-2-1-13,6 1 2,-4 0-4,6-1-25</inkml:trace>
          <inkml:trace contextRef="#ctx0" brushRef="#br0" timeOffset="67715.5407">2662 3009 52,'2'-8'0,"1"6"137,-3 0-74,0 2 12,0 0-2,0 0-18,0 0-4,-5 0-6,-2 0-25,2 0-9,-7 8 2,0 3 4,1 4 6,-4 1 4,3 4 1,1 1-9,-1 3-7,2-3-2,-4 4-1,4-5-1,1 4 2,5 3 0,-2-6-2,2 3-1,2-1 0,2-1-3,0 2 0,0-4-2,6-3-1,2 2-1,3-6 0,1 4 2,0-6-2,-4 1 2,6-5-3,-5-2 1,3-1 0,2-2-9,-5 0 10,4-2-2,-2 0 2,1 0-2,5 0 0,-3 0 1,-4 0-10,3-7 3,-5-1 0,3 1-2,-1-5 1,-1-1 3,-2 0 2,-1 0-1,-4-3 3,-2 4-5,0-4 6,0 4 0,-2-1 0,-4 0-2,-5 4 2,-3-4 3,2 3 5,0-1 2,-4 4-5,1-1-5,-2 5 0,3 1-5,0 0-8,-2 2-22,1 0-16,-3 5-15,3 6-10,-2 6-22,1 3-23,0-3-31</inkml:trace>
        </inkml:traceGroup>
        <inkml:traceGroup>
          <inkml:annotationXML>
            <emma:emma xmlns:emma="http://www.w3.org/2003/04/emma" version="1.0">
              <emma:interpretation id="{5DD1EF4E-04D3-44CB-A19B-2BF3D188E8AC}" emma:medium="tactile" emma:mode="ink">
                <msink:context xmlns:msink="http://schemas.microsoft.com/ink/2010/main" type="inkWord" rotatedBoundingBox="21315,17030 21792,16937 21826,17111 21348,17204"/>
              </emma:interpretation>
              <emma:one-of disjunction-type="recognition" id="oneOf8">
                <emma:interpretation id="interp40" emma:lang="tr-TR" emma:confidence="0">
                  <emma:literal>=</emma:literal>
                </emma:interpretation>
                <emma:interpretation id="interp41" emma:lang="tr-TR" emma:confidence="0">
                  <emma:literal>7</emma:literal>
                </emma:interpretation>
                <emma:interpretation id="interp42" emma:lang="tr-TR" emma:confidence="0">
                  <emma:literal>:</emma:literal>
                </emma:interpretation>
                <emma:interpretation id="interp43" emma:lang="tr-TR" emma:confidence="0">
                  <emma:literal>t</emma:literal>
                </emma:interpretation>
                <emma:interpretation id="interp44" emma:lang="tr-TR" emma:confidence="0">
                  <emma:literal>--</emma:literal>
                </emma:interpretation>
              </emma:one-of>
            </emma:emma>
          </inkml:annotationXML>
          <inkml:trace contextRef="#ctx0" brushRef="#br0" timeOffset="68401.5756">3051 3267 325,'0'0'0,"0"0"65,2 0-61,5 0 1,5 0-4,6 0 1,-1 0 0,2 0 5,2 0 4,3-2 17,2-3 6,0 1 3,5-2-9,-5 0-6,2-2-3,-1 2-5,-2 2-8,2-4-3,-3 4-2,-1-2 0,6 2-1,-8 4 0,-5-2 0,-1 2-9,-4 0-19,-6 0-26,-2 0-20,-3 2-9,0 4-23,-5 4-2,-4-1-6</inkml:trace>
          <inkml:trace contextRef="#ctx0" brushRef="#br0" timeOffset="68633.3981">3174 3404 454,'0'0'0,"0"0"115,0 0-97,7 0-8,-3 0-6,8 2-1,-4 0-2,8-2 6,-2 0 7,0 0 6,3-2 10,0-3-1,6-1-9,1 2-12,0-4-5,-1 3-2,1 3-2,2-5-1,-4 1-33,-1 4-33,-2-2-24,-1 4-83,-10 0-129</inkml:trace>
        </inkml:traceGroup>
        <inkml:traceGroup>
          <inkml:annotationXML>
            <emma:emma xmlns:emma="http://www.w3.org/2003/04/emma" version="1.0">
              <emma:interpretation id="{E946F8DD-EF89-4DE7-9171-9169AD4D5725}" emma:medium="tactile" emma:mode="ink">
                <msink:context xmlns:msink="http://schemas.microsoft.com/ink/2010/main" type="inkWord" rotatedBoundingBox="22116,16827 24340,16902 24322,17449 22098,17373"/>
              </emma:interpretation>
              <emma:one-of disjunction-type="recognition" id="oneOf9">
                <emma:interpretation id="interp45" emma:lang="tr-TR" emma:confidence="0">
                  <emma:literal>0,0012</emma:literal>
                </emma:interpretation>
                <emma:interpretation id="interp46" emma:lang="tr-TR" emma:confidence="0">
                  <emma:literal>0,012</emma:literal>
                </emma:interpretation>
                <emma:interpretation id="interp47" emma:lang="tr-TR" emma:confidence="0">
                  <emma:literal>0012</emma:literal>
                </emma:interpretation>
                <emma:interpretation id="interp48" emma:lang="tr-TR" emma:confidence="0">
                  <emma:literal>0,0122</emma:literal>
                </emma:interpretation>
                <emma:interpretation id="interp49" emma:lang="tr-TR" emma:confidence="0">
                  <emma:literal>0,0120</emma:literal>
                </emma:interpretation>
              </emma:one-of>
            </emma:emma>
          </inkml:annotationXML>
          <inkml:trace contextRef="#ctx0" brushRef="#br0" timeOffset="70259.9319">3934 3118 179,'-3'-4'0,"-1"4"71,2-4-32,1 3 11,-3-1-23,-1 0-3,-2 2 10,4 0-8,-3 0 0,0 0 3,0 2 2,5 1 5,-6 5-2,1 4-3,0 2-6,0 7 3,-1 4 1,1-1-1,6 2-12,-2 1-5,2-1-5,0-2 1,2 0-3,1-4 0,2-1-2,4-1 4,-6-2 1,4-1-1,4-4-1,-4 1 1,3-5-2,-3-2 2,1 1 4,-1-3-3,4 0-4,-3-1 0,6-2 0,-3-2 0,3-6 1,1-3-4,1-4 0,3-2 6,0-2-4,0-4-4,-2 3 3,-3-2-2,-2-4 0,0 0 1,-5 2 0,0-1 0,-7 5 0,0 0-2,0 0 3,-5 6-2,-4 0 2,-5 4-2,0 3 0,2-1 1,-5 1 0,1 4-2,-1-2 2,-2 3-1,0 1 1,0-1 0,0 2 0,0 0 0,3 0-2,6 3 2,0-1-7,3 4-13,-2 1 0,6 3-11,-3 1-13,5 3-20,1-2-10,0 6 5,1-2-8,8 2-18,3-2-25,2 1-23</inkml:trace>
          <inkml:trace contextRef="#ctx0" brushRef="#br0" timeOffset="70507.5205">4299 3395 485,'0'4'0,"0"-2"35,2 5-35,1 1 13,1 3 5,-2 2-4,-2 1-8,0 0-2,0 2-2,0-2 4,-6 4-2,6-6 6,-1 1-1,1-1-2,0 0-3,0-1-3,0-2-1,0 1 0,1-1-40,3-2-3,1-1-23,-1-2-18,1 0-30,-2-2-29</inkml:trace>
          <inkml:trace contextRef="#ctx0" brushRef="#br0" timeOffset="71054.1161">4512 3233 469,'0'3'0,"0"7"63,0 4-58,0 6 6,0-3 2,0 3-6,0-4-4,0 2-1,0-4 6,0 1 6,0-2 15,2-3 13,0-1 3,4 0-11,0-1-15,-3-2-5,1 1-3,4-1-5,-3-2-2,1-2 6,2-2-7,-1 0-1,4 0-1,-3 0 0,6 0-2,0-6 1,-4-2 0,6 2-5,-4-3 4,-2-4 2,4 2-2,-5-7-7,5 3 5,-7-6 0,3-1 0,-5 3-4,4-2 4,-2 1 0,-7 3-3,0-1-4,0 4 3,-9-2-4,-1 4 2,-4-4 0,2 7-3,-4-2 3,-1 5 14,0 2-3,-6 2 3,2 2-1,-5 0 1,2 6-3,3 6 1,-3-4-3,3 4 0,2 0 2,2-4-2,1 2 0,3 2 2,6 1-3,3-4 1,1 3-2,3-1 1,0 0 1,5 2 0,2-4 0,3 7 0,1-7-13,6 1-18,2 0-3,0-4 17,0 0-6,5 0-3,1-2-6,1-1-8,5-2-1,-5 1-3,0-2-7,0 0-20,-2 0-3,-2 0-7,2 0-3</inkml:trace>
          <inkml:trace contextRef="#ctx0" brushRef="#br0" timeOffset="71447.2527">4886 3312 72,'2'-4'50,"-2"2"0,0 1 11,0 1 6,0 0 5,0 0-14,0 0-7,0 0-8,0 0-7,0 0-7,0 0-11,0 0-6,0 5 15,0 2 11,0 1 0,0 3-9,0 4-4,1 2-7,1-4-6,2 7-1,2-5 0,0 3-3,-1 0-1,2-2-1,1-2 2,3 1-6,-1-1 1,4-3-3,-5-3 0,5 2 7,-4-6 4,-1 0-8,3-4 0,-2 0-1,4-2 1,-2-9-1,0 1 1,4-1-3,1-5 0,-3 2 3,1-6-3,-4-2 0,3 1 0,-9 1-9,4-3 3,-6 0 1,-3-1-2,0-1 2,-2 4-1,-8 4 2,3 5 1,-5 0-1,-4 3 1,2 1 1,-8 3 4,-1-1-1,3 4-1,-6 2 0,-5 0 2,5 4-3,-4 5-12,4 0-33,-1 7-10,4 0-21,2 3 2,2 2 0,2-2-29,0 1-75</inkml:trace>
          <inkml:trace contextRef="#ctx0" brushRef="#br0" timeOffset="72496.8173">5393 3351 322,'0'-4'0,"0"1"80,0 0-42,0-2-22,0 2-9,2-3-5,5 1 7,-2-7-2,3-3-1,-1 4 13,0-6 10,-1 4-6,0-3 1,1 4-2,0-4-6,-2 3-6,4-4-5,-4 3-2,-1 3-1,1-4-1,0 8 4,-1 1 6,-4 3 6,0 1 4,0 0 0,0 2-4,0 0-2,0 0-2,0 0-2,0 0-4,0 2-5,0 5 0,-4 2 2,-1 5 5,0 2 5,3 2-1,0-2-3,2 4-1,0-2-2,0 2 1,0 0-3,4-3-1,-2 1-2,1 0-1,2-2 0,-5 0-1,2-1 0,0 0 0,3 0 2,-5-2-2,2-1 2,1-1-2,-3 0 1,0-3-1,5 0 0,-5-1 0,0-1 0,0-2 0,0 0-12,-2 0-6,-1 6-13,1-4-11,-1-1-34,-1 1-23,1-3-11,-6-1-34,6 0-60</inkml:trace>
          <inkml:trace contextRef="#ctx0" brushRef="#br0" timeOffset="73045.182">5679 3235 303,'6'-9'0,"5"-3"91,-4 2-73,7 2-3,-4 0-5,4 0-6,1 2 0,1 2 3,-2 0 11,1 1 4,-1 3 5,0-1 3,-5 1 0,3 0 0,-5 0-7,3 3 0,-1 0 5,-1 3 0,-1 2-11,-1 4-5,1-4-1,-4 4 2,-1 1 0,-2-2-1,0 3 0,0-1 3,-4 2 0,-6-2-5,3 0-5,-3 0-3,1-2 1,-3 2 2,3-3-1,-1 5 2,-1-5 0,3 1-5,-1 1 2,-1-1-2,3 2 1,-2-4-2,2 1 0,2 1 0,-4-1 0,6 1 0,1-1 3,0-5-3,2 1 0,0-5-2,0 3-1,4 0 2,-1-2 2,8 0 6,-3 2 0,4-4-3,4 2-3,1-2 1,4 0-1,3 0 0,-1-6-2,-1-2-10,4 3 0,-5-4-9,2 3-6,-3-3-14,-1 4-20,-1 0-54,-3-1-42,-8 3-111</inkml:trace>
        </inkml:traceGroup>
      </inkml:traceGroup>
      <inkml:traceGroup>
        <inkml:annotationXML>
          <emma:emma xmlns:emma="http://www.w3.org/2003/04/emma" version="1.0">
            <emma:interpretation id="{42FD4B68-E7DF-4DDA-A508-8439E34FA3E0}" emma:medium="tactile" emma:mode="ink">
              <msink:context xmlns:msink="http://schemas.microsoft.com/ink/2010/main" type="line" rotatedBoundingBox="21769,17825 23788,17798 23796,18420 21777,18447"/>
            </emma:interpretation>
          </emma:emma>
        </inkml:annotationXML>
        <inkml:traceGroup>
          <inkml:annotationXML>
            <emma:emma xmlns:emma="http://www.w3.org/2003/04/emma" version="1.0">
              <emma:interpretation id="{3A30BE93-2D1F-47DC-9AD3-9BDF20CDE0EE}" emma:medium="tactile" emma:mode="ink">
                <msink:context xmlns:msink="http://schemas.microsoft.com/ink/2010/main" type="inkWord" rotatedBoundingBox="21769,17825 23788,17798 23796,18420 21777,18447"/>
              </emma:interpretation>
              <emma:one-of disjunction-type="recognition" id="oneOf10">
                <emma:interpretation id="interp50" emma:lang="tr-TR" emma:confidence="0">
                  <emma:literal>paça</emma:literal>
                </emma:interpretation>
                <emma:interpretation id="interp51" emma:lang="tr-TR" emma:confidence="0">
                  <emma:literal>para</emma:literal>
                </emma:interpretation>
                <emma:interpretation id="interp52" emma:lang="tr-TR" emma:confidence="0">
                  <emma:literal>p*</emma:literal>
                </emma:interpretation>
                <emma:interpretation id="interp53" emma:lang="tr-TR" emma:confidence="0">
                  <emma:literal>paşa</emma:literal>
                </emma:interpretation>
                <emma:interpretation id="interp54" emma:lang="tr-TR" emma:confidence="0">
                  <emma:literal>m x</emma:literal>
                </emma:interpretation>
              </emma:one-of>
            </emma:emma>
          </inkml:annotationXML>
          <inkml:trace contextRef="#ctx0" brushRef="#br0" timeOffset="87998.9261">3514 4266 201,'-4'-7'0,"2"-3"66,2 0-24,0 3-1,0-2-19,0-5-9,6 5-5,4-1 5,-1-1 12,4 2 1,1-1 5,-2-2-2,6 2 0,-4-4-4,3 5-7,2 0-1,-2-3-3,4 5 3,0-1-1,-1 1-3,3-1-4,-1 6-8,-6-1 7,0 3-8,-3 0 0,1 3 9,-3 3 3,1 2 4,-2 1-3,1 0-1,-8 7-2,6-4-1,-2 6 2,-7-4 2,1 4 2,-1-3 1,0-2-3,0 0 1,-1 1 3,-6-4-3,-4 2-4,3-2-1,-3 0-2,3 0-2,-4 0 2,-2-2-3,2-4-1,-1 4-1,-4-4 6,3 0-9,2-2 2,-3-2-2,-1 0 2,2 0 0,0 0-1,2 0 5,-2-8-8,2 2 2,0-2-1,-5 0-5,1 2 1,1-2 1,1 0 1,2 5 0,5 1 2,-2 1 0,7-1-4,2 2-12,0 0-20,0 3-39,0 4-13,4 5 9,5 2-15,-1 0-53,4-2-60</inkml:trace>
          <inkml:trace contextRef="#ctx0" brushRef="#br0" timeOffset="87411.7564">3553 4076 23,'0'-2'28,"0"2"-3,0 0-6,0 0-8,0 0-3,0 0-2,0 0 3,0-2-2,0 2 1,0-2-1,0 2 0,0-2-5,0 2 0,0 0 1,4-2-1,1 2 2,-3 0 1,-1 0 1,1 0-1,-2 0 8,0-2 45,0 2 10,0 0-22,0 0-21,-2 0-5,1 0-1,1 0-5,0 0 0,0 6 6,0 2 4,0-1-5,0 2-5,0 5-1,0-1-1,0 1 5,0 3 0,0 3 10,0 0 0,0 1 2,0 7-6,0 0-7,0 1-6,0 1 5,0 0-1,0 0-2,0-2-1,0 1 0,0 0 0,0-1-3,0-6 2,0 3-6,0-7-3,0 2 6,0-4-4,0 2 2,-2-6 0,-1 2-3,-4-5 1,1 1 1,3-5-4,-2-1 0,0 0 3,3-4-3,0 2-1,2 1 1,0-3-33,0 0-4,0 0-23,0 0 0,-2 0-12,-1 0-29,-1 0-47,-1-7-27</inkml:trace>
          <inkml:trace contextRef="#ctx0" brushRef="#br0" timeOffset="88979.2994">4382 4072 212,'0'0'0,"0"0"140,0 0-105,0 0 1,0 0 2,0 0 6,0 0 5,-1 0-1,-1 0-3,-3 4-19,-6 1-9,3-1-2,-5 0 6,3 9 1,-7-1 4,-2-2-7,-2 9-3,-5-3-2,4 1-1,-3 1-4,-2-1 2,2 7-2,3-6 4,-4 4-7,2 0 0,1-2 0,2-2 0,2 0-1,2-3-2,0 2 1,5-4-1,1-1 1,3-2-2,4 2-1,1 0-2,3-4 1,0 2 0,0 0-2,12-5 2,-4 4 0,6-3-4,2 2 4,-2-3 0,10 1 0,-3-1 9,1 1-4,2-2-4,2 2 1,0-3-1,0 3 0,4-2 1,-4 0 1,5 0 1,-3-4-1,1 1 2,-5-1-4,2 0 3,-3 0-2,-3 0-4,-1 0 4,1 0 1,-5 0-3,-5 0 3,-1 0-3,-4 0 0,-5 0 1,0 0-1,0 0 0,0 2-5,0 2-15,0-1-6,0 5-2,-3 4 2,-1-3-23,-3 2-33,6-1-37,-3-1-30,4-3-65</inkml:trace>
          <inkml:trace contextRef="#ctx0" brushRef="#br0" timeOffset="89978.9255">5313 4118 365,'-1'0'0,"-3"0"24,1 0-15,-8 0 10,4 0 0,-5 0 7,4 4 11,-4 4 1,3-3 0,-2 0-1,1 4-6,-2 2-1,-5 5-4,-2 2 4,-4-3-7,-3 6-4,-3-2-3,-4-1-3,3 4-2,-2-4 4,6 0 2,-2-4-8,2 0 3,2-1-2,-6-2-2,8 0-3,-1 1 0,3-2-1,-5-5-2,8 2 0,0-5 0,6-2 0,3 0-1,2 0 3,5-6-2,-3-1-2,3-1 0,1-9 0,0 1-6,3-3 3,6-7-4,5-1-1,1-2-3,1 1-9,1 0 2,2 5 2,-2-3 1,-3 4 3,3-2 5,3 8-1,-3 2 5,0 2 5,0 2-3,1 2 1,-4 5 0,-6 3 0,3 0 12,-4 0-3,3 2 3,-1 9 2,3 4 0,-2 4 1,6 0-2,-6 3 1,-1-1-2,3 2 1,-2-4 0,6 2 0,3-3-2,3 3-3,6-2-2,-2-3-3,-2 4-1,7-6 0,-6-2-1,6-1 0,-5-1 0,1-1-1,-1 0 0,-3 0 2,3-1-2,-5-1 0,-4-4 2,-5 6-4,2 1-26,-2 0-14,-3-4-25,1 4-87,-8-4-99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3:46.9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C1B6251-56F1-453B-819C-F65F9C12CD84}" emma:medium="tactile" emma:mode="ink">
          <msink:context xmlns:msink="http://schemas.microsoft.com/ink/2010/main" type="writingRegion" rotatedBoundingBox="21486,14370 21365,11724 21728,11707 21849,14353">
            <msink:destinationLink direction="with" ref="{FA228299-F4E0-48D1-87EE-886562E6CD5F}"/>
          </msink:context>
        </emma:interpretation>
      </emma:emma>
    </inkml:annotationXML>
    <inkml:traceGroup>
      <inkml:annotationXML>
        <emma:emma xmlns:emma="http://www.w3.org/2003/04/emma" version="1.0">
          <emma:interpretation id="{AF3665CC-3378-41FA-9FE6-BFFCC79DA44C}" emma:medium="tactile" emma:mode="ink">
            <msink:context xmlns:msink="http://schemas.microsoft.com/ink/2010/main" type="paragraph" rotatedBoundingBox="21486,14370 21365,11724 21728,11707 21849,14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8A6C1C-AC35-49D7-BD59-3DCF2ABA61AF}" emma:medium="tactile" emma:mode="ink">
              <msink:context xmlns:msink="http://schemas.microsoft.com/ink/2010/main" type="line" rotatedBoundingBox="21486,14370 21365,11724 21728,11707 21849,14353"/>
            </emma:interpretation>
          </emma:emma>
        </inkml:annotationXML>
        <inkml:traceGroup>
          <inkml:annotationXML>
            <emma:emma xmlns:emma="http://www.w3.org/2003/04/emma" version="1.0">
              <emma:interpretation id="{78C9E35D-987F-4B56-891D-470970A0DBF6}" emma:medium="tactile" emma:mode="ink">
                <msink:context xmlns:msink="http://schemas.microsoft.com/ink/2010/main" type="inkWord" rotatedBoundingBox="21486,14370 21365,11724 21728,11707 21849,14353"/>
              </emma:interpretation>
              <emma:one-of disjunction-type="recognition" id="oneOf0">
                <emma:interpretation id="interp0" emma:lang="tr-TR" emma:confidence="0">
                  <emma:literal>:</emma:literal>
                </emma:interpretation>
                <emma:interpretation id="interp1" emma:lang="tr-TR" emma:confidence="0">
                  <emma:literal>;</emma:literal>
                </emma:interpretation>
                <emma:interpretation id="interp2" emma:lang="tr-TR" emma:confidence="0">
                  <emma:literal>%</emma:literal>
                </emma:interpretation>
                <emma:interpretation id="interp3" emma:lang="tr-TR" emma:confidence="0">
                  <emma:literal>€</emma:literal>
                </emma:interpretation>
                <emma:interpretation id="interp4" emma:lang="tr-TR" emma:confidence="0">
                  <emma:literal>ç</emma:literal>
                </emma:interpretation>
              </emma:one-of>
            </emma:emma>
          </inkml:annotationXML>
          <inkml:trace contextRef="#ctx0" brushRef="#br0">111 0 181,'0'0'0,"0"4"64,-7 0-22,2 1 6,0 3-7,-6 1 8,6 1-7,-4-3 2,4 5 0,-2-3 0,0-2-1,2 7-2,-2-5-12,4 2-7,-6 1-8,6 0-11,-3-6 1,1 6-1,3-2-2,-3-3-2,4 4 0,-1-3-12,0-2-31,2-1-32,0 2-56,2-3-22,1-3-56</inkml:trace>
          <inkml:trace contextRef="#ctx0" brushRef="#br0" timeOffset="-249.9379">-206 177 203,'0'0'0,"0"0"73,0 0-32,0 0 0,0 0-11,0-5-5,0 3-11,0-5 0,2 1 10,5-4-12,1 0-5,3 2 4,-1-4-2,-1 2 1,3 3-8,-5 2-2,0 1 0,-4 2 2,-1 0-3,1 2 1,-3 0 0,0 0 0,0 0-1,0 0 1,0 0 0,0 0 13,0 0-5,0 0 3,0 0-1,0 2 6,0 2-1,-1-4-3,1 2 0,0-2 1,0 0-4,0 2-2,0-2 0,0 0 0,0 0-1,0 0-1,0 0-3,0 0-1,0 1-1,0 5 0,0-1-1,1 3 8,3 2-2,1-3-3,0 1-2,2 3 0,2-5 0,-6 0 0,1-1-1,1 0 1,-2-1 0,3-3-2,-5 2 2,3-3 3,1 2-3,2-2 0,-4 2 2,3-2-3,2 1 1,-3 2 0,-1-3-23,1 0-5,0 0-13,-1 0-5,-3 0 2,3-4-8,1-4-29,0-1-14,1-2-7,-1-7-35</inkml:trace>
          <inkml:trace contextRef="#ctx0" brushRef="#br0" timeOffset="-1992.8254">-247-2411 0,'0'0'0,"3"0"32,-3 0-32,0 0 0,2 0 20,-2 0-16,0 0-1,0 0 7,0 0 9,0 0 1,0 0-6,2 0-4,-2 0-4,0 0-2,0-2-2,0 2-1,0 0 0,0-2 0,0 0-1,0 0 0,0 0 11,0 2 6,0 0-5,0 0 7,0 0 16,0 0-1,0 0-9,0 0-7,0 0-2,0 0-4,0 0-2,0 0 0,0-3-1,0 3 1,0-2 2,0 0-4,0 2 2,0-2 5,-2 2-1,2 0-7,0 0-2,0 0 1,0 0-3,0 0 0,0 9-1,0-1 6,0 2 4,0 4 2,2 4 1,3 2 4,2 2-2,-2-4-8,3 6 1,1-3 2,-4 5 4,6 0-5,-6-2 0,7 4-3,-5-2 1,0 3-3,2-3-1,-6 2-1,-1-2-2,3-1 2,0 0 0,0-3 0,-5 5-2,5-4 1,-1 2 0,1 2-1,-3-1 0,-2-5-1,0 6 0,0-3 1,0 1-1,0 1-1,0-3 0,0 1 9,0-1-3,0 3 3,0 0-9,2-1 0,-2 2 6,0-3-4,0-1-1,0-2-1,0-1 0,0-1 1,1-1-1,1 2 3,2-2-3,-3 3 0,4-2 1,-1-3-1,-1 2 0,-3-3 0,2 2 1,-2 0-1,0 2 0,0-2 0,0 2 1,0-3-1,0 0 1,0 2-1,-2 0 2,-1-3-3,-1 2 2,1-4-1,1 8 0,1-8 0,1 4 0,0-2 2,-2 0-2,0 0 0,2-1-1,0 2 1,0-2 0,0-2 2,0 4-3,0-5 2,0 4 1,0-1 0,0-1 3,0 1-1,0 3-2,0-6 0,-2 5 0,2-3-2,-1 4 0,-1-4 4,-2 4-2,1-2 0,-1 0 1,3-3 4,1 5-4,0-5-1,-2-3-1,2 4 1,-2-5 0,2 6-1,-3-4-1,1-1 0,2 4 3,0-2-4,0-1 2,0 1 0,-5 0-1,1 3 0,3-7 3,-3 2-2,3 3 2,-1-2-2,0-2 1,-1-3-2,3 6 0,0-5 0,-2 2 1,2-4-1,0 4 0,0 0 0,0-1 0,0 4 2,0 1-3,0-3 2,0 5-1,0-4 0,2-2 2,3 8-3,-3-6 2,-1 2-1,1 0 0,-2-5 0,2 2 0,-1-1 0,3 0 0,-2-3 0,1 1 0,-1-2 0,1 3 0,-3-1 0,4-1 1,-3 3-1,3 0 0,-1 1 2,-1 0-2,0 2 3,-2-2-2,0-3-1,0 2 0,0-1 1,0-2-1,2 1 0,-1-3 1,1 4-1,0 3 0,1-3 1,2-1-1,-1 2 0,-2-1 0,-1-1 0,1 0 0,0-3 0,0 3 0,4 2 0,-2-1 0,-1-1 0,-1-2 0,0 4 0,1-1 0,3 0 1,-5-3 0,1 2-1,0 3 0,-1-4 0,-1 4 4,0-2-1,2-2 0,0 4 0,0-2-1,-2-2 1,1 2-2,-1-1 0,0 1-1,2-2 0,2 0 1,-3 1-1,1 0 0,-2 2 1,0-3 1,2-2-2,-1 1 1,-1 0-1,0 0 2,0 0-2,0-2 0,0 0 2,0 1-1,0-1-2,0 0 2,0 0 0,0 1 1,0-1 2,0 2-2,0 0 2,0-2 0,-1 0-3,1-2 0,0 0-1,0 0 0,0 0 0,0 0 0,0 0 0,-2 0 0,2 0 0,0 0-10,-2 0-3,2 0-9,-1 0-3,-3 0-16,1 0-39,-3 0-72,5-4-69,-3-6-26</inkml:trace>
          <inkml:trace contextRef="#ctx0" brushRef="#br0" timeOffset="-867.6146">-180-343 120,'-15'0'0,"4"0"106,1 2-49,1-1-14,-1 3-11,1 0-12,0 2 0,2 0 1,2-2 6,5 1-10,-1 0 0,1 3-8,0-2-16,0 0 14,3-1 5,4-1 2,3 2-7,-3-4-7,7-2 0,0 0 15,-2 0-9,4-10-2,-1 3-2,1-5 1,-4 1-1,0-2 0,0-3-2,-3 4 0,1-6 0,-3 5 4,-5-2-2,0 5-2,-2 1 0,0 0 3,-2 2-2,-2-6-2,-6 3 2,1 4-2,-1-3 0,0 3-1,-4-2-1,2 4-1,3 1 7,-1 3-1,-1 0 22,1 0-12,-2 3 11,1 5-7,3 2-3,-1-1-2,2-1 6,2 7-3,0-4-6,1 4-3,2-2-5,2 1 0,0-3 8,0-4-4,0 1 0,6 2 5,1-5-2,-4 0 1,4-1-4,3-2-2,-3 2 5,4-2-6,-4-2 2,5 0 1,-4 0-3,6-2 1,-3-4-1,2-1 1,1 2 0,-2-3 0,-1-2-3,1 3 1,-5-2 0,3-3 0,-3 3-3,-2-2-10,1 1 13,-3 2 0,-3 1-10,0-1 7,0 0-8,-3 1 5,-6 2-2,-2-1-1,-1 0 4,-1 4 0,-3 2-3,4 0 6,-7 0 1,3 0 2,-3 6 16,2 0-5,1 0 7,2-1-4,6 2-2,3 1-1,-2 2-7,1-3 0,3 5-3,1-3 1,2 2 4,0 1-2,0 0-1,0 2 2,2-1-1,3-4 0,6 1 3,-4-2-3,3-3-2,-1 0 2,4-1-2,-4-2 2,3-2 1,-1 0-3,1 0 0,0 0 0,-4-4 2,6-1-3,-2-2 2,-1-5-2,1 0 1,-3 0-1,4-2-4,-7 4 4,-3-2 1,-3 0-3,0 3 2,-3 4-2,-4-5 0,-7 5-38,5 1-2,-8-2-15,1 6-2,-1 0-3,0 4-11,5 7-5,-1 5-15,0 4-34,0-4-45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3:32.5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F13801-E890-4E0B-A053-DD682710D6E1}" emma:medium="tactile" emma:mode="ink">
          <msink:context xmlns:msink="http://schemas.microsoft.com/ink/2010/main" type="writingRegion" rotatedBoundingBox="18580,13754 18631,14455 18266,14482 18215,13780">
            <msink:destinationLink direction="with" ref="{FA228299-F4E0-48D1-87EE-886562E6CD5F}"/>
          </msink:context>
        </emma:interpretation>
      </emma:emma>
    </inkml:annotationXML>
    <inkml:traceGroup>
      <inkml:annotationXML>
        <emma:emma xmlns:emma="http://www.w3.org/2003/04/emma" version="1.0">
          <emma:interpretation id="{3DABF550-5D08-406C-86BA-D004902302BB}" emma:medium="tactile" emma:mode="ink">
            <msink:context xmlns:msink="http://schemas.microsoft.com/ink/2010/main" type="paragraph" rotatedBoundingBox="18580,13754 18631,14455 18266,14482 18215,13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68AAA9-BD60-44C7-89CC-2EF10E182966}" emma:medium="tactile" emma:mode="ink">
              <msink:context xmlns:msink="http://schemas.microsoft.com/ink/2010/main" type="line" rotatedBoundingBox="18580,13754 18631,14455 18266,14482 18215,13780"/>
            </emma:interpretation>
          </emma:emma>
        </inkml:annotationXML>
        <inkml:traceGroup>
          <inkml:annotationXML>
            <emma:emma xmlns:emma="http://www.w3.org/2003/04/emma" version="1.0">
              <emma:interpretation id="{C2ED6AEC-AD8E-4CC2-B869-286A8189EB9B}" emma:medium="tactile" emma:mode="ink">
                <msink:context xmlns:msink="http://schemas.microsoft.com/ink/2010/main" type="inkWord" rotatedBoundingBox="18580,13754 18631,14455 18266,14482 18215,13780"/>
              </emma:interpretation>
              <emma:one-of disjunction-type="recognition" id="oneOf0">
                <emma:interpretation id="interp0" emma:lang="tr-TR" emma:confidence="0">
                  <emma:literal>doy.</emma:literal>
                </emma:interpretation>
                <emma:interpretation id="interp1" emma:lang="tr-TR" emma:confidence="0">
                  <emma:literal>efor.</emma:literal>
                </emma:interpretation>
                <emma:interpretation id="interp2" emma:lang="tr-TR" emma:confidence="0">
                  <emma:literal>@ 7</emma:literal>
                </emma:interpretation>
                <emma:interpretation id="interp3" emma:lang="tr-TR" emma:confidence="0">
                  <emma:literal>tor.</emma:literal>
                </emma:interpretation>
                <emma:interpretation id="interp4" emma:lang="tr-TR" emma:confidence="0">
                  <emma:literal>@ =</emma:literal>
                </emma:interpretation>
              </emma:one-of>
            </emma:emma>
          </inkml:annotationXML>
          <inkml:trace contextRef="#ctx0" brushRef="#br0">180 44 14,'-7'0'0,"4"0"45,-4 0-26,2 1 10,0 1-14,-2-1 2,3 3 8,-3 0 5,4 2 1,-1-3-1,4 1 2,-3 3-6,1-3-5,1 4-1,-1 2 2,0-3 1,2 7-4,-2-3-2,2-4-8,0 0-3,0 1-12,6 2 0,-1-6 8,-4 1-1,6-1-1,0-4 0,2 0 4,0 0 3,-2 0-3,5-9 7,-2-1-8,0-6-1,1 6-2,-3-4 0,1 1 3,-2 2-2,-4-3-1,1 3 0,-1 2 0,-1-2 0,0 1-8,-2-1 4,0 3 1,-4 4-4,-3-3 3,1 3-1,0 2 1,-2 2-6,-1 0-2,-1 0-3,-4 0 27,2 6-13,-2 1 2,2-3 5,-2 5-6,2 3 14,-2-3-5,2 3-2,1-1 0,3-2-1,1 3 1,2-1 1,-1 0-6,5 1 1,-4-1 0,5 0 0,0 1-4,0-1-5,0-1 2,5-1-2,2-2 12,1-1-2,3-2-3,1 1 4,-2-2-3,6-2 0,-2 2 1,-2-3 1,0 0-7,-3 0 6,1-3-1,-1 0-2,-3-3 3,5-2-1,-4 3 0,0-3 3,-2 3-2,-2-2-1,-1 0 6,0 2-5,-2-1 2,0-2 1,0-1-3,-4 0-4,-3-2 2,-1 0-2,1 6-1,-4-2 1,1-1-5,-2 0 2,0 4-4,0 3 5,-2 1-1,2 0 8,0 0 11,0 0-9,-1 3 3,1 1 2,0 6 1,0-4 1,2-1-1,-4 6 2,5-1 6,2-4-4,2 0 4,3-2-12,2 2-2,0 4-4,0 0-4,0-1-3,0 2 4,6-3 2,1 1 2,3 0-2,-1-6 0,1 1 3,4-3 0,-6-1-1,5 0 1,4 0-3,-5 0 2,4-4-1,1-5-2,0 1 0,0-4 11,1 2-13,-4-3 4,-1-3 1,0 4-4,-5-2-2,1 2 1,-4 4 2,-3-2 0,-2-2-5,0 3 5,0 0 0,-2 1-2,-3 4 1,-4 1 1,-1 1 0,-4 2-13,0 0 7,-3 0 11,0 0 1,3 5-1,-4-1 1,3 4 0,-1-1-3,1 0 2,4-1-4,1 2 3,-1 2-2,3-5 2,3 4-2,-1-1 1,6-2 1,0 2-6,0-3-1,0 8 2,0-3 1,4 0 0,1 0 0,4-2 8,-2-1-8,1-5 0,3 0 2,-4-2-2,3 0 4,-1 0 0,-1-2 2,3-4-2,1-3 4,-5-2 2,3 0-5,-3-1 3,-3-1-4,1 4 2,-5 1-4,0-3 0,0 5-2,0 1 0,-7-3 0,-5 4-58,-2 0-1,-5 4-34,-4 0-34,1 0-39,-4 12-63</inkml:trace>
          <inkml:trace contextRef="#ctx0" brushRef="#br0" timeOffset="1265.7407">350 456 46,'0'0'42,"0"-1"3,0-2 4,0 3-7,0 0-3,0 0 7,0 0-7,-5 0-6,1 4 10,3 0-10,-6 1 7,3 5-5,-1-3-7,2 3-2,-4 5-3,-2-2-9,6 4-8,-3-1 0,1-1-3,0 3 0,1-3-1,-2 0-1,0 0-2,1-2 0,0 1-15,2-3-26,3 4-21,0-5-43,0-3-73</inkml:trace>
          <inkml:trace contextRef="#ctx0" brushRef="#br0" timeOffset="1002.5458">87 549 8,'-28'-10'29,"28"10"-5,0 0 17,0 0-10,0 0-4,0 0 2,0 0 1,0 0 4,0 0 3,0 0 6,-50-14-15,45 14-1,1 0-1,3-3-1,-5 3 0,3 0 0,1-2 0,2 2-4,0 0 1,0 0-10,0-2-7,0 2-8,0 0-5,2 0 16,7 0-3,-1 0-3,4 4 3,1 1-3,0 3 1,-1-2 2,-1 2-2,-1-2 0,1 2-3,1-3 0,0 3 5,-2-2-5,-1-2 0,1 2 2,-5-1-2,6-4 4,-4 6-4,1-6 0,-2 4 1,-1-4-2,-3 1 1,1-2 0,-1 0-3,-1 0-7,-1 0-2,6 2-1,-5-2-3,-1 2-4,2 3-4,0-4-1,0 3-8,-2-2 1,5 1-18,-3 2-17,1-5 9,0 1 8,1-1 5,1 0 3,2-1-1,-2-6-13</inkml:trace>
          <inkml:trace contextRef="#ctx0" brushRef="#br0" timeOffset="633.0617">87 549 28,'-2'0'6,"0"0"-4,1 0-4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4:15.98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DB92FAA-353D-440F-9B33-0DAC1A8F4DD0}" emma:medium="tactile" emma:mode="ink">
          <msink:context xmlns:msink="http://schemas.microsoft.com/ink/2010/main" type="writingRegion" rotatedBoundingBox="15171,12584 17849,11372 18755,13374 16078,14586"/>
        </emma:interpretation>
      </emma:emma>
    </inkml:annotationXML>
    <inkml:traceGroup>
      <inkml:annotationXML>
        <emma:emma xmlns:emma="http://www.w3.org/2003/04/emma" version="1.0">
          <emma:interpretation id="{8035DDF5-40AF-4197-8AF8-A5F1D92ECB28}" emma:medium="tactile" emma:mode="ink">
            <msink:context xmlns:msink="http://schemas.microsoft.com/ink/2010/main" type="paragraph" rotatedBoundingBox="15171,12584 17849,11372 18097,11921 15420,13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1502F1-EADD-458B-A320-04B01CF457B2}" emma:medium="tactile" emma:mode="ink">
              <msink:context xmlns:msink="http://schemas.microsoft.com/ink/2010/main" type="inkBullet" rotatedBoundingBox="15186,12616 15498,12475 15732,12991 15420,13133"/>
            </emma:interpretation>
            <emma:one-of disjunction-type="recognition" id="oneOf0">
              <emma:interpretation id="interp0" emma:lang="tr-TR" emma:confidence="0">
                <emma:literal>A</emma:literal>
              </emma:interpretation>
              <emma:interpretation id="interp1" emma:lang="tr-TR" emma:confidence="0">
                <emma:literal>€</emma:literal>
              </emma:interpretation>
              <emma:interpretation id="interp2" emma:lang="tr-TR" emma:confidence="0">
                <emma:literal>AA</emma:literal>
              </emma:interpretation>
              <emma:interpretation id="interp3" emma:lang="tr-TR" emma:confidence="0">
                <emma:literal>#A</emma:literal>
              </emma:interpretation>
              <emma:interpretation id="interp4" emma:lang="tr-TR" emma:confidence="0">
                <emma:literal>AZ</emma:literal>
              </emma:interpretation>
            </emma:one-of>
          </emma:emma>
        </inkml:annotationXML>
        <inkml:trace contextRef="#ctx0" brushRef="#br0">32 172 9,'0'-3'26,"0"-4"10,0 6 0,0-6-10,0 2-12,0 5-5,0-2-11,0-1 2,-4 1 0,2 0 138,2-1-103,0 2 4,0 1-1,0 0-9,0 0-12,-1 1-17,-1 9 0,2 4 38,0 0-11,0 3 0,2 3-9,3-4-1,3 3-5,1 0 0,3 0 2,-3 0-4,1 2-4,-3-5 4,2 4-4,-2-7 0,1 0 0,-1-2 0,0 3-2,2-4 4,-4 2-4,0 1-1,4-2-1,-6 1-1,1-3 2,-4-2-3,0 3 0,0 2 0,0-6 0,-5 2 1,1-2-1,-4-4 0,4 0 0,-1 0-6,-5-2 4,4 0-8,-6-4 2,4-9-6,-5 5 7,7-7-3,-5 0 3,4-4-1,-1 0 0,-1-2 1,-1-1 1,4-5 4,-2 1-6,1-4-8,3-2-1,1 1 5,3 1 1,-2 4 8,2 2 1,0 3 0,0 2 0,0 4 3,0 0-2,2 4 0,1-1 0,1 1 2,4 4 1,-4-3-3,1 2 2,-1 4 9,2-3 1,1 2-1,-3 1-5,6 0 0,-5 0 0,4 0-1,-2-2 0,0 3-1,2 2 0,-4 1 0,0 0 1,5 0 0,-3 2-1,4 8 4,-4 6 7,3 0 6,-1 5-6,1 2 1,0-3-1,4 3-5,0 1-1,-2-2-3,2-4-2,5 2 1,-5-2-1,1-3-1,-2 2 0,2-2 0,-3 0-1,0-2 0,2 3 1,-3-4-1,-1 1-1,0 0 0,-1-2 0,0-2 0,-4-2 0,-2 1 0,-3 1-6,0 1-16,0-1-13,0 0 11,0 1-17,0-1 1,-3-1-1,-2 0-16,-4 1-24,4 0-39,-4-3-27</inkml:trace>
        <inkml:trace contextRef="#ctx0" brushRef="#br0" timeOffset="332.1326">54 390 134,'-3'-3'0,"3"-2"73,0 0-26,3 2-26,2-4 1,0 1 4,6-6 15,-3 2 0,6 1-9,4-2 5,-1-1-12,0 3 5,2 0 1,0 1-3,2 0-2,-2 1-5,-2-1 1,1 2-1,-6 5-7,2-1-4,-6 0-3,3 2-5,-8 0-2,2 0 0,1 0 0,-3 2-8,-1 1-12,1 3-15,-1 2-14,1 0-9,3 3-16,-3-2-29,2 0-20,0-3-62</inkml:trace>
      </inkml:traceGroup>
      <inkml:traceGroup>
        <inkml:annotationXML>
          <emma:emma xmlns:emma="http://www.w3.org/2003/04/emma" version="1.0">
            <emma:interpretation id="{982B0001-96D2-44FE-93F2-F33EF761FE7D}" emma:medium="tactile" emma:mode="ink">
              <msink:context xmlns:msink="http://schemas.microsoft.com/ink/2010/main" type="line" rotatedBoundingBox="15874,12266 17849,11372 18078,11878 16103,12772"/>
            </emma:interpretation>
          </emma:emma>
        </inkml:annotationXML>
        <inkml:traceGroup>
          <inkml:annotationXML>
            <emma:emma xmlns:emma="http://www.w3.org/2003/04/emma" version="1.0">
              <emma:interpretation id="{D709D702-B26B-4F2A-9B89-9473146F6F27}" emma:medium="tactile" emma:mode="ink">
                <msink:context xmlns:msink="http://schemas.microsoft.com/ink/2010/main" type="inkWord" rotatedBoundingBox="15874,12266 17849,11372 18078,11878 16103,12772"/>
              </emma:interpretation>
              <emma:one-of disjunction-type="recognition" id="oneOf1">
                <emma:interpretation id="interp5" emma:lang="tr-TR" emma:confidence="0">
                  <emma:literal>=0,0006</emma:literal>
                </emma:interpretation>
                <emma:interpretation id="interp6" emma:lang="tr-TR" emma:confidence="0">
                  <emma:literal>= 0,0006</emma:literal>
                </emma:interpretation>
                <emma:interpretation id="interp7" emma:lang="tr-TR" emma:confidence="0">
                  <emma:literal>= 0,006</emma:literal>
                </emma:interpretation>
                <emma:interpretation id="interp8" emma:lang="tr-TR" emma:confidence="0">
                  <emma:literal>70,0006</emma:literal>
                </emma:interpretation>
                <emma:interpretation id="interp9" emma:lang="tr-TR" emma:confidence="0">
                  <emma:literal>= 0,00006</emma:literal>
                </emma:interpretation>
              </emma:one-of>
            </emma:emma>
          </inkml:annotationXML>
          <inkml:trace contextRef="#ctx0" brushRef="#br0" timeOffset="1356.6628">689-15 136,'0'0'0,"2"0"97,5 0-67,-2 0-11,0 0 23,2-2 19,0-2-11,2 0-6,3-2-7,2 1-6,1-2-6,-1-1-4,3 3-3,1-5-2,-3 1-3,4-2-2,-1-3-3,1 4-1,-2 2-5,-5-2-1,4 4 0,-4 2-2,-4 0-9,1 1-10,-2 1-22,-5 0-16,3 2-24,-2 0-27,-3 0-25,0 2-33</inkml:trace>
          <inkml:trace contextRef="#ctx0" brushRef="#br0" timeOffset="1695.9083">861 162 132,'0'0'0,"1"0"39,1 0-15,-2 0 41,3 0-2,3 0-4,1-1-10,3-4-16,2-2-9,4-2-7,-3 1-5,3-1-2,0-1 1,-3 1-3,1 1-5,4-1-1,-5-1-2,0 4 0,2 3-5,-3-1-25,-3 3-27,1 1-48,-5 0-17,-1 3-35</inkml:trace>
          <inkml:trace contextRef="#ctx0" brushRef="#br0" timeOffset="23543.2331">1186-372 39,'0'0'26,"0"0"-1,0 0-1,0-1-1,0-1 1,0-2-3,0 4-8,0-2 12,0 2-14,0 0-3,0 0 0,0 0-6,0 0 2,0 0 5,0-1 4,0 1 7,0 0 20,0 0-9,0 0-9,0 0-6,0 0-5,-4-2-3,4 0 0,-1 2 3,-3 0 3,2 0 1,2 0-2,-3-2-3,-2 2 4,1 0-1,3 0-2,-3 0-2,1 0 2,-1 0-3,-1 0 2,3 0-2,2 0 2,-3 4 1,1-4 0,-1 3-4,-4 3 2,3-1 0,1 9-1,-1-5-4,-1 1 4,2 1-4,-1 0 3,3-1-1,-1-1 2,0 0 1,2 1 5,0 1-2,-2 2-1,2-1-4,0-1-3,-1 0 1,1 1-2,0 1-1,0-2-2,0 0 0,0 1 4,1 1 2,1-4-2,-2 1-1,2 3-1,1-6-1,-3-1-1,7 0 0,-3 0 0,-1-2-1,2 0 1,-3-1 2,3 1-2,-1-1 3,-3-1-2,3 2-1,-1 1 0,-1-2 2,0 0-2,1 0 0,1-2 2,-3 1-3,1-2 0,0 0 1,1 2 0,-3-2 1,2 0-1,0 0 0,3 0 0,0 0 5,0 0 10,-1-2-9,5 0-2,-6-2-2,0 1-2,1-1 0,1 0 3,-1 0-3,-1 0 0,0 3 0,4-6 3,0 1-4,-1-5 1,-5 3 0,6 0 2,-2 1-2,1-3 0,-1 0 0,-2 1-1,2-2 2,1 1-1,-5-1 0,3 0-1,-1 1 1,1-1 2,-3 1-1,1-1 0,-2 0-2,0 0 2,0-2 2,0 2-3,0-1 0,0 1 1,0-1 0,0-1-1,0 2 0,0-2 0,0-3 0,0 7-1,0-2 2,-2 3-1,1 0 0,-1 2 0,-1 1 0,-3-2 1,6 1-1,-1 2 1,-3 0-1,-1 0 0,0 0 0,0 0-4,-4 2 5,0 0 4,1 1-4,-3 1 0,6 0-2,-4 0 2,2 0-2,2 0 0,-5 0 1,6 3 0,-3-1-5,2 3 1,0 0-4,3-1-5,1 2-10,-1 2-13,0 0-10,0 2-7,2 0-19,0 2-22,0-2-40,6 0-55</inkml:trace>
          <inkml:trace contextRef="#ctx0" brushRef="#br0" timeOffset="24097.1401">1487-241 224,'0'0'0,"0"0"126,0 0-80,0 0-5,0 2 6,0 5-1,0-1-2,0-1-9,0 5-6,0 1 3,0-3-2,0 1-9,0 0-2,0-3-9,0 2 0,0 1-3,0 0-2,2-1-4,-2 2 0,3-2-1,1-2 0,-4 2 1,3-5-1,-3 8 0,0-5 0,0-2-33,2 0-19,-2-2-21,2 0-14,-1-2-38,1 0-46,-2-2-63</inkml:trace>
          <inkml:trace contextRef="#ctx0" brushRef="#br0" timeOffset="25127.4108">1643-452 75,'0'0'0,"0"0"72,-4 0-30,4 0 1,-1 0-6,1 0 12,-4 0 8,2 0-8,1 5-2,-1 2-1,2 1-8,0 2-8,0 1-8,0 0-5,0-1-7,2-1 4,1 0 0,1 3 4,-3-3 0,6-1-4,-2-2-1,1-1-4,-1 4 1,0-1-4,-2-5 1,3 4-3,-1-1-1,0-1-2,-2 1 1,1-3-1,-2-1 1,3 2-2,-2-2 0,4-2 1,-3 0-1,3 0 0,-2 0 1,0 0-1,-2-2 0,6-7-5,0 1 6,-4-5-1,2-1 0,0-4 0,-2 3-1,0-4 0,-1 0 0,-3 1-1,3 0-3,-4 1 2,0 2-6,0 0-1,0 4 4,0 1 1,0-1 1,0 1 1,0 3 3,-5 0 0,3-1-2,-2 2 3,-2-2 0,4-2-1,-3 0 0,-4 4 0,2-2 7,-2 2 0,-1 2 2,3-4 1,-2 6-2,1 0-5,-3 2 2,3 0 3,-3 0-2,4 0-3,1 0 1,-1 0 0,-2 0 0,0 2-3,4 4 0,0 2-2,0-2 2,0 2-2,1-2 1,1 2 0,-3 3 0,1-2-2,3 3 2,2 3-1,-1-2 1,1-2 0,0 1 0,0-1-3,0 0 4,0-1-1,1 0 0,6 0-5,-1 0-12,1-2-8,-1-3-10,3 2-12,-4-3-11,6 0 1,-3 0-21,3-2-8,3-2-25,-6 0-1,4 0-39</inkml:trace>
          <inkml:trace contextRef="#ctx0" brushRef="#br0" timeOffset="25757.5046">1897-601 222,'0'8'0,"-2"-4"86,-1 4-61,-1-2 24,-1 0-5,4 3-7,1-5-4,-2 1-9,2-1-10,0 4-4,0 0 3,0 1 7,0-2 2,2 1-5,-1 1 0,4 1-1,1-2-2,-3 4-3,1-4-2,-3 0 0,1 2-1,3 0-1,-1-3-2,-1 1-4,2-2 2,1-1-1,0 1-2,3-2 0,0 2 0,-4-4 3,4 2-3,-4-4 0,2 0 0,0 0 0,-2-2 3,0-4-11,0 0 4,0 2 5,1-5-1,-3 0 0,1-1 0,1 2 0,-4-4 1,3 2-1,-1-3-7,-1-1 4,2 3 3,-4-4 0,0 6-8,0-4 8,0-1 0,0 5-7,0-4 5,0 1-1,-6 3 2,-1-6 1,2 5 0,4-2-21,-6 0 8,1-2-3,0 5 1,0 0 4,1 0 4,-4-2 6,6 6-1,-4 1 0,-2 3 0,3 1 4,-5-2 4,6 2-5,-4 0 1,2 3-3,-1 5 0,-3 4-2,4-1 4,-5-1-2,7 4-6,-4 0 1,3-3-3,2 2-7,2-3-12,2-2-10,0 4-6,0-6-6,0 6-9,0-6-11,0 2 14,4 0-18,1 0-27</inkml:trace>
          <inkml:trace contextRef="#ctx0" brushRef="#br0" timeOffset="26537.0969">2169-771 117,'0'0'0,"0"0"74,0 0-31,0 0 1,0 0 5,0 0 0,0 0-14,0 7-1,3 3 3,-1 0-10,0 0-4,-1 4-1,1 1-8,-2 0-1,0 4-5,0-6 4,2 6 2,-2-3 2,2-2 0,-1 2-1,1-4-4,0-2-2,-2 3 1,5-4-4,-1 1-3,1-1-1,0 1-1,0-5 1,-1 3-1,-1-2-1,-1-3 0,-1-1 3,-1 2-2,4-2-1,-4-2 0,0 0 0,3 0 0,-1 0 4,2 0-1,-1 0 3,1-3-4,-3-4 0,4 4 0,1-7-3,-3 3 1,2-3 0,0-1-4,2 1-1,0-4 1,0 0 0,0-2-4,-2 0 2,2-2-1,0 0-1,-2 0 1,1-2 2,-1 6 0,-2-5-2,1 3 4,-3 4-2,-1 0-3,0 1 6,0 0 1,-3 1 0,0 2 0,-4-3-2,1 6 1,-2 1-1,-1-2 1,2 2 0,-1 1 1,1-1 2,0 4 4,-4 0-2,1 0-2,0 2-1,-3 7 0,1 3 0,-2-1 0,2 4-1,0-4 1,2 3 0,5-1 0,-2-4 0,3 4 0,-1-1 0,3 0-2,2 0 1,-1 1-1,1-3-17,0-3-15,0 3-6,0-1-12,5-3-10,0 3-23,2-4-21,0-3-11</inkml:trace>
          <inkml:trace contextRef="#ctx0" brushRef="#br0" timeOffset="27323.7918">2553-1154 150,'0'4'0,"-2"2"33,2-1-8,-3 5 20,1 3-8,-3-2-2,-2 7-2,2-1-7,-4 1-8,6 4 5,-4-2 1,3 2-1,1-1-5,-1 1-4,1 1-4,1 0 6,-1 3-3,3-3-1,-2-1-1,-1 1-1,1 0-2,-2 1-4,4-2 0,0 2-1,0-6 0,-1 3 2,-1-8 2,2 2-6,0 0 1,0-7-2,0-1 0,0-1 2,2 0-2,1-2 1,1 0-1,1 0 0,0 0 0,0-4 0,0 4 2,-1-4-2,4 0 0,-1 0 0,2 0 0,0 0-2,-4-6 2,2 0 0,0 0 0,-2-4 0,2 2 1,0 1-1,-2-2 1,4-1-1,-3-1 0,1 2 1,-1-1-1,-1-1 1,0 1-1,-2 0 0,1 0 3,-2 2-5,-2 0 4,0 1-1,0-2-1,0 1 2,0-2-1,0 3 0,-4-2 1,-1 1-2,5 0 0,-3-3 2,-1 8-2,1-3 0,-3 4 0,-1 0 0,-3 2 14,-2 0-16,-5 0-5,-2 11-3,-7 4-12,0 3-13,3 2-4,2-4-12,4 0-19,2 0-58,2-5-64</inkml:trace>
        </inkml:traceGroup>
      </inkml:traceGroup>
    </inkml:traceGroup>
    <inkml:traceGroup>
      <inkml:annotationXML>
        <emma:emma xmlns:emma="http://www.w3.org/2003/04/emma" version="1.0">
          <emma:interpretation id="{2A7AADD5-B99F-4576-A868-1E89D3AF6625}" emma:medium="tactile" emma:mode="ink">
            <msink:context xmlns:msink="http://schemas.microsoft.com/ink/2010/main" type="paragraph" rotatedBoundingBox="15927,12636 17954,13563 17793,13914 15766,129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D334CD-3951-40D7-A4A4-9A0881CE4589}" emma:medium="tactile" emma:mode="ink">
              <msink:context xmlns:msink="http://schemas.microsoft.com/ink/2010/main" type="line" rotatedBoundingBox="15927,12636 17954,13563 17793,13914 15766,12986"/>
            </emma:interpretation>
          </emma:emma>
        </inkml:annotationXML>
        <inkml:traceGroup>
          <inkml:annotationXML>
            <emma:emma xmlns:emma="http://www.w3.org/2003/04/emma" version="1.0">
              <emma:interpretation id="{F1943CAC-FDCE-41DA-92B9-C45249D2576D}" emma:medium="tactile" emma:mode="ink">
                <msink:context xmlns:msink="http://schemas.microsoft.com/ink/2010/main" type="inkWord" rotatedBoundingBox="15867,12768 15973,13040 15938,13054 15831,12781"/>
              </emma:interpretation>
              <emma:one-of disjunction-type="recognition" id="oneOf2">
                <emma:interpretation id="interp10" emma:lang="tr-TR" emma:confidence="0">
                  <emma:literal>\</emma:literal>
                </emma:interpretation>
                <emma:interpretation id="interp11" emma:lang="tr-TR" emma:confidence="0">
                  <emma:literal>s</emma:literal>
                </emma:interpretation>
                <emma:interpretation id="interp12" emma:lang="tr-TR" emma:confidence="0">
                  <emma:literal>.</emma:literal>
                </emma:interpretation>
                <emma:interpretation id="interp13" emma:lang="tr-TR" emma:confidence="0">
                  <emma:literal>'</emma:literal>
                </emma:interpretation>
                <emma:interpretation id="interp14" emma:lang="tr-TR" emma:confidence="0">
                  <emma:literal>J</emma:literal>
                </emma:interpretation>
              </emma:one-of>
            </emma:emma>
          </inkml:annotationXML>
          <inkml:trace contextRef="#ctx0" brushRef="#br0" timeOffset="801.7465">561 321 173,'0'0'0,"0"-4"94,0-1-68,0 0-8,0-1 9,4-1 10,-3 0-5,-1-1 6,2-1-11,0-3-7,-2 6 2,0 3-1,0-1 1,0 4 8,1-2 1,-1 1-6,0 1-6,0 0 0,0 0-7,0 0-8,0 0 0,0 0 2,0 0 0,0 5 1,0-1 2,0 7 6,0 1 0,0 3 0,0-1-1,2 0-3,2 2-1,4-4-4,-2 4-1,-1-6-2,-2 4 1,8-1-2,-5 1-1,3-2-1,-2-2 0,-2-1 4,2 0-2,-3 1-1,-1 0 1,1-3-1,-1 2 1,0-3-1,-1 4 0,-2-5 0,0 0-1,0-5 0,0 2 0,0-1-46,0-1-9,0 3-6,0-3-15,0 0-26,-8 0-80,-1-11-141</inkml:trace>
        </inkml:traceGroup>
        <inkml:traceGroup>
          <inkml:annotationXML>
            <emma:emma xmlns:emma="http://www.w3.org/2003/04/emma" version="1.0">
              <emma:interpretation id="{9E1AF13A-7EBA-4B62-A05C-428338655DB1}" emma:medium="tactile" emma:mode="ink">
                <msink:context xmlns:msink="http://schemas.microsoft.com/ink/2010/main" type="inkWord" rotatedBoundingBox="16745,12998 17936,13625 17757,13965 16566,13339"/>
              </emma:interpretation>
              <emma:one-of disjunction-type="recognition" id="oneOf3">
                <emma:interpretation id="interp15" emma:lang="tr-TR" emma:confidence="0">
                  <emma:literal>-</emma:literal>
                </emma:interpretation>
                <emma:interpretation id="interp16" emma:lang="tr-TR" emma:confidence="0">
                  <emma:literal>_</emma:literal>
                </emma:interpretation>
                <emma:interpretation id="interp17" emma:lang="tr-TR" emma:confidence="0">
                  <emma:literal>.</emma:literal>
                </emma:interpretation>
                <emma:interpretation id="interp18" emma:lang="tr-TR" emma:confidence="0">
                  <emma:literal>Ş</emma:literal>
                </emma:interpretation>
                <emma:interpretation id="interp19" emma:lang="tr-TR" emma:confidence="0">
                  <emma:literal>~</emma:literal>
                </emma:interpretation>
              </emma:one-of>
            </emma:emma>
          </inkml:annotationXML>
          <inkml:trace contextRef="#ctx0" brushRef="#br0" timeOffset="-1383.6987">2558 1257 122,'-3'-5'0,"3"2"49,0-3-30,0 0-2,0-4 4,-4 5 14,1-1-2,-1-2 3,3 4 10,-5-3 2,3 3-10,-2-2-6,3 5-4,-1 1-14,-1-2 9,1 2-11,-1-2-9,1 2 3,-1 0 2,3 0-2,1 0 3,-2 0 3,0 0-9,-1 0 0,1 0 0,-3 0 2,1 2-5,-1 4 0,0-3 0,0 3-1,-2 1 1,-5-2 0,5 1 0,-5 0 0,6 0 2,0 0-1,-5-2 3,4-1 0,-1-3 3,-3 0 7,-1 0 1,0 0 1,0-5 0,-5-7-3,-1 4-3,-3-1-8,2-6 6,0 0-6,-1 3 4,1-10 7,-2 10-1,0-6-7,0 1-3,-1-2 3,3 2-4,-5 0 1,1-4-1,1 7 0,-3-4 0,6 4 1,-2-2 7,2 7-7,2-4-3,3 1 2,2 3 1,-2-2-1,0 2 4,1 3-9,1-4 3,1 1 2,1 0-2,1-1 3,0 2-3,3 1 1,-5-1 0,8-3-3,-4 1 2,0 5 1,3-4 0,-3 1-1,1-2 1,2 3-1,-3-4 1,-2 1-3,4 1 2,-9-2 0,6 4 0,-4 1 1,-6-4 0,8 0 0,-4 1 0,-1 2-1,2-5 0,0 4-1,-3 3 2,0 0 0,4 1 0,-1 0 0,2 0-2,1 2 3,-1 0 0,6 0 0,-3 2-1,2-2 0,5 0 0,-3 2 0,1 0 0,3 0 0,-2 0-7,-2 0 2,-1 0 2,2 4 1,-1 2 2,1 4 0,-2 0-1,1 4 1,3 1-3,-3-2 3,2 4 0,1 0-2,-1-2 2,2 1 1,-2-2-1,2 2 0,0-4-1,0 0 1,0 4 0,0-8 3,0 6 0,0-3-3,0-4 0,0 3 2,0-4-2,0-1 0,0-1 1,0 0-1,0 3 1,0-3-1,0-2 1,0-2-1,0 0 1,0 0-1,0 0 5,0 0-3,0 0 2,0 0 0,-3 0-6,1-9-8,-2-2 0,1 3 3,0-6-5,-4 2 0,3-4 9,-1 2 3,-2-4 0,2 5-6,0-2 4,-2 2 0,0-4-1,2 2 0,-1 0-4,0 0-6,2-3 5,2 8 2,1-8 4,-1 7 2,2-2 0,0 3 0,-2 3 0,2 0 1,-2-1-1,2 4 6,0 2-2,0 0-1,0 2-1,2 0 0,3-4-2,7 3 0,1-4 0,4 0 1,2-1 2,5 1 0,-1 1 1,-1 0 2,2 1-4,-5 0-1,0 2 0,-1 1 0,-3 0-2,-1 4-1,-3 3-1,1 8-25,-5 0-57,0 2-55,-4-2-95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4:07.73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E7CFD2-E00F-4CA4-B7C4-3C190C25C143}" emma:medium="tactile" emma:mode="ink">
          <msink:context xmlns:msink="http://schemas.microsoft.com/ink/2010/main" type="writingRegion" rotatedBoundingBox="21646,13156 24645,13157 24644,13876 21645,13875"/>
        </emma:interpretation>
      </emma:emma>
    </inkml:annotationXML>
    <inkml:traceGroup>
      <inkml:annotationXML>
        <emma:emma xmlns:emma="http://www.w3.org/2003/04/emma" version="1.0">
          <emma:interpretation id="{7A7104EF-9C55-4065-920D-E9B3E0B91509}" emma:medium="tactile" emma:mode="ink">
            <msink:context xmlns:msink="http://schemas.microsoft.com/ink/2010/main" type="paragraph" rotatedBoundingBox="21646,13156 24645,13157 24644,13876 21645,138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D3C541-865C-4D23-9B38-BD22F25C1AB7}" emma:medium="tactile" emma:mode="ink">
              <msink:context xmlns:msink="http://schemas.microsoft.com/ink/2010/main" type="line" rotatedBoundingBox="21646,13156 24645,13157 24644,13876 21645,13875"/>
            </emma:interpretation>
          </emma:emma>
        </inkml:annotationXML>
        <inkml:traceGroup>
          <inkml:annotationXML>
            <emma:emma xmlns:emma="http://www.w3.org/2003/04/emma" version="1.0">
              <emma:interpretation id="{6B734049-A336-4832-B0B8-91EC071424C6}" emma:medium="tactile" emma:mode="ink">
                <msink:context xmlns:msink="http://schemas.microsoft.com/ink/2010/main" type="inkWord" rotatedBoundingBox="21646,13232 23204,13233 23203,13823 21645,13822">
                  <msink:destinationLink direction="with" ref="{FA228299-F4E0-48D1-87EE-886562E6CD5F}"/>
                </msink:context>
              </emma:interpretation>
              <emma:one-of disjunction-type="recognition" id="oneOf0">
                <emma:interpretation id="interp0" emma:lang="tr-TR" emma:confidence="0">
                  <emma:literal>kan</emma:literal>
                </emma:interpretation>
                <emma:interpretation id="interp1" emma:lang="tr-TR" emma:confidence="0">
                  <emma:literal>sakın</emma:literal>
                </emma:interpretation>
                <emma:interpretation id="interp2" emma:lang="tr-TR" emma:confidence="0">
                  <emma:literal>kuran</emma:literal>
                </emma:interpretation>
                <emma:interpretation id="interp3" emma:lang="tr-TR" emma:confidence="0">
                  <emma:literal>sıkkın</emma:literal>
                </emma:interpretation>
                <emma:interpretation id="interp4" emma:lang="tr-TR" emma:confidence="0">
                  <emma:literal>kalkan</emma:literal>
                </emma:interpretation>
              </emma:one-of>
            </emma:emma>
          </inkml:annotationXML>
          <inkml:trace contextRef="#ctx0" brushRef="#br0">197-916 11,'0'0'29,"0"0"-2,0 0 0,0 0-9,0 0-7,-1 6-2,-3 3 19,-1-1-35,-4 3 14,4-5 112,2-5-87,-1 1-9,-3 3 2,2-4-6,2 1-4,-3 1-4,0 3 0,-1 0-2,1 1 3,-2 7-4,1 0 6,-4 4-1,3 0 0,-4 4-8,1-2 1,3-3-3,-4 2 2,3-2-5,0 1 0,1-1 0,1 0 2,-4-1 0,4-5-2,-3 4 0,0-4 0,-1 3 4,4 2-4,-5 0 0,5-3 7,-3 2-4,5-3-3,-1-9 0,3 2 0,3-5 0,0 0 0,0 0-6,0 0-4,5 0-1,0-5 13,8-4-2,2-9 0,2 4-31,8-4 6,-5 0-11,-1 1-3,4-4-13,-2 1-6,-1-4-1,1 2-6,3-6-12</inkml:trace>
          <inkml:trace contextRef="#ctx0" brushRef="#br0" timeOffset="278.6806">268-905 59,'0'0'43,"0"0"-17,0 0-15,0 0-8,0 0 20,-3 0 83,-1 5-60,-6 2 6,5 8-32,-4 0 2,2 2-6,2 4-1,-4-3-1,4 5 8,-5-1-2,1-1-2,-1 0-4,1 3 2,-3-2 1,2-2-6,-2 2 6,-1 2-5,3 0-6,-2-2 2,2-1 1,-6 0-8,6-2 0,1-5 3,4 0-6,0-4 3,1-4-2,2-5 0,2 1-11,0-2 1,0 0-18,0 0-9,2 0 15,8 0 16,1-7-19,3-3-22,3-4-14,2 2-9,2-6-15,0 4-10,-2-4-9</inkml:trace>
          <inkml:trace contextRef="#ctx0" brushRef="#br0" timeOffset="1165.3017">391-762 137,'0'-3'0,"4"3"85,-3 0-68,-1 0-6,0 0 2,2 0 0,-2 0-4,0 0-1,0 0 0,0 0 0,0 0-1,0 0 0,0 4 11,0 3 4,0 2 1,-2 5 6,-6 1-6,-1 5 0,-3 2-1,-2 0-1,0-2-2,0 5 6,-3-2-9,5-3-5,0 1-1,0 2-5,3-2 3,-3-5-2,7 2-4,-4-7-1,4-1-2,3-2 2,2-3-2,0-5-6,0 0 5,0 0-25,5 0 19,9-5 7,-2-6-10,7 1-10,0-10-11,2 0-6,-2-3 3,0 2 8,0 0-3,0 4 16,0-5 8,-1 4 7,-4 1-1,1 1 0,1 0-3,1 2-4,0-2 2,-1 0-5,-2 3 5,-2-1-6,3 3 2,-9 1 4,4-1 4,-5 5 2,-3 4 2,0 0 0,-2 2 9,0 0 17,0 0-9,-4 6-20,-1 6 0,-7 1 47,3 4-18,-8-2-7,0 7-1,-1-2-10,1-2 2,0 5 0,5-5 6,-1 1-2,0 2 0,-3 0-7,0 4 7,4-1-8,-1 2 7,-5 1-6,6-2-11,2-5 2,1-1 1,6-1-7,1-4 2,2-2-4,0-5 14,0-4-11,0-1-7,5-2-15,5 0 19,-1-2 9,5-6-2,3-14 0,2 6-34,6-9 4,0-3-13,1 0-7,2-4-16,-2 2 5,0 1 31,-5 6 12,-2-3 10,0 1 4,0 1 0,-2 0-10,1-1-17,-1 2 11,0 4 15,0 2 4,-1 0 2,-6 10 4,3-2 8,-8 1 4,5 2 4,-6 2-1,1 4-2,0 0 0,-5 0-8,0 6 10,0 4 15,0 3 0,-9 4-9,2 2 10,-5 3-15,4 3 1,-4-2-3,-2-2-6,3 3 7,-1-3-13,0-3 7,3 1-5,-1 0-3,1-2 5,-4 0-9,6-4 2,1 1-1,-1-6-3,2-3 0,5 0 2,-1-3-3,1-2-4,0 0-3,0 0 4,0 0-12,0 0-2,1 0 4,1 0 8,5-2-8,3-6-6,4 2-12,0-4-25,2-6-8,1 6 11,-2-4 7,1 1 14,-2-2 14,-5 2 8,6-5-5,-1 6-6,-2-6-3,4 4-4,3-2 7,-4 2-24</inkml:trace>
          <inkml:trace contextRef="#ctx0" brushRef="#br0" timeOffset="1682.4475">935-757 32,'0'0'30,"0"0"3,-4 5-5,-3 8 35,-3 0-2,-2 4-6,0-3-2,-2 7-10,-2-5-11,4 1-7,-2 0 1,0-1-8,6 2 1,-4 1-3,3 3-1,-1-4 0,-4 2 8,5 1 2,-5 2-8,4-1-4,-4-1-3,0-3 0,6 4-1,-3-8-2,6 2-2,3-3-4,2-8-2,0-1-4,0 2-3,5-6-11,1 0 11,6 0 6,-2-10 2,6-2 0,3-6-16,5-2-12,-2 0-6,1-4-5,-2-2 0,1-1-17,4 1-19,-3-2-3,1 0 9,0 3 12,0 1 26,-5 2 16,0 8 17,-6 2 0,0 3 1,-1 0 3,-3 1 8,0 4 8,-2 1 2,-4 3-1,-1 0-8,0 0-1,-1 0 4,-1 7-5,0 5 15,-7 1 1,-1 1 18,-3 3-15,-4 4-9,4-2 4,-1 2 5,-3 1-9,4-6 0,-1 2-4,-5 6-4,3-4-4,4-3-1,-4 1-1,9-6-4,-2 0 1,3-3-3,4-6-2,0 1-2,0-4-16,0 0 0,7 0-8,0 0 26,7-5-2,0-11-10,8 0-13,-1-5-17,3 0-8,-5-1 7,4-1-9,3 0-8,-4-1 4,1 4 9,-2-4 15,-2 2 12,3-2-11,-3 7-43</inkml:trace>
          <inkml:trace contextRef="#ctx0" brushRef="#br0" timeOffset="2052.131">1295-729 37,'1'0'46,"-1"0"-8,0 0 6,0 7 10,-1 6 3,-6 0-5,-5 5-11,1 0-7,1 4-10,-6-3 1,6 2-3,-2 0 1,-4-2 1,1 0-13,4 0 4,-3-2-1,6-4-5,-4 0 2,5-1-3,1-4-5,3-4 1,1-3-4,2-1 0,0 0-13,2 0-15,8 0 22,-1-2 8,7-7-4,-3-7-16,5 2-15,4-13-16,1 6-11,-3-7 3,5 5 1,-1-1 13,-3-1-2,1 3 15,-4-2 6,-1 6 18,-2 1 6,-6 6 0,5 3 5,-5 2-1,-1 5 6,-3-3 0,1 2 3,1 2 8,-4 0-1,0 0-2,1 0 0,-1-2 4,1 2-9,-2 0 5,-2 0 8,0 0-1,0 8 8,0 3 1,0 1 4,-7 6 4,1 1-10,0 0-12,-7 4-6,1-2-2,4-1-4,-8 6-5,9-9 2,-5 0-9,7 1-29,0-2-31,-2-2-72,3-7-61</inkml:trace>
        </inkml:traceGroup>
        <inkml:traceGroup>
          <inkml:annotationXML>
            <emma:emma xmlns:emma="http://www.w3.org/2003/04/emma" version="1.0">
              <emma:interpretation id="{D9272177-E91F-4AA6-8C34-608082EB7DEC}" emma:medium="tactile" emma:mode="ink">
                <msink:context xmlns:msink="http://schemas.microsoft.com/ink/2010/main" type="inkWord" rotatedBoundingBox="23823,13156 24645,13157 24644,13876 23822,13875"/>
              </emma:interpretation>
              <emma:one-of disjunction-type="recognition" id="oneOf1">
                <emma:interpretation id="interp5" emma:lang="tr-TR" emma:confidence="0">
                  <emma:literal>z</emma:literal>
                </emma:interpretation>
                <emma:interpretation id="interp6" emma:lang="tr-TR" emma:confidence="0">
                  <emma:literal>Z</emma:literal>
                </emma:interpretation>
                <emma:interpretation id="interp7" emma:lang="tr-TR" emma:confidence="0">
                  <emma:literal>x</emma:literal>
                </emma:interpretation>
                <emma:interpretation id="interp8" emma:lang="tr-TR" emma:confidence="0">
                  <emma:literal>X</emma:literal>
                </emma:interpretation>
                <emma:interpretation id="interp9" emma:lang="tr-TR" emma:confidence="0">
                  <emma:literal>t</emma:literal>
                </emma:interpretation>
              </emma:one-of>
            </emma:emma>
          </inkml:annotationXML>
          <inkml:trace contextRef="#ctx0" brushRef="#br1" timeOffset="-40186.8134">2094-875 233,'10'-11'0,"6"2"57,3-1-30,0-3 6,2 3-8,3 3-10,2-2-2,0-3-2,-2 4 1,4 0 6,-6 0 10,1 2-1,-2 2-4,-4 2 2,2 2 4,-2 0-2,-1 0 0,0 4-2,-4 10-7,2 0-2,-4 10 1,-3-2-2,-2 4-2,-5-1-5,0 3-1,0 2 3,0 0 2,-3 0-1,-3 1-3,-2-1-3,1 2 4,0 0-1,-4 2 2,3-6-7,-1 6 1,-1-1 0,3-3-1,3 0 0,3-6-5,1 2 3,0-5-1,0-2 0,5 0-1,7-4 1,2-4 0,1 1-4,4-7 3,-1-2 2,2 0-1,8-3 0,-5 0-7,1-4 2,5-1-3,-3-3-5,4-4-2,-4 3-10,-4-2-17,4-1-14,-7 5-9,-7 0-12,4-1-15,-13 2-36,4 2-16</inkml:trace>
          <inkml:trace contextRef="#ctx0" brushRef="#br1" timeOffset="-39887.117">2328-465 266,'0'-6'0,"0"2"21,7 0-19,-2 0 4,5-3 12,-1 4 7,5-5-1,0 0 7,6-3 19,3 4 2,-1-3 3,10 0 4,-1-1-12,0 4-6,5-3-8,-1 3-17,-1-1-5,1-2-3,-4 3-8,0 3 0,0-4 3,-1 2-5,-4-1-16,0 2-32,-4 0-37,-3-2-45,-5 2-89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6:49.4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FE90ED7-0063-44B4-9B19-6398A85278AC}" emma:medium="tactile" emma:mode="ink">
          <msink:context xmlns:msink="http://schemas.microsoft.com/ink/2010/main" type="inkDrawing" rotatedBoundingBox="7120,6610 7274,8880 6849,8909 6695,6639" shapeName="Other"/>
        </emma:interpretation>
      </emma:emma>
    </inkml:annotationXML>
    <inkml:trace contextRef="#ctx0" brushRef="#br0">-1 40 16,'0'0'0,"0"0"49,0-2-39,0 2-4,0 0-3,0 0 1,0 0 0,0 0 3,0 0-2,0 0 2,0 0-3,0 0 33,0 0 46,0 0-55,0 0-13,0 0-8,1 0 4,1 0 2,-2 0 2,2 0 0,-1 0-2,3 0 0,6-4 0,-5 0 2,8-1-2,-3-1-7,2 3-2,0 0 0,-3-2-2,1 3 0,-3 1 2,4-4-1,-5 5-1,0 0 0,1 0 0,-2 0 2,-2 0-1,6 5-1,-2-4 1,0 6-2,1-6 3,-1 4-3,4 1 1,-8 3 0,2 0 1,1-3-3,0 2 0,1 1 8,-3-1 2,3 1 1,-2 5-1,-2-5-5,1 3 3,5 1-4,-6-1 7,0 4-5,1-2 3,3 7 3,-5 0 1,-2 4 7,0-3 0,0 4-6,0 5 7,0-2-13,0 4 7,-2 2 5,-5-2-3,3 1-5,1-2 2,0 0-7,-1 0-1,-1-1 1,3-3-8,0 1 2,1-4 8,-1-2-9,0-4 0,1 4 0,1-1 6,0-2-9,0-1 6,5 2-2,-4-2-1,1-2 0,2 2 8,4-1-8,-6 0 0,1-1 4,3 0-4,1-3-1,-6-2 1,3 1 0,-1-3 0,1-3 0,3-1 0,-4 1 0,1-3 0,-1 0-1,4-2 0,-2 0 2,-1-2-3,6 0 4,-5 0-2,0 0 0,6 0-9,-4 0 6,3-8-1,-1-1 0,-2-1 1,0 2-4,-2-2 2,-5 2 0,1 0 4,-1 6-4,0 0 3,0 0 2,0 2 0,-1 0-11,-4 0-5,-6 0 7,4 6 1,-5 3 12,2 5-6,-2-1 4,1 2-4,-1-1 1,5 0 1,0 2 10,4 0-10,-1 2 0,3 2 0,-1 3 4,0-1-3,-1 3 2,3 1 3,0 3-8,0-1 4,5 2 10,-2 0-5,1 3 6,-1-1-3,4 3-4,-2 3 3,1-4-5,-1 2-4,3 2 0,-2-1 12,-1-1 0,2 6-2,-6 1-1,1-4 2,-2 4-3,0-1-2,0 0-1,-10-1-1,1-3 0,-6-2 1,-1-6 1,-1 4-5,1-4 4,-8-3-4,1-1 2,-1-4-2,-5 1-2,6-4-51,-1-2-10,2 0-23,1-10-99,-2-7-120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19:13.9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7C411D1-8449-48F7-9C66-311EBB33586F}" emma:medium="tactile" emma:mode="ink">
          <msink:context xmlns:msink="http://schemas.microsoft.com/ink/2010/main" type="inkDrawing" rotatedBoundingBox="7836,6289 7992,11705 7875,11708 7719,6293" semanticType="underline" shapeName="Other"/>
        </emma:interpretation>
      </emma:emma>
    </inkml:annotationXML>
    <inkml:trace contextRef="#ctx0" brushRef="#br0">7 18 0,'-2'-4'21,"1"2"5,1 0 1,-2 0-6,2 2-2,0-2-5,0 0-9,0 0-10,0 2-27,0 0 52,0 0 38,0 0-28,0 0-14,-2 0-4,2 0-3,0 0 3,0-2 8,0 2 9,0 0 4,0 0-1,0 0-7,0 0-5,0 0-4,0 0-3,0 0-2,0-2 0,0 2 2,0 0-1,0 0 1,0 0 3,0 0 0,0 0 0,0 0 0,0 0 1,-3 0-3,3 0-3,0 0 0,0 0-2,0 0-3,0 0-1,0 0-3,0 0-1,0 2-1,0 2 0,0 0 1,0-2-1,0 2 3,0-2-1,0 0 0,0 2 1,3 0-2,-3-1 1,0 5 0,0-1-1,0-1 1,2-1 0,1 0-1,-3 2 2,2 0-1,0-1 1,-2 1 1,3 3-1,-3-3 2,0 0 0,2 3 0,0 0 0,1-3-3,1 2 0,-3 3 1,-1-2-1,2-2 0,0 2 0,-2-2 1,0 1-1,2 0-1,-1-1 0,1-2 1,0 1-1,-2-1 0,7 3 1,-7-1-1,1-1-2,1 5 2,-2-5-1,2 2 0,1 4 1,-3-4-1,2 1 2,0 2-2,1 0 2,-3-4-1,4 4 0,-4-4 1,2 1-1,-1-2-1,1 1 0,-2 0 2,2-1-1,-2-1 2,0 2-2,0-3 0,0 0 0,1 7 0,3-4-1,-1-1 0,-1 0 0,0 3 0,0-4 0,-1 2 1,1 2-1,-2-2 0,2 1 2,-2-1-1,0 0 2,1 0 1,1-3-2,0 4 1,3 1-2,-3-1 1,-2-2 0,0 3 0,0 0 1,2-3-3,-2 2 0,3-1 3,-3 2-1,2-3 0,0 2 1,-2 1 0,0 0 0,0 0 0,0-2-2,0 4 2,1-3-3,1 0 0,-2 2 1,5-1-1,-5 0 2,2-2-2,-2 4 0,0-4 0,0 2 0,3-2 2,-3 2-2,2 0 0,0-1 0,-2 2 1,0 2-1,0-2 3,0 1-3,0-2 0,0 1 2,0-4-2,0 2 0,0 4 1,0-7 1,0 3-2,2 1 0,-2 3 0,0-3 2,0 3-2,0-1 0,0 1 0,0-2 2,0-2 0,0 3-2,0-5 0,0 2 0,0 0 2,1 2-3,-1-3 2,0 3 0,2 2 1,1 1-1,-3 0 1,0 1-1,0-1 0,2 0-1,-2-2 0,2 0 0,-2-2 0,0 2 0,0-2 2,2 2-2,-2 0 0,1-2 0,-1 2 0,2 0 0,-2 0 1,2 2-1,-2 3 0,0-1 3,2 4-2,-2-4-1,0 2 0,0-2 0,0 2 2,0-2-2,0-1 3,0 0-3,0 0 1,0 1-1,0-3 0,0 0 0,1 1 1,1-3 0,-2 0-1,4 4-2,-3-6 3,-1 5-1,4-1 0,-4-2 0,1 2 0,-1-1 0,0 2 1,2 0-1,0 3 0,-2-2 1,0 3-2,0 0 2,0 1-1,0-1 0,0-2 1,-2-2 0,-1 2 0,1-2-2,-1 0 1,-3 0 0,6-2 1,-1 6-1,-1-8 0,2 6 0,0-2 0,0-2 0,0 1 0,0 1 0,0-4 0,0 2 1,0 3-1,0-2 0,0-1 1,0 1 0,0-2-2,0 1 0,-2-1 1,0 2 0,2 2 1,0-2-1,0 4-2,0 3 3,0-3-1,0 1 1,0 3-1,0-1 0,0 3 1,0-4 1,-1-2-2,-1-1 0,2 1-1,0-1 1,-4-2 0,4 3 2,0-7-3,0 7 1,0-3 0,0 0 0,0-2 0,0 4 0,0-4 0,0 4 0,0-4 0,0 4 0,2-4 0,-2 4 0,0 0 0,0 0 0,0 1 1,2 1-2,0-1 2,-2-4-2,1 3 2,1 1-2,-2-4 2,2 3-2,-2-2 1,0 2 0,0 4 0,0-3 0,0-1 0,0 1 0,0-3 1,0 2-1,0 0 0,0-3 1,0 2-2,0-1 0,0-1 1,0-2 0,0 3 0,0-5 0,0 6-1,0 0 1,2-2 1,-2 1-1,0 0 0,0 2 0,0-5 0,0 7 0,0-8-1,0 5 1,0-4 1,0 3-2,0-2 1,0 0 0,1 0 0,-1-1 0,0 0 1,0 3-1,0-1 0,2 0 0,-2-1 0,0 0 0,0-3 0,0 8 0,0-6 0,0-3 0,0 4 0,0-2-1,0-4 1,0 6 0,0 0 1,4-5-1,-4 4 0,1-1 0,1-1 0,-2 4 0,2-4 0,-2 1-1,1 0 1,-1-2 0,0-2 0,2 5 0,-2-5 0,0 2 0,0-1 0,0 2 0,2 0 0,-2-2 1,0 1-1,0-1 0,0-1 0,2 3 0,-2-5 0,1 8 0,1-1 0,-2-4 0,4 5 0,-4-1 0,0-2 0,0 3 0,0-2 1,0-4-1,0 5-2,0-3 3,0 2-1,3 4 0,-3-5 1,2 0-1,-2 3 0,0-3 0,0 0 0,0 1 0,0 0 0,0-6 0,0 4 0,0 2 0,0-2 0,0-2 0,1 2 0,-1 2 0,0 1 1,0-2-2,0 3 2,0-1-1,0-3 0,0 3 0,0-2 0,0 1 0,0-2 0,0 0 0,-1 2 0,1 0 0,0-1 0,0 0 0,0 3 0,0-3 1,0 4-1,1-1-2,-1-1 2,2 2 0,0-3 0,0 1 0,-2 0 2,0 0-3,0 1 1,0-4 0,0-2 0,0 9 1,-2-6-1,2 1 1,-2 2-1,2-2 0,0 1-1,0 0 1,0-1 0,0-1 0,0 1 0,0-3-1,0-2 1,0 5 0,0-4 0,0 2-1,0-2 1,2 0 0,-2 4 0,0 0 0,0-3 0,0-1 0,0 2 1,0-1-1,0 3 0,0-2 0,0 2 0,0-2 1,0-3-1,0 5 0,0-5 0,0 3-1,0-3 1,0 3 1,0 2-1,0-4 0,0 0 0,0 4 0,0-2 0,0 0 0,-2 2 0,-1 0 0,3 0 0,0 0 1,-2-4-1,2 2 0,-3-1 0,-1 1 0,4-4 0,0 4 0,0 1 0,0 0-1,0 2 1,0-2 0,0 3 0,-2 1 1,2-4-2,0 5 2,-1-4 1,1 2-4,0-2 1,0 1 0,0 0 2,0 1-1,0 3 0,0-4-1,0 4 1,1-2-2,1-2 2,5 3-3,-7-2 3,2 0 0,-2 1-1,1-3 1,-1 1 0,0-2 1,0-1-1,0 6 0,0-3 0,0 6 1,0-2-1,0 4 0,0-1 0,0 0 0,0 0 0,0 0-1,0-3 1,0 1 0,0 3 0,2-6-1,0 3 2,0-2-1,-2 0 0,1 1 0,-1-4 0,0 3 1,0 1-1,0-2 0,0 2 0,0-2 1,2 1-1,2-1 0,-1 1 2,1-2-2,-3 0 1,1 0-1,0-2 0,-1 3 1,1-2 0,5 1 1,-3 1-4,-3-2 4,3 2-2,-3 0 0,5-2 0,-3 3 1,-1-4-1,0 1 0,-1-3 0,3-3 0,-4 1 0,0 1 0,2-3 0,3-1 0,-5 1 1,0-2-1,0 2 0,0 0 1,0-2-1,0 3 1,0-3-1,0 0 1,0 0-1,0 0 1,0-2-1,0 0-5,0 0 0,-4 0-4,3 0-13,-1 0-19,0 0-20,-1-4-33,-1-7-74,1-3-142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6:52.6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2DCA5AB-2A06-4876-AEE7-C808AE79A380}" emma:medium="tactile" emma:mode="ink">
          <msink:context xmlns:msink="http://schemas.microsoft.com/ink/2010/main" type="writingRegion" rotatedBoundingBox="7619,6985 16401,5812 16759,8492 7978,9666"/>
        </emma:interpretation>
      </emma:emma>
    </inkml:annotationXML>
    <inkml:traceGroup>
      <inkml:annotationXML>
        <emma:emma xmlns:emma="http://www.w3.org/2003/04/emma" version="1.0">
          <emma:interpretation id="{2A1BF3DF-0D0A-4890-A750-FAF551A96F03}" emma:medium="tactile" emma:mode="ink">
            <msink:context xmlns:msink="http://schemas.microsoft.com/ink/2010/main" type="paragraph" rotatedBoundingBox="7619,6985 15949,5872 16136,7275 7807,8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CD5B0D-7613-4603-A118-06D951D91B56}" emma:medium="tactile" emma:mode="ink">
              <msink:context xmlns:msink="http://schemas.microsoft.com/ink/2010/main" type="line" rotatedBoundingBox="7619,6985 15949,5872 16136,7275 7807,8388"/>
            </emma:interpretation>
          </emma:emma>
        </inkml:annotationXML>
        <inkml:traceGroup>
          <inkml:annotationXML>
            <emma:emma xmlns:emma="http://www.w3.org/2003/04/emma" version="1.0">
              <emma:interpretation id="{D3B6419D-E877-4CC2-968D-2063694E0DA8}" emma:medium="tactile" emma:mode="ink">
                <msink:context xmlns:msink="http://schemas.microsoft.com/ink/2010/main" type="inkWord" rotatedBoundingBox="7691,7523 9472,7285 9587,8150 7807,8388"/>
              </emma:interpretation>
              <emma:one-of disjunction-type="recognition" id="oneOf0">
                <emma:interpretation id="interp0" emma:lang="tr-TR" emma:confidence="0">
                  <emma:literal>veya</emma:literal>
                </emma:interpretation>
                <emma:interpretation id="interp1" emma:lang="tr-TR" emma:confidence="0">
                  <emma:literal>viya</emma:literal>
                </emma:interpretation>
                <emma:interpretation id="interp2" emma:lang="tr-TR" emma:confidence="0">
                  <emma:literal>veza</emma:literal>
                </emma:interpretation>
                <emma:interpretation id="interp3" emma:lang="tr-TR" emma:confidence="0">
                  <emma:literal>meya</emma:literal>
                </emma:interpretation>
                <emma:interpretation id="interp4" emma:lang="tr-TR" emma:confidence="0">
                  <emma:literal>mm</emma:literal>
                </emma:interpretation>
              </emma:one-of>
            </emma:emma>
          </inkml:annotationXML>
          <inkml:trace contextRef="#ctx0" brushRef="#br0">-2 1 123,'0'-2'0,"0"2"90,2 0-68,-2 0-18,2 0-4,-1 0 0,1 0 14,-2 0 18,0 0 15,0 0 8,0 0-13,0 0-8,3 0-4,1 2 1,-1 5 0,3 4-2,-3 3 4,4 0-4,-2 4-2,0 0-9,2 3 0,0-2-2,-2 4-6,6-3 0,-4 1 0,3-4-3,0 2-4,1-4 3,-4 1-3,1-4 1,3 0 2,-3 1 2,3-5-2,1 1 2,-2-1-4,1-3-3,-3-1 1,4 1 0,-6 0-3,4-3 2,-5-2 0,0 0-1,4 0 4,-4 0-4,0-2 0,4-6 7,-4 0-4,2-5 1,0-1 0,-3-4-4,-3 3 0,1-6 2,-2 3-2,0-4 8,0 2-6,0-1 2,0 2 1,-2-2-2,1 5-2,-1 1 2,2 7 0,-2-3-2,-1 5-1,-1 2 0,4 0 0,-1 2 0,-1 2-24,2 0-1,0 0-13,0 0-7,0 2 9,0 2 21,0 8 4,7-3-5,0-2 1,-2 5-4,2-5-1,0 1 6,-2-3 5,5 2 4,-1 3 2,3 0 3,-3-2 0,1 0 1,-3 0-1,5 0 0,-5-2 0,5 0-1,0 0 2,0-2-1,0-2 0,-1 0 3,3-2-3,-2 0 0,-2 0 7,7 0-5,-3 0 0,-2-2 1,1-2-1,0-2 0,3-2 0,-4 0-1,4-2 3,-2 2-3,-4 1 1,2-1-3,-5-3 1,3 0 0,-6 4 1,3-4-2,-2 3 2,-3 0 1,-1 2-2,-1 1 1,0 0-1,-1-1 0,-6 2 0,-2 2-1,-1-2-8,-4 4 6,-2 0-1,-1 0 2,1 0 4,3 0 0,-1 0-4,0 0 4,-2 0 18,8 2-5,-3 0-2,4-2-1,0 4 2,0-2 0,4 0 1,1 2-4,1 0-8,-1 2 0,2 4 2,0 5 2,0-3 2,2 6 3,3-2 0,0-2-4,7 4 4,-2-4-4,3 4 0,0-4 0,1 2-5,-2-1 4,6-4-6,-3 0 5,-1 0-5,0-3 3,0-2 2,0-1-5,1-3 2,1 1-3,-2-3 0,5 0 4,-2 0-6,2-5 4,0-6 4,2-2-8,1-4-6,-3 1-6,-3-2-1,1 0-10,-3 0 1,-2-2-1,-1-1 5,-3 4 11,1-1 0,-2 8 5,0-1 2,-6 2 1,3 6 2,-2 1-1,-1 2 0,5 0-5,-6 0 2,3 4 3,-3 4 0,2 2 16,-1-2-3,1 5 4,0-1-2,0 0 0,-2-2-2,1 2 1,5 0-2,0-4-5,0 2-4,2 0 2,-1-3-4,-2-2-1,8-1 0,-8 0 3,7-2-2,-5-2-1,3 0 0,-1 0 3,6 0-1,-2-4 2,-1-2-6,3-4 3,-1-4-2,2 4-6,-4 1 7,2-4-11,-1 5 12,0-1-2,0 2-4,0 3 4,-1 4 1,0 0 0,-4 4-6,1 5 1,-4 4-7,2 3 9,-2 4-3,1 6 7,0 4-1,-2 6 0,1 1 0,-3-2 0,-2 1 0,0-2 0,0 0 0,0-2-1,-2 0-2,-5-2 3,0-3-4,-5-3 3,2-6-7,-2 2 12,-4-4-7,-3-2 4,-3-1-2,-4-5 0,-2 1 9,0 0-4,-3-1 3,3-4-4,1-3-1,1-1-1,7 0 1,0-5 3,5-6-8,3-5 4,-2 4-2,4-8-1,-1 2 1,3-6-13,3 2 2,4-4-1,2 1-3,8 3 4,8 1 7,-1 2 3,4 3 3,6 2-2,1 1-2,3-2 3,-1 7 0,2-1-1,3-1 1,-4 1-7,6-2 1,-6-1 3,2 3 1,-1-2-1,0-1 3,1 2 0,-2-4 0,-2 0-4,-1 0 0,-1-4-4,-4 0-2,1 1-5,-5-1 8,0 2 0,-5 0 1,-3 4 1,-5 0-2,1-1-1,-5 0 2,2-1-1,-3-1-3,-1 2 0,0-2 1,0 4-3,0-2 3,-7 3 3,2 0-4,-2 2 3,-1 0 5,1 4 2,0-2 0,-2 4 0,4-2 0,-5 4 8,1 0-5,0 0-4,-1 0 2,-1 4 3,-1 2 11,2 2 3,-2 2 8,3 0 4,4 4-5,-2 4-7,2 3-5,1-2-4,1 4 1,-1-5-1,1 2-4,0-4 3,3 0-2,0-2 2,0-4-2,5-2-3,-2 1-1,1-3 1,1-3-3,2-3 0,0 0 0,5 0 3,5 0 2,-3-2-2,8-5 0,-2-4 1,0-3-8,1-2-1,-2-2 0,-2 4 1,-3 0 1,0 1 2,-4 2 2,-3 3-1,-3 0 0,-1 2 0,-3 3 1,0 3-1,0 0 0,0 0 25,0 0-14,0 0-3,0 0 0,0 0-1,4 2 1,-3 7 4,1 1 6,2 2-3,-1 4-4,6 1-2,-2 0-4,1 2-1,-1-2-3,0 2-1,5-2 0,2 2 0,2-1 0,-1 2 0,3-2 0,-5 1-29,3 0-19,1 3-60,-5-3-96,-1-7-182</inkml:trace>
        </inkml:traceGroup>
        <inkml:traceGroup>
          <inkml:annotationXML>
            <emma:emma xmlns:emma="http://www.w3.org/2003/04/emma" version="1.0">
              <emma:interpretation id="{AD7995A1-5B62-4B28-9A06-658D0FA8CCDE}" emma:medium="tactile" emma:mode="ink">
                <msink:context xmlns:msink="http://schemas.microsoft.com/ink/2010/main" type="inkWord" rotatedBoundingBox="10391,6615 15949,5872 16108,7065 10551,7808"/>
              </emma:interpretation>
              <emma:one-of disjunction-type="recognition" id="oneOf1">
                <emma:interpretation id="interp5" emma:lang="tr-TR" emma:confidence="0">
                  <emma:literal>Moleküler</emma:literal>
                </emma:interpretation>
                <emma:interpretation id="interp6" emma:lang="tr-TR" emma:confidence="0">
                  <emma:literal>Hailimizler</emma:literal>
                </emma:interpretation>
                <emma:interpretation id="interp7" emma:lang="tr-TR" emma:confidence="0">
                  <emma:literal>Hailemizler</emma:literal>
                </emma:interpretation>
                <emma:interpretation id="interp8" emma:lang="tr-TR" emma:confidence="0">
                  <emma:literal>Hailimizler,</emma:literal>
                </emma:interpretation>
                <emma:interpretation id="interp9" emma:lang="tr-TR" emma:confidence="0">
                  <emma:literal>Hailimizler.</emma:literal>
                </emma:interpretation>
              </emma:one-of>
            </emma:emma>
          </inkml:annotationXML>
          <inkml:trace contextRef="#ctx0" brushRef="#br0" timeOffset="8076.3029">4311-132 209,'0'0'0,"0"0"68,0 0-65,0 0 0,0 0 1,0 0-1,0 0 6,0 0 14,0 0 16,1 0 7,1-1 5,2-2 6,-4 0-6,1 2-3,-1-3-8,0 0-16,2-2-6,-2-2-10,5 1 7,-1-2-1,-1-3 1,2 1 2,2-2 1,-3-4-1,-1-1-1,4-3-2,0-4 0,-3-2-7,1-3-3,2-4 2,-4 0-7,2-4 2,1-1 0,0 1 0,-4-4 0,2 3-1,-3 4 0,3 5 0,-1 1-1,4 4 2,-3 3 2,1 3-6,-2 0 4,3 4 0,-5 0-2,-1 3 1,0-1 2,0 4-4,0 3 3,2-2 0,-2 7-1,0-1 0,0 2 24,0 0-13,0 0-6,0 0-1,0 0-6,0 0 2,0 0 0,0 0-7,0 0 3,0 0 0,0 2-2,2 3 0,-1 5 3,3 1-2,5 4 5,-4 2 0,2 2 4,1 4-5,1-6 2,-2 4 1,-2-3-1,2-2 2,-3-3-2,2-4 1,-2 0-2,3 1 0,1-4 0,-6-5 3,5 2-5,-5-3 1,-2 1 2,2-1 4,3 0-4,-3 0 0,3 0 0,5-4-1,-1-3 0,5-3 0,1 0-11,-1-6-1,0 3-7,1-4 3,3 1-5,-4-3 5,-4 5 2,2-5 4,-7 8 3,2-4 5,0 5 1,-3 3 0,1-1 2,2 4-1,-6 3 1,1-1 3,-2 2-4,0 0 0,0 0 12,0 0-3,0 0-4,0 0-5,0 0 0,0 2 0,0 5-7,0 2 9,0 5 5,0 1 3,0-2-6,0 4 3,0-1-5,0 1 1,0-1-4,0 1 2,2-2 2,1-1-3,-3-2 0,4 0 0,-2-3 1,-2 2 1,1 1-2,-1-3 0,0 0 0,4 1-38,-3 0-14,-1 0-30,2 2-32,0-2-25,1-3-26,3 0-66</inkml:trace>
          <inkml:trace contextRef="#ctx0" brushRef="#br0" timeOffset="8484.6757">5058-559 262,'0'0'0,"6"0"96,-1 0-78,0 0 18,5 0-3,-1 0-6,5 0-2,-4 0-6,2 0 6,4-2-1,-2 0-2,0 2-3,-1-4-4,1 2 4,2 0-6,-4 0-7,4-1-3,-3 0 0,1-1-1,-2 4 0,0-4-4,-3 0 1,-2 4-2,0-2-26,-4 2-14,4 0-12,-3 0-13,-2 0-15,-2 6-12,0 1-19,0 0-45</inkml:trace>
          <inkml:trace contextRef="#ctx0" brushRef="#br0" timeOffset="8731.0473">5088-352 229,'3'6'0,"4"3"49,2-4 19,-2 2-15,1-2-23,1-3-3,3 1 5,-1-1-3,4 0 4,-1-2-4,3 0 1,2 0-4,2 0-7,0-2-6,-2-3-8,2 3-2,3-2 0,-2-1-1,-1-1-4,-2 0-18,-5 1-36,0-1-44,0 2-112</inkml:trace>
          <inkml:trace contextRef="#ctx0" brushRef="#br0" timeOffset="9850.0826">5827-194 509,'0'0'0,"0"-2"22,0-1-17,0 1 7,0-4-8,0-1-2,0-3 0,0-3 6,0 0 18,0-4 8,2-3-1,1 2-6,0-4-4,4-3 4,-3-1-10,8-4-13,-5-2-1,5-6-1,-2-2-4,2-3 4,-3-5 1,5 3-4,-9-2 1,4 2 0,-4 5 0,-2 3-2,1 5 3,-4 4-1,2 1 0,1 6 3,-1 3 0,3 2 2,-5 7-2,0 1-2,0 6 3,0-3 3,2 3 6,-1 2 7,-1 0-1,0 0-9,0 0-11,0 0-3,0 2-6,0 7 12,2 1-4,5 3 4,-3-2 6,-1 4-3,4 1-2,0 0 1,-2 2-1,2-2-1,0-2 0,0 0 0,2-2-1,-4 1-1,-2-1 0,1-5 3,3 2-2,-4-1-1,-1-4 0,-2-2 2,0-2-2,1 2 0,-1-2 1,2 0-1,0 0 0,-2 0 0,0 0 0,0 0-8,0 0 1,5-8-1,2-6-1,-3 2-5,4-6-7,1 1 3,-2 1-3,1 0 13,-1 0 5,-1 0 0,0 4 2,0 1-2,-5 3 2,1 3 1,0 2 0,-2 3 0,0-2-1,0 2 1,2 0-16,-1 0 12,3 2-2,1 3 9,-2 6-6,3-5 6,-1 1-6,-3 1 6,1 1 0,0-1-3,1-2 5,-1 0-5,3 3 0,-5 0 2,3-3-1,-3 6-2,1-3-55,0 4-6,-2 4-17,0 4-13,0-3-20,-2 7-8,-1 0-39</inkml:trace>
          <inkml:trace contextRef="#ctx0" brushRef="#br0" timeOffset="10235.7834">6163-295 158,'0'4'0,"1"0"33,1 6-15,1-2 22,-1 2-5,3-1 3,-1 0-8,1 0 9,-2-1-11,1 2-6,5-5-2,-4 1 2,2-2 2,1-4-1,-1 0-4,-2 0 0,6 0-3,-2 0 0,-1 0 3,-3 0-7,4-6-4,-2 0-1,-2 1 3,4-5-1,-1-1-2,1 1 2,-4-2 0,-1-2-6,-3 0 4,-1 4 2,0-6-1,0 4-1,-3-3-4,-4 3-3,-7 1 0,0-1 24,2 7-5,0-1-12,-3 0-6,-1 2-2,-3 4 2,2 0-2,-1 0-8,3 4-39,-1 2-17,4 0-22,3 1-31,-1 1-74</inkml:trace>
          <inkml:trace contextRef="#ctx0" brushRef="#br0" timeOffset="11338.8654">6657-633 171,'0'0'0,"2"0"111,0 0-97,-2 0 1,3 0 9,-1-2-7,0 0 11,5 2 6,0 0 5,1 0 4,1-2-6,3 2-9,-1 0-1,4 0-5,2 0-1,-3 0 2,4 0-16,1 0-3,0 0-3,-2 2 0,2 0 2,0-2-5,2 0 4,0 0-1,3 0-1,-2 0 1,1 0-1,1-2 0,-3 0-7,-4-2-19,-3 4-10,1-3-17,-2 1-16,-8 2-22,3 0-29,-4 0-19</inkml:trace>
          <inkml:trace contextRef="#ctx0" brushRef="#br0" timeOffset="11670.9268">6756-440 102,'-3'3'0,"1"-2"105,2 1-66,-2 0 2,2 4-1,0-2-2,0 0-3,0 0-6,4-2-10,1 4 4,5-3 12,-1 1-8,3-1 2,0-1-6,0-2 3,7 0-3,-3 0-5,5 0-9,-2 0-2,3 0-5,1-5 0,3 0-1,-2 1 0,-3 0 0,1 0 0,4 0-2,-5 0-40,1-2-21,-1 3-48,-4 2-50,-1-2-40</inkml:trace>
          <inkml:trace contextRef="#ctx0" brushRef="#br0" timeOffset="4296.4471">2731-907 100,'0'-2'0,"0"2"63,0 0-55,0-1-5,0 1 0,1-1-3,-1-1 0,4 2 0,-4 0 31,2 0-23,-1 0 1,1 0 41,0 0 35,-2 0-51,2 0-14,-2 2-6,0-1-4,0 2 2,0 1 5,0 2 1,0 0 3,0 4 4,0 2 4,0 4 3,0 4-3,0 1-7,0 1-8,0 4-1,0-2-8,0 2 9,3 2-11,4 1 5,-2 3 5,4-4-9,-1 2 4,1-1 2,0 3-2,-1-4-4,1 4 5,-4-4-10,2 0 2,0-1 7,-2-7-12,2-1 4,0 2 0,-5-5 1,1-2 0,-3-2 1,4-1-2,-2-4 0,-1-1 0,-1 0-16,0-2-10,0-1 1,0-1-10,-7 0-9,2 0-14,-2-2-8,-1 0-24,-1-13-28,0 1 18,4-4 12,0-2-1</inkml:trace>
          <inkml:trace contextRef="#ctx0" brushRef="#br0" timeOffset="4843.5945">2755-501 32,'-4'-9'0,"4"1"152,0 5-86,4-1-5,-2 2-7,-1 2-27,3-3-9,-1 2-5,1-1 0,1 2 6,-2 0-5,6 0 4,0 0 3,1 0 3,1 0-1,4 0-2,-3 0-6,4 0 0,-2 0-3,1 0-2,-4-2-1,1-1-1,-2 2-2,0-1-2,-1 0-3,-2-1 0,0-1 1,-2 1-2,4-1 0,-1-2 0,-1 0-10,2-4-10,1 0-11,-4 2-11,2-6 0,-1 4 0,0-4-24,-2-2 3,2-5-4,0 0 7,-2-2-30,2 1 23,0 0 25,-3 6 36,1-3 11,-5 8 18,0-2 9,-4 5-3,-1 0 13,-2 1-18,0-1 7,2 3-7,3-1 3,-3 0 1,2 2 3,-2 1 9,1 1 6,4 2 1,0 0-7,0 0-16,-2 7-13,-1 7 2,-1 4 13,3 7 5,-3 1 0,3 0 0,1 5-11,0-1-4,0-2-3,0 2-3,0 2 8,1 0 1,4 2 3,1-1-16,-1-3 5,-2 2 5,2-6-14,-1 0 5,1-1-2,0-4-2,1 0-3,-3-5 0,2 0 4,-1-4-4,-3 3 1,3-4-1,-2-2 1,-2-2-1,1-5-11,1 0-15,-2-2-17,3 0-6,-3 4 2,4-1-21,-2-3-3,3 0-13,0-9-40,0-6-47</inkml:trace>
          <inkml:trace contextRef="#ctx0" brushRef="#br0" timeOffset="5726.0218">3328-365 174,'-2'0'0,"0"0"86,-3 9-58,3-1 18,1 5-3,-3-2-7,2 2-7,2 4-2,0-4-1,0 3 0,0 0 1,6-2-6,2 1-3,-1-6 1,5 1 3,-3-1-2,1 1-5,-1-5-5,1 1-2,-3-1-4,5 1-1,-3-4 1,1-1-1,-3-1-3,4 0 0,-3 0 8,3-5-6,-3-2 3,3-2-2,-4-3 1,-2 1-3,2-2 1,-5 0-2,-1-1 0,-1-1-3,0 4 4,-1-5-2,-6 5 2,-4 2 0,1-3-2,-2 2-1,-4 0 2,4 0 0,-5 3-3,0 1 1,-1 2 4,4 3 2,1 1-5,0 0 2,5 0-2,-3 3 1,3 1 0,3 4 0,-2-1-20,1 2-2,5-4 3,-1 4-8,2-6-8,0 5 4,0-1-8,2-6-12,3 1-23,4-2-22,-3 0 13,8 0-54</inkml:trace>
          <inkml:trace contextRef="#ctx0" brushRef="#br0" timeOffset="6013.8979">3689-637 544,'0'-4'0,"0"4"73,0 0-55,0 0-11,0 0-9,0 0 0,0 0-9,0 0-20,0 2-1,-1 6-13,-1 0-7,0 1-16,-6 2-13,2 1 3,1 2-28</inkml:trace>
          <inkml:trace contextRef="#ctx0" brushRef="#br0" timeOffset="6173.6129">3695-303 293,'0'0'0,"1"0"164,6 0-119,-7 0 7,4 0-20,-2 0-16,1 0-4,0 0-9,3 0 0,-5 0-2,1 0 2,0 0-4,-2 0-22,2 0-57,-2 0-92,0 0-85</inkml:trace>
          <inkml:trace contextRef="#ctx0" brushRef="#br0" timeOffset="14209.9595">7552-680 213,'2'-1'0,"0"-4"42,5 2-27,-6 1 8,3-4 4,-1 1 13,2-3 1,1 2-7,-3-2 6,-1 0 1,1 0 1,-3-6-7,2 4-1,5-4-10,-2-1-6,0 4-3,-3-6-3,0 5-1,-1-5 7,3 4 1,-2 0-2,-1 3 4,-1 2 3,0-1-3,0 3-2,0 2-7,0 4-7,0-5-2,0 5 0,0 0-2,2-1-1,-2 1 0,0-2 3,0 0-1,0 1 2,0 1 0,0-3 0,0 3-1,0 0-1,0 0-3,0 0 2,0 0-2,0 0-5,0 0 3,0 0 1,-2 0-1,1 0 1,1 0-1,0 0-2,-2 3 0,2-2 0,0 4 3,0 8 4,0 1-1,-5-1-1,3 6 3,0-2-3,-1 5 0,1 1 3,-1 4-2,-3-1 4,3 0-2,3 4-1,-2-1 1,2-1-2,0 0 2,0-2-2,0 3 1,0-2 0,0-6-2,2 4 0,-2-8 0,0 1-1,2-2 0,-2-4 1,1-1 3,3-2-3,-1-1 0,-1-2 0,-2-3-1,0-3 2,0 2 2,0-2-3,0 0 0,0 0 4,0 0-6,0 0-1,0 0-1,0 0-7,0 0-7,0 0-14,0 0-15,0 0-19,-3-9-50,-4-3-62,3-4-42</inkml:trace>
          <inkml:trace contextRef="#ctx0" brushRef="#br0" timeOffset="14764.2332">7954-859 153,'-4'6'0,"-1"1"71,2 4-53,-8 1 12,6 1-9,-4-2-10,4-1 3,0 5 6,-4-5 0,4-3 7,2 2 4,1-4-6,2-2-4,0-1-6,2 1-3,1 0-6,2 0 0,2 0 7,0 1-7,-2 0-2,4-2 0,0 4 6,1-1 1,-1-2 1,3 2-5,2-5 7,-4 6-3,7-3 5,-3 1 2,-2-1 3,0 0-3,1 2-3,-5 1-6,4 0 3,-3 1 0,1-1-7,-3-1-3,4 5 6,-4-2-3,3-2-2,-1 2 1,1 2-2,-3-2-1,-4 2 0,4 0-1,-7 0 0,0-2 1,0 2-1,0-3 0,0 1 0,-7 1 14,4 2-10,-4-1-2,-3 2 2,1 2-1,-7-4-6,-1 4-20,1-4-21,-6 2-12,3-2-19,0-2-12,2-2-36,-1-5-28,3-1-60</inkml:trace>
          <inkml:trace contextRef="#ctx0" brushRef="#br0" timeOffset="15049.4703">8040-997 347,'5'-9'0,"-1"1"60,5 2-14,-3 5 4,5-1-17,-3 2-15,8 0 13,-2 0 9,-2 0-2,5 0-6,-1 0-6,-1 0-13,3 0-1,-1 0-3,2 0-7,0 2 0,0-2-3,-1 0 1,1 0 0,-7 1-70,0 3-21,-2 0-38,-5-2-95</inkml:trace>
          <inkml:trace contextRef="#ctx0" brushRef="#br0" timeOffset="50794.0595">8125-1029 41,'0'0'42,"0"-1"-21,0-1 1,0 0 5,-2 0-17,1 0-2,-3 0-5,4 0-1,-2 0-2,1 2 0,1 0-1,-2-2 1,2 0 2,-2 0 0,0 2 4,-1 0 3,3 0 5,0 0 1,0 0-4,0 0-5,0-4 3,0 4 1,0-2-7,0 2-5,0 0 4,0 0 0,0 0 5,0 0-1,0 0 13,0 0 9,0 0 6,0-1-21,0 1-7,0 0-2,0 0 2,0 0 5,0 0 7,0 0 9,0 0 1,0 0-4,0 0-5,0 0-3,0 0-2,0 0 0,-2 0-1,2 0-2,0 0-3,0 0-1,0 0-3,0 0-2,0 0 0,-1 0-1,1 0 2,0 0-5,0 0-1,0 0 0,0 0-1,0 0-1,-2 5 6,-2 1 4,1 0 6,1 0-11,-3-1 0,1 3 6,4-3-4,-5 3 1,0-4-2,0 3 7,1 1-4,1 1 5,0-1-2,-6-1-3,4-1-1,-4 2 1,0-1-4,4 0 0,0 3 2,0-2-2,1 0 1,1 0-1,-1 1 0,-1-1-1,2 0 1,1-3 0,0 7-3,2-6 4,0-2-1,0 1 0,0-3-4,-1 4 5,1-1-2,-2 1-16,-2 1-4,-1-3-6,-2 0-28,2 0-22,2 0-39,-4-2-14,5 0-41</inkml:trace>
        </inkml:traceGroup>
      </inkml:traceGroup>
    </inkml:traceGroup>
    <inkml:traceGroup>
      <inkml:annotationXML>
        <emma:emma xmlns:emma="http://www.w3.org/2003/04/emma" version="1.0">
          <emma:interpretation id="{82952103-CB7F-4CF1-9845-4351D0B3C383}" emma:medium="tactile" emma:mode="ink">
            <msink:context xmlns:msink="http://schemas.microsoft.com/ink/2010/main" type="paragraph" rotatedBoundingBox="10680,7864 16646,7623 16690,8709 10724,89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C231C8-8835-40CC-96F6-DCE91AF6E676}" emma:medium="tactile" emma:mode="ink">
              <msink:context xmlns:msink="http://schemas.microsoft.com/ink/2010/main" type="inkBullet" rotatedBoundingBox="10680,7865 11743,7822 11779,8727 10716,8770"/>
            </emma:interpretation>
            <emma:one-of disjunction-type="recognition" id="oneOf2">
              <emma:interpretation id="interp10" emma:lang="tr-TR" emma:confidence="0">
                <emma:literal>Hi</emma:literal>
              </emma:interpretation>
              <emma:interpretation id="interp11" emma:lang="tr-TR" emma:confidence="0">
                <emma:literal>t:</emma:literal>
              </emma:interpretation>
              <emma:interpretation id="interp12" emma:lang="tr-TR" emma:confidence="0">
                <emma:literal>te:</emma:literal>
              </emma:interpretation>
              <emma:interpretation id="interp13" emma:lang="tr-TR" emma:confidence="0">
                <emma:literal>+4:</emma:literal>
              </emma:interpretation>
              <emma:interpretation id="interp14" emma:lang="tr-TR" emma:confidence="0">
                <emma:literal>ta:</emma:literal>
              </emma:interpretation>
            </emma:one-of>
          </emma:emma>
        </inkml:annotationXML>
        <inkml:trace contextRef="#ctx0" brushRef="#br0" timeOffset="19796.1014">3021 751 270,'-1'-6'0,"1"4"28,0 0-17,0 2-4,0-1 5,1 1 6,5 0 14,1-2 12,3 2 2,4-2 0,-4 1-15,4-2-2,2 1-4,1 2-7,-2-3-1,1 1-7,1 2-2,-3 0-2,2-2-1,-1 2 0,-4 0-1,1 0-4,-2 0 0,-3 0 3,-2 0-3,1 0 0,-5 0 0,4 0-1,-3 0-12,-2 2-18,0 1-10,2-1 3,-2 3-2,0-5-1,2 1-9,-2-1-10,1 0-10,1 0-1,0 0-27,-2 0 22,2-4 31</inkml:trace>
        <inkml:trace contextRef="#ctx0" brushRef="#br0" timeOffset="19477.0755">2994 377 94,'0'-2'0,"0"-1"13,0-2-10,-2 1 10,0 0-9,1 0 0,-1 3 10,2-4 13,0 3 8,0 1-3,0-2-11,0 3 6,0 0-2,0 0-2,0 0-3,0 0 0,0 0-1,0-2 3,0 2 2,0 0 5,0 0-6,0 0-4,0 0-6,0 2 6,0 4 9,2 0-6,-2 1-2,1 3-2,1 1-1,1 4 1,-1 4 3,3 4 5,-1 3 1,1 2-5,4 4 0,-6 2-7,2 3-2,1-2-5,0 2-5,0-1 0,1-1 1,1-2-3,-1-3 0,2-3 4,-6-1-4,2-1-1,-1-4 0,-2-2 3,-1 0-4,-1-5 2,0 3 1,0-5-1,0-1 0,0-2 0,0 1-2,0-1 2,0-1-2,0-3-20,0 1-3,-3-2-14,3 2-20,-4-3-5,4-3-32,-1 2 2,-1-2 2,2-2-26,-3-13-103</inkml:trace>
        <inkml:trace contextRef="#ctx0" brushRef="#br0" timeOffset="20203.5656">3305 629 0,'2'-10'0,"-2"-3"81,2 0-46,-1 1 8,-1-2-2,0 2 10,2-1-15,-2 1 6,0 3 11,0-4-3,0 2-6,0 2-6,0 1 3,0 2-3,0-1 0,-2 6 4,1-6-10,-3 5-4,4-2 6,-5-2-8,2 5-5,3-3-6,-2 2-4,2 2-5,0 0-2,-2 0 4,0 0-1,2 0-4,0 0-3,0-2 0,0 2 0,0 0-6,0 0 0,0 6-1,6 9 9,-3 6 7,4 1-1,-4 6 1,1 1-2,-1 5 0,-3 0 1,7 0 0,-5 0-9,2-2 2,1-3 3,-2 1-4,2-2 0,-1-6 3,1 0 0,-2-2 0,4 0-3,-7-3 0,4 1 0,-2-2 0,3-2 0,-5 2 2,0-4-2,0-2 0,0-2 0,0-1-2,0-4 2,0-1 0,0-1 0,0-1-20,-2 2-2,2-2-14,0 2-10,-2 0-17,2-2-9,0 2-2,-1-2-8,1 2-27,0 0-26,-2-1-45</inkml:trace>
        <inkml:trace contextRef="#ctx0" brushRef="#br0" timeOffset="20843.3053">3601 1039 386,'0'0'0,"0"0"95,0-2-94,0-1 7,5-3-6,-3-1 1,3-5-4,2-1 1,2-2 0,0-3 1,-1 4-1,-4-2 2,-1 2-1,1 3 0,-3-1-1,1 1 0,3 3 3,-3 3-4,-2 1 2,0 2-1,0 2 0,0 0 0,0 0 5,0 0-2,0 0-5,0 2 1,0 4 2,0 1 47,0 0-23,0 7-6,2-3-2,-1 4-1,5-2 7,-5 3-1,6 0 2,-2 5 3,-1 1-8,-1-1-8,-1 2-5,-2-2-3,5-4 0,-3-2 2,2 1 3,-1-2 3,-3-3 1,2 1-4,-2-1-3,1-4-3,-1 1-1,4 0 0,-2-3-1,-2 1 0,0-4 0,0 2-4,0-3-19,0-1-10,0 0-14,0 0-14,0 0-14,0 0-5,0 0-47,0-7-85</inkml:trace>
        <inkml:trace contextRef="#ctx0" brushRef="#br0" timeOffset="21403.654">4049 930 617,'0'0'0,"0"0"17,0 0-23,4 0 3,-2 0-2,-1 2-14,5 1-25,-5-1-20,4 2-30,1-4-47,-5 0-66</inkml:trace>
        <inkml:trace contextRef="#ctx0" brushRef="#br0" timeOffset="21243.2627">4060 605 710,'0'0'0,"0"1"8,0 0-15,0 5-6,0 2-28,0-2 3,0 2 5,-4-2-20,1-2-37,-1 4-11,3-2-15,-3 2-13</inkml:trace>
      </inkml:traceGroup>
      <inkml:traceGroup>
        <inkml:annotationXML>
          <emma:emma xmlns:emma="http://www.w3.org/2003/04/emma" version="1.0">
            <emma:interpretation id="{4FD21A54-EE2D-473E-8FC9-3C54CEC56EA7}" emma:medium="tactile" emma:mode="ink">
              <msink:context xmlns:msink="http://schemas.microsoft.com/ink/2010/main" type="line" rotatedBoundingBox="12195,7803 16646,7623 16690,8709 12239,8888"/>
            </emma:interpretation>
          </emma:emma>
        </inkml:annotationXML>
        <inkml:traceGroup>
          <inkml:annotationXML>
            <emma:emma xmlns:emma="http://www.w3.org/2003/04/emma" version="1.0">
              <emma:interpretation id="{E01A4848-E6EB-45AF-9784-DEFBBD70D2B3}" emma:medium="tactile" emma:mode="ink">
                <msink:context xmlns:msink="http://schemas.microsoft.com/ink/2010/main" type="inkWord" rotatedBoundingBox="12182,7805 16642,7552 16705,8672 12245,8925"/>
              </emma:interpretation>
              <emma:one-of disjunction-type="recognition" id="oneOf3">
                <emma:interpretation id="interp15" emma:lang="tr-TR" emma:confidence="0">
                  <emma:literal>batözler</emma:literal>
                </emma:interpretation>
                <emma:interpretation id="interp16" emma:lang="tr-TR" emma:confidence="0">
                  <emma:literal>batöze*</emma:literal>
                </emma:interpretation>
                <emma:interpretation id="interp17" emma:lang="tr-TR" emma:confidence="0">
                  <emma:literal>FM,M=15</emma:literal>
                </emma:interpretation>
                <emma:interpretation id="interp18" emma:lang="tr-TR" emma:confidence="0">
                  <emma:literal>batözmüş</emma:literal>
                </emma:interpretation>
                <emma:interpretation id="interp19" emma:lang="tr-TR" emma:confidence="0">
                  <emma:literal>FM,M=15s</emma:literal>
                </emma:interpretation>
              </emma:one-of>
            </emma:emma>
          </inkml:annotationXML>
          <inkml:trace contextRef="#ctx0" brushRef="#br0" timeOffset="37408.6712">5295 740 8,'0'0'27,"0"0"2,0 0-6,0 0-3,0 0 2,0 0-2,0 0 1,0 0-17,0 0 1,0 0 3,0 0-1,0 0-1,0 0 1,0 0-2,0 0 6,0 0 2,0 0 25,0 0 0,0 0-5,0 0-5,0 0 2,0 0 5,0 0-3,0 0-5,0 0-1,0-2-5,0 2-4,0 0 0,0 0 2,0 0 1,0 0 0,0 0-4,0 0 0,0 0-4,0 0-2,2 0-5,0 0 0,5 0 0,2 0 3,-1 0 3,3 0-8,-1 0 2,2 0 0,0 0 1,2 0-3,2 0 1,-1 0 4,4 0-3,0-2 1,2-2-1,1 2-2,3 2-1,-5-2-1,3 2-1,-6 0 0,1-1 0,-1 1 1,-3 0 0,1 0-1,1 0 0,-1 0 0,-1 0 0,-3 0 1,1 0-2,-2 0 2,1 0-1,2 0 0,-4 0 3,1-2-3,-1 2 0,3-4-2,-5 2 1,9 0 0,-8 0-4,-1 2-9,-1 0-1,0 0-4,1 0 0,-3 0-10,-2 2-19,-1-2-17,-1 4-5,0 0-11,0 1-5,-1 3 5,-3-1-33</inkml:trace>
          <inkml:trace contextRef="#ctx0" brushRef="#br0" timeOffset="37963.5375">5372 965 81,'-9'0'38,"2"-2"-4,2 0 4,-2 2 8,2 0 10,1-4 1,3 4-3,1-3-5,0 2-10,0 1-11,0-2-9,0 2-1,0 0-2,0-2-5,0 2-4,0-3 0,0 2-4,3-1 5,7 0 4,-1 1 6,7-4 2,-3 2-4,1 1-4,4 0-3,1 2-4,0 0-2,-2 0 2,4 0-3,-2 0 0,5-2 0,-1 0 0,-1 1 1,4-1-3,0 0 0,-4-2 4,3-3-3,2 2-1,-4-2 0,-1 3 0,-1 0 0,-4 1 0,2 1 2,-3 2-3,-6 0 0,3 0 1,-3-2 0,-3-1 0,2 3-5,-3-1-3,0 1-5,-5 0-5,5-3-6,-3 3-8,-1-4-20,-1 2-2,-1 2-26,0 0-36,0 0 3</inkml:trace>
          <inkml:trace contextRef="#ctx0" brushRef="#br0" timeOffset="38565.0689">5654 496 79,'1'-2'0,"-1"-3"96,0 5-45,0-4 1,0 3-8,0-1-2,0 0-8,0 2-2,0 0 3,0 0 1,2-2-1,-2 0-2,0-2-6,0 2-7,0 2 4,0 0 2,0 0-5,0 0-5,0 0-5,0 2-4,0 4-11,0 4 8,0 7 25,-2 8 4,1 5-4,-1 4-2,-3 3-4,1 3-5,-1 2 0,2 3-5,-4 0 2,2-1-5,-1 1-1,3-4 1,-2-3-3,1 0-2,3-4 5,-1-2-6,-2-1-1,4-5-1,0-2 0,0-1-3,0-2 2,0-4-1,-1-3 0,1-2 0,-4 1 0,1-6 0,1 1-20,0 0-4,0 2-16,2-4-16,-1 0-27,-1 2-28,2-2-33,-2-2-37,-3-4-32</inkml:trace>
          <inkml:trace contextRef="#ctx0" brushRef="#br0" timeOffset="40417.3229">6209 1231 327,'0'0'0,"0"0"42,5-1-20,1-5 7,-6-1 6,0 1 4,0-2 2,1 2-3,3-3-1,-1 2-4,2-3-3,2-2 3,-3 1-7,-2-3 1,1-2-1,1 0-5,1 0-2,0-2-1,-2 1-5,4-4 0,-3 0 2,1-2-1,-3-6-7,-1 2 1,-1-1 0,2-2 1,-2-4-7,2 2-1,1-4 1,-3-2-1,0 3 0,0-3 1,-7 0 1,4 6-5,-1 2 4,3 5-2,-3 1 0,-1 3 4,3 2-3,-1 0 4,3 4-2,-2 0-1,2 2-2,0 2 0,0-1 1,0 6-1,0 2 0,0 3 0,0 1 0,0-2 1,2 2-1,-2 0-12,3 3 4,1 5 2,3 1 3,0 1 3,1-1 0,-1 3 1,-2-1 0,4 1-1,-2 1 1,7 2 2,-7 0-4,5 0 2,-7-2-1,2 0 0,3-1 3,-3-1-1,4 0-1,-6 1 0,5-5 1,-6-3-3,-1-2 1,2-2 0,2 0-1,-2 0 1,1 0 4,4 0-5,-5 0 2,7 0 2,-5-8-5,5-5 0,-5 2-2,7-3-5,-3 3 0,1 0 8,2-2-5,-8 2 4,5-2 1,-4 3 1,0 0 0,5 1 0,-7 3-1,5 4-1,-6 1 1,-2-1 1,-1 2 0,1-2-3,-2 2 0,0 0 0,5 0 1,-1 0 1,-1 0-2,1 5 1,-3-1-1,1 2-1,5-1 1,-5 0 4,1 6 0,-1-2 2,1 4 2,-1 1-2,3-2 2,-1 2 1,-3 1 2,3 0-4,-4 0-2,2-2-1,1 4-1,2-5 0,-5 2 1,0-4-1,0 0 3,0 0-2,0 0-2,0 4-27,0-4 10,0 6-12,0-1-10,0 0-14,0 7-12,0-5-20,0 7-40,0-4-54,2-2-77</inkml:trace>
          <inkml:trace contextRef="#ctx0" brushRef="#br0" timeOffset="40918.7288">6706 1148 245,'-2'11'0,"2"9"82,0-3-31,0 2-7,0-3-22,2-4-5,3 4 4,-1-10 6,-1-2 0,7 0 0,-1-2 2,-4-2 3,9 0 0,-4 0-5,-1 0-5,3-6-1,2-2-4,0-2-2,3-6-5,-1-1-2,-2-1-3,3-1-3,-7-3 2,1 6 0,-3-3-4,-2 4 0,-1 0 12,-5 2-3,0 3 1,0 1-8,-5 3 2,-2 1 2,-5-1-2,1 4-8,-8 2-1,0 0 7,-2 9-1,-6-1-1,4 2 2,-1 1 6,-2-2-10,5 1-9,7-1-43,2 0-41,0-3-47,7 2-67,-4-6-117</inkml:trace>
          <inkml:trace contextRef="#ctx0" brushRef="#br0" timeOffset="23534.9641">4543 1083 377,'-6'3'0,"6"-3"67,0 4-67,0-4 0,0 2-2,-1-2 3,-1 0 13,2 0 14,0 0 10,0 0 5,0 0 6,2-2-3,-1 2-9,1 0-1,0 0 1,-2 0-10,2-4-6,-2 0-3,0-3-1,3 0-4,1-3 1,-1-3-1,1 0-2,-1 0 0,0-5-2,4 0-1,-5 0 3,0-2-7,0 1 3,-2-2-3,5-3-1,0-3-4,0-3 1,-1-4 0,-1-5 2,-1-5 0,0 0-1,-1-2-2,-1-1-1,2 1 2,1 6-2,-1 3 2,2 11 0,-4 3-1,1 4 1,1-3 3,-2 2-4,0 7-1,2-3 2,-2 7-1,3-1 1,-1 2-1,-2 5 1,3 1 1,-1 2 0,-2 0-1,0 0 0,0 0-5,0-2 2,0 2 2,0 0-5,0 0 3,0 0-3,0 0 0,4 4 2,1 2 2,0 2 1,0 4 2,-1 0-2,-1-1 2,2 5 0,4-2 3,-4 1-4,6-2 0,-6 2 2,2-4-2,1 3 0,-4-1 3,1-5-3,0 3 0,0-2 0,1-3-1,-1 0 2,-4-2-2,8-1 0,-7-1-1,3-2-3,0 0-1,2 0-1,-2 0 2,2 0 2,4-2-1,1-3-1,0-5-5,2-1-1,-2-2-4,2-1-1,-2-3 6,3-1 2,1 0 0,-6 2 6,2 4 0,2-2-1,-7 4 4,2 2 0,0-2 1,-6 3-3,-1 4-1,1 1 4,-1 0-1,1 2-1,-3 0 6,0 0-3,0 0 2,0 0-5,0 0 0,0 2-11,0 3 10,0 4 2,0 4 23,2 0-14,0 5-2,0 2-2,-2 2-5,3 0 0,-1-1 2,0 1 0,1-2-3,0 0 0,-1-1 3,-2 0-3,0-2 0,0-2 3,0 2-4,0-1-2,0-4-22,0 2-20,0-2-54,0-2-29,0 0-65,2-6-148</inkml:trace>
          <inkml:trace contextRef="#ctx0" brushRef="#br0" timeOffset="41673.7449">7272 663 289,'5'0'0,"2"0"78,5-2-58,0 0 13,5-4-5,1 4 2,3-4-2,1 0-5,6-2-2,1-2 3,-1 2-1,-4-3 0,0 6 2,2-1-5,-1 2-5,-3 2-6,0 0 1,3 0-7,-5 0-2,0 0-2,-3 1 1,-7 1 0,4 0-12,-7 0-23,3 0-10,-6 0-7,-4 3-18,0 1-28,0 2-16,-5-2-23</inkml:trace>
          <inkml:trace contextRef="#ctx0" brushRef="#br0" timeOffset="41921.2525">7412 924 203,'0'8'0,"0"-5"51,7 3-4,-4-2 14,8 0-22,-4-2-8,5-2 11,-4 0 9,8 0-1,0 0 1,1 0-9,2-6-7,-2 2-9,2-2-6,0 1-7,0-2-11,0 3 0,0 0 2,2 2-8,-5-3 2,1 2-46,-5-2-27,4-1-61,1-1-106</inkml:trace>
          <inkml:trace contextRef="#ctx0" brushRef="#br0" timeOffset="42723.1153">8130 651 208,'5'-16'0,"2"2"12,5-1 3,-6-2-9,4 1-1,-7-2 7,-1-3 17,0-1 8,1-1 8,-1 4-13,3 0 0,-3 0 6,-2-2 7,0 2-7,0 1-18,0-1-3,0 10 9,0 0 1,0 5 5,0 1-2,0 3 9,-2 0-10,1 0-22,-5 0-10,5 5-1,-1 3 8,-2 6 7,4 6-5,0-4 0,0 6 5,0 1-6,0-2 6,0 4 0,2 1-2,2-1 0,3 4 0,-2 0-3,-2-3 0,-1 0-3,-2-4 3,0 2 1,0-5 0,0 7 4,0-6 1,0 1-2,-3-2 0,1 3-1,-2-2-8,-1-2 3,0 3-2,1-6 0,1 4-3,1-6 2,-3 3-2,0-5 2,5-1 1,-4 0-3,1-3-11,3-2 2,-2-1-8,2 0-5,-1-3-7,1-1-20,-4 0-6,4 0-12,0 0-10,0-9-13,9-3-65,-1-10-59</inkml:trace>
          <inkml:trace contextRef="#ctx0" brushRef="#br0" timeOffset="43193.2543">8428 440 287,'0'2'0,"0"3"48,0 3-32,-2 3 4,-3-1-1,0-1 1,-2 0 10,3 1-6,4-2 1,0-3-5,-1 0-4,-1-3 0,2 4-3,-2-2-2,2 0 0,0 1-5,4-1 1,1 0 0,2 2 0,1-3 10,1 4 4,1-2-3,3-1-5,-3 1-2,4 1-1,-4 0-1,1-2 0,-8-1 1,9 2 4,-5-3-3,5 2 1,0 0-3,-3 0 4,1 2-3,-1-2-2,0-1 0,-2 0-3,3-3-2,-1 2 2,-4 4-5,5 0 0,-5 0 4,1 2-3,0-6 1,-2 4-2,-2-2 0,-1 0 2,1 4-2,-2 2 3,0-4-2,0 1-2,-3 4 2,-9 3-2,3-4 2,-3 3 6,0 5-8,-2 0 0,-3 2-8,-1-2-7,-3 2-9,2-4-11,0-1-8,0 2-11,6-4-29,-5-3-31,4-3-34,2-7-47</inkml:trace>
          <inkml:trace contextRef="#ctx0" brushRef="#br0" timeOffset="46248.8476">8606 295 7,'0'-3'6,"0"3"-4,0-3-2,0 1 0,0-1 0,0 3 1,0 0-1,0-1 13,0 1-3,0-2 0,0-1-5,0 3 0,0-2 0,0 0-2,0 2 0,0 0-2,0 0 2,0-2 9,0 2 2,0-4-2,0 4 4,0 0 5,0-4-5,0 4-9,0 0-6,0 0 0,-2-1-1,2-1 0,-1 2 0,1-2 0,0 2 7,-2 0-3,2-2 3,-5 2 3,3-3-5,0 3-4,1 0 5,-3 0-4,2 0 2,1 0-1,1 0-4,0 0 1,0 0 0,0 0 10,-2 0-9,-2 0 1,4 3 1,-1-1 11,-1 0 6,0-2 7,1 2-11,-1-2-7,2 0-1,0 0-4,0 1 1,-2 1 0,0 0 1,-1-2 1,-1 0 1,4 0 7,0 0 0,0 2-8,0 0 0,0 2 1,-1 1 4,-1-2 1,-3 2-3,0-2-3,3 2 1,2 2 3,0-2 0,-5 2 4,5-2 0,-4 1 0,1 2 1,-1 3-5,-1-2-2,3 3-3,1-2 0,-3 0-1,1-2-1,-6 1 2,6 0-1,-3-1 0,6 1-1,-3 1 1,1-4 1,0-1-2,-3 1-2,4-1-1,-1-1 0,-2 2 1,3 0-3,-1 0 2,0-1-1,0 3 0,-3-3 0,2-2-14,-1 6-15,-1-2-3,3 2-2,-3 1 4,3 1-6,2-5-10,0 4-39,0-4-30</inkml:trace>
          <inkml:trace contextRef="#ctx0" brushRef="#br0" timeOffset="43494.1028">8520 304 551,'10'-5'0,"-1"-2"76,-2 2-29,1-1 7,6 1-16,0 3-13,7-2-2,1 0-6,4-1 6,4-3-9,-4-5-3,1 3-2,1-2-5,1-2-5,2 0 1,-1 0 0,-2 2-26,-2 2-23,-4 2-48,-6 0-59,-6 4-123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8:12.01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24D5DAA-C8A1-479D-AEFF-F2F13E941C3A}" emma:medium="tactile" emma:mode="ink">
          <msink:context xmlns:msink="http://schemas.microsoft.com/ink/2010/main" type="writingRegion" rotatedBoundingBox="17441,12166 18743,12042 18796,12604 17494,12728"/>
        </emma:interpretation>
      </emma:emma>
    </inkml:annotationXML>
    <inkml:traceGroup>
      <inkml:annotationXML>
        <emma:emma xmlns:emma="http://www.w3.org/2003/04/emma" version="1.0">
          <emma:interpretation id="{D4C42EBB-4AD7-4B8D-9DD6-60351ADA8978}" emma:medium="tactile" emma:mode="ink">
            <msink:context xmlns:msink="http://schemas.microsoft.com/ink/2010/main" type="paragraph" rotatedBoundingBox="17441,12166 18743,12042 18796,12604 17494,127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0703CD-015F-4A5B-8C09-04A9055C8176}" emma:medium="tactile" emma:mode="ink">
              <msink:context xmlns:msink="http://schemas.microsoft.com/ink/2010/main" type="line" rotatedBoundingBox="17441,12166 18743,12042 18796,12604 17494,12728"/>
            </emma:interpretation>
          </emma:emma>
        </inkml:annotationXML>
        <inkml:traceGroup>
          <inkml:annotationXML>
            <emma:emma xmlns:emma="http://www.w3.org/2003/04/emma" version="1.0">
              <emma:interpretation id="{795AD085-DBD7-4830-9604-1A5D41981879}" emma:medium="tactile" emma:mode="ink">
                <msink:context xmlns:msink="http://schemas.microsoft.com/ink/2010/main" type="inkWord" rotatedBoundingBox="17441,12166 18743,12042 18796,12604 17494,12728"/>
              </emma:interpretation>
              <emma:one-of disjunction-type="recognition" id="oneOf0">
                <emma:interpretation id="interp0" emma:lang="tr-TR" emma:confidence="0">
                  <emma:literal>mnğko@a</emma:literal>
                </emma:interpretation>
                <emma:interpretation id="interp1" emma:lang="tr-TR" emma:confidence="0">
                  <emma:literal>miniğldada</emma:literal>
                </emma:interpretation>
              </emma:one-of>
            </emma:emma>
          </inkml:annotationXML>
          <inkml:trace contextRef="#ctx0" brushRef="#br0">95 308 4,'-1'0'38,"1"0"-15,0 0 4,-4 0-6,4 0-1,0 0-3,0 2-4,0 0-3,-2-2 2,-1 2-2,1-2-1,2 0 1,-1 2-3,-1 0 0,2-1 0,-2 1 0,2-2 1,0 0-1,-2 0-2,2 0-1,0 0 0,-1 0-2,1 0-1,0 0 2,0 0-3,0 2 0,0 0 0,0-2 1,-2 5 2,0-3 0,0 2 0,-3 0 4,2 0 4,-1 2 18,-1-1-14,0 0-1,1 1-2,1 4-8,-2-2 9,-2-1-26,2-3 26,1 2 40,1 2-43,-4 1-2,7 0-1,-4-2-5,3 4 2,1-5-2,-2 0-4,0-2 2,2 0 0,0-3-4,0-1-2,0 0-3,4 0-6,1 0-2,-2-1 19,4-5-3,0-2-18,4-1-6,-5-3 4,3 3-5,0 0 7,-4-2 12,5 5-12,-4-4-1,0 1 4,1 1 13,-1 2 1,-3-1 2,4 4 0,-2-1-23,0-2 8,2 4-9,4-2 17,-4 0 2,-2 2 3,0-3 2,-3 5 0,-1 0 0,-1 0 3,0 0-2,0 0-1,0 0 0,0 0 0,0 0 10,0 0-11,0 0-1,0 3 4,0 1 23,-3-3 0,1 4-5,-1 3 0,-6-2-2,7-3 6,-1 4-4,-1-1-2,1 0-2,-4 0-7,5-1-2,1-1-5,1-1 0,0 0-1,0-2 0,0 1-2,0-2-2,0 0-1,0 0 1,0 0 1,0 0-2,1 0-3,1 0 5,7 0 4,-2-3 11,1-4-8,1-3-10,1-2-8,-1 1-13,1 2 0,3-4-11,-1 3 16,0-1-14,0 1 25,0 4 7,-5-3 4,0 4 0,0 1 1,-4 4 0,1-2 4,-4 2 5,0 0-1,0-2 0,3 2 9,-3 0 6,2 0-2,-2 0-3,0 0-5,0 0-2,0 0 3,0 2 0,0 4 7,-2-1 10,-1 4-9,3-3-4,-4 0-6,2 2-5,-1-1-3,0 0-3,3 3 0,-2 0-1,-3-2 3,5 0-2,-4 0 0,4 3-2,-2-4 3,-1 1-3,1 1 1,1-3 0,-1 0-1,2 0-2,0-3 0,0 0-2,0-3-4,5 0-5,-2 0-4,3 0 8,1-3 14,-1-4-9,5-2-13,3-4-11,-2 3-9,2 1-11,-2-3 3,2 2 8,-2-2 13,-4 0 10,1 1 3,-2 0 8,0 3 2,2 0 0,-3 3-1,1 1 2,-1 0 1,-1 2-1,-4 1 1,-1 1 5,0 0 3,0 0 4,0 0 5,0 5 2,2 1 9,-2 1-1,0-1-13,-2 0 1,1 1-3,-4-1 0,1 2-8,4-1 0,-5 1-1,5-1 0,-2 0 0,0-1 0,-3 0 0,2 0 3,-4 2-1,3-4 1,1 2-2,1 2 0,1-2-1,1 0-4,-2-3 1,2-3-1,0 2-2,0 1 0,0-3-5,0 0-6,0 0-4,5 0-4,-2 0 18,4-5 0,2-2-6,1-3-19,1 1-9,-1-6 0,1 1 1,1 2 2,0-4 13,0 3-4,0 0 19,-2-1 2,4-1 4,-3 4-2,-3 0-8,1-1 11,-2 5-4,0-2 4,1 1 2,-1 3-2,-1 2 2,0 1 1,-2 2 1,-2 0 1,-2 0 1,0 0 2,0 0 7,0 0 3,0 2 15,0 4-11,0 4 5,0-5-5,0 2 8,-2-1-19,-3 6 0,0-3-2,-1 2 1,1 2-2,2 1-2,-3 1 0,5 0-4,-3 0-2,1-2 3,-4 1-2,2-1 1,1-4 0,1 2-3,1 1 3,0-3-5,2-1 2,0-3-2,0-3-1,0-2-5,0 0-2,2 0-3,2 0 2,2 0 5,1-2 2,2-2-3,3-5-13,-1 0-8,1-3-8,-5-2 4,3 4 2,-1-7-6,4 1 17,3-2-16,-2-1 5,0 0 0,1 4 7,-3 2 12,-1 0 1,1 1-6,-3 1 8,-1 1 9,3-1-1,-6 3 0,3 6 2,-1-2 4,-1 2 14,-5 2 9,1 0 2,-2 0 1,0 0 2,0 0 4,0 0-10,0 6-1,0 0-1,0 2-3,0 0-7,0-1-6,-2 2 1,-1-1 2,1 5-5,-1-1-4,-1 1 3,1-4-5,1 5 0,-1-3 0,-1 0 1,1 1 0,-3-2 4,3 0 0,1 2-5,-1-1 4,-1-4-5,4 1-1,0-2-1,0-3 0,0 0 0,0-2-2,0-1-2,0 0-2,0 0-7,2 0 3,3 0 1,0-1 8,2-8 2,2-4-2,1-1-22,4-2-2,-3-2-2,1 0 6,-2 2 0,-1 0 16,1 1 1,-1 4 0,-2-6 0,1 7 4,-1-2 0,2 0-4,-2 4 6,1-1 0,-1 4-2,0-1 0,4 0 0,-4 1 1,0-3-2,-1 3 1,0-1 3,-3 4-4,-1 2 2,0 0 3,-2 0 2,0 0 7,0 2 1,0 4-6,0 1 5,-6-1 7,-1 3 4,4 7-8,-2-6-4,0 7-3,-1-4-2,3 6-2,-2-5-1,1-1-4,1 0 0,-2 2 4,1 0-1,1-1-1,3-4-1,-4-2-1,3-2 0,1-4 3,-2 0-3,2-2 0,0 0-5,0 0 3,0 2 2,0-2 0,0 0-10,0 0 10,3 0 0,2-4 10,-1-4-8,3 0-1,0-4-2,1-3-2,1 3-8,0-3-4,-1-4 8,1 2-3,-2-4-1,2 3-11,-2-5-4,1-2 3,3 3-3,-4 1 15,1 1 13,1 2-1,-2 5-1,1 0 0,-4 3 0,1 3 5,-3 2-2,1 1-2,-3 4-2,2 0 2,-2 0 1,0 0-1,0 0 1,0 0 5,0 0 0,-2 3 14,1 5-2,-1-1-3,-3 3 2,5 3-4,-4-4-8,2 7-1,-1-5-2,-1 0 2,1 6 1,0-7-3,1 2 1,2 2 2,-2-1-2,2 0 0,0-1-3,0-1 1,0-4-3,0-1 2,0-1-2,0-4 1,0 1-1,0 0-1,4-2 2,-3 3-4,-1-3-2,2 0 3,-2 0 6,0 0 4,3-3-5,1-2 0,1-4-4,2 0-13,-2-3 1,2-3-1,2 1-1,-4 2 0,-2-3 7,1 1-2,-2 3-2,3-1-5,4-3 0,-9 3 4,3 2 10,-1 0 2,-2 0 4,1 4-1,1 0 6,0 2-1,-2 1-2,2 2-3,1-1-1,1 2 0,-4-3 0,0 3 0,0-3 0,0 1 0,0 2 0,0 0 0,0 0 0,0 0 2,0 2 9,0 6 2,0 0 12,-4 2 1,1 5-9,-3 0-4,3 2-4,1-2 0,1 4-7,1 0 4,0-2-5,-6 2 4,5-3-4,-1 0 1,2-1-2,0 2 0,0-2 2,0 0 1,0-2-3,-2 0 0,0-3 5,1 3-4,-1-5 0,0-1 0,2 1-2,0-4 2,-2-1-1,2 0 0,0-3-6,0 0 3,0 0 1,0 0-3,0 0-2,0 0 9,0-4 2,4-2-3,-2-4-2,5-3-10,0-2-6,-4 0-2,2-2 6,-3-2 3,1 0-8,3-2 1,-3 0 8,0 1 3,1-3 2,-1 1-13,4 6-6,-5-2 12,0 6 8,-2-1 6,0 4-3,0 2 0,0-1 6,0 2-2,0 2 3,0-2-2,0 0 1,-2 1 0,0-3 3,1 1-1,1 1 2,-4-1 4,2 5-8,1-3 1,1 2-3,-2 3 0,2-5 1,-2 5 4,2 0-3,-2-2-4,1 2 0,1 0-4,0 0-6,0 7 11,0 1 2,0 5 2,-2 1 11,0 4-7,2 0-4,0 0 1,0 3 1,0 0-4,-1-2 0,1 3 1,0-5 2,0-1-8,0 2 0,0-5 11,-4 4-8,4-3 1,-2 0-1,2-4-3,0 2 0,0-5 4,0 4-5,-1-7 1,-1 2 2,0 0-2,2-4 0,0-1 2,0-1-2,0 0 0,0 0 3,0 0-4,0 0 1,0 0 0,0 0-8,0 0 2,0 0 0,0 0 5,0-7 2,0-3-1,2-3-10,-2 0-8,0-3 12,2-2-4,-2 3 6,1-4-7,1-4-4,-2 1-2,4-3-1,-3 1 14,-1 3-1,2 2 5,0 4 0,3 2-2,-3 3 2,5 2 4,-7 0-4,0 0 0,0 0 2,0 4 0,0 0-2,0 2 0,0 0 15,0 2-4,0 0-1,0 0-2,0 0 2,0 0 1,0 0-7,0 0-5,0 0-4,0 4 1,0 9 7,-6 1 21,5 3-8,-3 2 3,1 2-8,1-2 1,0 1-3,1-1-3,1-2-1,0 0 2,0 0-1,0 0 1,-4-1 4,4 0-2,-2-3-4,2 0-2,-1-1-2,-1 1 4,2 0-2,0-3-4,-2 0 2,2-5 0,-2 2 1,2-3-1,-1-2 1,-1-2 0,2 4 4,-2-4-2,2 0-1,0 0 1,0 2 1,0-2-2,0 0 0,0 0-2,-1 0 2,1 0-1,-4 0 0,1 0 0,1 0-1,-3 2 1,-1-2-4,0 0 4,-5 0-4,1 0 0,-1 0 1,3 0-3,-3 1 1,-2 3 1,-1-2 3,-2 2-2,1-3-9,2 1 14,1 1-5,-2 0 2,8-3-2,-1 4-2,0-4 1,1 0-2,0 0 4,0 0 0,1 0-4,2-2 4,-2 0 0,3 2 0,-2-3 0,3 3 2,1 0-2,0 0 0,-2 0 0,2 0-3,0 0-7,0 0-4,0 0-1,0 0-1,0 0-1,2 0 2,3 0 13,2 0 0,0 0-2,-2 0-3,3 0-1,-2 3-3,2-3 4,4 0 4,1 0-3,-3 0 10,0 0-8,1-3-1,-3 0 3,-2 0 4,0 3-3,-2-3 2,-1 3 0,-1 0-1,0-3 0,0 3 0,1 0 0,-1 0 0,0 0-3,-1 0 2,1 0 0,-2 0-2,0 2 1,0-1 0,0-1 4,0 0 0,0 0 0,0 0 7,-3 0 12,1 0-3,-3 0 0,1 0 2,-5 0-17,-3 0-3,-1 0 0,-1 0 3,-4 0 0,-1 0-1,0 0 5,-1 0-2,-5 0 7,-2 3 2,-5 2 0,0 1-6,-8 2-5,2-3 3,3 3 3,2-1-9,4 1 0,3-1 9,7-3-7,1 2 5,3 0-4,-1 0-6,4-4 4,2 2-3,3 2 3,3-6-2,4 2-7,0-2-7,0 0-6,0 0-2,2 0 5,2 0 2,3 0 15,6 0 2,6-2-1,2-4 1,0-3-2,0-2-10,5-1-5,-2 0 3,4-2 0,-4-1 3,4 3 4,-4-2-1,5 2-1,-6 4 3,3-2 1,-6-2 2,1 4 2,2-2 0,-3 2 0,3-4-1,-1-1 1,1 2 0,-2-2-3,-4 1 3,-1 3 0,-3-2 0,-2-1-2,-3 4 0,-1 2 3,-1-2 0,-1 1 0,-2 4 0,2 0-1,-3 0 0,2 0 5,-1 1-2,-3-1-2,0-2 2,0 5 2,0-3 2,2-2-3,0 2-2,1-3-1,0 1 0,3-4-1,-1 1 0,4-3-5,-1-1 6,3 5-2,-5-1-16,1-1 9,2 3-7,0-2 3,-2 1 6,-4 4 4,-1-3-1,-2 2 3,0 0 0,0 2 4,0-2-4,0 0 0,0 0 1,-2 0 0,-1 0 10,3 0-3,-7 0 6,3 2 11,1 0 2,3 2-6,0 0-7,0 0-7,0 0-6,0 0-2,-2-1-7,2 1-11,0 0-4,0 0 14,0 0 11,0 0-2,0 0 0,0 0 2,0 0-2,0 0 0,0 0-8,-2 0 0,2 0 4,0 0 2,0 0 1,0-3-1,-1 3 2,1-2 0,0 2 2,-4-2-1,4 2 1,0 0-4,0 0 1,0 0-1,0 0 0,0 0-4,0 0-5,0 0-5,0 0 4,0 0 7,0 0 3,0 0 2,0 0 0,0 0-2,0 0 2,0 4-10,-3 0 1,-1-2 11,-1 3 1,2 0 1,-4 0 4,1 2 1,1 1-3,-2-2 4,2 4-2,-2-5-1,0 2 3,2 1-6,-2-2-1,-1 3 4,4-2-4,-3 3 2,2 1 0,1-1 2,-2-3 2,-3 6-2,-3-4-2,1 7 0,-2 1 0,2-1 1,1-3-2,-2 0 1,3-4-1,2-4-2,2 3 0,-2-4 2,2-2-2,1 0 0,1-2 1,3 3-1,0-3 0,-5 0 1,5 0-1,0 0-1,0 0-2,0 0-12,0 0 4,0 0-10,5-3-6,-2-2-4,3-4-15,4 2 7,0-2-1,1-4-6,1 5 2,0-1 11,-3 1-5,6 0 3,-1 3 1,-4-3-16,2-1-6,1 1-6,0-3 0,0-2 20</inkml:trace>
          <inkml:trace contextRef="#ctx0" brushRef="#br0" timeOffset="2776.5533">1101 89 15,'3'-7'37,"-3"-1"-6,0 4 2,2 0 4,-2-3-5,0 4-11,0 0-19,0 0 11,0 3-2,-2 0 6,-1 0 0,-2 0 8,0 0-1,-2 0-4,0 4 0,1 1 2,1 2-5,-2-3 4,0 4 2,-1 0 3,-1-3 0,2 1-8,-1-1-5,-1 5-2,-1-2 3,-1 1-6,-1 0 4,0-1 3,0-4-3,1 3 5,-2 1-10,0-1-3,1 0 0,2 1 1,1-2-1,6 0 0,-6-1-4,7-1 0,1-3 0,1-1-5,0 0-3,0 0-28,0 0-6,3 0 14,8-5 28,-1-3 0,4-1-29,0-7-12,-1 3-7,1 1 9,-2-1 3,-3 3 9,-2 1 13,3-1 15,-6 4 0,3 1 1,-4-2 0,1-1-2,-1 0 0,-1 0 9,3 4-4,-3-1-1,1-2 2,1 3 2,-3-2 6,1 0-2,0 3 1,-2 0-1,0 2 6,0 1 4,0 0-4,0 0-5,0 0-9,0 4-2,-2 1 2,-1 3 20,-2 0-9,-1 3-4,-2 0 1,-1 1 0,2-3-3,2-2 2,-2 3 1,0-2-2,-2 1 2,1 1 4,1 1-1,0-2-1,0-1-4,2 1-4,-2 2-4,-2-1 5,2 1-4,-1 0-1,1-1-1,0-1 0,2-1 0,1-3 4,1-1-5,-2 0 0,3 0 3,2 0-3,-5-1 0,3-3 3,0 0-2,0 0 3,1 0 2,1 0 0,0 0 1,-2 2-2,-3 0-4,-2-2-1,-2 0 0,1 0 3,2 0-2,-2 2-2,1 0 0,-2 0 1,-1 0 0,-2 2-1,1-1 2,3-1 1,1 2-2,1-2 0,1-2 0,-2 3 3,4-3-3,-2 0 0,-2 2 0,7-2 1,-5 0-1,3 2 0,-2-2 0,-1 0 1,2 0-1,-2 0 0,-1 0 2,3 0-2,-2 0 0,-2 2 0,2-2 0,1 0 0,-1 0 0,0 0 0,-2 2 0,-2 2-1,1-2 1,-5 2-1,0 0 1,2-1 0,-1 1-1,2 1 1,-4-2 0,3 2 0,-1-3-1,0 2 4,2-2-6,-1 0 5,3 2-3,1-4 0,2 2 1,-2-2 0,-4 0 0,1 0-4,0 0-1,-1 0-5,-1 0 8,0 0 0,5 0-2,0 1 3,0-1-3,4 0 1,-4 0-3,2 0 4,-1 0 2,1-1 0,-2-3-9,2 0 4,-2 0 2,-3 4 2,1 0-1,-5 0 1,-1 0-2,-1 2 3,1 2 0,-1 2 0,0-5 0,4 4 0,-1-2 0,6 0 4,0-3-4,0 2 9,2 0-9,-1-1 0,5 4-1,-3-1 1,2-2 0,2 1-1,0 0 1,0-3-4,0 0 4,0 0 0,-3 0 0,1 1-1,1 2 1,-3 1 0,-3-2 1,5 4-1,-3-1 0,0-2 2,2 0-2,-3-3 0,1 3 1,2 0-1,-1-1 0,-1 1 2,2-3-2,-3 0 0,-1 1 2,1-1-3,0 0 1,-1 1 0,2-1 1,0 2 0,2-2 5,-1 0 0,-1 3 1,5-3 1,0 0-6,-4 0 1,3 0-3,1 0 0,-2 0 1,2 0-1,0 0 1,-2 0-1,1 0 4,1 0-3,-6 0-2,3 0 1,-1 0 0,-1 0-4,2 0 5,1 0-2,0 0 2,2 0 7,0 0-5,-3 0-4,3 0-1,0 0-5,0 0 1,0 0-4,0 0 2,0 0-2,3 0 3,3 0 14,-3 0-4,4 0 3,-2 0-7,2 0 2,0 1-1,2 1 0,-1 0 2,6-1-2,0-1 0,3 3 1,2-1 0,-1 1-2,1-3 3,0 2-2,1 0 0,3-2 0,-2 0 0,1 0 0,1 0 1,-1 0 1,-1 0-4,0 0 3,-2 0 2,-2-2 0,-3 2-1,3 0-3,-1 0 2,1 0-1,-1 0 1,-2 0 0,-1 0-1,1 0 0,0 0 2,2-2-2,-3 2 0,5-2 3,-3 1-5,-3-1 0,1-1 3,-3 2 0,-1 1-1,1 0 0,-5 0 0,4 0 0,-2 0 1,0 0-1,3 0 0,-1 0 0,-2 0 1,0 0 0,-2 0-1,2 0 0,1 0 2,1 0-2,0 0 0,-2 0 0,-4 0 0,1 0 2,-1 0-2,2 0 1,4 0-1,-2 0 0,1 0 0,-1 1 0,0-1 1,0 0-2,2 3 2,-1-3-1,1 0 0,3 0 0,-3 0 0,1 0 2,1 0-2,-6 0 0,3 0 0,-2 0 1,-1-3-2,2 3 2,1-1 0,-1 1 0,0-2-2,2 0 0,1 1 1,1-2 0,-1 1 1,0 2-1,-1-1-1,2 0 1,-3 1-1,-1 0 1,-2 0-3,0 0 3,2 0 0,-5 0-1,3 0 1,-1 0 0,-2 0 0,-1 0 0,-1 0 0,2 0 0,-2 0 0,0 0 0,0 0 0,0 0 2,0 0-1,0 0 0,0 0-2,0 0 1,0 0 0,0 0 0,0 0 0,3 0-1,-3 0 1,0 0 0,2 0 0,0 1 0,3-1-2,-3 1 3,0-1-2,-1 0-1,1 0 2,1 0 0,-3 0 2,0 0-2,2 0 1,-2 0-1,0 0 6,0 0-5,0 0 1,0 0-1,0 0-1,0 0 0,2 0 0,-2 0-1,0-1 1,5 1 0,-5 0-8,4-1 4,-1 1 1,-3-3 0,4 3 3,-3-2 0,-1 2-1,2-2 1,-2 1 0,0-2 0,0 3 2,2-1-2,-2-1 5,1-1-5,1-2 0,-2 1 7,0 0-7,0 0 0,0 1 4,0-1-5,0-1 0,0-1 2,0 0-1,0 0 0,-3-1 0,-1 4 0,-1-7-2,2 4 2,-1 0 2,2 1-1,-1-2 2,1 1-3,0 0 0,-4 2 0,4 0 13,0 2-2,2 2-5,0 0-3,0 0-1,0 0-3,0 0 1,-3-3 0,3 1-12,0 0 5,0-2 2,0 4 4,0-2 1,0 1 0,-4 1 0,4-2 4,-2 0 0,2 2-2,0-2-3,0 2 0,0 0-2,0 0 2,0 0-2,0 0 2,0 0-3,0 0-7,0 0-3,0 0-2,0 0 5,0 4 9,0-1 2,0 3 0,-3 1 2,3 1-3,-2 2-2,1 1 5,1-3 9,-2 1-11,2-1 0,-2-3 7,2 0-1,0-2-1,0 0-2,0-1-1,0 0 1,0-2 0,0 1 0,0-1 2,0 0 0,0 0 2,0 0 5,0 0 3,0 0 0,0-1-2,0 1-5,-5-2-4,3-3-2,0 4-2,-1-3 0,1 0 0,-1-2 0,1 0 1,-1 4-1,1-2 1,-2 4-2,1-3 0,-1 0-3,3 1 1,-1 2-2,0 0 1,1 0 0,-1 0-2,2 2 0,-5 1 9,3 2-3,-2 3 0,3-2-2,-3-3 2,2 0-5,2-1 3,0-2-3,0 2 2,0-2 3,0 0 0,0 0 1,0 0-1,0 0-1,0 0 1,0 0 4,0 0-2,0 0-4,0 0 2,0-2 0,4-3 8,-1 0-9,3-7 2,-1 4-2,2-4-27,1 0 14,-1-1-1,2-4-2,-2 4 2,-2-3-1,-1 3 9,-1-4-2,0 7 7,-3-1 3,0 6-1,0 2 0,0 3 18,0 0 0,0 0-3,-5 0-10,2 0-5,-2 0 0,1 0 0,-3 0 0,-1 5 3,-1-2 9,0 0-7,1-1 5,4 0 2,1-2-5,-1 0-1,1 0-4,-2 1-1,3 2 0,-2-2-2,-1 3-2,0-1 4,-2 3-2,2 4-6,-2-1 8,0-2 0,0-1-2,-3 4-3,1-1-1,-1-3-4,1 3-12,0 2-24,-3 1-41,2 3-88,-2-2-142</inkml:trace>
          <inkml:trace contextRef="#ctx0" brushRef="#br0" timeOffset="15427.571">1148 408 9,'-7'0'40,"3"0"-8,1 0-5,-1 0-1,-1 0 3,2 0-1,1 0-8,0 0 10,2 0-12,0 4-8,0-4-7,0 2-2,0 2-1,0-3 0,0 1 0,0 3 0,0-4 2,0 2 0,0 0-1,4 2 9,-4-1-5,3-1 2,1-1-2,-4 0-2,0 0 1,1 0-3,1-2-2,0 0-4,1 2 5,-1-2 0,3 0 1,-1 0 5,-1 0 6,4 0-2,2 0-10,-4 0 0,2-2 9,1-2-6,1 0-3,0 1 0,-4 0-12,2 0 5,0 0 1,-4 0 0,1 0 5,1-1-4,-2-1-3,1-4 0,-1 1-2,-3 3-21,2 0 17,0-2 1,-2-3 9,0 4-10,-2 1 9,-1 4 7,-4-1-4,1 2-7,1 0 16,2 0 8,-8 0-13,4 0-2,-3 3 0,0 4 0,-1-1 4,3 3 8,-8-2 4,4 1-1,2 1-2,-4 1-2,2-1-3,3 2 6,-1-3-4,-1 2 4,4 1 2,0-4 0,2 1-3,3-4-1,2 4-3,0-1-5,0-2 0,0 1-5,0-2-2,2 2 0,7 2 4,-1-3-2,1 0 2,2 1 0,-3-4 0,4 4 3,-1-2-10,-1-2 7,0 0 3,-1-2-2,0 0 0,1 0-2,-1-2 0,-1-2 6,5-2-7,-5-2 2,1 3 5,0-2-3,-3-3-2,1 2 0,-1-3 0,-1 0 0,-2 3 0,-1-3-2,-2-2-19,0 3-5,0-5-3,0 4-5,0 0-1,0-1 13,0 3 2,-5 2-7,-2-1 2,-2 2 9,2 2 0,0 1 10,-1 2 10,1 1 20,-7 0-3,4 0-8,-1 1 6,-1 4 6,-2-2 2,0 6 0,4-4 11,1-1-13,4-1-10,3 0-6,-1 0-7,3 5-2,0 0-2,0-3-1,0 3 0,0-1-3,2 1 0,5-1 1,-4 1 8,2-4 0,2 6 5,0-6-2,0 2-10,2-2 6,-4 2 3,3-2-6,-1 3 0,0-4 10,0-1-12,0 2 1,0-4-7,2 0 16,-4 0-5,2 0 3,0 0-5,-4-2 5,4-4-5,-3 0 3,1 0-3,0-2 1,0-2 0,-1 2-2,1-4 0,-3 1 0,1-1-2,-1 1 2,-1 0-18,-1 1 8,0 3 7,0 0 0,-5-1 5,2 3 7,-6 4 5,2 1-6,4-2 6,-6 2-5,1 0-2,-1 0-2,-2 0 0,-1 0-1,4 2 2,-4 4 4,-1 0 4,5-3 0,3 1 4,-6-2 5,8 2-10,-1-1-6,3 3-4,1 4-5,0-5 0,0 3 4,0-1-4,0 1-1,0-3-2,0 1 0,3-4 3,2 2 0,2-2-2,-2 2 3,2-4 2,4 0 7,-6 0-7,0 0-1,4 0 0,-6 0 7,4-4-4,2 2 4,-1-4-6,3 0 0,-3-2 0,3-3-1,-3 2 0,3-1-14,1 1-3,-2 4 4,-1-5-36,-2 3 16,-5 0 7,-1-1-6,-1 3 3,0 2 11,0-2 10,-3 5 7,-4-2 2,2 2 10,-2 0 3,-4 0-5,3 4 0,-1-1 5,-1 2-1,-4-2 8,4 2-3,1 1 7,4-2 10,0 2-14,-1-2-3,3-3-12,3 1-4,-2 2-2,2-1 0,0 0 0,0 2-4,0 3 0,0-4-4,2-1 7,3 2 2,-1-4-1,1 0 0,-2 1-4,2 2 4,-1 0 0,-1-3 2,1-1-1,-1 0 2,-1 0-2,1 3 4,-1-3-5,3 2 0,1-2 1,-3 0 0,2 0-2,4 0-13,-2 0-4,1-5 0,-1 2 1,0 0-6,-5-3 11,3 0 2,-5-1 4,0-1 5,0 3 1,0-1 0,0 2 0,-7-2 0,-1 1-6,-1 1-2,0-1 3,1 4 10,-1 1 5,0 0-9,-1 0 4,0 0 4,-1 0 4,3 0 0,-1 0-3,-1 1 2,1 6 0,-3-3 0,1-1 1,4 1-11,-1-1 7,4 1-5,3 1-5,1 3-2,0 2 0,-4-1-2,4 5-8,0-1-9,0 3-31,4-4-36,-1 0-46,2 0-35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8:24.40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1CCCCC6-0ADC-4591-8645-F148AF6B6A08}" emma:medium="tactile" emma:mode="ink">
          <msink:context xmlns:msink="http://schemas.microsoft.com/ink/2010/main" type="writingRegion" rotatedBoundingBox="23675,12707 22611,12572 22691,11933 23756,12067"/>
        </emma:interpretation>
      </emma:emma>
    </inkml:annotationXML>
    <inkml:traceGroup>
      <inkml:annotationXML>
        <emma:emma xmlns:emma="http://www.w3.org/2003/04/emma" version="1.0">
          <emma:interpretation id="{76CE7F0F-F052-4595-AA77-D7F164607FBD}" emma:medium="tactile" emma:mode="ink">
            <msink:context xmlns:msink="http://schemas.microsoft.com/ink/2010/main" type="paragraph" rotatedBoundingBox="23675,12707 22611,12572 22691,11933 23756,12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D03903-3C23-493C-AAD2-5BF8A516BB70}" emma:medium="tactile" emma:mode="ink">
              <msink:context xmlns:msink="http://schemas.microsoft.com/ink/2010/main" type="line" rotatedBoundingBox="23675,12707 22611,12572 22691,11933 23756,12067"/>
            </emma:interpretation>
          </emma:emma>
        </inkml:annotationXML>
        <inkml:traceGroup>
          <inkml:annotationXML>
            <emma:emma xmlns:emma="http://www.w3.org/2003/04/emma" version="1.0">
              <emma:interpretation id="{17C639EF-AD6E-443A-B48E-648D6473C58C}" emma:medium="tactile" emma:mode="ink">
                <msink:context xmlns:msink="http://schemas.microsoft.com/ink/2010/main" type="inkWord" rotatedBoundingBox="23675,12707 22611,12572 22691,11933 23756,12067"/>
              </emma:interpretation>
              <emma:one-of disjunction-type="recognition" id="oneOf0">
                <emma:interpretation id="interp0" emma:lang="tr-TR" emma:confidence="0">
                  <emma:literal>dap@a</emma:literal>
                </emma:interpretation>
                <emma:interpretation id="interp1" emma:lang="tr-TR" emma:confidence="0">
                  <emma:literal>ddekap@a</emma:literal>
                </emma:interpretation>
              </emma:one-of>
            </emma:emma>
          </inkml:annotationXML>
          <inkml:trace contextRef="#ctx0" brushRef="#br0">139 52 6,'0'-2'19,"0"2"4,1-2-4,1-2 2,-2 4-6,2-3-3,3-1 0,-5 4-3,0 0-1,0 0-1,0-2 1,0 2-1,0 0-3,0-2-2,0 2-2,0 0 0,0 0 7,0 0-4,0 0-2,0 0 0,0-1 1,0 1-1,0 0 1,0 0-2,0 0 0,0 0 8,0 0-1,0 0 9,0 0 34,0-2-9,0 0-26,0-2-11,0 2-2,0 0-1,0 0 0,0 0-1,0 0 0,0-2 2,0 2 1,0 2 12,0-1 4,0 1 0,0 0 1,0 0-1,0 0-5,0 0-5,0 0-4,0 0 0,0 0-2,0 0-1,0 0 1,0-2 0,0 0 0,0 1 2,0-3 0,0 2-2,0 2-1,0 0 2,0 0 7,0 0 2,0 0-1,0 0 0,0-2 1,0 2 1,0 0-4,0 0-3,0 0-3,0 0-1,0 0-3,0 0 0,0 0-6,0 0 1,0 0-1,0 0 0,0 0-4,-4 2 4,3 4 8,-1-3 5,-1 0-1,1 3 1,-2-2-1,3 4 0,-5-1 1,1 3-2,4-5-2,-3 7 2,-5-5 0,4 1-1,0 0-1,-4 4 3,2-4-2,2 2 3,-3 0-4,2-2 1,3 2 2,-6 0-4,4-2-1,2 2 0,-3-4 2,1 1-1,2-1-2,-1-3 0,3 1 0,-3 0 3,4 0-3,-2 0 0,2-2 0,0-1 1,0-1-1,-1 0-3,-3 0 5,2 2-1,2-2 0,0 0 0,0 0 0,0 1 0,0-1 0,0 0 1,0 0-2,0 0 0,0 0 1,0 0-2,0 0-1,0 0 0,0 0 3,0 0 0,0 0-2,2-1-3,2-1 1,-1-3-1,-1-1 5,1-2-2,-1-1-15,2-2 5,2 1 3,1 1 2,-5 0 4,3 4 1,2-2 2,-2-1-2,2 1-4,4-1-5,-4 0 5,1 1 0,1 2 5,1-1 0,-4 3-1,4 0 1,-5 2-1,-1-3 1,-1 0 0,-1 0-5,3 3 1,0 1 2,-1-2 1,-3 0 0,1 0 2,0-2-1,5 2 1,-4 2-2,2-5 0,1 4-1,0 1-15,-2 0-3,-2 0 4,-1 0 7,-1 0 4,0 0 4,0 0 0,0 0-9,0 8-12,0-2 21,-7 3 2,-3-1 55,1 0-39,-1 4-1,1-2-1,-1 2 1,3 0-2,-3 0-4,1 1 1,-1-4-4,3 3 3,-7-1-5,7 0 7,-3 2-4,3-1 0,-4-3-3,4 2 2,4-2-7,-6-4 0,4 4 6,3-4-6,-1 5 0,-1-1 0,3-1 0,-5-4 0,6 0 0,-1-1 0,1-3 0,0 5 0,0-4-2,-2 3 2,2-1 2,0-2-2,0-1 2,0 0-3,0 0 2,0 0-2,0 0-5,0 0 2,0 0-1,0 0 0,0 0-2,0 0-1,0 0 2,0 0 8,2 0-2,1-1 0,1-6 5,-1-1-4,4-1-2,2-7-4,-1 4-6,-4-3 0,8 1-5,-5-2 0,5 2-13,2-1 9,-6 2 8,6-2 6,-3 3 4,3 3 0,-1-4 3,3 5-2,-6-1 0,6 1 1,-2 1-6,-6 1 6,3 4 0,-4 0-1,-6 2 0,1 0 0,0 0 1,-2 0-8,0 2-1,0 0 14,-2 3 5,-1 0 17,-1 3-3,-6 2-4,1 0 1,-1 0-3,3-1-3,-3 2 0,1 1-3,-3-1-2,3 0-2,-1 4-2,1-1-1,-3 2-4,5-2 3,-5 0-1,3-3 3,-1 4-6,1-5 0,-1 2 6,5-1-6,-1-3 0,0-3 5,0-1-5,6 1 0,-3-4 2,1 3-1,0-1-1,2-3 0,-1 0 4,-4 0-2,3 0 1,2 2 0,0-2-1,-2 0-2,0 0 0,2 0 0,0 0 0,0 0 0,0 0 0,0 0-2,0 0-3,0 0-4,0 0 1,0 0-1,0 0 1,0 0 7,0-5 0,4-3 2,8 0 0,-3-1-1,6-4-11,2-3-5,-1 2-1,1-4-9,2 2 6,0 2-3,-3 2 11,-6 4 7,2 1 3,-5 3 3,4-2-2,-4 2 0,-2 0 1,2 4 0,-4 0 0,1-2 1,-4 2-1,1-2 0,-1 2 0,0 0 0,0 0 0,0 0 1,0 0-1,0 0-10,-1 4 8,-3 6 4,-4-2 25,-1 3-10,-1 0-1,-1 2-3,-1 1-3,3 2-1,-1 2 0,1-4-1,-4 3-2,4-4-2,-1 1 4,-4 1 0,5-4 0,-3 6-1,2-2-1,-4-1-5,0-1 1,5-4 2,-1-1 0,3-5-1,-4 1 1,6 0 3,4-2-5,-1 2 2,0-2-2,2-2-2,-2 3 0,2-3-5,0 0-4,0 0-3,0 0 0,0 0 0,2 0-3,0 0 16,1 0-1,-1-1 0,7-1 0,-1-2 0,-2 0 0,4-2 0,-1-2-2,4-2-5,3-4 4,0-1-2,3 0-3,0-2-7,0 0-4,0-4-7,0 4 1,-2 0 9,-5 7 3,2-2 10,-5 8 3,-1 0 0,-4 2-1,-1-1 1,-1 0 2,0 3-2,-2 0 0,0 0 1,0 0-1,0 0 0,0 0 14,-2 4 3,-3 1-5,0 3 0,-6 4-6,4 0 3,-3 4-6,1-1 5,-3 2-5,3-3-3,-1 0 0,3 0 2,-3-1-1,5-3-1,-1-1 0,-1 4 4,4-6-2,0-3 3,-3 4 2,3-4-2,-6 0 4,8 3-5,1-4 0,-4 1 0,4 0-1,-2-3-1,1 2-1,1 1-1,-6-3 0,6 2 0,0-3 0,0 2-5,0-2 0,0 0 1,0 0-3,0 0 0,6 0 1,-5 0 11,5 0-5,4-2 0,-1-6 0,4 0 0,-2-3 0,4-4-8,3 0-3,-1-2 4,-1 4-6,-1-2 3,-5 1 3,4 0-3,0-2 4,-3-3-5,4 5 2,-1 1-1,-5 1 7,4 3-1,-7 1 5,2 4-1,-2-1 0,-5 2-2,1 0 2,0 1 0,-2 2 0,0 0 2,0 0-1,0 0-2,0 0-1,0 0 0,-2 5-1,-1-1 6,-1 6 16,-3 1-7,2 0-1,-2 3 1,-5 1-6,7-4 5,-6 4-4,6-3-2,0 2 8,-5-2-3,3 1-2,-7-1 2,0 1-3,4-1-2,-3-2 0,5-2-1,-4 5 0,5-6-2,-4-2 5,6 3-3,3-5 4,1-1-6,-1-1-1,2-1-1,0 0 0,0 0-8,0 0 1,0 0-4,0 0-2,0 0 0,2 0 11,-1 0 3,5-6 2,1 1 0,5-4 2,-2-1-7,0-5 1,8 0 2,-3-2-2,3 2-10,-1-2-3,0 0 2,2 4-6,-8-4 8,4 5 2,-1 5 7,-4 0 2,3 2-1,-5 2 0,1-1 0,-6 4-1,1-1 0,-2-2-4,-1 3 3,3 0 2,-3 0 0,1 0-3,0 0 0,0 3 0,-2-3 1,0 1 3,0 1-1,0 0 0,0 1-6,0 0 3,0-1 2,0-1 2,0 3 16,-4 0 1,-3 3-6,2 5 0,0 1 0,-4-2-1,1 2-9,-5-1 3,7-1 2,-7 1-5,7-1 5,-1 3-1,0-6-4,5 0 3,0-2-4,2-6 1,-2 4-1,2-3-1,-1-1 0,1 3-5,0-3-1,0 0 2,0 0-3,0 0-2,0 0 10,3-3-1,8-2 0,-3-4-3,8 1 3,-1-1-18,-2-7 3,0 3 1,-1 2 1,-3-1 7,3 3 9,-1-1-6,2 1 3,0-2 0,-5-3 0,4 5-10,-3-2-1,7-1-1,-3 4 1,5 0 7,-8 0-4,2 2 11,-5 2-5,-5 4 3,-2 0-2,3 0-2,-3 0-4,0 0-4,0 4 3,0 0 11,-5 1 11,2 3 0,-4 0 4,-2 1-3,4 3 5,-2-3-3,-3 0-6,1 1-2,0-1 1,4-1-5,0 1-3,-2 0 3,4-1-5,-4-2 0,0 2 5,2-3-5,-2 0 12,1 0-7,1 0 0,2 3 0,-2 0-2,-1-4-3,3 0 0,-1 0 3,4 0-3,0-3 0,0-1-5,0 0 1,0 0-3,0 0-3,0 0-5,0 0 1,0 0 9,2 0-5,0 0 10,7-1 0,-3-3-1,0 0 1,2-3 0,-2 0-1,4-3-12,-5 2 13,4 1 0,3-4-11,0 5 0,-3-2 1,-6 3 2,4 1 8,-5 2 0,-1 0-1,-1 2 0,2 0 1,-2 0-1,0 0-1,0 0 0,0 0-6,0 0 3,0 6 3,0-1 4,-2 1 14,-1 2-7,-2 0 0,1-1-2,3 4-8,1-5 2,0 2 3,0-3-3,0-2-1,0-1 0,0 0 1,-2-1-1,2-1 0,0 3-5,0-1 5,0 0 0,0-2 0,0 0-2,0 0 1,2 0-3,-1 0 2,1 0-2,2 1-1,2-1 10,-2 0-1,1 0-4,6 0 0,-3 0 7,8 0-7,-2 0 0,-1-1 2,0-3-2,-1 1 5,-4 0-5,4-2 0,1 5 0,-3 0 2,4-1 0,-6-1-2,5-2 0,-7 4 0,3-2 0,-2 2 0,-5 0 0,-1 0 0,5 0-2,-5 0 2,-1 0 0,0 0 6,0 0 5,0 0 2,-1 0-5,1 0-4,-4 0 2,2 4 5,1-2-4,-1 0-1,2-1-2,0-1-1,-3 0 0,3 3-1,-2-1-1,0-2 1,2 2-1,-2-1-2,2-1-2,0 3 2,0-1 0,0 0 1,0 2 0,0-2-5,2 2 3,0-2-4,3 1 1,4 1 2,-2-2 5,0-2 1,3 0-1,-5 0-3,5 0 1,-3 0 0,4 0 5,-3 0-5,3-3-7,-4-3 5,-4 2 3,4 0 0,-2 1-1,1 3 0,-3-1 1,2 1-1,-1 0 0,-3-2 0,5 2 0,-5 0-2,3-2 2,6 2 0,-5 0 0,4 0-1,0 0 1,-6 0 0,6-3 0,-4 3 0,-3 0 1,1 0-1,-3 0-1,2 0 0,-2 0-1,0 0 1,0 0 0,0 0-2,0 0 1,0 0 1,0 0 1,3 0 0,-3 0 0,0 0-1,2 0 1,-2 0 1,2 0-1,0 0 0,-2 0-14,1 0 8,-1 3 2,4-3 2,-4 0 1,0 0 0,0 0 0,1 0 2,1 0-1,0 0 0,1 0 1,-3 0-1,0 0 3,0 0-3,0 0 7,0 0-2,0 0 6,0 0 5,0 0-3,0 0 0,-3 0-7,1 0 1,-1 0-3,3 0-5,-4 0 1,-1 0 0,-2-3-4,4 2 4,-3-3 3,3 1 3,-4 3-3,4-3-2,-6-3 0,-1 2 1,-8-2-1,6 2-1,-3-3 0,1 5 1,-4-3-2,1 5 2,0-4-2,0 2 2,3 0-2,-5-2-2,1 2 2,1 0 1,0 2 0,-1 0-12,3 0 3,1 0 7,4 0 1,-2 0 2,5-2 2,-2 0-4,4 2 2,1-2-2,1 2 2,-4-3-1,3-1 0,4 0-14,-1 1 10,1-1-10,0 0 2,0-2 9,0 1 4,0 0 2,0 0 0,0 1-2,0 2 0,0 0 0,0-1 1,0 1-3,0 2 2,-2-4 2,-1 2-4,1 1 2,0-1 14,2 0-8,-2 1-3,-1-2-2,1 3-3,2-2 0,0 0-6,0 2-4,0-4 0,0 4 3,0-4 2,0 0 3,-2 3 1,1-4-1,-1-2 1,-2 4-4,1-3-3,-7 4 7,4-6-2,-4 3 7,5-2-3,1 0 0,-4 2-4,3-1 3,1-1 2,1 2 0,-6-1 0,6 2-2,-4-1 1,-4 2 0,6-2-14,-5-1 5,1-2 4,0 3 1,1 1 3,1-3 0,-4 5 0,3-2-5,-3 2-5,3-2 10,-1 4 2,6-6 2,-1 3-1,1 0-1,3-2-1,-4 0 0,2 3 0,1-2-1,-1 0 1,0-2 4,-1 4-4,3-1 0,-2 0 0,0 2 0,-3-2-13,0 1 10,0 2-10,-6 0 15,8-2-4,-2 2-5,1 0 0,-1 0 2,2 0-6,1 0 1,2 0 7,-2 0 3,0 0 0,1 0-3,-1 0 4,0 0-1,-3-1 0,0-2 0,1-1 1,1 3 0,-2-2-2,1 3 1,4-2 0,-1 0 0,1 0 0,0-1-8,-2 1 6,2-2 4,0 3-4,0-4 0,0 4 2,-4-3 0,-1 0 1,2 0 0,-1 3 3,2-3-4,1 2 0,-3 2-4,1 0 6,1-2-4,-3 2-1,3-2 3,-1 2 0,3 0-2,-2 0 3,-1 0-1,-1-4 0,1 0-2,-1 3 0,2-1-1,2-2 5,0 2-2,0 0 0,-1-1 4,-1-1-2,-1 0 0,1 2-2,-3-2 0,-1 4-2,5-2 3,-3-2-2,2 2 2,1 1 4,-1 1-5,-3 0-6,1 0 8,1 0-4,-1 0 4,-2 0-5,2 0 4,2 0-2,1 0 1,1 0 2,-4 0-2,4 0 0,0 0-2,0 0 3,-2 0-1,-1 0 0,-2 0 0,3 0 0,0 0 0,1 0 1,1 1-1,-4-1 0,2 0-3,-1 2 4,-4-2-2,4 0 0,-1 0 0,2 0 1,1 0 0,-1 0 0,2 0 3,-5 0-1,5 0-1,0 0-1,0 0 0,0 0-2,0 0 2,0 0 0,0 0 0,-2 2 1,0-2-1,2 2 0,-2-2 0,-3 0 0,2 0-2,-4 0 3,3 0 0,3 0-1,-3 0 0,1 4 0,-4-2 0,3-2 0,3 2 0,-3 0 0,-3 0 0,6-2 0,1 2 0,0-2-1,0 4 1,0-4 0,0 0-2,0 0 1,0 0-1,0 0 2,0 3 0,0-3 2,0 3-2,0 0 0,0-3 1,0 2-1,0-2 0,0 1 2,0-1-2,0 0 0,0 1 0,0-1-2,0 0-2,0 0 2,0 0-2,0 3 4,0-1 0,0-2 4,0 0-3,0 0-1,0 0 0,0 0-4,0 0 5,0 0 4,0 0 0,0 0-3,0 0-4,0 0-4,0 0 6,0 0 0,0 0 6,0 0-6,0 0 0,1 0 2,3 0-3,-4 2 1,0 0 0,0 0 0,0 5 13,0-3-11,0 4 9,1-1-1,-1 1-1,4 2-2,-1-1-1,-3 3-1,4 2-1,-1 2 1,3-4-2,-3 2 1,-3-3-1,3 0 0,-1 2 0,2-3-1,1 1 6,-5 2-1,0-5-2,0 2 4,0-2-1,0 0-2,2 0 1,-2 0-3,0-2-2,0 0 2,0 0 0,0 2-2,0-1 1,0 1-2,0-3 0,0 1 0,0-2 0,0 3-1,0-3 0,-2 2 0,2-2 2,-5-1-2,5 1 0,0 0 0,-2 1 0,2-3 0,0 2 0,0 0-2,0-2 3,0 2-1,0 0 0,0-4 0,0 2-3,0-2 2,0 0 2,0 3 1,0-3-2,0 0 0,0 0 0,0 0 0,0 0 1,0 0 0,0 0-1,0 0 0,2 0 0,-2 0 0,1 0-17,3 2 11,-2-2 2,3 2 8,-2-2-2,6 3-2,0-3 0,-4 0 0,5 2-7,-1-2 0,5 0 4,-2 0 4,-2 0-2,2 0 0,-1 0 1,1 2-6,-7-2 2,7 0 4,-3 0 0,3 0 0,0 0 0,-2 0 1,6 0-1,-4 0-1,0 0 1,2-2 0,-2 0 0,-3 2 0,3 0-1,-5 0 2,3 0-1,-5 0 1,2 0-2,2 0 2,-4 0-2,7 0 2,-5 0 1,3 2-3,-1 0 0,3-1 2,-1-1-2,2 0 0,1 0 2,-3 0 3,3 0-8,-4 0 5,-1 0-1,-4 0 0,3 0 0,-2 0 0,-1 0 0,2 0 1,-4 0-1,-3 3-1,2-1 2,0 0 0,-1 0-2,6 2 1,0-2 0,-3 2 2,1-4-2,2 2 0,-2-1 1,0-1-1,7 0 1,-5 3-1,4-1 1,-6 0-1,-3-2 0,4 1 3,-2-1-4,1 0-1,0 3 4,2-1-4,-3 1 2,-3 0 0,3-3 0,-2 2 0,5 0 0,-2 2 0,0-1 2,4-3-2,-3 3 0,-2-2 0,1-1 0,2 0 1,-2 0-1,-1 0 0,3 0 2,-6 0-3,1 0 3,-2 0-3,0 0 0,0 2 2,2-1-1,3 2 0,-3-3 0,-1 1-2,6-1 1,-5 2 2,3 1-2,-1-3 1,4 3 0,-2-3 0,-3 0 2,2 0-2,2 0 0,-5 0 0,1 0-1,-1 0 1,0 0 0,5 0 0,-7 0 0,0 0 0,0 0 1,0 0-2,0 0-2,0 0 2,0 2-2,0-2 1,0 0 2,0 0 0,0 2 0,0-1-20,2-1 4,-2 0 3,0 0 2,0 0 5,0 0 4,0-1 4,0-3-2,-2-2 0,-5 3-33,3-4 9,-4-5 9,-3 4 1,-2 0-3,4 2 5,-5-6 2,0 6 4,4 0 12,-4 1 13,5-2-10,-1-1-9,0 2 0,-3 0-12,6 4-4,-3-3-12,1 1-4,-1 0 5,-2 1 11,3 3 11,-1-2 5,5 0 0,1 2 0,1 0 2,-4-2 2,3 0-4,-1-2 0,2 2 0,1 2 1,-5-5-1,5 3 0,1-2 0,-5 0 5,0 0-2,2 1 3,1-3-8,3 2 4,-4 3 7,-4-3-8,1 0-2,0 0-5,-5 0 6,3 2 0,-1 2 0,1 0 7,-2 0-2,5-2-1,-7-2 0,7 3-2,-7-3 6,8-1 1,-5 1-5,5-3-1,-1 2-3,-4 1 0,7-1 2,-3 0-2,5-1 0,-5 1 4,6 4-5,-1-1 2,-1-3 8,0 5-7,1-1 1,-1-1 1,-2 2 0,3-1-1,-5-1 7,3 0 0,3 2 2,-3-2 4,3 2 3,-2 0-4,0 0-6,2 0-5,0 0-1,0 0-3,0 0 0,0 0-9,0 0 0,0 0 7,5 4 0,0-1 4,6-1 5,-6 4-5,7-3-2,-3 4 0,5-1 5,-6 2-4,3 0 0,-4-2 4,1 4-1,-3-5 4,-1 2-4,5-1 0,-3 1 5,0 1-3,4-2 3,-5-3 1,6 3 2,-3-4-4,10 4-5,-5 1-1,3-5 1,-6 2-1,4-2 0,-5-2-3,5 2 2,-4-2 1,-1 0 0,1 0-1,-6 0 2,1 0-3,-5 0 0,0 0 4,0 0-1,0 0 19,0 0 9,0 0-6,0 0-8,-4 0-11,-6-6-7,5 2 0,-4-4 1,-5-1 0,2 4-2,2-5 5,-6 4 5,2-5-6,-3 2-2,5-3 0,-4 3-1,-1-1 1,0-1-14,-1 3 2,3 0 6,4 4 2,-2-4 1,-3 3 1,7 3 0,-3 0 1,5 2 2,0-2 2,6 0 0,-1 2 3,2 0-7,0 0 2,-2 0-2,2 0 1,0 0 0,-1 0-11,1 0 8,0 0 3,-2 4 0,2 2-1,-2-3 1,0 6-2,1-1 2,-3 0 2,4 1-2,0 2 0,0 1-3,0-3 2,0-1 1,0-3 0,0 6 0,4-5 4,-1 4-6,-1-5 2,-2 1 0,2-2 0,-2 0 3,0 1-2,0-1-1,0 0 0,0 2 1,0-5 0,0 3 0,-2 0 6,-2 1-6,-3 1 5,2 0-1,2 2-2,-8-1-2,8-2 1,-2-1 1,-4 0-4,4 0-5,-4-2 12,-1 4-4,3-2 2,-5-1-1,5-3 1,-2 3 0,4-1 0,2 0-2,-1-1-1,4-1 0,-3 0-1,1 0 0,0 0 2,2 0-2,-2 3 0,2-3 0,-1 2 0,1 0 0,-4-2-2,1 1 2,1-1 0,2 3-1,0-1 1,0-2-1,-3 4 1,1-4-2,0 0 1,-1 2 0,1 0 0,-1-1 0,1 2 0,-3-2 2,-1 2-2,5-3 1,-3 3 0,2-3 1,1 1-1,-1-1 0,2 0 0,0 0 2,0 0-3,-3 0 2,1 0-2,0 2 2,0 0-2,1-1 1,-5 2 0,-4-1 0,1 1-1,-3 2 2,5-4-2,4 2 2,-6-2-1,8-1 1,1 0-1,0 0 0,0 0 0,0 0-7,0 0-3,0 0-5,0 0-2,0 0 12,0 0 1,0 0 3,3 0 2,-1 0-1,5 0 0,-6 0 4,-1 0-4,2 0 0,2 0 0,-4 0 1,3 0-1,6 0 0,-6 0-4,4 0 5,2 0 2,-2 0-3,3 0 0,-1 0 4,3 0-5,-2 0 2,2 0-1,-1 0 0,1 0 0,3 0 1,-4 0-1,3 0 0,-2 2 3,2-2-4,-4 0 2,5 0-1,1 0 0,-6 0 5,6 0-3,0 0 0,-1-2-1,-4 2-1,2 0 0,1-1 3,-7 1-3,5 0 0,-5 0 3,4 0-3,-4 0 0,-2 0 0,3 0 2,-2 0-3,-3 0 1,0 0 0,3 0 0,-3 0 1,1 0-3,-3 1 1,3 1 1,3 0 0,0 2 0,-4-3 0,7 4 0,-4-2 0,2 0 0,-2 0 2,0-3 0,5 0-3,-4 0 2,5 0 1,-5 0-3,3 0 2,-5 0 0,-1 0-1,-2 0 0,1 0 2,2 0-2,-3 0 0,-2 0 0,0 0 0,3 0 0,1 0-2,-2 0 2,1 0 0,2 0-1,0 0 1,-1 0 3,5 0-3,-3 0-2,1 0 2,5 0 0,-3 0 0,2 0 2,1 0-2,-5-3 1,1-2-2,3 4 1,-6-2 0,3 3 0,-2 0 1,-5-2 0,3 2-2,-4 0-14,2 0-7,-2 0-36,0 0-33,0 0-76,-11 0-172</inkml:trace>
          <inkml:trace contextRef="#ctx0" brushRef="#br0" timeOffset="6016.6363">35 464 28,'0'0'0,"0"0"21,0-1-20,0-3-1,0 1 0,0-2-34,1 2 18,3 2 16,-2-5 0,-1 2 0,-1 0 12,0 0 14,0 4 1,0 0 4,0-3 7,0 3 4,0 0-9,0 0-7,0 0 2,0 0 1,0 0 0,0-1-3,-1 1-1,-1-2-3,2 0-1,-2-1-4,-1-1-3,-2 1-1,1-1-4,2 2-2,2 0 2,-3 0 1,-1 2 4,-3-2 0,4 2-9,-2-2-8,1 2 6,-3-2 7,2 2-10,-2 0 7,-3 0-8,6 0 2,1 0 1,3 0-2,0 0 0,0 4-5,0 0-1,-2 0 3,-3 5 3,0 1 0,3 3 3,0 1-3,2-6 0,-1 4-1,1-3 2,0 0-2,0 2 0,0-2 0,0-1 0,0-4-2,0 0-1,0 4 3,1-1 2,1-3 6,0 4-9,1-3 1,1 0-3,1-3-2,-2 0 0,3 0 2,2-2 8,-1 0-8,-2 0-11,2 0 20,-1-2 0,-1-1-9,2-1 1,-2-3 6,-2 1-4,-1 2 1,0-3 0,0 1 0,-2-2 5,5 4-4,-4-1 3,-1 2 4,0-6-1,0 4-3,0-3-4,0 1 0,0 0 0,-1-1-18,-6 2 2,3 1 3,-3 2 8,0-2 2,4 4 6,1 1-6,-3-2-4,0 0 6,0 0 2,1 0 16,1 2-15,-4 0-2,3 0 0,-1 0 0,2 0 6,-1 0-7,-1 0 0,3 2-2,1 2 0,1-1-2,-4 2-2,4-2 14,-2 4-14,1 1 2,1-1 8,0 3-2,0-4 1,0 5 2,0-4-3,0 2-1,0-1 0,0 0 3,0-1-2,0-1-1,3 2 0,1-1-11,1-4 16,-2-1-2,2 2-1,1-2 0,2-2-2,-1 0 0,-3 0 2,-1 0 0,4 0 1,-2 0-2,2-4 2,2-2-2,-6-2-2,3 0 1,0 2 0,-2-3-3,-1 0-7,1 2 0,-2-4 8,-1 2-6,-1-1-1,0 3 5,0-2 4,-3 0 0,-1 1-15,-1 3-9,-7 1 11,7 0 1,-4 0-6,2 2 8,0 0-3,-3 2 22,-2 0-14,3 0 10,-6 4 3,6 2-8,-1-3 0,3 4 7,3-1-4,-3 2 2,4 0-5,-4-1 0,2-2 28,1 3-31,1 2 6,3-5-4,0 4 4,0-3-1,0 2-3,0-1 2,0 1-2,5 3-3,0-6 3,-1 3 2,1-2 4,-2 2-8,4-1 4,0 0 7,0-1-9,2-2 1,-2 0 0,1 0 5,-1-4-7,2 2 4,0-2 2,-4 0 2,3 0-6,-2 0 0,-1 0 2,2-6-2,-2 0 9,-2-2-5,1 1 0,3-4 1,-2-1-2,-2-2 6,3 0-5,0-3-4,-4 1 0,-2 2 0,0 2 4,0 2-4,0-2 0,-7 2 2,2 4-9,-2 0-2,-1 4 18,2-2 8,1 2-8,-4 2-6,4 0 14,0 0-16,-5 0-2,3 2-7,-4 4 13,4 1-5,-1-2 0,1-2 2,2 2-2,1-2 0,-3 2 1,6 1-2,-1 0-3,0-3-2,0 1 5,2-1 2,-1 0-1,-1 4-4,2-1 5,0 1 2,0 0-4,0 3-1,0-3-1,2-1-1,1 0 2,-1-2-3,3 3 5,2-3 0,-4-1 5,-1 1-4,3-4 3,2 2-2,-2 0 1,1-2 4,4 0-2,-3 0-4,3 0 0,-3 0 2,0 0 0,0-4 0,-2-2-4,6 1 2,-4-4 1,-2 1-2,5-1 0,-5-5-2,-1 4 0,3-4-1,-4 2 2,-3 2 2,2-4 0,-2 1-1,0 2 2,0 0-1,-2 6-1,-6 2 0,4-1-8,-1 1 11,-4 1-3,4 0 0,-2 2 0,-3 0 13,6 0-9,-4 0-5,-3 2 2,6 5 0,-4 0-1,4-1 0,4 4 14,-5-2-8,3-4-9,-1-2 6,4 1-6,-1 0 5,-1 1-4,2 0 0,0 2-2,0-4-8,2 1-42,8-3-45,-1 0-119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8:47.3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FBD818A-BA5F-40CC-ADA9-6203D620A0C6}" emma:medium="tactile" emma:mode="ink">
          <msink:context xmlns:msink="http://schemas.microsoft.com/ink/2010/main" type="writingRegion" rotatedBoundingBox="11575,10804 16240,10746 16251,11655 11587,11713"/>
        </emma:interpretation>
      </emma:emma>
    </inkml:annotationXML>
    <inkml:traceGroup>
      <inkml:annotationXML>
        <emma:emma xmlns:emma="http://www.w3.org/2003/04/emma" version="1.0">
          <emma:interpretation id="{1E764212-9BA7-45A2-BDC9-DA8B78630F81}" emma:medium="tactile" emma:mode="ink">
            <msink:context xmlns:msink="http://schemas.microsoft.com/ink/2010/main" type="paragraph" rotatedBoundingBox="12334,10790 13523,10790 13523,10946 12334,109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AB8723B-FF1B-461B-9855-7A39C58EF7D8}" emma:medium="tactile" emma:mode="ink">
              <msink:context xmlns:msink="http://schemas.microsoft.com/ink/2010/main" type="inkBullet" rotatedBoundingBox="12336,10771 13525,10821 13519,10981 12329,10932"/>
            </emma:interpretation>
            <emma:one-of disjunction-type="recognition" id="oneOf0">
              <emma:interpretation id="interp0" emma:lang="tr-TR" emma:confidence="0">
                <emma:literal>ver</emma:literal>
              </emma:interpretation>
              <emma:interpretation id="interp1" emma:lang="tr-TR" emma:confidence="0">
                <emma:literal>ve</emma:literal>
              </emma:interpretation>
              <emma:interpretation id="interp2" emma:lang="tr-TR" emma:confidence="0">
                <emma:literal>m</emma:literal>
              </emma:interpretation>
              <emma:interpretation id="interp3" emma:lang="tr-TR" emma:confidence="0">
                <emma:literal>#e</emma:literal>
              </emma:interpretation>
              <emma:interpretation id="interp4" emma:lang="tr-TR" emma:confidence="0">
                <emma:literal>#e.</emma:literal>
              </emma:interpretation>
            </emma:one-of>
          </emma:emma>
        </inkml:annotationXML>
        <inkml:trace contextRef="#ctx0" brushRef="#br0">3 42 13,'0'0'22,"0"0"-1,-5 0-6,4 0-3,1 0-1,0 0 2,0 0 3,0 0-2,0 0-9,0 0 12,0 0 1,0 0 6,0-1-2,0 1-14,0 0-5,0-1-6,0 1 6,0-3 128,0 3-52,1 0-25,-1 0-14,0 0-17,0 0-13,0 0-11,5 0 1,1 7 0,-3 4 3,8 1-3,-3 0 25,4 4 2,-1-5-11,4 2-6,3-5-2,-1 1-4,0-3 1,0-3-2,3 0-3,0-3 0,1 0 9,5-11-4,0-1-1,-2 1-1,-1-2 0,1-3 0,0 1-3,-5 0 0,0 0-1,-5 4 1,-4-3 0,3 5 2,-8 5-2,-2 1 0,-1 3 0,0 0 2,-1 0-2,-1 0 24,0 0-9,0 0-4,0 3-4,0 1 3,2 5 7,2 0-4,1 0-4,-2-1-4,2-2-3,6 4 0,-4-4-1,1 1 2,3-3-2,-1 0 1,4 1-2,0-3 0,0-2 2,3 0 1,2-2-4,0-5 0,0 5 0,0-2-2,-2 1-2,1-1 0,-6-4 1,0 0 0,-5 5 0,2 1 3,-8 2 0,3 0 0,-1 0-2,-3 0 0,2 0 0,-2 3 0,5 7 1,-1-4 1,-1 3 0,4 0 2,2 3-2,-1 0 1,4-1 0,2-2 0,-2-3 0,2 1 1,2 1-1,3-2 0,0-3 3,2-1-1,3-2 7,0 0 3,0 0-1,-1 0-3,3 0 1,0-7 2,-4-1 0,2-1-1,1 1 0,-6 1-6,-5-1 4,-2 3-8,0-1 0,-4 0 3,3 4-3,-4 2 0,-5 0-72,-2 0-29,0 2-73,0 4-97</inkml:trace>
      </inkml:traceGroup>
    </inkml:traceGroup>
    <inkml:traceGroup>
      <inkml:annotationXML>
        <emma:emma xmlns:emma="http://www.w3.org/2003/04/emma" version="1.0">
          <emma:interpretation id="{D490B59E-B779-4878-8CB6-93DA0B38B13D}" emma:medium="tactile" emma:mode="ink">
            <msink:context xmlns:msink="http://schemas.microsoft.com/ink/2010/main" type="paragraph" rotatedBoundingBox="11579,11064 16243,11006 16251,11655 11587,117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7923CF-B50D-4547-B367-8DC13154A6F9}" emma:medium="tactile" emma:mode="ink">
              <msink:context xmlns:msink="http://schemas.microsoft.com/ink/2010/main" type="line" rotatedBoundingBox="11579,11064 16243,11006 16251,11655 11587,11713"/>
            </emma:interpretation>
          </emma:emma>
        </inkml:annotationXML>
        <inkml:traceGroup>
          <inkml:annotationXML>
            <emma:emma xmlns:emma="http://www.w3.org/2003/04/emma" version="1.0">
              <emma:interpretation id="{F938F917-04B0-4A39-A79F-F4E85B6182FD}" emma:medium="tactile" emma:mode="ink">
                <msink:context xmlns:msink="http://schemas.microsoft.com/ink/2010/main" type="inkWord" rotatedBoundingBox="11579,11093 13650,11067 13657,11688 11587,11713"/>
              </emma:interpretation>
              <emma:one-of disjunction-type="recognition" id="oneOf1">
                <emma:interpretation id="interp5" emma:lang="tr-TR" emma:confidence="0">
                  <emma:literal>Kritik</emma:literal>
                </emma:interpretation>
                <emma:interpretation id="interp6" emma:lang="tr-TR" emma:confidence="0">
                  <emma:literal>kritik</emma:literal>
                </emma:interpretation>
                <emma:interpretation id="interp7" emma:lang="tr-TR" emma:confidence="0">
                  <emma:literal>Krizlik</emma:literal>
                </emma:interpretation>
                <emma:interpretation id="interp8" emma:lang="tr-TR" emma:confidence="0">
                  <emma:literal>LIritik</emma:literal>
                </emma:interpretation>
                <emma:interpretation id="interp9" emma:lang="tr-TR" emma:confidence="0">
                  <emma:literal>Krizdik</emma:literal>
                </emma:interpretation>
              </emma:one-of>
            </emma:emma>
          </inkml:annotationXML>
          <inkml:trace contextRef="#ctx0" brushRef="#br0" timeOffset="18058.1808">-491 306 104,'0'0'0,"0"0"67,0 0-43,0 0 6,0 0 8,0 0-1,0 0 11,0 0-5,0 0 7,0 0-2,0 0-6,0 0 0,-2 4-18,-5 7 23,0 6-10,-7 6 1,-1 1-4,-1 0-2,-1 3-8,3-3 1,0 1-5,-2 0-7,3-1-2,0-3-4,-2-2 2,3 0-5,1-4 2,-4 4-5,4-5 3,1-2-6,1-1 4,2-7 0,4-1-3,3 1 2,0-2-1,0-2 0,0 0 0,0 0-9,0 0-1,0 0-4,0 0-4,0 0 3,0-2 13,0-2 0,0-1-1,-2 4-9,2 0 8,0 1 3,0 0 0,0 0 0,0 0-1,-3 0-2,3 0 0,0 0-4,0 0 3,0 4 5,0 1 0,0 1-2,5 0 0,-3-2 3,5 6-2,1-4 1,-3 0 0,2-2 0,2 0 5,1 0-1,4 1 2,0 1 1,3-2 0,-4-3-2,4 1-1,-2-2-1,3 0 2,-1 0-1,0 0-1,1 0 2,-6 0 0,-2 0-2,-1 2-2,-1-2 0,-4 2-1,1 0 0,-3-2 1,3 2-1,-3-2 0,0 2-11,-1 0-3,1-2-8,1 2-24,1-2-41,5 0-16,-4 0-25,5-2-68,-1-2-58</inkml:trace>
          <inkml:trace contextRef="#ctx0" brushRef="#br0" timeOffset="17399.483">-734 338 163,'2'-3'0,"-2"1"50,0 0-41,0 2-7,0 0-3,0 0 2,0-4 24,0 2 0,0 0 6,0-2-15,0 4-8,0 0-4,0-2-1,0 2-2,0 0 4,0 0 3,0 0 4,0 0 7,0 0 6,0 0 2,0 0 1,0 0 4,0 0-2,0 0-2,0 0-9,-2-5-8,-1 3 0,1-2 3,0 2 10,2 0 1,0 2-8,0 0 3,0 0 2,0 0-1,-1 0-5,1 0-6,0 0-4,0 0-5,0 0-2,0 4-4,0 2 9,0 9 12,0-2-2,0 8 3,0-2 1,0 7-3,0 2-2,0 0-2,0 4-4,0-4-3,0 5 1,0-2 1,3-2-4,-1-1 1,1-2 2,-3 0-4,0-2 0,0 0 0,0-3 3,0-4-4,0 0 0,0-2 0,-5-2 1,5-2 0,0-1 1,-2-3-3,2-5-15,-1 0-3,-1-2-15,2 0-11,-2 0-8,2 0-4,-2-2-15,1-7-57,-1-4-48,2-3-59</inkml:trace>
          <inkml:trace contextRef="#ctx0" brushRef="#br0" timeOffset="18888.3347">-273 717 437,'0'4'0,"0"3"35,0 4-27,0 3 2,0 1 2,0-2 5,0 0 5,0-1-3,0-1-3,1 0-1,3-5 4,-2 0 0,-1-1-4,4-1-4,-3 0-1,2-3 2,-4-1-4,0 0 2,0 0 8,0 0 3,1 0 0,-1 0-4,0 0 2,0 0 1,0 0-1,0-1-6,0-8-9,-1 1-2,-3 0-3,1-2 2,-1-2 0,1 2 0,1-1-2,2 0-1,0 3 0,0-1 0,0 1-2,4 2-2,1-1 0,-2-2-1,2-1-2,6 2 2,-4 1-1,1-1 5,-1-3-1,0 3 2,-2 1-4,4 3 0,-2 1 2,0 1-4,-2 2 3,-1-2-6,-1 2 3,-1 0 0,3 0-7,-2 4-11,3 0-3,-1 2-8,0 0-3,-2 2-8,4 2-15,2-2-17,0-2-26,3 0-9,-5-2-33</inkml:trace>
          <inkml:trace contextRef="#ctx0" brushRef="#br0" timeOffset="19478.1898">93 489 551,'-5'-8'0,"4"3"58,1 1-12,-2-2 11,2-1-27,0-1-4,0 1 6,0-1-12,2 1-10,6-1-1,1 2-6,-2-1-5,1 1 3,-4 5-2,-1 1-5,3 0-21,0 0-23,0 4-10,-1 3 1,2 2-4,-4-1-6,1 3-9,3-4-4,0 4-10,-4-5-12,4 2-46</inkml:trace>
          <inkml:trace contextRef="#ctx0" brushRef="#br0" timeOffset="19238.0878">111 669 343,'0'0'0,"2"2"134,-2-2-107,0 0-6,0 0-8,0 0 5,0 0 8,5 2 5,-2 4 1,-3 0 7,2 3-6,-2-1-5,2 1-3,-1 3-4,1 3-3,-2-2-7,0 2-2,0-2-2,0 2-2,2 1-2,0 0-2,-1-2 0,4-1-2,-5-4 2,2 1 0,-2-3-1,2 0 0,1-1-27,-3-2-4,4-1-14,-2-2-33,-2-1-5,0 0-11,0 0-6,0-6-80</inkml:trace>
          <inkml:trace contextRef="#ctx0" brushRef="#br0" timeOffset="20193.0161">341 689 372,'0'-2'0,"0"-2"116,0 0-81,0 4-10,0-2-5,0 0 7,3 2 15,-1-2 10,2 2-8,-1-2-10,-1 0-5,0 2-4,-1 0-7,1 0-6,3 0-4,-5-1-4,4 1-1,-3 0 4,3 0 1,6 0-1,-5 1 1,1 1 0,2 2-1,-3-2 1,4 4-4,0-2-3,-1 3 1,3-2-2,3-1 0,-4 0 4,2 0-4,-1-2 0,-1-2 0,4 2 0,-4-2 2,2 0-2,-1 0 0,-1 2-2,-1 0-6,-2 2-7,-4-2-2,2 3-12,-1-1-9,1 0-23,-2-1-29,-1 3-7,0 0-19,-2-2-32,0-1-15</inkml:trace>
          <inkml:trace contextRef="#ctx0" brushRef="#br0" timeOffset="19818.0454">388 377 315,'0'0'0,"0"0"116,0 0-84,0 8-1,0 0 8,0 5 5,-4 2-4,3 0-4,1-1-6,0 2-1,0 0-5,0 4-1,0-2-3,5 6-4,-5 0-5,3 1 0,1 1-2,3-4-2,-2 3 3,-4-4-1,6 1-2,0 1-5,-2-4 0,2 2-1,-1-5 0,-1 0 1,-3 0-2,-1-2 0,6-1-1,-2-2 1,-1-3-8,-2 0-7,-2-3-8,0-1-9,0-1-3,0 3-13,0-4-12,0 0-3,-4-2-18,-6 0-42,3-2-65</inkml:trace>
          <inkml:trace contextRef="#ctx0" brushRef="#br0" timeOffset="20509.5469">682 717 339,'0'0'0,"0"-2"65,0 0-37,0 2-6,0 0-11,0 0 14,0 0 8,5 0 0,-1 0 13,-4 0-1,1 2-2,3 0-11,-1 2-11,2 2-5,-3 1-4,2 0 2,-1 1-3,-1 3-2,3 3-4,-2-1 0,1-1 1,-1 1-3,-1-1-2,5 0-2,0-3 2,-4 2 0,3-1 0,-3-2-2,2 1 0,-3-4-9,0 1-11,-2-1-13,0-2-26,0-1-16,-2-2 14,-5 0-35,2 0-78,0-5-89</inkml:trace>
          <inkml:trace contextRef="#ctx0" brushRef="#br0" timeOffset="20763.5524">713 450 515,'-3'-14'0,"3"-1"53,0 3-25,0 0 17,0 2-14,0 0-3,0 0 7,1 2-2,5-2-3,-3 3-6,0 3-14,3 1-3,-6-1-4,0 4-2,1 0-1,-1 0 0,0 0-26,0 0-15,0 0-3,0 10 3,2 2 6,0 2-19,-2 2-9,0-2-25,0 4-7,0-2-15,0 0-10</inkml:trace>
          <inkml:trace contextRef="#ctx0" brushRef="#br0" timeOffset="21349.2097">862 425 247,'0'0'0,"0"0"137,0 0-102,0 0-4,0 7 15,0 4 17,0-1-11,0 3-10,0 3-3,2 2-10,1-2-6,4 4-1,-2-1-3,-1 0-1,1 3-2,5 1-3,-5-1 1,6 3-3,-6-4-1,-3 3-1,3 1 0,-3-4-6,3 1 0,-3-2-2,-1-2 0,-1-3 0,2-5-1,0 1 0,-1-2 2,-1-5-2,4 0 0,-4-4 0,0 0-2,0 0-5,0 0 0,0 0 0,0 0-2,0-6-6,0-5-25,0-6-13,0 1-11,9-6-4,-2 0-1,3-1-23,-1 0 6,3 4-3,-2 3 32,-1 4 16,-4 2 20,5 5 16,-6 2 5,1-1 0,0 0 2,-3 3 2,1 1 12,-1 0 22,-2 0 16,0 0 21,0 0-8,-2 0-8,-1 3-7,-2 4-18,1 0-3,-1 3-6,-2 1-1,0-2 4,2 3-4,0-4-1,3 3-1,0-4-2,2 1 0,0 1 2,0 3-1,0-1-2,2 2-5,3-1-5,0-3-2,-1 0 1,6-1 1,-3-3 0,0 3 0,4 1 3,-3-2 0,6-4-6,2 2-1,3-4-3,0-1 0,0 0 0,0 0-1,3 0-2,-1-6-16,7 0-6,-6-3-26,-1 2-48,1-1-110,-3-2-168</inkml:trace>
        </inkml:traceGroup>
        <inkml:traceGroup>
          <inkml:annotationXML>
            <emma:emma xmlns:emma="http://www.w3.org/2003/04/emma" version="1.0">
              <emma:interpretation id="{E9D99D3E-256D-4BCE-A1B9-F8BD72D98303}" emma:medium="tactile" emma:mode="ink">
                <msink:context xmlns:msink="http://schemas.microsoft.com/ink/2010/main" type="inkWord" rotatedBoundingBox="13820,11036 16243,11006 16250,11590 13827,11620"/>
              </emma:interpretation>
              <emma:one-of disjunction-type="recognition" id="oneOf2">
                <emma:interpretation id="interp10" emma:lang="tr-TR" emma:confidence="0">
                  <emma:literal>noktalar</emma:literal>
                </emma:interpretation>
                <emma:interpretation id="interp11" emma:lang="tr-TR" emma:confidence="0">
                  <emma:literal>nohutlalar</emma:literal>
                </emma:interpretation>
                <emma:interpretation id="interp12" emma:lang="tr-TR" emma:confidence="0">
                  <emma:literal>doktalar</emma:literal>
                </emma:interpretation>
                <emma:interpretation id="interp13" emma:lang="tr-TR" emma:confidence="0">
                  <emma:literal>rahtalar</emma:literal>
                </emma:interpretation>
                <emma:interpretation id="interp14" emma:lang="tr-TR" emma:confidence="0">
                  <emma:literal>ruhtalar</emma:literal>
                </emma:interpretation>
              </emma:one-of>
            </emma:emma>
          </inkml:annotationXML>
          <inkml:trace contextRef="#ctx0" brushRef="#br0" timeOffset="23300.7932">1488 623 22,'4'0'0,"-1"0"0,-3 0-6,4 0 6,-3 0 34,1 4 13,2-1 20,-4 1-2,0 1-2,0 1-5,0 0-10,0 2-7,0 1-6,0 0-2,0 1-4,0 2-2,0-2-2,0-2-3,0 5-1,3 0-3,-1-5-4,0 2-2,3-1-3,-3-3-3,1-1-3,-1 1 0,1-3-1,-1-3-1,-2 0 0,0 0 2,0 0 1,0 0 2,0 0 1,0 0 13,0 0-7,0 0-6,0 0-6,0 0-1,-2 0 0,0 0-4,1 0 0,-3-3-1,3 3 1,-1-2 4,2 0 0,-5-2 0,3-1-18,2-8 7,0 3 0,0-3-5,0-2-6,9-1 3,-6-2-2,0 2-4,-1-1 1,2-3 3,3 5-1,-2 0 7,-2 5 10,2 0 5,1 2 0,-1-2 0,-3 4 0,4 0 0,1 0 1,-1 2-1,-1 0 0,0 2 7,-2 0-1,3 0 0,-3 0-1,4 2 1,-4 0 3,1 0 0,-4 0 4,2 2 3,6 6 6,-4 1-2,1 2 6,-3-1-1,1 1-5,4 2-3,-5 2-5,5-1-3,-2 0-3,2 2-2,-2-4 0,-3 4 0,1 1 6,4-4 0,-2 2-1,-3-2-3,-2-1 1,0-1 0,0 0-1,2-3 3,-1-2-2,-1-1 0,0-3-3,0-1-1,0-1-1,0 0-1,0 3 0,0-3-2,0 0-11,0 0-12,0 0-2,0 0-16,0 0-13,0-6-14,4-2-19,3-3-18,-2 2 9,2-2 28,5 1 22,-7 4 20,4 1 15,-4-3 9,-1 3 4,4 1-1,-1 0 0,-2 2 10,4-2 27,-4 2-6,-3 0 8,1 2 6,3 0-8,-5 0-8,3 0-2,-1 0 1,1 0 7,-3 4-3,5 0 0,-5-2-2,3 2 6,-1 0 9,1 1-6,-1 3-7,2-3-8,-1 1-5,-1 2-3,3-2-6,2 1-3,-4-3-4,1-2 2,2 1-3,-2-3 0,2 2 0,2-2 1,-6 0 3,0-2-3,1-1 3,3-10-1,0 3 0,-2-2-4,2-4-1,-5 0 0,-2-2-2,0 6 2,0-1-12,0 0 7,-7 3-2,1-1-3,0 2-2,-5 3 4,6 1 3,-4 3 5,1 2 0,-3 0 2,1 0-3,-2 2 1,1 7-1,1-1 0,1 1 1,-4 0 0,6-3-1,-6 0 2,8-2-2,0 1-3,3 2-23,2-1-15,0 0-7,0 3-3,0-3-4,7 1-19,0-3-19,7-2-24,-5-2 21,5 0-37</inkml:trace>
          <inkml:trace contextRef="#ctx0" brushRef="#br0" timeOffset="23971.6465">2049 261 550,'0'3'0,"0"3"28,0 4-33,0 3 9,0 0-2,0 2 8,2 0 14,3 2 6,5 2 3,-4 0 7,-3 3-8,4 1-5,0 0-5,-2 1-4,-3 3-2,0 1-2,-1-6-1,-1 1-6,0 0 1,0 0-2,0-1 0,0 0 1,0-1-3,0-4-3,0 0 2,0 0-2,0-1 1,0 0 0,0-5-1,-1-1-2,-1-2 0,2-1 0,0-3 2,0-3-2,0-1-5,0 0-5,0 0-1,0 0-3,0 0-2,0 0-4,0-5 7,0-4 4,2-7-10,1 0-14,4-5-2,0 0 6,3 2-1,-3 2-4,-2-4 0,4 5 13,-2 0 10,2 4 5,-1 4 8,-4 2-2,-1-1 0,1 5 1,-3 0 0,-1 2 9,0 0 13,0 0 1,0 0 1,0 0 6,0 4 5,0 1 7,0 3-6,0-5-13,0 2-9,-1-3-3,1 3-4,0 2 4,0-2-5,1 3 1,1-3-2,3 0 0,-3 2 0,5 1-2,-2 0 1,-1 2-2,-3-2 1,3 0 0,1 0 2,-2-1 1,-1 2 2,2-3 1,-3 4-2,1-4 0,0 3 2,3-3-4,-2-1 0,1 2-4,-1-1 2,6-1-5,-4-2 1,0 1 0,4-3 0,1-1 0,8 0-3,-1 0-5,4-8-18,3-4-13,4-1-47,-2-8-76,3 4-43,-8-4-129</inkml:trace>
          <inkml:trace contextRef="#ctx0" brushRef="#br0" timeOffset="24473.4858">2290 526 387,'-6'2'0,"5"2"66,-3 0-44,-1-2 2,-4 4 2,4-2 14,2-2 6,-2 3-1,1-2-2,1 3-5,1 0-16,0 0-15,2 1-6,0 3-2,0-3 1,0 1 0,0 3-46,0-3-18,0-5-29,0 3-42,0-4-90</inkml:trace>
          <inkml:trace contextRef="#ctx0" brushRef="#br0" timeOffset="25260.0566">2549 234 227,'0'6'0,"0"4"71,0 2-28,0 2 17,0 5-13,0-4-3,0 2 1,0-2-9,0 8-3,0-3 2,0 1 7,2-1-5,1 1-10,3 2-7,-1-4-5,0 2-3,2-1-5,0 0-2,-4-2-2,1 0-1,3-3 0,-4 3 0,2-6-1,1 5 0,0-8-1,-2 2 0,-1-2 2,1-1-2,-2 1 0,3-6-3,-4 2-10,1-5-11,0 0-15,-2 0-28,3 0-15,-3 1-6,0-1-22,0 0-58</inkml:trace>
          <inkml:trace contextRef="#ctx0" brushRef="#br0" timeOffset="25739.2219">2483 536 347,'-5'-2'0,"5"-2"116,0 4-42,0 0-13,0-2-10,0 0-7,0 0 1,0 0-23,4 2-10,1 0 1,0 0 9,-1 0 2,-3 0-5,5-2-3,-5 1-5,1 1-5,3 0-3,-3 0 3,1 0-1,4 0 3,-3 0 2,1 0-4,4 0-2,-1 0 1,3 0-4,-1 0 1,7 0-3,-3-1 2,2 1 0,-2 0-1,-1 0 0,3-4 0,-4 0 0,-2 2 0,4-2-16,-5 2-7,1 0-14,-3-4-21,5 0-27,-5 0-46,2 2-50,-2 0-88</inkml:trace>
          <inkml:trace contextRef="#ctx0" brushRef="#br0" timeOffset="26525.9194">3013 606 6,'2'-8'15,"-2"3"23,0-3-2,0 1 4,0-3 9,-2 0-7,-3 2-14,1 2-2,1-2 2,-2 0 2,0 0-2,-1 4-2,-1 0-1,-1 2 8,1 2 0,-4 0-23,6 0 4,-3 2 7,-6 4 6,3 0 2,4 4 3,1-2-6,-3 3-3,4 0-4,0 3 3,-2-1-1,5-3-4,0 7-6,2-6-4,0-1-1,0 2-1,0-2-1,0-2 0,0 2 0,2-4 0,0 3-1,3-3-2,-3-3 0,-1 3-2,3-4 2,-1 0-2,2 0 1,4-2 0,-4 0 0,0 0-1,6 0-1,-6-8 0,7 1-8,-5-4 2,3 1-11,-3-4-10,-2-2-10,2-2 2,0 6 9,-3-3 15,4 4 8,-4 3 1,-1-1 3,-3 3 2,0 6-1,0 0 0,0 0 20,0 0 9,0 0-7,0 0-7,0 0-8,0 6 1,2 1 5,-2 3 3,0-3-5,0 1-4,0 5-5,2-4-1,0 4 1,3 0-1,-4-8-1,3 2 0,-1 0 1,-1-1-2,2 0-6,1 2-21,-3-4-17,-2-3 0,0-1-15,0 2-21,0-2-3,0 1-27,0-1 7,0 0-74</inkml:trace>
          <inkml:trace contextRef="#ctx0" brushRef="#br0" timeOffset="26864.6455">3131 225 474,'0'3'0,"0"1"19,0 4-19,-2 3 13,2 4 1,0-3 9,0 1 4,5-2-1,-1 4 4,4-1 5,-3 4 3,1 0-10,1 3-6,-2 0-10,-2 1 0,-1-2-5,1 5-3,-1-3 1,3 0-4,-5 4 1,2-6 2,-2 0-3,2 0 1,1 1-3,-1 0 2,0-3-2,-2 1 2,1-4 0,1 0-1,5-3-3,-3-1-11,-1-4-9,2-3-21,0 2-26,-3-4-4,3-2-19,-1 0 8,4 0-45,1-2-28</inkml:trace>
          <inkml:trace contextRef="#ctx0" brushRef="#br0" timeOffset="27481.7797">3529 555 70,'0'-7'0,"0"1"79,0 4-15,-2 0-15,-7-2 12,1 4-4,-6 0-14,0 0 11,5 8-1,-3 0-10,2 2-11,-4 0-2,0 1 0,6 1 3,-3 1-9,8 0 2,-4-2-4,0 0-8,3 1 2,4-1-7,0-2-2,0-1 2,0 0-4,0 2 1,0-2-2,0 0-1,4-2-1,1 0-2,0 1 0,-1-3 2,-3-4 0,1 0 4,5 0-3,-2 0-2,0 0-1,-1 0 0,5-4-3,-3-9 3,1 5-15,2-3 0,-2 0-8,2 1 3,-2-2 10,-6 4-1,6-5-3,-2 3 1,-1-1-6,-1 3 5,-1-3 5,-2 4 7,0 2 3,0 5-2,0 0 2,0 0 23,4 0 3,-4 0-4,0 0-4,0 0 0,0 0-4,0 0-6,0 2-4,0 6 5,0 4 5,0-3 2,0 2-2,0 2 1,0 0-2,0 0-1,0 4-6,0-4-3,3 3-2,-1 0-1,-1-2 0,3-3-1,-2-1 0,1-1-1,2-4 1,-3 3 0,1-5-21,1 0-4,-4-3-12,2 2-4,1-2-21,4 0-36,-3 0-19,1 0-39,3-8-26</inkml:trace>
          <inkml:trace contextRef="#ctx0" brushRef="#br0" timeOffset="27851.674">3664 636 371,'0'2'0,"0"3"55,0 3-19,0 2 5,0 0-5,0 0-2,0 0-1,3 1 3,-1-2 4,7 1-6,-4 3-7,0-6-6,4 1-5,-6 0-6,2-1-3,-1 3 0,-4-8-3,7-1 2,-6-1 2,-1 0 3,0 0 4,0 0 5,0 0 5,0 0-3,-1 0-2,-6-5-10,3-3-8,1 1-2,-1-3 0,-1 2 0,-2-4 3,0 0-3,-1 0 0,4-2 1,2-2-1,1-1 1,-1-8-1,0 2-5,2 1 5,0 0-1,2 4 0,3 0-1,2 0 4,2 2 0,3 0-3,5-2 2,2 2-2,2-2-1,0 1-6,3 3-14,-1-1 0,-3 2-10,4 3-12,-10 3-29,4 4-80,-6 3-101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9:33.8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CA6A948-9272-468F-963B-526D674E4B1B}" emma:medium="tactile" emma:mode="ink">
          <msink:context xmlns:msink="http://schemas.microsoft.com/ink/2010/main" type="writingRegion" rotatedBoundingBox="479,11129 2339,11129 2339,12233 479,12233"/>
        </emma:interpretation>
      </emma:emma>
    </inkml:annotationXML>
    <inkml:traceGroup>
      <inkml:annotationXML>
        <emma:emma xmlns:emma="http://www.w3.org/2003/04/emma" version="1.0">
          <emma:interpretation id="{279F4BA9-0ADF-482D-8F4E-6BCD5C9B9596}" emma:medium="tactile" emma:mode="ink">
            <msink:context xmlns:msink="http://schemas.microsoft.com/ink/2010/main" type="paragraph" rotatedBoundingBox="479,11129 2339,11129 2339,12233 479,122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C01530-D5F3-4970-9EF0-4DF47983064D}" emma:medium="tactile" emma:mode="ink">
              <msink:context xmlns:msink="http://schemas.microsoft.com/ink/2010/main" type="line" rotatedBoundingBox="479,11129 2339,11129 2339,12233 479,12233"/>
            </emma:interpretation>
          </emma:emma>
        </inkml:annotationXML>
        <inkml:traceGroup>
          <inkml:annotationXML>
            <emma:emma xmlns:emma="http://www.w3.org/2003/04/emma" version="1.0">
              <emma:interpretation id="{8A5A8AE6-FF1D-474B-8B78-44566D3430BB}" emma:medium="tactile" emma:mode="ink">
                <msink:context xmlns:msink="http://schemas.microsoft.com/ink/2010/main" type="inkWord" rotatedBoundingBox="580,11049 2483,11916 2179,12583 276,11716"/>
              </emma:interpretation>
              <emma:one-of disjunction-type="recognition" id="oneOf0">
                <emma:interpretation id="interp0" emma:lang="tr-TR" emma:confidence="0">
                  <emma:literal>zor</emma:literal>
                </emma:interpretation>
                <emma:interpretation id="interp1" emma:lang="tr-TR" emma:confidence="0">
                  <emma:literal>, .</emma:literal>
                </emma:interpretation>
                <emma:interpretation id="interp2" emma:lang="tr-TR" emma:confidence="0">
                  <emma:literal>zir</emma:literal>
                </emma:interpretation>
                <emma:interpretation id="interp3" emma:lang="tr-TR" emma:confidence="0">
                  <emma:literal>zır</emma:literal>
                </emma:interpretation>
                <emma:interpretation id="interp4" emma:lang="tr-TR" emma:confidence="0">
                  <emma:literal>zar</emma:literal>
                </emma:interpretation>
              </emma:one-of>
            </emma:emma>
          </inkml:annotationXML>
          <inkml:trace contextRef="#ctx0" brushRef="#br0">-1254-494 29,'0'0'0,"0"0"40,-2 0-33,0 0-2,-1 0-2,3-1 2,0 1 1,0-2 1,0 2 12,0 0 2,0 0-4,-2 0-5,2-2 6,0 2 2,0-2-14,0 0 3,0 0-6,0 2-1,0 0 22,0 0 66,0 0-23,0-2-28,0 0-16,0 0-5,0 2 0,0-2 8,-2 2 3,2 0-1,-1 0-1,-1-2-1,0 2 0,2 0 3,-2 0-1,1 0 1,1-2-2,0 2-1,-2-2-1,2 2-2,0-2-6,0-1-4,0 3-2,0-1-5,0-4 0,0 3-5,3-5-1,4-3 0,4-4 0,1-2 1,5 0-2,0 3-1,2-1 2,2 0 0,-2 2-4,0 2 6,-1 2-3,-1 2 0,2 3 0,-2 3 1,-1 0 0,-2 0 1,-1 0-1,1 2 4,-2 0-2,1 9-1,-1-3 1,-5 2 1,6 2 1,-7 0 2,4 2 3,-5 3-1,-1 3 0,-4 0-4,0-1 0,0 4 1,0-1-1,0 3 1,0 1-3,-9-1 4,-1 0-2,3 3 4,-5 0-4,5 0-2,-2 0 0,-1-1-1,3-3 1,-4 0-3,1 2 1,1-4 0,-5 4 2,8-5-2,-7 0 0,5-2 2,-3 1-2,3-4 2,1 2-1,0-2 2,0-2-3,-2-2 0,8-3 4,-3 1-5,4-4-2,0-3 2,0 3-1,0-4 0,0-1-1,0 1 1,5 2 1,6-2 0,3-2 1,-2 0 0,3 0-5,3 0 4,1-9 0,7-1 2,-4 2-2,1-6 0,1-2 1,-3 2-3,-1-2 2,3 0 0,-2 2-1,-1-1 1,-2 4-5,-8-1-7,-1 5-8,-2 1-7,-2 3-4,3 3-15,-8-2-19,2-2-22,-2 4-9,0 0 1,0-2-41,0-4-86</inkml:trace>
          <inkml:trace contextRef="#ctx0" brushRef="#br0" timeOffset="400.3988">-1182-241 272,'0'-4'0,"0"4"88,0-2-43,0 2-9,0-2 0,0-1 3,-3 3-3,3-1-3,0-2-1,0 1-2,0 0-4,0 2-6,0 0-2,0 0-2,0 0-1,0 0-1,0 0 0,0-2-2,3 0-1,6 2 1,1-2 0,4 0 1,2-4 0,3 1 0,2-4 0,5-1 1,0 0-2,-1-4 0,7-4-4,-1 2 1,2-3 1,-7 4-2,0 0 1,-9 3-5,-2 5-2,-6 1-1,-2 4-2,2 2-2,-6 0-18,1 0-17,-1 8-21,1 1-42,-4 6-38,1 1-69</inkml:trace>
          <inkml:trace contextRef="#ctx0" brushRef="#br0" timeOffset="1456.4949">-512-308 86,'2'0'0,"-2"0"60,0-2-12,0 2-8,0 0 2,0 0 18,0 0-8,0 0-11,0 0-7,0 0-4,0 0-4,-4 0 0,1-1 3,1 1 1,-3 0-4,2 0-5,-4 0-4,1 1 1,-2 5-1,1 0 1,-2 2 1,1 7-10,1-6 0,3 5-2,1 1-4,-1-4 2,-1 1-3,2 1-1,1-5 0,2 4 0,0-7-2,0 2 1,2-2 0,1-1-1,4-1 0,-4 2 2,3-2 0,-1 2-2,-2-2 2,2-1 0,2 1-1,4-1 0,-1 2 0,1-1 3,-3-1-2,3 2 0,-1 0 0,0 2 2,1-1-2,-3-1 0,1 0 1,1 0-1,-3 0 0,2 1 1,-4 1-1,0-1 0,-1-1 2,-1 0-2,1-2 1,-3 0 0,1 2-1,-2 0 1,0-1 4,0 1 7,-3 4-1,-4 1-6,-2 1-1,2 0-3,-1-1 4,-5 0-5,3 0-1,0 0 0,5-1 0,-6 1 0,4-1 0,0-2 0,-1-2-5,6 1-11,0-4-13,0 4-14,2-5-14,-3 0-12,0 0-11,3 0-22,0 0-61,0-8-44</inkml:trace>
          <inkml:trace contextRef="#ctx0" brushRef="#br0" timeOffset="-3221.8544">585 429 36,'-1'-1'39,"1"-1"-6,0-3-13,0 1-2,0 2 0,0 2-7,-2 0-5,0 0-2,0-2-1,1 2-2,1 0 2,-4 0 5,4-3 5,-2 3 0,2-1-1,0 1 1,0-2 0,0 2 0,0 0 0,0 0-7,0 0 3,0 0-4,0 0 3,-1 0-6,1 0 10,0 0 43,-2 0 23,0 0-38,1 0-11,-1-2-9,2 2-1,0-3 3,0 3 0,0 0 1,-2 0-4,0 0 0,-1-1 2,1 1-1,0 0 4,-1-2-2,-1 1-4,3-1 0,-3 0 1,1 0-2,-1 2 0,-3-2-4,2 0-1,-2 1-4,-1-3 2,1 2-4,0-2 3,-2-1-5,-6 1 1,2-2 4,3 2-1,-4-2-2,4 1 3,-1-1-4,-2-1-2,-1-1 0,2 2-3,1-1 0,1-1 2,-4 0 0,4 3 1,1-3-2,0 3 0,2-2-1,1 2 0,-5 0 0,4-1 0,-1-1 0,-3 0 0,3 3-1,-3-2 2,3 0-1,-3 1 0,1-3 0,1 2 1,-1 1-1,1-3 0,2 5-2,-2-3 2,1 0 1,-1 0 0,2-1-1,2 2 0,0-3-1,0 2 0,-2 2 1,2-2 0,-2 2-1,3 0 1,-1 0 0,0 0 0,1 2 0,1-2 0,-2 2-2,5-2 2,-2 4 2,0 0-2,2 0-4,0-2 2,0 2-4,0-2 1,0 0 2,0 2 0,0 0 1,0 0 3,0 0-2,0 0 1,0 0 0,0 0 0,0 0-2,0 0 1,0 0-1,0 0-1,0 0-1,0 2-5,0-2 3,0 2 0,0 4 2,0-2 4,0 6 0,0 0 1,0 0-1,0 4 0,2-6 5,3 4-5,-5-1 0,2 0 1,0-1-1,-2 1 0,0-1 1,0-2 0,1 0 0,1-2-2,-2 0 2,0 0-2,0 2 0,0-5 2,0-2-1,0 3 0,0-4-3,0 6 2,0-4 0,0 0 1,0 1 0,0-2 0,0-1 0,0 2 0,0 0 0,-2-2 0,2 0-7,0 0 0,0 0 0,0 0 1,0 0-1,0 0 1,0 0 2,0 0 3,0-2 0,0-4 1,0-2 0,0-3 0,0-2-8,0 3 1,0-1-1,-1 2 2,-1 1 4,2-1-1,0 1 2,-2 3-1,-1-5 2,1 3 0,0-1-10,2 2 1,0-1 3,-2-4 0,1 3 3,-3-2 1,3 2 0,-1 2 1,0-4 2,-5 4 0,4-3-2,-2 2 2,1 1-1,-1-2 0,0 0 1,-1 3-1,3-3 0,-2-3 0,1 0 0,-1 3 0,2 4 1,1 0-1,-1 0 0,1 0 3,-2 2 0,4 2 3,0 0 0,0 0 0,0 0 1,0 0-3,0 0 0,0-2 2,0 0-2,0 2-4,0 0 0,0 0 2,0-3-3,0 3 1,0 0 0,0 0-3,0 0 5,9 0 3,-2 0-2,5 0 6,-2 0-2,6 0 1,-2 0-1,3 3 0,2-3-2,0 0 0,-3 0-3,3 0 0,-4 0-2,1 0 0,-4 0 0,-2 0-1,1 0-27,1 2-15,2 0-59,1-2-101,-1-4-155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59:35.8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3E5D3F1-1198-4C2C-977D-1661AA42CF60}" emma:medium="tactile" emma:mode="ink">
          <msink:context xmlns:msink="http://schemas.microsoft.com/ink/2010/main" type="writingRegion" rotatedBoundingBox="1386,11376 2564,11034 2697,11492 1518,11834"/>
        </emma:interpretation>
      </emma:emma>
    </inkml:annotationXML>
    <inkml:traceGroup>
      <inkml:annotationXML>
        <emma:emma xmlns:emma="http://www.w3.org/2003/04/emma" version="1.0">
          <emma:interpretation id="{FADA9AC8-05DB-4D65-8D0A-DC3BB364A742}" emma:medium="tactile" emma:mode="ink">
            <msink:context xmlns:msink="http://schemas.microsoft.com/ink/2010/main" type="paragraph" rotatedBoundingBox="1386,11376 2564,11034 2697,11492 1518,118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54F70F-6A24-4C84-A6D2-D34521EE6544}" emma:medium="tactile" emma:mode="ink">
              <msink:context xmlns:msink="http://schemas.microsoft.com/ink/2010/main" type="line" rotatedBoundingBox="1386,11376 2564,11034 2697,11492 1518,11834"/>
            </emma:interpretation>
          </emma:emma>
        </inkml:annotationXML>
        <inkml:traceGroup>
          <inkml:annotationXML>
            <emma:emma xmlns:emma="http://www.w3.org/2003/04/emma" version="1.0">
              <emma:interpretation id="{28ABDBC9-56A9-42C3-902E-F1927C41B575}" emma:medium="tactile" emma:mode="ink">
                <msink:context xmlns:msink="http://schemas.microsoft.com/ink/2010/main" type="inkWord" rotatedBoundingBox="1386,11376 2564,11034 2697,11492 1518,11834"/>
              </emma:interpretation>
              <emma:one-of disjunction-type="recognition" id="oneOf0">
                <emma:interpretation id="interp0" emma:lang="tr-TR" emma:confidence="0">
                  <emma:literal>YAT</emma:literal>
                </emma:interpretation>
                <emma:interpretation id="interp1" emma:lang="tr-TR" emma:confidence="0">
                  <emma:literal>IA T</emma:literal>
                </emma:interpretation>
                <emma:interpretation id="interp2" emma:lang="tr-TR" emma:confidence="0">
                  <emma:literal>1A T</emma:literal>
                </emma:interpretation>
                <emma:interpretation id="interp3" emma:lang="tr-TR" emma:confidence="0">
                  <emma:literal>TAT</emma:literal>
                </emma:interpretation>
                <emma:interpretation id="interp4" emma:lang="tr-TR" emma:confidence="0">
                  <emma:literal>TA T</emma:literal>
                </emma:interpretation>
              </emma:one-of>
            </emma:emma>
          </inkml:annotationXML>
          <inkml:trace contextRef="#ctx0" brushRef="#br0">0 168 253,'1'0'0,"1"-2"107,3 0-78,4 2 13,0-5-2,3 0 0,-4 0-1,6-6-4,-2 4-5,4-1 3,5-3 6,-2-2-8,2-2-5,-1 0-9,1 1-2,-2 0 1,0 2-3,-3 2-8,-1 0-4,-6 6 4,0 2-6,-6 0 1,-1 2 0,1-2 0,-3 2 0,0 0-5,0 0-7,0 0-21,0 0-19,0 4 19,-8 4 26,-3 2-20,3 0-12,-8 2 0,6-2 1,-3-2-2,5 2-8,-1-5-5,1 3 10,-1-3 11,2-1 25,-3 0 9,4 0 0,1 1 9,2-3 10,1 2 4,0 0 0,1 0 0,1-1 2,0 3 6,0 3 3,1-1-2,3 3-4,-3-2-2,3 3 3,1 5-2,-1-2-2,1 4-8,-2-6 4,2-1 0,-1 4-4,1-2-5,-1 1-2,2 2-2,-4-6 1,2-1-3,-1 4-1,2-3-1,0-1-1,-3 1-1,0-1-2,-2-3-1,2-3 0,-2 2-1,0-2 0,0-2 2,1-1-2,-1-1 0,0 0-24,2 2-11,0-2-8,-2 0-25,2 0-8,-2 0-2,0-2-31,0-1-54,0-7-60</inkml:trace>
          <inkml:trace contextRef="#ctx0" brushRef="#br0" timeOffset="600.7669">375 172 349,'0'2'0,"2"2"71,-2 5-30,3-1 12,-3 5-13,2-3-5,2 1-1,1-6-11,0 3 0,-2 0-3,-1-1 3,2 3-2,-1-5-7,-1-1-2,-2 0-4,2 0-2,1-1-1,-3 1 0,0-4 2,0 0-1,0 0 1,0 0 1,0 0-2,0 0 2,0 0-1,0 0 1,0-7-3,0-1-7,0-5-8,0-6 1,0 0 0,0-4 4,2 1-5,-1 0-3,1-4-9,2 6 1,-1-3-3,-1 1 1,5 3 12,0 0 7,0 1 2,3 2 2,-1-3 0,1 6 0,0-2 0,1 3 0,-3 3 7,1 4 4,-2 2 11,0 3 0,-2 0-3,0 0-3,4 3 2,1 6 6,-4 3-4,2 2-3,-1 3-3,0-4-1,0 3-4,2 0 1,-2 0-5,0 0 1,-4 0-1,2-4-2,4 0 0,-6 0 0,4 2 2,-2 1-4,1 3-1,2-4 0,-3 0 1,1-2 0,-3-2-1,-1-2 0,-2 0 0,3-1 0,-1 1 1,-2-3-1,2-3-13,-2 4 0,0 1-6,0 1-9,-4 0-9,-3-1-11,-1 2-26,-1-1-14,4 0-16,-6-4-19,5-1-44,-5-3-55</inkml:trace>
          <inkml:trace contextRef="#ctx0" brushRef="#br0" timeOffset="970.7579">408 172 275,'-5'-2'0,"5"-2"112,0 0-63,0 3-10,0-1-23,0 1-6,2-3 5,3 0 15,-2 0 8,2 0 6,4-2 3,-2 2-5,5 1-9,-3-2-2,3 3-3,-2 2-6,1-2-5,-1-1-1,2 0 0,0 0-4,2-5 0,0 4-2,2-1-1,-3 0 0,0 0-3,-1 0-3,2 0-3,-6 2 0,1 1 0,-6 0-3,1 2-15,-1 0-6,2 0-12,1 0-11,-3 2-26,-1 2-39,-2 2 4,2 1-12,-1 1-34,-1 1-2</inkml:trace>
          <inkml:trace contextRef="#ctx0" brushRef="#br0" timeOffset="1349.1732">851-76 186,'0'0'0,"2"0"93,1-5-52,1 4 16,1-3-10,2 0-3,3 0 13,-1-1-14,3-2-10,0 1-4,2-1-1,2-2 2,1 2-6,0-2 6,1 1-7,1-2-8,0 1-4,0 2-5,0 1-2,0-2-1,-5 3-1,-1-1-3,-2 2 2,-3 1 0,3 1-2,-3-2 2,-4 2-2,1 2-10,-5 0-16,0 0-14,0 0-15,0 0-4,0 4-3,-5 2 17,-4 1-24,1-1-54,-1 7-26</inkml:trace>
          <inkml:trace contextRef="#ctx0" brushRef="#br0" timeOffset="1587.5202">1035-120 260,'0'4'0,"0"7"87,0 4-23,0 4-10,1 3-13,3 1-3,1 0-9,4-1-4,-4 2 0,3 2 10,1-4 0,5 1-10,-4-6-9,1 2-3,-6-7-5,4 4-3,-4-2-5,-2-4 0,4-2 2,-5-2-2,0 1-78,-2-1-41,0-3-68,0 1-128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00:06.2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A44D4BC-6C1A-42B2-AE42-3DDFD8CBAC2D}" emma:medium="tactile" emma:mode="ink">
          <msink:context xmlns:msink="http://schemas.microsoft.com/ink/2010/main" type="writingRegion" rotatedBoundingBox="5304,13723 6956,12117 8385,13587 6732,15193"/>
        </emma:interpretation>
      </emma:emma>
    </inkml:annotationXML>
    <inkml:traceGroup>
      <inkml:annotationXML>
        <emma:emma xmlns:emma="http://www.w3.org/2003/04/emma" version="1.0">
          <emma:interpretation id="{30931D88-A82A-4F76-9D98-B441123FCA50}" emma:medium="tactile" emma:mode="ink">
            <msink:context xmlns:msink="http://schemas.microsoft.com/ink/2010/main" type="paragraph" rotatedBoundingBox="5304,13723 6956,12117 8385,13587 6732,151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B439BC-55F0-43E6-9FA1-EBF739F884A3}" emma:medium="tactile" emma:mode="ink">
              <msink:context xmlns:msink="http://schemas.microsoft.com/ink/2010/main" type="line" rotatedBoundingBox="5304,13723 6956,12117 7739,12922 6086,14528"/>
            </emma:interpretation>
          </emma:emma>
        </inkml:annotationXML>
        <inkml:traceGroup>
          <inkml:annotationXML>
            <emma:emma xmlns:emma="http://www.w3.org/2003/04/emma" version="1.0">
              <emma:interpretation id="{2D10F2A8-5686-4D8A-AC50-D89340FD24E2}" emma:medium="tactile" emma:mode="ink">
                <msink:context xmlns:msink="http://schemas.microsoft.com/ink/2010/main" type="inkWord" rotatedBoundingBox="5304,13723 6956,12117 7739,12922 6086,14528"/>
              </emma:interpretation>
              <emma:one-of disjunction-type="recognition" id="oneOf0">
                <emma:interpretation id="interp0" emma:lang="tr-TR" emma:confidence="0">
                  <emma:literal>"n</emma:literal>
                </emma:interpretation>
                <emma:interpretation id="interp1" emma:lang="tr-TR" emma:confidence="0">
                  <emma:literal>im</emma:literal>
                </emma:interpretation>
                <emma:interpretation id="interp2" emma:lang="tr-TR" emma:confidence="0">
                  <emma:literal>*n</emma:literal>
                </emma:interpretation>
                <emma:interpretation id="interp3" emma:lang="tr-TR" emma:confidence="0">
                  <emma:literal>$en</emma:literal>
                </emma:interpretation>
                <emma:interpretation id="interp4" emma:lang="tr-TR" emma:confidence="0">
                  <emma:literal>$rn</emma:literal>
                </emma:interpretation>
              </emma:one-of>
            </emma:emma>
          </inkml:annotationXML>
          <inkml:trace contextRef="#ctx0" brushRef="#br0">-1484 83 3,'1'-2'26,"-1"1"-16,2-2-3,0 2-2,0-1 0,-2 0-2,0 1 0,0 1 4,1 0 5,-1 0 6,0-3 5,0 3 2,0 0 0,0 0-5,0 0 0,0 0 3,0 0 7,0 0-3,0 0-1,0 0-3,0 0-2,0-4-3,0 3 0,0 1-7,0-3-3,0 3 0,-1 0 3,1 0 1,-2 0-3,0 0-2,2 0-3,0 0-2,0 0-1,0-2-1,0 2 0,0 0 1,0 0-1,0 0-3,0 0-2,0 0 2,2 6 3,1 1 0,2-1 13,2 0-3,-3 1 1,-1 5-1,1-2 1,-1-4-2,2 6 1,1-2-3,-3 1-1,2 4 0,2 0 0,-2 2 0,-1-4-2,-2 4 0,3-1-3,-2 1 2,2 1 0,-3-1-3,3 1 0,2-4 0,-5 2 2,1-4-2,-1 6 0,0-6 2,0 2-2,-2-3 0,0 2 2,0-1-1,0-4-1,0 0 0,0-4 0,0 0-7,0 0 1,0-4-3,0 1 0,0-1-7,0 0-4,0 3-2,0-3-7,0 0-13,0 0-18,0 0-26,0 0-54</inkml:trace>
          <inkml:trace contextRef="#ctx0" brushRef="#br0" timeOffset="470.3082">-1322 101 9,'0'-5'0,"0"1"47,0-2-33,0 1-11,0 0-2,4 1 0,1 3-1,-2-4 0,3 3 1,-6-2-1,1 2 0,-1 2-1,0 0 1,0 0 3,0 0 18,0 0 9,0 0-1,0 0-6,0 0 7,2 2 0,-2 6 3,0 0-5,2-1-5,3 4 0,-3 4-4,-2-6 1,1 7-4,-1-5-1,0 2-2,0 3 0,0 0 2,0-1 6,0 3 6,0-2 1,0 2-6,0 1-11,0-2-8,2 1 0,0-1-2,0 2-1,-2 0 0,1-4 0,1 6-51,0-5-11,-2 4-54,0-6-48</inkml:trace>
          <inkml:trace contextRef="#ctx0" brushRef="#br0" timeOffset="3864.4423">-1211-13 8,'0'2'0,"0"-2"41,0 2-16,0 2 5,0-3-5,0 3 0,0 0 0,0-2-5,0 0-6,0 1 4,0 1 5,0 0-4,0 0 0,0-2 6,0-1-2,0 3-10,-2 0-2,1 0 0,-1-3-5,2 5 1,-2 0-1,0-2 1,-1 4-2,1 0 3,-1-2 1,1-2 1,2 1-1,-2 1 1,-1 0-3,3 2 2,-4 0 0,1-5-1,1 4 1,0-1-2,2 0-1,0 0 2,-1-3-3,1 1 0,-2-2 0,2 0 3,-2 1-1,2 3 0,-2 2 1,2-4 0,-1-2-2,1 3-1,-4 1 1,1-1-2,3 3 0,-4-5-2,3 0 0,1 2-1,-4 1 0,4-2 0,0 2-1,0-3 0,0-1 0,0 4 0,0-1 0,0 1 1,-2 0-1,2 0 0,-1-4 0,-1 3 0,2-2 2,-5 3-1,5-2 0,-2 2 1,0-3 2,2 1 3,0 2 1,-1 0-3,1-1 1,0 1-4,-4 0 0,2 1-1,1 2 1,-1-1-3,2-1 2,-5 1-1,3 0 0,0-1 1,1-3-1,1 7 0,0-1 0,-4-4 1,2-3-1,2 4 0,-1-1 0,1 2 2,0-2-1,0 0-1,-2-3 0,2-1 2,0 3-2,0-3 1,0-1-1,0-1 0,0 0 0,0 0 0,0 0 0,0 3 0,0-3 0,0 0 1,0 2-1,0-2-1,0 2 1,0 2 1,0-4-1,0 2 0,2-1 0,-2 2 0,0-2 0,0 1 0,1-2 0,-1 0 0,0 0 0,0 0 0,0 0 0,0 0 1,0 0-1,0 0-1,0 0 1,0 0-1,0 5 1,0-5 0,0 0 0,0 0 0,0 0-1,0 0 1,0 0 0,2 0 0,0 0-3,0 0-1,-2 0 4,0-7 0,0 0 5,1-4-3,3-2-4,3-1 4,-6-2-1,5 4-1,-6-6 0,3 4 0,-1-2 3,3 1-4,-3-2 1,-2-2 0,3 1-3,1-4 0,-4 3 0,3 0 0,2-4-1,-3-3-3,0 3-7,-1-2 1,-1 1 1,0-3 7,0 3 1,2-1-3,-2 8 2,2-1 4,-2 6 0,0-3 1,0 2 0,0-3 0,-2 6-1,0-4 1,2 5 1,-1-2-1,1-3-1,0 6 1,0-1 0,0 0 0,0-3-3,0 3 4,1-2-2,3 2 1,-2-1 0,1 2 0,2 1-1,-5 0 1,0 1 0,0-4 0,0 3 1,0 3-1,0-3 0,0-1 0,0 0 0,0 1 1,0-1-1,0 1 0,0 1 0,0 2 0,0-7 0,0 1 0,0 3 0,0 2 0,2-2 0,0 1 0,-2 1 0,0-1 0,0 5 0,0-3 2,2-4-2,-1-1 2,1 1-3,0-2 1,1-2 0,2 2 0,-3-3 0,0-2 0,0 2 1,-2 0-1,1 6 0,1-3 2,-2 2 0,0 1 3,0-1 0,0 3-2,0-1 1,0 2 1,0 0-1,0 0 1,0 1 0,0-3 0,0 3-2,-2-5 0,1 0 2,-3 3 1,2-3 0,-3 2-3,3 0 1,1-2-1,1 0 0,-2-1-3,2 2 0,0 4 0,0-2 1,0-3-1,0 0 0,-2 1 0,2 3 0,-1-5 0,1 3 0,-2-4 0,2 3 0,-2 0 0,2-3 0,0 4 0,0-1 1,0 1-1,0 4-1,0-5 1,0 1 0,0 2 0,0 1-3,0 1 3,0-4 0,0 3 0,2-2 0,0 3 0,-1-3 2,1 2-4,-2-1 2,2-2 0,-1 2 0,1 0 0,0-3 0,-2 5 0,3-1 0,-1-3 2,0-5-2,0 6 0,-1 1 0,-1-3 0,2 6-2,-2-3 2,0-2 0,0 2 2,2 0-2,-2 0 0,1 2 0,-1 0 0,2-1 0,0 1-2,3-2 2,-1-1 0,-1-1-2,-1 2 3,1-2-1,-1 4 0,3-1-1,-3-1 1,-2 0 1,2 0-1,-1 3 0,1 1 0,-2-4 0,0 4 0,0-2 0,0-2 0,4 2 0,-3 0 0,4-1 0,-3-1 0,0 0 0,0 0 0,1 0 0,-1 2 0,1 2 0,-3-1 0,2 1-1,2 0 1,-3-2-2,3 2 1,-1-2-1,1 2 1,-1-2 1,6 2 0,-4-2 0,5 2 0,-3-2 0,4 1 0,-3-1 0,3-1 0,-3-2-1,6 2 2,-5 0-1,1 1 0,-5 0 0,6 2 0,-4-4 0,-2 4 0,5-2 0,-5 2 0,6-3 0,-2 3 0,-4 0 0,5-1 0,-5 1 0,6-2 0,-4 0-1,-6-1 1,10 3 0,-4-1 0,1 1 0,1-2 0,-2 2 0,3 0 0,-1-5 0,5 4 0,-4-3 0,-1 3 0,3-4 1,-2 2-1,2 1 0,-5-1 0,4-1 0,-6 2 0,0 0 0,2 2 0,-2 0 0,0 0-1,6 0 1,-8 0-1,2 0 1,4 0-1,-4 0 1,0 0-1,4 0 1,-4 0-2,0 0 2,6 2 0,-4-2 0,5 0 0,2 0 0,-6 0 0,3 0 2,-3-2-2,6-1 0,-5 0 0,5 1 0,-7 2 1,0-3-2,0 2 1,-2 1 0,3 0 0,-2 0 0,4 0-2,-3 0 2,-4 0 0,9 0 0,-6 1-1,-1 2 1,7-1 0,-5-2 0,3 2 0,-1-1 0,3-1 0,0 0 0,-5 0 0,0 0 0,2 0 0,-1 0 0,4 0 0,1 3 0,-5-3 0,1 2 0,1-2 0,1 4 0,-3-2 0,4 0 0,-3-2 0,7 0 0,-4 0 0,-2 0 0,4 0 0,-5 0 0,3 0 1,-5 0-1,5 0-1,-5-2 1,3 2 0,-1 0 1,-1 0-2,-1 0 2,2 0-2,0 0-2,3 0-2,-5 0-3,3 0 2,-1-2 5,-1 0 1,3 2 0,-1-2 0,-1 2 0,1-2 0,-1 2-2,-1 0 0,3 0 1,-3 0 0,3 0 1,-1 0 0,-1 0 0,6 0 1,1-6-1,-6 4 0,4-2 0,0 4 0,-4 0 1,1-2-2,-4 2 1,3 0 0,-5 0 0,4 0 0,-2 0 0,0 0 0,3 0-1,-5 0 1,1 0 0,1 0 0,-1 0-1,3 0 1,-4 2 0,1-2 0,0 1 0,0-1 0,1 0 0,3 0 0,-3 0 0,-2 0 0,5 0 0,-4 3 0,1-1 0,-1 0 0,1-1 0,2 2 0,-2-1 0,2 2-3,-2 0 3,-2-3 0,3 3-1,-2-3 1,-1 1 0,-2 2 0,4-2 0,0 1 0,-3 0 0,4-1 0,-4 0 0,-1-2 0,-1 6 0,1-6 1,3 0-1,-5 2 0,3-2 0,1 1 0,-5 2 0,3-2 0,4 0 0,-5-1 0,1 4 0,1-2 0,-2 3-1,6-4 1,-4 1 0,1 0 0,2 1 1,0-2-1,-2-1 0,-3 0 0,3 0 0,-2 0 2,3 2-3,-3-2 2,-1 0-1,3 0 0,-3 0 0,-2 0 0,1 0 0,-1 2-1,0-1 0,0 1-7,0 0-22,0 2-11,0-1-23,-5 7 2,-3 1-80</inkml:trace>
        </inkml:traceGroup>
      </inkml:traceGroup>
      <inkml:traceGroup>
        <inkml:annotationXML>
          <emma:emma xmlns:emma="http://www.w3.org/2003/04/emma" version="1.0">
            <emma:interpretation id="{2CFA7B9B-F452-4EAD-8FDF-CCE148E9AFAD}" emma:medium="tactile" emma:mode="ink">
              <msink:context xmlns:msink="http://schemas.microsoft.com/ink/2010/main" type="line" rotatedBoundingBox="6895,14330 6933,12991 7729,13014 7691,14353"/>
            </emma:interpretation>
          </emma:emma>
        </inkml:annotationXML>
        <inkml:traceGroup>
          <inkml:annotationXML>
            <emma:emma xmlns:emma="http://www.w3.org/2003/04/emma" version="1.0">
              <emma:interpretation id="{FE363CCC-F875-44AD-95FB-EDBDB7349604}" emma:medium="tactile" emma:mode="ink">
                <msink:context xmlns:msink="http://schemas.microsoft.com/ink/2010/main" type="inkWord" rotatedBoundingBox="6895,14330 6933,12991 7729,13014 7691,14353"/>
              </emma:interpretation>
              <emma:one-of disjunction-type="recognition" id="oneOf1">
                <emma:interpretation id="interp5" emma:lang="tr-TR" emma:confidence="0">
                  <emma:literal>%</emma:literal>
                </emma:interpretation>
                <emma:interpretation id="interp6" emma:lang="tr-TR" emma:confidence="0">
                  <emma:literal>&amp;</emma:literal>
                </emma:interpretation>
                <emma:interpretation id="interp7" emma:lang="tr-TR" emma:confidence="0">
                  <emma:literal>.</emma:literal>
                </emma:interpretation>
                <emma:interpretation id="interp8" emma:lang="tr-TR" emma:confidence="0">
                  <emma:literal>*</emma:literal>
                </emma:interpretation>
                <emma:interpretation id="interp9" emma:lang="tr-TR" emma:confidence="0">
                  <emma:literal>o</emma:literal>
                </emma:interpretation>
              </emma:one-of>
            </emma:emma>
          </inkml:annotationXML>
          <inkml:trace contextRef="#ctx0" brushRef="#br0" timeOffset="5469.0932">232-862 36,'0'0'50,"0"0"-10,0 0 5,0 0-1,0 0-1,0 0-3,0 0 0,0-2-9,0 2-4,0 0-3,0 0-1,0 0 1,0 0-7,0 0-4,0 0-2,0 0 0,-1 0-1,-1 0-2,2 0 4,-2 0 4,0 2 0,1 2-4,1 2 0,-4 4-2,-1-5 1,3 3-2,1 7 2,-3-4 1,1 4 1,-3-1-2,0-4 4,0 6 0,1-3 3,0 1-7,0 0-1,-2 0 0,-2-4-1,2 8-4,2-4 1,-2 4-3,2-5 2,-5 4-2,3-4 0,0 4-2,-4-2-1,6 2 0,-5-4 5,3 3-5,-4-2 0,5 4 5,-7 0-1,5 1-3,-3 0 2,4-5 3,-1 5-4,1-3 0,0 0 1,-2 4-3,6-4 0,-6 5 2,2-6-2,4 0 0,-6 3 3,1-7-2,2 4-2,-2-1 2,1-5-1,0 8 0,2-8 1,-2 2 1,0-2 0,2 0-2,-2-1 0,3 0 0,3 2 2,-6-3-3,0 3 0,3 0 2,1-2 1,-1 6-1,-3-5-2,6 0 2,-3 1 1,1-4-2,-1 1 0,1-2 0,-1-1 0,3 4 0,-1-2 0,0 0 1,0 3-1,-3 0 4,0-1 1,2-4-1,-1 2 2,1 5-2,-4-4 1,3-1-1,-1-1-1,0 6-2,-2-5 1,5 1-2,0 3 0,-1-2 2,-2-1-2,-2-2 0,3-2 0,1 4 0,1 1 1,1 0-1,-1-4 4,-3 1-3,3 0 0,0 1 0,0 2 1,-1-4-1,1 0 1,-1 3-1,-4-1 1,5-1 0,0-1 1,1 1 1,-3 1-1,2-1 0,1 2 2,-6-1-1,5-3 0,0 0-2,-1 2 1,1 1-2,0 1 2,-1-1 0,-1-2-1,1-2 0,1-2 0,2 5 2,0 0-3,0-2 2,-1-2-3,-1 3 0,0 0 3,0 1-2,1-2-1,1 0 0,-2 1 1,-3-1-1,5 1 4,-2 0-4,0-1 0,2 0 4,-1-1-4,-1-2 0,2 3 6,-2-1-4,2 0-1,-2 0 1,1 0 0,1-2 0,-2 2-1,-2 0 1,3-2-2,1 0 0,-2 0 2,2 0-2,0 2 0,0-2 0,-2 0 1,2 0-1,0 0 0,0 1 0,0-1-1,0 0 1,0 2 0,0 0 0,-2-2 1,2 3-2,-3-2 2,1 1-1,2 0 0,-7-2 0,6 3 0,-1-1 1,2 0 1,-2 0-2,2 2 0,-2-4 0,1 0 0,1 0 0,0 0 0,0 0-1,0 0 1,0 0-31,0 0-10,0 0-14,3 0-41,1 0-7,6-6-46,-5-1-103</inkml:trace>
          <inkml:trace contextRef="#ctx0" brushRef="#br0" timeOffset="26819.9861">135 257 64,'0'0'27,"0"0"-4,0 0 1,0 0 0,0 0-2,0 0-2,0 0 1,0 0-5,0 0 1,0 0-1,0 0 0,0 0-1,0 0-2,0 0-3,0 0 1,0 0 1,0 0 3,0 0 7,0 0-5,0 0 0,0 0-1,0 0-3,0 0-1,0 0 0,0 0-4,0 0-2,0 0-2,0 0-1,0 0-1,0 0 2,0 0 1,0 0-1,0 0 2,0 2-1,0 0 4,0-2 2,0 2-3,0-2 0,0 5-1,0-4 1,2 3 0,-2 2 1,0 0 1,2-1-3,-2 3-1,0-3-1,0 1 1,0 0-3,0-2 0,0-1 0,0 1 1,0 2-1,0-1-1,0 2 1,0-2-2,0-2 1,0 1 1,0 2-1,0-2-1,0 0 1,0 0 0,0-1-2,0-1 0,0 0 3,0 1-1,0 1 2,0 0-1,-2-2 1,0 2 0,-1 0 0,1 2-3,-1-3 2,-2 2-2,-1-2 0,3 6 1,-1-3-1,1 0 0,-2-2 0,1 0-1,1 0 0,-2 1 0,-2 0 4,3-3-3,3-1 0,-5 2 3,5-3 2,-5 0 0,5 2 3,-1-2-3,0 0-1,1 0 1,-1 0-1,-2 0 0,3 0 0,-6 0-4,3 0 1,1-2 0,-1 2-1,-3 0-1,2 0 0,-2 0 3,-3 0 0,5 0 0,-2 0-1,0 0 5,3 0-3,-1 0 1,2 0-1,-1 0-3,1 0 2,3 0-1,-4 0-1,3 0 0,-1 0 1,2 0-1,0 0-1,0 0 0,0 0 3,-2 0-2,2 0-1,0 0 0,-3 0 1,-1 0-1,3 0-1,-1 0 1,2 0 0,0 0-1,-2 0 1,2 0-19,0 0-8,-2 0-12,2 0-10,0 0-5,0 0 6,0 0-1,0 0-8,0 0-39,0 0-39,4 0-27</inkml:trace>
          <inkml:trace contextRef="#ctx0" brushRef="#br0" timeOffset="28488.0465">328 13 29,'-2'0'23,"2"0"-11,0 0-4,0 0-3,0 0-1,0 0 1,-2 0 1,0 2 4,1 0 5,-1 0 4,0 2-2,0-2 1,-3-1 0,4 1 0,-1 0-3,2-1-3,-2 2-5,0 1-2,-1-4 3,1 0 2,2 0 1,-3 1 1,3 2-1,-4-3-4,2 3 1,1-2-4,1 2 0,0 1 1,0-2-1,0 1 0,0-1-1,-4 4 2,3 0-1,-1-1-2,2 1 0,0-3-1,0 1 0,0 0-1,0 4 0,0-1 2,0-4 0,-2 0 0,2 2 0,-2 3 0,-3-4 2,5 3 3,-2-2 2,1-2 5,1 3-3,0 1 2,0 1-3,-2-4-1,0-1-3,2 1 0,0 0-1,0 0 1,0-1-1,-1 1-1,-1 2 1,2-4-3,0 1 0,0 1 0,-2 0-1,0 2 0,1-4 2,1 2 0,0-2 1,0-1-2,0 1-1,0-2 0,0 2-1,0-1 0,0 1 3,0 2-1,0-2 1,0 1 1,0 4 1,0-3-1,0 2 1,0-4 0,0 3 0,1 0-1,1-1 1,0 0-3,0 0 1,-2 1-1,1-1 0,-1 0-2,2 1 0,0-1 3,-2-2-2,0 0-1,0 2 0,0-2 0,3 3 0,1-1 1,1 0-1,-3 0-1,3-1 1,-4 4 2,1-2-2,3-2 0,-1 1 0,-1 2 0,1-2 0,-2 0 0,-1 1 2,4-1-2,-3-2 0,0 3 2,0-1-2,-1-2 0,-1 0 1,0 0-1,0 0 0,0-2 0,4 2 0,-4 0-2,0 2-2,0-2 3,2-2-1,-1 0 0,3 2 1,-1-2 2,-1 1-2,0-1 0,-2 3 1,1-1 0,3-2-1,-2 3 0,3-3-4,-2 0-4,-1 0 6,1 0-1,1 0 2,-2 0 4,-1 0 5,3 0-7,-2 0 0,1 0 2,-1 0-1,-1 0 1,-1 0 0,0 0-1,0 0 0,0 0 0,0 0-1,0 0 0,0 0-5,2 0 10,0 0 3,-2 0-4,0-1-6,3-1 4,-3-3 0,4 5-2,-2-1 3,-1-3-2,1 0 0,0 4 0,-2 0-1,1-2 0,-1 2 1,2-4-1,0-2 3,-2-3-3,0 5 0,3-3 0,1-1 1,-1 0-1,-1 3 0,0 0 0,0-2 0,-2 4 2,0-5-2,0-1 4,0 1 2,0-3-2,0 3 4,0-3 2,0 0 3,0 2 1,0-3-3,-2 0-3,0 2-2,-3-2 2,0 1 3,3-1-1,-3 1 2,3 4 9,-1-1 13,-3 0-3,3 1-8,-1 2-5,1 3-5,-2 0-1,0 1-3,3-4-5,-2-3-3,-1 4-1,2-1 0,-1 3 0,1 1-13,1-1-11,-1 0-20,-1 2-33,4 0-44,0 0-98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04:06.920"/>
    </inkml:context>
    <inkml:brush xml:id="br0">
      <inkml:brushProperty name="width" value="0.03528" units="cm"/>
      <inkml:brushProperty name="height" value="0.03528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C9CBE319-6D6B-4D85-9C97-9F15869A46B8}" emma:medium="tactile" emma:mode="ink">
          <msink:context xmlns:msink="http://schemas.microsoft.com/ink/2010/main" type="writingRegion" rotatedBoundingBox="17810,14075 17803,11968 18096,11967 18103,14074"/>
        </emma:interpretation>
      </emma:emma>
    </inkml:annotationXML>
    <inkml:traceGroup>
      <inkml:annotationXML>
        <emma:emma xmlns:emma="http://www.w3.org/2003/04/emma" version="1.0">
          <emma:interpretation id="{26A513E3-64D4-44A8-A908-F8EF3AC45626}" emma:medium="tactile" emma:mode="ink">
            <msink:context xmlns:msink="http://schemas.microsoft.com/ink/2010/main" type="paragraph" rotatedBoundingBox="17810,14075 17803,11968 18096,11967 18103,140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624134-8A1B-4073-A9AA-EF1907340569}" emma:medium="tactile" emma:mode="ink">
              <msink:context xmlns:msink="http://schemas.microsoft.com/ink/2010/main" type="line" rotatedBoundingBox="17810,14075 17803,11968 18096,11967 18103,14074"/>
            </emma:interpretation>
          </emma:emma>
        </inkml:annotationXML>
        <inkml:traceGroup>
          <inkml:annotationXML>
            <emma:emma xmlns:emma="http://www.w3.org/2003/04/emma" version="1.0">
              <emma:interpretation id="{E0168A6A-F3B2-4301-8457-06EF9303A018}" emma:medium="tactile" emma:mode="ink">
                <msink:context xmlns:msink="http://schemas.microsoft.com/ink/2010/main" type="inkWord" rotatedBoundingBox="17810,14075 17803,11968 18096,11967 18103,14074"/>
              </emma:interpretation>
              <emma:one-of disjunction-type="recognition" id="oneOf0">
                <emma:interpretation id="interp0" emma:lang="tr-TR" emma:confidence="0">
                  <emma:literal>.</emma:literal>
                </emma:interpretation>
                <emma:interpretation id="interp1" emma:lang="tr-TR" emma:confidence="0">
                  <emma:literal>:</emma:literal>
                </emma:interpretation>
                <emma:interpretation id="interp2" emma:lang="tr-TR" emma:confidence="0">
                  <emma:literal>£</emma:literal>
                </emma:interpretation>
                <emma:interpretation id="interp3" emma:lang="tr-TR" emma:confidence="0">
                  <emma:literal>E</emma:literal>
                </emma:interpretation>
                <emma:interpretation id="interp4" emma:lang="tr-TR" emma:confidence="0">
                  <emma:literal>Ş</emma:literal>
                </emma:interpretation>
              </emma:one-of>
            </emma:emma>
          </inkml:annotationXML>
          <inkml:trace contextRef="#ctx0" brushRef="#br0">236 39 10,'-3'-6'17,"-4"0"2,2 3 11,-2-3 0,1 4-9,1-2-11,-3 0 5,1 3 6,1 1 2,0 0-3,-1 0 2,3 0-8,-4 0-1,-1 1 5,-2 1 3,3 4 5,3-1 0,-4 0-6,9 0-5,-7 3-6,-2-2-6,2-1 23,1-1 34,2-2-30,-1 1-16,3-1-5,-1 0-5,-1 0 1,4 2 3,-1 3 2,1 0 2,-2-1-2,-2 0 2,1 2-2,-1 0-3,4-4 0,0 2-1,0-2-1,0 0-3,0 2-1,0-2 1,0-2-2,0 2 0,4-1 0,-4-1 0,3-2 0,-3 0 0,2 3 0,0-3 2,3 0-3,-2 0 2,-1 0 1,0 0 0,1 0 1,3 0 0,2 0 2,-1-5-3,0-2 2,0-5-1,-2 4-2,0-6 0,1 2-1,-1 1 0,-4-4 0,-1 3-3,0 1 0,0 4 3,0-1 0,0 4-3,0 1 3,-5 0 0,-2 3-5,0 0-1,-1 0 8,-1 3 0,0 3-3,-3 2 2,0-4 1,2 5 10,1 1 0,2-2 0,-1 1 1,1 0 1,0 1-1,3-2-1,1 4-1,1-2-5,0 2 2,-1-3-5,3-4 0,0 5-2,0 0-1,0-3 0,2-1-1,5 1 0,-2-1-1,-2 0 2,6-3 2,-4 2-1,0-2-1,2-1 0,-2 2 1,-1-2-1,3-2 0,0 1-1,1 0 2,3-1 0,-3 0-2,1 0 2,3-1 3,4-6-4,-4-3 0,2 1 0,-6-6-3,4 2 0,1-5-2,-3 4-5,0-6 6,-1 2-2,-6 1 1,-3-2-4,0 4 1,0 4 3,0 2 1,-3 0 0,-2 1 2,-6 2-1,3 2 1,-3 2-3,-1 2 0,0 0 4,-3 0-5,-4 2 5,3 3 2,-3 3 2,0 6-3,3-4 24,1 1-12,3 1 5,1 1-2,3 0-5,1-1-5,3 4 1,1-4 0,3 0-2,0-3 1,0 2-3,0 3 0,8-5-4,1 0 2,0 3 0,-1-7 6,3 1-5,1-3 0,3 2-1,3-3 0,-3 1 3,-1-1-4,2-2 2,-2 0 2,1 0-2,-1-2-2,0-5 2,-2-1 4,-2-1-5,2-5 0,1 3 0,-1 0-12,-4-5 7,-4 6-7,-2-6 1,-2 3-3,0-4-3,0 4 1,-4 0-1,-6 3 4,-1 0 5,-3 4 2,2 1 4,0 5 0,-2 0 3,-1 0-2,-1 2 2,2 6 9,1 1-3,-3 1 1,6 1-3,-3-2-4,1-1 11,2 0 0,3 1 3,2-6 3,3 1-5,0 0-4,2 0-6,0 4 0,0 1-5,0 2 4,2 5 0,5-3 1,2 2-2,-1-2 2,1-1 0,1 0 1,1-2-4,-3-4 0,5 1 1,-3-4-1,0-3 1,1 0-1,-3 0 0,6-1 4,-2-8-1,4-2 1,-2-1-2,1-5 2,1-4-2,-4 1 0,0-3 1,-3 0-6,-6 1 5,-3 2-3,0 2 1,-3 2 0,-8 4 1,-2-1-1,-3 3-4,-8 2-3,3 7-1,-3 1-2,5 5-4,-4 13-2,2 2-5,6 3-15,1 3-17,2 0-44,12 2-54,0-1-67</inkml:trace>
          <inkml:trace contextRef="#ctx0" brushRef="#br0" timeOffset="840.3092">144 119 58,'-1'-2'0,"-1"-1"17,0 3-5,2 0 4,-2 0 6,2 0 1,0-3 6,0 3 13,0 0-7,0-2-10,0 0 1,0 2-9,0 0-12,0 0-3,0 0 1,0 0 1,0 0 8,-1 0 7,1-2 6,0 0 5,0-2-3,0 0-9,0 2-3,0 0-5,0 0-6,0-2-2,0 3-1,0-3-1,0 0 0,0-1 0,0-1 0,0 2-2,0-1-1,1-3-1,1 2 3,-2 2 1,0-1 0,0 3 0,0 1 1,4 1-1,-4-3 0,0 3 0,0-1 0,0 1 1,0-2-1,1-1 0,-1 3 0,0-1 0,0-1 0,0 2 0,0 0 0,0 0 0,0 0 0,2-2 0,-2-1 0,0-2 0,2 4-1,1-3 1,-3 1-1,4 0 1,-4 0-2,0 1 3,2 2 0,-2 0-2,0 0-2,0 0 0,0 0-2,0 0 4,0 0 1,0 4 0,3 1 0,-3-2-23,0 1-8,0 1 2,0 2-1,-2-1 5,1-2 3,-1-1-2,-2-1 10,3 1 7,-1-3-2,2 1-1,0-1-5,0 0-7,0 1-15,0-1-41</inkml:trace>
          <inkml:trace contextRef="#ctx0" brushRef="#br0" timeOffset="2059.1807">118-443 13,'0'-3'24,"0"1"3,0-1-2,0 1-6,0 0 0,0 0-8,0 2-4,0 0-1,0 0 0,0 0 7,0 0 18,0 0 7,0 0-10,0 0-7,0 0-8,0 0-1,0-2-3,0 0-1,6-2 1,-3 2 0,1 0-3,1 0 2,-5-1-5,1 1 3,-1 2-2,0 0 0,0 0 2,0 0 2,2 0 5,-2 0-1,0 0 2,0 3 4,0 3 2,0 2-1,-3-2-3,3 3 3,-4-1-1,4 3-6,0 3-2,-1-3 0,1-1-1,-2 0-3,2-2 2,0 4-10,0 0 4,0 4 10,0-2-2,0 5 0,0-2-5,0 6 1,0 1-2,2 0 0,-2 3 3,1 0-4,-1-3 6,0 3-6,0-1 1,-1 2 3,-1-4-5,-2-2 2,3-3-3,1-1 2,0 1 4,0 0-3,0-1-2,0 0 0,0 2 1,0-2-3,0-2 0,0 3 3,0-4-5,0 6 2,0-2 0,0 0 2,0-1-2,0 1 3,0-6 0,0 1-4,0 1 2,0 2 2,0 0-3,0 0 0,0-2 0,0 0 0,0-4 1,1 5 1,-1-6-2,4 5 0,-4-1 0,0 3 4,0-2 0,0 4-2,0-2-1,0 1 0,0 0 1,0-1-2,0 5 0,0-1 0,0-1 2,0 1-4,0-3 1,0-2 1,2 4 1,-2-8-1,1 8 0,3-6 0,-4 3 0,0 0 0,0 0 0,0-1 2,0 2-4,0 1 2,0-4 0,0 2 2,0-4-2,0 4-2,0 0 2,0 0-1,0 2 1,0-3 0,-4 5 1,3-1-2,-1-2 0,0 3 0,2 0-2,-2-2-1,2-1 4,0-2 0,0-3 0,0 6-3,0-8 3,0 8 0,0-5 0,0-4-3,0 1 5,0 1-2,2 1 0,0-2 0,-2 3-3,0-2 3,0-2 0,2 4-3,3-4 3,-5 2 0,0 0 0,1-5 0,1 6-1,-2-1 1,4-4 1,-4 6-1,0-4-2,0-4 3,0 5-1,0-4 0,0 0 0,0 0 0,0 2 1,0-4-1,0 2 0,0 3 0,1 0 0,-1 0 0,0-4-1,0 4 1,0-1 0,0-4 1,0 2-1,0 0 0,0 1 0,0-2 0,0-3 0,0 3 0,0 0 1,0 1-1,0-5 0,0 0 0,0 0 0,0-2 0,0 2 0,0-1 0,0-1 0,0 0 0,0 0 0,0 0-8,0 0-12,0 0-19,0-1-24,-1-5-29,-6-3-113,0-4-87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04:11.338"/>
    </inkml:context>
    <inkml:brush xml:id="br0">
      <inkml:brushProperty name="width" value="0.03528" units="cm"/>
      <inkml:brushProperty name="height" value="0.03528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8FE3D73C-0245-45EC-B3C9-698047078249}" emma:medium="tactile" emma:mode="ink">
          <msink:context xmlns:msink="http://schemas.microsoft.com/ink/2010/main" type="writingRegion" rotatedBoundingBox="16585,14301 17811,13498 18187,14074 16961,14876"/>
        </emma:interpretation>
      </emma:emma>
    </inkml:annotationXML>
    <inkml:traceGroup>
      <inkml:annotationXML>
        <emma:emma xmlns:emma="http://www.w3.org/2003/04/emma" version="1.0">
          <emma:interpretation id="{FA442FEF-5F86-4BC6-AF1D-D15980F858B0}" emma:medium="tactile" emma:mode="ink">
            <msink:context xmlns:msink="http://schemas.microsoft.com/ink/2010/main" type="paragraph" rotatedBoundingBox="16585,14301 17811,13498 18187,14074 16961,148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8FD77E-EBC6-4A40-8981-13BF27630D2F}" emma:medium="tactile" emma:mode="ink">
              <msink:context xmlns:msink="http://schemas.microsoft.com/ink/2010/main" type="line" rotatedBoundingBox="16585,14301 17811,13498 18187,14074 16961,14876"/>
            </emma:interpretation>
          </emma:emma>
        </inkml:annotationXML>
        <inkml:traceGroup>
          <inkml:annotationXML>
            <emma:emma xmlns:emma="http://www.w3.org/2003/04/emma" version="1.0">
              <emma:interpretation id="{FFCDEFC1-CC7A-4BCF-BE23-1670E2F192DB}" emma:medium="tactile" emma:mode="ink">
                <msink:context xmlns:msink="http://schemas.microsoft.com/ink/2010/main" type="inkWord" rotatedBoundingBox="16585,14301 17811,13498 18187,14074 16961,14876"/>
              </emma:interpretation>
              <emma:one-of disjunction-type="recognition" id="oneOf0">
                <emma:interpretation id="interp0" emma:lang="tr-TR" emma:confidence="0">
                  <emma:literal>Ş</emma:literal>
                </emma:interpretation>
                <emma:interpretation id="interp1" emma:lang="tr-TR" emma:confidence="0">
                  <emma:literal>Z 2</emma:literal>
                </emma:interpretation>
                <emma:interpretation id="interp2" emma:lang="tr-TR" emma:confidence="0">
                  <emma:literal>ş</emma:literal>
                </emma:interpretation>
                <emma:interpretation id="interp3" emma:lang="tr-TR" emma:confidence="0">
                  <emma:literal>Z L</emma:literal>
                </emma:interpretation>
                <emma:interpretation id="interp4" emma:lang="tr-TR" emma:confidence="0">
                  <emma:literal>z 2</emma:literal>
                </emma:interpretation>
              </emma:one-of>
            </emma:emma>
          </inkml:annotationXML>
          <inkml:trace contextRef="#ctx0" brushRef="#br0">-2 135 113,'0'-1'0,"0"1"47,0-2-36,0 0-8,0-2 9,0-1 37,0-1 94,0 0-80,0 2-16,0-3-10,5 1-7,1 2-6,1-5 1,1 4-5,4-6-2,2 3-4,2-2 0,-2-2 1,-1 5 1,5-2 0,-1 1 4,0 2 0,-1 3-2,1 3-5,-1 0-5,-1 0 3,3 4-1,1 7 2,-7 2-2,2 4-1,-2-1 0,-2 6-2,2 0 1,-1 5-1,-6-3-7,4 6 0,-9 1 2,0 4-1,-9-3 2,0 2-2,-3 1 3,-2-3-1,4 1 1,-6-1 4,1-2 0,-3-2-6,5 1 3,-3 0 0,-1-5 0,1 2 1,1-3-3,2-4 0,5 4 2,1-9-5,-2 0 0,8-8 4,-1-3-4,2 1 0,0-3-3,0 1 2,2 2 1,-2-2 0,5-2 0,2 0-1,1 0 1,6 0-1,2 0 1,3-2 0,2-4 1,-1-1 0,3 0 0,-4-1 1,0-3-2,5 0 0,0 1 0,-3-4 1,2 6-2,-3-6-2,-2 3 1,-1 1 0,0 3 0,-1-2-7,-6 3-6,2 2-10,-6 2-8,-6 0-13,0 2-11,1 0-2,-1 0-5,4 0-4,-4 0 2,0 0-13,-5 0-36,-4 0-32</inkml:trace>
          <inkml:trace contextRef="#ctx0" brushRef="#br0" timeOffset="395.0843">68 505 100,'-6'-3'0,"5"3"40,-3-4-23,4 2-9,-2-4-1,2 1 30,-3-3 94,1 4-60,2-1-10,0 2-2,0-1-5,0 3-6,0-1-9,0 2-5,4 0 7,-1 0-5,6 0-8,-1 0 4,3 0-7,-3-2-2,10 2-3,-3-4 1,4 2-6,2-1-1,7-5-2,0-2 0,1-1-3,4 0 1,0-6-2,-4 4-2,1-3-3,-1 4-3,-5 0 0,-3 1 1,-4 3-1,-5 3 0,-3 3 0,-4 2-33,0 0-1,-3 0-17,-2 9-26,0 2-41,0 11-49,-8 0-104</inkml:trace>
          <inkml:trace contextRef="#ctx0" brushRef="#br0" timeOffset="-1757.1003">931-234 113,'-3'0'0,"-1"0"41,2-2-19,2-1 2,0-3-7,0 2 5,0 0 5,-1-2 0,1 2-6,0 2-1,1 1 2,5-2 12,-6 1 4,3 0-3,-1 0 1,1 2-1,2 0 1,-1 0 0,1 0-2,-1 0-1,3 6-5,-2-2 1,5 6-8,-1 4-6,-1 0-3,-1 4-5,0-3 1,2 3-2,-2 2 1,3 2 0,-6-2 2,1 4-6,-5 0 0,5 0 5,0-3-11,-1 1 6,-1 2 2,-1-7-3,-2 0-2,0-2 0,5-2 0,-3-8 2,0 1-2,-1-3 0,-1-3 1,2 0-1,0 0 0,-1 0 0,-1 0 0,2 0 1,-2 0-1,0 0 0,5-5 3,-5 3-1,6-1 0,-3-5-2,4-1 0,3-4 2,2 5-2,-1-8 0,1 2 0,-2-6 1,4 2 2,-3 1-3,2-2 0,0 4 0,-3-4 12,0 6 1,1-1 0,-1 4 1,0-2-7,-1-1-2,-2 4-4,-4 5-1,1 1 0,-4 3 2,0 0-2,0 0-1,0 0 1,0 0-14,0 0-25,0 0-37,0 0-81,0 0-144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04:12.735"/>
    </inkml:context>
    <inkml:brush xml:id="br0">
      <inkml:brushProperty name="width" value="0.03528" units="cm"/>
      <inkml:brushProperty name="height" value="0.03528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32C0FE90-5C8D-43F3-BE2D-23030C1FDA26}" emma:medium="tactile" emma:mode="ink">
          <msink:context xmlns:msink="http://schemas.microsoft.com/ink/2010/main" type="writingRegion" rotatedBoundingBox="17455,14354 22430,13876 22506,14665 17530,15143"/>
        </emma:interpretation>
      </emma:emma>
    </inkml:annotationXML>
    <inkml:traceGroup>
      <inkml:annotationXML>
        <emma:emma xmlns:emma="http://www.w3.org/2003/04/emma" version="1.0">
          <emma:interpretation id="{6DD4002D-FF99-4B80-AFC9-0C2E8BEDAA64}" emma:medium="tactile" emma:mode="ink">
            <msink:context xmlns:msink="http://schemas.microsoft.com/ink/2010/main" type="paragraph" rotatedBoundingBox="17455,14354 22430,13876 22506,14665 17530,15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FBFA70-750D-47DE-B290-335F0C491DDD}" emma:medium="tactile" emma:mode="ink">
              <msink:context xmlns:msink="http://schemas.microsoft.com/ink/2010/main" type="line" rotatedBoundingBox="17455,14354 22430,13876 22506,14665 17530,15143"/>
            </emma:interpretation>
          </emma:emma>
        </inkml:annotationXML>
        <inkml:traceGroup>
          <inkml:annotationXML>
            <emma:emma xmlns:emma="http://www.w3.org/2003/04/emma" version="1.0">
              <emma:interpretation id="{CD74364C-BCDA-4B34-BA99-41E6150EE39F}" emma:medium="tactile" emma:mode="ink">
                <msink:context xmlns:msink="http://schemas.microsoft.com/ink/2010/main" type="inkWord" rotatedBoundingBox="17512,14536 19029,14567 19021,15009 17503,14978"/>
              </emma:interpretation>
              <emma:one-of disjunction-type="recognition" id="oneOf0">
                <emma:interpretation id="interp0" emma:lang="tr-TR" emma:confidence="0">
                  <emma:literal>SAAT</emma:literal>
                </emma:interpretation>
                <emma:interpretation id="interp1" emma:lang="tr-TR" emma:confidence="0">
                  <emma:literal>STAT</emma:literal>
                </emma:interpretation>
                <emma:interpretation id="interp2" emma:lang="tr-TR" emma:confidence="0">
                  <emma:literal>SAT</emma:literal>
                </emma:interpretation>
                <emma:interpretation id="interp3" emma:lang="tr-TR" emma:confidence="0">
                  <emma:literal>STAJ</emma:literal>
                </emma:interpretation>
                <emma:interpretation id="interp4" emma:lang="tr-TR" emma:confidence="0">
                  <emma:literal>STAR</emma:literal>
                </emma:interpretation>
              </emma:one-of>
            </emma:emma>
          </inkml:annotationXML>
          <inkml:trace contextRef="#ctx0" brushRef="#br0">832 473 31,'0'-5'35,"6"4"0,-5-1-1,-1 2-15,2 0-6,-2 0 3,0 0 32,0 0 87,0 0-71,0 0-23,-3 0-15,-3 2 4,0 4 2,-1-1 7,0 3 2,0 0-8,-4 0 0,3-2-3,-1 9-5,2-6-7,0-1 1,0 2-9,-1 2-2,-1-5-1,4 2-2,1-3 0,3 0 1,-3-4-1,4-2 0,0 2-3,0-2-1,0 2-1,0-2 0,0 0-4,5 0 4,2 1 0,5 1 0,0 0 1,1-2 0,0 0 0,1 0 0,0 0-1,3 0 0,-3 4 3,2 3-3,-7-1 0,3 2 2,-2 2-2,0 1-1,1-3 1,-4 3 2,0-3-3,-4 1 2,2-5-2,-1 7 1,-4-8 0,0 5 0,0-2 1,-4 1-1,-1 2 0,-2-1 5,-3 1 3,-2 1-2,-2-1 2,-3-2-2,3 1 1,0 0-2,-5-3-1,-2-1-1,0 0-3,6 3 0,-1-5 3,2 2-4,4-4 2,-1 0-2,5 0-7,2 0-12,4-4-11,-2 2-8,2-5-8,0 3-8,2-3-10,8-1-24,3-2 11,0 3-12,3-4-32,1 1-35</inkml:trace>
          <inkml:trace contextRef="#ctx0" brushRef="#br0" timeOffset="606.8981">1128 515 181,'2'-5'0,"0"3"157,0 2-114,3 0 11,2-2 9,-4 2-7,1 0-3,1-1-7,2 1-8,1-2 0,4 2-2,2 0-9,2-1-5,-2 1-5,3-4-2,0 2-7,-1 2-3,0-3 1,-1 3-1,-3-3-1,-1 3-1,-3 0-1,-1 0-2,0 0 0,-3 0 0,1 4 0,-2-2 0,1 0 0,-1-1-9,1 2-10,-3-2-4,1-1-8,0 3-4,-2 1-10,0 2 6,-5-2 1,-4 2-9,0-4-5,4 1-6,-2-2 17,0-1-8,0 0 16,2 0 1,2-1 12,-3-4 9,3 3 9,-2 1 2,0 1 0,1 0 32,2 0 0,1 0-4,-4 0 2,3 1 5,0 6-4,-1-1-5,-1 5-3,1 3-1,-4-1-1,2 2 0,1 0 0,1 2 3,1 2 3,2-2-2,-2 4 6,0-5-6,1 1-4,1 2-9,0 0 2,0-2 3,0-4-4,0 2-2,0-7 0,1 3-2,3-3-3,-4-4-2,2 0-2,-1-1-1,1 4-1,2-6 0,-1 2 0,-3-1-1,0-2-8,2 0-10,-1 0-10,-1 0-12,2 0-23,0 0-2,0 0-21,1-5-19,1-3-44,1 5-40</inkml:trace>
          <inkml:trace contextRef="#ctx0" brushRef="#br0" timeOffset="1187.7952">1499 695 332,'0'3'0,"0"0"99,0 3-55,0 2-3,0 2-5,0 2 3,0 1 3,0 3-14,0-6-5,0 6-4,0-5 6,0-2-4,0 1-4,0-2-3,0-2-2,0 2-6,0-6 1,0 0-4,0-2 0,0 0-1,0 0 2,1 0 1,-1 0-2,0 0 2,0 0-1,0-10 3,0-2-12,0-4-10,0-2-2,0-5-2,0 0-4,4 0-6,-2-1 3,-1-4 5,-1 4-4,2-5-6,2 5 3,1 6 4,-4 4 17,6 2 5,-3 2 2,5 4 0,-3 4 0,0-2 0,1 4 0,-2-2 8,0 2 1,2 0 4,0 0 1,1 0 3,-1 2 1,-1 2 3,-1 1-1,2 2-5,0 3 6,0 0 1,1 2-5,-1 0-3,0 1-1,0 0-5,-2 1 4,-1 3-6,-1-7 1,2 6 0,-1-4 0,4 0-5,-4 2 1,-2-7-2,3 6 0,-2-3-1,2 1 0,-1 2 0,-2-5-1,-2 1 1,1-1 0,1-1-4,-2-1-9,2 3-10,-2-5-14,0 2-17,-4 2-8,-1-3-15,-2 3-28,-1-3-55,-3-1-48</inkml:trace>
          <inkml:trace contextRef="#ctx0" brushRef="#br0" timeOffset="1504.2335">1532 722 287,'-2'0'0,"2"-2"82,0-3-34,0 2-17,0 0-16,2-3 5,6 2 17,3 0 11,1 0 0,0 0-10,2 2-5,1 2-3,3 0-6,-3 0-4,1 0 1,1 0-8,0-2 1,2 0-4,0 0-1,-3 0-1,0-1 2,-3 2-1,1-1-5,-3 2-2,1 0-3,-4 0 1,-1 0 0,-1 0-14,-3 2-9,-1 2-10,5 0-22,-7 0-7,0-2-24,0 4-14,0-1-45,0-2-20</inkml:trace>
          <inkml:trace contextRef="#ctx0" brushRef="#br0" timeOffset="2005.6311">1897 603 352,'5'-4'0,"0"1"83,4 3-47,-6-2 0,4 0 1,2 2 0,-1 0 3,-1 0-2,4 0-9,1 0 0,-2 0-3,4 0 1,0 0-8,3 0-5,-3-2-4,3-2 3,2 0-1,2 0-3,-2 1 1,0-3-1,2 1 0,-4-1-4,-3 0-1,-2 2-2,-3 2-1,0-2 0,-6 2-1,-1 2 0,0 0 0,-1 0 0,-1 0-6,0 0-10,0 0-13,0 0-10,-7 6-2,0 2-9,-3 0-4,0 1-9,1 0 2,-1-1-9,1-2-1,-1-3-3,-2 5 13,1-4-8,-1-1 13,3-3 15,2 0 10,-1 0 23,3 0 10,-1 0 22,-1 0 23,6 0 16,-1 0-8,2 0 7,0 0 3,0 0-17,0 0-10,0 0-5,2 2 11,3 4 9,-5 1-4,5 7-3,-1-1 4,1 6-5,3-1-7,-4 3-11,3 4-5,-5 1 2,1-3-5,0-1-2,1 0 2,-2-4-6,-1 0-4,3-2-4,-4-1-3,2-4 0,-2-3-2,0-1 0,1-1-36,1-4-22,2 1-53,-4-3-80,0-7-99</inkml:trace>
        </inkml:traceGroup>
        <inkml:traceGroup>
          <inkml:annotationXML>
            <emma:emma xmlns:emma="http://www.w3.org/2003/04/emma" version="1.0">
              <emma:interpretation id="{068B2EB8-60A6-41E3-8E0B-B8B722A6330C}" emma:medium="tactile" emma:mode="ink">
                <msink:context xmlns:msink="http://schemas.microsoft.com/ink/2010/main" type="inkWord" rotatedBoundingBox="19204,14094 22472,13986 22492,14600 19224,14708"/>
              </emma:interpretation>
              <emma:one-of disjunction-type="recognition" id="oneOf1">
                <emma:interpretation id="interp5" emma:lang="tr-TR" emma:confidence="0">
                  <emma:literal>7-2.828</emma:literal>
                </emma:interpretation>
                <emma:interpretation id="interp6" emma:lang="tr-TR" emma:confidence="0">
                  <emma:literal>€-2.828</emma:literal>
                </emma:interpretation>
                <emma:interpretation id="interp7" emma:lang="tr-TR" emma:confidence="0">
                  <emma:literal>'-2.828</emma:literal>
                </emma:interpretation>
                <emma:interpretation id="interp8" emma:lang="tr-TR" emma:confidence="0">
                  <emma:literal>'--2.828</emma:literal>
                </emma:interpretation>
                <emma:interpretation id="interp9" emma:lang="tr-TR" emma:confidence="0">
                  <emma:literal>'--2,828</emma:literal>
                </emma:interpretation>
              </emma:one-of>
            </emma:emma>
          </inkml:annotationXML>
          <inkml:trace contextRef="#ctx0" brushRef="#br0" timeOffset="4720.9217">3151 401 279,'-3'0'0,"3"0"21,0 0-19,0 0 16,0 0 16,-2-4 15,1 2 10,1 2-6,0-2-7,0 2-9,0 0-10,0 0-10,0 0-4,0 0 0,0 0 0,0 0 4,-4 0 5,4 0 10,0 0 1,0 0-3,0 0-2,0 0-3,0 0-3,0 0-2,0 0-6,0 0-1,0 0-2,0 0-3,0 0-1,0 0 2,0 0 0,0 0 0,0 0 1,0 0-1,0 0 1,0 0-3,0 0-3,0-1-2,0 1-1,7 0 2,-2 0-2,2 0 3,0 0 2,3 0-2,4 0 0,2 0 3,5 0 2,-2 0 2,3 0 0,2 0 4,1 0-10,1-4 4,-2 1-2,-2 1-1,-1-2-2,-2 0 1,-2 2-1,2-4-2,-5 2 5,-2 0-3,4 3 0,-9 1-2,5 0 2,-9 0-1,3 0-2,-3 0 0,1-2 1,-3 2-2,1-1 0,-2 1 2,0 0-2,0 0 0,0 0 2,0 0-2,0 0 0,0 0 0,0 0 0,0 0-7,0 0-7,0 0-5,0 0-7,0 0-11,0 0-16,0 0-20,0 3-69,0 2-139,0-1-129</inkml:trace>
          <inkml:trace contextRef="#ctx0" brushRef="#br0" timeOffset="5736.8453">3731 184 247,'-5'-5'0,"2"3"113,-1-3-66,2-1 3,1-4-3,-1 4-16,2-5 8,0-2-7,0 0-10,5-4-6,4 0-5,1-1 1,6 4 5,-4-5-1,3 3 2,1 4 9,-2 2-4,1 3-2,-2 1 0,-1 2-2,1 3 0,-4 1-3,3 0-5,-7 7-3,8 2-1,-5 4 2,4 5 2,-1-1-6,-1 6 0,-5-2-1,4 3-3,-4 0 3,-5-2 1,2 5-3,-2-2-2,0-3 0,0 1 0,-2 2 1,-7-1 0,1-2 1,-3 1 0,-1-6-2,-2 4 0,1-5 0,-3 2 5,4-2-5,-7 2 0,2-4 1,1 2 2,2 0-1,4-7-2,-4-3 0,9 2 0,-4-1-8,4-2 4,3-2 3,-1-2 1,3-1 0,0 0-3,0 0 2,0 0-8,0 0 6,0 0 2,0 0-1,0 0 1,1 0 1,1 2 0,3-2 0,2 2 1,-2-2-1,4 0 2,2 2 2,2-2 3,-2 2-1,3 2 1,3-4-1,0 0 1,-3 0-2,2 0 4,-1-4-1,3-2 2,-3 3 0,1-5-4,-2 0 1,3-1 1,-2 5-5,-1 0 2,-3-1-4,-3 2 0,1 1 1,-2 0-4,-4 2 2,1 0 0,-3 0-3,1 0-12,0 0-2,0 0-4,-2 2-5,3 3-4,-3 0-9,2 0-15,1 0-17,-1 3-23,0 0-9,0-1-14,-2-4-17,3 1-30</inkml:trace>
          <inkml:trace contextRef="#ctx0" brushRef="#br0" timeOffset="6172.2692">4285 365 439,'-2'-2'0,"1"0"108,1 2-70,0 0-13,0 0-17,0-3-7,0 0 4,3 1-3,2 0 1,-1 2 3,1-2 10,0 2 0,-3 0 2,1 2 6,1 3 2,-4 2 2,1 5-1,-1-2 3,0 2-1,0 2-3,0-5-5,-5 4-2,4-1 0,1-4-9,-2 3 3,2-7-3,-2 1-5,2-3-2,0 0-3,0-2 0,0 0 2,0 0-1,0 0-1,0 0 0,0 0 5,0-2 0,0 0-2,2-4 0,1-3 1,2-2-1,1-6-5,-5 4 4,-1-1 1,0 3-1,0 2 0,0 1-4,0 4-4,0 2 0,0 2-6,-3 0-17,-2 0-30,0 10-61,1-1-82,1 8-86</inkml:trace>
          <inkml:trace contextRef="#ctx0" brushRef="#br0" timeOffset="8316.6286">4616 36 131,'-6'0'0,"1"0"82,-2 0-25,0 0-1,-1 0 7,-3 0-21,3 1 7,-4 4 0,1 0-4,1-2 9,-1 2-8,4-1-20,-3-2-10,1 0 0,4 4 0,-2 0-1,4-1 0,3 2-5,-2-2-4,2 4-1,0 3 0,4 3 4,4 4-2,3-4-3,2-2 1,1 2-1,0 1 2,3-2-2,2 2 0,-3-2 0,1 2 1,2-2 1,0-1 5,0 1-4,-1 1-2,-3 2 2,1-1-3,-4 2-1,0-3 1,-7 2 0,1-4 0,-1 2 1,-2-1-3,-1-3 1,0-2 1,-2-3 0,0 1-1,0 1 2,0-2-3,0-2 2,-4 0-3,-6 0 3,1 6 0,-1-3 0,1-4-7,-3-1 4,5 1 2,2-2-2,-5-1 0,3 0 1,-7-1-3,3-7 1,4-5 0,2 5 0,-3-4 0,1-3 0,5 4-1,0-5 0,0 5 2,2 0 0,-1 0-1,-3 1 1,3-3-1,-3 4 0,2 1 1,-3-2-1,2 3 0,-2 2 0,-1 1 0,5 0 2,-1 0-2,0-2 0,0 2 0,1 1-1,1-3 1,0 2 0,0 1-6,0-2 3,0-2 0,0 0-2,0 1 1,5 0 2,-2-3-3,9 0-1,-5-3-2,4-4 0,-3 2 6,6-1-2,-3 4-2,1-3 0,0 3-4,-3 0 5,1-1 0,-5-1 2,2 4 3,-5 1 0,-2 0 1,0 1 0,0 3 0,0 1-1,-5-1 0,-2 2 0,-4 1 0,1-2-13,-6 3 14,1 0-2,-1 0-1,6 0 2,-2 0 0,5 4-8,-2-4-14,4 0-28,5 4-24,-4 1-39,4 1-47,0 7-11,0-5 0</inkml:trace>
          <inkml:trace contextRef="#ctx0" brushRef="#br0" timeOffset="8903.2426">4911 190 213,'2'-11'0,"9"0"139,-4-1-89,1 1 3,-1 1 0,-2 1-4,6 0-4,-4 5-6,5-2-10,-5 3-2,1-3-5,3 4-4,-3 0-3,3 2-2,-6 0-2,2 4 2,-2 3 1,0 1 0,0 1 5,2 3-4,-5 1-2,2 2-1,-1 0-4,-3-2-2,0 1-2,0-1-2,0 4 3,0-1-2,0 0-1,-3 2 2,-6-1-2,-3 4-4,5 0 4,-5 3 3,5-4-5,-4 0 0,6-4 3,-2 2-2,7-3 2,-5-3-6,5-2 3,0 0 0,0-4 0,0-1-2,0 1 3,0-1-1,5 3 0,6 0 0,-4-2 0,3-2 0,-1 0 1,-1 0-1,3-2 1,1-2-1,2 0 2,-6 0-2,6 0 0,-5-2 0,5-4 0,-1 0 1,1 0 0,-2-4 3,4 0-7,0 3-13,-3-2-8,-4 4-16,3-5-11,-1 2-20,2 1-17,1-3-14,-2 3-24,2-3-29,0-1-54</inkml:trace>
          <inkml:trace contextRef="#ctx0" brushRef="#br0" timeOffset="9536.3192">5405 175 263,'0'-2'0,"-4"1"139,4 1-79,0-2-10,0 2-16,0 0-9,0 0-7,0 0-7,0 0-7,0 0 15,0 5 28,0-1-5,0 3-14,4 1-2,-1 2-7,6-5-7,-2 10 0,0-3 4,3-1-7,4 2 3,0-1 0,3-2-1,2 0-6,-2-1 0,1 0 3,2-1 1,0 0 0,-1 1-1,-2 1 0,0 0-2,-3-2 0,-5 2-4,1-2 5,-5-2-3,4 2 1,-6-2-3,-1 2-1,0-4-1,-2 0 0,0 2 2,-2 0 1,-3 2 0,-5 0 1,-4-1 1,-2 2-4,1 1 1,-1-4-2,0 2 0,-3-5 2,0-1 2,0 2-5,0-4-1,0 0-1,0 0 2,4-4-4,1-6 0,3 1 2,-1-1 0,5-1 4,-3 2-2,5-3 0,5 3 1,0 2 0,0-3 0,0-1-2,1 0 2,13-3 0,-3 0-1,1-2 1,2 4-3,-2-3 0,-2-2 2,6 4-1,-1-7 1,-1 2 2,0 0-1,3 2 0,-5-2 0,-5 1-3,5-2 4,-5 4-1,-1-2 1,2 2-1,-6 0 0,1 2 1,-3 0-1,0 2 0,0-2 3,-7 2-2,-1 5-1,4 0 0,-6 2 0,3 4 17,0 0-9,-7 0-12,0 2 2,2 9 1,-3 3-4,1 3-6,5 1-9,-3 3-15,5 1-30,-1 5-43,2-1-78,-6-5-149</inkml:trace>
          <inkml:trace contextRef="#ctx0" brushRef="#br0" timeOffset="2938.7918">2411 290 390,'0'0'0,"0"0"78,0 0-61,0-2 4,3 2 12,6 0 6,3 0 3,-2 0-1,6 0-5,0 0-2,-1 0 2,4 0-9,-2 0-6,1 0-3,-1 0-1,4 0-4,-2 0-3,0 0-3,3-4 0,-1 1-2,0-5-2,0 3-1,-4 0 0,-1-4 0,-3 2-4,-2 3 3,3-1-1,-4 3 0,-5 0-22,0 0-5,-3 2-8,-2 0-19,0 0-20,0 0-26,0 0-23,-2 4-37,-8 5-12</inkml:trace>
          <inkml:trace contextRef="#ctx0" brushRef="#br0" timeOffset="3224.0261">2549 516 239,'0'0'0,"0"2"111,0-2-77,0 0 12,5 0-2,1 0-1,4 5 4,2-4 3,2 3-3,0-4-1,1 3 0,1-3-8,3 0-10,-2 0-5,2 0-5,0 0-6,2-3-4,0-1-4,0-2-3,-2 0 0,-2-1 1,-1 4-3,-1-3-3,1 3-23,-6 0-33,0 1-39,-4 2-49,-3 0-79,-1 0-61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19:19.9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C4139F3-CA65-43CA-AAFC-4F141000F1AC}" emma:medium="tactile" emma:mode="ink">
          <msink:context xmlns:msink="http://schemas.microsoft.com/ink/2010/main" type="inkDrawing" rotatedBoundingBox="16750,6238 16759,11781 16625,11782 16616,6239" shapeName="Other"/>
        </emma:interpretation>
      </emma:emma>
    </inkml:annotationXML>
    <inkml:trace contextRef="#ctx0" brushRef="#br0">29-2 48,'0'0'19,"0"0"-1,0 0 0,0 0-4,0 0 2,0 0-5,0 0-17,0 0 5,0 0 2,0 0 112,0 0-91,0 0-18,0 0-3,0 0 9,0 0 7,1 0 6,-1 0 5,0 0 2,0 0-1,0 0-2,0 0-6,0 0-7,0 0-4,0 0-2,0 0 1,0 0 4,0 0-9,0 0-3,0 4 4,0-2-1,0 3 2,0-1 0,0-1 0,0 5-1,0 0 1,0 0 5,0-3 0,0 6-2,0 1 1,0-4-1,0 2 0,0 4-3,0-3-1,0 4-1,0-3 0,0 4-2,0-3 0,0 4 1,4-7-3,-2 1 0,-1 3 4,1-6-1,0 8 0,-2-6 0,0 6 0,2-6 1,-2 3 0,0 0 0,0-4-3,1 7 2,-1-5-2,0 2-1,0-2 0,0-2 3,0 3-3,0-1 3,2-3-4,-2 3 1,2 0 0,-1-3 2,3 3-2,-2-3 0,-1 2 2,-1 5-2,0-8 0,0 4 1,0 1-1,0-2 2,0 0 1,0 1-1,0 0 1,0-3 0,0 2-1,0-1-1,0 1 0,0 1 0,0 0-1,0 3 0,0-6 3,0 2-2,0 6-2,2-7 1,-2 6 1,2-1-1,0-4 0,-2 2 0,0 0 0,1-2 0,-1 3 2,0-1-2,0 1 0,0-3 0,0 3 2,2-3-2,-2-2 0,0 4 3,2-4-4,0 3 1,1 2 0,-3-1 1,0 2-1,2-2 0,-2 0 1,0 2-1,0-3 0,1 5 0,1-5 3,-2 0-3,2 1 0,-2-4 0,0 4 0,0-2 0,0-1 0,0 2 0,0 2 0,2 1 1,-1-1-2,1-2 1,-2 3 0,0-3 1,0-2-1,0 3 2,0-2-2,0 0 0,0 2 0,0-1 0,0 2 0,0-3-2,4 5 4,-1-4-4,-1 4 4,1-1-4,-3-2 4,2 2-2,-2-3 0,0 4 0,0-1 1,2-2-1,-2 0 0,1 3 0,-1-7 0,0 10 1,2-6-2,-2 2 1,2 2 0,0-5 0,1 4 0,-3 1 0,4-2 0,-4 2 0,0-4 1,0 0-1,0 3 0,0-4 1,0-1-1,0 3-1,0-2 1,0 3 3,0-3-2,0-1-1,0 4 0,1-2 0,1 2 1,0-2-1,-1 5 0,1-2 1,0-2-1,-2 0 0,0 2 0,0-5 1,0 2-1,0 0 3,0-3-2,0 2 2,0-1-1,0-2-1,2 5-1,-2-1 0,0-4 2,3 6-2,-3-4 0,0 1 0,4 4 0,-4-1 0,0 0 1,0 0-1,0-2 2,0 0-3,0 3 2,0-6-1,-2 1 0,2 3 0,-2-7 0,2 3 0,0 1 0,-3-3 1,3 4-1,-2-3 0,2-1-1,0 1 2,0 2-2,-2-2 2,2 2 0,-2 0-2,2 0 2,0 2-2,-1-2 2,-1 1-1,0 0 0,2 1 0,0-1 0,-1-1 0,1 2 0,0-2 0,0 0 0,-4 2 0,4 2 0,-3 1 0,1 0 0,0-2 0,0-1 1,1 3-1,-3-4-2,2 0 2,-1 0 0,0 3 0,3-2 1,0-2-1,0 1 0,-2 2-1,0-5 1,2 1 0,-2 5 1,1-4-1,-3-1 0,2 2 0,1-1 1,-1-1-1,-1 4 0,1-3 0,0 4 0,0-4 0,2 4 1,-1-1-1,-1 2 0,0 0-1,0 0 1,2 0 0,0 0 0,0-2 0,0 1 0,0 0 0,0-4-1,0 4 1,-1-6 0,-1 2 0,-2 4 0,4-6 2,0 4-2,-1-2 0,-1-1 0,-1 0 0,1 3 0,0-1 0,-1 4-1,1-2 2,-2 1-1,3 0 1,1 4 2,-4-6-3,1 8 0,1-6 1,2 0-1,-2 1 0,2-4 2,-3 0-2,-1 1 0,3 1 1,-3-4-1,2 0 0,1 4 1,1-5-2,-2 4 1,2-3 0,0 1 0,0 1 0,0 0 0,0 1 0,0 2 0,0-4 0,0 2 0,0-2-1,0 2 0,0 0 1,0-4 0,0 4 0,0-2 0,0-3 0,0 0 0,0 3 0,0-2 0,2-3 0,-2 5 0,0-3 0,0-1-1,0 1 1,1 1 0,1 0 0,0-1 0,0 0 0,-2 3 0,1 3 0,3-6 0,-4 7 0,2-2-5,-1-2 3,-1 2 0,2-3 1,0 4 1,-2 1 0,0-5 0,0 6 0,0-6 0,0-1 0,0 3 0,0-2 0,0-1 0,0 4 0,0-4 0,0-2 0,-2 0 0,0 4-1,2-6-1,0 3 3,0 1-2,0 3 1,0 0-1,0 3 1,0-1 0,4 2 0,-2-2-3,-2-1 4,1 1-1,1-5 0,-2-2 0,2 2 0,-2 0 0,0 0 0,0-3 1,0-1-1,0 6 0,1-5 0,3 0 0,-4 3-1,0-2 1,0 1 0,0 0 0,3-1-1,-3 0 1,2 4 0,-2-2 0,2-2-2,0 10-2,-1-8 3,-1 0-1,4 0 1,-4 4 0,0-3 1,1-2 0,3 3 0,-4-4-1,0 2 2,2 2-1,-2-2 0,1-2-1,-1 2 1,0 0 1,0-3-2,0 0 2,0 0-2,2 1 1,-2 0 0,2 2 0,0-1-1,-2-2 1,0 3 0,1 2 0,-1-4 0,0 0 0,0 2 1,0-2-1,0 0 0,0 1 0,0-1 0,0-1 0,0 1 0,0 0 0,0-1 0,0 3 0,0 0-1,0-3 1,0-1 0,0 1-1,0 0 1,0-2 0,0 5-2,0-5 0,0 2 0,0-2 1,0 0 0,0 5 1,0 2 0,0-4 0,0 2 1,0 0-1,0 3-2,0-3 2,0 0-1,0 1 1,0-3-1,0 1 1,0 3-1,0-4 1,0 1 0,0-2 0,0-1-2,0 6 2,0-4-6,0-2 5,0 1 0,0 2 0,0-1 0,0 4 0,0-4 1,0 2 0,0 2 0,0-2-2,-1 3 2,1 0 0,0-3 1,0-1-1,0 4-1,0-4 1,0-2-4,0 0 0,0 3-1,0-2 1,0 2 2,0-2-2,0-2 4,0 4 0,0 0-1,0-2 1,0 0 0,0 4-1,0-2 1,0 0 0,0 1 0,0 0-2,1-1 1,1 0 0,-2-3 1,0 1 0,0 3 1,0-3-1,2 1 0,0 1-1,-2-2 1,3-3 1,-3 5-1,3-1-2,-1 1 2,-2-2 0,2-1 0,-2-1 1,0 3-1,0 5 1,0-4-1,0 0 0,0 4 3,0-4-4,0 1 1,0 0 0,0-1 0,0-2 2,0 0-3,0 1 2,0-1-1,0-1 0,0 3 0,0-1 0,0 3-1,0-4 2,0 1-2,0 4 2,0-2-1,0 3 0,0-3 0,0 3 1,0-1-1,0 0 0,2 1 0,-2 1 1,0-2-1,0 0 1,0 3-1,0-5 0,1 3 0,-1 1 3,0-4-4,0 2 1,0-3 0,0 0 0,0 1 1,0-2 0,0 1-2,0 0 2,0-1-2,0-1 2,0 3-2,0-2 1,0 3 0,0 2 0,0 0 1,0 2-2,2-2-2,-2 4 3,0-4 2,2 0-2,0-2 0,-2 3 3,3-3-3,-3-3 0,0 1 4,0 2-3,0-1 0,0-5-1,0 6 0,0 0 0,0-4 0,2 2 2,-1-2-2,1 2 0,0 0 0,-2 2 1,0-4-1,2 4 1,-1-2-1,-1 3 0,0 0 3,0 1-1,0-1-1,0 0 4,0 0-3,0-1 1,0-2 0,0 1-2,0 0 0,0-2 0,0-2-1,0 1 0,0 1 0,0 0 2,0 1-2,0 0 0,0-1 8,0 0-4,2-1 1,-2 2-3,0-1 0,2 1 0,-2 0-2,0-5 0,0 5 2,0-5-2,0-1 0,0 2 1,0-2-1,0 4 0,0-2 1,0 0-1,0 1 2,0-3-1,0 5 1,0-1 0,0-4 0,0 2 0,0 0-1,0-4 0,0 2 0,0-2 0,0 0-1,0 0 0,0 0 0,0 0-19,0 0-10,0 0-7,0 0-38,0-6-46,0 4-53,0-4-93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15:20.16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98F54E34-D5D1-4AC2-AA02-EA4E2C54BB10}" emma:medium="tactile" emma:mode="ink">
          <msink:context xmlns:msink="http://schemas.microsoft.com/ink/2010/main" type="writingRegion" rotatedBoundingBox="4105,3704 13510,3764 13477,8972 4072,8912"/>
        </emma:interpretation>
      </emma:emma>
    </inkml:annotationXML>
    <inkml:traceGroup>
      <inkml:annotationXML>
        <emma:emma xmlns:emma="http://www.w3.org/2003/04/emma" version="1.0">
          <emma:interpretation id="{3303B0F7-F352-46D1-BF3A-F0143BBD9596}" emma:medium="tactile" emma:mode="ink">
            <msink:context xmlns:msink="http://schemas.microsoft.com/ink/2010/main" type="paragraph" rotatedBoundingBox="7832,3659 12749,3821 12719,4743 7802,458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3C5D834-D207-49EA-A20A-330A32CDD951}" emma:medium="tactile" emma:mode="ink">
              <msink:context xmlns:msink="http://schemas.microsoft.com/ink/2010/main" type="line" rotatedBoundingBox="7832,3659 12749,3821 12719,4743 7802,4581"/>
            </emma:interpretation>
          </emma:emma>
        </inkml:annotationXML>
        <inkml:traceGroup>
          <inkml:annotationXML>
            <emma:emma xmlns:emma="http://www.w3.org/2003/04/emma" version="1.0">
              <emma:interpretation id="{C7438566-B595-4F54-976E-7576C6C7CCA2}" emma:medium="tactile" emma:mode="ink">
                <msink:context xmlns:msink="http://schemas.microsoft.com/ink/2010/main" type="inkWord" rotatedBoundingBox="7832,3659 12749,3821 12719,4743 7802,4581"/>
              </emma:interpretation>
              <emma:one-of disjunction-type="recognition" id="oneOf0">
                <emma:interpretation id="interp0" emma:lang="tr-TR" emma:confidence="0">
                  <emma:literal>Ile:M=bo-6.6</emma:literal>
                </emma:interpretation>
                <emma:interpretation id="interp1" emma:lang="tr-TR" emma:confidence="0">
                  <emma:literal>Ile:M=bo-6,6</emma:literal>
                </emma:interpretation>
                <emma:interpretation id="interp2" emma:lang="tr-TR" emma:confidence="0">
                  <emma:literal>He:M=bo-6,6</emma:literal>
                </emma:interpretation>
                <emma:interpretation id="interp3" emma:lang="tr-TR" emma:confidence="0">
                  <emma:literal>no.66</emma:literal>
                </emma:interpretation>
                <emma:interpretation id="interp4" emma:lang="tr-TR" emma:confidence="0">
                  <emma:literal>no.656</emma:literal>
                </emma:interpretation>
              </emma:one-of>
            </emma:emma>
          </inkml:annotationXML>
          <inkml:trace contextRef="#ctx0" brushRef="#br0">2026-1140 28,'0'-3'46,"0"1"-11,0-2-11,2 0-10,0-2 2,0 1-1,-1 1 6,-1-3-1,2 2 3,-2-2 18,0 2 1,0 0-6,0 2-11,0 1 14,0 2 5,0-3-4,0 3 2,0 0-3,0 0-2,0 0-15,0 0-9,0 0-5,0 0-5,3 0-5,1 7 0,1 6 4,0 2 32,2 6-9,0 3-7,-2 2-2,4 6 1,-2 1-4,-2-1-3,4 0-5,-2 1 0,1-2-3,-1-1 1,-2 0-1,1-3 0,-5-5 0,1 5-2,-2-8 0,2 1 2,-2 1-1,2-5-1,-2-2 0,0 0 2,0-2-3,0-2-21,0 0 3,0-3-16,0-2-11,0-2-6,0-3-8,0 3-1,-2-1-4,-2-2-8,-1 0-28,2-8-59</inkml:trace>
          <inkml:trace contextRef="#ctx0" brushRef="#br0" timeOffset="501.5706">2109-787 270,'0'-7'0,"6"4"94,1-3-89,-1 1 5,5 1 3,-4 3 8,1-5 7,-1 4 1,0-1 2,5 2-2,0-1-5,-1-4-2,3 1-5,-2-1 0,0 1 0,2 1-5,-2-2 1,0-1-6,0-1-1,-5-2 0,3 0 1,-1-2-5,1 2 0,-3 0-1,-3-4 0,1 0-2,-2 2-14,-1-4-14,2-1-9,-4 3-9,0-4-3,0 0-3,0 2 20,-4 2 28,2 2 6,-6-1-1,3 5 0,-1-3 5,1 7 9,0-1 6,2 3 3,-3 2 9,1 0 3,0 0-13,2 0 3,1 0-3,0 9-2,-1 4 2,-1 2 1,-1 5 7,5 2 6,0 2-12,0 5-4,0-1 0,0-4-8,0 3-1,0-2-1,2-1 0,5 1-4,-2-5-1,-2-1-1,1-3 3,3 5-1,0-1 0,-4 1 1,2-1-3,2-1-2,-3 0-2,1 1 0,2 0 3,-4 0-3,1-3 0,-3-2 0,1-1-6,3-5-9,1-2-9,-3-1-10,2-3-16,4-3-14,-2 0 0,-2 0 20,7-1-6,2-9-40,-4 0-11,4-7-29,-3 4 23,-1-5 17</inkml:trace>
          <inkml:trace contextRef="#ctx0" brushRef="#br0" timeOffset="920.3776">2506-678 44,'5'-6'48,"2"-1"7,-4 5 4,1 1 8,-4-2 16,0 3-20,0 0-10,0 0-1,0 0-12,0 3-4,0 0 7,0 2 5,0 1-4,0 2-14,0-1-2,0 2-10,0-1-5,0-2-1,1 2-4,8-1-2,-4 0-4,-1-1 3,4-2-1,-2 0-1,1 2 0,1 0-1,-1-4-2,2 0 0,-2-1 0,-2-1 3,2 0 0,3 0-2,1 0 0,-1-3-1,6-9 0,-3-4 0,1-2-7,0 0 1,-2 0 3,-5 3-2,0-2-1,-2 0 1,-3 1-2,0 2-5,-1 0-4,-1 2 1,0-3 0,-3 6 3,-1-1 7,1 4 3,-4 4 2,0-1 0,-5 3 16,0 0-13,-2 0-5,2 5 4,0 2 6,0 2-1,0-3 2,1 0-1,1 2-6,1 2 3,1-2-4,4 0 0,-1-2-1,0 0 0,3 0 0,-1 1 0,1 1-1,2-3 1,0 0-10,0 1-7,0 0-5,2-3-9,4 5-16,-2-3-11,1-3-12,-1 2-18,3-2-16,3-2-23,-3 0-33</inkml:trace>
          <inkml:trace contextRef="#ctx0" brushRef="#br0" timeOffset="1287.83">2942-620 668,'0'0'0,"0"4"43,5-2-51,-2 2 8,-3-2 0,2 2-28,0 0-24,1 3-13,1-3-39,-2-1-78,-2-1-88</inkml:trace>
          <inkml:trace contextRef="#ctx0" brushRef="#br0" timeOffset="1134.1168">2963-983 604,'0'0'0,"0"0"79,0 0-76,0 0-6,0 0 0,-2 0-4,2 0-3,0 0 5,0 5 9,0 3-8,0 1-56,-2 0-2,0 3-41,1 2-63,-3-4-98</inkml:trace>
          <inkml:trace contextRef="#ctx0" brushRef="#br0" timeOffset="2900.1845">3212-433 222,'3'0'0,"2"0"26,1 0-5,1 0 22,-4-2 8,0-2-5,1 2-10,-2-3 9,3 2 10,-3-3-4,1 0 0,-1 0 1,1-2-14,-1-2-13,0 0-6,3-3-6,-3-2-2,3-2-3,0-2 0,-3 0-3,5-3-4,-4-5 0,1 2-1,1-1 0,2-2 0,-2 2 1,0-7-1,-1-1 0,1 0-1,-2 1-1,1 3 2,-3 4 0,-1 4 0,2 5 1,-2 6 0,2-2 3,-2 3-3,0 3-1,0-1 0,0-3 4,0 3-1,0 4-1,0-1 1,0 3 0,3-1 3,-3 3 1,2 0-2,-2 0-3,2 0-3,1 0-1,2 0 0,2 5 4,0 2 2,0 3 1,0 1 0,-2-1-1,1 1 1,-3 0 0,4 1-1,2-3-1,-6 3 1,2-4-2,0 0 3,-3-1-4,2 1 0,-3-2 0,1-2 0,2-2 0,-1 1-2,0-3 2,1 0-1,1 0 0,-1 0 0,1 0 1,0 0-1,4-7-6,1-1-1,0-6 0,4-2-4,0-2-2,0-3-1,0 2 3,-2 0 6,-4 3 1,1 4-3,0 0 5,-6 8 4,1 0-4,-3 1 3,1 2-1,-2 1 0,2 0 2,-2 0-1,0 0-1,2 0 0,-1 0 4,3 1 0,-1 4 1,1 1-1,1 0 0,0 0-3,2 3 2,0-2 0,-2 3 1,0 3-2,2-5 2,-3 1-1,3 1 3,-2 3-3,-3-2 3,1 4-1,-3 0-3,0-4 2,2 3-4,3 1 0,-5-6 1,2 3 0,-2-5-2,1 5-5,1-3-14,-2 2-12,0 1-21,0-3-26,0 2-35,0-3-17,2 0-69,-2-2-54</inkml:trace>
          <inkml:trace contextRef="#ctx0" brushRef="#br0" timeOffset="3162.0336">3949-824 381,'2'0'0,"8"0"69,1 0-63,1 0 23,0 0-3,-2 0-10,1 0-6,1 0 1,0 0-5,0 0 3,2 0 6,-4-1-4,2 1-8,-3 0 0,0-2-5,-3 2-8,-4 0-40,0 0-33,3 0-31,-5 3-16,0 4-26</inkml:trace>
          <inkml:trace contextRef="#ctx0" brushRef="#br0" timeOffset="3378.2761">3992-600 152,'9'3'0,"0"0"60,-1-2-8,1 0 23,0 1-24,1-1-14,2 4 0,0-3-2,-3-1-4,6 4-7,-2-5-9,0 2-5,6-2-2,-3 0-6,1 0 0,1-2-4,1-4-94,0 2-89</inkml:trace>
          <inkml:trace contextRef="#ctx0" brushRef="#br0" timeOffset="4443.7202">4508-391 336,'0'0'0,"2"0"50,-2 0-31,3 0 3,-3-2-3,0-4 7,4-5 6,-3 2 5,5-5-3,-1-1 6,2-2 1,-2-3 1,0-3-12,4 0-3,-1-2-9,3-1-6,-1-2-2,-1-2-4,1-4-4,-1-4-4,0-3 4,-4-8 4,0 0-5,-3-4 0,-1-2 1,-1 4 6,0 0 1,0 3 0,0 8 0,2 6 2,2 9 3,-4 3 1,0 6 6,0 4-5,0 2-4,0 2 1,0 1-2,0 3 0,0 1-7,0 1 1,0 2-1,0-2-2,0 2 0,0-2 0,0 2-1,0 0 1,0 0-4,0 0-4,1 2-2,3 7 5,4 2 2,1 1 1,1 6 0,-3-2 3,2 2 0,-6 0-2,3-1 1,-3 3 0,4-5-1,-5 2 1,1-1-1,2 0 1,-1-4-2,1 2 0,0-4 1,0 0-1,4-5 0,-7 1 0,1-5 2,1-1-2,-2 0 0,1 0-7,2 0 2,0 0 0,4-1-3,0-10 1,1-3-1,-1 0-2,-1-4 2,1-2 1,0 4 2,-1 0 3,-4 9 3,-1-2-2,-1 6 2,1 1-1,-1-1 0,3 2 0,-1 1-5,-2 0 2,3 0 0,-4 0 1,6 0-1,-5 4 1,3 3 1,0 1 0,2 1-1,-1 4 3,-1 2-2,2 0 1,-2 3 0,2 0 0,0 1 0,-4-2-18,1-2-4,-1 2-9,-1-2-18,-2 1-23,0 2-31,0 2 7,-4 0-27,-4 2-54</inkml:trace>
          <inkml:trace contextRef="#ctx0" brushRef="#br0" timeOffset="4782.4956">4840-493 245,'5'6'0,"2"4"30,2 4 15,-4 1-2,0-2-25,-3-1-3,3-2 14,-1 2 3,-1 0 4,1-6-7,-1 2-2,2-2 6,2-5-3,4 2 1,-3-3-8,3 2-6,-3-2-1,3 0-3,-1-5-5,2-2 2,0-4 1,2-2-3,-2-2 2,0-2 3,1 2-5,-3-4 5,-5 9-3,-1 0 1,-4 4 2,0 4 8,0 0-5,-2-2-1,-5 2-7,-2 0 0,-6 2-2,-3 0-3,-1 2-3,-1 2 0,-1 2 0,4 2 3,3-2-4,2 2-57,-1-2-27,1 2-55,-1-1-32,0-2-81</inkml:trace>
          <inkml:trace contextRef="#ctx0" brushRef="#br0" timeOffset="5530.6537">5325-699 373,'0'0'0,"0"0"95,0 0-87,0 0-6,0 0-1,5 0 5,0 0 16,6 0 16,4 0 4,1 0-3,3-2-7,2-3 0,1 1-6,-1 0-6,3 0-6,-3-1-9,3 1-2,0-1-2,2-2 0,-5 1 0,2-2 1,1 0-3,0 2 2,-3 0-2,-2 0-25,-5-1-33,-2 2-21,2 1-10,-9 2-31,0 2-49,-3-2-6</inkml:trace>
          <inkml:trace contextRef="#ctx0" brushRef="#br0" timeOffset="5784.6402">5475-488 329,'0'0'0,"7"1"0,-3 3 0,3-1 39,1 0-13,3-3-2,1 0 6,5 0 5,1 0 3,1 0-2,-4-2-3,2 0-5,1 2-4,1-4-4,0 2-13,0-2-5,-2 0-1,2-2-2,0 0-16,-3-1-20,-2 2-17,-2-1-31,2 2-50,-4-4-82</inkml:trace>
          <inkml:trace contextRef="#ctx0" brushRef="#br0" timeOffset="6502.1626">6223-1079 203,'-3'0'0,"-8"2"88,6 0-65,-5 3 14,1 4-3,-3 3 6,0 4 2,0 2-8,-7 1-3,1 5-4,3 3 5,1 0-3,4 0 5,-1-2 0,6-1-11,1 3-6,1-3-7,-4 2 1,2 0-1,3 1 3,0-1-11,2-5 3,0 2 0,2-3 1,2-2-1,1-3 0,3 2 1,-1-4-2,6-2 0,-7-1-2,7-5 2,-7-1 0,7-1-1,-3-2 2,2-1 1,4 0 1,-6-4-2,2-4-1,2-1-3,-4-1-1,-1 2 0,1-2 0,-1 0 1,0 2-1,1-2 0,-8 0 0,5 0 1,-4 5-1,1-2-3,-1-1-2,-3 4 0,0-2 3,-2 4-1,-3-3-4,-2 3 1,2 0 1,-2-1-2,-1 3-2,2 0 3,-4 0 2,-4 0 8,4 0-3,-1 0 0,1 0 3,-2 3-5,0-1 2,0 0 1,1 1-1,3-1 0,1 0 0,3 0-1,-1 0 0,5-2 0,-2 2-5,2 2-2,0 0-13,0 2-13,0-1-15,0 0-18,2-3 11,3 2-7,4-2-3,-2-2-10,5 0-35,-3 0-21</inkml:trace>
          <inkml:trace contextRef="#ctx0" brushRef="#br0" timeOffset="6771.7625">6462-668 479,'3'2'0,"-1"3"17,2 2-12,-3 1 3,1 0 1,0 1 1,-1-2 8,1-1-2,0 2 8,5 0 11,-2 0 1,-3-2-10,1-1-8,-1 2-6,-2-3-9,3 2-2,-1-3-2,-2-1 2,0 1-3,0-3-80,4 0 20,-3 0-13,-1 0-16,0 0-48,0-7-98</inkml:trace>
          <inkml:trace contextRef="#ctx0" brushRef="#br0" timeOffset="7266.5261">6844-1117 456,'-8'8'0,"3"6"21,-6 4 4,-1 2 8,-4 4 0,1-1 2,3-5 0,1 7 2,1-3-5,3 3 1,-2-3-6,2 2 3,4 1 2,1-1-1,2 4-12,0 0-6,0-1-3,0-3-5,0 0-2,2-4-1,7 0-1,-1-6 0,3-1 1,-1-2 3,2-3 0,-1 0 1,1-2-3,-2-5 0,4-1-2,2 0-2,-1-1 1,-1-9 0,0 0 2,0-3-2,-1-2 4,-2-2-5,-1 2 2,-3 3 0,-3-4-1,-3 4 7,-1-1-4,0 3 0,-8-1-6,-3 0-2,-6 3-3,-2 0 0,-2 4-2,-5 4 5,2 0 3,0 0-2,-2 4-12,2 6-31,-2 7-48,0 2-101,1 2-128</inkml:trace>
        </inkml:traceGroup>
      </inkml:traceGroup>
    </inkml:traceGroup>
    <inkml:traceGroup>
      <inkml:annotationXML>
        <emma:emma xmlns:emma="http://www.w3.org/2003/04/emma" version="1.0">
          <emma:interpretation id="{3A8FF3D6-5D2E-4643-9CE1-C1DB0DEFA938}" emma:medium="tactile" emma:mode="ink">
            <msink:context xmlns:msink="http://schemas.microsoft.com/ink/2010/main" type="paragraph" rotatedBoundingBox="5793,4888 13494,4737 13515,5794 5814,59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11DEAED-3C1E-44CD-982C-E07765FE1317}" emma:medium="tactile" emma:mode="ink">
              <msink:context xmlns:msink="http://schemas.microsoft.com/ink/2010/main" type="line" rotatedBoundingBox="5793,4888 13494,4737 13515,5794 5814,5946"/>
            </emma:interpretation>
          </emma:emma>
        </inkml:annotationXML>
        <inkml:traceGroup>
          <inkml:annotationXML>
            <emma:emma xmlns:emma="http://www.w3.org/2003/04/emma" version="1.0">
              <emma:interpretation id="{24D958BD-1F4F-497A-8C78-0C241CE6BC4C}" emma:medium="tactile" emma:mode="ink">
                <msink:context xmlns:msink="http://schemas.microsoft.com/ink/2010/main" type="inkWord" rotatedBoundingBox="5796,5045 7331,5014 7347,5831 5812,5861"/>
              </emma:interpretation>
              <emma:one-of disjunction-type="recognition" id="oneOf1">
                <emma:interpretation id="interp5" emma:lang="tr-TR" emma:confidence="0">
                  <emma:literal>veya</emma:literal>
                </emma:interpretation>
                <emma:interpretation id="interp6" emma:lang="tr-TR" emma:confidence="0">
                  <emma:literal>orga</emma:literal>
                </emma:interpretation>
                <emma:interpretation id="interp7" emma:lang="tr-TR" emma:confidence="0">
                  <emma:literal>vagon</emma:literal>
                </emma:interpretation>
                <emma:interpretation id="interp8" emma:lang="tr-TR" emma:confidence="0">
                  <emma:literal>ergen</emma:literal>
                </emma:interpretation>
                <emma:interpretation id="interp9" emma:lang="tr-TR" emma:confidence="0">
                  <emma:literal>naza</emma:literal>
                </emma:interpretation>
              </emma:one-of>
            </emma:emma>
          </inkml:annotationXML>
          <inkml:trace contextRef="#ctx0" brushRef="#br0" timeOffset="-1635.4956">34 32 9,'0'0'22,"-1"-1"0,-5 1 7,3 0-10,1-3-3,-1 3 2,-1-2-4,3-2 6,-5 4 3,3-2 5,3 0-12,0 0 1,0 0-6,0 2-2,0 0 3,-2 0-21,2-2 18,-1 2 79,-1 0-83,0-2-1,2 2 3,0-2-3,0 2-3,0 0 1,0 0-1,0 0-1,0 0 0,0 0 0,0 0 0,0 0-3,0 0 2,0 0 0,0 0 1,0 0 0,0 0 1,0 0-1,0 0 5,0 0 2,0 0 11,0-3 7,0 2 4,0 1-1,0 0 2,0 0-1,0 0-3,0 0-4,0 0-8,0 0-2,0 0-4,0 0-2,0 8 0,0 4 22,2-4 12,0 6-14,-1 1-11,3 0-3,-3 2 2,6 1-4,-3-2-1,-1 3 1,8-2-4,-4 1-1,0 2 3,3-4-2,-5 3 2,5-6-2,-3 3-2,0-5-2,2 0 1,-4-2-3,-1-2 0,4-2 4,-3 1-5,-1 0 2,3-1-1,-4-4 0,-1 3 1,2-4-1,-1 2 0,6-2 0,-6 0 1,1 0-1,-1 0 0,0 0 1,4-2-1,-1-4 4,-1-7-1,5-4-3,-5-1 0,4-5 0,-4-1 3,-1 0-2,1 0 1,0 4-2,-5 3 0,0 0 2,0 6-2,0 0 0,0 4 2,0-2-2,0 4 0,-5-1 1,3 4-1,0 2-4,1 0-2,1 0-11,0 0-9,0 0-17,0 0-19,0 0-12,0 5-7,0 3 34,3 4 11,4 1-6,-2-4-6,0 5-21,6-2 9,-1 0 19,-1 3 11,-2-4 7,1 3 18,-1-7 5,5-1 0,-3-1 0,-4 1 8,6-2 13,-6-2 2,5 2 5,-1-3 6,1 1-2,-1-2 4,0 0-3,-2 0-6,-2 0-4,7-5 2,-5 1 5,3-2-8,-1-2-3,-1 3-6,-1-4-2,0-3-2,2 1 1,-2-2-4,2-1 1,-8 4-1,4-8-3,-3 3-1,2 0-4,-3 0 2,3 5 0,-4-2 0,0 4 0,0 2 0,0 2-3,-7 0 4,3 2-1,-4 1 0,-3 1 0,-1 0 11,2 1-12,-2 5 1,1-1 0,-2 6 12,0-4-1,5 4 3,3 3 1,-6-2-1,6 4 3,-4-3 0,4 4-1,3-2-3,2 1 1,0-4-4,0 6-3,2-8-1,2 6-2,3-6 1,-1 1-2,0-2 2,4-2 2,-5-1 0,6-1-3,-3 2 1,3-4-2,-1-1 1,4 0 0,0-2 1,-6 0-1,10 0-2,-3-6-3,3 1 0,2-3-4,-2-1-2,-3-4 1,-1-1-2,2 5-1,3-5-1,-7 5 6,-2 4 1,-1-5 3,-4 6 0,-2 0-1,1 4 1,1 0-4,-5 0 2,2 0 0,-2 0-1,2 4 2,1 0 2,1 4 3,2-2 4,-2-1-1,-2 2 2,1 1 1,1 0 0,2-3-2,1 1 0,-3-1-4,6 1-1,-3 0-1,4-1 0,-3-3 1,4 0-1,-3 1-1,1-3 0,-1 0 1,5 0-2,0 0 0,0 0 3,-1-5-3,0 2 0,-3-9-7,5 0 1,-1 0-5,-5-3 2,1 2-5,-4-3 8,-3 5 0,4-4-3,-2 3 3,-1 2 4,-1 2 1,2 4 2,-3 0 0,-2 2-2,0 2 0,2 0-4,1 2 2,1 4 3,-1 4 0,6 2 8,-2 8-3,-2 2-3,4 2 1,-4 5-2,7 1-1,-5 2 0,5 3 1,0 2-1,2-3 1,-4 0-1,1 3 0,1-3 0,-5 3 0,0-6-3,-4-2-1,-3-1-5,-2-3 0,-8 2-7,-6-2-5,-1-3 4,-6 0 8,3-8 7,-6-2 3,-2-2 1,4-7-2,0-2 0,-6-1 2,6 0-2,-2-4 2,0-10-2,4-1-4,1-6-6,0-3-4,4-5-3,5-1 12,5-4 3,5-2-1,2 2 0,0 1 1,7 3 1,7 2 1,5 2 0,3 8-4,8-1 3,-3 2 1,5 2 0,-3 0 0,4 0-3,0-1 3,-2 6-1,0-4 1,-2 2-1,1 2 1,-1-4 0,1-1 0,-1 0-1,-3-2 1,0-1 0,-3-2-39,-3 2 16,-2 0-3,-6 2-3,2-3-8,-4 0 4,-5 0 10,-1 3-1,-3-1 4,-1 6 1,0 3 10,-5-2 7,-5 6 4,1-2 16,-5 4 2,6 2 2,-6 0-10,0 0-5,4 3-3,-6 2 4,0 1-4,3 4 2,0-4 10,1 2 9,4 0 11,-3 0-3,6-1-3,0 2-5,0 6-2,3-1-2,-2 2-6,4-4-1,-1 3 0,1-6-2,0 3-3,0 1 0,0-2-2,0 1 0,3-3-2,-1-4 0,1 3-2,4-2 0,-3-4-1,-1 2 0,2-3 2,6-1 7,-3 0-9,6 0-4,-2-1-1,4-11-1,-2 0-3,3 0-1,2-2 3,-3 3 3,-1-2 0,-4 3 1,3 3 2,-1-1-1,-4 1 0,1 1-1,-3 4 1,4 0 0,-4 2 11,0 0-1,1 0 6,-1 0 0,4 0-1,-6 4-1,5 2-7,-1-2-2,3 6-3,2-4-2,-2 0 0,3 6 0,1-1 0,-6 8-45,4 1-21,2 3-76,-13 2-90</inkml:trace>
        </inkml:traceGroup>
        <inkml:traceGroup>
          <inkml:annotationXML>
            <emma:emma xmlns:emma="http://www.w3.org/2003/04/emma" version="1.0">
              <emma:interpretation id="{4AA6F1D1-1AE4-45BB-BA7D-0A4A52ED98F7}" emma:medium="tactile" emma:mode="ink">
                <msink:context xmlns:msink="http://schemas.microsoft.com/ink/2010/main" type="inkWord" rotatedBoundingBox="7914,4947 11409,4878 11428,5835 7933,5904"/>
              </emma:interpretation>
              <emma:one-of disjunction-type="recognition" id="oneOf2">
                <emma:interpretation id="interp10" emma:lang="tr-TR" emma:confidence="0">
                  <emma:literal>Hit!</emma:literal>
                </emma:interpretation>
                <emma:interpretation id="interp11" emma:lang="tr-TR" emma:confidence="0">
                  <emma:literal>titri!</emma:literal>
                </emma:interpretation>
                <emma:interpretation id="interp12" emma:lang="tr-TR" emma:confidence="0">
                  <emma:literal>titr!</emma:literal>
                </emma:interpretation>
                <emma:interpretation id="interp13" emma:lang="tr-TR" emma:confidence="0">
                  <emma:literal>H,:MEMo</emma:literal>
                </emma:interpretation>
                <emma:interpretation id="interp14" emma:lang="tr-TR" emma:confidence="0">
                  <emma:literal>Hinim.</emma:literal>
                </emma:interpretation>
              </emma:one-of>
            </emma:emma>
          </inkml:annotationXML>
          <inkml:trace contextRef="#ctx0" brushRef="#br0" timeOffset="11848.5045">3548 705 115,'-2'0'0,"0"0"4,2 0 1,0 0-3,-3 0 0,3 0 1,0 0-6,0 0 6,0-3 42,0 1 13,0-2-10,0 2 8,0 2-1,0-2-7,0 2-4,0-3-2,0-1-3,0 3 1,1-3 1,1-4 8,3 0-15,-1 0-14,1 2-8,0 0-2,0-4-1,-1 2 0,-1 1-2,1-2 1,-3 1 0,3-2 2,-1 3 1,3-6-2,-1 3-2,0-7 4,2-1 1,-2-1-3,0-5-1,2 5-6,0-8-1,-2 1-1,-1-1 0,-1-4 3,-1-3-3,-2-4 0,0 0 1,-2 0-1,-3 3 0,3 1 0,-1 3 4,1 3-1,2 6 5,0-2-4,-2 6-2,1 4 3,-1 2 5,0 2-3,-1 4-2,3-1 5,-2 1-1,2 3 2,0 1-3,0 0-1,0 2-3,0 0-6,0 0 1,0 0-2,0 0-4,2 9-1,3 4 3,0 5 9,-1 0 1,-1 4 1,2 2-5,2-2 1,0-1-1,0-3 1,0-6-1,-4 0-1,1-4 0,1-2 2,-3 0-2,1-4 0,1 0 3,-4 0-3,1-2 0,1 0 0,0 0 0,3-2-6,2-4 3,-4-4-1,4-2 0,2-4-3,-4 0-8,6-3 2,-5-2 0,3-4 3,2-1 1,-3 0-1,3-1-7,-3 4-2,1 1 9,-4 7 7,2 1 3,-4 7 0,-1 2 0,-2 3 8,2 2-3,0 0 0,1 0 1,-3 0-4,4 3 0,-3 6 5,4-1 3,-3 5-1,0-1 0,0 0-2,1 0-2,1-2 1,-1-1-5,1 0 1,-1-3 0,2 4-1,-1-2 1,-1-2-1,2 4-1,-1-2 0,-1 2 1,2-4-1,-3 2 2,0-2-3,0 0 1,-2 0 0,0-1 0,0 2-31,1-3-1,-1 4-13,0-3-32,0 1-61,0 0-15,0-1-102</inkml:trace>
          <inkml:trace contextRef="#ctx0" brushRef="#br0" timeOffset="12788.8408">4101 227 223,'0'-4'0,"0"-2"55,0 3-17,2-1 14,0 2-11,3-3 2,-2 1 9,6-2-2,1 2-3,4-2 4,4-1-3,2 2-16,3-3-8,3 2-4,-2-2-4,0 5-4,4 0 0,-5-3-5,2 2-1,3 0-2,0 0 1,1-2-4,1 1 1,-4-3 0,1 1-2,-1-3 0,0 2 0,-2 0 1,-4 3-1,-5-2-23,-1 3-3,-4 3-8,-4-1-31,-3 2-22,-3 0-6,0 9-4,-5 1-23,-9 6 2</inkml:trace>
          <inkml:trace contextRef="#ctx0" brushRef="#br0" timeOffset="13089.7872">4202 412 272,'1'0'0,"3"0"37,5 0-20,-1 0 19,3 0-6,6-2 7,-5-2 2,7-4 4,2 1 2,3 1-6,-3-3-6,1-1 0,3 1-1,2 2-11,-4-2-10,1-2-5,-3 6-4,-2 0-1,-2-3 1,0 2-3,-1 4 2,-2-2-2,-4 2-4,-6 2-24,-4 0-32,0 0 2,0 0-2,-9 0-18,4 0-15,-11 0-29,2 0-44</inkml:trace>
          <inkml:trace contextRef="#ctx0" brushRef="#br0" timeOffset="13452.7233">4335-44 271,'-5'-6'0,"3"0"107,-3 2-78,5 2 25,0-3-18,0 3-6,0 2-1,0-1 14,0 1-14,0 0-11,5 0-6,0 0 3,4 0 11,0 8 5,-1 2-2,4 5-1,2 0-2,-7 7 0,2 6-1,1 0 1,2 5-3,-1 5 1,1 2-7,3 1 0,-1 0-5,0 3 1,-2-7-5,0 3-2,0 2-3,4-9-2,-2 1-1,0-5 0,3-3 7,-7 2-7,2-7 0,-3-2 1,0 0-1,-4-6-12,0 3-27,-3-7-20,-2 8-48,0-8-115,-12-2-115</inkml:trace>
          <inkml:trace contextRef="#ctx0" brushRef="#br0" timeOffset="14941.7744">4352 449 72,'-5'0'0,"0"0"50,1 0-28,3 0 4,-3 0-6,1 0 6,3-3 20,-2 2-4,2 1-5,0-2-17,0 2 8,0 0 6,0-1-18,0 1 1,0 0 1,0 0 1,0 0 6,0-2 1,0 2 1,0-2 0,0 2-1,0 0-3,0 0-2,2 0-6,0-3 1,1 1-1,2 0 2,2-2-1,-3 2 1,1-2-5,0-1-3,4 4 2,-2 0 2,1-1 1,3-2-1,1 0-7,3-3 4,1 1-4,-1 0-1,4-1-3,-1-1 2,1-1-1,-4 3-3,1-3 0,1-1 0,-1 2 7,-1 4-2,3-1 1,-6-3-1,2 1-1,-2-1-1,-4 5 1,3-1-4,-4 2 0,-4-1 1,1 1-1,-4-1 5,1 3-5,5 0 0,-3 0 11,-1 0-8,1-1 1,-3 1-3,4 0 0,-4 0-1,0 0 0,0 0 0,0 0 0,1 0-1,-1 0 1,0 0-15,0 0-14,0 0-1,0 1-10,4 7-11,1-2-25,4-3 1,1 4-6,-5-7 2,4 1-22,0-1 2,-1 0 33,-1 0-7,-3 0-11</inkml:trace>
          <inkml:trace contextRef="#ctx0" brushRef="#br0" timeOffset="16176.7143">5001 555 234,'0'0'0,"0"2"38,0-2-25,0 0 2,0 0 7,0 0 21,0 0 9,0 0-1,0 0-2,0 0-7,4 0-5,-4 0 1,0-2 15,1-2-7,-1-2-17,4-3-6,-1 2-3,1-6-2,1 0-3,2-3 4,-5 1 3,1-3-4,2 2-3,2-6-1,-2 3-2,2 0-4,0-4 2,-3-2-5,4 1-2,1-4-6,-5-4 3,4-4 0,-1 1 0,-2-7 2,4 7-3,-4-3 1,-3 6 0,1 4-1,1 6 1,-2 9 0,-1 0 4,-1 5 2,5 6-4,-3-2 1,-2-1-1,0 2 1,0 0 2,0 1-1,0 2 0,0 0-2,0 0-2,2 0 0,-2-2 2,0 2-2,0 0 0,0-2-2,2 2 2,-2 0 0,0 0 0,1 0-5,-1 0-1,4 2 1,-2 5 2,4 1 2,-2-2 1,3 4 0,-2 4 4,0-4-2,0 4-1,1-2 2,-3 0-1,2 0-1,-3-6 1,1 2-1,3-2 1,2 0-2,-4 0 0,-2-5 0,3 3 2,-2-1-2,2-1 0,1 1 0,0 0 0,3-3-1,-2 0-8,3 0 3,-3 0 2,5-6-1,-5 1-5,5-3 1,-5-1-5,4-1 1,-1 0 0,1-2 2,-1 1 4,-1 3 1,-2-3 3,-2 1 0,2 2 1,0-2 0,-2 2 0,0 2 0,-3 4 3,-2 2-1,0 0 0,0 0 0,0 0 3,0 0 1,0 0 2,0 0 3,0 0-1,0 0-1,0 0-3,0 4-4,0 2 0,1 3 10,-1 0-2,0 3-3,2 0-3,0-4-1,1 2 1,1 4-3,1-6 2,-5 4 0,2 2-1,-1-6 0,1 5-7,-2-1-15,4 1-11,-1 2-17,-1 0-21,1 0-39,-1 8-23,-2-6-28,0 6-43</inkml:trace>
          <inkml:trace contextRef="#ctx0" brushRef="#br0" timeOffset="16615.4708">5448 416 337,'0'0'0,"3"5"73,1-3-56,-3 2 21,1 4-5,3-3-1,-3 0 6,0 3-5,0 0 1,-2 0 4,0-2-4,1 2-5,3 0-10,-3 1-2,1-1-4,0-3 5,3-1-8,-3 3-1,0-6-5,4 1-3,-4 0 0,5-2 0,-5 0 4,0 0 3,5 0 2,-1 0 3,1-5-5,7-3-2,-5-2-4,5-4 0,-4 3-4,-1 1 4,-1-7-2,-1 6-1,-3 1-1,3-7 0,0 11 0,-6-6-1,1 3 2,0 2-6,-2-5 5,0 4 0,0 1 2,0 1 0,-4-1-4,-3 3 1,1 0 0,-7 4 6,1 0-2,-7 0 1,0 4 0,-8 4-1,1 0 0,1-3 11,3 2 5,3-1-7,3 2-8,2-3 3,4-3-7,3 2 0,4 2-2,1-1-10,2 3-10,0-3-7,0 5-14,3 1-18,6-4-40,3 3-2,4-6-22,3-2-54</inkml:trace>
          <inkml:trace contextRef="#ctx0" brushRef="#br0" timeOffset="8554.4288">2165 42 527,'0'0'0,"0"0"43,3 6-44,1 6-10,-4 1 13,1 9 25,-1 0 0,0 4-3,0 0-6,0 0 9,0 0 1,0-1-1,0 2 0,0 0-5,0-1-11,0 2 2,2-4-3,2 0-4,-3 1-2,3-3-4,-4 1 0,2-4 0,-1-1 0,3 0 7,-1-1-8,-1-2 1,-2-4 0,2 6-3,-1-6 5,-1 1-1,4-1-2,-4-6-25,0 3-3,-4 4-8,-1-6-22,-3 4-17,2-2-17,-6 0-44,2-5-51</inkml:trace>
          <inkml:trace contextRef="#ctx0" brushRef="#br0" timeOffset="9169.2025">2127 484 463,'1'-3'0,"1"0"103,2 0-83,1 3 6,-2-2-1,2 2 3,2 0 10,-1 0-1,1 0-9,5 0-1,0 0-9,0-1-1,2 0 1,0-1 4,-2 0-5,5 0-1,-5-2-3,-3 4-6,5-4-3,-4 1 0,0 2-1,-3 1-1,0 0-3,0-2 1,-2 0 0,-1-1 3,1 0-1,-3 0-4,-1-2-7,6-3-1,-1 0-7,-1 1-10,0-3-5,2 1-5,-2 0-8,-2-7-7,4 3-2,0 0 15,-1-4 19,0 3 6,1-3-5,-3 5-2,-1 0-1,2 1 8,1 0 10,-3 1 4,-3 1 0,2-1 4,-2 6 9,0 0 16,0 4 4,0 0 4,0-1 2,0 1 2,-2 0-7,0-2-5,1 2-2,-5 0-4,6 0-4,0 0 0,0 0-1,0 0-4,0 0-7,0 0-1,0-2-4,0 2 1,0 0-2,0 0 1,0 0-1,0 0 0,4 0-2,-2 4 2,-1 9 5,3 2-1,-1 0-1,-1 6 3,2 1 0,-4 8-1,0-1 0,0 1 1,0 0-2,0 0-3,0 3 1,-4-3-2,4-4 2,0 2-2,0-3 0,0-2-1,-3-1 0,3-2 1,0-2-1,0-4 0,0-6 0,3 2-10,1-4-6,1-3-4,-4 0-10,3-2-12,-2-1-6,-2 2-12,0-2-34,1 2-3,1-2-11,5 0 3,0-2-6,0-1-13</inkml:trace>
          <inkml:trace contextRef="#ctx0" brushRef="#br0" timeOffset="9510.424">2677 624 76,'7'-3'0,"0"-4"71,-4 1-17,1 0-3,1 0-5,-3-1 4,1-2-5,-1 1 3,0 2 6,-1 2 0,-1-3 1,0 3 6,0 0 1,0 2-9,2 2-14,-2 0-22,0 0-11,0 0-4,0 0-2,0 2 0,0 6-6,0 1 8,0 3 8,5 4 2,-3-2-5,-2 1 4,0 2-3,3-3-1,-1 6-1,2-5-2,-1 3-3,-1-1-1,3 1 0,0-5 3,-1 2-3,-1-2 1,-1 4 0,1-10-1,-1 5 0,-2 0 0,0-7 0,0 0 0,2-1-7,0 0-13,-2-2-10,0 0-15,0-2-20,0 0-53,0 0-1,-2 0-100</inkml:trace>
          <inkml:trace contextRef="#ctx0" brushRef="#br0" timeOffset="10297.1881">3063 231 751,'0'0'0,"5"0"0,-5 4-70,0-1-9,0 5 14,0-1 18,0 5-7,0-4-64,0 1-16,-2 2-50</inkml:trace>
          <inkml:trace contextRef="#ctx0" brushRef="#br0" timeOffset="10444.4313">3117 511 496,'0'0'0,"1"0"43,3 0-44,-2 0-5,-1 2-48,-1 2-51,0-2-52</inkml:trace>
        </inkml:traceGroup>
        <inkml:traceGroup>
          <inkml:annotationXML>
            <emma:emma xmlns:emma="http://www.w3.org/2003/04/emma" version="1.0">
              <emma:interpretation id="{62193AB6-12F3-4E54-A311-49BD6EB86804}" emma:medium="tactile" emma:mode="ink">
                <msink:context xmlns:msink="http://schemas.microsoft.com/ink/2010/main" type="inkWord" rotatedBoundingBox="11829,4770 13494,4737 13507,5371 11842,5404"/>
              </emma:interpretation>
              <emma:one-of disjunction-type="recognition" id="oneOf3">
                <emma:interpretation id="interp15" emma:lang="tr-TR" emma:confidence="0">
                  <emma:literal>=6.6</emma:literal>
                </emma:interpretation>
                <emma:interpretation id="interp16" emma:lang="tr-TR" emma:confidence="0">
                  <emma:literal>=6,6</emma:literal>
                </emma:interpretation>
                <emma:interpretation id="interp17" emma:lang="tr-TR" emma:confidence="0">
                  <emma:literal>--6,6</emma:literal>
                </emma:interpretation>
                <emma:interpretation id="interp18" emma:lang="tr-TR" emma:confidence="0">
                  <emma:literal>066</emma:literal>
                </emma:interpretation>
                <emma:interpretation id="interp19" emma:lang="tr-TR" emma:confidence="0">
                  <emma:literal>666</emma:literal>
                </emma:interpretation>
              </emma:one-of>
            </emma:emma>
          </inkml:annotationXML>
          <inkml:trace contextRef="#ctx0" brushRef="#br0" timeOffset="17163.7715">6038 89 446,'0'0'0,"0"0"72,0 0-45,0 0-2,0 0-6,0 0 2,3 0 0,3 0 5,2 0 10,3 0 5,4 0-2,1 0-6,3 0-9,5 0-4,4 0-8,-2-2-5,3 1 0,-3-1-7,2-2 0,-2 0 3,-2 1-2,-2 2-1,-3-1 0,-1 0 0,-1 2-7,-3-5-3,1 3-14,3 1-20,-10-3-24,5 4-49,-7-2-18,-2 0-36,-1-2-26</inkml:trace>
          <inkml:trace contextRef="#ctx0" brushRef="#br0" timeOffset="17495.3082">6081 359 338,'12'0'0,"6"0"76,1 0-27,5 0 10,-2 0-13,4 0-10,-1 0 3,0 0 1,3 0-1,-5-2-9,3-1-9,-2-2-11,-2 0-8,1-1 1,1 2-4,-1-2-11,3 4-39,-7 1-64,0-4-37,-9-1-127</inkml:trace>
          <inkml:trace contextRef="#ctx0" brushRef="#br0" timeOffset="19122.1486">6953-240 24,'6'-2'40,"-6"-2"5,1 2 4,1 0-3,-2 0 14,0 2 13,0 0-4,0 0-6,0 0-7,0 0-3,0 0 0,-2 0 0,-3 0-11,0 0-4,3 0-8,0 0-5,2 0-1,-1 2-4,1-2-1,0 0-3,-4 0-3,4 0 0,0 0-5,0 0-2,0 2-1,0 0-1,-5 2-3,0 5-1,0 6 0,-6 6 0,3 5 10,-6 2-4,5 2 4,-5 3-3,4-1 4,0 2-4,-6 2-1,9-4-1,-3 0 0,4-1 0,-2-4-7,4-4 4,1-1 1,3-3-4,0-2 2,2-2-2,6-2 2,-3 0 0,-1-3-2,3 0 2,2-2-2,-6 1 2,4-1-1,2-3 0,-3-1 1,5 0-1,-4-3-2,3 0 1,-5-1-1,4 0 1,0 0-1,-4 0 2,5-1 0,-6-4-2,1-1 2,0 0-7,4-2 3,-2 1 3,0-2 0,-1-1-4,1-1-2,0-4 2,-1 0-2,0-4-3,1 6 3,-1-7-1,-1 8-3,2 0 3,-6 1 3,-1 1 1,0 1 6,0 1-4,0 3 2,0-1 0,-5-1 1,2 1-1,-4 2 0,-2 2-1,1 2 1,-3 0 4,-1 0-4,-4 0 0,1 0 0,-1 6-3,2 2 4,1-3 2,-1 3-3,5-1 0,-3-1 4,-2 1-4,6-2 0,2-2 1,1 2-1,2-3-6,1 2 0,2 4-6,-2-2-15,2 3 2,0 0-13,2 3-8,5-3-11,2-2-27,1 1-8,2-2-28,4-4-47,-6-2-42</inkml:trace>
          <inkml:trace contextRef="#ctx0" brushRef="#br0" timeOffset="19380.9846">7248 153 554,'0'0'0,"0"0"86,0 4-74,0-2 8,0 6 6,0-1 0,0-3-5,0 3-10,1-1-4,1 0-2,-2 2 2,0-3-2,2 0-2,-2 1-2,3-2-1,-1 2 0,-2-1-52,0-1-25,0 0-9,0-2-18,0 0-44,0-2-31</inkml:trace>
          <inkml:trace contextRef="#ctx0" brushRef="#br0" timeOffset="19924.2794">7511-299 312,'0'-1'0,"0"1"60,1 0-60,-1 0 0,0 0-9,0 2 17,0 6 51,0 2-18,0 0-8,-1 2 0,-3 4 9,-1 1-5,-2 3 0,2 1 0,-6 1-2,5 5-7,-5-3-3,3 5-5,-6-3 4,2 2-5,3 0-4,-5 3-1,9-2 1,0-2-6,5 0-5,0-5-3,0-5 1,0 1 1,0-8-5,5-2 2,4 2 0,1-4 11,2-1-6,0 0-4,4 1 2,-1-4-1,3 0-2,-3-2 0,-1 0 0,0 0 1,1 0 0,1-4-1,-2-2 1,3-1 1,-3-2 0,3-5-1,1 3-2,-6-4 2,-2 3 0,-1-2-1,-2 2-3,0-3 5,-2 2-1,-2 4-1,1-5 0,-4 7 0,0 0 1,-7-1-1,-5 3 0,0 0 0,-1 2-3,-2 3-3,-2 0 4,-2 0 4,0 5 8,-2 3-7,-2 4-4,4-4 2,2 2-2,1 1 0,2-1-35,6 1-22,-3 2-22,5 0-80,-1 0-66</inkml:trace>
        </inkml:traceGroup>
      </inkml:traceGroup>
    </inkml:traceGroup>
    <inkml:traceGroup>
      <inkml:annotationXML>
        <emma:emma xmlns:emma="http://www.w3.org/2003/04/emma" version="1.0">
          <emma:interpretation id="{43A38F91-0AF5-4420-8BFE-03328AA57279}" emma:medium="tactile" emma:mode="ink">
            <msink:context xmlns:msink="http://schemas.microsoft.com/ink/2010/main" type="paragraph" rotatedBoundingBox="4078,7881 8644,7910 8637,8941 4072,8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3D5F14-68B8-4EA8-A58C-483619C855CE}" emma:medium="tactile" emma:mode="ink">
              <msink:context xmlns:msink="http://schemas.microsoft.com/ink/2010/main" type="line" rotatedBoundingBox="4078,7881 8644,7910 8637,8941 4072,8912"/>
            </emma:interpretation>
          </emma:emma>
        </inkml:annotationXML>
        <inkml:traceGroup>
          <inkml:annotationXML>
            <emma:emma xmlns:emma="http://www.w3.org/2003/04/emma" version="1.0">
              <emma:interpretation id="{51819EB7-3720-47EC-8BA8-057B3803DB5A}" emma:medium="tactile" emma:mode="ink">
                <msink:context xmlns:msink="http://schemas.microsoft.com/ink/2010/main" type="inkWord" rotatedBoundingBox="4078,7881 4759,7885 4754,8567 4074,8562"/>
              </emma:interpretation>
              <emma:one-of disjunction-type="recognition" id="oneOf4">
                <emma:interpretation id="interp20" emma:lang="tr-TR" emma:confidence="0">
                  <emma:literal>=)</emma:literal>
                </emma:interpretation>
                <emma:interpretation id="interp21" emma:lang="tr-TR" emma:confidence="0">
                  <emma:literal>i)</emma:literal>
                </emma:interpretation>
                <emma:interpretation id="interp22" emma:lang="tr-TR" emma:confidence="0">
                  <emma:literal>i?</emma:literal>
                </emma:interpretation>
                <emma:interpretation id="interp23" emma:lang="tr-TR" emma:confidence="0">
                  <emma:literal>G)</emma:literal>
                </emma:interpretation>
                <emma:interpretation id="interp24" emma:lang="tr-TR" emma:confidence="0">
                  <emma:literal>u)</emma:literal>
                </emma:interpretation>
              </emma:one-of>
            </emma:emma>
          </inkml:annotationXML>
          <inkml:trace contextRef="#ctx0" brushRef="#br0" timeOffset="36506.2485">-1719 3311 217,'0'0'0,"0"0"84,2 0-80,7 0 3,-2 0 17,1-2 1,1 2 3,0-2-2,3 0 1,3-2-2,-3 0 3,4 1-3,0-4-1,1 1 0,0 2-7,-6 2-3,2-2-2,1 4-7,-3-2-2,-1 0-2,-3 2 0,0 0-1,-4 0 0,1-1-45,1 1 8,0 0-1,-1 0-10,-4 0-23,0 0-46,0 0 0,0 0-18</inkml:trace>
          <inkml:trace contextRef="#ctx0" brushRef="#br0" timeOffset="36205.4158">-1720 3106 96,'0'0'0,"0"0"42,-2 0-31,2 0-2,0 0-4,0-2 2,0 0-1,0 2 1,0-2 1,0 2 5,0 0-2,0 0 2,0 0 12,0 0 23,0 0-4,0 0-12,0 0-2,0 0-4,0 0-1,0 0 0,0 0-4,0 0-5,0 0-6,0 0-5,0 0-1,0-2 1,0 2-3,0 0-2,3 0 0,4 0-2,2 0 3,5 0 9,-2 0-9,3-6 1,4 2 1,-1-3 7,1 3-5,0 1 15,0-1-1,0 2-9,-2 2-2,2 0 0,-5 0-4,-4 0-2,3 0 0,-7 0 0,3 4-4,-5-2-21,-3 1-10,3 3-8,-4 5-22,0-1-33,-2 1-38,-7 4 1</inkml:trace>
          <inkml:trace contextRef="#ctx0" brushRef="#br0" timeOffset="36913.2129">-1475 2881 284,'0'-9'0,"0"3"36,0 2-40,0 0 8,0 1 15,0-4-11,0 5 0,2 1 16,0-2 11,-1 3 1,1 0-1,0 0-9,1 0-6,-1 0-1,3 3 1,4 2-7,1 2-1,4-2-3,-5-1 3,5 5-3,0-1-1,1 0 1,-1 3 10,3 0-3,-1-1 0,3 3 1,0 1 0,0 1-1,0 0-2,0 2-3,2-1-3,0 1 0,-1 0 1,3 0 1,3-1-5,-7 0 0,-2-2-2,-3-2 3,-5 2-2,-1-2-1,-1-5-1,-5 6-1,-2-1-2,0-2-3,-4 8-4,-11-2 16,-6 8 2,-8 1-5,-1 5 3,-8 2-16,-2 1-29,2 1-22,4 0-34,-1-1-17,2-3-55,6-5-67</inkml:trace>
        </inkml:traceGroup>
        <inkml:traceGroup>
          <inkml:annotationXML>
            <emma:emma xmlns:emma="http://www.w3.org/2003/04/emma" version="1.0">
              <emma:interpretation id="{AD05CC4C-C1EE-4AE4-B219-48A7901805C1}" emma:medium="tactile" emma:mode="ink">
                <msink:context xmlns:msink="http://schemas.microsoft.com/ink/2010/main" type="inkWord" rotatedBoundingBox="5654,7640 6503,8620 5917,9128 5068,8148"/>
              </emma:interpretation>
              <emma:one-of disjunction-type="recognition" id="oneOf5">
                <emma:interpretation id="interp25" emma:lang="tr-TR" emma:confidence="0">
                  <emma:literal>a!</emma:literal>
                </emma:interpretation>
                <emma:interpretation id="interp26" emma:lang="tr-TR" emma:confidence="0">
                  <emma:literal>a.</emma:literal>
                </emma:interpretation>
                <emma:interpretation id="interp27" emma:lang="tr-TR" emma:confidence="0">
                  <emma:literal>N.</emma:literal>
                </emma:interpretation>
                <emma:interpretation id="interp28" emma:lang="tr-TR" emma:confidence="0">
                  <emma:literal>a!!</emma:literal>
                </emma:interpretation>
                <emma:interpretation id="interp29" emma:lang="tr-TR" emma:confidence="0">
                  <emma:literal>Alz</emma:literal>
                </emma:interpretation>
              </emma:one-of>
            </emma:emma>
          </inkml:annotationXML>
          <inkml:trace contextRef="#ctx0" brushRef="#br0" timeOffset="43355.9785">-168 2862 266,'0'0'0,"0"0"51,0 0-33,0 0-12,0 2-12,0-2 0,0 0 12,-2 2 25,-1 0 44,1 0-27,-3 0-14,3 1-8,-1-2-5,-1 3 1,2 3-2,-1 0-3,-4 3 2,2 1 7,1 1 0,-6 2-2,3 4-3,-5 2-4,0 0 0,0-1-4,-4 5 1,1-2-5,1-1 2,-4 0-3,-1 1-2,2-2-1,-2 0-4,-2 0 0,2 0 1,0-2 1,0-3-4,0 0 2,4-5 3,-3-3-3,4-1 0,4-4-1,-2 0 0,5-2 3,-3 0-1,3 0-2,-4-4 0,6-2 0,-4-4-2,1-2 2,3-1-15,-4-6 13,2 2 3,2 0-2,-6 0-1,10 3 4,-4 4-4,-1 0-2,5-2 0,1 2-4,0-2 2,0 2 5,0 1 2,3 0 1,2-1-1,0-1-2,-1 0-1,5 0-3,-3-1 5,5 4 0,-4-1-2,1 0 2,1 3 0,-5 4-1,2-1 0,0 3-2,-5 0-2,5 0 0,-3 5-1,7 5 2,-1 2 5,5 2 4,2 5 2,-4-3-1,1 4-2,3 0 0,3-1 3,-2 2-3,1-5-1,2 4-2,-2-4 2,-1 0 0,0-1-2,-6-3 2,6 2-2,-1-2-1,-4-5 0,-2 0 3,4-1-2,0 0-2,-6 0 1,3-1 0,-2-2 1,-6-3-1,6 4 0,-6-2-22,-1 0 2,-2-2-28,0 2-35,0-2-11,-2 0-14,-3 2-76</inkml:trace>
          <inkml:trace contextRef="#ctx0" brushRef="#br0" timeOffset="43879.5529">79 2860 352,'0'-2'0,"0"1"97,0 1-62,0 0-8,0 0 0,0 0 0,0 0-2,0 0 4,0 0-2,-1 5-3,-3 3 16,-4 7-5,2 0-2,-1 4 0,-1 3-16,3 4-7,-1 0 1,-1 4-2,2 0-1,2 2 0,-2 1 0,-6-1-3,4-1 4,-5 1-3,4-4 4,-6 2-5,2 0 0,3-1 3,-1-2 0,1-3-6,-1-1 0,3 1-1,-4 1 1,3-3 0,-3-1-4,6-2 3,-5 1-2,4-1 2,3 0 1,-2-1-3,-4-5-9,4 6-2,-2-6-3,0-2-2,4 2-8,1-4-7,-2-1-11,1-1-24,-1-1-44,3-2-13,1-4-42,0 0-13</inkml:trace>
          <inkml:trace contextRef="#ctx0" brushRef="#br0" timeOffset="44395.7863">-52 3591 347,'5'-6'0,"5"0"46,3 0-45,-1-2 2,3-1-1,4 2-3,-3-1 2,1 1 6,0 1 13,-3 2 9,2 0 9,-1 4 2,-1 0-7,2 0-7,-6 2-7,4 4-5,0 5 2,-7-3-1,0 3 16,0 4-15,-2-3 3,-3 2-6,-2-1 4,0 3-2,0-2 2,-2 4-2,-5-3 1,-3 2-6,3-2 1,-4 0-2,4-1-2,-1-2 2,3 0-1,-2 0 0,-2-2-3,6 2-1,-3-4 2,-1 0-1,4 2-3,-1-2 0,4-2 0,0-3 1,0-1-3,0 1 0,0-3 4,0 1-4,0 1-8,0 0 10,0 1 1,4 1-1,5 0-2,-2 1 0,5-1 0,-2 1 5,6 0-4,1-2 1,0 0-3,0-2 1,1-1 0,3 0 1,-2 0-1,1-1 0,1-2 0,-2-4-32,0-1-8,-1 1-55,-3-4-68,-5-2-94</inkml:trace>
        </inkml:traceGroup>
        <inkml:traceGroup>
          <inkml:annotationXML>
            <emma:emma xmlns:emma="http://www.w3.org/2003/04/emma" version="1.0">
              <emma:interpretation id="{84DF2B5B-E7CE-40D6-8FE5-B7D1E74A5B43}" emma:medium="tactile" emma:mode="ink">
                <msink:context xmlns:msink="http://schemas.microsoft.com/ink/2010/main" type="inkWord" rotatedBoundingBox="6246,8038 8640,7907 8681,8646 6287,8777"/>
              </emma:interpretation>
              <emma:one-of disjunction-type="recognition" id="oneOf6">
                <emma:interpretation id="interp30" emma:lang="tr-TR" emma:confidence="0">
                  <emma:literal>50,005</emma:literal>
                </emma:interpretation>
                <emma:interpretation id="interp31" emma:lang="tr-TR" emma:confidence="0">
                  <emma:literal>570,005</emma:literal>
                </emma:interpretation>
                <emma:interpretation id="interp32" emma:lang="tr-TR" emma:confidence="0">
                  <emma:literal>--0,005</emma:literal>
                </emma:interpretation>
                <emma:interpretation id="interp33" emma:lang="tr-TR" emma:confidence="0">
                  <emma:literal>[70,005</emma:literal>
                </emma:interpretation>
                <emma:interpretation id="interp34" emma:lang="tr-TR" emma:confidence="0">
                  <emma:literal>[70,05</emma:literal>
                </emma:interpretation>
              </emma:one-of>
            </emma:emma>
          </inkml:annotationXML>
          <inkml:trace contextRef="#ctx0" brushRef="#br0" timeOffset="45022.9084">453 3089 437,'0'-4'0,"0"0"81,5 0-75,1 3 1,7-1-3,3 0 3,-2 2 9,7 0-4,-2 0 4,-2 0 5,4 0 0,-4 0 4,2 0-5,2 0-4,-2 0-7,3 0-2,-4 0-3,-1 0-2,0 0-2,-3 0 0,0 2 0,-2 0-4,-7-1-35,-3 3-14,0 0-15,-2 1-34,-2 7-90,-8-6-7</inkml:trace>
          <inkml:trace contextRef="#ctx0" brushRef="#br0" timeOffset="45229.3586">516 3360 398,'1'0'0,"10"4"60,-4-2-59,6 3 27,-4-1-3,5-2-13,-2 0 3,-2 0 0,8-2 9,-3 2 5,3-2-3,-3 0 2,-3 0-2,4 0-10,-1 0-7,-1 0-6,-3 0-2,2 0-1,1 0 0,-3 0-53,1 0-17,0 0-25,-2 0-83,2 0-10</inkml:trace>
          <inkml:trace contextRef="#ctx0" brushRef="#br0" timeOffset="46579.5198">1097 3085 120,'-2'-5'0,"1"1"79,-1 0-39,-3-2 10,5 2-12,-4-2-3,2 3 3,2 0 5,-1 0 5,1 1 4,0 2-9,0 0-1,0 0-5,0 0-11,-2 0-11,2 0-12,-4 8-3,3 5 0,1 4 29,-5 4-9,3 3-2,2 0 1,-4 5-4,4-2-1,0-1-2,0 0-4,0 1 2,4-3-3,3-1-3,-2-4 1,0-2-1,6-2-1,-5-2 2,1-4-2,5 2-2,-5-5 1,4-2-3,-4 0 2,1-4 1,-2 2-2,-1-2 0,3 0 0,1 0 7,1-5 0,-1-1-5,3-6 2,-3-3 0,6 0-1,3-6-2,-3-2 1,1-1-1,-7-2 0,3-1 0,-5-2 1,-2 2-2,0-3 0,-5 0 0,0 0-1,0 1-8,-5 0 4,-4 5 5,-3 4 0,3 3 0,-4 5-3,2 1 2,1 4-3,-8 3 0,10 0 3,-6 4 2,0 0-2,4 0-2,-2 6 1,-2 3 0,3 2 0,1 3 0,1 1-4,-3 3-2,5-1 0,-1 2 2,4-4-5,1 0-10,1-1-14,2 0-10,0 0-9,0 0-13,2 0-12,5 3-16,1-4-22,1 2-20,5-2-60</inkml:trace>
          <inkml:trace contextRef="#ctx0" brushRef="#br0" timeOffset="46886.8059">1452 3461 409,'1'3'0,"3"5"61,1 1-21,-1 2 4,4 2-19,-6 0-6,1 3 8,-1-3-1,0 0 0,-2 0 7,0 1-8,2-6-7,-1 1 0,3 2-5,-2-3-4,-1 0-4,1-3-3,0 1-1,-1 2 2,1-2-3,0 0 0,-2-4-10,0 1-7,2 1-12,-2-1-19,0-2-9,0-1-14,0 0-18,0 0-21,0-4-23,0-5-84</inkml:trace>
          <inkml:trace contextRef="#ctx0" brushRef="#br0" timeOffset="47405.3761">1625 3245 577,'0'0'0,"0"0"58,0 0-62,0 0-3,0 3 3,2 5 1,-1 0 6,3 1 28,-1-1-14,2 5 7,2-6 5,-1 5-3,0 0-7,-2-2-1,1 4 1,-1-3-1,2-1-8,3 1-8,-5-1 4,3 1-1,-4 0 1,0-4 0,1-1-4,-1-3-2,4 2 0,-3-2 3,-1-3-1,1 0-2,-3 0 0,6 0 0,-3 0 6,3-5 1,0-1-1,1-4 4,3 0-4,-3-2-5,-2-5 2,2 0-1,-3 0-4,-1 1 4,-2-2-1,-1 3-1,3-4 0,-1 1 0,-3-1-9,2 2 6,-2 0 0,0 1-6,0 0 3,0 2 1,0 0 3,-9 2 0,4 0-1,-2 6-1,-3 0-1,3 0 2,-5 4 2,0 2 2,-4-2 0,2 2-1,0 0 0,4 0 4,-4 0 0,0 0-3,2 4 1,0 2-3,3 1 1,1 0 0,1 3-2,0 0 2,3-2-6,3 2-3,1 0-16,0 1-8,0-4-10,5 3-1,5 0-7,2 0 2,1-5-10,2 0-27,4 1-35,0-1-7,0-1-43</inkml:trace>
          <inkml:trace contextRef="#ctx0" brushRef="#br0" timeOffset="47906.7846">2035 3188 469,'0'2'0,"0"4"59,0 2-41,-3 6 9,-1-2 10,-1 3 5,-4 6 1,6-4-17,-1 1 0,1 2-1,3-4-4,0 4 1,0-6-4,0 1-7,0-2 2,3 3-6,1-5 1,-3-1-4,6-2 0,-1 1-4,1-6 0,-1 3 3,1-2-2,-1 0-1,2-4 0,-1 0 1,0 0-1,3 0 0,-3 0 5,5-6-1,-5-2-4,4-4 0,-4 2 3,1-4-2,3-2 0,-3-2-1,3-4-9,1-1 0,-3-1-7,1-2-5,-3 2-7,-2-2 6,0 3 1,-1-2 1,-3 8 3,-1-1 12,0 6 5,0 0 0,-1 4 2,-8 2 0,2 1 4,-7 0 5,4 3-5,-6-2 0,1 2-2,-3 2 6,1 0-4,2 0 2,-4 0-3,3 0 1,2 0-5,-1 0 4,-1 4-5,9 0 0,-5-2 0,7 4 0,0-2-5,1 4-8,2 0-17,2 0-6,0 0-16,0 0-9,4 2-1,3-1-21,5-2-23,-4 1-44,8-2-7</inkml:trace>
          <inkml:trace contextRef="#ctx0" brushRef="#br0" timeOffset="48380.6035">2462 3081 273,'0'0'0,"0"0"105,0 0-58,0 0-8,0 7 11,-3 1-1,-4 0-6,4 3-6,-3 0 0,3 1-10,-1-2-3,4 0-6,0-2-3,0 0-6,0 1-1,0-4-2,2 3-2,2-2-2,-1 2 0,1-3 1,6-1-2,-3 3 1,3-3 3,-1 5-2,3-3-1,-5-2 2,5 3 1,-3-4-3,3 1 0,-5 0 2,5 0-1,-3 2 3,3 3 0,0-1-1,0-3 1,-3 1-4,-1-2 1,-1 0-2,-2 2 2,1 0-2,-3 1 1,-1-2 0,3 1 2,-3 0-1,-2-2 0,1 4 1,-1 2-1,0 4-3,-1-1 0,-8 4 7,2-3-5,-5 3 1,2 3-3,-8-2 0,3 5-29,-4-4 7,0 4-13,0-3-26,0 0-28,-2-6-8,0 0-29,0-5-72,2-4-38</inkml:trace>
          <inkml:trace contextRef="#ctx0" brushRef="#br0" timeOffset="48631.3078">2580 2929 339,'21'-6'0,"0"2"86,1 2-13,-1 2-23,-7 0-19,3 0-8,-3 0-4,-2 0-3,2 0 1,0 4-3,0-4-11,-2 2-2,-2-2-2,0 4-53,-1-4-74,-5 0-115</inkml:trace>
          <inkml:trace contextRef="#ctx0" brushRef="#br0" timeOffset="50019.8118">2511 3032 83,'0'0'44,"0"0"-4,-4 0-6,3-2-8,1 2-5,-4-4-4,4 4 2,-1-1 15,-1 1-2,2 0 8,-2-2 1,2 0-4,0-1-6,0 2-6,0 1-4,0 0-3,0 0 0,0 0-4,0 0 1,-2 0 1,2 0-1,0-2-5,0 2-5,0 0-2,0 0-2,0 0-1,0 0 0,0 0-6,2 0 1,2-2 7,1-2 6,5 0-10,0 1 4,3-2 19,-6-1-5,5 0 0,0 1-1,0 2 0,2-2-4,-2 4 1,0-2-1,4 2-4,-3-1 0,-2 0-2,6 2-1,2-4 1,-3 0-6,1 2 2,0-2 15,-3 0-7,2 0 0,-2-1-6,1 1-1,-3 1-1,-3 1-1,1 0 0,-5 2 0,-1 0 0,-4 0 0,0 0-7,0 0-6,0 0-27,0 4-9,0-1-17,0 3-21,0 1-42,-5-3-114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19:52.91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A5F0C37E-A7DF-4612-BDD7-8F0181083232}" emma:medium="tactile" emma:mode="ink">
          <msink:context xmlns:msink="http://schemas.microsoft.com/ink/2010/main" type="inkDrawing" rotatedBoundingBox="7697,3116 7901,5528 7597,5554 7392,3142" semanticType="callout" shapeName="Other"/>
        </emma:interpretation>
      </emma:emma>
    </inkml:annotationXML>
    <inkml:trace contextRef="#ctx0" brushRef="#br0">1 44 61,'0'0'0,"0"0"10,0 0-9,0-2 3,0 2 2,0 0 2,0-2 6,0 2-4,0-3-5,0 1-3,0 1-1,0-1-1,0 0 0,2 2 0,-2-2 0,2 2 2,-2 0-2,0-2 0,0 2 9,0 0 6,0 0-2,0 0-3,0 0 3,0 0 3,0 0 1,0 0-3,0 0-1,0 0-2,0 0 0,0 0 1,0 0 1,0 0 1,0 0-1,0 0-1,0-2-2,0 2-5,0 0-3,0-2 1,2 0-2,-1-2 1,5 0-4,-3 2 2,0-1 2,3 3 0,-3-2-1,2 0 1,-1 0 0,-1 2-2,-1 0 0,0 0 4,-1 0-3,5 0 0,-1 0 2,0 2 6,-2 5-6,6 1 6,-4 2 2,-1-1-8,-4 6 5,0-1-2,0-2 11,0 1-13,0 5 18,0-3-1,0 4-8,0-3 8,0 4-9,0-2-2,0-4-1,0 6 1,0-3 2,0-2-6,0 2-3,0-1 4,0 2-1,0-1 7,0 3-2,0-5-5,-4 3 3,4-1 1,-1-2-3,-1 2 1,2-2-5,0 4 0,0-4-3,0 0 0,0 1 2,3 0-2,-1 3 7,2-3-10,-3 2 2,6-5 2,-3 4 4,-1-4-10,-1 2 3,1-5 3,4 0 2,-3 2-3,1-6-1,-3 2 2,3 0 1,0 0-1,0 2-1,-1-2 0,4-1 0,-3-1 1,2-2-1,2 1 0,-2-3 0,0 2-2,-2-2 3,2-2-2,0 1 2,0-1 3,0 0-4,1 0 0,-2 0 5,-1-3-4,3 0-1,-4 0 0,-1-2-6,1 5 0,-1-1 3,-3 1-1,0 0 0,0 0-3,0 0-1,0 0-2,0 6 2,0 3 5,-7 5-4,2 6 11,-7 2-5,5 2 2,-3 2 0,1 0-1,0 1 9,1 1-6,1-2 4,0 2-5,-2 3 7,2-1-7,4 4 3,-1-3 3,3 1-8,-1 1 0,0 2 6,2-4-5,0 5 1,0-1-1,0 1-2,4 2 2,1 1 4,-2 3-3,4 0 0,-3-1 5,1 5-11,-3-1 6,6-2 9,-4-1-13,1 1-5,-2 0 8,4-3 6,-1-4-7,-3 0 0,4-2 5,0 1 4,-4-3 5,6 0 0,-2-2-10,-2-2 0,4 1 2,-4-3 4,-2-5-4,-3-2-1,0 1 0,0 4 0,-8-4-4,-8 3 0,-3-1-2,0-1-17,-9-3-38,1 3-24,-3 1-61,1-6-128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19:57.493"/>
    </inkml:context>
    <inkml:brush xml:id="br0">
      <inkml:brushProperty name="width" value="0.05292" units="cm"/>
      <inkml:brushProperty name="height" value="0.05292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376E511-245C-4C18-9D18-4E1F1911744D}" emma:medium="tactile" emma:mode="ink">
          <msink:context xmlns:msink="http://schemas.microsoft.com/ink/2010/main" type="writingRegion" rotatedBoundingBox="7943,2422 14246,2458 14235,4458 7932,4423"/>
        </emma:interpretation>
      </emma:emma>
    </inkml:annotationXML>
    <inkml:traceGroup>
      <inkml:annotationXML>
        <emma:emma xmlns:emma="http://www.w3.org/2003/04/emma" version="1.0">
          <emma:interpretation id="{B79EDB76-D226-4416-8557-994182CEBFD6}" emma:medium="tactile" emma:mode="ink">
            <msink:context xmlns:msink="http://schemas.microsoft.com/ink/2010/main" type="paragraph" rotatedBoundingBox="9492,2913 14203,2376 14290,3140 9579,36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33BE52-7F85-41A1-853B-C8D29E65A5A0}" emma:medium="tactile" emma:mode="ink">
              <msink:context xmlns:msink="http://schemas.microsoft.com/ink/2010/main" type="line" rotatedBoundingBox="9492,2913 14203,2376 14290,3140 9579,3676"/>
            </emma:interpretation>
          </emma:emma>
        </inkml:annotationXML>
        <inkml:traceGroup>
          <inkml:annotationXML>
            <emma:emma xmlns:emma="http://www.w3.org/2003/04/emma" version="1.0">
              <emma:interpretation id="{94F2AECE-23A9-4770-B1FF-2313E39A9A5B}" emma:medium="tactile" emma:mode="ink">
                <msink:context xmlns:msink="http://schemas.microsoft.com/ink/2010/main" type="inkWord" rotatedBoundingBox="9492,2913 12219,2602 12306,3366 9579,3676"/>
              </emma:interpretation>
              <emma:one-of disjunction-type="recognition" id="oneOf0">
                <emma:interpretation id="interp0" emma:lang="tr-TR" emma:confidence="0">
                  <emma:literal>$llo:bzlb!</emma:literal>
                </emma:interpretation>
                <emma:interpretation id="interp1" emma:lang="tr-TR" emma:confidence="0">
                  <emma:literal>$llo:bzbb!</emma:literal>
                </emma:interpretation>
                <emma:interpretation id="interp2" emma:lang="tr-TR" emma:confidence="0">
                  <emma:literal>l1o:M=Mo</emma:literal>
                </emma:interpretation>
                <emma:interpretation id="interp3" emma:lang="tr-TR" emma:confidence="0">
                  <emma:literal>$llo:bzmb!</emma:literal>
                </emma:interpretation>
                <emma:interpretation id="interp4" emma:lang="tr-TR" emma:confidence="0">
                  <emma:literal>I1o:M=Mo</emma:literal>
                </emma:interpretation>
              </emma:one-of>
            </emma:emma>
          </inkml:annotationXML>
          <inkml:trace contextRef="#ctx0" brushRef="#br0">-1-4 250,'0'0'0,"0"-2"111,0 2-83,0-2 8,0 2-12,0 0 2,0 0 5,0 0-1,0 0-8,0 0-6,0 0-6,0 8 1,0 2 13,0 3 15,0 2-4,3 6-6,1 1-3,-1 4-12,1 3-2,-1 3-3,1 0 2,-1-2-4,-1 0 1,3-3-2,-3 6-4,1-10 3,-1 1-2,0 0-4,-2-2 2,0-4-2,0 0 3,0-1 2,0-6-2,0 0-2,0-3 0,0-3-32,0-1 5,0 2-12,-2-2-6,2-2-4,-2-2-16,1 0 4,-3 0-4,-1-2-33,0-8-36,3 1 0</inkml:trace>
          <inkml:trace contextRef="#ctx0" brushRef="#br0" timeOffset="216.261">11 360 4,'0'-7'0,"0"1"146,0 0-81,0 6 5,0-2-3,0 2-22,5-1-17,0 1-8,2 0 3,0-2 0,2 2-2,0-3-2,-1 2 1,4-3-1,-3 0 1,5 1-3,-2-6 2,0 3-4,0-5-3,2 3 0,-2 0-4,2-3-3,-2 0-1,-3 1-3,1 1-1,1-3 0,-4-1-15,3 0-26,-3-5-11,0 0 0,-2-1-26,0-3-34,0-3 14,-1 4 10,-1-1-24</inkml:trace>
          <inkml:trace contextRef="#ctx0" brushRef="#br0" timeOffset="448.1441">274-26 15,'-7'0'0,"0"6"112,2 3-5,-5 8-25,3 2-10,-2 0-12,1 3-5,1 1-9,0-3-10,3 1-3,2 1 1,1-2-8,1-2-4,0 0 2,0 0-3,0 2-1,0-2-1,3 0-3,1 0-2,1 3-3,0-4 1,-3 3-4,0-5-1,-1 3-2,3-2-2,-4-2 1,0 2 1,0-2-2,0 1-1,0-2-3,0-2 2,-2 0-2,0 1-9,1 0-10,-1-3-12,0 0-17,-3 4-25,3-3-17,0-4-13,2-2-31,0-4-14,0 0-28</inkml:trace>
          <inkml:trace contextRef="#ctx0" brushRef="#br0" timeOffset="882.3368">342 405 302,'1'0'0,"1"0"24,0 0-1,-2 0 0,0 6 8,0-2 6,0 2 8,3 0-13,-1-2 2,0 4-6,1-4 0,1 0-8,1 4-4,2-3-2,1 3 0,-1-3-3,2-1-4,1 0-4,-3 2 0,0-5 0,0 1-1,-2 0 2,1-1 1,0-1-2,1 0 0,4 0 6,-3-3-7,3-6 6,1-3-7,0-4 2,-2-2 0,1 2-2,1-2-1,-9 6 0,3-2 0,-3 1 2,-3 4-2,0-6-3,0 4-2,-9 1-2,1-1-2,-3 0 2,3 8 5,-3-3-3,-1 3 4,2 3-4,-1 0 5,-1 0 0,0 1 0,0 7-1,-2-2 4,2 4 0,2 2 3,1-8-4,2 2-2,4 0 0,1 1 0,2 0 0,-2-2-21,2-2-1,0-1-5,0 0-3,2 1-8,1-2-2,1 0-10,3-1-38,0 2-32,1-2-4</inkml:trace>
          <inkml:trace contextRef="#ctx0" brushRef="#br0" timeOffset="1281.922">779 393 517,'0'2'0,"0"-2"80,2 1-82,-2-1-2,0 0 3,0 1 1,0-1 0,4 4 1,-4-2-2,3 2-33,1 0-54,-1-2-75,-3 0-83</inkml:trace>
          <inkml:trace contextRef="#ctx0" brushRef="#br0" timeOffset="1134.7319">774 87 529,'0'0'0,"0"2"64,0-1-62,0 2 1,0 1 5,-5 0-2,3 6 2,-3-2-4,2 1-1,1 0-3,-1 1 0,3 3-36,0-3-5,0 2-33,-4 2-39,2 0-51</inkml:trace>
          <inkml:trace contextRef="#ctx0" brushRef="#br0" timeOffset="3387.3001">1082 590 12,'0'0'0,"0"0"24,0 2-6,2 0 10,3-2-4,-5 0-1,2 0 12,0 0-2,-2 0-5,1 0-4,-1 0 11,4 0-8,-2 0 12,-1 0 0,5-2-2,-5-2-5,-1-2-1,2 1-5,-2 0 6,0 1-4,2-1 3,-1-6 1,1 0-7,2-2-2,-3 0 2,5-2-2,-5-2-5,3-4 3,-2 2-3,1-5-4,0 1-3,4-4-5,-7 1 0,0 0-2,2-7 0,-2-2-2,0 1-3,0-2 2,0 4 0,0 2 2,0 3 7,0 5 6,0 3 1,0 4-3,0 2-6,0 2-3,-2 3-2,2 0-1,0 1 0,0 3 2,0 1 2,0 1-1,0 2 1,0-1-1,0 1-3,0 0 1,0 0-6,0 0-3,0 0-1,0 1-6,0 8 7,4 2 3,1 1 0,0 3 5,0 1-2,-3 0 0,2-3 3,-1-1-2,1-4 2,1 2-3,-2-4 0,-1 2 2,0-5-2,1-3 0,-1 2 2,0-2-2,-1 0 0,4 0 0,2-2 0,4-6 8,-3-3-11,3 0 0,1-8-2,0 3-4,2-4-1,-9-2 0,4 3 4,-4 2 4,-2 3-1,3 6 2,-5 3 1,1 0 0,0 5 0,-2 0 0,0 0 0,0 0 0,3 5-14,-1 2 10,0 3 2,1 3 4,1-1 11,1 5-3,0 0 1,-2-4-4,4 0-2,0-1-4,-3-3 1,-1 2 1,2-2-2,4 1-1,-4 5 0,-1-3-69,-1 5-43,-3-4-113,0-4-176</inkml:trace>
          <inkml:trace contextRef="#ctx0" brushRef="#br1" timeOffset="39030.3591">1589 172 25,'0'-4'40,"-3"2"8,3 0-5,0 2-13,-2-2-6,2 2 0,-2 0 0,-3 0-3,5-2 3,0 2 6,-1 0 2,-1 0 6,2 0-2,0 0-8,0 0-3,0-3-3,0 3-3,0 0-4,0 0-1,0 0 2,0-2 3,0 0 2,0 2 2,0 0 3,0 0 2,0 0 1,0 0 4,0 0-6,0 0-4,0 0-5,0 0-6,0-1-6,3-4-3,4 3-2,2-2 1,3 0 1,0 3 3,0-1 1,2 0-4,0 0-1,-2 0 3,4 1-5,-3-1 0,5 0 8,-1-2-5,2 2 2,0-4-4,0-2-2,0 3 2,-1 2 1,-3-3-2,-1 4 0,-4-4 0,-1 2 0,0 3 1,-8-2-2,1 3-25,-2 0-12,0 0-29,0 0-21,0 0-22,0 3-24,-2 3-27,-8 5-52</inkml:trace>
          <inkml:trace contextRef="#ctx0" brushRef="#br1" timeOffset="39331.306">1627 362 285,'0'0'0,"0"0"111,0 0-111,2 0 0,0 0 21,5 0 27,3 0 7,1-4 10,6-3-11,0-1-13,2 3-10,0 0-1,-3 0-4,1 1-4,4 1-2,-2-5-4,5 3-2,-3-1-5,0-1 0,-2 4-3,-2-2-1,0 2-3,-1 3-2,-4-1 0,-2 1 0,-4 0-7,-1 0-32,2 0-40,-4 7-38,-3-2-36,0 2-85</inkml:trace>
          <inkml:trace contextRef="#ctx0" brushRef="#br1" timeOffset="40534.4068">2152 517 253,'0'1'0,"0"-1"42,0 0-38,0 2 11,0-2 13,0 0 10,2 0 22,1-2 3,1 2-3,1-3 4,-2-1-8,2-2-11,6-1 1,-6-3-17,2-1 0,0-3-5,-2 2-8,2-4-1,3-2-1,-6 2 3,4 0-9,-1-2 10,0 1-3,4-6-1,-8-1-3,1 0 1,1-1-3,2 1 0,-6-2 3,3-3 1,-2 1-5,-2-2 0,3 2-2,-3-2-1,2 1-1,-2 3-2,0-1 0,0 2 2,0 1-4,2 5 0,3-1 6,-4 7-5,-1 0 3,0 3 1,0 8 1,0-3 0,0 4 1,0 1-2,0 0-1,0-1-1,0 1-2,0 0-1,0 0 0,0 0 0,0 0-1,0 0 1,0 0 1,0 0-1,0 0 0,0 0-1,0 0-1,0 0-2,0 0-4,0 0 2,2 2-6,2 5 9,1 4-1,3 2 2,-6 3 3,5 0-1,-3-3 0,3 1 3,-4-3-2,2-2 0,-1 1-1,3-2 0,-7-2 4,3-1-4,-1-3 0,3 0 0,-3-2 0,5 0 1,-6 2-2,4-2-5,4 0 3,-4-4-2,6-6 1,1-3-2,2-4-2,-4-6-1,2 3 1,2-3-2,-4 1 1,1-1 1,-3 4 3,1 1 2,-4 4 0,0 4 5,1 6-4,-5 2 4,1 0 0,-2 2 0,0 0 3,0 0-3,0 0 1,0 0-4,0 0-2,0 4-2,0-2 1,0 4 3,2 0 2,0 4 9,3-2-4,-2 0-2,2 4-1,-1-4 0,-1 0 2,3 2 1,-1-2-3,0 3-2,-2 1 1,1-1-1,-2-1 0,-1 1-1,5-4 0,-5 4 0,3 3 0,-3 0-27,3 5-2,-4-4-8,0 6-19,0 4-17,-7 0-23,2 5-23,-7 0-14,-2 0-42,3-4-36</inkml:trace>
          <inkml:trace contextRef="#ctx0" brushRef="#br1" timeOffset="40931.6184">2571 272 273,'0'4'0,"1"2"81,3-1-18,-4 6-12,0-3-15,0 1-4,0 0 6,2 0 0,3 1 6,-2 5-9,-1-7-5,1 3-2,1-3-9,3 0 2,-2-4-2,-2 0-1,3 2 0,1-4-1,-2 2-2,2-4-8,1 0 2,-4 0-3,3 0 1,1 0-1,-1-6 1,5-4 0,1-2 0,0-2-3,1 1-3,-2-4 2,-3 3-2,-4 0-2,0 3 2,-1 4 2,-4-1 1,0 3-1,0-1-2,-7 2 0,-2-2-1,-5 4 0,-1 2-9,-4 0 6,2 0 1,1 2-2,-3 2 8,2 4 1,-1-3 1,3-1-4,4 3-4,1-6 4,5 4-1,-2-3-4,3-1-13,3-1-4,1 0-12,0 0-16,0 0-26,0 0-25,5-3-43,3-2-49,5 0 3</inkml:trace>
        </inkml:traceGroup>
        <inkml:traceGroup>
          <inkml:annotationXML>
            <emma:emma xmlns:emma="http://www.w3.org/2003/04/emma" version="1.0">
              <emma:interpretation id="{3D89BE0B-B9CA-4E69-8C4E-044E3FBA25CD}" emma:medium="tactile" emma:mode="ink">
                <msink:context xmlns:msink="http://schemas.microsoft.com/ink/2010/main" type="inkWord" rotatedBoundingBox="12494,2576 14203,2381 14272,2987 12563,3181"/>
              </emma:interpretation>
              <emma:one-of disjunction-type="recognition" id="oneOf1">
                <emma:interpretation id="interp5" emma:lang="tr-TR" emma:confidence="0">
                  <emma:literal>=368</emma:literal>
                </emma:interpretation>
                <emma:interpretation id="interp6" emma:lang="tr-TR" emma:confidence="0">
                  <emma:literal>7-368</emma:literal>
                </emma:interpretation>
                <emma:interpretation id="interp7" emma:lang="tr-TR" emma:confidence="0">
                  <emma:literal>77368</emma:literal>
                </emma:interpretation>
                <emma:interpretation id="interp8" emma:lang="tr-TR" emma:confidence="0">
                  <emma:literal>73368</emma:literal>
                </emma:interpretation>
                <emma:interpretation id="interp9" emma:lang="tr-TR" emma:confidence="0">
                  <emma:literal>33368</emma:literal>
                </emma:interpretation>
              </emma:one-of>
            </emma:emma>
          </inkml:annotationXML>
          <inkml:trace contextRef="#ctx0" brushRef="#br1" timeOffset="43342.2863">3519-258 300,'0'-6'0,"0"4"68,0-5-48,5 1-1,2-3-2,-3 1 8,6 0 10,-1-3 0,5 2-7,-1-4-1,3 5 0,1-1 3,1-5-4,-1 6-7,2-2 0,-4 0 4,3 1-3,-4 3-2,3 3-3,-5-7 2,5 4-4,-6 4 3,-3 0-1,1 2-5,-2 0-2,-2 0-1,2 0-4,-5 0-1,1 6-2,-1 0 0,0 2-5,-2 1 4,0 4 2,0 3 16,-4 0-8,-3-2-1,2 2-2,2-1 2,-6 3-2,4-2-1,0-1-1,-2 0-2,0 1 3,3-4 1,-1 4-4,-2-5 1,2 0 0,3-1 2,1-2-3,-1-2 1,2 1-4,0 2 2,0-1-2,0-3-2,0 4 3,5-3 0,0 0 0,6 1 4,-6 1-4,2 0 0,1-5 3,-1 3-1,2-3 1,-2 1 1,3 2-1,-5 0-1,4-2 1,-2 0-2,-4 2 1,3 0 0,2 4-1,-1-2 0,-2-1-1,1 2 0,-5-3 1,-1 2-1,0-3 0,0 5 0,0-3 0,0-1 1,-1 1 0,-6-1 0,2 0-2,-6-2-3,1 1 1,-6 2 6,4-2 4,-2 1-7,-3-1-8,0-3 7,-1 2-5,4-2 1,6-2-8,-4 2-9,6-2-13,-4 0-13,5 0-20,0 0-39,3 0-9,2-4-23,0 0-100</inkml:trace>
          <inkml:trace contextRef="#ctx0" brushRef="#br1" timeOffset="43928.3383">4165-460 372,'0'-2'0,"0"2"124,0 0-88,0 0-11,-2 8 7,-2 3 23,-6 2-9,3 4-7,0 0-15,-3 3-3,3 2 10,-4-2-11,5 2 0,-5 2-2,4 2 3,-3 3-5,3-1-3,-5 2-1,5 2-2,2 2-3,-4-1-2,6-3 4,1-1-5,2-4-4,0-1 0,0-4 2,0-4-2,2-2 5,1-1-4,6-2-1,-4-2 0,-2-1 1,6-3-1,-2 1 0,-2-3 3,7 1-4,-3-4 1,3 0 0,4 0 0,-4-7 4,2-2-3,3-9 0,2 6-1,-4-7 0,1 0 0,-6-2-4,1 2 2,-8 4 2,1 2 0,-4 4-2,0 3 2,0 0 4,0-2-5,-5 2-2,-2 2 0,-4 1 2,4-2 0,-5 3-2,0-2 3,-4 4 0,-1-2-5,-2 2 7,2 0-4,0 0 3,1 0-2,0 0-13,8 2 3,-4 2-8,5-2-2,-2 3-10,4-4-5,3 4-29,0 0-14,2-3-15,0 4 12,6-4-6,9-2-28,1 0-17</inkml:trace>
          <inkml:trace contextRef="#ctx0" brushRef="#br1" timeOffset="44492.1349">4467-292 465,'0'-2'0,"0"2"65,0 0-39,0 0-12,0 0-7,0 2 12,0 7 14,0 3 0,0 0 2,2 0-7,7 4-8,-4-4-2,7 2 0,-2 0-3,6 0-4,1 2-1,-3 0 1,0 0 1,0-3-2,3 4 3,1-1-2,-1-1 0,-2 0 0,-4-2-6,3 1 4,-2-3-5,-4 2-2,3-5 0,-6 0-2,-2-1 0,-1-1 3,-2-5-3,0 3 3,0-4-3,0 4 6,-8 0-4,-10 0 7,-1 4-3,-3 1-2,-6-4-3,2 0 3,4 1-7,-1-6 5,1 0-3,4 0 2,4-6-2,-3-4-8,0-4 4,-1-1 0,3-4 1,8 4 5,-3-3-2,8 2-1,2 0 3,0 2-2,0-1-1,9 0-4,1 0 7,7-2-2,-1 0-3,1 1 5,-3 0 0,1 0-1,3 4 0,1-6 0,-2 4 0,-1-6 0,3 3 1,-2 0-1,2 4 5,-2-1 3,-6 2-3,-1 1 1,-3 2 9,-2 3-5,0 0-2,-1 1 2,-2 2 0,-2 1 4,0-1 6,-2 3-6,-10-1-6,3 1-9,-6 0 0,-6 0 2,0 0-2,-5 0-11,4 9-7,-3 8-24,-1-1-50,-1 7-92,1-4-166</inkml:trace>
          <inkml:trace contextRef="#ctx0" brushRef="#br1" timeOffset="41995.0908">3007 43 313,'0'-3'0,"0"1"150,0 0-86,0 0-8,0-2-13,0 1 8,0 1 5,3 0-8,4-2-12,-2-1-10,2 2-7,4 0-3,-3-1 1,4 4-2,2 0-4,-5-2 0,7 2-6,-3 0-3,-2-2 0,3 2-2,-1 0 0,-2 0 1,3 0 0,-7 0 0,3 0-2,-5 0-1,2 0-15,2 0-13,-1-2-16,-2 2-19,-1-2-30,-5 2-27,0 0-57,0 0-43</inkml:trace>
          <inkml:trace contextRef="#ctx0" brushRef="#br1" timeOffset="42216.8103">3118 166 296,'0'2'0,"3"2"43,4-2 22,-2 1-6,0-1-13,4 1 3,0-2 4,1 1 6,2-2-11,4 2-11,-6-2-13,2 0-3,4 0-1,-2 0-8,-1 0-3,5-4-5,-3 0-1,4 0-2,0 1-1,0-1 0,-3 0-98,1 0-64,-8-1-136</inkml:trace>
        </inkml:traceGroup>
      </inkml:traceGroup>
    </inkml:traceGroup>
    <inkml:traceGroup>
      <inkml:annotationXML>
        <emma:emma xmlns:emma="http://www.w3.org/2003/04/emma" version="1.0">
          <emma:interpretation id="{0C9C6E72-A033-462F-B206-FC86FA0B25D5}" emma:medium="tactile" emma:mode="ink">
            <msink:context xmlns:msink="http://schemas.microsoft.com/ink/2010/main" type="paragraph" rotatedBoundingBox="7937,3538 13580,3570 13575,4454 7932,4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E6943E-EC1B-4A66-A8FD-C19C870EA595}" emma:medium="tactile" emma:mode="ink">
              <msink:context xmlns:msink="http://schemas.microsoft.com/ink/2010/main" type="line" rotatedBoundingBox="7937,3538 13580,3570 13575,4454 7932,4423"/>
            </emma:interpretation>
          </emma:emma>
        </inkml:annotationXML>
        <inkml:traceGroup>
          <inkml:annotationXML>
            <emma:emma xmlns:emma="http://www.w3.org/2003/04/emma" version="1.0">
              <emma:interpretation id="{B0FD1F4B-0CC6-4550-9F4B-474BA6628A63}" emma:medium="tactile" emma:mode="ink">
                <msink:context xmlns:msink="http://schemas.microsoft.com/ink/2010/main" type="inkWord" rotatedBoundingBox="7936,3697 9231,3705 9227,4430 7932,4423"/>
              </emma:interpretation>
              <emma:one-of disjunction-type="recognition" id="oneOf2">
                <emma:interpretation id="interp10" emma:lang="tr-TR" emma:confidence="0">
                  <emma:literal>veya</emma:literal>
                </emma:interpretation>
                <emma:interpretation id="interp11" emma:lang="tr-TR" emma:confidence="0">
                  <emma:literal>ver</emma:literal>
                </emma:interpretation>
                <emma:interpretation id="interp12" emma:lang="tr-TR" emma:confidence="0">
                  <emma:literal>vezir</emma:literal>
                </emma:interpretation>
                <emma:interpretation id="interp13" emma:lang="tr-TR" emma:confidence="0">
                  <emma:literal>reyon</emma:literal>
                </emma:interpretation>
                <emma:interpretation id="interp14" emma:lang="tr-TR" emma:confidence="0">
                  <emma:literal>vagon</emma:literal>
                </emma:interpretation>
              </emma:one-of>
            </emma:emma>
          </inkml:annotationXML>
          <inkml:trace contextRef="#ctx0" brushRef="#br0" timeOffset="-1689.1361">-1579 784 66,'0'0'33,"0"0"-9,0 0-2,0 0-4,0-2 2,0 1-1,0 1-1,0 0-1,0 0 1,0 0 4,0 0-6,0 0 2,0 0 6,0 0-1,0 0-5,0 0 0,0 1-1,0 1 3,-4 4 1,2-2 1,1-2-3,1 0-4,-2-1 5,0 3-5,1-4-1,1 3-3,-2-3-1,2 1 0,0 1-1,0 0-1,-2-2 3,2 3-1,0-3-2,0 6 2,0 0 1,0 3 1,0 2-1,0 1 6,0 2-5,0 4-1,0-5-1,0 6-1,0 0-1,0-4-2,0 4 0,2-8-2,3 2-2,-2-3-3,6 0 2,-4 0 3,-1 0 0,-1 0-1,4-4-3,-3 0 0,-3-2 0,3 0 0,-1-4-4,4 4 0,-5-4 4,0 0 0,-2 0-1,5 0 1,-3 0 9,3 0-5,2-6-1,-2-2 3,5-2-4,-1-6 2,-4 2-3,0 0 1,2-1 0,0 2-2,-2-1 0,-1 0 0,1 2 2,-3-3-4,1 3 1,2 0-7,-3 0-4,0-2 1,1 2 0,-1 0 4,3 1 1,-5 0 0,2 3 0,0 4 5,-1-3-1,-1 3 0,0 4-1,0-2 1,0 2 0,0 0-4,0 0 1,0 0-2,0 2 2,0 4 1,0-1 3,0 5 1,2 1 0,2 0 9,-1 1-4,2 2 0,0-2-3,1-4-2,-1 0 0,5-2 0,-5-1 1,6 0-1,-4-2 7,5 0 2,-5-1-3,3-2 1,-3 0-3,0 0-1,7 0-2,-6-2 6,5-4-7,0 1 0,0-3 5,-1 1-4,2-1 3,-4-2-3,0 2 2,2-4-2,-5 2-2,2-1 2,-6 0-2,1 3-5,-1 1-1,-1 2-2,-2 0 3,0 2 2,0-1-9,-3 4 4,3-4-4,-4 4-5,-4-4-8,2 2 0,-2 2 3,-1 0 6,0 0 7,1 0 4,-1 0-1,-1 0 7,-1 2 0,1 2-14,0 2 9,-1-4 10,4 1 10,-1 2-11,2-2 6,5-1 3,-3 1-4,4 3-3,-2 0-4,2 5 7,0 2 4,0-1 10,0-1 1,4 6-4,-1-4-6,1 3-4,1 2-4,4-6 6,-2 2-6,1 2-5,1-3 2,0-2 2,-3 1-1,1-4-6,6 2 4,-7-4-1,5-2 0,-3-2 3,1 2-4,0-4 6,-2 0-4,3 0 1,2-2 0,-1-6 0,6-2-2,-2-4-2,3-2-38,-1-2 1,2-1-1,-2 1 4,-3-2-7,0-2 7,-2 4 3,0 2-1,2 4 6,-3-1 7,-3 7 12,1 3 14,-4 1-3,-3 2-3,-2 0 0,0 0 0,0 5 39,0 1 1,0 3-11,0 1-1,-2-1-2,0 0 8,2-1-8,-1 0-2,-3-1-2,4-3-5,0 0-4,0 1-9,2-2-3,1 4-1,1-3 0,3-1-2,-2 0 3,4-3 3,-1 0-3,1 0 0,0-3 4,1-6-5,2-1 0,-3-1-19,3 2-5,-4 1 10,1 0 6,-5 0-1,1 0 9,-4 2 0,6 4-5,-3 0 0,-4 0 2,3 2-3,-3 0 0,4 2 3,-2 6 0,1 4 2,2 2 2,-1 3 1,1 2-2,5 3 3,-3-1 6,4 4-8,-1 2 1,2 3 2,2 0-1,-5 2 1,1-2 1,-1 0 4,-4 2 2,0-2 0,-2-2 3,-3 2-5,0-1-1,0-2-2,-3 1 2,-4-4-8,-3-3 0,-2 3 17,-4-8-12,-1-2 4,1-2-8,-6-2 15,1-2-2,2-5-11,-2 2-2,-2-5 1,1 0 2,-1 0-1,3-13-6,2 2-11,5-3 12,-3-8-7,7 3 2,-1-7-10,3-3-5,7-2-14,-2-3-6,2-2 11,2 1 10,7 7 19,6 8 1,1 0 2,-1 5-2,6 2-3,0 0 6,0 7-2,-2 1 0,0-1-2,2-1 2,-1-1-2,1 2 2,0 0 0,0-2 0,1-2 2,2-2-2,-3 0 0,-4-2-1,1 2 1,-3-2 1,-1 1-2,0-2 1,-4 0 0,4-1 0,-7 3 0,2 2 0,-2 0 0,-7 3 1,1 1-1,1 1 1,-2 2-1,0-2 0,0 4-7,0 0-1,0 2-1,-3 0 4,-4 0-4,-2 2 3,2 4 12,0 2 3,-1 6 6,-3 2 2,-1 3 3,0 3-8,0-1-5,-2 2-3,4-5 6,-2 2 0,6-4 0,-2-2 7,6-3-6,0-4-8,2-1-6,0 0-3,0-2 6,2-2 0,3-2-5,4 0 7,1 0 3,4-8-3,2-4-4,3-2-17,-2-4-5,2 0-2,-2-3 5,-3 2 0,-2 2 14,2 4 7,0 2 0,-4 0 0,4 6 0,-3 0 0,-1 3 3,-1 2 2,-2 0 6,-1 0-1,3 4 8,-2 1 6,0 5 4,-2 1 3,0-1-4,-1 6-2,4 0-5,1 0-5,-2 2-7,3 0-4,1 2-2,1-2 1,2 0-3,-2 0 0,0-1-145,2-6-72</inkml:trace>
        </inkml:traceGroup>
        <inkml:traceGroup>
          <inkml:annotationXML>
            <emma:emma xmlns:emma="http://www.w3.org/2003/04/emma" version="1.0">
              <emma:interpretation id="{6616FB55-20E2-409B-BBF1-C59644951843}" emma:medium="tactile" emma:mode="ink">
                <msink:context xmlns:msink="http://schemas.microsoft.com/ink/2010/main" type="inkWord" rotatedBoundingBox="9606,3655 12093,3669 12089,4357 9602,4343"/>
              </emma:interpretation>
              <emma:one-of disjunction-type="recognition" id="oneOf3">
                <emma:interpretation id="interp15" emma:lang="tr-TR" emma:confidence="0">
                  <emma:literal>Mimar!</emma:literal>
                </emma:interpretation>
                <emma:interpretation id="interp16" emma:lang="tr-TR" emma:confidence="0">
                  <emma:literal>Mimar!!</emma:literal>
                </emma:interpretation>
                <emma:interpretation id="interp17" emma:lang="tr-TR" emma:confidence="0">
                  <emma:literal>Mimari!</emma:literal>
                </emma:interpretation>
                <emma:interpretation id="interp18" emma:lang="tr-TR" emma:confidence="0">
                  <emma:literal>Mimse!!</emma:literal>
                </emma:interpretation>
                <emma:interpretation id="interp19" emma:lang="tr-TR" emma:confidence="0">
                  <emma:literal>Mimim!!</emma:literal>
                </emma:interpretation>
              </emma:one-of>
            </emma:emma>
          </inkml:annotationXML>
          <inkml:trace contextRef="#ctx0" brushRef="#br1" timeOffset="46181.3122">101 799 126,'0'0'0,"0"0"128,0 0-66,0 0-4,0 0-15,0 0-1,0 0 0,0 0-5,0 0-5,0 0-6,0 0 3,0 0-2,0 0-2,0 0-3,0 0 3,0 0-1,0 0-4,0 0-1,0 0-3,0 0 0,0 0-3,0 0-2,0 0-6,0 0-2,0 0-2,0 7 1,0 1 6,0 4 5,0 1 4,0 4-8,0 3 0,0 2-2,0-1 5,0 5-9,0-2 3,0 0-3,0 0-1,0 2-2,0-4 0,0 3 0,0-4 7,0-3-9,0 5 4,0-6-1,0 2 0,0-1 2,0-4-3,0 1 0,0-4 0,0 1 1,0 1-1,0-4 0,-2 3 0,1-4 1,-1 1-2,0-2-8,-1-1-4,1 1-7,0-6-3,1 4-9,1-5-19,-4 2-20,4-1-9,-2-1-16,1 0 0,-1 0-85,-3-9-41</inkml:trace>
          <inkml:trace contextRef="#ctx0" brushRef="#br1" timeOffset="46736.2072">89 1122 399,'0'-5'0,"0"0"97,0 4-77,0 1-7,3 0-4,4 0 10,0-2 7,2 2 15,1-4-4,-3 4 5,5-2-9,-1 0-5,-1 0-1,4-2-2,-5 2 2,1 0-13,-7 1-1,6 1-8,-2-3-1,-5 0-1,1 3 1,1 0-5,-3-2 2,-1 1 0,2-1 4,0 0-1,3 0-3,-5-4-2,5-2 0,2-2-4,0-6-7,-2 0-3,2 0 3,0-5-5,0 6-4,-2 0 1,2 2-1,-3 0-1,-3 3 6,1 4 11,-2 2 4,0 1 2,0 2-1,0 1 0,0 0 0,0 0 0,0-2 9,0 2 0,0-2 2,0 0 5,0 0 2,0 2 3,0 0-2,0 0-2,0 0-5,0 0-3,0 0-9,0 9 0,0 4 0,0 4 23,0 2-9,0 4-1,0-3-4,0 2-3,0 0 4,0 2-1,0-1 2,0-4-2,0 1 4,2-1 1,-2-3-5,0 4-4,0-4-1,0 0 0,0 2-2,0-4 0,0 0-2,0 1 0,-2-6 2,0 1-2,2-2 0,-3 3 2,1-1-2,-1-1 0,-2 4-24,-1-5 3,1 3-11,-2 0-15,0 1-23,2 0-50,-4 1-52,3-3-6,-3-3-97</inkml:trace>
          <inkml:trace contextRef="#ctx0" brushRef="#br1" timeOffset="47144.4786">428 1297 325,'2'-8'0,"3"1"23,0-2-22,2 1 3,-3-3-1,1 3-4,-2 2 2,1-3 11,1 3 0,0-1 11,-3 1-1,1 2 3,1 2 5,-4 2-2,0 0-7,2 0 1,-1 0-1,-1 0-1,0 0 5,0 0 7,0 0 0,0 0 2,0 0 0,0 2-5,0 6-2,0-2-1,0 2-3,0 2-3,0 0-7,2 1-3,1 3 2,-1-3 0,0 2 2,0-3-4,-1 2-1,3-3-4,-2 4-3,-1-2 2,5-2-3,-3 1 0,-3-1-1,2-2 0,-1-1 0,3-1 2,-2-2-2,-2-1 0,0-1 3,0 1-7,0-2-8,0 0-11,0 0-9,0 0-9,0 0-18,0 0-31,0-2-59,-2-7-90</inkml:trace>
          <inkml:trace contextRef="#ctx0" brushRef="#br1" timeOffset="47431.2371">715 937 588,'0'0'0,"0"0"89,0 2-86,2-2 7,-2 2 11,0 1 2,0-1-2,0 4-15,0-1-8,0 5 4,-2-2 2,-1 1-4,1 8 0,-6-3-110,4 4-7,-1 0-57,-4 0-66</inkml:trace>
          <inkml:trace contextRef="#ctx0" brushRef="#br1" timeOffset="47584.976">664 1242 559,'3'2'0,"2"-2"57,4 0-58,1 0 2,-6 0 14,1 0-2,-2 2 10,-1-2-3,3 2-16,-1 0-2,-1 0-4,1 4-66,-3-1-40,-1 1-110</inkml:trace>
          <inkml:trace contextRef="#ctx0" brushRef="#br1" timeOffset="49821.9765">966 1431 345,'0'0'0,"0"0"40,0 0-14,0 0 1,0 0 14,0 0 14,0 0 0,0 0-4,0 0-8,2 0 2,-2 0-9,2 0-2,0 0-2,1 0 0,-3-1-9,0-2-4,0 1 2,2-3-1,1-1 0,2-3-4,4-3-6,-4-1-1,4-4 0,0-5 0,-1 0-2,3-2-4,-1 0-1,-1-5-4,6 1 4,-6-2-1,1 3-1,-3-5 3,4 0 1,-6 0-5,2 2 2,-4 2-1,2 4 0,-3 5 5,0 3 0,0 4 3,-2-1-2,0 8-5,0-2 0,0 2 1,0-1-1,0 2 0,0 0 3,0 0-3,0 1 1,0 2-1,0 1 0,0 0 3,0-2 0,0 2-2,0 0-2,0 0 0,0 0 0,0 0-7,0 0 1,0 2-2,3 2 3,-1 2 4,-1 4 0,1 4 0,2-2 2,-3 3 0,3-2-1,-1 2 2,1-3-2,-3-1 0,1-2 1,3-1-1,-5 0 2,4-5-2,-1-2 0,-1 3 0,2-4 1,-4 0-1,5 0 0,-2 0 1,1 0-1,3 0 0,-1-5 0,3-3 0,0-5-7,3-4 1,-2 0-2,2-2-3,-1 3 1,1 0-2,-3-2 6,1 2-3,0 0 7,-1 4 1,0-1-3,-1 6 5,-6 1-1,0 2 0,-1 2 3,-1 2-3,0 0 0,0 0 7,0 0-7,0 0 0,2 4 2,-2 2-2,4 1 9,-1-1-2,-1 7-4,3-7 0,-1 4 2,-1 2-3,0-4 2,1 3 0,1 2 2,-3-2-3,-2 1 1,3 1-2,1-2 1,-4 1-3,1-1 0,-1 0 2,0-3-1,0 0-2,0-2 2,0 4-1,0-4 0,-1 2-22,1 1 2,-4 2-11,3-1-18,-1-1-30,-2 2-39,-1-1-68,-3-2-76</inkml:trace>
          <inkml:trace contextRef="#ctx0" brushRef="#br1" timeOffset="50577.0349">1531 832 272,'0'-6'0,"0"2"145,0 4-80,0 0 3,0 0-11,0 0 11,0 0 0,0-2-14,0 2-15,0 0-17,0 0-7,1 0-7,1 0 2,0 0-5,1 0 2,2 0 4,-3 0 0,3 2-1,1 4 1,0 1 0,3 1-1,0 3-1,-1-1-2,3 2 1,-1 0 2,2 2-5,2 0-2,-3 0 1,2 0-2,1-2 0,-3-1-1,2 1 2,-2-5-3,1 4 0,0-5 1,-3 0-1,1 2 2,-1-5-2,1 0 0,-3 3 0,0-2 1,2-4-1,-2 2 0,1-2 0,-6 0 0,0 0 1,-2 0-1,0 2 0,0-2-4,0 0 2,0 2 1,0-2 0,0 0 0,0 4-5,-4 0 0,-3 1 5,-1 4-1,2-1 2,-6 4 0,5-2 4,-3 4 2,1 1 0,-3-3-2,-2 8 1,4-3 1,-4 2-4,0-1 4,4 1 2,-6-2 0,4 4 0,4-4 0,1-2 0,1-3-3,3-3-7,0 0 4,-1-1-3,1-4 0,3 0 2,0-4 0,0 0-1,0 0-13,0 0-17,3 0-14,2 0-13,6 0-34,-3-11-76,1-3-171</inkml:trace>
          <inkml:trace contextRef="#ctx0" brushRef="#br1" timeOffset="52661.1968">2074 1282 83,'0'0'0,"2"0"0,-2 0 4,1 0-1,-1 0 6,0-2 27,2-2 14,2 1-4,-1 1 2,2 0 6,-3-2-12,1 2-2,1 0-2,-1-1 4,-1-1-2,0 4-2,1-4 2,-1 0 7,2 0 9,-1 0-22,0-1-7,-1-2 1,3 1-3,-3-4-4,-2 2 0,2-4-3,1-2 4,1 1-7,-1-4-2,4 2-3,-3-4 0,1-2-3,2 3-1,-6-6-3,3 0 0,-1 0 0,3-2-1,-1-3-2,-4 2 0,-1 2 0,2 2 0,-2 4 1,0 2 0,0 2 2,0 1-3,0 2 0,0 2 3,0 7-3,0 1 9,0 0-4,0 2-2,0 0-2,0 0-2,0 0-6,0 2-3,0 5 2,0 5 10,0 1-2,0 2 0,0 0 10,0 2-9,0-2 1,2 0 2,0-1-2,-1-2 1,5 0-1,-5-2-1,3-2 0,-2-6 1,-1 4 1,-1-4-1,2-2-1,0 0-1,-2 0 0,3 0 0,1 0 3,3 0-1,-2-8 1,7-1 0,-2-4-5,2-3 0,0-4-7,-1 2-2,1-4-2,-2 4 1,1-1 3,-4 4-4,3-2 4,-6 6 2,1 1 4,-2 4 4,-1 5 0,3 1-2,-3 0-2,0 0-1,-2 0-1,0 1 5,0 7 0,0 0 12,1 1-4,1 4-2,-2-2 4,0 2-2,2-1 1,-2 1-3,5-2 0,-3-1-3,1 1 1,-1-1-1,-2-1-2,2 1 0,-1-2 0,1 2 0,0-2-1,-2 3 0,1 0 0,-1 1 0,0 2 0,0-2-27,0 5 0,-1-1-16,-4 2-19,-2 4-27,0 0-52,-2 0 0,0 0-34,4-1 7</inkml:trace>
          <inkml:trace contextRef="#ctx0" brushRef="#br1" timeOffset="53015.5808">2403 1210 181,'0'4'0,"0"0"60,0 3-8,5-2 4,-3 2-17,3-4 5,-3 3 12,-2 2-11,1-3-12,3 1-4,1 2-8,2-1 0,-4-1-1,4 0-2,0 1-4,-2-7-2,1 0 1,4 0 0,-3 0-3,3 0-1,-3-7 0,5-1-5,-1-3 0,-1-3-3,1 1 0,-1 2 0,-7-2 0,3 1 0,-5 4 1,-1 2 1,0-3 0,0 2 6,-7 3 2,0-2-3,-6 3 2,2-1 0,-1 3-2,-3 1 5,1 0-2,2 0 3,-4 0-1,2 3-10,4 4-6,1 1 2,2 2 2,-3 0-2,5 0-7,1 2-12,1-3-19,3 0-8,0-3-12,0-2-29,7-2 22,3-2-21,2 0-33,0-2-59</inkml:trace>
        </inkml:traceGroup>
        <inkml:traceGroup>
          <inkml:annotationXML>
            <emma:emma xmlns:emma="http://www.w3.org/2003/04/emma" version="1.0">
              <emma:interpretation id="{4CCCF2D0-74AB-4BAF-ABDD-4B654F8632D2}" emma:medium="tactile" emma:mode="ink">
                <msink:context xmlns:msink="http://schemas.microsoft.com/ink/2010/main" type="inkWord" rotatedBoundingBox="12242,3904 12577,3906 12575,4127 12240,4126"/>
              </emma:interpretation>
              <emma:one-of disjunction-type="recognition" id="oneOf4">
                <emma:interpretation id="interp20" emma:lang="tr-TR" emma:confidence="0">
                  <emma:literal>=</emma:literal>
                </emma:interpretation>
                <emma:interpretation id="interp21" emma:lang="tr-TR" emma:confidence="0">
                  <emma:literal>:</emma:literal>
                </emma:interpretation>
                <emma:interpretation id="interp22" emma:lang="tr-TR" emma:confidence="0">
                  <emma:literal>€</emma:literal>
                </emma:interpretation>
                <emma:interpretation id="interp23" emma:lang="tr-TR" emma:confidence="0">
                  <emma:literal>E</emma:literal>
                </emma:interpretation>
                <emma:interpretation id="interp24" emma:lang="tr-TR" emma:confidence="0">
                  <emma:literal>o</emma:literal>
                </emma:interpretation>
              </emma:one-of>
            </emma:emma>
          </inkml:annotationXML>
          <inkml:trace contextRef="#ctx0" brushRef="#br1" timeOffset="53516.7541">2711 1015 386,'7'-2'0,"-2"2"116,5-1-88,-3-2 13,5 1-5,-1 0 1,3 0 11,-4 0-9,4 0-5,0 0-11,1-2-2,-3 3-7,0 1-1,2-2-6,-7 1-3,4 1-2,-6 0-2,-2 0 0,1 0-5,-3 0-10,-1 0-14,0 0-10,0 3-21,0 2-14,0 1-2,0 0-26,-5 4-30,0-2-73</inkml:trace>
          <inkml:trace contextRef="#ctx0" brushRef="#br1" timeOffset="53717.3419">2818 1196 419,'5'0'0,"4"4"24,-4-3 28,2 2-1,-2-1 2,0-2 26,2 2-25,4-2-18,-1 2-6,4-2-6,2 0-8,-1 0-4,1 0-3,-2 0-7,6-2-3,-4-2 2,0-2-2,-1 0-111,-1 2-65,-7-4-123</inkml:trace>
        </inkml:traceGroup>
        <inkml:traceGroup>
          <inkml:annotationXML>
            <emma:emma xmlns:emma="http://www.w3.org/2003/04/emma" version="1.0">
              <emma:interpretation id="{A3275374-26C1-4FB7-954D-C32BC654548D}" emma:medium="tactile" emma:mode="ink">
                <msink:context xmlns:msink="http://schemas.microsoft.com/ink/2010/main" type="inkWord" rotatedBoundingBox="12639,3565 13580,3570 13577,4169 12635,4164"/>
              </emma:interpretation>
              <emma:one-of disjunction-type="recognition" id="oneOf5">
                <emma:interpretation id="interp25" emma:lang="tr-TR" emma:confidence="0">
                  <emma:literal>368</emma:literal>
                </emma:interpretation>
                <emma:interpretation id="interp26" emma:lang="tr-TR" emma:confidence="0">
                  <emma:literal>#68</emma:literal>
                </emma:interpretation>
                <emma:interpretation id="interp27" emma:lang="tr-TR" emma:confidence="0">
                  <emma:literal>36÷8</emma:literal>
                </emma:interpretation>
                <emma:interpretation id="interp28" emma:lang="tr-TR" emma:confidence="0">
                  <emma:literal>36×8</emma:literal>
                </emma:interpretation>
                <emma:interpretation id="interp29" emma:lang="tr-TR" emma:confidence="0">
                  <emma:literal>668</emma:literal>
                </emma:interpretation>
              </emma:one-of>
            </emma:emma>
          </inkml:annotationXML>
          <inkml:trace contextRef="#ctx0" brushRef="#br1" timeOffset="54751.2611">3107 843 403,'0'-6'0,"0"1"37,2-1-6,1-2-4,3 4 2,-5-3 13,3 1 9,4 3-6,-1-5-6,2-1-13,1-1-8,8 4-5,-4-5 4,-2 1-4,3 5-5,1-3 9,-6 1-7,2 6 10,0-3-4,-5 2-1,0 2-4,2 0-1,-2 0-2,0 0-2,0 2-1,-2 2-3,3 0-1,-2 2 2,-1 0-1,2-1-1,-5 2-1,-1 0 0,-1 0-3,0-1 2,0 2 1,0 5 0,0 1 0,-3 2 4,-8-1-1,3 4 1,-3-4 1,3 0-1,-3 2-1,4-1 3,-5 2-4,9-6 0,-6 2 0,6-3-1,-1-4 0,4 2-2,0-2 1,0-1 0,0 0-2,4 2 1,3-4 1,-2 4 0,2-4 2,1 0-2,-2 2 0,4 0 3,-3 0-2,5 0-2,-3 2 2,-2-2 0,1 0 0,-3-1-1,4 0 0,-2 1 2,0-2-2,2 4 0,-4-1 1,2-1-1,-2 0 1,-2 1-1,-1 2 0,-2-1 1,2-3-1,-2 0 0,0 0 0,0 0 3,-2 2-2,-3-4-2,-4 5 1,1-2 1,-5 0-2,-2 2 2,1-2-2,-3 0-13,3 2 0,2-3-11,3-2-2,0-1-8,3-2-26,2 0-37,1 0-30,-3-2-19,6-10-69</inkml:trace>
          <inkml:trace contextRef="#ctx0" brushRef="#br1" timeOffset="55331.9525">3727 652 404,'-2'2'0,"-5"4"68,-5 5-18,-2 1-11,-3 0 9,3 6 17,2-1-1,-4-3-26,9 5-9,-5-1-10,5 4 0,-1 1-2,1 1 1,2 4 2,-4-3-2,4 2-7,5 3 0,-4-4-3,4 3-1,0-3-1,0 4 1,0-4 0,4-1-1,-1-1-1,2-3-5,2-4 0,-2-1 4,2-6-1,-1 2-2,-1-4 2,-3-1-2,1-2 1,4-3-4,0 2 0,-2-2 4,4-2-3,-4 0 2,3 0-1,3-4 0,-2-4-2,3-5-1,0-2-10,-7 1 14,2-6-2,0 4-13,-2-3 8,-2 2 2,-3 4-4,0 1 4,0 3 2,-1 0-1,-3 3 1,-4 0 1,-1 0 0,-1 4-2,-3 0 0,-2 2 0,-1 0 4,6 0-2,-2 0-2,-2 4 4,5 0-1,-1 2 0,5-2-29,1-2 1,3 0-13,1-1-3,0 1-27,0-2-32,1 0 19,6 0 19,5-5-13,-3-1-53,5-6-19</inkml:trace>
          <inkml:trace contextRef="#ctx0" brushRef="#br1" timeOffset="55939.1376">3820 809 275,'0'0'0,"0"0"114,0 0-81,0 0-7,0 2 13,0 3 7,0 5-4,0-2-6,2 1 6,3 2 7,0-1-7,-1 4-9,-1-2-4,4 4-1,0 0-5,-2 1-4,2-2 0,0 2 0,-2 1 0,6 0-10,-4 2 5,1 0 1,3-4-5,-3 3-5,3-2-1,1-2 2,-5-1-2,5 2-1,-4-2 0,5-3-1,-5 2 0,1-3 0,-2-2-1,-7-4 1,2 2-2,-1-4 0,-1 2 5,0 0-4,0-2 1,0 2-1,-1 0 1,-5 1 0,-1-2-2,-1-1 0,3 2 9,-4-2-8,4-2 1,0 0 1,-4 0-6,4 0 0,-2-4-4,-2-1 1,6-4-1,-8-1 0,3 2 2,-3-1 0,3 0 0,1-3 1,-2 2 2,6 0 1,-1 0-1,2-1 0,-3-3 2,5 6 0,0-2-2,0 0-1,4 3 2,1-4-1,0-3 2,4 3 0,-1-2-2,4 1 2,-3-2 0,5 0 0,-5-3 0,4 2-1,1-2 1,-3-3 0,1 2 2,2-4-2,-4 2 0,4 2 0,-7-1 0,1 6 0,-4 0-1,-4 5 2,2 5 2,-2-1 4,0-4 2,-4 6 0,-8-1-2,3-1-4,-4 3 3,-1-2-5,0 3 3,2-2-1,-2 2-6,7 0-3,2 0-15,-4 0-17,6 6-40,-4 11-42,-4 3-81,-1 3-132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0:22.182"/>
    </inkml:context>
    <inkml:brush xml:id="br0">
      <inkml:brushProperty name="width" value="0.07938" units="cm"/>
      <inkml:brushProperty name="height" value="0.07938" units="cm"/>
      <inkml:brushProperty name="fitToCurve" value="1"/>
    </inkml:brush>
  </inkml:definitions>
  <inkml:traceGroup>
    <inkml:annotationXML>
      <emma:emma xmlns:emma="http://www.w3.org/2003/04/emma" version="1.0">
        <emma:interpretation id="{77A9BC86-B7A1-4529-9315-CFE69D196046}" emma:medium="tactile" emma:mode="ink">
          <msink:context xmlns:msink="http://schemas.microsoft.com/ink/2010/main" type="writingRegion" rotatedBoundingBox="4940,3719 5722,3589 5789,3990 5007,4120"/>
        </emma:interpretation>
      </emma:emma>
    </inkml:annotationXML>
    <inkml:traceGroup>
      <inkml:annotationXML>
        <emma:emma xmlns:emma="http://www.w3.org/2003/04/emma" version="1.0">
          <emma:interpretation id="{8BF32E0B-E6C8-4C3C-93E7-E8EEF52CB93F}" emma:medium="tactile" emma:mode="ink">
            <msink:context xmlns:msink="http://schemas.microsoft.com/ink/2010/main" type="paragraph" rotatedBoundingBox="4940,3719 5722,3589 5789,3990 5007,4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41D424-5014-4784-943C-47E784DD2B65}" emma:medium="tactile" emma:mode="ink">
              <msink:context xmlns:msink="http://schemas.microsoft.com/ink/2010/main" type="line" rotatedBoundingBox="4940,3719 5722,3589 5789,3990 5007,4120"/>
            </emma:interpretation>
          </emma:emma>
        </inkml:annotationXML>
        <inkml:traceGroup>
          <inkml:annotationXML>
            <emma:emma xmlns:emma="http://www.w3.org/2003/04/emma" version="1.0">
              <emma:interpretation id="{BC8EA0FD-4D00-4608-8F62-3F16450696DF}" emma:medium="tactile" emma:mode="ink">
                <msink:context xmlns:msink="http://schemas.microsoft.com/ink/2010/main" type="inkWord" rotatedBoundingBox="4940,3719 5722,3589 5789,3990 5007,4120"/>
              </emma:interpretation>
              <emma:one-of disjunction-type="recognition" id="oneOf0">
                <emma:interpretation id="interp0" emma:lang="tr-TR" emma:confidence="0">
                  <emma:literal>F</emma:literal>
                </emma:interpretation>
                <emma:interpretation id="interp1" emma:lang="tr-TR" emma:confidence="0">
                  <emma:literal>E</emma:literal>
                </emma:interpretation>
                <emma:interpretation id="interp2" emma:lang="tr-TR" emma:confidence="0">
                  <emma:literal>£</emma:literal>
                </emma:interpretation>
                <emma:interpretation id="interp3" emma:lang="tr-TR" emma:confidence="0">
                  <emma:literal>z</emma:literal>
                </emma:interpretation>
                <emma:interpretation id="interp4" emma:lang="tr-TR" emma:confidence="0">
                  <emma:literal>Z</emma:literal>
                </emma:interpretation>
              </emma:one-of>
            </emma:emma>
          </inkml:annotationXML>
          <inkml:trace contextRef="#ctx0" brushRef="#br0">5 22 86,'-1'0'0,"1"0"39,-2 0-27,2 0-9,-2 0-5,2 0 1,0 0-2,0 0 2,0 0 0,0 0-3,0 0 4,0 0 0,0-2 3,0 0-3,0 0 1,2 2-1,-2-2 0,3 0-22,-3 0-12,2-2-1,-2 1 11,0 0 7</inkml:trace>
          <inkml:trace contextRef="#ctx0" brushRef="#br0" timeOffset="2390.8003">5 22 85,'26'-97'39,"-26"97"-12,0 0-6,0 0-5,0 0 8,0 0 3,0 0 0,0 0 5,0 0-2,0 0-5,-5 0-4,5 0-3,0 0 5,0 0 12,0 0 3,-3 0-5,3 0 1,-2 0-2,2 0-1,0 0-6,-2 0-7,2 0-7,0 0-2,0 0-1,0 0-1,0 0 2,0 0 3,0 0 0,0 0 0,0 0 0,0 0 2,-3 0 0,3 0 0,0 0-1,0 0 0,0 0-3,0 0 1,0 0-1,0 0 2,0 0 0,0 0 2,0 0 0,0 0-1,0 0 1,0 0-3,0 0 2,0 0-3,0 0 0,0 0-1,0 0-2,0 0 0,0 0 0,0 0-1,0 0 0,0 0-1,0 0-1,0 0-1,0 0 0,0 0 0,0 0-1,0 0 0,0 0 2,0 0-1,0 0-2,0 0 1,0 0-2,0 0 0,0 0 0,0 0-2,3 0-2,1 0 0,-1 0 2,2-2 2,4 0 0,-2 1 0,4-1 0,-1-2 0,6 2 0,-4-4 0,0 4 0,2 1 1,0-1-1,-5 0 0,4 1 0,-6-2 1,7 1-1,-2 0 0,-3 1 0,5-2 0,-3 1 1,-1 0-1,6 1 0,-6-1 1,2 0-1,2-2 0,-3 3 0,1-1 0,-2 0 0,-1-1 0,-4 2 0,4 1 0,-4 0 0,2 0-1,2-2 1,-1 2 0,3 0 0,-4 0 0,0 0 0,1 0 0,-2 0 3,4 0-3,-3 0-3,0 0 4,3 0-1,4-2 0,-1 2 0,0-1 0,1-2 0,-3 1 0,1 0 0,0-2 0,-5 4 0,5 0 0,-5 0 0,4-3 0,-3 2 3,-4-1-4,5 0 2,-2 2-4,-4 0 6,4-2-3,-2 2 0,-1-3 0,-1 2 0,-1 1 0,3 0 0,-1 0 0,-1 0 0,-1 0 0,3-2 0,0 2-1,-1 0 2,-1 0-1,2-2-1,2 2 2,-1 0 0,-1-3-2,-2 3 1,3 0 0,-3-1 0,0 1 0,-3 0 0,4 0-1,-1 0 1,-1 0 0,2-2 0,-3 2 0,3-2 0,-2 2 0,1 0 0,-1 0 0,-2 0 0,0-1 0,0 1 1,0 0-1,0 0 0,0 0 0,0 0 0,0 0 0,0 0 3,0 1-1,0-1 0,-4 0-1,3 0 1,-12 0-2,5 0 0,-4 0-2,1 0 2,1 0-3,1 2 3,-5 1-1,2 2 0,1-2 0,-6 4 2,1-4-2,-3 3-2,2 2 5,-1-5-4,1 7 0,-2-7 2,2 4-2,-1 0 2,-1-4 0,3 2 0,-1 0 0,-2-2 0,5-1 0,3 4 0,-1-2 2,2-2-4,3 1 4,-5-1-3,3 1 2,-1-2-1,1 1 0,-2 0 0,3 1 3,-1-3-3,2 2 0,0 0 1,-2 0-1,3-2 0,-5 2 1,4-2-1,-5 2 0,3-2 0,-5 2 0,4 2 0,-2-2 0,-4 0 0,0 1 0,6-1 0,-2-2-1,1 2 1,4-2 0,2 0 1,3 0-1,-3 2 0,3-2 0,-1 0 0,0 3 1,3-1-1,-4-2 0,2 0 1,2 0 0,-1 0 1,1 0-2,-6 0 0,5 0-1,-1 0 1,0 0 0,0 0 1,2 0-1,0 0 0,0 0 0,0 0 0,0 0 2,0 0-1,0 0-1,0 0 0,0 0 0,0 0 1,0 0-1,0 0 0,0 0 2,0 0 0,0 2 1,0-2 0,0 0 2,0 0 0,0 0 1,-1 0-1,-1 0-3,2 0 0,-2 0 2,2 0 0,0 0 0,-2 0 0,2 0-2,0 0 0,0 0 1,0 0-1,0-2-2,0 2 0,0 0-6,2-2 0,3 2-1,-1 0 2,6-3 6,4 3-2,-2-2 1,8 0 0,-3-2 0,2-1 0,2 1 0,3-2 0,2 0 1,-3 3-1,5-2 0,-4 2 2,1 1-3,-1-1 1,2 3 0,-3-2 0,-1 2 0,-3 0 1,2-2-1,2-2 0,-4 4 0,0-4-1,-3 4 2,1-2-1,-1 0 0,-2-1 0,-4 1 0,4 1 0,-5 1 0,-1 0 0,1 0 0,0 0 0,-4 0 0,2 0 0,2 0 0,-4 0 0,2 0 0,3 1 1,-4-1-1,2 0 0,-1 2 0,5-2 0,-3 0 0,2 0 1,-5 0-1,5 0 0,-4 0 0,0 0 0,2 0 0,-6 0 0,2 0 0,0 0 0,-3 0 0,0 0 0,-2-2 0,0 2 0,0 0 0,0 0-2,0 0 2,0 0 0,0 0 0,0 0-2,0 0 3,-4 0 1,-2 0-2,0 0 0,-8 0 0,0 0-3,-1 2 3,-4 0 0,-4 1 0,0-1 0,-1 4 0,3-2-9,-7-1 7,4 1-1,0 0 1,-4 3 2,3-5 0,5 2 0,-5 0 0,4-2 0,4 0 0,3 0-1,-2 0 1,8-2-4,-4 2 3,3-2-1,-3 0 4,6 0-4,-7 0 2,2 0 0,1 0 0,-4 0-1,3 0 1,-3 0 0,-1 0 0,3 0-1,-1 0 2,-1 0-1,2 0 0,4 0 0,-6 0 1,8 0-1,-6 0 0,7 0 0,-2 0 2,-2 0-2,6 0 0,-2 0 0,-1 0 0,3 0 0,-2 0-2,3 0 2,-3 0 0,1 0 0,3 0 0,1 0 0,0 0-1,0 0 1,0 0 0,0 0-1,-2 0 1,-2 0 0,3 0-1,-1 3 1,-2-3 0,3 2-1,-5 0 1,5-2 1,-1 2-1,2-2 3,-2 0 0,2 0-1,0 0-2,0 0 0,0 0-7,0 0 2,0 5-2,2-3 1,7 2 5,-1-2 1,3 2 0,1 0 0,4 0 0,3-1-1,2-2 1,1 0 1,4-1-1,2 0 0,4-2 2,1-3-2,-2 1 1,0-4-1,2 0 3,-3 1-4,5 0 1,-6-3 0,-1 2 1,-4 1-1,4 1 1,-7 4-1,2 1 0,-6-3 1,-3 2-1,-5 0 0,1 2 1,-5 0-1,2-4 0,4 4-2,-3-2 3,3 2 0,-4 0-1,2 0 0,-4 0 0,0 0 0,2 0 1,-4 0-1,1 0 0,-1-2 0,3 2 0,-3-1 0,-1 1 0,-2 0 0,0 0 0,0 0-1,0 0 2,0 0-2,0 0-10,-2 0-10,-8 0-9,1-2-46,-5 0-62,-3-4-106,-3 3-109</inkml:trace>
          <inkml:trace contextRef="#ctx0" brushRef="#br0" timeOffset="4311.2227">195 253 119,'0'0'0,"0"0"57,-4 0-31,1 0 12,-1 0 1,-1 0 6,-2 0 10,2 3-4,1-3-2,4 2-1,-1-2 0,-1 0-6,2 0-14,0 0-13,0 0-9,0 0-2,0 0 4,0 0 6,0 0 9,0 0-1,0 0 0,0 0-4,0 0-2,0 0 3,0 0-3,0 0-10,0-2 0,2-1-1,-1 2 1,1-1 3,0 1-2,3-3 1,-2 2-1,3 0-2,-3-2 0,1 2-2,4 0-1,-3 1 0,2-1-1,2 0 1,0 0 2,3-2 0,0 2-1,-3 0 3,6-2-2,-1 2 2,-2 2 0,5-4-2,-1 3 0,-4-1 3,0 0-4,2 2-1,0 0 2,0-1-2,-2 1 1,3-2 0,3 2 3,-1 0-3,0 0 2,2-2-3,-5-2 1,4 4 2,1-2-4,-4 2 1,2-2 0,-3-2-1,2 2 1,-4 2-1,2-4 0,0 4 0,-6 0 0,3 0-1,-4 0 0,-2 0 3,2 0-4,-2 0 1,-2 0 0,6 0 0,-5-2 0,-1 2 0,2 0 0,-1 0 0,1 0 1,-3 0-1,-1 0 0,1 0 0,-2 0 1,0 0-1,2 0 0,-1 0 0,-1 0 2,0 0-2,0 0-2,0 0 3,2 0-1,5 0 0,-7 0 0,4 0 0,-4 0 2,1 0-3,1 0 0,-2 0 1,0 0 0,0 0 0,0 0 0,0 0 0,0 0 0,0 0 0,0 0-1,0 0 1,0 0 0,0 0 2,0 0-1,0 0-2,-5 0-4,-6 0 10,1 0-4,-7 0-1,-2 4-3,-5 0 3,3 0 0,2 0 2,1 0-3,3 0 1,-4 1 2,2 0-4,-4-3 1,-2 4 1,4 0 1,-2 0-1,2-1 0,4 1 0,-4-3 0,5 1 2,0-1-1,-3 2-2,5-3 1,0-2 3,-4 2-3,2-1 0,2 1 0,-4 0 1,1-2-1,-2 4 0,3-4 0,0 2 3,0 0-3,0 1 0,6-2 1,-5 3-2,6-3 2,-1-1 0,3 0 0,1 0 1,-3 0 0,4 0 0,1 0 1,0 0 2,2 0-3,0 0 2,0 0-1,0 0-2,0 0-1,-1 0 0,1 0 0,0 0 0,0 0 0,0 0 1,0 0-1,0 0 2,0 0-1,-2 0 0,0 0-1,0 0 0,2 0 3,-3 0 1,3 0-1,0 0-1,0 0-1,0 0-2,0 0-1,0 0-2,0 0 0,0 0-1,0 0-2,5 0 1,0 0 4,4 0 3,5 0 1,7 0-2,-2 0 0,7-1 2,-2-1-2,-3-4 0,5 2 1,1-4 0,-1 3-1,5-3 1,-3 1 0,3-1-1,-5-3 4,4 3-3,-8 0 0,6 2-1,-6 0 0,-3 2 1,0 0-1,-8 2 1,1 0-1,-7 0 0,2 2 0,-5-2 0,-1 2 0,1 0 0,-2 0 0,0 0 0,0 0 1,0 0-1,0 0 0,0 0 1,0 0-1,0 0 0,0 0-1,0 0 1,0 0 0,0 0 0,0 0 0,0 0 0,2 0 0,0 0-1,-1 0 1,-1 0 1,0 0-1,0 0 0,0 0 0,0 0 0,0 0 0,0 0 1,0 0-1,0 0 2,0 0-2,0 0 0,0 0-3,-1 2 1,-3-2 2,-1 0 0,-5 0 0,4 0-7,-4 0 3,3 0 2,-3 0 1,1 0-2,-3 0-1,3 2-1,-5-2 2,1 6-1,4-4 2,-3 0 0,1 2-1,-1-2-1,-3 0-2,4 1 0,-2-1 1,-3 2 3,0-3 2,6 5 0,-6-2 0,-1 2-1,0 1 1,-1-1 0,1-2 0,-2 3 1,2-3 0,0 2-1,3-3 0,-2 3-1,-1-2 1,5 2 1,3-3-1,-1 1 0,4-2 0,1 1 0,4-1 0,-3-2-8,4 2-44,0 1-40,0-3-101,7 0-67,0-3-120</inkml:trace>
          <inkml:trace contextRef="#ctx0" brushRef="#br0" timeOffset="5021.0382">146-53 24,'-2'0'0,"1"0"86,-3-2-36,-1 2-8,2 0 4,-1-2 1,1 2 6,-3-2-12,-1 2-1,4-4-4,1 4-5,-8 0 0,5-2-1,1 2 2,1 0 7,3 0-10,-2 0-4,2 0-9,-2 0-5,2 0-4,0 0 3,0 0 6,0 0 2,0 0 1,0 0-3,0 0-4,0-3-6,0 3-6,2 0 0,5 0-1,5 0 8,2 0 0,3 0-1,1 0-1,4-2 0,4 0-1,-4 1 1,8-6-1,-6 6 1,0-3-1,6-4 1,-4 4 2,5-1 2,-2-1 0,4 0-2,-2 1-1,-3-3-1,1 0 1,-3 3-3,-3-1 3,-1-2-1,-3 4 1,-3-3-5,-2 4 2,-7 1-3,0-1 0,-4 2 2,-3 1-2,0-2 0,2 2 0,-2 0 0,0 0-42,0 0-13,0 0-39,0 3-59,0 4-44,-7-3-140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1:40.435"/>
    </inkml:context>
    <inkml:brush xml:id="br0">
      <inkml:brushProperty name="width" value="0.05292" units="cm"/>
      <inkml:brushProperty name="height" value="0.05292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4C821792-3638-4EB8-A49A-E36B360C6227}" emma:medium="tactile" emma:mode="ink">
          <msink:context xmlns:msink="http://schemas.microsoft.com/ink/2010/main" type="writingRegion" rotatedBoundingBox="8188,10035 7330,13787 6998,13711 7857,9959"/>
        </emma:interpretation>
      </emma:emma>
    </inkml:annotationXML>
    <inkml:traceGroup>
      <inkml:annotationXML>
        <emma:emma xmlns:emma="http://www.w3.org/2003/04/emma" version="1.0">
          <emma:interpretation id="{20EA0E21-5B3F-4ECE-9243-9860615E9C85}" emma:medium="tactile" emma:mode="ink">
            <msink:context xmlns:msink="http://schemas.microsoft.com/ink/2010/main" type="paragraph" rotatedBoundingBox="8188,10035 7330,13787 6998,13711 7857,9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E6B1D6-5FEA-454D-A197-9D482B45D984}" emma:medium="tactile" emma:mode="ink">
              <msink:context xmlns:msink="http://schemas.microsoft.com/ink/2010/main" type="line" rotatedBoundingBox="8188,10035 7330,13787 6998,13711 7857,9959"/>
            </emma:interpretation>
          </emma:emma>
        </inkml:annotationXML>
        <inkml:traceGroup>
          <inkml:annotationXML>
            <emma:emma xmlns:emma="http://www.w3.org/2003/04/emma" version="1.0">
              <emma:interpretation id="{535B9207-5B30-4599-89B0-AA4C506BD012}" emma:medium="tactile" emma:mode="ink">
                <msink:context xmlns:msink="http://schemas.microsoft.com/ink/2010/main" type="inkWord" rotatedBoundingBox="8188,10035 7939,11122 7608,11046 7857,9959"/>
              </emma:interpretation>
              <emma:one-of disjunction-type="recognition" id="oneOf0">
                <emma:interpretation id="interp0" emma:lang="tr-TR" emma:confidence="0">
                  <emma:literal>-</emma:literal>
                </emma:interpretation>
                <emma:interpretation id="interp1" emma:lang="tr-TR" emma:confidence="0">
                  <emma:literal>_</emma:literal>
                </emma:interpretation>
                <emma:interpretation id="interp2" emma:lang="tr-TR" emma:confidence="0">
                  <emma:literal>~</emma:literal>
                </emma:interpretation>
                <emma:interpretation id="interp3" emma:lang="tr-TR" emma:confidence="0">
                  <emma:literal>.</emma:literal>
                </emma:interpretation>
                <emma:interpretation id="interp4" emma:lang="tr-TR" emma:confidence="0">
                  <emma:literal>r</emma:literal>
                </emma:interpretation>
              </emma:one-of>
            </emma:emma>
          </inkml:annotationXML>
          <inkml:trace contextRef="#ctx0" brushRef="#br0">793-3475 98,'0'0'0,"0"0"19,2 0-19,-2 0 0,0 0 5,2 0 0,-2 0 8,0 0 1,0 0 3,0-1 1,0 1 1,0 0 2,0-3 2,0 3 9,0 0 5,0 0-3,0 0-4,0 0-4,0 0-2,0 0-1,0 0 1,0 0-4,0 0-7,0 0-3,0 0 1,0 0 0,0 0 3,0 0 0,0 0-1,0 0-4,0 0-3,0 0-3,0 0-2,0 3 1,0-2-1,0 7 2,0-5 3,0 5 4,0 3-4,0-3 0,0 1 0,0 1 1,-4 0 0,1 0 4,1 6 0,-1-4-2,1 2-1,0 1-5,1 2 5,-1-3-5,-2 4 2,4-4 3,0 2-5,-3-5-2,3 5 1,-2-2-1,2 2-1,-1-2 0,1 4 4,0 2-4,-2-2 0,0 2 7,0-2-4,-1-2 1,1 3 0,-3-3-3,5 6 1,0-6-2,0 0 0,0-1 1,0 0-1,0-2 0,0 0 0,0-2 1,0 1-2,0 0 1,3-3 0,3 2 1,-5-1-1,3-3-2,-2 3 1,1-2 1,4 2 0,-4 0 0,1-3 0,-2 0 0,1 3 0,0-4-1,-3 1 2,6-1 0,-5-1-2,1 3 2,0-4-1,0 0 0,-2 2 0,1-2 0,1 4 1,2-4-1,-1 0 0,-1 2 0,-1-2-1,1 0 1,0 1 0,0 2 0,-2-3 0,1 2 0,1 0 0,2-3 0,1 2 0,-4 0-1,1 0 1,0 0 0,0 0-1,-1 2 1,5-1 1,-3 1-1,-1-3 1,-2 5-1,2 0 1,-2 0-1,0-2 0,0 0 0,1 3 1,1-2-1,0-2 1,-1 1-1,1-2 0,-2 1-1,0 0 1,4 0 1,-4-1-1,3 5 0,-3-3 0,2 1 0,-2 3 0,0 0 1,0 0-1,0 0 2,0-3-1,0 3 0,0-3 7,0 2-2,0-1 1,0-2-5,0 3 3,0-2-2,0 3-2,0-2 3,0 0 0,0-1-2,0-2 1,0 0-1,0-1 1,0 1-1,0-2-1,0-2 0,0 5-2,0-5 0,0 2-10,0-2-17,0-2-22,0 4-42,2-4-58,-2 0-150</inkml:trace>
        </inkml:traceGroup>
        <inkml:traceGroup>
          <inkml:annotationXML>
            <emma:emma xmlns:emma="http://www.w3.org/2003/04/emma" version="1.0">
              <emma:interpretation id="{76AF8D28-33E0-45A7-B68D-D98C1EE1E755}" emma:medium="tactile" emma:mode="ink">
                <msink:context xmlns:msink="http://schemas.microsoft.com/ink/2010/main" type="inkWord" rotatedBoundingBox="7349,13465 7278,13776 7042,13721 7113,13411"/>
              </emma:interpretation>
              <emma:one-of disjunction-type="recognition" id="oneOf1">
                <emma:interpretation id="interp5" emma:lang="tr-TR" emma:confidence="0">
                  <emma:literal>@</emma:literal>
                </emma:interpretation>
                <emma:interpretation id="interp6" emma:lang="tr-TR" emma:confidence="0">
                  <emma:literal>8</emma:literal>
                </emma:interpretation>
                <emma:interpretation id="interp7" emma:lang="tr-TR" emma:confidence="0">
                  <emma:literal>w</emma:literal>
                </emma:interpretation>
                <emma:interpretation id="interp8" emma:lang="tr-TR" emma:confidence="0">
                  <emma:literal>.</emma:literal>
                </emma:interpretation>
                <emma:interpretation id="interp9" emma:lang="tr-TR" emma:confidence="0">
                  <emma:literal>°</emma:literal>
                </emma:interpretation>
              </emma:one-of>
            </emma:emma>
          </inkml:annotationXML>
          <inkml:trace contextRef="#ctx0" brushRef="#br1" timeOffset="-28909.0874">174 1 0,'0'2'19,"-2"-2"2,2 2 1,0-2-1,0 0 0,0 0 9,0 0 0,0 0-2,0 0-3,0 0-4,0 0-1,0 0-3,0 0-8,0 0-11,0 0 4,0 0 9,-3 0 1,-1 0 9,1 0 3,-2 0 17,1 0-10,-3 0-12,4 0 5,-1 0 1,1 0-1,-2 0-4,-2 0-2,2 0 1,1 4 4,-5-1-1,8 0-6,-3 2-5,1 5-4,1-1-3,0 0 0,1 7 3,-3-2-3,4 4-1,0-4-1,0 4 0,0-7-2,0-2 0,4-1-3,1-1 1,-2-5-1,1 4 1,-1-2-3,2-2 2,1-2-2,-1 0 3,2 0-5,1 0 9,-1-4 8,4-2-2,-4-3-3,3-3-1,-3-1 6,3-2-9,-1-1 4,-2 2 1,-2 0-1,-3 1-2,-1 4 2,-1 1-2,0 1 3,0 2 0,-1-4-4,-3 4 0,-3 1-2,2 1 0,-2 1 0,-1 2 11,1-2-5,-5 2-5,3 0-1,-3 0 0,1 2-2,-2 4 2,-1 5 0,3-3 4,1 0 3,-2 0-2,7 2-2,1-2 6,1-2-5,3 0-1,0 2-2,-2-2-2,2-1-2,0-1 2,0 3-1,0-1 0,5 1 1,0 1 0,-1-6 1,6 2 0,-6 0-4,3-2 4,-2-2 0,2 0 0,-4 0-1,4 0-1,-2 0-2,0 0 0,1 0 7,-1-4 3,-2-2 0,1 1-1,-1-3 0,2-2 6,-3 2-5,-2 0 2,0-6-4,0 3-1,0 0-1,0 1-1,0 3 1,-3 2 2,-2 1-4,-1 2 0,3-2 0,-2 1 6,-1 3-4,5 0-1,-4 0-1,-1 0 0,-1 0 1,2 11-1,0-1-1,-5 2 2,4 1 1,-6-2 2,9 3-1,-2-3 2,-2 0-3,7 4 0,-4-5-1,4-3 0,0 3-1,0-3 0,0 1 3,4 0-2,1-1-1,-2-5 0,3 3-3,-3-1 3,6-4 0,-4 2-1,-3 0 1,5-2-2,0 4 2,-2-4 0,3 0-5,-1 0 5,0-2-3,4-4 8,-6 0-1,5 1 2,-3-4-5,2-3 1,-2-5 0,-2 2-1,2-4 1,-4 5-2,-3 0 0,0 0-1,0 6 1,-7-2 3,4 2-4,-4 4-2,-3 2 2,4 1 2,-6 1-1,5 0 0,-1 0-1,-4 3 1,-1 5-3,1 4 5,0 2-1,0 2 1,5-1 0,0 0 5,-1-4-5,6 4 0,0-4-1,2-3-2,0 2-1,0-1 4,0 0-4,4 1 0,1-2-1,3-3 4,-1 0-2,4 3 0,-4 0 0,3-4 0,-1 0 1,-1-3 0,3-1 0,-3 0 0,3 0-7,1 0 3,-3-5 6,6-3 3,-5-4-1,1 2 0,-1-6-1,-5 0-3,-1-2 0,-1 1-5,-3 0 3,0-2 4,0 6-2,0 0 1,-8 0 0,-4 4-1,1-3-9,-4 7 11,1 0-4,2 5 2,0 0 0,-2 0-3,2 5 5,0 4 1,-2 3 1,0 2-4,7 6 0,-2-2 0,1-1 1,2 4-1,5-6-2,-1 2 3,2 0 0,0-4-3,0 6 4,3-5-2,3-4 0,2 4 0,-1-5 0,2 0 0,3-1 0,-3-2-2,1-5 1,-1 1 1,1 0 0,0-2-3,1 0-1,1 0 0,2-7 8,1-7 4,1 1-5,3-9-3,-7 5 0,-3-7 6,-1-3-7,-2 6 2,-6-2-2,0 5 0,0-3 1,-9 2-6,-2 3 3,-1 4-3,5 2-4,-5 4 13,4 3-2,-3 3 3,1 0-1,0 0-3,1 3 0,-3 5 3,-4 4-5,4-2 1,-3 4 1,1 0 3,5-4-3,-1 4 3,3-3 4,0-2-4,2 1 1,5-1-3,0 3 0,0-3-1,0 4 0,1-1 0,3-3 0,4-2 0,-2 1 0,2 0 0,-1-1 0,-2-3-2,2-1 1,2-3-2,-4 0 2,6 0-3,-3 0 2,3 0-1,2-4 4,0-6 7,4-5-6,-2 4 4,1-11-5,-2 6 2,-2-2-2,-3-4 2,-6 9-3,-3-4 0,0 10 4,0-4-1,-3 2-2,-6 0-1,2 4 0,-5-2 0,0 4 2,-2 3-1,-2 0 0,1 0 1,-4 8-3,-4 0 2,3 8 4,-3-4-1,4 1 2,2 3 0,1-6 3,6 3-6,3 0 1,2-1-4,3-1 0,2 0 1,0 3-1,0-6 0,0-3-2,3 6-1,1-7 1,-1 0-2,6-2 5,-2-1-2,0-1 2,7 0 2,-2 0 2,0-3 8,2-9-5,1-3 0,1 0-3,-6-2-3,2 2 3,-8 3-2,-2 1-2,-2 4 4,0-1-1,0 4-4,-6-1 0,-2 3-80,-6 2-5,-3 0-131,-13 7-181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2:07.3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9CCEFE5C-BF2D-431F-9632-4E1C0C026D1F}" emma:medium="tactile" emma:mode="ink">
          <msink:context xmlns:msink="http://schemas.microsoft.com/ink/2010/main" type="writingRegion" rotatedBoundingBox="2831,9430 7291,9277 7321,10157 2862,10310">
            <msink:destinationLink direction="with" ref="{287C5955-5AAA-41BF-991D-FB814E709BDF}"/>
            <msink:destinationLink direction="with" ref="{A1321AAD-E513-447B-9E47-B6EDAC9D49A5}"/>
          </msink:context>
        </emma:interpretation>
      </emma:emma>
    </inkml:annotationXML>
    <inkml:traceGroup>
      <inkml:annotationXML>
        <emma:emma xmlns:emma="http://www.w3.org/2003/04/emma" version="1.0">
          <emma:interpretation id="{81422AC7-5AA3-4B62-BAF9-86BDE970BCF8}" emma:medium="tactile" emma:mode="ink">
            <msink:context xmlns:msink="http://schemas.microsoft.com/ink/2010/main" type="paragraph" rotatedBoundingBox="2831,9430 7291,9277 7321,10157 2862,103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17C723-81A1-4613-A72F-3A543EB525FF}" emma:medium="tactile" emma:mode="ink">
              <msink:context xmlns:msink="http://schemas.microsoft.com/ink/2010/main" type="line" rotatedBoundingBox="2831,9430 7291,9277 7321,10157 2862,10310"/>
            </emma:interpretation>
          </emma:emma>
        </inkml:annotationXML>
        <inkml:traceGroup>
          <inkml:annotationXML>
            <emma:emma xmlns:emma="http://www.w3.org/2003/04/emma" version="1.0">
              <emma:interpretation id="{6DF7CC2E-F918-4984-AA23-2D6B8E2B2205}" emma:medium="tactile" emma:mode="ink">
                <msink:context xmlns:msink="http://schemas.microsoft.com/ink/2010/main" type="inkWord" rotatedBoundingBox="2834,9512 3553,9488 3580,10286 2862,10310"/>
              </emma:interpretation>
              <emma:one-of disjunction-type="recognition" id="oneOf0">
                <emma:interpretation id="interp0" emma:lang="tr-TR" emma:confidence="0">
                  <emma:literal>*'0</emma:literal>
                </emma:interpretation>
                <emma:interpretation id="interp1" emma:lang="tr-TR" emma:confidence="0">
                  <emma:literal>Dk.</emma:literal>
                </emma:interpretation>
                <emma:interpretation id="interp2" emma:lang="tr-TR" emma:confidence="0">
                  <emma:literal>CHo</emma:literal>
                </emma:interpretation>
                <emma:interpretation id="interp3" emma:lang="tr-TR" emma:confidence="0">
                  <emma:literal>&lt;Ho</emma:literal>
                </emma:interpretation>
                <emma:interpretation id="interp4" emma:lang="tr-TR" emma:confidence="0">
                  <emma:literal>*'o</emma:literal>
                </emma:interpretation>
              </emma:one-of>
            </emma:emma>
          </inkml:annotationXML>
          <inkml:trace contextRef="#ctx0" brushRef="#br0">233-394 14,'0'0'21,"2"0"2,-2 0-3,0 0-3,0-4-3,0 4 0,0 0-3,0 0-1,0 0-7,0 0 11,0 0 8,0-2 4,0 2-2,0 0-2,0 0-1,0 0-5,0-2-1,0 1-4,0 1-1,0 0-2,0-3 1,0 3-3,0 0 2,0 0-4,0-2 0,0 2 0,0 0 0,0 0 0,0 0 3,0 0-2,0 0 1,0 0 0,0 0 1,0 0 0,0 0 1,0 0 0,0 0 3,0 0 26,0 0-12,0-2-8,0 2 1,0 0 2,0 0 0,0 0 1,0 0 2,0 0-3,0-1 1,0-1-4,0 2-2,0-2-6,0 0 5,0 2 2,0-3-1,0 3 1,0 0 3,0 0-1,0 0-3,0-1-2,0 1-2,0 0-3,0 0 2,0 0-2,0 0 3,0-2-5,0 2 3,0 0-3,0-2 1,0-1-2,0 3 0,0-2-2,0 2-1,0-2 1,0 1 1,0 1 1,0-3 0,0 3 0,0 0-1,0 0-1,0 0-1,0 0-1,0 0 0,0 0 0,0 0-1,0 0 0,0 0 1,0 0-1,0 0 0,0 0 2,0 3-1,0-3-2,0 1-3,-2 3 1,2 3 2,0 1 2,0 2 4,0 1 0,0-1-1,0 4-1,0 0 1,0-4 0,0 7 0,0-6-1,0 5 2,0-3-1,0 4-1,2-4 1,0 2-2,-2-4 1,2 3 0,-2-2-1,0 3-1,0-2 0,1-3 0,1 0 1,-2 0-2,2-5 0,-2 1 2,1-1-2,-1-1 0,2 0 0,-2-4 1,4 0-1,-4 2 0,0-2 2,0 0-1,0 0 0,0 0 0,0 0-1,0 0 0,0 0-3,0 0 1,0 0-3,0 0 2,0 0-1,0 2 0,0-2-2,0 5 3,0-5 2,-4 0-1,4 0 1,0 0-1,0 0-3,0 0-5,0 0-5,0 0-6,0 0-5,0 0-8,-2-3-16,1-3-22,-3-2-2,1-1-1,1 5-10,0-4-6,1 0 5,-5 1-14,3 0 14,0 2 9,-1 0 1</inkml:trace>
          <inkml:trace contextRef="#ctx0" brushRef="#br0" timeOffset="934.0653">377-356 20,'0'-1'42,"0"-2"-8,0-1 12,0 0-3,0-2-1,0 2-3,0 0-6,0 1-8,0-2-9,0 3-2,5-4-4,-3 2-2,0 0-1,-1-1 3,1 3 3,-2 0-2,2 0 1,-2-1 5,2 0 6,-1-2 0,1 5-5,-2 0-2,2 0 0,-2 0 4,3 0 3,-3 0 0,0 0 4,0 0 0,0 0-2,0 0-8,0 0-5,0 0-4,0 0-1,0 0-1,0 0-1,0 0 1,0 0-1,2 0-1,-2 0 1,2 0 2,-2 3 8,1 2-2,3 2-1,-4-2-1,2 1 2,-1 1 2,-1-3-2,0 5-1,0-1 3,0 4-2,0-4 2,0 2-3,0 4 0,0-5-2,0 2-1,4 3-3,-1-3-1,-1 4 0,0-2-1,-1 2 0,1-1 0,-2-1-2,2-1 2,0 2-1,-2-1 2,1-2-2,1 2-1,0-5 0,1 5 0,-1-3 0,0-3-2,-2-5 0,2 0 0,-1 2 0,1-2 0,-2-2 0,0 0 0,0 0 0,0 0 0,0 0 0,0 0 0,0 0 0,0 0-9,0 0 1,0 0 0,0 0-3,0 0-6,0 0-9,0 0-10,0 0-8,0 0-18,0 0-22,0 0-10,0 2-26,0 2-32,0-4-16</inkml:trace>
          <inkml:trace contextRef="#ctx0" brushRef="#br0" timeOffset="415.0066">213-225 19,'0'-3'31,"0"-4"0,0 4-10,0-1 11,0-1-4,0-1-5,0 2 6,0 0 3,0 2-12,0 1-1,0-3-1,0 2 2,0 0 10,0 2 3,0-2-2,0 2 1,0 0-3,0 0-1,0 0-1,0 0 2,1 0 5,1 2-4,3 2 1,-1 0-5,-1-4 2,2 3-2,-1 1-2,3-2-5,0 1 1,0 0-1,0-1-5,1 0 2,3-1-6,-1-1-1,0 0-1,1 0 0,1 0-2,-2 0-1,1-1-2,-1-3 0,2-2-1,2 1-1,-4 1 2,2 0-3,-3 0 0,0 0 3,-8 4-3,3 0 0,-1 0 0,-3 0 0,0 0 0,0 0-4,0 0-1,0 0-11,0 0-6,-3 0-3,1 4 1,-1 2 0,-1-4-22,-1 1 3,0-2-9,0 4-1,3-5-13,-3 0 13,1 0-12,1 0 5,-1 0-6,1 0 5,1-5 3,-1 2 5,1 0 16,-1-3 11,-1 0 16,2-1-11,2 1 1</inkml:trace>
          <inkml:trace contextRef="#ctx0" brushRef="#br0" timeOffset="1453.1618">566-171 97,'0'-1'0,"0"1"117,0 0-56,0 0-4,-2 0-9,-2 3 12,1 1-2,3 4-5,-7 0-5,5-3-6,1 6-8,-1-1-9,2-1-1,0-1-5,0 0 3,0-1-6,2-1 3,1 3-3,1 1 0,-1-3-3,2 2-3,0-3-3,4 0-2,-4-2 0,-1 0-2,6 0 0,-6-4-1,2 1-1,1-1 1,-3 0-1,4-1 5,1-3-6,0-4 0,1-2 7,-1-1-7,-1-4 0,-2 2 3,1-4-2,1 7 2,-1-5-3,-3 4 0,1 4 5,-5-3-4,0 2-1,0 2 0,0 3 5,-5 0-3,-1-4 0,0 4 2,-3-3 2,0 2-3,4 3 1,-4 1 1,2-3-5,-3 3 0,3 0 0,2 0-1,-2 0-2,2 0-9,1 3-11,-3 0-9,4 5-15,0 3-29,-1 2-40,2 3-96,-3-5-119</inkml:trace>
          <inkml:trace contextRef="#ctx0" brushRef="#br1" timeOffset="-25159.1491">284-4 84,'0'0'32,"-2"0"0,2 0 7,0 0-6,0 0-4,0 0 9,-2 0 13,-1 0-3,3 0-3,0 0-1,0 0-4,0 0-1,0 0-4,0 0 2,0 0 0,0 0-2,0 0-6,0 0-8,-2 0-7,2 0-5,-2 2-3,-1 2-1,-4 3 2,-2 2 3,-3 2-2,-2-1 0,0 4-4,-3-4-3,0 6 3,-1-4-4,-1 0 0,4 4 0,-1-6 1,2 2-1,-1-2 3,-1 2-4,2-2 2,2-2-1,0-1 0,4-1 0,1-4 3,1 3 0,5-3 3,-5 2-2,6-4-1,-1 2-1,1-2-1,0 0-1,0 0 0,0 2 0,0 0-5,0-1 4,0 1 0,0 3 0,5-2-1,-3 3-2,-1-4-1,6 3 1,4-1 2,-1-1-4,2 3 4,4 3 4,1-4 8,-3 2-6,3-2 3,1 5-2,-5-6 0,3 3 1,-4-3-3,0 3 1,4 1 2,-2-2 2,-1-2-3,0-2-1,-1 1-2,-5-3 2,1 2-2,1 0-1,-4-2 1,-1 0 0,1 0-1,-4 2-2,-1 0-18,0-2-14,0 2-10,0 0-23,0-1-25,0 3-14,0 2-10,0-2-48,0-1-89</inkml:trace>
        </inkml:traceGroup>
        <inkml:traceGroup>
          <inkml:annotationXML>
            <emma:emma xmlns:emma="http://www.w3.org/2003/04/emma" version="1.0">
              <emma:interpretation id="{04A394D3-E230-46E3-99E9-62C7683E2226}" emma:medium="tactile" emma:mode="ink">
                <msink:context xmlns:msink="http://schemas.microsoft.com/ink/2010/main" type="inkWord" rotatedBoundingBox="3865,9350 5477,9347 5479,9896 3866,9899"/>
              </emma:interpretation>
              <emma:one-of disjunction-type="recognition" id="oneOf1">
                <emma:interpretation id="interp5" emma:lang="tr-TR" emma:confidence="0">
                  <emma:literal>kabul</emma:literal>
                </emma:interpretation>
                <emma:interpretation id="interp6" emma:lang="tr-TR" emma:confidence="0">
                  <emma:literal>Kabul</emma:literal>
                </emma:interpretation>
                <emma:interpretation id="interp7" emma:lang="tr-TR" emma:confidence="0">
                  <emma:literal>Kabuk</emma:literal>
                </emma:interpretation>
                <emma:interpretation id="interp8" emma:lang="tr-TR" emma:confidence="0">
                  <emma:literal>kabuk</emma:literal>
                </emma:interpretation>
                <emma:interpretation id="interp9" emma:lang="tr-TR" emma:confidence="0">
                  <emma:literal>Kabus</emma:literal>
                </emma:interpretation>
              </emma:one-of>
            </emma:emma>
          </inkml:annotationXML>
          <inkml:trace contextRef="#ctx0" brushRef="#br0" timeOffset="2585.183">1010-477 99,'0'-2'0,"0"0"70,0 2-26,-1 0 5,1 0 3,0 0-4,0 0-9,0 0-1,0 0 6,0 6 3,0-1-9,3 0 0,1 2 2,-3 4-6,5-2 0,-1 1-4,-2 5-6,2-2-1,1 0-7,0-2-4,0 3 1,-1-2 0,0 4 0,0-5-5,-1 2-4,-1 3 3,-1-3 0,0 0 3,1-2-3,-1 2-1,0-4 1,-2 3-3,0 2 0,1-3-3,-1 0 1,0 0-1,2 0-2,-2 2 2,2-5-1,-2 5 0,1-3 3,1-1-3,-2 1 0,0 1 0,2-5 0,0 1 0,-2-1 0,5-2-11,-5-2-2,0 0-4,0 0-5,0-2-12,2 0-5,-2 0-20,1 0-5,1-2-10,0-4-16,1-6-60,-1-1-19</inkml:trace>
          <inkml:trace contextRef="#ctx0" brushRef="#br0" timeOffset="3140.2433">1222-323 174,'0'0'0,"0"-1"84,0 1-58,0 0-5,0-2 2,1 2 1,1-4 9,1 0-6,3 2-7,-3-2-2,1 4 0,-3 0-7,-1 0-5,2 0 2,-2 0 5,0 4 6,0 6 22,-2-2 10,-1 10-8,-6-5-2,-1 4-4,-2-4-12,3 0-4,-5-4-2,7 3-6,-5 0-4,0-4-2,2 2 3,-1-1-6,3-1-4,-3-3 0,3 3 4,1 0-4,0-4 4,2 0-4,-2-1 0,1-1 2,3-2-2,1 2 0,1 0 0,1-2-1,0 0 0,0 2-4,0-2 1,0 0 0,0 0 4,0 0 0,1 0-2,3 0 2,1 0 0,2 0 0,-2 0 0,4 0 3,-1-2-3,1 0 0,0 2 2,1-2-2,2 2 3,0 0 0,-1 0 2,2 0-3,1 0 0,-3 0 0,3 0-1,-1 0 1,-2 0-1,3 0 1,-1 0 1,1 0 0,0 0-1,0 0 1,-4 0 0,1 0-1,-4 0 1,1 0-3,-4 0 0,1 0 1,-2 0-1,3 0 0,-3 0-14,-3 0-11,2 2-14,1 2-27,-3-4-8,6 2-8,-3-1-2,2 1-9,-3 0-27,1-2-5,1 0-30</inkml:trace>
          <inkml:trace contextRef="#ctx0" brushRef="#br0" timeOffset="3703.7645">1504-261 71,'0'-7'43,"0"3"-5,0-4-4,-4 3-12,-3 0-2,0 1 14,2-2 5,0 2-3,-2 2-8,4 2-1,-1 0 8,-3 0-5,2 0-5,0 4 13,-2 7-2,-2 2 4,1 1 8,1 3-8,3-3 2,-1 5-15,-2-3 1,4 1-9,1-1-3,0 0-2,2-3-3,0 2-4,0-6-4,0 1 2,0-1-4,0-3 0,0-1 0,0-3-2,2 2-2,3-2 3,2-2 0,-2 0-1,4 0 1,1-4 3,1-5-4,-1-2-5,0-3 0,-1-1-8,1 0-2,-3 0-6,5-4-9,-6 5-5,1-1 13,1 3 17,-6 4 7,0 2-1,-2 2 0,0 4 3,0 0-2,0 0 2,0 0 7,0 0 8,0 0 1,0 0-4,0 0-1,0 0-1,0 4 0,0 2 2,0 2-2,0 0 1,1-2-4,1 4-4,0-1-1,3-1 0,0 1-2,-1-1-1,1 2 1,4-3 0,-4 2 0,5 1 1,-1-1-3,-4-5 0,4 4-1,-4 3 0,3-6 2,-1 3-2,-3-2 0,-1 0 0,-1-1 0,0-3-14,1-2-11,-3 2-12,0-2-15,4 0-7,-4 0-12,0 0-5,0 0-6,0-11-65,0-1-35</inkml:trace>
          <inkml:trace contextRef="#ctx0" brushRef="#br0" timeOffset="4343.4306">1637-495 472,'-4'-2'0,"4"2"104,-1 0-79,1 0-7,0 0 5,0 0 11,0 2 6,0 2-6,0 4-9,3 2-4,2-3 0,1 6-1,0 2-7,-2 0 4,5 5 0,-1 1-4,-3 4 1,2-2-3,0 1-2,-3 3-2,3-4-2,0 1 0,-4-3-1,-1-3 0,-2 3-1,0-2 1,2-2-3,-1-2-1,1-4 0,1-3 0,1 1 1,-4-1 0,2-5-1,1 1 0,-3-2 0,0 0 0,0 0-9,0 0-3,0-2-2,0 0-2,4 0 3,-1 0 6,2-6 0,2-1 3,-3-6-5,4-1-6,-1-1 0,-3 0 7,4 0 0,-1 2 3,-2 1 2,4 1 1,-4 1 3,0 6-1,4-2 0,-4-1 0,4 6 3,1-1-2,-3-1 3,2 0 2,-4 3 2,2 0 0,2 0-1,-2 0-3,5 0 0,-4 3-1,3-2 2,-6 4-1,4 3 0,-4-2 0,-2-1-1,4 3 0,-2-3-3,-1 0 0,-4-1 1,2-2-1,-2 1 0,0-3 0,0 5 0,0-1-1,-2 3 1,0 2 9,-5-2-2,-3 1 4,-4 5-5,0-4 2,-2-1-6,-3 3 4,2-2-1,-2 3-2,4-4 1,1-1-3,5-3 0,-1 3-1,3-6 0,0 2 0,2-3-7,1 0-4,4 0-8,-3 2-2,1-2-3,0 0-6,-1 0-9,3 0-13,-4 0-7,4 0-16,0 0-18,2 0-19,5 0-3,-2 0 20,0 0-45</inkml:trace>
          <inkml:trace contextRef="#ctx0" brushRef="#br0" timeOffset="5045.1693">2019-231 231,'2'0'0,"-2"0"134,0 0-95,0 0 0,0 0 1,2 0 2,0 0 4,3 0-5,-4 0-7,3 0-5,-1 0-11,3 0-5,-1 0-2,-2 0-2,-1 0-2,1 3 1,3 0 1,-1 7 7,-3-2 5,1 2 0,0 6 2,-1-4 2,2 5-5,-4-5-3,5 3-7,-2-4-2,1 1-3,-1 3-2,1-6 1,1-1-3,-2 0 1,1-3-1,-2-4 1,-1 0-2,3 4 0,-4-5 0,3 0 0,-1 0 2,3 0-2,-3 0 0,3-2 0,4-2-9,-4-2 0,5-2-5,-3-7-6,5 5-4,-5-7-3,-2 4-20,6-4 6,-8 4 5,1 1 6,1 2 1,-2 2 9,-3-2 13,0 2-7,0 4 8,0-3 4,0 2 2,0 1 0,-3 4 0,-1-4 0,3 3 0,-1 1 15,2-3 2,-2 3 9,2 0 0,0 0-8,0 0-1,0 0-2,0 0 1,0 3 0,0 0 1,0 0-1,0 4-1,2 1-2,1-2 3,1 6-5,-1 0 4,1-4-4,1 6-1,-1-3-1,4-1-3,-3 1 2,1 0-5,0-1 2,-2 3-3,1-4-1,-1 1 0,2-2 0,-4-3 0,2-3-1,-3 1 0,-1-1-17,2 0-10,-2-2-12,2 0-20,-2 1-11,0-1 3,0 0-16,-2-5-64,2-5-88</inkml:trace>
          <inkml:trace contextRef="#ctx0" brushRef="#br0" timeOffset="5330.4127">2388-589 445,'0'-2'0,"2"1"115,-1 1-94,1 0 1,2 0 5,3 0 3,1 3 6,-1 5 12,2 5-10,-4-2 1,4 7-6,1 2 0,2 4-3,-3 3-4,1 3-5,-1 0-1,3 0-6,-3 2-4,1-2 0,-1-1-3,3-3-5,-7 0 0,5-2 0,-3 0-2,2-4 0,1 0 0,-3 2-1,2-5-55,-2 2-32,1-6-103,-2-3-174</inkml:trace>
        </inkml:traceGroup>
        <inkml:traceGroup>
          <inkml:annotationXML>
            <emma:emma xmlns:emma="http://www.w3.org/2003/04/emma" version="1.0">
              <emma:interpretation id="{A5295B1A-E8A1-4171-BFD8-FE97CD2BA8AE}" emma:medium="tactile" emma:mode="ink">
                <msink:context xmlns:msink="http://schemas.microsoft.com/ink/2010/main" type="inkWord" rotatedBoundingBox="5733,9375 7293,9321 7312,9891 5753,9944"/>
              </emma:interpretation>
              <emma:one-of disjunction-type="recognition" id="oneOf2">
                <emma:interpretation id="interp10" emma:lang="tr-TR" emma:confidence="0">
                  <emma:literal>edilir</emma:literal>
                </emma:interpretation>
                <emma:interpretation id="interp11" emma:lang="tr-TR" emma:confidence="0">
                  <emma:literal>ekilir</emma:literal>
                </emma:interpretation>
                <emma:interpretation id="interp12" emma:lang="tr-TR" emma:confidence="0">
                  <emma:literal>edilin</emma:literal>
                </emma:interpretation>
                <emma:interpretation id="interp13" emma:lang="tr-TR" emma:confidence="0">
                  <emma:literal>etili</emma:literal>
                </emma:interpretation>
                <emma:interpretation id="interp14" emma:lang="tr-TR" emma:confidence="0">
                  <emma:literal>edilen</emma:literal>
                </emma:interpretation>
              </emma:one-of>
            </emma:emma>
          </inkml:annotationXML>
          <inkml:trace contextRef="#ctx0" brushRef="#br0" timeOffset="6634.035">2918-205 35,'0'0'0,"0"0"13,0 0 2,1-2 3,-1 1 18,2 0 20,0-4 6,-1 4 8,1-1-12,3-3-20,2 4-8,-1 1-4,-3-2-6,2 0-1,0 2 2,1-1 0,-1 1 3,3-5 6,-1 3 3,-1-1-6,4-3-8,-1 3 0,3-5 1,0 2-8,-2-1 0,6 1-1,-4-1-6,-3-2 0,4 5-1,-4-2-3,3-4 1,-5 2 0,2 3-1,-2 1 1,-6-5-2,5 3 0,-3 0 5,-3 0-5,0 0 0,0 1 2,0-4-2,-7 1 0,4 3-12,-4 0 1,-5-1-2,6 4-3,-4 0 9,1 2-2,-4 0 6,-3 0 2,-1 4 2,3 4-2,0 2 2,-2 0 2,3 0 3,0-4-4,0-2 5,-1 6 1,3 0 0,1-3 4,3 0 3,-3-1-1,3 0-2,3 2-4,-4-5 4,6 3 0,0 1-2,2-1-4,0 2-3,0-2 3,0 7 4,0-4 1,4 1 1,3 3-2,-4-3-5,2 0 1,9 4-2,-5-5-3,6-2 4,1-1-2,-1-2-1,4 2 0,0-4 2,-1 1-4,1-3 0,0 0 2,0 0-1,0 0 1,-5 0 0,1 0-2,3 0 0,-5-3 1,-2 1 0,1 0 0,0 2-2,-3 0-11,-1-1-11,-4-2-14,-2 3-16,-1 0-22,1 0-15,-2 0-17,0 0-36,0-2-27</inkml:trace>
          <inkml:trace contextRef="#ctx0" brushRef="#br0" timeOffset="7736.8196">3406-583 267,'-2'0'0,"2"0"98,0 0-48,0 0-6,0 0-6,0 0 3,0 0 0,0 4 1,0 5-1,0 0-10,2 3 3,3 1 2,-2 0-7,-1 1-8,1-2 0,1 4-1,-1-1-2,3 2-5,-5-1 1,3 0-6,-3 1 4,5 0 0,1 2-5,-2-3-2,-3 2-2,1-4 2,6 2-4,-4-3-1,-2-2 0,6 1 2,-6-3-2,-1 1 0,2-5 1,-3 0 0,-1-1 0,2 0-1,3 0 0,-3-3 0,-2 2 2,2 1-2,-2 2 0,0-4 0,0 0 0,0 2 0,0-1-5,0-3-2,0 0-2,0 0 2,0 0 0,0 0 4,0 0 2,0 0-1,-2-3-2,-3-1-6,0 1-6,3-6 6,-3 1-4,-2 0 1,2 1-7,-4 0-2,2-1 4,0 3 5,-3 1 2,4 2 6,-2 0 0,-4-2-4,0 0 7,5 0 2,-5 1 0,5 1 0,0 0 1,-4-1-1,4 2 5,-1 1 0,-3 0-3,1 0 2,1 0-3,-3 0-2,4 4 2,-3 0 5,3 1-1,-1 3 0,4-2 3,-1-2-2,1 1 1,4 3 1,-1-3-3,2 2 3,-2 3 1,2 0-2,0 0 3,0 2 0,4 0-3,4-2 0,-1 2-4,0-2 0,3-3-1,4 1-1,-2 1 1,2-3-1,2-1-1,-2-5 0,-2 0 2,3 0-1,-1 0-1,2 0 0,-6 0 1,6-3-1,-1-1 3,-4 0-4,4-2 2,1-1 1,-4 3-2,-2-3 0,2-1-8,-3 0 4,1 2-4,-1 1-4,3 2-4,-5-3-2,2-2-5,-2 0 1,5 4 4,-7-2-1,0-5 0,4 8 2,-4-5 0,-1 5 11,2-5 2,-2 0 2,-4 0 2,0 2 0,0 2 2,0 0-1,0-2 0,0 5 3,0-1 8,0-2 0,0 1 0,0 3-2,-2-1-2,2 1-1,0 0 1,0 0-2,0 0-2,0 0 0,0 0-1,0 0 2,0 6 5,0-1 4,0 5 5,0-3-3,0 3-3,0 1 0,2-4-2,0 1-3,-1 2 0,1-1-1,2-4-1,4 3 0,-4-3-4,-3 1 1,1 1-2,0-2 0,3-2-1,0 1 0,-3 2 1,0-2-1,-2 0 0,0 3-21,0-7-7,0 2-13,0 2-27,-5 1-21,-6 1-49,3-2-94</inkml:trace>
          <inkml:trace contextRef="#ctx0" brushRef="#br0" timeOffset="8022.1119">3553-406 322,'3'-11'0,"6"-2"19,-2 3 20,3 1-2,-3-3 2,3 5 25,-3 2 6,0-1-5,5 0-16,-6 2-10,2-2-6,-1 4-10,-2 0-11,4 0-1,-6 2-8,1 0 0,-1 0-3,3 0 0,-5 0-3,1 0 3,0 0 0,-2 0-19,1 2-22,1 2-22,-2 2-7,0 0-40,2 0-35,-2-2-43</inkml:trace>
          <inkml:trace contextRef="#ctx0" brushRef="#br0" timeOffset="8438.9318">3823-577 430,'-2'9'0,"-2"0"97,4 5-53,-5-1-5,2 4 8,-2-3 0,1 6-6,4-4-7,0 6-3,0-4-4,0 4-2,0-1-3,2 4-4,3-4-2,0 5-3,0-1-5,-1-1-1,5 1-3,-2-3-3,3-5 1,-5 3-1,0-6-2,4 2 1,-6-7 1,1 4 0,-2-5 0,-1-3 1,1 1-2,0 2 0,-2-1-20,0-3-1,0 1-2,0 1-4,0 0-13,0-2-11,0 0-36,-4-3-25,3-1-38,-1 0-35</inkml:trace>
          <inkml:trace contextRef="#ctx0" brushRef="#br0" timeOffset="8739.4">3980-268 333,'2'2'0,"0"1"68,-1 3-11,1 4-6,0-3-6,1 0-9,6 1 15,-2 2-2,-4 0-6,6-2 3,-4 4-6,0-1-11,4 0-7,-4 3-1,6-3-3,-6 2-6,-4-2-3,3-5-2,3 4-1,-4-1-4,3-2-2,-5 5 0,1-6 5,-2-3-4,0 1-2,0 1-17,0-1-11,0 0-8,0 0-28,0-2-30,-3 0-15,1-2-23,-2 0-63</inkml:trace>
          <inkml:trace contextRef="#ctx0" brushRef="#br0" timeOffset="9425.8226">4056-441 831,'-1'-8'0,"1"-2"104,0 3-58,0 0-17,0-7-12,5 0-8,2 4-9,7-6 0,1 2 0,4-4 0,0 6-21,-3 0-33,-4 6-69,-3 6-149,-9 0-209</inkml:trace>
          <inkml:trace contextRef="#ctx0" brushRef="#br0" timeOffset="9203.1108">4150-176 381,'0'1'0,"1"4"68,-1 6-47,2-2 20,2 0 3,1 2-4,0-1 18,0-3-7,0 3-18,-1-1-9,6-1 0,-5 1-1,1-3-4,2 2-1,-2-3-3,-1-2-5,-2 1 0,1-4 0,-1 2-3,-3 0 2,2-2 1,-2 1-4,0-1-3,0 0 3,0 0 1,0 0 1,0 0 1,0 0-1,0 0 1,0 0-3,0-3-2,-4-4-5,1-2 1,-2-3 0,1 1-1,3-2 1,-3 1 0,4-5-6,-2 4-3,2-3 3,0 0 1,-1 5 4,1 0 1,0-2 0,0 1-2,3 0-1,2 0 5,4-5-2,0 3 0,3-2 0,0-2-2,3 6 1,-1-8 2,2 10-2,-2-4-2,-1 0 5,5 5-4,-6-2 0,-3 2 4,3 3 0,-5 0-2,3 1 0,-1 3-3,-1-1 3,-1 0-11,-3 1-5,1-1-8,0 3-2,-2-2-4,-1 0-6,-2 2-19,0 0-20,0 0-23,-3 0-23,-4 0-55,-4 2-55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1:38.43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287C5955-5AAA-41BF-991D-FB814E709BDF}" emma:medium="tactile" emma:mode="ink">
          <msink:context xmlns:msink="http://schemas.microsoft.com/ink/2010/main" type="inkDrawing" rotatedBoundingBox="2838,10090 2868,10889 2822,10891 2793,10091" semanticType="verticalRange" shapeName="Other">
            <msink:sourceLink direction="with" ref="{9CCEFE5C-BF2D-431F-9632-4E1C0C026D1F}"/>
          </msink:context>
        </emma:interpretation>
      </emma:emma>
    </inkml:annotationXML>
    <inkml:trace contextRef="#ctx0" brushRef="#br0">-18 151 22,'0'0'0,"0"0"61,0 0-40,0 0-1,0 0-11,0 0-6,0 0-1,0 0 4,0 0 2,0 0 1,0 0-4,0 0 1,0 0-1,-1 0 8,-3 0 3,3 0-6,1 0 2,-2 0-3,2 0-1,-2 0-3,2 0-2,0 0 1,0 0-3,0 0-2,0 0 2,-2 0 27,1 0-2,1 0-2,-2 0-5,-3 0 5,5 0-2,0 0-6,0 0-3,0 0-2,0 0-2,0 0-1,0 0 3,0 0 0,0 0 1,0 0 1,0 0 1,0 0 1,0 0-1,-2 3 2,2 1-3,-2-3 0,2 5-1,0-2 0,-2 2 2,1-2 0,-1-2 1,2 3-4,-2 1-1,2-2 0,-1 4 1,1-1-1,0 0 2,-2 1 0,2-1-3,-4-1 0,4 3 1,-1-1 1,1 3 0,0-6-3,0 5-1,0 0-1,0-1-2,0 0 0,0 3 0,0-4-3,1 5 4,3-2-4,-2-2 0,-2 3 3,1-3-3,1 0 1,0 0 3,-2 4-1,0-9 2,0 11 3,0-6-4,0-2 4,0 4-2,0 1-2,3-5-2,-3 4 0,0 1 0,0-3-3,0 3 0,0-1 4,0 4-5,0-2 2,0 0 2,0 3-1,0-7 1,0 2-3,0-1 0,0 0 7,0 0-3,0-2-2,0 0 1,0 4-1,2-2 1,0-1-1,-1 3 0,3-3 1,-4 0-1,2 3-2,-2-2 0,0-2 2,0 4 0,1-2 0,1 4 1,0 0-2,0-3 2,-1 6-3,1-7 0,-2 6 5,3-8-2,-3 6-1,4-5 0,-4-1 1,0-2 0,0 4-1,0-2 0,2-3-1,-2-1 2,0 1-5,0-1 4,0 0-2,0-2 0,0 0 0,0-2 0,0 2-29,0 0-25,0 0-54,3 0-109,1-2-134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1:45.15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A1321AAD-E513-447B-9E47-B6EDAC9D49A5}" emma:medium="tactile" emma:mode="ink">
          <msink:context xmlns:msink="http://schemas.microsoft.com/ink/2010/main" type="inkDrawing" rotatedBoundingBox="3130,9981 7813,9925 7817,10312 3134,10367" semanticType="underline" shapeName="Other">
            <msink:sourceLink direction="with" ref="{9CCEFE5C-BF2D-431F-9632-4E1C0C026D1F}"/>
          </msink:context>
        </emma:interpretation>
      </emma:emma>
    </inkml:annotationXML>
    <inkml:trace contextRef="#ctx0" brushRef="#br0">308 196 72,'-7'3'60,"0"-1"15,3 0-12,-4-2-1,4 1-7,3-1-9,-1 3-3,2-3-1,0 0-12,0 0-6,0 0-10,0 0-9,0 0-8,0 0 1,0 0 0,0 0 3,2 0 10,1 0 3,2-3-8,2 2 7,0-1 1,-2 0-1,4 2 0,0-3-1,-1 3 3,1-2-1,0 0-3,1 2 1,4 0-5,0 0 0,1-3 1,-1 2 3,2-3 5,-2 3-8,3 1-1,-5-2 1,0 0-3,4 2 2,1-4 3,-1 2 0,-4-2-2,3 1-3,-1 2 0,-2 1-1,0 0 1,0 0-3,-3 0 6,1 0-2,-1 0 0,1 0 2,1 0-2,1 1-1,0 4 0,-2-3-4,3 0 1,-1 0 1,2-2-1,-1 0 0,5 0-2,-3 0 0,1-2 3,-1 0-1,-1-2-3,0 4 2,0-4 0,-2 4 0,0-4 3,0 2-3,-1 2 0,3-1 0,-2-1-2,-2 2 2,4 0 0,-2 0 1,0 0-3,-2 0 2,6 0 1,0 0-3,1 0 1,2 0 0,-2 0 0,1 0 2,-3 0-1,-3-2-2,2 2 1,2-3 1,-1 3-2,-3 0 2,2 0-1,2 0 0,1 0 0,0 0 0,-3 0 0,4 0 0,-1 0 0,0 0 0,0 0 1,-1 0-1,3 0 0,0 0 1,-2 0-1,1-2 0,2 2 0,1-4 0,-3 4 0,2-2 0,1 0 0,0 0 0,0 0 1,1 0-2,-3 2 0,0 0 1,-1-2 0,-1 2 1,0 0-1,2 0 0,-2 0 0,4 0 0,0 0 0,-4 0 0,2 0 0,2-2 1,-2 0-1,5 0 0,-1 2 0,-2-2 1,-1 2-2,5-2 1,-5 0 0,1 0 0,-2-2 1,4 4-2,-3-2 2,1-2-2,0 0 2,0 0 0,0 0-1,-2 2 0,0 0 0,0 1 0,-2 0-1,2 1 2,-2 0-2,-1 0 2,1 0 0,2 0 0,2 0-2,0 0 2,-2-3 1,2 1-2,5 2 0,-4-1 1,2-1-2,-3 0 2,2-2 0,1 0-1,-5 0 0,3 2 0,-3 2 0,0-4-1,-1 3 1,-4 0 0,3-2 3,-2 1-2,1 0 1,-2 1-1,-2-2 1,3 2 0,-1 1-1,2-3 0,-2 3 1,3-3-1,-1-1-1,1 2 0,0-3 0,1 2 0,-1 0 1,-3 0-1,0 0 0,1 1 0,1-1 1,-6 1 6,2 2-5,4 0 1,-6 0 0,4 0-1,2 0 0,-3 0 0,0 0-2,4 0 0,0 0 4,2 0-3,-1 0-2,1 0 2,-2 0-2,4 0 2,-6 0 0,1 0-1,-4 0 0,0 0 1,4 3-1,-1-1 0,-1 3 5,2-4-3,-1 1 0,2 4 0,-1-6-3,0 1 2,3 1 0,-4 0-1,3 0 0,1-2 0,-4 2 1,2 0-1,2-2 1,-3 0-1,0 0 0,1 3 4,-7-2 0,6 1-3,-1-1 0,-4-1 0,4 3 0,3-2 0,-1 3 0,2-4-1,0 3 0,-2-3 0,1 0 0,1 1 1,0-1 0,0 0-1,-2 0 0,0 3 0,1-1 0,-4 2 0,-1-2-1,3-2 1,-4 4 1,0 0-1,2-4 0,-2 2 3,0 1-2,6-1-1,-8 1 0,4-2 1,0 0-1,1 1 0,1 2-1,-1-4 2,-2 2 0,4 4-1,-3-4 0,0 2 0,-1-2 0,1 0 0,0 0 0,2 0 0,-6-2 0,6 2 0,-6-2 0,0 2 1,4 0-1,-3-2 0,2 2 0,1-2 0,-3 0 1,3 0-1,-2 0-1,-4 0 0,4 0 2,-1 0-1,-1 0 0,-1 0 0,5 0 1,-4 0-2,0 0 1,3 2 0,0-2 0,0 2 1,4-2 0,-3 0-1,-1 0-1,1 0 1,-2 0 1,2 0-1,-2 0 0,2 0 0,-2 0 2,0 0-3,2 0 1,0 0 1,2 0-2,-8 0 1,6 0 1,-7 0-2,5 0 1,-3 0 0,0 0 0,-2 0 0,-4 0 0,6 0 0,-2 0 0,3 0 0,-3 0 0,-2-2 0,4 2-1,-2 0 1,3 0 1,-1 0-1,1-2 0,0 0 0,3 0 0,-7 0 0,7 2 0,-6-2 1,3 2-2,-3 0 2,3 0-1,-1 0 0,-2 0 0,1-2 0,-2 0 0,4 0 0,-3 2-1,2 0 2,-3 0-2,0 0 2,2 0-2,-2 0 2,-3 0-1,4 0 0,-2 0 0,0 0 0,-1 0 0,3 0 1,-4 0-1,2 0 0,-1 0 0,3 0 0,-4 0 1,1 0-1,1 2 0,0-2 0,-2 2 0,-1-2 0,0 2 0,0-2 0,1 2-1,2-2 1,1 0 0,-3 0 1,0 0-1,-1 0 0,3 2 0,1-2-1,-5 0 1,1 0 0,0 0 0,-1 0 0,-1 0 0,0 2 0,0 0 0,0-2 0,4 0 2,-4 0-2,0 0 0,0 0 3,0 0 1,0 0 1,0 0 1,0 0 0,0 0 1,0 0-1,0 0-2,0 0 3,0 0 0,-4 0 3,1 0-3,-2 0-1,-4-2-4,1-2 0,-1 2-1,-2-2-2,-1 0 2,0-6 0,2 4-1,-4 1 0,4-1 0,-4 1-2,0-5 1,-2 4-2,6 3 2,-6-1-3,1 2 4,-1-4 0,6 5-1,-2-5 0,3 4 0,-1 2 0,-2-2 2,0 2 0,-1 0-2,5-2 0,-1-2-1,4 3 0,0-5 1,0 3 1,-1 0 0,3-1 0,-1 3 0,3-1 1,-1 0-1,0 0 1,0 2-1,-3-1 0,2 1 0,3 0 0,0 0 0,0 0-1,0 0 0,0 0 0,0-3 0,0 2 0,0 1 0,-2 0 0,2 0 2,0 0 0,0 0-1,0 0 0,0 0 0,0 0 1,0 0-1,0 0 0,0 0 2,0 0-2,0 0 0,0 0 0,0 0 0,-2 0 0,1 0 0,1 0 1,0 0 0,0 0 0,-2 0-1,-2 0 0,4 0 0,-3-2 3,3 2-1,-2 0-2,1-3 0,1 3 2,-2-1-2,0-1 1,2 2-1,-2-2 1,2-1-1,-1 3 1,1-1-1,0 1 0,0 0 0,0 0-1,0 0 1,0 0-1,0 0 1,0 0-3,0 0-1,0 0 1,0 0-3,0 0-1,0 0 1,5 0 2,0 1 4,4 2 0,-2-1 0,3 0 0,-1-1 0,1 4 1,-1-1-1,4-3 0,3 3 0,0-4 0,-4 5 0,5 0 0,-3 0 0,0 0 0,0 1 0,-2 2 0,0-2 1,0-3-1,0-1 0,-2 2 1,3-3 0,-8 3-2,5 0 1,-5 0 0,2 2 0,0-2 1,-2-1-1,2 1 0,-2-1 0,-1-1 0,1 0 1,0 0-1,-5 0 0,2-2 0,-2 0 0,2 2 1,-2-2-1,0 0 0,0 4 1,0-4-1,0 0 2,0 2 1,0-2 0,0 0 2,0 0 0,-2 0 0,0 2 1,-1 0 0,-1 2 0,3-2 0,-5 2-1,-2 2 0,3 2 1,-2 0-2,-2-4 0,4 4-1,-6-2-2,8 2 0,-4-2-1,2-1 0,-2 0 0,3 2 1,1-7 1,-6 7-2,8-1 0,-5-1 0,0 3 0,-1 2 0,1-3 0,0 4-2,-1 1 1,1 0 1,1 2-17,-3-4 4,4 2-7,-1 2-11,0-5-4,-2 2-5,5-3 2,0-4-15,1 3-8,1-3-31,-4 1-64,4-2-55,0-3-127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4:28.61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A1A99F99-ED13-4D85-97B8-7F87C66DDBFF}" emma:medium="tactile" emma:mode="ink">
          <msink:context xmlns:msink="http://schemas.microsoft.com/ink/2010/main" type="writingRegion" rotatedBoundingBox="7696,14670 9177,14750 9150,15236 7670,15156"/>
        </emma:interpretation>
      </emma:emma>
    </inkml:annotationXML>
    <inkml:traceGroup>
      <inkml:annotationXML>
        <emma:emma xmlns:emma="http://www.w3.org/2003/04/emma" version="1.0">
          <emma:interpretation id="{73EAECE9-7246-4958-B84D-4C35A3EA25C1}" emma:medium="tactile" emma:mode="ink">
            <msink:context xmlns:msink="http://schemas.microsoft.com/ink/2010/main" type="paragraph" rotatedBoundingBox="7696,14670 9177,14750 9150,15236 7670,151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101C98-2633-4CE3-B300-B327F95F8F8C}" emma:medium="tactile" emma:mode="ink">
              <msink:context xmlns:msink="http://schemas.microsoft.com/ink/2010/main" type="line" rotatedBoundingBox="7696,14670 9177,14750 9150,15236 7670,15156"/>
            </emma:interpretation>
          </emma:emma>
        </inkml:annotationXML>
        <inkml:traceGroup>
          <inkml:annotationXML>
            <emma:emma xmlns:emma="http://www.w3.org/2003/04/emma" version="1.0">
              <emma:interpretation id="{521DF718-B466-4629-A2BB-71336D88FC51}" emma:medium="tactile" emma:mode="ink">
                <msink:context xmlns:msink="http://schemas.microsoft.com/ink/2010/main" type="inkWord" rotatedBoundingBox="7696,14670 9177,14750 9150,15236 7670,15156"/>
              </emma:interpretation>
              <emma:one-of disjunction-type="recognition" id="oneOf0">
                <emma:interpretation id="interp0" emma:lang="tr-TR" emma:confidence="0">
                  <emma:literal>STAT</emma:literal>
                </emma:interpretation>
                <emma:interpretation id="interp1" emma:lang="tr-TR" emma:confidence="0">
                  <emma:literal>STA T</emma:literal>
                </emma:interpretation>
                <emma:interpretation id="interp2" emma:lang="tr-TR" emma:confidence="0">
                  <emma:literal>TAT</emma:literal>
                </emma:interpretation>
                <emma:interpretation id="interp3" emma:lang="tr-TR" emma:confidence="0">
                  <emma:literal>TA T</emma:literal>
                </emma:interpretation>
                <emma:interpretation id="interp4" emma:lang="tr-TR" emma:confidence="0">
                  <emma:literal>sTA T</emma:literal>
                </emma:interpretation>
              </emma:one-of>
            </emma:emma>
          </inkml:annotationXML>
          <inkml:trace contextRef="#ctx0" brushRef="#br0">212 13 12,'0'-2'16,"0"2"2,0 0 0,0-2-3,0 2 2,0-2-4,0 2 2,0-2-3,0 1-6,0 1-2,0 0-2,0 0-1,0 0 0,0 0-1,0 0 0,0 0 7,1-2-3,-1 2 0,2 0 2,-2 0-3,4 0-1,-4 0-1,0 0 3,0 0 3,0 0 4,3-2 11,-3 2 15,0 0-13,0 0-11,0 0-8,0 0-4,0 0-2,0 0-15,0 0-5,0 0-9,0 0 13,0 2 26,-3 0-13,3-2-10,-4 0 16,2 0 0,2 0 0,-1 0 0,1 0-1,0 0 0,0 0 1,-2 0-1,0 0 2,2 0 8,0 0 8,0 0 6,0 0-3,0 0 0,0 0-5,0 0 2,0 0-5,0 0-2,0 0-2,0 0 5,0 0-2,0 0 0,0 0 0,0 0 2,0 0 2,0 0-1,0 0-1,0 0 2,0 0-3,0 0 1,0 0-3,0 0 1,0 0-2,0 0 5,0 0-2,-2 0 2,2 0 2,0 0 5,0 0-4,0 0-1,0 0 0,-1 0-3,-4 0-5,-1 0-5,5 1-2,-3-1 2,-1 0-2,-2 2-2,4 0 3,-3 0-1,3 0 3,-4 0-3,4 0 1,-1 2-2,-3 1 0,-2 3-3,3 0 2,-3-3 1,4 4-4,0-1 4,-1-2-4,1 2 2,2-2 0,-1 1-2,1-2 2,-1 1 0,-1 0 1,3 1-1,1-1-1,1-3 1,0 2 0,0-4 0,0-1-4,0 2-1,0 0-5,0-2 9,0 0-2,3 1 3,-1 2 0,5-2 0,-4 3 0,1 0-1,-1-2 1,6 0 2,-2 1-1,3 2 0,-1-4 1,-1 6-1,5-5 1,-3 6-2,-3 0 0,1 1 0,3 0 0,-2 1 3,1 0-3,2-2 5,-7 4-4,0-4 0,2 0-1,-1 2 0,-3-2 2,0 0-2,-1-3 3,2-1-1,-4 1 4,0-2-4,0 4 0,0 0 1,-6 1 3,5-2-3,-3 1 2,-1-2-3,-2-1 2,0 4-1,-1-2 0,-5-1-2,1-2 0,4 2 0,-4-2 2,-1 1 0,1-2-2,-2 0 0,2-2 2,0 0 0,-3 0-3,-1 0 0,4 0 1,0 0-1,-2-2 1,5 0 0,-1 0 1,3-1-3,-2 3 1,6 0 0,1 0-3,0 0-7,2 0-17,0-2-27,4 2-33,3 0-46,5 0 53,4 0-50,1 0-25,0 0-27</inkml:trace>
          <inkml:trace contextRef="#ctx0" brushRef="#br0" timeOffset="690.025">291 147 47,'-3'0'0,"3"-2"52,0 2-29,0 0-5,0 0-2,0-2-1,0 2 5,0-2 12,0 0-1,0 2-5,0-1 3,0 1-3,0 0-8,0 0-17,0 0 9,0 0-1,0 0 5,0 0 4,2 1 3,3-1-1,0 0-1,2 2-2,-4-2 5,9 2 4,-6-2 0,6 0-8,0 0-2,2-4-2,3 0-4,2-1 0,0 4 4,0-4 1,0 2 2,0 0-1,2 1 5,1 1-7,-6 1-5,3-2-5,-3 2 2,1 0-3,-3 0-2,0 0 1,-2 0-1,0 0 1,-4 0-2,3 0 0,-6-2 3,-1 0 0,1 2-5,-2 0 4,-1 0-4,-2 0-10,2 0-9,-2 0-3,0 0-4,0 0-2,0 0-8,-2 0-24,-3 0-38,-4 0-22,0 0 16,-3 0 8,-2 0 11</inkml:trace>
          <inkml:trace contextRef="#ctx0" brushRef="#br0" timeOffset="959.7504">553 115 24,'-6'0'0,"6"0"127,0 0-71,0 0-1,0 1-21,0 1-13,0 2 4,0 3 11,0-2 6,2 2-9,-2 4-3,0-1 1,0 3-3,2-1-10,-2-3 1,0 6-1,0-5-1,0 2 3,0 0-2,0-2-1,0-1-1,0 4 3,0-5-3,0 1-3,0-1-1,0 0-1,0 2-3,0 0-1,0-5-2,0 2-4,2 1 1,-2-2 0,1-2-2,-1-2 0,2 1-8,1-3-3,-1 1-30,0-1-10,1 0 7,-1 0-7,2 0-14,-1 0-10,4 0-35,-2 0-24,-1-6-30</inkml:trace>
          <inkml:trace contextRef="#ctx0" brushRef="#br0" timeOffset="1661.8063">790 213 150,'0'0'0,"3"2"27,2 2 2,-3 0 20,-2-1-2,0 8 4,0-5 6,2 0-8,1 2-3,-3-2-2,4 3-4,-4 0-4,0 0-7,0 2-8,0 1-4,0-3-3,0 1-3,0 0 0,0-4-5,0 4 1,-4-3-1,4-4-3,-3 1 2,3-1-3,0 0-1,-2-3 2,2 2-3,-2-2 0,1 0 6,-1 0-2,2 0 0,-2 0 0,0 0-1,-1-2-1,1-3-3,-3-2-2,5-5 6,-2-3-6,-1-2 1,1-3-2,2 3-2,0-5 1,0 4-2,0-2-1,2 2-4,3-1 7,4 2 0,-2 2-5,-2-2 0,5 4 2,2-2-2,-1 0 2,2 3 3,-4 4 3,2-2 3,-3 3-1,-1 4 0,2-3-1,-1 3 2,-2 1 2,1 0 5,-2 2 0,0 0-1,-2 0-2,3 0 1,0 0 0,0 2 1,-3 4 1,2 1 5,1 1 1,0 0-1,1-2-2,2 5 2,-2-2-2,-4-1-4,4 5 1,0-4-4,-3 0 1,6 6 2,-5-5-1,-1 5 1,1-2 2,0 2-1,-1-1-1,-1 4-1,-1 0 0,0-3-1,-2 3 1,3-3-6,-1 0 0,-1 0 5,-1-4-4,0 1-2,0-4 1,0-2 0,0-3 1,0 2-1,0-1-29,0 0 0,0 0-9,-1 0 0,-1-2-14,-3 0 1,0 0-31,1-2-29,-5 2-40,3-2-25</inkml:trace>
          <inkml:trace contextRef="#ctx0" brushRef="#br0" timeOffset="1994.0093">829 275 224,'-10'0'0,"5"0"127,3 0-42,0 0-17,2 0-17,0 0-13,0 0-5,0 0-18,0 0-13,0 0 1,2 0 2,2 0 0,4 0 8,3 0 1,2 0 5,3-3 0,1 0 1,-3 1-3,2-2-3,-1 3-1,1-2-1,-6 1-5,4 0-2,-3 0-3,-1 2-1,2-2-1,-2 2 0,-1 0-17,-2 0-21,0 2-14,0 2-4,-2 1-22,2-4-21,0 3-24,-2 1-22,-1-5-31</inkml:trace>
          <inkml:trace contextRef="#ctx0" brushRef="#br0" timeOffset="2378.6863">1217 181 310,'0'0'0,"0"0"66,0 0-61,5 0 3,-1 0 8,-2 0 17,-1 0 0,4 0 0,1 0-3,1 0 1,1 0-1,-3 0-5,4 0-1,0 0-5,1 0 2,0-2-2,3 0-1,-1-2-6,0 0 4,2 2-3,1-5-3,-1 3 1,2-1-1,-3-3 1,1 3-7,4-3 1,-6 2-3,-4 3-2,3 0 0,-4 1 1,-2 1 2,0-1-3,-1 0 0,-1 2-2,0 0 2,-1 0 0,-2 0-39,0 0-11,0 0-11,0 0-19,-2 7 5,-3 1 27,-2-2-14,-1 5-32,1-3-2,-2 0-8,0 0-4</inkml:trace>
          <inkml:trace contextRef="#ctx0" brushRef="#br0" timeOffset="2579.3879">1411 179 210,'5'6'0,"-1"5"149,-3 2-85,3 3-8,-2 2-7,1 1-1,-3 4 3,2-1-5,-2 6-1,0-3-14,3-1-4,-1 2-7,0-2-8,1-2-7,-1-3-1,0-2-4,3-1 0,0-4 2,-2 1-2,-1-1-81,0-4-61,-2-6-133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4:33.28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71442D9C-7314-4A1D-A08A-896FCEA749F2}" emma:medium="tactile" emma:mode="ink">
          <msink:context xmlns:msink="http://schemas.microsoft.com/ink/2010/main" type="inkDrawing" rotatedBoundingBox="543,15077 5551,15085 5550,15580 542,15572" semanticType="callout" shapeName="Other">
            <msink:sourceLink direction="with" ref="{21BE27B5-8173-43AC-A30C-E3EBC6AA86DE}"/>
            <msink:sourceLink direction="with" ref="{AF423E22-A5DD-4250-82B5-722121C96A6D}"/>
          </msink:context>
        </emma:interpretation>
      </emma:emma>
    </inkml:annotationXML>
    <inkml:trace contextRef="#ctx0" brushRef="#br0">-1 52 101,'0'-4'0,"0"1"40,0 0-28,2 3 0,-2-1-5,1 1-5,-1-4-3,2 3 1,0-3 0,-2 0 4,5 2 4,-2-2 1,1 0 1,-1 0 1,-1 0 6,-2 2 68,0 0 14,0 2-45,0 0-17,2 0-20,-2 0-9,3 6-8,3 6 0,-1 6 47,0 0-34,5 6-5,-3 2-5,5 1-1,-1 1-1,3-1 2,-1-1-3,5-3 0,1 0 1,0-2-1,0-4 2,3 1-1,1-1 0,1-4 0,2-2 2,2-1 0,1-6 0,1-2 2,1-2-2,5-2-1,2-8-2,0-3 0,2-2 3,0-2-5,0-3 4,-1 2-4,-1 0 4,-6 4-2,0 1 0,0 4 0,-1 1 0,-2 3 0,2-1 1,2 4-1,2 2 5,-2 0-5,1 0 0,4-2 2,2 2-2,2-4 0,-4 2 0,3-2 0,-3 1 2,-1-4-2,1 3 0,-5 4 0,-2-1 0,0 1 0,-2 0 0,1 0 0,1 3 0,-2 2 0,3-5 0,-1 6-1,-4-5 2,3-1-1,-4 0 0,-2 0 0,-3 2 0,1-2 0,1 2 2,-2 0-3,1 2 1,-3 0 0,-2 5 4,-1 1-1,3 5 1,0 4 8,-2 1-1,1 2-1,-1 0 2,-5 0-3,2 3-6,0-3-1,-2-1-1,2 0-1,-2-6 0,0 2 1,4-3-1,-1-8-10,6 0-2,7-4 3,-2-2 4,5-7 1,2-4-4,5-9-1,0-4 3,7-4 4,-4-2 1,3-3-1,2-2 3,1 1-2,-5 0 2,1 6 0,-7 0-1,2 4 0,0-2 5,2 0 1,0 3 0,3 3 10,6 4 6,-6 2-6,2 2-5,2 4-4,-2 1-4,1 4 0,-2 1-3,-1 2 0,-2 0 2,3 6-1,-5 8 0,-2 1 2,-6 0-3,2 2 0,0 2 1,-4 0-1,2 3 0,2-2 0,-3-2 1,-1 1 8,4-2 7,2 2-2,3-2-5,7-3-5,8 0 0,-1-3-2,4-3 1,1-4-2,8-4 1,-1 0 0,7-2 1,4-12-2,1 0-1,0-9 0,4-5 1,1-2-1,2-4 0,-5 4-2,-4 0-5,-11 9-31,-10 7-53,-9 10-69,-17 4-151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19:38.8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5FA810B-3204-4E2A-9771-040938B7828F}" emma:medium="tactile" emma:mode="ink">
          <msink:context xmlns:msink="http://schemas.microsoft.com/ink/2010/main" type="writingRegion" rotatedBoundingBox="7966,5635 19366,5326 19400,6605 8001,6913"/>
        </emma:interpretation>
      </emma:emma>
    </inkml:annotationXML>
    <inkml:traceGroup>
      <inkml:annotationXML>
        <emma:emma xmlns:emma="http://www.w3.org/2003/04/emma" version="1.0">
          <emma:interpretation id="{AB9C7B08-1AC3-4AF3-8637-E83EB1BB4215}" emma:medium="tactile" emma:mode="ink">
            <msink:context xmlns:msink="http://schemas.microsoft.com/ink/2010/main" type="paragraph" rotatedBoundingBox="7966,5635 19366,5326 19400,6605 8001,6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8BB59D-18DE-45E3-A36C-6712FB667888}" emma:medium="tactile" emma:mode="ink">
              <msink:context xmlns:msink="http://schemas.microsoft.com/ink/2010/main" type="line" rotatedBoundingBox="7966,5635 19366,5326 19400,6605 8001,6913"/>
            </emma:interpretation>
          </emma:emma>
        </inkml:annotationXML>
        <inkml:traceGroup>
          <inkml:annotationXML>
            <emma:emma xmlns:emma="http://www.w3.org/2003/04/emma" version="1.0">
              <emma:interpretation id="{6623D04B-9E88-4C04-ADBF-363D5729EC75}" emma:medium="tactile" emma:mode="ink">
                <msink:context xmlns:msink="http://schemas.microsoft.com/ink/2010/main" type="inkWord" rotatedBoundingBox="7969,5723 9336,5686 9368,6876 8001,6913">
                  <msink:destinationLink direction="with" ref="{EA211729-AEE1-4F8D-9602-2933CBD36A93}"/>
                </msink:context>
              </emma:interpretation>
              <emma:one-of disjunction-type="recognition" id="oneOf0">
                <emma:interpretation id="interp0" emma:lang="tr-TR" emma:confidence="0">
                  <emma:literal>&lt;tlo</emma:literal>
                </emma:interpretation>
                <emma:interpretation id="interp1" emma:lang="tr-TR" emma:confidence="0">
                  <emma:literal>&lt;Ho</emma:literal>
                </emma:interpretation>
                <emma:interpretation id="interp2" emma:lang="tr-TR" emma:confidence="0">
                  <emma:literal>&lt;tho</emma:literal>
                </emma:interpretation>
                <emma:interpretation id="interp3" emma:lang="tr-TR" emma:confidence="0">
                  <emma:literal>&lt;tIo</emma:literal>
                </emma:interpretation>
                <emma:interpretation id="interp4" emma:lang="tr-TR" emma:confidence="0">
                  <emma:literal>#t!</emma:literal>
                </emma:interpretation>
              </emma:one-of>
            </emma:emma>
          </inkml:annotationXML>
          <inkml:trace contextRef="#ctx0" brushRef="#br0">561-4814 31,'0'-2'0,"0"0"77,0 0-59,0 2 3,0-1-7,0-1-2,0 0-1,1-3-1,1 1-2,0 0 0,-2 0-1,0 4 3,2-2-2,-2 2 1,0 0-3,1 0 5,-1 0-3,2 0-8,-2 0 0,0 0 5,0 0 43,0 0 37,0-2-24,0 2-15,0 0-19,0 0-6,0 0 2,0 0 2,0 0 0,0 0-4,-3 0-6,3 2-3,-2 4-2,-3 2 3,1 2 5,-4 2 0,2 1-2,-4 4-2,1-1-5,-3 4 1,-2-1-3,1 1 1,-3 2-3,-1 0-1,1-5 4,-1-2-1,1 0-4,2-2 6,1-4-4,-3 5-3,6-2 0,-3-4-1,5 2 4,1-4-6,5-4 2,2 0-1,-2-2 0,2 0 0,0 0-1,0 0-4,0 0 0,0 0 2,0 0 2,0 0-3,0 0-1,0 0 2,0 0 1,4 0 2,-2 0 0,5 1 0,-2-1 0,-2 3 0,1-2 0,3 3 0,-2-1 0,0 2 1,4-2-1,-1 0 0,1 4 0,3-3 5,0 1-2,2 1 0,3-1-1,2 0 1,-3-2-2,6 3 0,-6-1 0,3-3-1,-2 4 0,1-4 0,-5 1 0,-4 0 3,1-2-3,1 1 0,-2 3 0,-3-3-43,5 2-17,-4 4-31,3 0-22,-1-6-66,1-2-91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4:35.77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87639A39-16F4-4B6C-84F8-01ADEDF35B5F}" emma:medium="tactile" emma:mode="ink">
          <msink:context xmlns:msink="http://schemas.microsoft.com/ink/2010/main" type="writingRegion" rotatedBoundingBox="945,15764 7162,15570 7238,18011 1022,18206"/>
        </emma:interpretation>
      </emma:emma>
    </inkml:annotationXML>
    <inkml:traceGroup>
      <inkml:annotationXML>
        <emma:emma xmlns:emma="http://www.w3.org/2003/04/emma" version="1.0">
          <emma:interpretation id="{926CFBE8-42F2-454A-B76E-A382ABD684AB}" emma:medium="tactile" emma:mode="ink">
            <msink:context xmlns:msink="http://schemas.microsoft.com/ink/2010/main" type="paragraph" rotatedBoundingBox="2123,15705 4321,15661 4333,16267 2135,163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2BBAFC3-30A6-4D5A-9383-5ADBE3195ABD}" emma:medium="tactile" emma:mode="ink">
              <msink:context xmlns:msink="http://schemas.microsoft.com/ink/2010/main" type="line" rotatedBoundingBox="2123,15705 4321,15661 4333,16267 2135,16311"/>
            </emma:interpretation>
          </emma:emma>
        </inkml:annotationXML>
        <inkml:traceGroup>
          <inkml:annotationXML>
            <emma:emma xmlns:emma="http://www.w3.org/2003/04/emma" version="1.0">
              <emma:interpretation id="{47A1EBEF-462B-4B81-A535-87CF79CE339C}" emma:medium="tactile" emma:mode="ink">
                <msink:context xmlns:msink="http://schemas.microsoft.com/ink/2010/main" type="inkWord" rotatedBoundingBox="2123,15705 4321,15661 4333,16267 2135,16311"/>
              </emma:interpretation>
              <emma:one-of disjunction-type="recognition" id="oneOf0">
                <emma:interpretation id="interp0" emma:lang="tr-TR" emma:confidence="0">
                  <emma:literal>veya</emma:literal>
                </emma:interpretation>
                <emma:interpretation id="interp1" emma:lang="tr-TR" emma:confidence="0">
                  <emma:literal>viya</emma:literal>
                </emma:interpretation>
                <emma:interpretation id="interp2" emma:lang="tr-TR" emma:confidence="0">
                  <emma:literal>veza</emma:literal>
                </emma:interpretation>
                <emma:interpretation id="interp3" emma:lang="tr-TR" emma:confidence="0">
                  <emma:literal>meya</emma:literal>
                </emma:interpretation>
                <emma:interpretation id="interp4" emma:lang="tr-TR" emma:confidence="0">
                  <emma:literal>ver</emma:literal>
                </emma:interpretation>
              </emma:one-of>
            </emma:emma>
          </inkml:annotationXML>
          <inkml:trace contextRef="#ctx0" brushRef="#br0">-2 105 394,'0'-3'0,"0"-1"46,0 2-33,0 2-5,0 0-5,1 4-4,6 7 2,4 0 24,-6 7 3,9-2 1,-7 6-4,3-5 0,-1 1 3,1 2-4,0 1-4,1-6-3,-1 4-5,1-5-4,-1-4 0,-1 2-2,1-4 1,-3-2-2,0-4-2,-2 0 4,2 1-6,0-3 2,-4 0 0,4 0 0,-1-3 6,0-5-3,3-2-1,1-2-2,-3-4-2,4-7-1,-1 4 0,1-5-3,-1 2 3,-3-3 0,2-2-1,-6 4-3,-1 5 2,-1 3 2,1 3 0,-2 8 0,0-3 0,0 5 0,0 2 0,-3-1 9,-1 1-11,1 0-2,-4 0-1,0 3 1,3 1 1,3 1-2,-3-1 3,4 0-2,0 5-7,5-1-3,-1-3 6,3 5-3,2-3 0,1 0 3,0-1 0,8-1 1,-6-2-3,5 3 0,2-3 5,2 1 3,-2-1 2,0-2 0,-2 1 1,2-2-1,-3 2 0,1-2 1,0 0-1,-1 0 3,1 0 7,2-4-8,0-2 0,2-3-1,-2-1 1,0 1-2,-1-2 0,-5 1 0,1 2 4,-3 2-5,-3-4 1,1 6 0,-6 0 0,1-3 1,-4 5-1,3 2 0,-3-1 3,0-1-1,0 0-2,0 0 0,-3-2 0,-2 2-3,3 2-8,-7-2-1,1 0-5,-3 2 14,3-2 3,-3 2 0,3 0 5,2 0 0,-4 0 4,5 4 2,-4 0 0,2 0-6,0 3-1,-3-4-1,5 2 3,-6-2 3,6 1 4,3 0 5,1 2-1,-5-1-2,5-2-5,1 4-3,0 1-1,0 2-3,3 2-1,4-3 1,-2 2 0,6 2 3,-6-8 3,4 4-3,-1 0 0,1-1 1,1 4-3,-3-3 1,2-2-1,1 1-1,1-2-2,1-3 1,0 1 0,2 0 0,-1 0 1,3-3-1,-2-1 5,1 0 0,-1 0-4,5-3 0,-3-3-2,1-1 0,2-5-2,-1 4-8,-1-1 1,0-4-2,-1 1 0,-1 2-7,-1 1 1,0-4 5,-2 2-5,4 6 8,-6-1 6,0 0 1,-1 4-2,0 0 1,-6 1 2,4 1 0,0 0-2,-2 0 1,-1 0 1,-1 3 0,1 2 18,1-2-2,-2 5-1,1-3 2,-1 4-2,-1-1-6,5-2-1,-4 1-3,1-1-1,1-1-1,0-1-1,-1 0-1,1-1-1,5-3 0,1 0 4,1 0-3,0 0 2,3-5-1,-2-6-2,4-2 0,2-5 0,0 3-1,-3-1 1,-3-3-5,1 4 3,0 0-3,-5 0-2,1 7 5,-3 0 1,2 3 1,-6 2 0,1 3-5,-3-2 4,4 2-2,1 0 1,-1 4-2,2 2 3,3 4 0,1 5 1,-1 2 0,4 7 1,-4 5-1,4 1 1,3 3-1,-1-4 1,1 5 0,-3 0-2,-2 1-10,4-2 0,-8-3 2,-1-3 5,-3-3 2,-4-1 2,0 1 0,0-3-3,-9 0 3,-1-4 0,-8-2 0,-2 0 1,-3-3-1,1-4 0,-4-2 2,5-6-2,2 0 0,-2-2 4,4-10-3,1 0-2,2-3 0,2-8-5,-2 2 2,8-1 1,-3 0-1,4-4 3,3 4-1,2-1 0,0 3-1,9 0 1,3 0-1,5 4 2,2 0-1,0 1 1,5 0 0,4 0 0,-2 2 1,5 1 0,0-1-1,4 0 1,0-2 0,1-1-1,-2 0 1,5 0 0,-7 0 0,6-1 0,-6 1-1,1 5 1,-2-2 0,-5 4 0,3 0-2,-3-1 2,-5 4-7,0-2-8,-2 3-4,-4-6-1,-4 5 6,-1 0 7,-5 2-1,-3 2 5,0-1 3,-2 0 0,0-1-4,-7 2-6,-4-2-5,1 4 8,-7 0 5,1 0 0,-3 0 2,0 3 0,0 2 0,0 0 3,-2 0 0,2 1 3,2 0 2,1 2 11,-3 2-3,7 0 8,-4-2-1,4 3-3,4 0-1,-4 1-6,3 3-6,-1-4-3,6 4 0,1-5 0,1 2-2,-2-2 0,4-2 0,0 0-2,0-5 0,7 2 0,-3-1 3,4 0 1,1-1-1,5-3 0,-4 0 8,4 0-6,3 0-4,3-9-2,-1 2 1,5-6-1,-2-1 0,1-2 1,-1 0 0,-3-1-4,0 3 1,-5 0 1,-2 1 0,2 2 2,-5 5 0,3 0 0,-3 0 1,1 0 0,-5 2-1,6 2 6,-5 2-1,7 0-1,-6 4 1,3 3 1,-1 2-2,1 1 1,-3 3 0,5 0-1,-2 0-2,2 3-2,-1-2 0,1 4 0,2 2-68,-6 2-39,5 1-100,-10-4-228</inkml:trace>
        </inkml:traceGroup>
      </inkml:traceGroup>
    </inkml:traceGroup>
    <inkml:traceGroup>
      <inkml:annotationXML>
        <emma:emma xmlns:emma="http://www.w3.org/2003/04/emma" version="1.0">
          <emma:interpretation id="{6A809CE7-836E-4500-95FD-64947E9AD58C}" emma:medium="tactile" emma:mode="ink">
            <msink:context xmlns:msink="http://schemas.microsoft.com/ink/2010/main" type="paragraph" rotatedBoundingBox="959,16202 7176,16008 7238,18011 1022,18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2F4B80-50D5-4B2D-9532-25D55DBD1620}" emma:medium="tactile" emma:mode="ink">
              <msink:context xmlns:msink="http://schemas.microsoft.com/ink/2010/main" type="line" rotatedBoundingBox="953,16313 6877,15999 6924,16888 1000,17202"/>
            </emma:interpretation>
          </emma:emma>
        </inkml:annotationXML>
        <inkml:traceGroup>
          <inkml:annotationXML>
            <emma:emma xmlns:emma="http://www.w3.org/2003/04/emma" version="1.0">
              <emma:interpretation id="{21BE27B5-8173-43AC-A30C-E3EBC6AA86DE}" emma:medium="tactile" emma:mode="ink">
                <msink:context xmlns:msink="http://schemas.microsoft.com/ink/2010/main" type="inkWord" rotatedBoundingBox="956,16364 3752,16215 3793,16976 996,17125">
                  <msink:destinationLink direction="with" ref="{71442D9C-7314-4A1D-A08A-896FCEA749F2}"/>
                </msink:context>
              </emma:interpretation>
              <emma:one-of disjunction-type="recognition" id="oneOf1">
                <emma:interpretation id="interp5" emma:lang="tr-TR" emma:confidence="0">
                  <emma:literal>Ho:M=</emma:literal>
                </emma:interpretation>
                <emma:interpretation id="interp6" emma:lang="tr-TR" emma:confidence="0">
                  <emma:literal>Ho:M =</emma:literal>
                </emma:interpretation>
                <emma:interpretation id="interp7" emma:lang="tr-TR" emma:confidence="0">
                  <emma:literal>tto:M =</emma:literal>
                </emma:interpretation>
                <emma:interpretation id="interp8" emma:lang="tr-TR" emma:confidence="0">
                  <emma:literal>Ho'.M =</emma:literal>
                </emma:interpretation>
                <emma:interpretation id="interp9" emma:lang="tr-TR" emma:confidence="0">
                  <emma:literal>tto:M=</emma:literal>
                </emma:interpretation>
              </emma:one-of>
            </emma:emma>
          </inkml:annotationXML>
          <inkml:trace contextRef="#ctx0" brushRef="#br0" timeOffset="1688.8255">-1150 1091 461,'0'0'0,"2"0"68,1 0-68,3-2 0,4-2 10,-1-3 7,6 2 2,3-1 6,-3 0 2,4 0 2,-1 1 0,1 0-1,1-3-4,3 6-5,-2 0-4,-6-2-7,2 0-6,-4 3 0,0-3-2,0 4 0,-5-2 0,1 0-3,0-2-14,-6 2-13,2 0-6,-3-2-9,0 2-9,-2 0-7,0-4-13,0-2-21,0-6-20,0-2 3,0-4-12</inkml:trace>
          <inkml:trace contextRef="#ctx0" brushRef="#br0" timeOffset="1425.6905">-1105 694 165,'0'0'0,"0"0"188,0 5-176,0 6 14,-1 10 5,-1 4-2,0 1-4,-1 3-3,1 0 2,2-2 1,0-1 4,0 3-3,2-1 4,5 0 5,-2-2-6,2 3-6,0-1-7,0 0-5,-1-5-7,0 6 1,1-7-4,-2-2 1,-2 0-1,1-7-1,-3 2 0,3-6-44,-4-1-3,0-2-22,0-2-11,-4-3-7,-3-1-8,-1 0-69</inkml:trace>
          <inkml:trace contextRef="#ctx0" brushRef="#br0" timeOffset="1958.4198">-875 737 158,'0'-8'0,"0"3"153,0 1-95,0 0-10,0 4-12,0 0-14,0 0-14,0 6-4,0 4 25,0 8 26,2 1-1,0 3-11,-2 4-11,3 0-5,-1-2-2,2-1-6,3 1-2,-6-1-1,6 0-4,-3-1-1,3-2 0,-4 3-5,2-2-1,0 2-2,1 1 1,0-5-2,1 6-1,0-4-1,-3 4 0,1-5 2,0 0-2,-1-3 0,-1 2-14,1-4-7,-1 3-8,0-10-16,-1 6-14,3-6-8,-1-5-14,1 1-5,0-4-24,7 0 26,-5-7-14,9-7-27</inkml:trace>
          <inkml:trace contextRef="#ctx0" brushRef="#br0" timeOffset="2390.3991">-541 1147 217,'2'0'0,"0"0"128,1 0-86,1 0 2,-1 3 0,1 5 0,-4 3-5,2-5-8,4 2-2,-6 0-2,6 0-4,-1-1 5,0 0-7,2-2-3,-2 2 0,2-1-4,0-3-1,2 3-1,-2-2-4,-2-2-2,2 3-4,0-4-1,1-1 1,-1 0-1,0 0 2,3 0 2,4-10-2,-2-3-3,1-2 0,-3 0-13,2-4 9,-7 4-3,2-7-2,0 8 0,-3-3 3,-4 2 3,0 5-2,0-1 1,-4 4-1,-5 1-1,-4 0 0,-1 2-4,-4 1 7,-1 1 5,0 0 0,-1 2 5,1 0 1,0 0 6,-1 0-2,5 0 1,5 4-1,-1 3-7,1-3-5,1 4 0,2 1-3,0 0 2,2 1 1,0 0 0,3-5-7,2 0-8,0 1-2,0 0-4,2 2 1,1-2 0,4 0 5,-2 0-12,-1 4-6,3-2-6,-2-1-7,5-2-13,-1 5-12,1-4-19,1-1-3,1-5-11,4 0-23</inkml:trace>
          <inkml:trace contextRef="#ctx0" brushRef="#br0" timeOffset="2675.6336">6 859 595,'0'0'0,"0"0"63,0 0-56,0 4-1,0-4-2,0 6-2,0-2-1,2 1 1,-2 3-4,0-3-25,0 3-8,0-1-3,0 3-16,0 0-21,2 0-34,-2 4-42</inkml:trace>
          <inkml:trace contextRef="#ctx0" brushRef="#br0" timeOffset="2829.3421">93 1188 428,'0'5'0,"3"-3"93,3-2-57,-5 1 6,1 2-16,0-1-12,1 2-2,-3-4-11,2 3-1,0-1 0,-1 1 0,3 4-50,-1-1-32,-3 4-47,0-4-97</inkml:trace>
          <inkml:trace contextRef="#ctx0" brushRef="#br0" timeOffset="4196.0572">463 1254 257,'0'0'0,"2"0"64,-2 0-47,0 0 5,0 0 6,0 0 11,0 0 5,0 0 0,2 0 7,-2 0 2,3-2-12,-1-4 1,-2 0-4,0-5-16,3-2-7,3-2-3,-3-3-5,4 0 1,-4-4-3,3 2-2,-3-4-2,4-1 1,0-1 2,2-2-6,-6-4 4,2 0-2,-1-2 0,-3-2 0,-1 4 1,0-1-1,-1 3 0,-5 6 2,3 0 1,0 5 0,-3 2-1,1 2-1,3 3 1,2 2-1,-1 5 2,1-2-1,0 3 2,0 2-2,-2 2 2,2 0-2,0 0-3,0 0-1,3 6-5,4 4 8,2 2 11,1 4-2,-1 0-2,1 7-1,3-2 0,-5 0-1,1-1-1,1-1-2,-1-6 1,-2 3 1,1-6-3,-2 2 1,-1-4-4,-2-1 2,1-3 0,-3-2 0,-1 0 0,4-2-2,-1 1 2,3-1-1,2 0 0,-1 0-7,4-5-1,1-5-1,0-3-6,2 2-3,-2-6-9,2 1 2,-2 2-6,-2 3 9,0 1 11,-3 4 8,0 3 2,-1 1-2,-3-1 1,0 3-2,1 0 2,3 0 4,-5 0 10,1 5 2,2 0 1,-3 0 1,3 1-1,-1 0 1,-1 2-6,1 0 0,2 0-3,-2 0-1,-2 3-1,5-3-3,-4-1 0,0 1-1,1 0-1,-2-1 0,-1 1 2,3 3-2,-1-1 0,2 5-35,-1-1-1,-1 2-26,-1 4-8,2 2-19,-3 4-19,1 0-47,3 1-27</inkml:trace>
          <inkml:trace contextRef="#ctx0" brushRef="#br0" timeOffset="4511.5763">1265 1074 352,'3'0'0,"4"0"46,5 0-20,0 0 11,5-5-2,-1-1-6,5 2-2,0-1-5,3 4 0,-2-6-1,4 1 2,0 3 5,-2-3-6,2-1-9,0 3-7,-5-4-2,0 3-4,-4 2 0,-5 1 0,0 2 0,-1 0-74,-6 0 9,-2 0-11,-3 0-21,0 8-34,0 2-16</inkml:trace>
          <inkml:trace contextRef="#ctx0" brushRef="#br0" timeOffset="4727.7436">1325 1300 499,'0'0'0,"0"0"60,0 0-67,5 4 5,0 4 4,6-4 28,1 2 9,2-6 2,5 0-20,5 0-2,-1 0 0,4-10-3,1-2-7,0 4-6,1-4-1,-1 0-4,3 5-71,-7 4-61,4-3-154</inkml:trace>
        </inkml:traceGroup>
        <inkml:traceGroup>
          <inkml:annotationXML>
            <emma:emma xmlns:emma="http://www.w3.org/2003/04/emma" version="1.0">
              <emma:interpretation id="{AF423E22-A5DD-4250-82B5-722121C96A6D}" emma:medium="tactile" emma:mode="ink">
                <msink:context xmlns:msink="http://schemas.microsoft.com/ink/2010/main" type="inkWord" rotatedBoundingBox="4207,16140 6877,15999 6924,16888 4254,17030">
                  <msink:destinationLink direction="with" ref="{71442D9C-7314-4A1D-A08A-896FCEA749F2}"/>
                </msink:context>
              </emma:interpretation>
              <emma:one-of disjunction-type="recognition" id="oneOf2">
                <emma:interpretation id="interp10" emma:lang="tr-TR" emma:confidence="0">
                  <emma:literal>1=70</emma:literal>
                </emma:interpretation>
                <emma:interpretation id="interp11" emma:lang="tr-TR" emma:confidence="0">
                  <emma:literal>h! = 70</emma:literal>
                </emma:interpretation>
                <emma:interpretation id="interp12" emma:lang="tr-TR" emma:confidence="0">
                  <emma:literal>o! = 70</emma:literal>
                </emma:interpretation>
                <emma:interpretation id="interp13" emma:lang="tr-TR" emma:confidence="0">
                  <emma:literal>m! = 70</emma:literal>
                </emma:interpretation>
                <emma:interpretation id="interp14" emma:lang="tr-TR" emma:confidence="0">
                  <emma:literal>b! = 70</emma:literal>
                </emma:interpretation>
              </emma:one-of>
            </emma:emma>
          </inkml:annotationXML>
          <inkml:trace contextRef="#ctx0" brushRef="#br0" timeOffset="5683.4875">2125 1310 163,'1'0'0,"1"0"69,2 0-18,1 0 22,-4-8-13,3 0-11,1-4-7,5-4-3,-4-2-3,1-4 1,1-3 2,-3-3-11,2-2 0,-1-1-6,0 4-5,1-4-8,-1-2-6,-1 0-2,-2-5-1,-1 2 0,1-5 0,-3-3-14,0 4-1,0-3 9,0 4 5,-5 2 0,2 9 2,3 2-1,0 7 0,0 6 0,0 4 7,0 3-2,0 4 0,0-1 0,0 3 3,0 0-3,0 0 2,0 0 2,5 5 0,2 7 14,-2-1 5,2 5-3,2 3-7,-1 2-3,3-1-3,-1 0-2,0 0 0,3 1-3,-5-4-1,3 2-2,-3-4-1,-1-1 0,2-3-1,0-1 0,-1-4-1,-1 0 0,3-4-2,-3 2 1,4-2 0,-4 0 0,1-2 0,1 0 2,1-4-3,4-6-6,0 0 1,0-8-4,-4 1-1,4-2-5,-2 3 6,-3 2 3,-2-1 7,0 3 0,-4 2 0,1-2-2,-1 4 2,2 4 0,-5-2 0,2 2 0,0 0 0,-2 4 1,3 0-1,-3 0 1,0 0-1,0 0 3,0 0-2,0 0-2,0 0-1,0 0-2,0 0-1,0 2 1,2 7 3,3-5 1,4 5 0,-2 1 0,3 3-10,-3-2-21,0 8-3,0-2-6,-4 2-21,3 3-8,-3 2-14,0-4-12,-1 8-21,-2 1-36,0-3-30</inkml:trace>
          <inkml:trace contextRef="#ctx0" brushRef="#br0" timeOffset="6069.0216">2628 1266 438,'2'2'0,"0"-2"42,1 2-14,-1 2 11,-2 0-13,2 0 1,5-2-2,-2 0-5,0 2 9,5-1 0,-6 2-3,1-1-5,4 4-3,-2-2 2,-1-2-4,3 1-6,-4-4-1,-3 2-1,1-1-1,4-2-2,-3 0 1,1 0 2,5-2 0,-4-4 3,-1-3-1,5-3-1,-5 0-3,4-6-5,-2 7-1,-4-2 0,1 1 4,-2 2-1,-2 2-1,0 3-1,0 0-2,-6 2 1,0-1 0,-8-1-10,-2 5 2,-1 0 2,-4 0 3,0 0 0,2 0 3,0 7 0,-2-4 3,4 1-2,0 0-2,3 3-18,2 3-21,1-3-11,3 6-21,4-2-4,1 5-12,3 0-8,0 2-36,10-4-52</inkml:trace>
          <inkml:trace contextRef="#ctx0" brushRef="#br0" timeOffset="6585.8351">3050 910 362,'7'0'0,"4"0"28,1 0-25,7-3 4,-3 1 6,3-2 0,3 0-1,-3 0 1,2-1 7,1 3 8,-1-2-2,0-2-7,0 3-8,3-1-3,-3 2-5,-2-2-3,-5 4 0,-1 0 0,-6 0-27,0 0-35,-3 10-24,-3-1-17,-1 2-16,-3 2-50</inkml:trace>
          <inkml:trace contextRef="#ctx0" brushRef="#br0" timeOffset="6802.1292">3189 1103 511,'0'0'0,"0"0"55,0 0-45,5 0-2,0 0-5,1 0-1,7-2-1,1 0 0,-3 0 4,6-2 12,0 2 5,2-4-1,0 4-4,4-5-9,3 0-8,-2 3 0,0-2 1,4 1-1,-2 1-22,-4 0-35,3 0-39,-1 2-62,-3-3-56</inkml:trace>
          <inkml:trace contextRef="#ctx0" brushRef="#br0" timeOffset="7641.9416">3672 499 270,'-5'-6'0,"-2"1"134,7 0-98,0-3 16,0 4-16,0-2-17,0 0-12,7-3-3,0 0 3,6-1 11,-1 3-3,9-3 6,3 1-3,-1 1-7,-1 2 2,3 1 4,1 2-4,-4 0-1,1 1 5,-3 2-2,6 5 2,-7 4-1,0 4-4,-3 0-3,0 4-2,-3 2-2,0 2 1,-5 0-1,3 2 0,-4 1 0,-2-3 4,2 4 1,-2-2 0,-3 0-2,-1 0-2,1-1 4,0 5-3,-2-3-3,0 2 1,0 2 1,0 2-4,0 0 0,0-4 0,0 0-2,0 1 0,1-6 1,5 3-1,-5-7 0,1-1-2,3 0-10,-5-3-6,6 1-11,0-4-13,-4 0-22,0-2-18,-2-1-9,0-2-16,0-3-26,0-2-6,-5 0-46</inkml:trace>
          <inkml:trace contextRef="#ctx0" brushRef="#br0" timeOffset="7920.6596">3866 737 536,'-2'-2'0,"2"-1"80,0 3-77,2 0-3,1 0 0,7 0 0,1 3 10,3-1 12,5 0 8,0-1 10,3-1 1,2 0-9,2 0-9,0 3-9,6-3-7,-1 0-2,-4 0-3,5 0 0,-6-3-3,1 2-1,-6 1 1,-2 0-16,-5 0-25,0 0-26,0 0-15,-4 0-33,0 1-54,-1-1-57</inkml:trace>
          <inkml:trace contextRef="#ctx0" brushRef="#br0" timeOffset="8311.607">4464 848 577,'2'4'0,"0"1"5,-2 7-4,3 1 25,1-2-17,3 2-2,0-3 1,-2 1 2,2-3 10,0-3 19,-2-1-6,7-3-5,-5 4-3,3-3-5,-1 4-7,1-4-4,-1-2-3,7 0-4,-4 0 1,-2 0 0,6-7 0,-4-2-1,-2 0 1,4-2-1,-4-6-2,1 3 0,1 1 1,0-6 0,2 3 0,-2-8-1,-3-2 2,3 0-2,-5-3 0,0 5 0,-7-4 0,0 2-3,0-6 5,-11 1-3,-3 7 2,4-2 0,-9 3-1,-2 4 22,2 5 1,-7 8 18,4 0-1,-4 4-18,-5 2-10,-2 9-9,3 10-6,-3 3 1,7 8-3,0-3-6,4 3-14,1 2-12,6-2-21,-3 2-17,6 2-47,0-1-41,3-3-59</inkml:trace>
        </inkml:traceGroup>
      </inkml:traceGroup>
      <inkml:traceGroup>
        <inkml:annotationXML>
          <emma:emma xmlns:emma="http://www.w3.org/2003/04/emma" version="1.0">
            <emma:interpretation id="{AE70C7D6-8013-4AC1-9128-461A771A951F}" emma:medium="tactile" emma:mode="ink">
              <msink:context xmlns:msink="http://schemas.microsoft.com/ink/2010/main" type="line" rotatedBoundingBox="1251,17403 7214,17217 7238,18011 1276,18198"/>
            </emma:interpretation>
          </emma:emma>
        </inkml:annotationXML>
        <inkml:traceGroup>
          <inkml:annotationXML>
            <emma:emma xmlns:emma="http://www.w3.org/2003/04/emma" version="1.0">
              <emma:interpretation id="{CF16CF02-2D88-4E4B-B8EE-DDDE0B2002A1}" emma:medium="tactile" emma:mode="ink">
                <msink:context xmlns:msink="http://schemas.microsoft.com/ink/2010/main" type="inkWord" rotatedBoundingBox="1251,17406 2363,17371 2386,18098 1273,18133"/>
              </emma:interpretation>
              <emma:one-of disjunction-type="recognition" id="oneOf3">
                <emma:interpretation id="interp15" emma:lang="tr-TR" emma:confidence="0">
                  <emma:literal>He:</emma:literal>
                </emma:interpretation>
                <emma:interpretation id="interp16" emma:lang="tr-TR" emma:confidence="0">
                  <emma:literal>Ha:</emma:literal>
                </emma:interpretation>
                <emma:interpretation id="interp17" emma:lang="tr-TR" emma:confidence="0">
                  <emma:literal>Hf:</emma:literal>
                </emma:interpretation>
                <emma:interpretation id="interp18" emma:lang="tr-TR" emma:confidence="0">
                  <emma:literal>H:</emma:literal>
                </emma:interpretation>
                <emma:interpretation id="interp19" emma:lang="tr-TR" emma:confidence="0">
                  <emma:literal>Hm:</emma:literal>
                </emma:interpretation>
              </emma:one-of>
            </emma:emma>
          </inkml:annotationXML>
          <inkml:trace contextRef="#ctx0" brushRef="#br0" timeOffset="9725.4548">-875 1763 253,'4'-8'0,"-2"0"84,1 2-60,-1 4 8,0 2-3,-2 0-7,3 0 1,1 2 13,-1 2 13,0 6 10,1 2 8,-1-2-10,3 10-15,-5-2-8,3 1-11,-1 5-3,2 1-6,1 2-3,-5-1 0,1 2-3,0-1-2,-1 0-4,1 0 1,2-5-3,-3 2 0,-1-4 4,2-1-3,-2 2-1,4 0 0,-3-5 0,-1 4 1,0-5-2,0 6-14,0-4-4,0 5-6,0-2-13,0-2-16,0-2-28,0 2-15,0-6-23,0-2-62,0-6-67</inkml:trace>
          <inkml:trace contextRef="#ctx0" brushRef="#br0" timeOffset="9994.9872">-797 2065 457,'2'-2'0,"3"-2"47,2 1-46,2 2 3,1-1 6,4 2 4,2 0 3,-3 0 9,5 0 3,-3 0-5,4 0 3,2 0-1,-2 0-1,0-3-8,-3 0-6,6-1-1,-3 0-2,0-1-2,-6 1-4,-1 2-3,-5 0 0,1 2-13,-3 0-21,-1 0-10,1 0-2,-1 0-6,-3 0-11,1 0-12,-2 0-17,2 0 0,-2-1-17</inkml:trace>
          <inkml:trace contextRef="#ctx0" brushRef="#br0" timeOffset="10326.768">-480 1808 42,'0'-17'0,"0"0"67,0 10 11,0 1 23,0 2-10,0 4-19,0 0-15,0 0-15,0 0-10,4 0-9,-4 2-5,0 6 0,1 2 19,3 8 12,-1-1-15,-1 1-11,1 2-8,3 2 3,-3-4 2,0 6 1,1-2-2,-2-5-5,-1 7-5,5-5 5,-5 3-1,5-1-2,-1 3-4,-4 1-1,5-6-4,-5 4 0,3 0-3,-2-2 2,-1-5 0,1 5-1,-2-4 4,0 0-5,0 2 2,0-2 2,-3 0-3,1-2 0,0 0-8,0-2-4,1-1-13,1-3-6,0 0-9,0-1-15,0-4-27,0 0-16,0 0 3,0-4-28,0 0-33,0 0 13</inkml:trace>
          <inkml:trace contextRef="#ctx0" brushRef="#br0" timeOffset="10681.1652">-229 2285 327,'2'-4'0,"-1"-2"46,5 0-30,-3 1 4,-1-3-2,3 0-3,-2-1-6,3-8 1,-1 5 0,0-5 2,-1 1 4,2 3-6,-2-2 0,1 2-7,0 0-3,0 1 0,2 6 5,-5 2-4,-2 4-2,0 0-3,2 0 3,-2 6 2,2 6 27,1-3 18,-3 10 1,2 2-8,0-4-13,1 9-3,2-6-13,-1 4-3,1-6 1,-2 3-3,2-6 4,-3 0-1,0-2-4,0 1 1,-2-2-3,0-2-1,3 0 0,-3 0 0,2-5-1,-2 4 0,0-1 0,0-2-20,0-1-12,0 2-17,0-1-14,0-2-15,-2-4-20,-3 0-28,3 0-48</inkml:trace>
          <inkml:trace contextRef="#ctx0" brushRef="#br0" timeOffset="10928.5547">183 1847 629,'0'0'0,"0"0"73,0 0-73,0 0 0,0 3-15,0 4-39,-2 0 2,0 5 0,-3 0-1,0 2-39,-2 0-51,-2-4-39</inkml:trace>
          <inkml:trace contextRef="#ctx0" brushRef="#br0" timeOffset="11082.2542">205 2160 536,'2'0'0,"2"0"80,-1 0-53,2 0 4,2 0-18,-3 0-10,3 0-5,-1 2-6,-4 2-41,0-2-17,1 5-22,-3 1-23,2-3-35,-2 7-74</inkml:trace>
        </inkml:traceGroup>
        <inkml:traceGroup>
          <inkml:annotationXML>
            <emma:emma xmlns:emma="http://www.w3.org/2003/04/emma" version="1.0">
              <emma:interpretation id="{295EB1C6-7B10-4531-8A7B-A01E11985ED5}" emma:medium="tactile" emma:mode="ink">
                <msink:context xmlns:msink="http://schemas.microsoft.com/ink/2010/main" type="inkWord" rotatedBoundingBox="2768,17356 5072,17284 5097,18078 2793,18150"/>
              </emma:interpretation>
              <emma:one-of disjunction-type="recognition" id="oneOf4">
                <emma:interpretation id="interp20" emma:lang="tr-TR" emma:confidence="0">
                  <emma:literal>MIM.</emma:literal>
                </emma:interpretation>
                <emma:interpretation id="interp21" emma:lang="tr-TR" emma:confidence="0">
                  <emma:literal>Mut!</emma:literal>
                </emma:interpretation>
                <emma:interpretation id="interp22" emma:lang="tr-TR" emma:confidence="0">
                  <emma:literal>MIM,</emma:literal>
                </emma:interpretation>
                <emma:interpretation id="interp23" emma:lang="tr-TR" emma:confidence="0">
                  <emma:literal>mut!</emma:literal>
                </emma:interpretation>
                <emma:interpretation id="interp24" emma:lang="tr-TR" emma:confidence="0">
                  <emma:literal>mir.</emma:literal>
                </emma:interpretation>
              </emma:one-of>
            </emma:emma>
          </inkml:annotationXML>
          <inkml:trace contextRef="#ctx0" brushRef="#br0" timeOffset="12301.097">661 2303 204,'0'0'0,"0"0"45,0 0-45,0 2 0,0 0 4,0 0 5,0-2 11,0 0 20,0 0 11,0 0 15,1 0-3,3 0-19,-1 0 2,1 0 2,1 0-7,-2-6-3,1-1-5,1-4-5,2-5-8,-4 2-1,3-5-9,-1 0-1,2-8-2,0 3-7,-1-6 0,1-3 2,2 1-1,0 0 0,-2-1 0,3-1-2,-5 0-3,-1-2-1,-3 1 3,1 2-3,-2 4 2,0 3 2,0 4 1,-2 1 0,1 0 0,-1 10 0,0 2 0,2 3 0,-2 4 5,2 2 0,0-2 0,0 2-2,0 0-2,0 0-1,0 0 0,0 2 0,0 6-1,2 4 1,3 4 30,2-1-19,-1 4-2,0-2-5,5 6 0,-6-5-3,7-1 2,-5 1-3,0-1 0,2-1 2,-2-5-2,1 3 0,-3-6 0,2-2 1,0-4-2,-5 0 2,3 0-1,0-2 0,1 0 1,-5 0-1,4 0 0,2-4 0,2-2-6,0-4 3,1-6-2,0-1-6,-1-5-2,1-1-8,1 4-2,-2-1 3,-1 0 8,3 2 5,-3 3 2,1 0 6,1 1-1,-1 5 0,0-2-3,1 7 3,-1 2-4,-6 0 0,2 2 0,2 0 2,-3 0 4,1 4 17,0 6-6,0-1 3,-1 2-3,-1 5-2,1-4-4,-1 4-1,2-2-2,-1 2-2,-3 0-1,5-1 0,-3-1-2,2 1-22,-1 0-8,-4 3-12,0-6-27,1 8-11,1-6-12,0 4-11,1 4-26,1-2-29</inkml:trace>
          <inkml:trace contextRef="#ctx0" brushRef="#br0" timeOffset="28230.175">1515 1977 1,'0'0'13,"-3"0"14,3 0 3,-2 0-4,-1 0-4,3 0-4,-2 0 10,0 0-3,2 0 7,0 0-10,-1 0 0,-1 0 4,0 0 4,0 0-1,2 0-3,0 0-2,0 0-3,0 0-3,0 0-1,0 0-2,0 0-6,-1 0-2,1-1-2,0-1-3,0 0 1,0 2 3,0 0 4,-2 0 0,0 0 8,2-2-4,-3 2 1,3 0 0,0 0 2,0 0-3,0 0 0,0 0-3,0 0-4,0 0 0,0 0-4,0 0 3,0 0-2,0 0 4,0 0-2,0 0-2,0-2 1,0 2 1,0 0-1,0-2-4,3 2-1,-1 0 0,1 0 10,6 4-2,1 2 4,1-3-6,1 3 0,4 0-1,1-3 1,2 3-2,3-4-2,1-2 1,5 0-2,-6 0 3,2-2-2,0-4-2,-1 0 0,-1-2 5,3 2-3,-1 0 1,2-2-1,-4 1 1,-3 5-3,-1-2 0,-4 3 0,-6 1 0,4 0 1,-8 0-6,-1 0-18,1 0-9,-4 0-11,0 0-9,0 3-10,-2 4-17,-5 5-37,-8-3-65</inkml:trace>
          <inkml:trace contextRef="#ctx0" brushRef="#br0" timeOffset="28678.2671">1562 2172 2,'-3'2'0,"1"-1"64,0 1-29,1 2 4,1-4-7,-2 0-8,2 0-1,-2 2 0,2-2 10,0 0 7,-2 1 10,2-1-4,0 0-8,0 0-4,0 0-12,0 0-3,4 0 4,1 0 3,5 0-6,-3 0 7,5 4-5,-3 1-1,5 0-2,-4-3 3,2-2-1,6 0-4,2 0 0,0-2-3,2-3-2,4-3-2,-5 4-1,1-2 4,2-1-5,-3-1-4,-2 2-1,-1 3-1,-1-1-2,-3 2 0,0 0 0,-6 0 4,3 2-2,-4 0-2,-1 0 0,1 0 0,-3 0-2,-2 0-7,-1 2-4,1 0-3,0 0-13,-1 0-17,-1-2-12,0 0-22,0 2-5,-3 0-25,-6-2-51,-3 0-41</inkml:trace>
          <inkml:trace contextRef="#ctx0" brushRef="#br0" timeOffset="29195.1634">1815 1702 161,'-5'-2'0,"1"2"94,1 0-42,-1 0-3,1 4-8,-2 3-2,1 3-1,1 5-4,1 0 2,0 5 6,0-2-7,2 4 5,-1 1-6,-1 1-7,2 3-2,-5 1-7,0-3 1,-1 1-2,0 1 3,0-3-2,1 3-3,2-4 0,-4 6-3,3-2 1,-1-5-5,2-3-3,1 2-1,-2 0-2,4-5 0,0 6-1,0-4-2,0-1 2,0 0-1,0-2 0,0 2-10,0 0-17,0 0-11,0-2-5,0 3-6,0-2-5,0-2-10,0-1 8,-1-2-37,1-7-86,0-4-101</inkml:trace>
          <inkml:trace contextRef="#ctx0" brushRef="#br0" timeOffset="30420.3264">2339 2355 220,'-2'0'0,"1"0"93,-3 0-38,4 0 3,0 0-4,0 0-3,0 0-1,0 0-1,0-2-8,0-4-12,2-4-2,-2 1-8,5-6-2,-1 3 0,-1-8-3,2 0-3,6 3-3,-6-10 1,5 3-2,-1-1-2,0-4-1,-1 1-3,-1-2 0,4 0-2,-8-3 1,0 3 0,1 0 0,-2-4 3,-1 6-3,5-1 0,-5 2 0,1 2 0,0 5-1,-2-1 1,2 14 0,1-1 0,-3 4 3,2 0-2,-2 2 2,0 0 5,0 0 2,1 2-3,-1 0-3,0 0-3,0 0-1,0 2 0,0 10-4,7 0 5,-5 4 3,3 1 4,4 2-3,-4 0-1,0-3-2,2 6 0,-2-6-1,-3 1 1,0-8-1,1 3-1,1-6 0,3-2 0,-4-2 0,-1-2 2,1 0-2,4 0 0,-1 0 1,-5 0-1,6-2 5,5-6-3,-7-6-2,11 0 0,-4-6 0,-3 0-15,5 2-4,-4-2 3,4 1 0,0 5-2,0-2 7,-9 2 3,3 8 5,-1 0 2,-5 0 0,2 6 1,-1 0 0,-1-2 0,6 2 0,-4 0 4,-2-2 0,-1 2 2,3 0 0,-3 0-2,1 0 2,3 0 2,-5 4-1,2 8 2,0-3-3,-2 0 2,2 3-4,-1-3-1,1 2-1,-2 1 0,0-3-1,0 6 0,0-2 0,0 3-1,2-2 0,-2 6-13,0-2-19,0 3-18,0 2-28,0-1-20,-2 5-5,0-3-23,2 0-14,0 1 13</inkml:trace>
          <inkml:trace contextRef="#ctx0" brushRef="#br0" timeOffset="30798.8578">2748 2281 119,'5'4'0,"2"-1"75,-2 2-34,-2 0 2,6 0-17,-4-3-4,2 6 17,2-6 7,-4 2-1,-2-2 5,3 0-8,1 1-3,0-1-5,3 2 1,-3-4-4,0 0-8,1 0-4,1 0-1,0 0-4,-2 0 1,1 0-3,-1-6-2,5 1 0,-5-1-2,2-6-3,1 5 0,-6-3-2,1-3 0,0 6-3,0-4 0,-1 0 0,-2 1 2,1 2 1,-3 2-2,0 3 2,0 0 2,0 0-2,-5 0 0,1-1 0,-1 0-3,-7 2 0,3 2 0,-3 0-3,0 0 5,3 0 0,-3 0 0,0 0 0,0 2-1,0 2 0,2 2-1,-1-3 0,4 2 0,-1 5 0,1-7 0,3 8 0,3-5 0,1-2-15,0 8-17,0-3-19,5 1-11,5 0-16,-1-2-18,3-4-40,-2 0-52</inkml:trace>
        </inkml:traceGroup>
        <inkml:traceGroup>
          <inkml:annotationXML>
            <emma:emma xmlns:emma="http://www.w3.org/2003/04/emma" version="1.0">
              <emma:interpretation id="{DA46C1A0-B271-4B35-9568-298C5C2C308E}" emma:medium="tactile" emma:mode="ink">
                <msink:context xmlns:msink="http://schemas.microsoft.com/ink/2010/main" type="inkWord" rotatedBoundingBox="5507,17302 7215,17249 7233,17832 5525,17886"/>
              </emma:interpretation>
              <emma:one-of disjunction-type="recognition" id="oneOf5">
                <emma:interpretation id="interp25" emma:lang="tr-TR" emma:confidence="0">
                  <emma:literal>=70</emma:literal>
                </emma:interpretation>
                <emma:interpretation id="interp26" emma:lang="tr-TR" emma:confidence="0">
                  <emma:literal>= 70</emma:literal>
                </emma:interpretation>
                <emma:interpretation id="interp27" emma:lang="tr-TR" emma:confidence="0">
                  <emma:literal>570</emma:literal>
                </emma:interpretation>
                <emma:interpretation id="interp28" emma:lang="tr-TR" emma:confidence="0">
                  <emma:literal>5770</emma:literal>
                </emma:interpretation>
                <emma:interpretation id="interp29" emma:lang="tr-TR" emma:confidence="0">
                  <emma:literal>5070</emma:literal>
                </emma:interpretation>
              </emma:one-of>
            </emma:emma>
          </inkml:annotationXML>
          <inkml:trace contextRef="#ctx0" brushRef="#br0" timeOffset="31137.7222">3390 1947 283,'5'0'0,"5"0"44,-1 2-3,3 0-5,4 1-9,-6 1-5,4-4-4,3 0 7,-3 0 2,2 0-1,3 0 0,-4 0-3,6-5-8,-4 1-10,1 2-3,-5 1 1,1 1-6,-5-2-2,5 2-33,-9 0-17,4 0-23,-6 3-52,-3 1-14</inkml:trace>
          <inkml:trace contextRef="#ctx0" brushRef="#br0" timeOffset="31353.9376">3459 2210 371,'0'0'0,"0"0"13,0 0-25,7 1 18,-4 1 3,6-1 15,0-1 13,3 0 5,2 0-2,-1 0-2,3 0-6,3 0-2,2-1-16,0-1-10,5-1-1,-1-1-1,0-2-4,2 1-67,-1 2-21,-5-2-72,0 3-66</inkml:trace>
          <inkml:trace contextRef="#ctx0" brushRef="#br0" timeOffset="32187.0957">3957 1734 406,'-7'-13'0,"7"3"82,-5 3-58,5-2-14,0 1-7,0 2-1,0-5-4,7 0 0,2 1 1,5 1 2,1 0 14,4 2-2,-1 3 4,1-1-2,0 5-1,1 0-2,1 0-3,0 3 0,1 0-3,-1 0-2,2 4-3,3-2 1,-7 1-2,-2 1 0,-5-3 2,4 2 1,-2 4 5,-8-2-1,5-2 1,-6 6 4,-2-3 4,-1-2 0,5 5 0,-3-1-1,-3 0 0,1 7-2,-2-4-3,0 4-4,0-1-3,0 1-2,0-1 0,0-2 0,0 6 1,0-8-2,0 5 0,0 0 4,0-1 1,0 2-1,0-4-1,0 4 0,0-4-2,0-2 0,0 0 0,0 0-1,0-4 0,0 1-3,0 3-17,2-5-13,0-1-13,-2 3-15,0 0-9,0-7-12,0 3-22,0 0-18,0-5-37</inkml:trace>
          <inkml:trace contextRef="#ctx0" brushRef="#br0" timeOffset="32657.2669">4168 1974 450,'0'-2'0,"0"2"136,0-2-74,0 2-19,0 0-7,0-4-2,0 4-4,0-2-10,2-4-7,9 2-8,-3-1 4,10 0-1,-3-1 7,2-2 3,2-2-1,2 4-1,0-4-5,-2 0-3,2 4-5,0 0-1,-1-4-2,6 2 0,-5 1 1,-2 0 0,0 2-2,-2 2 1,-4 1 0,0-1 0,1 0-15,-9 1-9,8 0-5,-7 2 0,0 0-11,2 0-13,-2 4-9,-1-1-12,2 2-7,0 0-9,-2-2-17,3 2 7,-2 0-13</inkml:trace>
          <inkml:trace contextRef="#ctx0" brushRef="#br0" timeOffset="33174.0598">4774 1791 477,'-3'9'0,"-2"8"65,-4 0-32,4 6-2,-2 2-8,2-3 2,3 0 1,0 1-6,0-2 5,2-4 3,0 0 0,4-3-5,-1-2-10,6 1-3,-2 0 0,5-4-1,-2-1-1,4 0-1,0-6-1,-4 0 2,6-2-2,1 0 1,1-2 1,-1-8-4,0 0 0,6-3-2,-2-5 2,-2-1-3,3-3-2,-3-1 2,0-3-1,4-2-1,-4 0-3,-7 0 1,-2 2 1,-5 6 1,-5-1 1,0 1 0,-8 4 0,-4 0-1,-6 8-1,-1-2 1,-5 2 2,-5 4 7,1 4 1,-3 0-5,-2 4-3,5 8-1,-3 1 0,9 2-39,-1 6-8,2 7-35,-1-1-41,6 2-55,-1-1-157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5:36.72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7E35C11E-51FB-451F-AE16-3EA866D99F94}" emma:medium="tactile" emma:mode="ink">
          <msink:context xmlns:msink="http://schemas.microsoft.com/ink/2010/main" type="writingRegion" rotatedBoundingBox="10381,10451 19841,10356 19862,12376 10401,12472"/>
        </emma:interpretation>
      </emma:emma>
    </inkml:annotationXML>
    <inkml:traceGroup>
      <inkml:annotationXML>
        <emma:emma xmlns:emma="http://www.w3.org/2003/04/emma" version="1.0">
          <emma:interpretation id="{5B25F05C-4E6C-4719-8241-A9B996976F42}" emma:medium="tactile" emma:mode="ink">
            <msink:context xmlns:msink="http://schemas.microsoft.com/ink/2010/main" type="paragraph" rotatedBoundingBox="10381,10451 19841,10356 19862,12376 10401,124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00DBB7-F960-4BCF-BC50-9F1E17661328}" emma:medium="tactile" emma:mode="ink">
              <msink:context xmlns:msink="http://schemas.microsoft.com/ink/2010/main" type="line" rotatedBoundingBox="10381,10451 19841,10356 19853,11541 10393,11636"/>
            </emma:interpretation>
          </emma:emma>
        </inkml:annotationXML>
        <inkml:traceGroup>
          <inkml:annotationXML>
            <emma:emma xmlns:emma="http://www.w3.org/2003/04/emma" version="1.0">
              <emma:interpretation id="{8D337D41-2067-48F3-8014-B2A7BD4D0D55}" emma:medium="tactile" emma:mode="ink">
                <msink:context xmlns:msink="http://schemas.microsoft.com/ink/2010/main" type="inkWord" rotatedBoundingBox="10411,10349 15959,10560 15920,11585 10372,11375"/>
              </emma:interpretation>
              <emma:one-of disjunction-type="recognition" id="oneOf0">
                <emma:interpretation id="interp0" emma:lang="tr-TR" emma:confidence="0">
                  <emma:literal>'bilinmiyor,</emma:literal>
                </emma:interpretation>
                <emma:interpretation id="interp1" emma:lang="tr-TR" emma:confidence="0">
                  <emma:literal>5 bilinmiyor,</emma:literal>
                </emma:interpretation>
                <emma:interpretation id="interp2" emma:lang="tr-TR" emma:confidence="0">
                  <emma:literal>'bilinmiyor.</emma:literal>
                </emma:interpretation>
                <emma:interpretation id="interp3" emma:lang="tr-TR" emma:confidence="0">
                  <emma:literal>'bilinmiyor;</emma:literal>
                </emma:interpretation>
                <emma:interpretation id="interp4" emma:lang="tr-TR" emma:confidence="0">
                  <emma:literal>'bilinmiyor/</emma:literal>
                </emma:interpretation>
              </emma:one-of>
            </emma:emma>
          </inkml:annotationXML>
          <inkml:trace contextRef="#ctx0" brushRef="#br0">1322-52 149,'0'0'0,"-4"0"118,1 2-73,1 0 5,2 3-11,0 7 8,0 1 12,0 4-7,2 4 0,0 4-11,-1 2-8,3 5-3,-1 2 1,1 2-5,-1 0-3,6 1-2,-6 0-4,4 0-3,-2-1-2,2 2-1,0-4-1,-2 0-2,2-4 2,-3 0-5,-1-5-2,-3-3 1,0-1-2,0-4 0,0-5-2,0 1 0,0-7 0,0-1 1,0-5-1,0 0 0,0 0-1,0 0 1,0 0-3,0 0-2,0-5 0,0-3-1,0-4 8,2-4-4,2-5 0,2-2 0,5 0-4,1 2 2,-3-3 0,4 3 2,-2 3 1,1-3-1,4 8 2,-1-1 0,-1 5 0,0 5 0,3 0 0,-1 3 0,-4 1 0,3 0-2,-3 1 2,1 5 5,0 2-3,-2 1 0,3-4 0,-1 5-1,0-2 0,-5 1 0,4 5 1,-5-1 0,2-2 0,-2 2-1,0-2 2,-4 1-2,-3 1 0,0-2 2,0-1-1,-7 5 0,-3-6 1,0 2 1,-8 1-2,4-3-1,-3-3 0,-5 5-1,3-5 0,-4-2 2,1 0-3,3-2 2,-2 0-1,2-2 0,5 0 0,2 0 0,-2 0 0,4-4-6,3-2-3,1 0-8,5-2-9,-1 2-5,2-4-12,0 2-6,5-3-12,9-1-15,7 3 13,1-2-14,6 1-31,0-1-3,-2 0-22</inkml:trace>
          <inkml:trace contextRef="#ctx0" brushRef="#br0" timeOffset="300.8395">1915 331 266,'0'0'0,"0"2"94,-3 2-51,-2 0 0,1-4 4,3 0 8,-1 0-5,2 5-7,0 0 4,0 5 7,0 3-12,0-1-12,0 3-4,2 6-7,3-6-5,0 9-5,4-5-3,-4 1-1,0 0-1,2 0-1,-4 1-1,1-2-2,4-2 0,-2-3 3,-3 2-3,-1-6 0,7 0-1,-8-4-3,-1-2-10,4-3-13,-4 2-16,0-3-9,0 2-25,1-2-12,-1 0-18,0-5-75,0-9-108</inkml:trace>
          <inkml:trace contextRef="#ctx0" brushRef="#br0" timeOffset="539.1938">1960 120 557,'-3'-10'0,"-9"4"86,3 1-52,2 5 16,-1-6-3,4-1-10,2-2-4,-3 3-10,5-2-12,0 3-8,0-1-1,0 2 0,0 3-1,0 1 0,0-2-1,2 2 0,1 0-33,-1 0-20,3 0-21,2 0-14,-2 3-15,1 1-27,-6 2-7,0-5-85</inkml:trace>
          <inkml:trace contextRef="#ctx0" brushRef="#br0" timeOffset="855.2658">2140-91 402,'4'5'0,"-2"5"76,-1 5-65,3 2 22,1 2 7,0-3-1,-3 6 4,3-1-4,-1 3 2,1-2 3,2 3-4,-2 1-7,0 3-5,2-3-4,-2 4-6,-1 0-5,1 0-2,3 4-1,-4 0-1,1 0-5,2 2 1,-3-5-2,-3-2 2,1-1-2,0-1-3,-2-6 0,1 1 2,1-3-2,-2-2 0,0-5-3,0-1-6,0-5-12,2-1-13,1 0-15,3-3-32,-6-2-33,3 0-60,0-4-1,4-4-25</inkml:trace>
          <inkml:trace contextRef="#ctx0" brushRef="#br0" timeOffset="1325.5451">2365 170 433,'0'-6'0,"0"2"64,0-2-46,0 0 2,0 0 11,0 0 3,0 4-13,6-1-12,-1 1-7,-5 2-1,5-1-2,0 1-4,0 0-19,2 0-24,4 1-27,-4 6-46,-1 1-30</inkml:trace>
          <inkml:trace contextRef="#ctx0" brushRef="#br0" timeOffset="1140.6271">2435 355 398,'1'-4'0,"-1"4"106,2 2-92,0 2 15,0 0 29,3 0-16,-2-2-6,-1 4-3,3 3 0,-1 2-5,1 2-5,-2 4-6,-1-6 4,1 5-2,3-2-1,1 4-5,-6 0-4,4 0-2,1-2-4,1 3 0,-4 2-1,0-2-1,-1-2-1,0-2 0,-2-5-1,0-1 1,0-3-11,0 2-8,0-5-15,0-1-18,0-2-10,0 0 1,-5 0-22,-2 0-46,-2-8-17,1-6-34</inkml:trace>
          <inkml:trace contextRef="#ctx0" brushRef="#br0" timeOffset="1744.0333">2602 510 380,'4'2'0,"-1"6"25,4 3-14,-3 0 24,-2 0-12,1-3-7,0 0-1,-1-7 3,0 1 4,1 0-4,-3-2-3,0 0 2,0 0 1,0 0-2,0 0 2,0-4-4,4-5-6,-1 1-3,1-7-7,1 2 2,0-2 0,0-2 5,-1 2-5,4-2 0,-2 4-1,2-2 1,-1 4 0,0 1-1,0 2 0,2 5 0,-1-1 1,3 4 0,-3 0 0,3 0 14,1 2 5,-3 5 7,3 5-1,-2-1 1,4 5-2,0 0-7,-4 1-7,4-2-4,-2 0-3,-3 0-2,5 2 1,-4-4-1,0 1-1,-1-3 0,0-2 1,-4-1-1,-2 0 0,1-3-19,-1-1-9,1 3-7,-3-3-10,-1 0-13,0 0-26,0-4-31,0 0-15,2 0-50</inkml:trace>
          <inkml:trace contextRef="#ctx0" brushRef="#br0" timeOffset="2676.1076">3042 386 433,'0'-2'0,"0"2"73,0 2-67,0-1 0,0 1 10,0-2 21,0 0 2,2 2-19,1 0-6,1 2 0,-3 0 1,5-1 7,-6-1 1,3 4 0,6-3-5,-4 5-2,0 0-2,-1-2-9,3 5 0,-4-3-1,0 0 0,1 2-2,3-1 0,0 1 0,-6-1-2,1 1 0,0-4 2,-2-1-3,3-3 1,1 2 0,-2-2-7,3-2-1,0 0 0,5-6 6,-3-1 2,2-3 0,0 0-7,1-5 0,-3 2-3,0-4 1,1 1 5,-2 2-1,-1-2-2,3 4 3,-4 1 3,-2 3 1,1 5 0,-1 3 0,-2 0 2,2 0 4,-2 0 4,0 0 2,3 0 1,-3 1 1,0 3 6,0 5 12,0 1 3,0 3-7,0 2-8,0 0-3,0-2-5,0-3-6,0 4-3,0-5-3,4 0 0,-1 3 2,2-3-2,2-2 0,0 1-1,-4-3 1,6-1-1,-2-2 1,-3-2-2,4 0 0,-1 0-1,5 0-2,-3-2-3,6-7-4,-1-2 1,-3-2-6,3-3 2,-1 3-3,-2-6 2,3 4 5,-1-2 3,-2 5 0,1 1-2,-7 4 2,4 3 4,-4 0 3,-3 4-1,-1 0 2,1 0 0,2 0-3,1 0 3,-3 2 0,1 4 11,-1 3 4,-1 0 4,1 1-2,0 1-3,0 5-3,3-7 0,0 4-3,-3-1 2,1-2-4,6 4-3,-6-1 1,3 0-2,4-3-1,-7-1-1,1 3 0,-1-3 1,-1-3-1,0 5 2,5-7-3,-6 0-2,3 1-4,-2-3-8,-1 0-5,1-2-4,3 0-12,-3 0-9,0 0-11,3 0-5,-3-5-15,3-5-11,5-3-2,-5 0 31,4-3 15,-2-3 8,3 1 10,-1-3 14,1 3 7,1-3 4,3 1 0,-1 6 4,0-1 0,2 3 15,-4 6 21,-1 3 6,0-1 4,-3 2 11,5 2-2,-5 0-4,0 0-2,4 4-10,-4 5-4,-1-1-3,0 5-7,-1-2-4,-2 1-7,4 4-2,-3-5-3,-3 3-5,3-2-2,-2-2-3,-1 2-2,-1-3 1,4 2 0,-4-1-2,0 1 0,0 1 0,-5-1-11,-2 0-11,-4 1-22,1-5-22,-2-1-15,7 1-28,-2-7-26,-2 0-3,4-7-113</inkml:trace>
          <inkml:trace contextRef="#ctx0" brushRef="#br0" timeOffset="2829.3587">3729 64 701,'0'-16'0,"-2"7"40,-1 1-9,3 0-6,-2 3-15,2 0-7,0 3-3,0 0 0,0 2-74,0 0-43,0 6-130</inkml:trace>
          <inkml:trace contextRef="#ctx0" brushRef="#br0" timeOffset="-1203.2095">297 218 16,'-3'0'21,"1"0"0,0 0 2,2 0-7,0 0 9,0 0-8,0-2-5,0 0-1,0 2-12,0-2 0,0 2 2,-1-2 34,-5 2 91,6 0-37,0 0-36,0 0-18,0 0-5,-1 0-5,-1 0 0,2 0 5,0 0-1,0 0-7,0 0-1,0 2-6,2 4 1,-1 3 17,6 8 4,-3-2-8,1 3-11,5 8-5,-3-4-1,0 2-3,5 5 1,-1 0 1,-3 1 1,3 3-2,-6-5-1,2 5-3,-4-5-2,3 0 0,-5 0-2,-1-2-1,0-2 1,-1-1 0,-6-1 0,-4-4-1,-3 0 1,-1-5-1,-1 0 0,2-5-1,-5-4 0,0-2 0,0-2-3,-5 0-2,0-10 0,1-4-2,-1-2-1,2-2 3,-3-8 2,3 2 3,-1-4 0,4 1-3,6 1 2,0 1 2,5 1-1,1 3 0,3 1 0,3-1 0,1-1 1,5 0 0,3 2-1,6-3 0,4 2 5,1 2-4,1-3-1,3-3 0,-1 2 4,8-1-3,-1-2 1,2 1 2,2-3-1,5 4 4,-6-3 0,2 2-1,2 5 1,-1-3 1,0 4-1,-1 5 3,-4 1-1,-3 7-1,-1 2-2,-1 0 2,-3 0-3,2 4-1,-3-2-2,-4 2 0,2 0-2,-6 4 0,0 2 1,1 3-1,2 0-3,-2 3-16,1 1-30,4 0-41,4-2-99,4-7-136</inkml:trace>
          <inkml:trace contextRef="#ctx0" brushRef="#br0" timeOffset="3493.7891">4103 353 581,'0'0'0,"5"0"62,0 8-59,2 4 11,-2 1 6,2 2-5,0 2-4,4-4-1,-3 0-1,6-4 0,0 1 7,-2-7 5,4 1 2,1-2-2,2 0-8,0-2-7,-2 0-2,1 0-1,-1 0-2,-5 0 1,2-4-2,-7 0 0,2 2-23,-6 1-3,0-3-9,6 3-9,-4-5-21,-1-4-56,4-3-35,1-1-6,-4-4-46</inkml:trace>
          <inkml:trace contextRef="#ctx0" brushRef="#br0" timeOffset="3732.1319">4447 229 323,'0'-2'0,"-1"2"187,1 15-114,-4 8 0,-5 1-13,-1 6-14,-2 2-14,5 1-16,-5 1-3,5 0-5,2-4 6,1 0 2,-1-2-3,3-1-6,2-5-2,0 0 4,0 0-4,0 2 0,2-3 0,5 0-5,-3 0 0,1-1 2,-2-1-2,2 0 0,-3-1 0,0 0-8,0-4-10,-2-4-13,1 0-19,1-7-18,-2-1-46,5-2-13,6 0-21,-4 0 29,5-11-58</inkml:trace>
          <inkml:trace contextRef="#ctx0" brushRef="#br0" timeOffset="4132.958">4624 606 412,'2'0'0,"1"0"121,-3 2-73,2 5 13,-2 3-8,0 0-7,0 2-7,1-1-9,1 0-8,2-2-6,1-2-3,-3-4-1,-2 0-3,1-1-1,1-2-4,0 2-1,3-2 3,2 0 0,-2 0-2,9-8 0,-4-7 0,6 0-2,-4-5 1,-5 2-3,3-4 0,-6 1 0,1-2 1,-5 4-1,2 5-3,-1 4 3,-1-2 0,0 4 0,0 0 0,0 0 0,-1 0-5,-4 3 1,-1 2-1,-4-2-1,3 4 3,-5 1 0,5 0 1,-5 0 1,0 0 1,3 4 0,-5-1 1,6 4-1,-5 4-1,7-5 1,-3 4-5,4-5-9,3 4-2,2-6-8,-2 3-11,2 1-5,0 1-8,0 1 5,5-3-10,6 1-14,-4 1-9,7 0-10,3-5-18,4-3-34</inkml:trace>
          <inkml:trace contextRef="#ctx0" brushRef="#br0" timeOffset="4496.4214">5081 493 335,'8'-3'0,"3"3"101,-6 5-52,5 2 2,-4-1 1,-3-2-9,0 2-12,-1-1-3,-2 3-1,4-3 1,-3-1 1,-1-2-4,0 1-1,0-3-5,0 0 1,0 0-4,0 0 0,-7 0-1,7 0-1,-3 0 2,-2 0-3,-4 0-5,4-5-5,1-3-1,-1-1 0,-2-2 0,4-6-2,1 0 0,0-3 2,1-7-2,1 0 0,0-3 1,0 0 0,0 0 0,3 5-2,2 5 1,4 3 0,0 4 0,3 3-1,-5 3 1,7 3-3,-2 0 2,-2 0-6,9 0-6,-2 0-1,-3 3 0,4 1-3,-6 0-4,0 0 2,2 0-2,-2 9-14,3-1-19,-1 1-36,2 3-25,-6 3 0,4 0-43,2-2-36</inkml:trace>
          <inkml:trace contextRef="#ctx0" brushRef="#br0" timeOffset="4712.649">5545 720 494,'0'14'0,"0"3"110,0 6-48,-4 1-12,-3 4-6,-7-1-9,-1 0-18,3 1-15,-2-1-2,0-1 0,5 0-68,-1-4-46,3 5-101,-3-2-85</inkml:trace>
        </inkml:traceGroup>
        <inkml:traceGroup>
          <inkml:annotationXML>
            <emma:emma xmlns:emma="http://www.w3.org/2003/04/emma" version="1.0">
              <emma:interpretation id="{84D3F929-6E31-44F0-BD32-8CE1D976B4A1}" emma:medium="tactile" emma:mode="ink">
                <msink:context xmlns:msink="http://schemas.microsoft.com/ink/2010/main" type="inkWord" rotatedBoundingBox="17099,10530 18250,10518 18258,11275 17107,11287"/>
              </emma:interpretation>
              <emma:one-of disjunction-type="recognition" id="oneOf1">
                <emma:interpretation id="interp5" emma:lang="tr-TR" emma:confidence="0">
                  <emma:literal>n&gt;</emma:literal>
                </emma:interpretation>
                <emma:interpretation id="interp6" emma:lang="tr-TR" emma:confidence="0">
                  <emma:literal>n</emma:literal>
                </emma:interpretation>
                <emma:interpretation id="interp7" emma:lang="tr-TR" emma:confidence="0">
                  <emma:literal>n)</emma:literal>
                </emma:interpretation>
                <emma:interpretation id="interp8" emma:lang="tr-TR" emma:confidence="0">
                  <emma:literal>n.</emma:literal>
                </emma:interpretation>
                <emma:interpretation id="interp9" emma:lang="tr-TR" emma:confidence="0">
                  <emma:literal>ne</emma:literal>
                </emma:interpretation>
              </emma:one-of>
            </emma:emma>
          </inkml:annotationXML>
          <inkml:trace contextRef="#ctx0" brushRef="#br0" timeOffset="6929.4003">6728 269 179,'-1'0'0,"1"0"223,0-2-184,1 0-29,1 2-9,1 0 1,-3 10 26,2 0 20,-2 7 0,0-7-2,0 7-3,0-2-8,0 0-4,0 0-2,0 4-7,0 0-3,0 0-1,0 2-7,0-7-2,0 3-5,0-2-2,0-5 0,0-2-2,0-1 0,0-3 1,0 0-1,0-3 2,-2-1-2,2 0 0,-3 0 0,0 0 0,-1 0-1,-1-1 0,5-7 2,0-3 0,0-1 2,0-8-3,0-7 0,9-1-9,-3-2 2,3-6-5,-2 2-3,0-6-3,5 5 7,-2 3 8,1 0 1,4 6 1,-6 2 2,3 6 0,-1 5 0,-1 5-1,2 1 0,4-1 0,-1 6 0,-1 0 0,0 2 2,0 4 5,0 7 9,-4 2 2,4 7-1,-4-2-3,4 3-1,0 2-3,0 1-2,0 1-2,-2-1-2,-2-1 1,2 0 2,0 1 0,0-4 0,1 2-1,-7-2 0,5 2 0,-3-1-2,-1 1-2,-1-3-1,-3-1 1,-1-1 0,-2 0-2,0-1 0,2-4-28,-2 1-21,3-3-54,2 1-101,-3-3-84</inkml:trace>
          <inkml:trace contextRef="#ctx0" brushRef="#br0" timeOffset="7774.6938">7374 15 367,'-2'-8'0,"2"4"66,-3 4-31,3 0-11,-2 0-7,0 0 2,2 4-2,0-2-3,2 0 8,5 5 26,3 0 11,1 2-14,4 4-13,1-5-10,1 4-6,2 3 0,0 2-1,0-2 0,4 5-6,-4 0 0,-4 0-2,1 2-2,-1 0-1,1-3 0,5-4-1,-1-2-1,6-3 0,-3-8-2,-1 5 0,3-4 3,-1-1-2,-3 0-1,1 1 0,-6-2 1,-2-1-1,-4 4 1,-1-1-1,-8 0 0,5 2 0,-5-1 0,-1 1-4,0 3 6,2 0 1,-2 3-1,-2 4 0,-10 8 0,-3-1-2,-10 5 0,5-2 0,-1-3 5,-3-2-4,3 1 2,-3 3 0,-1-6 1,-1 1 0,0 0 2,4-3-2,-1 2 2,4 0 1,-3-4-3,5-2-1,1 2-2,0-5-1,6 3 0,3-5 0,-1 1 0,2 1 0,3-3 0,-2 1-14,1-6-6,1 2-7,-1 0-10,4-2-9,4-1 6,8-1-38,14-9-46,8-9-33,-1-6-55</inkml:trace>
        </inkml:traceGroup>
        <inkml:traceGroup>
          <inkml:annotationXML>
            <emma:emma xmlns:emma="http://www.w3.org/2003/04/emma" version="1.0">
              <emma:interpretation id="{16640613-4DBB-4D0D-802B-4B00811E89DC}" emma:medium="tactile" emma:mode="ink">
                <msink:context xmlns:msink="http://schemas.microsoft.com/ink/2010/main" type="inkWord" rotatedBoundingBox="18588,10484 19842,10471 19849,11140 18595,11153"/>
              </emma:interpretation>
              <emma:one-of disjunction-type="recognition" id="oneOf2">
                <emma:interpretation id="interp10" emma:lang="tr-TR" emma:confidence="0">
                  <emma:literal>30</emma:literal>
                </emma:interpretation>
                <emma:interpretation id="interp11" emma:lang="tr-TR" emma:confidence="0">
                  <emma:literal>#0</emma:literal>
                </emma:interpretation>
                <emma:interpretation id="interp12" emma:lang="tr-TR" emma:confidence="0">
                  <emma:literal>00</emma:literal>
                </emma:interpretation>
                <emma:interpretation id="interp13" emma:lang="tr-TR" emma:confidence="0">
                  <emma:literal>3÷0</emma:literal>
                </emma:interpretation>
                <emma:interpretation id="interp14" emma:lang="tr-TR" emma:confidence="0">
                  <emma:literal>3×0</emma:literal>
                </emma:interpretation>
              </emma:one-of>
            </emma:emma>
          </inkml:annotationXML>
          <inkml:trace contextRef="#ctx0" brushRef="#br0" timeOffset="8708.1854">8208 129 298,'-2'-11'0,"2"7"77,0 2-65,-2-2 7,1 2-9,1-3 6,0 0 7,3-1-3,8-2-4,1 1-3,2-1 1,1 0 3,2-3 0,2 0 3,1 0-4,-3 3-1,-3 3-3,5 3 4,-2-4 5,2 2-3,5-4 1,-3 3-5,0 4 0,0 1-1,1 0-1,-6 4-3,-1 10 2,-4 1 1,-1 2-2,-1 0-2,-2 0 0,-4 4 2,-1-1 0,-2 2-5,-4 2 2,-8 0 1,-5 0 1,0 2 2,-4-2-1,0 0 1,2-1-5,2-5-2,3 2-4,2-4 0,0-2 0,3-5 0,4-3 0,3-5 0,2-1-4,0 0-1,0 0-2,2 0 1,8 0 5,2 0 1,2 0 0,3 0 5,2 0-4,0 4 1,2-2-1,-2 4 0,-3 1-1,-1 2 0,1 1 0,0-2 3,-6 1-2,2-1 1,-2 0-1,1-2 0,-1 2 0,-3-2 0,-2-2-1,-3 0 0,-2-2 0,0 1 0,0-1 0,0 1 11,-2 1 1,-5-2-6,-3 3-3,-7 0-2,-2 6 0,-6 0-1,0 3 0,-3-1 1,-5-2-1,2-1 0,1 1-1,1-3 1,1-1-4,7 2-4,2-1-7,4-4-13,6-2-14,6-2-16,3-2-36,2-4-30,15-6 5,2-2-48,3-5-34</inkml:trace>
          <inkml:trace contextRef="#ctx0" brushRef="#br0" timeOffset="9109.4715">9111 190 348,'0'4'0,"2"4"34,-2 6-7,0-1 22,0 0-8,-2 4-3,-1 0 1,-8 6 2,5-5 2,2 5-5,-3-4-2,5 0-3,1 0-8,1-1-8,0-2-4,3-2-5,6-6-1,-6 3-4,2-1-1,1-4-2,1-3 0,3 2 0,0-5 0,8 0-1,-1-5 1,4-8 5,5-7 1,0-3-1,0-3-1,1 3-4,-1-2 0,0-3 3,2-2-3,-4-4 0,-3 0 2,-2 1-1,-3-1 1,-10 0-1,-6 0 2,0-4 0,-8 2-3,-8 5 0,-6 13 2,-11 3-2,-9 13 28,-4 2 1,-3 5-9,-5 13-14,6 3-6,1 4 0,6 5-42,6-1-17,2 1-53,6 2-114,-6-4-118</inkml:trace>
        </inkml:traceGroup>
      </inkml:traceGroup>
      <inkml:traceGroup>
        <inkml:annotationXML>
          <emma:emma xmlns:emma="http://www.w3.org/2003/04/emma" version="1.0">
            <emma:interpretation id="{31E6AD2E-F026-4842-80EB-0C331C7D7C5B}" emma:medium="tactile" emma:mode="ink">
              <msink:context xmlns:msink="http://schemas.microsoft.com/ink/2010/main" type="line" rotatedBoundingBox="17239,11696 19787,11596 19815,12306 17267,12407"/>
            </emma:interpretation>
          </emma:emma>
        </inkml:annotationXML>
        <inkml:traceGroup>
          <inkml:annotationXML>
            <emma:emma xmlns:emma="http://www.w3.org/2003/04/emma" version="1.0">
              <emma:interpretation id="{229F114E-3EA0-44EB-9DC5-8C2B718FEE7B}" emma:medium="tactile" emma:mode="ink">
                <msink:context xmlns:msink="http://schemas.microsoft.com/ink/2010/main" type="inkWord" rotatedBoundingBox="17239,11696 19787,11596 19815,12306 17267,12407"/>
              </emma:interpretation>
              <emma:one-of disjunction-type="recognition" id="oneOf3">
                <emma:interpretation id="interp15" emma:lang="tr-TR" emma:confidence="0">
                  <emma:literal>5=12</emma:literal>
                </emma:interpretation>
                <emma:interpretation id="interp16" emma:lang="tr-TR" emma:confidence="0">
                  <emma:literal>$ 12</emma:literal>
                </emma:interpretation>
                <emma:interpretation id="interp17" emma:lang="tr-TR" emma:confidence="0">
                  <emma:literal>512</emma:literal>
                </emma:interpretation>
                <emma:interpretation id="interp18" emma:lang="tr-TR" emma:confidence="0">
                  <emma:literal>5:12</emma:literal>
                </emma:interpretation>
                <emma:interpretation id="interp19" emma:lang="tr-TR" emma:confidence="0">
                  <emma:literal>% 12</emma:literal>
                </emma:interpretation>
              </emma:one-of>
            </emma:emma>
          </inkml:annotationXML>
          <inkml:trace contextRef="#ctx0" brushRef="#br0" timeOffset="12620.1831">7292 1317 142,'0'-5'0,"0"4"20,0-1-1,0-4 67,0 3-46,0-1-6,0-1-4,2 5-4,-2-4 2,0-1 8,0 4-2,-2-1-1,-1 0-4,3-1-2,-3 2 1,3-1 1,-2 2 1,0-2-1,-1 2-1,-1 0-6,-1-3-4,-2 2-8,-2-1-5,1 2-3,-4 0-3,-2 0 2,-2 0 9,-1 3-6,-2 2 2,-4 1-10,4 4 8,0 2 3,-2-4-4,4 2 4,0-1-4,1 3 0,1-3 0,1 2 0,0-1 2,2-2-1,3 0-1,1 0 1,4 2-3,2 0 0,2-4-1,0 6 0,2 3-2,7-4 2,3 7 0,2-6 0,5 0-1,3 3 1,1-3 0,4 2 3,3-2-1,-2 0-2,1 0 0,4 1 2,-4-5-1,-3 1-1,2 1 0,-7-2 1,-4 2-1,-1 0 1,-8 1-1,1-1 0,-2-1-3,-5 3 2,-2-1 2,0 2-1,-7 0 0,0 1 3,-5 0-3,-7-1 0,0-1 5,0-1-5,-4 4 10,1-3-5,-4-3 2,-4 2-2,-1-1-3,0-2-1,-4 1 0,4-2 0,-2-1-1,4-2 0,3 0 2,2-4-3,1 0 0,8 0-2,2-2-6,5-6-12,3 0-19,3-1-17,2-4-17,3 3-5,13-4 5,5 2 2,5 1-19,6-1-15,-2 5-49</inkml:trace>
          <inkml:trace contextRef="#ctx0" brushRef="#br0" timeOffset="13028.7951">7659 1539 340,'0'-6'0,"4"6"101,3 0-88,0 0 11,0 0-4,3 0-1,-1 0 3,3 0 0,2 0 0,1 0 8,1 0 3,1 0-8,4 0-10,0 0-2,-2 0-2,1 0-4,-2 0-4,1 0-1,0-1 0,-5-1-1,1 0-2,-1 2-7,-5 0-25,-2 0-18,1 0-2,-4 0-3,-3 4-19,-1 1-48,0 3-46</inkml:trace>
          <inkml:trace contextRef="#ctx0" brushRef="#br0" timeOffset="13290.1415">7760 1760 212,'0'0'0,"0"0"77,3 0-42,4 0 10,-3 3-1,1-2-8,5 4 2,-1-5-1,1 2-1,4-2-3,2 0 2,-3 0-1,6 0 1,-1-2-6,3-1-14,-2 0-11,-2-4-2,4 3-2,-4 0 0,4 3-26,-1-2-29,0 3-20,-1 0-21,0 3-67,-7 5 1</inkml:trace>
          <inkml:trace contextRef="#ctx0" brushRef="#br0" timeOffset="15658.4987">8604 1412 50,'0'-6'0,"0"6"108,0 0-84,-3 0-2,3 0-9,0 0-6,0 2-3,0 0 0,-2-2 0,0 0 9,2 0 11,-1 0 3,1 2 2,0-1 3,0-1 0,0 0 0,0 0-4,0 0-1,0 0-2,0 0 3,0 0 1,0 0 0,0 0 7,-4 0-1,2 0 0,-1 0-6,1-3-4,2 1-4,-2-4-10,1 0 7,1 0 0,0-5-7,7 2-2,1-8-4,3-4-1,-1 0 2,0 1-1,-1-5-5,2 8 0,-3-3 2,-1 0-2,2 0 0,-1 1 0,-2 0 2,2 2 0,1 3-3,-2 4 2,-2 4 0,-2 4-1,-1 2 9,-2 0 0,0 0-2,0 2-5,0 8 1,-2 8 1,-4 5-2,2 5 3,-3 4 3,4 2-2,1-2 0,0-1-1,1 4 0,1 0 0,0-3 0,0 4 2,0-3 0,0-1-1,0 0 2,0-4-1,1 0-1,-1-1 2,0-3-2,0-1-1,2-2-1,0-5-2,-1 0-1,1-2 0,0-3-1,-2 0 0,0-4 0,0-3 2,0-1-2,0-1-2,0-2 2,0 0-7,0 0-4,0 0-4,0 0-8,0 0-7,0-5-9,0-3-15,0-6-30,10 1-45,1-6-13,-1 3-34,4 1-43</inkml:trace>
          <inkml:trace contextRef="#ctx0" brushRef="#br0" timeOffset="16275.5813">8969 1349 304,'-1'-11'0,"-3"-1"93,2-2-46,1 5 0,1-7-17,0 2-8,0 0-6,0-4-7,7 2-3,1 0 4,8-2 7,-2 4 7,-2-1 4,3 4 0,-2 4-7,-3 3-1,4 3-2,-4 1-6,1 0-1,4 1 1,-4 8-5,-1-2 1,2 7-3,-3-3-1,-1 1 2,1 4 0,-4-4 5,2 3-1,0 2-1,-5 1-5,-1 0-1,-1 2-1,2 1 0,-2-1 1,0 6 0,-3 0 1,-8 4 2,1 2 1,-6-4-3,4 3-2,-5-7 1,-2 0 0,7 1-2,-7-2 1,1-5-1,3 5 0,-2-4-1,-1-2 0,-1 1 2,2-4-1,5-3-1,-2 0 0,4-5 2,1 2-2,5-1 0,-1-7 0,5 2 1,0-2-1,0 0 0,0 0-4,2 0 3,3 0 2,7 2-1,2 0 0,5 0 13,2 1-2,7-3 1,-6 0-2,6 0 1,-2 0 4,2 0-2,-1 0-2,-4 0-1,4 0-3,1 0-2,-5-2 0,3-1-3,-1-3-1,-4 1-1,0-1 0,0 2 0,-6 3 0,3-2-31,-4 3-35,-2 4-73,-2 11-123,-10 0-211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32.66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301B9128-0544-4022-8E35-B768C8005814}" emma:medium="tactile" emma:mode="ink">
          <msink:context xmlns:msink="http://schemas.microsoft.com/ink/2010/main" type="inkDrawing" rotatedBoundingBox="2479,13127 9469,12909 9557,15741 2567,15958" semanticType="callout" shapeName="Other">
            <msink:sourceLink direction="with" ref="{0376B2D8-A9C6-4377-B0F8-61EE216A9384}"/>
            <msink:sourceLink direction="with" ref="{B68385DD-17F8-412D-B7F2-1C99E58F3C4C}"/>
          </msink:context>
        </emma:interpretation>
      </emma:emma>
    </inkml:annotationXML>
    <inkml:trace contextRef="#ctx0" brushRef="#br0">32 95 81,'-33'5'32,"33"-5"-5,0 0 19,0 0-4,0 0 2,0 0-1,0 0-5,0 0-7,0 0-5,0 0-5,0-5 2,0 5 2,0 0-3,0 0-2,0 0 3,0 0-3,0 0-1,0 0-1,0-1 2,0 1 2,0 0-3,0 0 0,0 0-2,0 0-1,0 0-1,0 0-2,0 0-3,0 0 2,0 0 2,0 0 0,0 0-1,0 0-1,0 0 0,0 0-3,0 0-3,0 0-1,0 0-2,0 0 0,0 0-1,0 0 0,0 0-1,0 0 0,2 0 0,0 0 1,4 0 0,5 0 0,-3 0 0,3 0 2,-1 0 0,2 0 0,2 0-1,-2 0 0,4 0 3,-2 1-1,1-1 0,-1 0 0,3 0 0,2 0 0,0 3 0,2 1 0,3-3-2,-1 2 3,3-2-4,2-1 1,-4 0 1,5 0-3,-3 0 2,0 0-1,3 0-1,-3-1 1,2 1 1,0-3-2,-4 0 0,5 1 0,1-2 1,-6 2-2,4 0 0,-2 2 8,-4-3-8,4 3 0,-3-2 2,3 2 0,-6-2-4,3 0 2,1 2 0,4-2 1,-6 0-1,2 0 3,4 2-4,-5-2 1,1 2 0,-2-2 0,4 2 0,-3 0 0,1 0 1,2 0 0,-4 0-1,-1 0 0,3 0 1,2 0-1,-1 0 1,-3 0 0,4 0-1,-4 0 1,1 0-2,-2 2 1,1 0 0,2 0 0,2 0 1,-1 0 0,0-2 1,3 0-3,-4 0 2,6 0-2,-6 0 1,2-2 0,3-2 0,-1 4 0,1-2 0,-4 2 0,2 0 0,-1 0 0,5 0 1,-1 0-1,1 2 0,-2-2 0,3 0 1,0 2-1,3 2 0,-6 0-1,4-2 2,0 1 0,-2-3-2,4 0 2,-1 2-2,3-2 2,-4 0-1,-2 0-1,2 2 2,1-2-2,-4 0 3,4 0-3,-1 0 1,-2 0 0,0 0 0,2 0 1,-5 0-2,1 0 1,3 0 0,-5 0 0,4 1 0,-3 2 1,3-3-1,2 2-1,-4 0 1,6 2 1,0-3-1,3 2 0,-4-3 1,3 3-2,-5-3 1,3 0 0,1 0-1,2 0 1,-1 0 0,-1 0 0,-1 0 0,-1 0 1,-3 2-1,4 0 0,1 0 0,1-1-1,-3 1 2,-3-2-2,2 0 3,0 2-2,-3-2 0,1 3 0,0 2-1,-3-5 0,6 1 2,-3 2-1,0-3 0,2 2 0,-2 0 1,1-1-1,0 1 0,1-2-1,-2 0 1,4 2 0,0-2 1,1 0-1,0 0 0,1 0-1,-3 0 1,-1 0 0,3 0 0,-1 0 1,1-2-1,1 0 0,-3 2 0,3-1 0,-6-1 0,3 0 0,3 2 0,-3 0 0,3 0 1,1-3-1,-4 3 0,3-3 0,-5 1 0,5 2 0,-3-4-1,1 4 2,-2-2-2,-2 0 2,2 1-1,0-1 0,0-5 0,-1 3 0,5 1 0,-6-2-1,2 1 1,-4 0 0,2 3 0,-3-1 2,5-2-2,-7 0 0,5 2-1,-5 0 0,3-2 1,-3 1 0,2 0 0,-4 2 0,0-1 0,4 1 2,-4-1-2,0 2 0,4-2 2,-2 0-2,0-2-2,-2 4 2,0-2 0,-1 0 2,1 0-2,0 0 0,1-2 1,-3 2 1,2 0-1,0 2 2,1-2-1,-3 2-3,2-1 2,2 0 4,-1 1-2,-1 0-1,3 0 0,-2 0 2,4 0-4,-3 0 0,3 0 1,-3 0-1,4-2 0,1 2 2,0 0-2,2 0 0,-4-2 0,4 2 1,-3 0-1,3 0 0,-2-2 1,3 0 0,1-2 0,-4 2 1,2 2-2,1-2 0,1 0 0,-4 0 0,4 0 0,-6-2 2,-1 2-2,-2 2 0,-4-2 0,-3 2 0,-3 0-2,-7 0-6,-4 0-24,-5 0-38,0 0-53,-9 0-101,-15-3-161</inkml:trace>
    <inkml:trace contextRef="#ctx0" brushRef="#br0" timeOffset="2891.2189">1-70 9,'0'0'22,"0"0"-5,0 0-2,0 0 9,0 0 8,0 0-9,0 0-12,0 0-2,0 0-1,0 0 0,0 0 5,0 0 6,0 0 43,0 0-5,-5 0-21,5 0-13,0 0-2,0 0-1,0 0 1,0 0-3,0 0-3,0-3 0,0 3-2,0 0-2,0 0-2,0 0 2,0 0 1,5 0 3,-3 0 3,1 0-4,0-1 3,1 1-5,5 0 1,-1-3-3,1 2 0,6-2 1,-6 1 3,5 0 2,1 1-2,-2-5-1,-1 2-3,2 2 0,-2 0 1,0-1 0,3 2-2,3-1 3,-5 0 2,5-2-2,1 0-4,-2-2 0,2 0-3,0 2-1,2-2-2,3 2 1,-3 2 1,0-3-1,-1 2 1,-1-3-2,2 0 1,3-4 0,-1 3 0,1 1-2,0 1 0,-1-1-1,-2 0 0,5-1 2,-4-1-2,-1 1 0,5-3 0,-6 3 2,0 1-3,2 2 2,-6-2-2,6 1 2,-1-1 0,0 1-2,3 1 2,-2-1 0,4-3-1,-5 3 1,0 1-1,5-3 0,-6 4 0,5-5 1,-3 1-2,-1-2 2,0 3 3,3-2-4,-2-3 0,4 3 2,-1-3 2,2 0-3,-3-1 3,4-2-5,-4 4 1,1 0 0,-3 0 3,2-2-1,4 0-1,-4 2 1,0-2 0,2-1 1,-3 1-3,-1 3 0,3-6 4,-3 5-5,-1-3 2,0 2 0,-4-1-1,0 0 1,-1 0-1,-2-1 4,3 3-1,0-5 0,0 0-2,-1 0 2,-2-3 2,3 3-3,-3-1 0,3 0 2,1 0-2,-1 0 1,2 0-3,-2-3 0,0 0-2,1 2 2,-3-1 0,3 5 5,-4 0-7,-1-1 4,-2-2-2,-1 2 1,4-5-1,-5 3 1,3 0 2,0-3-3,2 0 0,1 1 3,-6-2 1,3 0-7,0-1 6,-2 3-3,6-3 0,-2 0 0,-5 0 2,4 2-2,1-1 0,-2-4 1,2 4 0,0-1 0,-2 1 1,0 4 0,0-3-2,0 1 0,1-3 2,-1 3-2,-2-6 0,4 6 0,1-3 0,-2 0 0,0 0 0,3-1 1,-2 2-1,3-6 0,-7 5 3,4-4-5,4 2 1,-3 1 1,-3-5 0,4 4 2,-2 1-2,-2 1 0,0-2 0,3 3-1,-4 1 0,-1-2 1,2 4 1,-3-1 0,3-4 0,-2 7-1,4-5 0,-2 2 1,1-4-1,-1-2-3,3-1 5,3 2-4,-5 1 4,5-3-2,-1 3 0,0-3 0,-1-1-2,1 1 3,0 1-1,2-1 0,0 3 0,-3 1-1,-4 0 2,5 5-2,-1-4 2,1 6-1,-3-6 0,-3 6 0,2 1-1,1-3 3,-3 3-4,4-2 2,1-4 0,-1 10 0,-3-11 0,4 8 0,1-2 0,-1-1 0,-1 0 0,3 4 0,-3-3 0,4 4-1,0-2 1,0-1 0,-3 5 0,-1 1 0,1-3 0,0 4-2,-4 2 4,2 0-2,1 2 0,-1-2 0,-2 0 1,5 2-1,1 2-1,1 0 1,1-2 0,6 2 1,-3 0 0,1 0-1,-1 0 0,3 6 0,-2 0 0,0-3 0,4 8 1,-4 1-1,0-1 3,-1 0-1,4 3 0,-4 0-2,-1 2 0,-1-1 1,3 1-1,-1 2 2,-4-4-1,2 6-1,-1-4 0,1 5 0,0-2 0,0 0 0,-2 2 0,5 1 1,-5-3 0,2 2-1,-2 1 0,1-5 0,-1 6 1,-3 1-1,3-2 0,-5 2 1,3-2-1,-1 1 3,3 2-2,0-1-1,0-1 0,-2 1 0,0 0 1,1 3 0,-3 0-1,-1-3 1,5 5-1,-2-7 0,-1 0 3,1 3-4,1 0 2,-1-3 0,0 3-1,0 0 0,1-2 2,-1 5-2,-3-2 0,3-2 0,1 2 1,1-2-1,-2 1 3,0 1-3,0-1 0,1 2 0,-1-5 0,-1 3 0,-1-5 3,4 6-4,-1-4 2,-1 0 0,0-2-1,0 0 0,-1-2 0,3 0 0,0 1 0,0-3 1,2 4-1,-2-4 0,2 0 0,-1 2 0,1-1 1,-2 1 1,5 2-2,-5-6 0,0 4 0,4-4 0,-2 0-2,1 0 2,-3 0 0,0 0 0,-3 5 2,1-2-2,0 0 0,1-3 0,2 2 0,-1-2 0,0 2 1,2-3-1,-2 2 0,2-1 0,2-1 0,-3 0 0,1 0-1,-2 0 1,5 0 0,-1 1 0,-2-2 0,3 4 0,-3-1 1,3 4-1,0-1 0,0 0 0,-1 2 0,4-7 0,-2 5 0,-1-6 0,2 0 0,-2 0 0,-3 0-1,1 0 2,-1-1 0,3-2-1,-1 1 0,-1 1 0,-3 0 0,-2-4-1,2 5 1,2-4 0,0 2 1,1-2-1,3 2 1,-6 0-1,2-2 0,-1-2-1,1 2 1,2-2 1,-1-2-1,-3 2 0,2-1 0,-2 1-1,0-3 1,-2 1 0,0-2 0,-1 0 1,0 2-1,-3-2 0,1 0 0,2 1 0,-1 1 0,-1-2 0,-2 2 0,2-2 1,2 1-1,-2 1 0,3-2 0,-2 2 0,-2-2 0,0 1 0,0-2 1,2 2-1,1 1 0,-1-3-1,1 2 1,-4-1 0,5-2 0,-1 2 0,1-2 0,2 2 0,-2-2 0,2 0 0,2 0 1,3 2-1,-3-1 0,5 1 0,-3 2 0,1-1 0,-2-2 1,3 2-1,-3-1 0,-1-2 0,1 0 0,-3 0 2,2 0-3,0 0 2,-4 0-1,-1 0 0,-4 0 0,-2 0 1,-1 0-2,-1 0 0,-4 0 2,1 0-2,-1 0-31,-4 0-3,0 0-31,0 0-27,0 0-57,0 2-41,0-1-79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38.07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F4D773D2-AE7D-4A45-A22B-A44693B9FC3A}" emma:medium="tactile" emma:mode="ink">
          <msink:context xmlns:msink="http://schemas.microsoft.com/ink/2010/main" type="writingRegion" rotatedBoundingBox="6193,13124 6608,16414 6246,16459 5832,13170"/>
        </emma:interpretation>
      </emma:emma>
    </inkml:annotationXML>
    <inkml:traceGroup>
      <inkml:annotationXML>
        <emma:emma xmlns:emma="http://www.w3.org/2003/04/emma" version="1.0">
          <emma:interpretation id="{2AB68C16-7DB4-4AD4-8544-943144E41176}" emma:medium="tactile" emma:mode="ink">
            <msink:context xmlns:msink="http://schemas.microsoft.com/ink/2010/main" type="paragraph" rotatedBoundingBox="6193,13124 6608,16414 6246,16459 5832,131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7E7EF4-0871-4EC0-9242-265E30AD4905}" emma:medium="tactile" emma:mode="ink">
              <msink:context xmlns:msink="http://schemas.microsoft.com/ink/2010/main" type="line" rotatedBoundingBox="6193,13124 6608,16414 6246,16459 5832,13170"/>
            </emma:interpretation>
          </emma:emma>
        </inkml:annotationXML>
        <inkml:traceGroup>
          <inkml:annotationXML>
            <emma:emma xmlns:emma="http://www.w3.org/2003/04/emma" version="1.0">
              <emma:interpretation id="{0564EBC2-58FA-4C0D-9A69-3B534D79D200}" emma:medium="tactile" emma:mode="ink">
                <msink:context xmlns:msink="http://schemas.microsoft.com/ink/2010/main" type="inkWord" rotatedBoundingBox="6016,13148 6221,15601 6185,15604 5980,13151"/>
              </emma:interpretation>
              <emma:one-of disjunction-type="recognition" id="oneOf0">
                <emma:interpretation id="interp0" emma:lang="tr-TR" emma:confidence="0">
                  <emma:literal>...u.</emma:literal>
                </emma:interpretation>
                <emma:interpretation id="interp1" emma:lang="tr-TR" emma:confidence="0">
                  <emma:literal>...n.</emma:literal>
                </emma:interpretation>
                <emma:interpretation id="interp2" emma:lang="tr-TR" emma:confidence="0">
                  <emma:literal>...a.</emma:literal>
                </emma:interpretation>
                <emma:interpretation id="interp3" emma:lang="tr-TR" emma:confidence="0">
                  <emma:literal>...an.</emma:literal>
                </emma:interpretation>
                <emma:interpretation id="interp4" emma:lang="tr-TR" emma:confidence="0">
                  <emma:literal>...ne.</emma:literal>
                </emma:interpretation>
              </emma:one-of>
            </emma:emma>
          </inkml:annotationXML>
          <inkml:trace contextRef="#ctx0" brushRef="#br0">114 1336 136,'0'9'0,"2"-1"75,-2 5-44,2-4 19,-2 4-15,0-5-12,0 4-7,3-3-9,-1 0-3,-2 3-3,0-3 1,0 3-3,0-4 2,2 4-2,-1 1-60,-1 0 6,0-1-7,0 3-10,0-2-19</inkml:trace>
          <inkml:trace contextRef="#ctx0" brushRef="#br0" timeOffset="184.8679">161 1807 78,'5'13'36,"0"2"-14,-1 2-9,-3-4-6,3 4-3,-2-1 0,-1-4 3,1 4 0,2 0 3,-4-2 1,1 0 1,-1 2-9,0-3-4,0 2 2,0-2-2,0-2-40,0 1 0,0 1-16,0-1-17</inkml:trace>
          <inkml:trace contextRef="#ctx0" brushRef="#br0" timeOffset="385.4946">208 2314 163,'0'11'0,"0"-3"92,1 0-34,1 2-15,0 0-17,1-4-12,-3-4-10,4 4-2,-3-2 1,-1 0-2,2 0-1,2 2 0,-4-2-14,0 2-20,0 0-16,0-2-1,0 0-2,0 2 8,-6-3 5,5 4 4,1 1 12,0-3 12,0 1-11</inkml:trace>
          <inkml:trace contextRef="#ctx0" brushRef="#br0" timeOffset="-532.9648">0 0 162,'0'0'0,"2"0"189,1 0-180,1 0-8,-3 1-2,1 4-10,-2-1-18,2 2-4,0 0 13,1-2 0,0 1 4,-3 0 10,2-1 4,2 0-11,-3 4-13,3-2-21,1-1-19</inkml:trace>
          <inkml:trace contextRef="#ctx0" brushRef="#br0" timeOffset="-348.3103">38 306 49,'3'8'0,"1"5"11,-1-2-1,-1 5-3,-2-2-3,5 2-2,-1 0 0,-2 3 14,1-5 10,-1 4-2,-2 2-5,0-4-11,3 4-7,-1 0-2,1-2-5,-3 5-43,0 0-35</inkml:trace>
          <inkml:trace contextRef="#ctx0" brushRef="#br0" timeOffset="-168.8838">80 877 54,'1'8'0,"1"-2"57,1-1-36,1 5-1,-1-3-3,1 1-9,-2-3-4,1 4-3,-1-2 0,0 0 0,-1 3 2,1 1 0,1-1-3,-1 0 0,-2 6 0,0-3-24,0 3-35,0-6-48</inkml:trace>
        </inkml:traceGroup>
        <inkml:traceGroup>
          <inkml:annotationXML>
            <emma:emma xmlns:emma="http://www.w3.org/2003/04/emma" version="1.0">
              <emma:interpretation id="{214B6F3D-EB6B-4FE7-B995-CE01B90264C7}" emma:medium="tactile" emma:mode="ink">
                <msink:context xmlns:msink="http://schemas.microsoft.com/ink/2010/main" type="inkWord" rotatedBoundingBox="6555,15998 6608,16414 6246,16459 6194,16043"/>
              </emma:interpretation>
              <emma:one-of disjunction-type="recognition" id="oneOf1">
                <emma:interpretation id="interp5" emma:lang="tr-TR" emma:confidence="0">
                  <emma:literal>O</emma:literal>
                </emma:interpretation>
                <emma:interpretation id="interp6" emma:lang="tr-TR" emma:confidence="0">
                  <emma:literal>°</emma:literal>
                </emma:interpretation>
                <emma:interpretation id="interp7" emma:lang="tr-TR" emma:confidence="0">
                  <emma:literal>0</emma:literal>
                </emma:interpretation>
                <emma:interpretation id="interp8" emma:lang="tr-TR" emma:confidence="0">
                  <emma:literal>o</emma:literal>
                </emma:interpretation>
                <emma:interpretation id="interp9" emma:lang="tr-TR" emma:confidence="0">
                  <emma:literal>ö</emma:literal>
                </emma:interpretation>
              </emma:one-of>
            </emma:emma>
          </inkml:annotationXML>
          <inkml:trace contextRef="#ctx0" brushRef="#br0" timeOffset="1271.9611">331 2957 116,'-6'-4'0,"3"2"41,-2-2-22,3 2 1,-2-1-7,1-1 1,-2 3 3,-4 1 8,6 0 25,-1 0 0,-4 0-1,2 0-2,3 0-9,-2 5-4,-2-1-12,3 3-2,1 5 0,-1 0-3,-1 2-2,0 4-1,3 0-1,2 2-4,0 0 3,0 0 2,4 1 3,6 1 1,-5-2-5,6 0 0,-3 0-2,6-2-5,-5-3 3,6-2 2,-1-2 0,-3-2 4,4-1-2,3 0-5,-5 0-1,3-7-2,-2 1-1,8-2 2,-8 0 0,3 0-2,1-2 3,-3-4-3,1 1 0,0-3 0,-6 1 1,4-6-2,-7-5 1,7 0 2,-8-3 0,3-4 0,-4 1 2,-3-2-7,-2-4 6,0 7-4,-2-3 3,-6-1-3,-6 4 0,-4 1 2,1 0-2,-4 4 6,1 1 1,1 7-4,0-2-6,3 6 0,-1 2-15,-1 4-15,1 0-14,0 12-41,3 5-68,-3 3-86,3-1-117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48.06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17834263-15CE-40F4-9911-77D90AB2A32B}" emma:medium="tactile" emma:mode="ink">
          <msink:context xmlns:msink="http://schemas.microsoft.com/ink/2010/main" type="writingRegion" rotatedBoundingBox="4146,15617 9234,15678 9210,17720 4122,17660"/>
        </emma:interpretation>
      </emma:emma>
    </inkml:annotationXML>
    <inkml:traceGroup>
      <inkml:annotationXML>
        <emma:emma xmlns:emma="http://www.w3.org/2003/04/emma" version="1.0">
          <emma:interpretation id="{2E0A43D5-2D36-4AC7-A397-0E47A3531B8B}" emma:medium="tactile" emma:mode="ink">
            <msink:context xmlns:msink="http://schemas.microsoft.com/ink/2010/main" type="paragraph" rotatedBoundingBox="4486,15603 4712,16978 4342,17039 4116,156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4CDA64-1F36-4E58-B340-69DB0AF67977}" emma:medium="tactile" emma:mode="ink">
              <msink:context xmlns:msink="http://schemas.microsoft.com/ink/2010/main" type="line" rotatedBoundingBox="4486,15603 4712,16978 4342,17039 4116,15663"/>
            </emma:interpretation>
          </emma:emma>
        </inkml:annotationXML>
        <inkml:traceGroup>
          <inkml:annotationXML>
            <emma:emma xmlns:emma="http://www.w3.org/2003/04/emma" version="1.0">
              <emma:interpretation id="{03C761F4-7F0E-4890-A975-429788CA5548}" emma:medium="tactile" emma:mode="ink">
                <msink:context xmlns:msink="http://schemas.microsoft.com/ink/2010/main" type="inkWord" rotatedBoundingBox="4462,15607 4506,15878 4202,15928 4158,15657"/>
              </emma:interpretation>
              <emma:one-of disjunction-type="recognition" id="oneOf0">
                <emma:interpretation id="interp0" emma:lang="tr-TR" emma:confidence="0">
                  <emma:literal>@</emma:literal>
                </emma:interpretation>
                <emma:interpretation id="interp1" emma:lang="tr-TR" emma:confidence="0">
                  <emma:literal>.</emma:literal>
                </emma:interpretation>
                <emma:interpretation id="interp2" emma:lang="tr-TR" emma:confidence="0">
                  <emma:literal>a</emma:literal>
                </emma:interpretation>
                <emma:interpretation id="interp3" emma:lang="tr-TR" emma:confidence="0">
                  <emma:literal>q</emma:literal>
                </emma:interpretation>
                <emma:interpretation id="interp4" emma:lang="tr-TR" emma:confidence="0">
                  <emma:literal>,</emma:literal>
                </emma:interpretation>
              </emma:one-of>
            </emma:emma>
          </inkml:annotationXML>
          <inkml:trace contextRef="#ctx0" brushRef="#br0">1899-17 60,'-9'-8'0,"0"2"44,1 0-7,-3 2 21,1-2-3,0 4 0,3-2-6,-2 2-14,2 0-2,2 0-7,-2 0 1,2 2-2,1-2-7,1 0 4,1 2 6,0 0-4,-4 0-6,2 2-4,1 6-4,-3 0-1,-1 6 2,2 2 4,-5 0 1,5 3 6,1 0-6,-4 0 0,2-4-1,3 4-2,1-5-6,2-4-1,0 2-3,0-2-3,0-5 0,0 0 0,2-3-3,0 2 2,5-2 2,1-2 3,-6 0 13,8 0-13,-4 0-2,0 0 1,7 0-2,-6-2 3,3-5-1,0-4-2,1 0 3,-3-6-4,1 4 0,-4-5 4,-3 1-3,1 4-1,-3-1 0,0 0 4,0 0-3,-5 3 0,-2 0 1,-3 3-1,3-2-2,-5 4 1,3-2 1,-5 6 12,0 0-3,4 2 0,-4 0-6,-1 4-1,1 4-2,2 2 2,-2-2-1,2 2-1,3 1 2,0-2 0,4-1-6,2 1 5,1-1-4,2-3 2,0 5 0,0 0 0,0-4 2,2 6-1,5 1-1,1-6 0,-2 2 2,4 1-3,-3-4 1,7 0 0,-4 1 1,2-4-1,-1 2 2,-1-3-1,0 0-1,-1 0 0,5-2 2,-7 0 0,7 0 1,-4-4 2,0-3-2,4-1 0,-3 0-1,-1-3 0,-1 0 0,-1-3-2,-4-2 0,-2 0-2,-2 0 1,0 0 0,0 1-1,-4 1 2,-5-2 0,-1 4 1,1 2-1,-1 0 0,-2 0 0,5 4 0,-5 0 0,1 2 9,-2 2-6,0 2-1,5-2 0,-1 2-2,2 0 0,4 0 2,-2 0-2,1 0 5,1 2-4,3 0-2,0 8-4,0-4 1,0 4 3,0 6-1,1-4 3,5 2-2,2 2 1,-3-2 0,6 1 0,-3-5 1,5 2-1,-5-2 0,3-2 0,-3-1 0,3-2 2,-1 0-2,-1-4 1,-4-1-1,5 0 0,-5 0 0,4 0 6,0 0-1,-4-4-3,0-3 2,2-2 0,-3-2 0,-1-3-2,2-1-2,2-4 0,-5 1 0,-2 0-1,0-2-3,0 2 2,-4 4 3,-3 0-1,-1 1 0,3 6 0,-6-1 0,3 2 0,-1 4-1,0 2 1,-5 0 3,2 0-3,2 0-3,-4 6 3,5 0-5,-4 3 8,0-1 4,5 1-5,1 5-2,-2-2 0,4 0 5,2 3-5,-1 0 0,2-1 3,2 2-2,0-3-1,0 0 0,4-1 2,3-3-2,-4 0 0,4-1 0,2-1-2,-2-1 2,3 0 0,-1-4 5,3 1-2,-3-3 1,3 0-2,-2 0 3,0-7 1,4-3-1,-7 2-1,4-2 0,-6 0 1,-3 0-2,-1 3 3,-1-1-4,0-2 2,-7 2-2,-5 2-3,-5-3-9,-4 6-11,-1-3-13,-6 6 0,0 4-15,1 14-35,-1 9-47,-2 7-55,1 8-101</inkml:trace>
        </inkml:traceGroup>
        <inkml:traceGroup>
          <inkml:annotationXML>
            <emma:emma xmlns:emma="http://www.w3.org/2003/04/emma" version="1.0">
              <emma:interpretation id="{C633A745-0EE0-4F18-A166-EAA54A48D87B}" emma:medium="tactile" emma:mode="ink">
                <msink:context xmlns:msink="http://schemas.microsoft.com/ink/2010/main" type="inkWord" rotatedBoundingBox="4657,16647 4712,16978 4342,17039 4287,16708"/>
              </emma:interpretation>
              <emma:one-of disjunction-type="recognition" id="oneOf1">
                <emma:interpretation id="interp5" emma:lang="tr-TR" emma:confidence="0">
                  <emma:literal>.</emma:literal>
                </emma:interpretation>
                <emma:interpretation id="interp6" emma:lang="tr-TR" emma:confidence="0">
                  <emma:literal>°</emma:literal>
                </emma:interpretation>
                <emma:interpretation id="interp7" emma:lang="tr-TR" emma:confidence="0">
                  <emma:literal>_</emma:literal>
                </emma:interpretation>
                <emma:interpretation id="interp8" emma:lang="tr-TR" emma:confidence="0">
                  <emma:literal>f</emma:literal>
                </emma:interpretation>
                <emma:interpretation id="interp9" emma:lang="tr-TR" emma:confidence="0">
                  <emma:literal>-</emma:literal>
                </emma:interpretation>
              </emma:one-of>
            </emma:emma>
          </inkml:annotationXML>
          <inkml:trace contextRef="#ctx0" brushRef="#br0" timeOffset="-1488.5329">1724 957 179,'2'0'0,"3"-2"86,5 2-51,-5 0 14,6 0-8,-3 5-13,3-2 4,-4 4-5,7 3 1,-4 1 4,2 4 2,4-1-1,-6-2-3,4 0-4,0 2 5,-4-4-6,1 4-8,1-3-2,-4-2-4,4 3-3,-3-3 1,5-1-5,-5-1 0,-2-1-1,1-2-3,-3-1 0,1-1 2,-3 2-3,-1-2 2,-1-2 0,1 2-1,-2-2-12,2 0-3,0 0-7,-2 0-6,1-2-8,5-8-1,-1-3-17,-2 0-9,6-7-1,-4 8 12,0-1 12,2-1 8,-3 4 18,-1-2 8,1 0 5,4 2-2,-1-2-4,-2 2-5,7-4-7,-6 4 7,2 4 5,-2-2 7,-3 3 0,-3 2 5,0 3 7,0 0 16,0 0 33,0 0-17,0 0 0,-2 3 3,-1 10 7,-8 1-13,-1 4-6,0 2 5,-5 0 1,3 1 2,4 0-13,-2-4-11,5 4-12,-4-6-6,6-1 1,2 4-3,-3-6 1,5 2 0,-1 1-49,-2-2-20,3 4-35,-1-6-53,-3-3-122</inkml:trace>
        </inkml:traceGroup>
      </inkml:traceGroup>
    </inkml:traceGroup>
    <inkml:traceGroup>
      <inkml:annotationXML>
        <emma:emma xmlns:emma="http://www.w3.org/2003/04/emma" version="1.0">
          <emma:interpretation id="{21E3FC6E-FB93-4F54-A5F0-927D0702CF08}" emma:medium="tactile" emma:mode="ink">
            <msink:context xmlns:msink="http://schemas.microsoft.com/ink/2010/main" type="paragraph" rotatedBoundingBox="4131,16885 9219,16946 9210,17720 4122,176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BA00DF-D789-445A-952F-83390BB5337C}" emma:medium="tactile" emma:mode="ink">
              <msink:context xmlns:msink="http://schemas.microsoft.com/ink/2010/main" type="line" rotatedBoundingBox="4131,16885 9219,16946 9210,17720 4122,17660"/>
            </emma:interpretation>
          </emma:emma>
        </inkml:annotationXML>
        <inkml:traceGroup>
          <inkml:annotationXML>
            <emma:emma xmlns:emma="http://www.w3.org/2003/04/emma" version="1.0">
              <emma:interpretation id="{4EB2F00F-5B41-485D-92A4-19560AF7945E}" emma:medium="tactile" emma:mode="ink">
                <msink:context xmlns:msink="http://schemas.microsoft.com/ink/2010/main" type="inkWord" rotatedBoundingBox="4130,16971 6759,17002 6751,17662 4122,17631"/>
              </emma:interpretation>
              <emma:one-of disjunction-type="recognition" id="oneOf2">
                <emma:interpretation id="interp10" emma:lang="tr-TR" emma:confidence="0">
                  <emma:literal>Kritik</emma:literal>
                </emma:interpretation>
                <emma:interpretation id="interp11" emma:lang="tr-TR" emma:confidence="0">
                  <emma:literal>Kri tik</emma:literal>
                </emma:interpretation>
                <emma:interpretation id="interp12" emma:lang="tr-TR" emma:confidence="0">
                  <emma:literal>Kni tik</emma:literal>
                </emma:interpretation>
                <emma:interpretation id="interp13" emma:lang="tr-TR" emma:confidence="0">
                  <emma:literal>Kriz tik</emma:literal>
                </emma:interpretation>
                <emma:interpretation id="interp14" emma:lang="tr-TR" emma:confidence="0">
                  <emma:literal>Kari tik</emma:literal>
                </emma:interpretation>
              </emma:one-of>
            </emma:emma>
          </inkml:annotationXML>
          <inkml:trace contextRef="#ctx0" brushRef="#br0" timeOffset="2653.8897">1565 1391 29,'0'-4'27,"0"-1"-7,0 3 0,0-2-3,0-1 4,0 0 3,0 1 26,0 2-9,0 2-7,0-2 15,0 0-3,0 2 0,0 0 0,0-2-8,0 2-11,0 0-12,0 0-7,1 8 0,3 9 21,-4 0 17,3 6-10,1 2-14,-1-1-5,4 1-1,-5 1 0,1-4-3,3 1 3,-1 2-8,-2-1-1,-1-3 0,0 1 3,-1-2-2,-1-7-1,2 6-2,0-7-2,0 2-1,-2 1 0,0-2-1,0-2 1,0-1 1,0 0-4,-2-3 2,2 0-1,-2 3-2,2-2-17,0-1-11,0-4-12,0 3-6,0-2-2,0-4-18,2 0-4,5 0-16,-5 0 15,3-4 8,3-8-20,3-10-32</inkml:trace>
          <inkml:trace contextRef="#ctx0" brushRef="#br0" timeOffset="3200.5336">1876 1362 138,'0'-8'0,"0"1"18,2 6-16,1-3 3,-3 3 3,0 1 11,0 0 16,0 0 13,-3 0-4,1 11 17,-1 1-8,-2 6 9,-6 2-8,-1 3-16,2 3-7,-4 2-7,0 1-10,0-1-3,-1 0-1,-3-5-1,3 0-2,-1-5 0,-1 2 5,3-8-5,-2 6 3,-1-7-3,3 4 1,0-2-3,1-4-4,0 0 0,5-2-2,-4-2 2,7 1-1,-4-2 0,2-1 1,7-3-1,-2 0 2,0 0-1,2 0 1,0 0-4,-1 0 0,1 0-3,0 0-4,0 0 2,0 0 6,0 0 0,0-1-6,5-1 5,0-2 3,6 0-1,-5 2 0,7 0 0,-5 1-2,6 1 2,2 0-4,-3 0 4,1 0 0,4 5 3,-1 3 2,4-5-1,-1 2 1,3 0 0,3-2 3,-4 1 0,3 1 2,1-2-2,-2 2-4,-5-4-1,0 5-2,-2-2 0,-1 0 0,-8 0 0,8 2-1,-11-2 0,6 0 2,-6 2-3,0-3 0,-2 0-10,3 1-16,-3-2-6,-1 2-10,3 0-26,0-2-20,-1 0-23,-1 2-19,1-4-11</inkml:trace>
          <inkml:trace contextRef="#ctx0" brushRef="#br0" timeOffset="3656.4146">2209 1689 228,'3'11'0,"-1"-3"148,-1 7-82,-1 0-7,0-4-17,0 4-6,0-4-5,-1-1-1,-1 3-1,2-6-6,-2 3-2,2-4-6,0 1 1,0-6-3,0 3-3,0-2 0,0 0-3,0 0 0,0 0-3,0-2 0,0 0-2,0 0 1,0 0-1,0 0 1,0 0-1,0 0 2,0 0 18,0-2-9,0-4-4,0-4-5,0-2-2,0 1-1,0-2 1,5 1-3,-5-1 2,2 0 0,-2-1-1,0-1 0,5 1 0,2-6 1,-3 4-2,4 2 2,-1 2-1,-1-2 0,0 7-5,3 1 6,-4 2-2,2 3 1,2-1 0,-6 2-7,11 0 3,-7 0 2,2 3-1,-1 3 3,1-1 0,0-1 0,5 2-1,-6 2 1,3-2 0,-4 0-20,1 0-4,-1 0-12,2 2-12,-1 0-10,-2-2-5,2 3 5,-6 2-18,1-4-16,-1 2-28,2-1-1</inkml:trace>
          <inkml:trace contextRef="#ctx0" brushRef="#br0" timeOffset="4126.1631">2584 1415 579,'0'-11'0,"0"1"65,0 3-32,0-4-3,0-1-2,4 3-8,-3-5-12,1 3-5,1 0-2,1-2-2,5 7 0,-6 1 0,-1 1-1,-2 4-1,1 0-45,1 0-38,3 7-5,6 1-10,-4 7-25,1-2-23</inkml:trace>
          <inkml:trace contextRef="#ctx0" brushRef="#br0" timeOffset="3910.2833">2577 1656 429,'0'0'0,"2"0"103,-2 0-92,0 0-3,2 4 4,-2 2 17,1 4 21,5-1-12,-5 2-5,1 1-2,1 0-11,-1 3-2,3-3-3,4 3-2,-4-4-4,4 3-2,-4-1-3,-1-4-1,2 3-2,1-2 2,-3-4-2,-1 4-1,-1 0 0,1-5 0,-3-1-15,0-1-11,0 3-12,0-2-29,0 2-20,-5-2-19,-3-2-43,-4-1-39</inkml:trace>
          <inkml:trace contextRef="#ctx0" brushRef="#br0" timeOffset="5128.7635">2961 1678 276,'-7'-6'0,"4"2"76,0-2-51,-4 4 4,1 0-18,1 0-8,-3 2-1,1 0 3,0-3 6,0 3 9,5 0 9,0-2 2,2 0 0,0 2-5,0-1-10,0 1 0,4 0-7,3 0 0,1 1 12,3 4-2,-3-3-6,6 2 5,-3 2-2,4-4-3,1 0 3,1 0 0,0-2 1,1 0 1,2 0-9,3 0 2,-2-2-6,1 0 2,1-4 0,-1 2-1,-1 2-3,0 0 1,-4-1-3,-1 3-2,-6 0 1,2 0-1,-3 2-12,-1-2-17,-1 3-9,-3 3-11,-1 4-4,2 0-10,-1-4-1,-2 6-17,-1-2-8,1 0-33,-2 2-20</inkml:trace>
          <inkml:trace contextRef="#ctx0" brushRef="#br0" timeOffset="4765.4056">2994 1306 415,'0'-3'0,"0"0"64,0 3-51,0 0-8,0 0-3,0 0 2,0 4 2,0 4 15,0 6 7,0 2 10,0 2-4,0 2-2,0-2-9,4 3 2,3 2-6,0 1 0,-4 3-6,7 1 1,-3 0-1,4-3-6,-4 3 1,5-2-2,-4-1-1,3 0-2,-1-7-1,2 1 1,-1 0-2,1-4-2,-5 1 2,1 1-1,-4-2 0,-1-7 0,4 4-17,-3-1-8,-1-6-9,-3 3-15,0 0-3,0-2-16,0 1-6,0-3-30,-2-2-42,-3-1 2</inkml:trace>
          <inkml:trace contextRef="#ctx0" brushRef="#br0" timeOffset="5645.6995">3408 1455 462,'-7'-13'0,"0"0"115,4 3-49,-1 1-11,1 1-5,1 0-8,-2-2-4,3 5-17,1-6-7,0 3-8,0 0-3,0-2-2,0 2-1,5 2 0,-2 1-16,-3 3-1,2 0-16,0 2-22,0 0-19,-1 0-7,3 2 7,4 2-23,-1 4-34,2-3-23</inkml:trace>
          <inkml:trace contextRef="#ctx0" brushRef="#br0" timeOffset="5429.6552">3432 1654 313,'0'0'0,"0"0"128,2 0-106,3 0-9,-2 0 9,1 2 11,-2 0 10,1 0-16,6 6 3,-6-4-2,1 4-3,-1-2-7,6-4 7,-4 6 3,-3 0-10,3-2-4,2 3 0,-4-2-4,1 1-7,4 0 0,-4-1-3,-2 3 0,1-5 0,-1 1 3,-2-1-3,0 7-36,0-4 0,0 0-19,-2-4 3,0 0-14,-5 2-15,0 2-26,2-4-36,-7-2-36</inkml:trace>
          <inkml:trace contextRef="#ctx0" brushRef="#br0" timeOffset="6215.6985">3621 1244 299,'7'3'0,"-2"3"83,2 4-30,3 1-1,-5 6-12,1 0-15,0 8-1,-2-2 11,1 3 7,0 1-6,2-6-1,-2 8-8,8 1 2,-7 2-4,-2-2-4,5 3-3,-8-4-2,4 2-1,-1-3-4,-2 0-3,6-1-4,-2-1 0,-6-2-3,3 0-2,4-4 1,-4-4 0,3 0 0,-3-8 0,-3-5-2,7 1-3,-7-4-9,2 0-1,1 0 9,1 0 3,1-6-2,7-3-3,-5-9-6,5 0-7,0-2-9,-3-2-5,-4 4 6,4 5 15,-6 3 11,-1-1 4,-1 3-1,1 3 0,0-1 0,3 2 0,-5 1 1,2 2-1,-2 1 1,0 0-1,0 0 18,0 0-2,-2 0 2,-5 0-5,5 4-11,-3 2 2,0-2 4,0 3 4,3-1-1,-1-2-2,3 4 1,0-1-6,0 0 3,0 8 0,1-4 4,3-1 2,6 5 0,-3-4-3,5 1 5,2 0-3,-2 0-3,4-2-3,-1 1-1,1-2-3,0-1-1,3-1 0,0-5-2,1 2 2,3-2 0,1-2-2,2 0-22,0 0-11,-3 0-34,-3 0-91,-1 0-130</inkml:trace>
        </inkml:traceGroup>
        <inkml:traceGroup>
          <inkml:annotationXML>
            <emma:emma xmlns:emma="http://www.w3.org/2003/04/emma" version="1.0">
              <emma:interpretation id="{0376B2D8-A9C6-4377-B0F8-61EE216A9384}" emma:medium="tactile" emma:mode="ink">
                <msink:context xmlns:msink="http://schemas.microsoft.com/ink/2010/main" type="inkWord" rotatedBoundingBox="7070,16920 9219,16946 9210,17720 7061,17694">
                  <msink:destinationLink direction="with" ref="{301B9128-0544-4022-8E35-B768C8005814}"/>
                  <msink:destinationLink direction="with" ref="{B7DBAE4C-707A-4BAF-A201-DE8BA0210609}"/>
                  <msink:destinationLink direction="with" ref="{3B18AF4D-24E9-4509-8D58-04C9E3BA1F30}"/>
                </msink:context>
              </emma:interpretation>
              <emma:one-of disjunction-type="recognition" id="oneOf3">
                <emma:interpretation id="interp15" emma:lang="tr-TR" emma:confidence="0">
                  <emma:literal>nokta</emma:literal>
                </emma:interpretation>
                <emma:interpretation id="interp16" emma:lang="tr-TR" emma:confidence="0">
                  <emma:literal>notta</emma:literal>
                </emma:interpretation>
                <emma:interpretation id="interp17" emma:lang="tr-TR" emma:confidence="0">
                  <emma:literal>Nokta</emma:literal>
                </emma:interpretation>
                <emma:interpretation id="interp18" emma:lang="tr-TR" emma:confidence="0">
                  <emma:literal>indifa</emma:literal>
                </emma:interpretation>
                <emma:interpretation id="interp19" emma:lang="tr-TR" emma:confidence="0">
                  <emma:literal>notla</emma:literal>
                </emma:interpretation>
              </emma:one-of>
            </emma:emma>
          </inkml:annotationXML>
          <inkml:trace contextRef="#ctx0" brushRef="#br0" timeOffset="7265.2888">4502 1525 417,'1'2'0,"1"6"53,2 0-52,-1 8 10,2 1 17,0 3 8,-3-1-14,2 2-6,-1-1 2,4-2 9,-2-3 4,-1 4 1,1-10-3,2 6-8,-6-3-2,1-4-3,-2 4-2,0-6 0,4-1-6,-4-1-5,0-4 0,0 0-3,0 0 0,0 0 4,0 0-1,0 0 0,0 0-1,0 0-2,0 0 0,1-7-3,1-6 0,5-4-12,-2-8-2,-1 0-1,6 1 6,-1-2 1,-6 1 2,8 2-6,-5 3-1,3 3 10,0-1 6,-6 9 0,8 4 1,-6 2-1,2 3-3,-2 0 1,2 0 1,-4 3 2,4 5 15,2 0-8,-6 6 4,8-1 1,-4 0 1,3 2-1,-1-1 1,1-1 1,-3 2-6,5-2-5,-3 0-3,1 1 1,-3-6 0,2 6 0,-2-4-1,-4 0-2,1 4 2,2-3 1,-4 1-2,0-1 0,0-4 0,-2 3-26,0 0-3,0-2-12,0-2 0,0 2-13,0-4-19,3 0-3,-3 2-23,4-5-6,1-1 7,-3 0 11,-1 0 26,4 0 21</inkml:trace>
          <inkml:trace contextRef="#ctx0" brushRef="#br0" timeOffset="7635.549">4900 1793 45,'8'-6'53,"4"1"0,-3-2-10,5 2 1,1 0-10,-1 0 2,0 2 16,2-1 2,-6 4-4,-1 0-16,1 0 10,-1 6-9,-2-1-1,5 1-2,-3-1-6,1-3-2,0 4-3,-1-4-4,1-2-3,-1 2-2,0-2-3,-2 3 1,-1-3-4,3 0 1,-2 0-2,2-5-1,-4-3 3,0 3-3,2-3 2,-2-1 0,-1-1-1,-3 5 6,-1-8-5,0 3-4,0 1 1,-1-2-2,-5 2 0,-4 6-1,3-2 0,-5-1 0,2 4 0,-2-2 1,-1 2-1,3 2-3,-6-2 4,3 2 2,-1 0 0,-2 4-3,1 4 0,-1-4 4,-1 1-5,-1 2 1,1 3 0,3 2 0,4-3 0,1-2-4,4-3-3,3 0-15,1 0-8,1-1-18,0 1-1,0 2 11,0-2-11,8-3-17,3-1 5,4 0 16,-1-1-30,3-11-34,-5 3-32</inkml:trace>
          <inkml:trace contextRef="#ctx0" brushRef="#br0" timeOffset="8292.2512">5327 1221 400,'0'0'0,"0"0"114,4 10-112,-4 3 1,3 6 10,-3 3 9,0 1 6,2 3 0,-1 2 7,1 1 1,2 1-6,-1 0-7,6 0 1,-2 0-3,3 0-3,-1 1-7,1 1 1,-1 0-6,3-2-1,-5-2 2,0 2-2,-4-5-1,2-1-1,-1 0 1,-4-8-3,5 2-1,-5-4 0,0-4 0,0-1 0,2-5 1,-2-4-2,2 1-9,-2-1-4,0 0-7,1 0-5,1 0 13,-2 0-2,3-5-3,1-10-2,3-6-24,5-4-14,0-3 17,-5 6 11,5 3 9,-3 0 14,-1 1 5,1 6 2,-2-1 0,0-1 1,-2 9-1,2-2 0,-2 3 2,-5 4-2,2-2 0,-2 2 23,0 0 5,0 0-7,0 0 3,0 6 14,-5-1-1,-2 2 0,5 5-13,-3-2-8,0-5-3,1 2-7,-1-2 0,3 6-4,2-2 0,-1-2 0,1 3 1,0-2 0,0-3 1,0 7-1,0-6 2,0 1-1,0-2-1,0 0 0,0 0 0,3 1-2,-3-2 2,0-1-2,5 0-1,-1 1 0,1 0 9,0 0 1,0-2-5,-3 0-4,5 0 0,0 0 0,7-2-2,1 0-1,3 0 1,-1-6 0,2 2-4,0-4 2,0 4 1,0 0-3,0-2-4,-3 2-5,1 2-9,-3-1-15,-2 0-22,0 3-8,-2-2-4,-1 2-21,-4 0-1,-1 0-35,-3 0-15</inkml:trace>
          <inkml:trace contextRef="#ctx0" brushRef="#br0" timeOffset="9023.0435">5851 1576 213,'-3'-2'0,"1"0"45,1 0-28,-3 0 3,1 2-12,1-2-2,2 0 5,0 1 8,0-2 16,0 2 2,2-1-7,8-4 5,-3 4 6,5-1-1,2 0-11,-2 3-2,7-2-1,-2 2-4,1 0-7,-1 0-4,4 0-3,-4 0-6,4 0 0,1 0-1,1 0-1,1 0 0,-3 0 1,0 0-1,-1 5 0,-1-2-5,2 3 1,-2-1-1,0 1 1,-1 0-17,-1 3-35,-2-1-5,-2 1-5,-1 1-9,-4-1-29,1 2 3,0 1-10,-2-1 23</inkml:trace>
          <inkml:trace contextRef="#ctx0" brushRef="#br0" timeOffset="8675.6557">6037 1187 437,'-4'12'0,"-3"2"64,2 10-30,-4 2 2,-1 6-5,-4 1-6,9 1-6,-4-2-7,4 3 14,3 1-3,-1 0-2,3-1 0,0-1 0,0 0-4,5 2-1,2-6-4,-2 0-7,2 0-3,2-1 0,1-5-1,1 2-1,-3-3 0,1-4 0,0-1 0,1 0 0,-1-5-26,1 4 15,-1-6-3,-2 1-14,-1-3-15,-4-4-12,-2-2-7,0 0-15,0-1-33,0-2-25,-2 0-47</inkml:trace>
          <inkml:trace contextRef="#ctx0" brushRef="#br0" timeOffset="9577.8514">6424 1688 198,'0'0'0,"0"4"80,5 1-37,-5 0-12,2 1-17,0-4-4,0-2-7,1 0 0,-1 0 3,0 0 12,-1 0 11,5 0-8,-3 0 3,2 0 2,-1 0-7,3-2-10,-1-2-4,0-3 0,-1-1-3,2 5 1,-4-5 0,-1-6-1,0 4-4,-2 0-15,0-4 5,0 6-8,0-2-2,-7 0 4,0 6-3,0-1 14,-3 4 14,-1 1 6,-4 0 1,1 0-3,-4 8 2,-2 2 10,1 3-2,-4 4 4,1-3 5,1 8 21,0-6 1,4 2-13,0-1-15,3 1-9,7-1-8,3-4-3,1 2 0,1-5-3,2-3 1,0 3 2,0-4 1,5 2 4,4-4 7,-2 2-12,5 0-3,0-4 1,0-2-2,2 0 0,2 0-1,-1-8 1,4 2-1,-1-6 1,1 0 0,1-1-1,-1-6-3,-1 4-2,1 0-7,-11 1 4,6 2-1,-5 4 1,-6 1 5,1 3 3,-2 2 2,-1 0-2,-1 2-1,2 0-1,0 0 1,3 0 2,0 2 0,-3 4 27,3 3-11,-3 0 1,3 0-4,2 3-1,-2 0-3,4-1-6,-1-2-1,3 3-2,1-2 0,-2-2 0,-1 0 0,3-2-9,0-1-27,-3-2-46,3-1-88,-3-2-120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45.59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4B092E72-CC09-4665-814D-E8436DCEA09B}" emma:medium="tactile" emma:mode="ink">
          <msink:context xmlns:msink="http://schemas.microsoft.com/ink/2010/main" type="inkDrawing" rotatedBoundingBox="4111,13432 4489,16820 4404,16830 4026,13442" semanticType="callout" shapeName="Other"/>
        </emma:interpretation>
      </emma:emma>
    </inkml:annotationXML>
    <inkml:trace contextRef="#ctx0" brushRef="#br0">-1926 327 60,'0'-3'0,"0"-1"38,0 2-24,0-2 1,0 1-2,0 2 0,0-1-3,0 2-2,2-2-1,-2 2 1,1-4 5,-1 2 41,0 2 15,0-3-36,0-1-15,2 4-10,-2-2 0,0 0 0,0 2 4,0 0 5,0-2 3,0 2 4,0 0-2,0 0-3,0 0-2,0 0-6,0 0-5,0 0-3,0 0-1,0 0-1,0 0-2,3 4 2,3 2 4,-3-1 3,1 4 3,1 7 0,2-3 3,-4 4 0,1 4-2,-1-4 0,2 7-2,0 1 1,-3 2 1,0 1-1,1 4-2,1-4-1,-1 0-1,2 2 1,-1-1-2,-2 1 1,-1 0-3,3 2 0,-2-3 3,3 2-1,0 2 2,-3-1-2,1 0-1,1 0-1,3 0-1,-4 1-2,-1 2 1,1 0-1,1 1 0,6-2 0,-6 4 0,1 0-1,-4 2 0,5-6 2,-5 2-2,3 2 2,-2-3-2,-1 0 0,-1-2 4,4-3-2,1-2 6,-3 0 3,1-1-5,2-2 3,-1 0-6,1-1 2,-2-1-4,-1 2 2,3-1-3,4 3 0,-4-3 0,-1 0 1,1 3-1,0-4 1,-2 1-1,1 4 0,-2-7 1,1 3 0,1 0 0,1-2-1,-5-3 0,3 0 0,-3 2 2,0-3-1,2 4-1,0-2 0,-1 0 3,1-1-3,3 2 0,-5-3 3,4 2 0,-2-2-1,-2-1-1,0 1 1,1 1-1,-1-1 2,2-1-2,0 4 1,-1-4 1,-1 4 1,2 1-1,0 0-2,1 0 1,-1-1 1,2 7 1,-4-6-2,0 4 2,1-2-4,1-4 0,0 4 2,3-3-2,-2-3 0,-1 5 3,2-4-3,-4-1 3,1 0-2,3 0 2,-4-2-1,3 0 3,-1-1-4,-2 1 3,0 0-3,3-1 1,-1 1-2,0 1 0,-2-4 5,0 6 0,0-1-1,0 0-2,2-1 2,-2 2 4,0 2-7,1 1 4,-1 0-4,0-3 1,2 1-1,-2 1 0,2-4-2,1-1 2,-3 0-1,0-2 0,6 2 0,-5-1 1,-1-2 0,2 3-1,0-6 0,-1 6 0,3-1 0,-1-2 0,-1 0 3,3 0-4,-1 0 2,-4 1-1,1-2 0,3 3 2,-4 1-2,3-5 3,3 5 1,-5-3-1,1 0 1,0 0 0,0 0 1,1 2 2,0 1-4,-3-2-1,0 0 1,0 0 3,2-2-4,-2 0 2,0-3 0,4 4-2,-4 0 2,0-1-2,0 1 0,0-4 0,3-1 1,-1 3-2,0-2-1,-1-1 0,-1 2 1,0-6-1,0 0 0,0-1 0,0 0 1,0-1-1,2-2 1,-2 2-1,0-2 2,0 0-1,0 0-1,0 0 0,0 0-16,0 0-1,-2 0-4,-3 0-21,-4-2-21,1-3-10,-1-2-32,-1 1-7,1-4-36,-1-5-110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36.221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B7DBAE4C-707A-4BAF-A201-DE8BA0210609}" emma:medium="tactile" emma:mode="ink">
          <msink:context xmlns:msink="http://schemas.microsoft.com/ink/2010/main" type="inkDrawing" rotatedBoundingBox="10464,15081 10918,15853 10516,16089 10062,15318" semanticType="callout" shapeName="Other">
            <msink:sourceLink direction="with" ref="{0376B2D8-A9C6-4377-B0F8-61EE216A9384}"/>
          </msink:context>
        </emma:interpretation>
      </emma:emma>
    </inkml:annotationXML>
    <inkml:trace contextRef="#ctx0" brushRef="#br0">-2 174 457,'0'-12'0,"0"2"48,10-5-45,9 0-2,4-1 1,4 0 1,1 0-5,1 2 1,2-2 2,1 3 4,-5-1 12,4 5 9,-1 4 4,-2 1 6,-1 4-7,-3 2-9,2 9 4,-1 2-4,-5 6-3,3 3 2,-6 2-4,-1 6-2,-4 4-5,-3 1-3,-1 0 0,-6 0 1,-2 1 2,0-1 1,0 1-2,0 0 0,-2-4 2,-6 2 6,1 1-3,-2-1 1,2 1-5,2 1-2,3-4-2,-5-2-3,6-6 5,1 3-7,0-6-1,0-2 0,1-4 2,8-2 0,0-4-4,3-1-2,5-6 0,0 1 2,4-3-2,2 0-2,1-5 0,3-6-2,3-1-1,-1-5-3,-3 2-10,2-4-21,-7 4-27,-2-2-18,-4-1-15,-3 4-41,-3 2-40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36.46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3B18AF4D-24E9-4509-8D58-04C9E3BA1F30}" emma:medium="tactile" emma:mode="ink">
          <msink:context xmlns:msink="http://schemas.microsoft.com/ink/2010/main" type="inkDrawing" rotatedBoundingBox="10316,15659 11008,15364 11031,15420 10340,15715" semanticType="callout" shapeName="Other">
            <msink:sourceLink direction="with" ref="{0376B2D8-A9C6-4377-B0F8-61EE216A9384}"/>
          </msink:context>
        </emma:interpretation>
      </emma:emma>
    </inkml:annotationXML>
    <inkml:trace contextRef="#ctx0" brushRef="#br0">257 537 662,'-2'-8'0,"2"4"49,0-2-50,9-2 2,3 0-1,11-4-1,3-6 1,7 0 0,6-3-4,5-5 5,1 2-2,8-1 2,-1 2 14,0 3-5,-2-1 0,0 6-9,-3 2-2,-2 1 0,-5 8-13,-7 1-50,-4 3-63,-15 0-88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7:31.21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CD829852-396B-414E-895D-3BAA2D3D9DDE}" emma:medium="tactile" emma:mode="ink">
          <msink:context xmlns:msink="http://schemas.microsoft.com/ink/2010/main" type="writingRegion" rotatedBoundingBox="2563,15751 2592,15751 2592,15778 2563,15778"/>
        </emma:interpretation>
      </emma:emma>
    </inkml:annotationXML>
    <inkml:traceGroup>
      <inkml:annotationXML>
        <emma:emma xmlns:emma="http://www.w3.org/2003/04/emma" version="1.0">
          <emma:interpretation id="{237D838F-D44C-4F51-AE7B-D6726B04F185}" emma:medium="tactile" emma:mode="ink">
            <msink:context xmlns:msink="http://schemas.microsoft.com/ink/2010/main" type="paragraph" rotatedBoundingBox="2563,15751 2592,15751 2592,15778 2563,15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12C9D3-4B04-4E2A-9EF0-5599F932668C}" emma:medium="tactile" emma:mode="ink">
              <msink:context xmlns:msink="http://schemas.microsoft.com/ink/2010/main" type="line" rotatedBoundingBox="2563,15751 2592,15751 2592,15778 2563,15778"/>
            </emma:interpretation>
          </emma:emma>
        </inkml:annotationXML>
        <inkml:traceGroup>
          <inkml:annotationXML>
            <emma:emma xmlns:emma="http://www.w3.org/2003/04/emma" version="1.0">
              <emma:interpretation id="{B68385DD-17F8-412D-B7F2-1C99E58F3C4C}" emma:medium="tactile" emma:mode="ink">
                <msink:context xmlns:msink="http://schemas.microsoft.com/ink/2010/main" type="inkWord" rotatedBoundingBox="2563,15751 2592,15751 2592,15778 2563,15778">
                  <msink:destinationLink direction="with" ref="{301B9128-0544-4022-8E35-B768C8005814}"/>
                </msink:context>
              </emma:interpretation>
              <emma:one-of disjunction-type="recognition" id="oneOf0">
                <emma:interpretation id="interp0" emma:lang="tr-TR" emma:confidence="0">
                  <emma:literal>&amp;</emma:literal>
                </emma:interpretation>
                <emma:interpretation id="interp1" emma:lang="tr-TR" emma:confidence="0">
                  <emma:literal>.</emma:literal>
                </emma:interpretation>
                <emma:interpretation id="interp2" emma:lang="tr-TR" emma:confidence="0">
                  <emma:literal>°</emma:literal>
                </emma:interpretation>
                <emma:interpretation id="interp3" emma:lang="tr-TR" emma:confidence="0">
                  <emma:literal>o</emma:literal>
                </emma:interpretation>
                <emma:interpretation id="interp4" emma:lang="tr-TR" emma:confidence="0">
                  <emma:literal>l</emma:literal>
                </emma:interpretation>
              </emma:one-of>
            </emma:emma>
          </inkml:annotationXML>
          <inkml:trace contextRef="#ctx0" brushRef="#br0">28 23 49,'-5'-1'0,"1"-1"58,3-1-33,-1 1-5,2 0-8,0 0-1,0 0-2,0 0 5,0 2 86,0-2-36,0 0-42,0 2-7,0-2-5,0 2-4,0-2-5,0 2-1,0 0 0,0 0-47,-2 0-17,-1 0-6,-1 4 5,2 0 40,-1 2-12,0-2-1,3-1 3,0 3 0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8:08.05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E4E81C9-0CE2-4D41-8B7F-6B48E34EEEB3}" emma:medium="tactile" emma:mode="ink">
          <msink:context xmlns:msink="http://schemas.microsoft.com/ink/2010/main" type="writingRegion" rotatedBoundingBox="2578,15356 4269,15138 4347,15739 2656,15957"/>
        </emma:interpretation>
      </emma:emma>
    </inkml:annotationXML>
    <inkml:traceGroup>
      <inkml:annotationXML>
        <emma:emma xmlns:emma="http://www.w3.org/2003/04/emma" version="1.0">
          <emma:interpretation id="{D1D8D48C-FA30-46E4-85DD-912FD66D4BB3}" emma:medium="tactile" emma:mode="ink">
            <msink:context xmlns:msink="http://schemas.microsoft.com/ink/2010/main" type="paragraph" rotatedBoundingBox="2578,15356 4269,15138 4347,15739 2656,15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A65C5E-A656-4459-B7A3-79B749A76803}" emma:medium="tactile" emma:mode="ink">
              <msink:context xmlns:msink="http://schemas.microsoft.com/ink/2010/main" type="line" rotatedBoundingBox="2578,15356 4269,15138 4347,15739 2656,15957"/>
            </emma:interpretation>
          </emma:emma>
        </inkml:annotationXML>
        <inkml:traceGroup>
          <inkml:annotationXML>
            <emma:emma xmlns:emma="http://www.w3.org/2003/04/emma" version="1.0">
              <emma:interpretation id="{8B6AC5A1-603B-45EE-9677-11A59D977700}" emma:medium="tactile" emma:mode="ink">
                <msink:context xmlns:msink="http://schemas.microsoft.com/ink/2010/main" type="inkWord" rotatedBoundingBox="2578,15356 4269,15138 4347,15739 2656,15957"/>
              </emma:interpretation>
              <emma:one-of disjunction-type="recognition" id="oneOf0">
                <emma:interpretation id="interp0" emma:lang="tr-TR" emma:confidence="0">
                  <emma:literal>annem</emma:literal>
                </emma:interpretation>
                <emma:interpretation id="interp1" emma:lang="tr-TR" emma:confidence="0">
                  <emma:literal>anımı</emma:literal>
                </emma:interpretation>
                <emma:interpretation id="interp2" emma:lang="tr-TR" emma:confidence="0">
                  <emma:literal>onu</emma:literal>
                </emma:interpretation>
                <emma:interpretation id="interp3" emma:lang="tr-TR" emma:confidence="0">
                  <emma:literal>anma</emma:literal>
                </emma:interpretation>
                <emma:interpretation id="interp4" emma:lang="tr-TR" emma:confidence="0">
                  <emma:literal>inmem</emma:literal>
                </emma:interpretation>
              </emma:one-of>
            </emma:emma>
          </inkml:annotationXML>
          <inkml:trace contextRef="#ctx0" brushRef="#br0">109 1 8,'0'0'45,"0"-2"9,2 2-7,-2 0-10,0 0-6,0 0-3,0 0-5,0 0-11,0 0-5,0 0-6,0 0 2,0 0 1,0 0 0,0 0-1,0 0 5,0 0-3,0 0 2,0 0 12,0 0 29,0 0-6,0 0-15,-3 0-9,3 0-3,-2 2-4,-2 2-1,4 2 0,-5 2 2,-2 2-1,2 1 1,-4 0 2,1 3 0,3-2-1,-4 1 0,0 0-2,2 2-3,-3-3 2,1-1-2,2 2 0,2-5-4,3 2-1,-1-2-2,1-2-1,2 0 0,0-4 0,0 0 0,0 0-6,0-2 4,0 4-1,0-4-2,2 2-3,1-1-8,-1 1-8,-2-2 3,4 1-3,-1-1 7,2 0-5,2 0 2,-2 0 0,2 0 0,4-4 1,-1-4-1,1-2-4,2 0-15,-1-2-3,-1 0 0,4-2 7,-4 0 4,3-2-5,0 3-5,-4-5-10,0 3-23</inkml:trace>
          <inkml:trace contextRef="#ctx0" brushRef="#br0" timeOffset="648.4467">284-63 87,'2'-1'48,"-2"1"-2,0 0 9,0 0-8,0 0-25,0 3 3,0 1 17,0 4 3,0-3-8,0 1-8,0 3-6,-2-3-2,2 2 0,-5 0-1,1 0 0,3 4 3,-8 0-3,4-2 0,0 6 0,-6-1-2,3-3-2,-1 6-2,0-6-1,1 4-2,-1-4-4,0 2-1,4-2-4,0-2 0,2-4-3,3 0 2,-2-4-2,2-2 1,0 0 0,0 0-6,0 0-3,0 0-6,2 0-3,3 0 2,2 0 4,1-6-3,8-2-5,-2-4-1,1 0-6,3 0-2,-3-2-4,1-5-4,3 2-10,0-2-1,-2-1-16,2 1-6,-2-2 13,-3 3-6,0 2 10,-2 1 13,0 4 13,2 3 23,-3-1 4,-1 3 0,-1 4 6,-8-1 0,3 3 6,-4 0 6,3-2-1,1 2-3,-2 0 1,4-2 5,-2 0 1,1 0-7,0-2 1,2 0 1,-2-1 1,1 4 2,1-2-4,-4 1-1,0 2 5,1 0 7,1 2 24,-1 6-22,-3 1 0,-1 4 0,2 2 2,-2 1 1,0 0 1,0 4-2,0-2-2,-3 1 2,1-2-3,-5 0 0,3-2-3,-1 4 1,-2-7-8,2 8-4,0-5-3,-4 0-2,2 2-4,0-2 2,2-1-4,2-2 0,-1-4-3,1 0 2,3-3 0,-4-4-1,4 2 0,0-3-6,0 0-14,0 0-4,0 0-3,4 0 8,1 0-5,4-8-4,-4-3-1,4 0-6,3-6-9,0-2-15,2-4-2,-1 1-15,1-5-13,4 2-2,-8 0-21</inkml:trace>
          <inkml:trace contextRef="#ctx0" brushRef="#br0" timeOffset="1572.8364">738-130 103,'1'0'60,"1"0"-2,1 6-24,-3 0 6,0-2 3,0 4 1,0 1-1,0 5 0,0-1-13,0 8 2,-5-7-3,2 4-1,-1 0 1,1 0 0,-4 2-3,4-1-2,-4-4-9,5 2-4,-5 0 0,3-2-3,1-3-2,0 0-2,1-2-3,2 2 3,-4-4-6,4 0 4,-3 0-1,3-2-1,0 0 0,0-3-6,0-3-7,0 1-12,0 2 0,7-3 1,-4 0-1,4 0 5,2-7 6,0-5-5,1-4-6,5 0-12,-4-1-4,1-4-2,-2 2 4,2 0 1,4 0-3,-6-1 2,3 3 9,-3 0 10,-3 3 11,1 4 5,1 0 4,-2 0 0,3-1 0,-1 4 1,1-3 1,1-2 5,-2 2 10,1-1-1,-1-1 10,-4 4 1,0 5 3,0-1-7,-5 2-3,2 2-3,-2 0-3,0 0 2,2 0 4,-2 0 8,0 0-12,0 2-4,0 5 10,0 5 2,0-1 2,0 4 1,0 4-2,0-6 1,-2 6-2,-3-1-4,1 0-4,-4 2-1,6 4-3,-3-4 0,1 5-2,-1-7-3,2 0-2,-4 2 0,0 0-1,1-4-3,3 3 1,0-4-2,-1-6 0,4-1 1,0-2-1,0-5 0,0 5 0,0-6-5,0 0-3,0 0-2,0-3-4,2-1 2,6-7 6,3-5-10,3-2-10,1-8-14,3 0 3,-3-2 1,1 2-1,-4-3 0,5 0-5,-3 2 3,-2-3-1,4 2-10,-2 1 12,3 2 11,-5 5 21,-2 1 6,6 1 0,-7 4 3,1 4-2,-5-1 1,0 6 1,1 1 11,-3 2 4,-3 2 4,2 0-1,-2 0 12,1 0 6,-1 0-19,0 2-9,0 2 5,0 1-3,0 3-4,0 0-5,0 0 4,0 3 5,2 2 2,-2-4 3,2 6 3,0 0 1,-2 4 6,0 1 4,0-1-7,0 4-7,-2-1 0,-2-2 1,1-1-4,1 3-7,-5-7-2,2 6-3,0-5 0,3-2-2,-1 2 0,-2-4 1,1-2-1,-1 2 1,1-8-2,3 0 0,-3-2-1,4-2 1,0 0-14,0 0 1,5-4-8,1-8 4,6-4-2,2-6-24,-1-4 6,3 2-7,1-3-14,-5-2-10,2-2 2,2-1-19,-1 4 18,-4-2 0,3 0 10,0 1 2,1 0 10</inkml:trace>
          <inkml:trace contextRef="#ctx0" brushRef="#br0" timeOffset="2675.576">1393-315 25,'4'-4'62,"-4"4"2,0 0 1,0 0 4,0 3-32,0 6 9,0 3 1,0 0-6,-2 3-7,-1 0-12,1 4 0,-5-4 2,0 1-6,4 2 2,-6-3-1,4 3 0,1 4 1,-1-2 4,0 1-1,-2 4 0,2-3-6,-4 5-6,2-1-2,2-5-5,-2 5-2,0-7-1,2 0 2,0-7-3,3 0 0,-1-6 0,3 1 1,0-4-1,0-3-4,0 0-7,0 0-3,0 0-2,1 0 9,8-3 1,-2-6-4,5-1-9,-3-1-12,3-8-3,-2 4 3,2-5 3,2-1 0,-2-2-7,0-1-4,2-2 5,-3-1 2,1-1 0,2 0 0,-6 0 0,6-3-6,-3 3-7,-1-2 0,4 2 12,-6 4 20,5 2 9,-7 1 4,5 7 0,-6 0 4,-2 4 12,1 5 9,-4 1 2,0 4 5,0 0 11,0 0 3,0 4-20,-2 5 10,-3-1 7,0 7-5,0 3-5,-2 0-10,5 0 0,-3-4-8,-2-1-7,5 2-3,-1-2-1,1 4 2,2 2 3,0-2 6,-2 4 4,0-2-3,1 0-4,-3 1-4,4 1-2,0-4-1,0 6-1,0-1-2,0-1-1,0 2 0,0-1 0,0-3-1,-1-2 0,1-2 1,0-5-1,0-3 0,0-1-6,0-5-11,0 1-2,0-2 2,0 0 5,0 0 4,0-2-1,1-7 6,8-1-7,0-12-12,1 0-13,0-1-14,-1-4 9,1 5 2,1-2-7,-4-3-6,5 2 6,-4 1 13,1-1-7,-2 3 13,3-1 9,-6 3 11,3 8 7,-2-1 4,-3 4 12,-1 5 15,-1 4 6,0 0 4,0 0-3,0 0-5,0 0-12,0 0-5,0 0-5,0 0-6,0 0-1,0 0-1,0 0-1,2 0-2,-2 0-1,0 0 0,0 0-1,0 4 23,4 9-11,1 0 1,-3 6 9,3 3 2,-5 2-6,0 2-1,0 2 5,-2-4 2,-3 3-3,1-3 3,1 0-3,1-2-1,-1-3-4,-2-1-9,3-6 0,2 6-2,0-3-2,-2-4-1,2 1 0,-2-5-2,1 3 2,1-5 0,0-1-1,0 0 0,0-4-3,0 0-4,0 0 0,0 0-3,0-8-4,0 0-6,5-6-14,0 1 1,0 0 2,0-4-5,-1 1-3,3 0 6,-4-3 6,-3 4-2,2-1-6,0 0-1,-1-4 2,1 4 3,0-6 5,0 4 9,-2 3 8,3 3 9,-1 2 0,-2 2 14,0 3 6,0 0-1,0 2 4,0 3 2,0 0 3,0 0-3,0 0-3,0 0-2,-2 0-7,2 0-11,0 5 2,0 4 17,0 9 17,0 2 3,0 1-8,0 6-2,0-1-10,0-2-6,0 0-2,0-6-2,0 1-3,2-3 1,1 2 4,-1-7-1,1 4-6,-3-3-1,0-2-2,0 2 0,0-2-2,0-1-1,0 2 0,0-5-76,0 4-55,0-5-114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19:42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A211729-AEE1-4F8D-9602-2933CBD36A93}" emma:medium="tactile" emma:mode="ink">
          <msink:context xmlns:msink="http://schemas.microsoft.com/ink/2010/main" type="inkDrawing" rotatedBoundingBox="8414,6545 16602,6342 16610,6637 8421,6840" semanticType="underline" shapeName="Other">
            <msink:sourceLink direction="with" ref="{6623D04B-9E88-4C04-ADBF-363D5729EC75}"/>
          </msink:context>
        </emma:interpretation>
      </emma:emma>
    </inkml:annotationXML>
    <inkml:trace contextRef="#ctx0" brushRef="#br0">0 374 34,'2'0'0,"1"0"36,-1 0-28,1 0 3,-1-4 10,0 2 8,1-2 3,-1 0-8,0 2-11,3-1-4,-3 2 2,-1 1 3,-1 0 4,2 0 4,-2 0 7,0 0 2,0 0 2,0-1-4,0 1-8,0 0-11,0 0-7,2 0-1,3 0 0,-3 0 6,6 0 1,-4 0 4,3 0 5,5 0-4,-5-2 1,7 2-4,-1-2 0,1 0-4,0 0 0,3 0 0,-1 0 2,1 0-2,1 0 1,2-1 3,1-1-3,0 0 0,-2 1-2,-2-1-1,-1 0 0,3 2-3,-2-2 5,-1 2-3,3 0 3,0 0 1,0 0-2,0 1-3,2-3 0,1 2-1,-3-3-1,7 4 1,-3-4-2,-1 3 0,1-2 2,-3-2-2,0 4 1,-1 0-1,-2-1 4,2 2-4,-2 1 0,-1-2 3,1 2-1,4 0-1,-2 0-2,0 0 2,3 0 0,-3 0 0,2 0-1,0 0 0,3 0 2,0-2-2,-1 2 0,3-3 0,-5 3 0,1 0 2,1-1-2,-6 1 0,2-2 0,0 2 0,-2 0 0,2 0-1,0 0 1,2 0 0,-2 0 0,0 0 0,0 0 0,0 0 0,0 0 0,-1 3 0,1-3 0,0 5 0,0-5 0,0 0 0,0 2 0,3-2 3,1 0-3,1 0 0,4-2 0,-4-3 1,-1 2-1,2 1 0,-4 2 1,2-1-2,-1 1 2,-1-3-1,0 3 0,3 0 0,-5-2 0,2 2 0,5 0 0,-5 0 0,6 0 0,-6-2 1,3 2-2,2 0 2,2-1-1,1-4 0,1 3 0,-6 1 0,2 1 0,-2 0 0,0 0 0,1 0 0,-1 0 0,-2 0 0,1 0 0,1 0-1,2-2 1,2 2 1,1-2-1,1 0 0,-3 0 0,3-1 0,-3 3 1,1-2-1,0 2-1,-1 0 1,1 0 0,0 0-3,1 0 4,-1 0-1,1 2 0,2 0 0,-1-1 0,4-1 0,-4 0 0,3 0 1,-2 2-1,0 2 0,0-4 1,4 2-1,-1-2 0,-1 0-2,-3 3 2,3-1 0,-4 1 0,2-3 1,4 1-1,-2-1 0,1 0 1,-1 0-1,2 0 0,-1 0 0,-2 0 0,-3 0 1,0-1-1,3 1 1,-1 0-1,-2-3 0,1 3 2,-1 0 0,-1 0 4,1 0-3,1 0-2,2 0 1,1 0-1,-2 0 1,2 0-2,2-2 0,-4 2 0,2-2 2,3 2-2,-3 0 0,-3 0 1,1 0-1,-4 0 0,5 0 3,-1 0-3,-4 0 5,6 0-3,-3 0-1,-1 2 1,2-2-2,-3 0 0,-2 0 2,3 0-1,-1 0 1,0 0-2,-1 0 0,1 0 0,-4 0 3,8 2-2,-7 1 1,5 0 1,-2-3-2,3 2-1,-4 1 0,5-3 3,-3 1-1,0-1-1,3 0-2,-5 0 1,1 0 0,-2 0 3,-2 0-3,-1 0 0,3 0 2,-4 2 1,4-2-1,0 0 0,-3 0-1,1 0 2,3 0-2,-2 0-1,2 0 0,3 0 2,-4 0-1,5 0-1,-3-2 0,1-2 0,2 0 1,-1 3-1,-1-4 2,-3 5-3,7-2 2,-5 2 1,1-1-2,4-1 0,-5 0 4,3 0 0,-2 2-1,1-2-1,-3 1 1,3-1 0,-4-3-1,3 2 2,-1 0-2,1-2 2,-5 5-2,6-2 0,-3 1 3,6-1-5,-3 0 0,1 0 3,-2 2-2,-1-2 0,1 2-1,-1-2 0,-2 2 1,3 0-1,-6 0 2,-2-2-2,3 0 3,-2 2-1,-1-2 1,2 2 2,1-3-1,0 3 0,-1-2-4,-1-2 0,-1 2 5,1-1-3,-1-1 0,3 0-1,-1 2-1,-2 0 0,1 0 2,-3 2-2,2-2 0,0 2 1,-2 0-2,2 0 2,1 0-1,1 0 0,1-2 0,0 0 1,2 1-1,-3-1 0,-1 2 0,-3-2 0,0-2 0,-3 4 2,-2-1-3,-2-1 2,3 2-1,-3-2 0,0 2 0,2 0 0,0 0 0,2 0-1,-2 0 2,5 0-1,-2 0 0,7 0 0,-5 4-1,5-1 1,1 1 0,1-2 0,1-2 1,-1 0-2,4 0 2,-6 0-2,-2 0 2,4 0 0,-7 0-1,0 0 0,2 0 0,-2 0 0,0 0 0,-1-2 1,-1 2-1,-2 0 0,-2 0 0,2 0 0,1-2 0,-6 2 0,2-2 0,2 2 0,-5-2 0,6 2 0,-3-1 0,0 1 0,4 0 0,0-2 1,3 0-1,0 2 1,-2 0-1,-1-2 0,-4 2 1,2 0-1,-2-2 0,-4 2 0,3 0 0,-4 0 0,1 0 0,1 0 0,-2 0 0,5 0 0,0 0 0,-2 0 0,3 0 0,-3 0 2,4 0-2,0 0 0,-1 0-2,0 0 2,-1 0 2,-4 0-2,3 0 0,-6 0 0,-2 0 0,6 0 0,-4 0 0,4 0 0,0 0-2,-6 0 2,4 0-1,0 0 1,-2 2 0,2 2 0,-2-4 0,0 3-1,-1-1 1,6 0 0,-6-2 0,3 2 1,0-2-1,-2 0 0,5 0 0,-5 0 1,2 0-1,5 2 0,-5-2 0,4 0 0,-3 0 2,-4 0-2,3 1 0,-2-1 0,0 0 0,4 0 0,-1 2 0,-1 0 0,0 0 0,-2 0 0,-1 0 0,3 0-2,-2-2 4,-2 2-1,1-2-1,3 2 0,-2 0 0,-2-2 3,4 2-1,-3-2 0,-2 1-1,1 1-1,1-2 0,4 2 3,-1-1-4,-2-1 2,4 0 0,-7 3-1,1-3 0,-1 0 1,0 2-1,-2-2 1,0 0 0,1 0-1,-1 3 0,0-3 4,0 0-2,0 0 0,0 0 0,0 0 1,0 0 1,0 0 3,0 0 1,0 0-1,0 0 0,0 0-2,0 0-1,0-5-2,-1-1-2,-6 3 0,1-5 0,-2 0-2,1 1-3,-2-2-1,8 3 0,-5 0 0,1-2 0,-4 2 1,4 0 1,-2 0 1,0 0 1,2 0 0,-2 4-1,-1-2 0,-3 0-6,3 2 7,-1-3-5,0 0 2,1-1 9,-1 2-8,2 4 4,-3-4 0,6 3 0,-4 1-1,-3-5-2,6 4 2,0-1 2,-2-1 2,3 1-2,1 0 2,-2-4-2,0 2-1,1 3 0,-1-5 0,1 3 1,1 3-1,3-3 0,0 3 1,0 0-1,0 0 3,-3 0-3,3 0 0,0 0 0,0 0 0,0 0-4,0 0 2,0 0 0,0 0 1,0 0-1,0 0 0,0 0 2,0 0 0,0-2-1,0 2 1,0 0 0,0 0 1,0 0-1,0 0 2,0 0 0,-2 0 2,2 0-2,0 0 0,-2 0-3,0 0-2,1-3 5,-5 3-3,0-1-4,2 1 6,4-2 3,0 0 0,-2 2-2,1-2 0,-1 2 0,2-1 0,-2 1 0,2-2 0,0 2-1,0 0 0,0 0-1,0 0 0,0 0 0,0-2 1,0 2-1,0 0 0,0 0 0,0 0-5,2 0 3,1 0 1,1 0 2,3 0 0,0 0 0,-2 0-1,5 0 0,-1 2 3,1-2-4,-1 2 1,3-1 0,-5 1 2,5 2-2,-3-3 0,3 4 3,-2-2-1,1 2 0,-1 2 0,0-1-3,1 1 2,-3-2-1,5 0 0,-7 0 0,7 1 2,-7 0-3,5-2 1,-2 0 0,1-1 3,-1 0 1,-3 1-1,3 0 0,0-2-1,-4 4-3,0-2 2,-1-4 0,-4 4 0,5-4-1,-2 0 0,-1 3 1,-2-3-1,2 0 0,-2 0 1,1 1-1,-1-1 0,0 3 1,0-3-1,0 0 0,0 0 0,0 0 0,0 0 0,0 0 0,-1 1-1,-6 3 2,-2 4 8,-6-2-9,-4 3 0,0 0 0,-1 3 1,1-3-1,0 4 0,2-3 2,3-3-3,-1 5-12,1-3 2,-2 0-8,1 6-5,1-9-16,2 5-41,0 2-52,6-5-40,-1-2-80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8:12.9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1193EFD-A15B-4FA4-ABB9-CD8E4A253C0D}" emma:medium="tactile" emma:mode="ink">
          <msink:context xmlns:msink="http://schemas.microsoft.com/ink/2010/main" type="writingRegion" rotatedBoundingBox="867,12916 4578,12715 4622,13537 912,13738">
            <msink:destinationLink direction="with" ref="{1D8ED6EC-5D6F-48C9-9579-6D370E55FDDC}"/>
          </msink:context>
        </emma:interpretation>
      </emma:emma>
    </inkml:annotationXML>
    <inkml:traceGroup>
      <inkml:annotationXML>
        <emma:emma xmlns:emma="http://www.w3.org/2003/04/emma" version="1.0">
          <emma:interpretation id="{C56837B1-DD4A-460D-BC8B-B7757A17A395}" emma:medium="tactile" emma:mode="ink">
            <msink:context xmlns:msink="http://schemas.microsoft.com/ink/2010/main" type="paragraph" rotatedBoundingBox="867,12916 4578,12715 4622,13537 912,13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1073DA-DDDC-4650-AE75-91F83F0F06D7}" emma:medium="tactile" emma:mode="ink">
              <msink:context xmlns:msink="http://schemas.microsoft.com/ink/2010/main" type="line" rotatedBoundingBox="867,12916 4578,12715 4622,13537 912,13738"/>
            </emma:interpretation>
          </emma:emma>
        </inkml:annotationXML>
        <inkml:traceGroup>
          <inkml:annotationXML>
            <emma:emma xmlns:emma="http://www.w3.org/2003/04/emma" version="1.0">
              <emma:interpretation id="{FFCED99A-0979-4A58-8E52-9F4F6D8E01AE}" emma:medium="tactile" emma:mode="ink">
                <msink:context xmlns:msink="http://schemas.microsoft.com/ink/2010/main" type="inkWord" rotatedBoundingBox="905,13724 910,12909 1465,12912 1461,13727"/>
              </emma:interpretation>
              <emma:one-of disjunction-type="recognition" id="oneOf0">
                <emma:interpretation id="interp0" emma:lang="tr-TR" emma:confidence="0">
                  <emma:literal>kilo</emma:literal>
                </emma:interpretation>
                <emma:interpretation id="interp1" emma:lang="tr-TR" emma:confidence="0">
                  <emma:literal>kola</emma:literal>
                </emma:interpretation>
                <emma:interpretation id="interp2" emma:lang="tr-TR" emma:confidence="0">
                  <emma:literal>kloş</emma:literal>
                </emma:interpretation>
                <emma:interpretation id="interp3" emma:lang="tr-TR" emma:confidence="0">
                  <emma:literal>klan</emma:literal>
                </emma:interpretation>
                <emma:interpretation id="interp4" emma:lang="tr-TR" emma:confidence="0">
                  <emma:literal>klas</emma:literal>
                </emma:interpretation>
              </emma:one-of>
            </emma:emma>
          </inkml:annotationXML>
          <inkml:trace contextRef="#ctx0" brushRef="#br0">158 19 45,'-4'0'0,"4"0"51,0 0-23,0 0-5,0 0-8,0 0-6,0 0-4,0 0 4,0 0 2,0 0 3,0-3-3,0-1-11,0 2 0,0-2 12,0 2-9,6-2-2,-6 4-1,1 0 0,-1 0 0,0 0 0,0 0 0,0 0 15,0 0 0,0 0-4,0 4-2,0 2 9,0 0-2,0-4 36,0 0 36,0 1-56,0 1-13,-1 0-3,-1 1-5,-3 1 0,1-1-1,2 1 0,-10 2-1,7 5-1,-5-2-2,-2 3 0,0-4-3,1 4 1,1-3 1,-1-1 1,1 1-4,3 0-1,0-5 0,0 3 1,0-1 0,0-1-2,2-3 0,0 2 2,2 0-2,-1-6 0,2 2 2,2 0 0,0-2 1,0 0 0,0 0-5,0 0 2,0 0 0,0 2-3,0-2 3,7 1 0,0 1 0,0 0 5,7 0-1,-2-2 6,0 0 1,7 0 0,-1 0 2,1 0-3,0 3-4,-4-3-1,2 2 4,-3 0-4,-2 0-1,1 0-2,-7 0-1,1 0-1,-1 2 0,-3 2 0,1-1 0,1 0 0,-4 3 0,1 0-46,0 1-4,-2-2-12,2 2-24,-2 2-34,0-5-53,0-1-18</inkml:trace>
          <inkml:trace contextRef="#ctx0" brushRef="#br0" timeOffset="3995.827">70-452 58,'0'-2'0,"0"-2"34,0 1-16,0-2-14,0-2 1,1 3-4,-1 1 0,2-1 2,-2 0 5,0 2 0,0 2 2,0-1 3,0 1-5,2 0-2,-2 0 1,0 0-3,0 0-1,0 0 3,0 0 3,0 0 4,0 0 5,0 0 45,0 0-24,0 0-16,0 0-5,0 0 2,0 0 2,0 0 4,0-2 3,0 2-3,0 0-6,0 0-5,0 0-4,0 0-2,0 0-3,0 0-1,0 2-4,0 5 3,0 0 13,-4 5 8,4-1-2,0 0-3,0 4-1,0-3-6,0 5 1,0 0-2,0 1 1,0 6-3,0-4 0,2-1 0,-2 3 4,0-2-5,0-2-4,0 1 2,0-2-3,0 0 0,0-4-2,0 2 0,0-5-1,0-1-1,0-1 0,2-3 0,-1 0 1,-1-4-1,0 1 1,2 0-1,-2-2-18,0 0 0,0 0-5,0 0-9,0 0-3,0 0 5,0 0-8,0 0-3,0 0-11,0 0-19,-5 0-14,2 0-7,-1 0 6,4 0 1</inkml:trace>
          <inkml:trace contextRef="#ctx0" brushRef="#br0" timeOffset="4280.9222">44-209 86,'0'-2'31,"1"0"-2,1 0 1,2 0 1,-1 0 3,-1-1 2,5 0 7,0 1 1,-2-2-4,3 0-2,-2 2 4,1 0-5,3 0-12,-1-2-1,-1 0-2,3 3-1,-4-1-8,3 1-6,-1 1-3,-3-5-3,1 4 0,2 0 1,-4-2-2,0 1 0,-1 2 1,-2 0-1,1 0 0,1 0 0,-1-2-3,0 2-6,3-2-8,-3 2-8,1 0-14,-3 0-7,3 0-17,1 0-11,-5 0-13,3 0-20,1-4-20</inkml:trace>
          <inkml:trace contextRef="#ctx0" brushRef="#br0" timeOffset="4713.1493">255-416 99,'-5'0'0,"3"0"39,2 0-12,0 0 2,0 0-10,0 0-7,0 0 3,-2 0 17,2 0 9,0 0-3,0 0-10,0 0-2,0-2-5,0 2-7,0 0-4,0 6 15,0 0 4,0 1-2,0-2-4,0 3-4,0 2 0,0-3 1,0 0 3,0 2 0,0 2-3,0-2 0,0 4-3,0-2 0,0 1-4,0 0-1,0 0-2,0 2-1,0-4-2,0 4 0,2 0-1,0-2-2,-2 4 0,3-6-2,-1 4 3,-1-3-2,-1-2 2,0 1-3,0 1 0,0-1-1,0 1-1,0-2 0,0-1 0,0 2 1,4-2-1,-4-2 1,0 5-1,0-3 0,0-3 2,0-2-2,0-2 0,0 1-18,2 0-8,-2-2-15,0 0-19,1 0-4,-1 0-6,0 0-23,6 0-25,-6 0-30,0 0 15</inkml:trace>
          <inkml:trace contextRef="#ctx0" brushRef="#br0" timeOffset="5382.9329">417-148 151,'0'0'0,"0"0"64,0 0-47,0 3-9,0 1 3,0-2 10,0 4 12,0-4-5,0 1 2,0 3-1,0-2-4,0 2 1,0 1 1,0-2-6,0 2-4,0 2-1,0-4 2,2 1 0,-2 1 0,4-1 0,-1 4-4,-1-2-4,0-4 0,1 4-2,-1 0-1,1-2 0,1-4-2,-1 1-2,4-1 0,-2-2 2,0 0-1,2 0 0,0 0 7,0 0 0,0-3-5,2-5-3,-2-2 2,0 1-3,0-4 0,-2-1-1,2 4-2,0-6-1,-2 5-1,0-4-1,-2 0-3,1 0-3,-2 7 2,-2-5 1,0 3 1,0 1-2,-6 2 5,5 3 2,-5-6-1,1 8 1,-3 0 2,1 0 13,0 2-10,-4 0-5,3 0 2,-3 4 6,-2 6-4,2-4 1,-1 3-2,5-4-3,0 5 1,4 1 0,3-1-46,0 5-28,0 0-27,0 2-53,3-6-94</inkml:trace>
        </inkml:traceGroup>
        <inkml:traceGroup>
          <inkml:annotationXML>
            <emma:emma xmlns:emma="http://www.w3.org/2003/04/emma" version="1.0">
              <emma:interpretation id="{A1B63C89-4584-4502-ADD3-BE026BCEC875}" emma:medium="tactile" emma:mode="ink">
                <msink:context xmlns:msink="http://schemas.microsoft.com/ink/2010/main" type="inkWord" rotatedBoundingBox="1876,12965 4583,12818 4609,13285 1901,13432"/>
              </emma:interpretation>
              <emma:one-of disjunction-type="recognition" id="oneOf1">
                <emma:interpretation id="interp5" emma:lang="tr-TR" emma:confidence="0">
                  <emma:literal>Pededirlir</emma:literal>
                </emma:interpretation>
                <emma:interpretation id="interp6" emma:lang="tr-TR" emma:confidence="0">
                  <emma:literal>nededirler</emma:literal>
                </emma:interpretation>
                <emma:interpretation id="interp7" emma:lang="tr-TR" emma:confidence="0">
                  <emma:literal>Pededitir</emma:literal>
                </emma:interpretation>
                <emma:interpretation id="interp8" emma:lang="tr-TR" emma:confidence="0">
                  <emma:literal>rededirlir</emma:literal>
                </emma:interpretation>
                <emma:interpretation id="interp9" emma:lang="tr-TR" emma:confidence="0">
                  <emma:literal>nededir</emma:literal>
                </emma:interpretation>
              </emma:one-of>
            </emma:emma>
          </inkml:annotationXML>
          <inkml:trace contextRef="#ctx0" brushRef="#br0" timeOffset="6602.0396">983-250 152,'0'0'0,"0"0"71,0 0-47,0 1-4,0 3 20,0 2 4,0 2-4,0-2-2,0 0-14,0-2-2,0 4-4,2 0 8,0-2-8,1 1 1,-3-4 6,0 5-3,2 4 1,0-5-4,-1 0 2,3 3-5,-2-2-7,-1 1 1,1 1-1,0-3-5,1 0 0,-1-5-1,0 2-2,-2-4 2,1 0-2,1 0 2,0 0 2,-2 0-1,0 0 4,0 0 3,0 0 15,2-6-4,-1 1-18,-1-4-2,2-2-2,-2 1 0,2-2 0,-2 1 1,0 4 0,0-7-1,-4 5 0,3-2 0,-1-3-2,0 4-2,0 2-2,2 0 8,-1 0-4,1 4 1,0 0 1,0-1 0,0 4 0,0-3-1,0 0 1,1 2-2,3-2 2,-1 2-3,1 0 3,-1-1-1,1 1 0,3-2 0,-2-4 2,4 5-2,-1-3 1,3 3 0,-1-1 0,2-2-1,-5 2 1,2 0 0,-4 4-6,-2 0-23,3 0-34,-3 0 8,2 6-3,-1 3 1,-3 2-13,3 1-10,-4 1-22,2 2-3,-2 0-52</inkml:trace>
          <inkml:trace contextRef="#ctx0" brushRef="#br0" timeOffset="7272.4742">1231-96 239,'0'0'0,"0"0"91,2 0-68,-2 0-7,0 0 1,3 0 9,-1-2-11,-1 0-2,3 2 12,1-3 12,-1 1-8,1 0-11,-2-2-5,1 3-4,1-4-4,-3 4 0,5 1-1,-2-2 0,0-1-1,2 3 4,-4-5 0,4 2 4,0-1 1,0-2-3,0-1-1,0 5-6,-2-4 1,0 2-1,2-1-1,-3-3 0,1 0 1,-3 3-1,-2 0 2,1 1-1,-1 0 1,0-2 0,0 4-1,0-4-1,0 4-1,0-2 0,-1 2 0,1 0 2,-4-2-2,2 2 0,1 0-3,-3-2 2,1 2-2,1 2-4,-3 0 10,1 0-5,-1 0 0,-3 0-1,1 0 3,-2 4 0,0 4 13,-1 0-8,0-2-2,-1 4 3,1-4 1,1-1 2,0-1 7,6-1 0,-2-1 3,3 0 2,0-2-7,1 0-5,1 2-5,0-2-3,0 0-2,0 4-1,0-4-1,0 6 1,0 0 2,0 0 0,3 1 3,-1 0-3,5 1 0,-6-1 2,3 1 0,3 0 0,0 1 2,-4-4 0,4 6-2,2-5 1,-1 3-1,1-1-1,0 0 0,1 2-1,-1-4 0,-2 0 2,0 2-2,0-4-2,-2-1 2,3-2 3,-1 1-2,0-2 0,2 0 0,-4 0-2,4 0-9,-2 0 4,-2 0-18,2 0-15,-5-2-20,3 2-9,-2 0-10,2-1-29,-1-4-45,-2 3-3</inkml:trace>
          <inkml:trace contextRef="#ctx0" brushRef="#br0" timeOffset="8205.7348">1669-412 266,'0'0'0,"0"0"73,0 0-51,0 0-10,0 0-1,0 0 3,0 0 6,3 0 8,-1 4 2,-2 1-5,3-1-2,-1 3 3,3 1-3,-1 4 3,1-2 3,-3 4-9,-1 1 4,3 3-6,-1 0-8,4 0-1,-5-2-3,3 2-2,-1-4 4,-1 0-2,2 4 3,-3-5-2,1 4 0,3-4-3,-5 0 0,5 0-1,-5-3 0,3 0-2,-1-1 0,1-4 0,-3 1 0,1 0 0,2-4-1,-3-2 0,-1 2 2,0-2-2,0 1 0,0 3 0,0-2 1,0 1-1,0-3 2,0 2-1,0 0 0,0 2-1,0 0 0,0-1 0,0-2 0,0-1 0,0 0 0,0 0-2,0 0 2,0 0 0,0 0 1,0 0-1,0-4-2,0 2-6,-7-4-7,4 2 2,-2-1 1,0-2-2,-2-3-1,0 4 2,1 1 2,-2 1 5,-1-1 2,1-3-1,-1 5 0,0-5 1,2 4 2,-1 0-1,1-5 3,0 8 0,-2-2 0,2-1-2,4 4 1,-6-4 1,6 4 0,-1 0-6,-1 0 3,-2 0 0,0 2 3,2 0 0,0 4 0,1-4 6,-3 3-1,6-1 3,-6-2-1,3 0-1,1 0 1,1 3 0,0-3 5,2 1 3,-1-2-3,1 1-3,0 1-5,0 3 0,0 4 4,0-1 4,0 3-1,0-4-1,0 2-3,1-2 0,3 2-1,-1-5 1,1 2-2,3-3 0,-4 2 0,6-4-1,-1 1 0,1-2 8,5 1 3,0-2-6,-2 2 0,7-1-3,-4-1-2,5 0-1,-1 0 0,-4 0 1,8-1-2,-3-4 0,1-2-2,3-1 0,-5 1 0,0-1-28,-1 0-15,1-1-63,-5 3-61,0 0-133</inkml:trace>
          <inkml:trace contextRef="#ctx0" brushRef="#br0" timeOffset="9424.3017">2165-179 40,'0'0'0,"0"0"19,0 0-1,0 0 2,0 0 4,0 0 3,0 0 6,0-2-1,0 2-4,2-2 1,-2 2-3,4-3 4,1 3-1,-2 0-3,1 0-7,-3 0-4,1 0 5,2 0 3,1-2 6,2 2 5,-2-2-7,2-1-5,0 3 0,-2-2-2,2-2-2,3 0-4,-1-2-1,0-2-4,1 4-1,0-2-4,-1-4 3,0 2-4,-4 1 0,2 0 1,0-1-1,-6-2-1,1 5 0,0-4 0,-2 2 1,0 0 1,-2 3-4,-1-2 0,-1 3-5,-6-3 0,5-1 1,-4 6-1,0 1 3,1 0 1,1 0-4,2 0 3,-6 0-2,2 6 6,-1 2-4,1 1 1,-3-1-1,0 3 2,2 2 0,-1-3 0,1-1 3,1-1 0,4-1 4,2-1 0,1 0 3,2 0 0,0-3-4,0 2 3,0 3 3,0 4 1,-2-5-2,2 2 0,0 1-4,2 0 1,3-1-2,-1-2 1,3 1-3,-2-1-1,2 1 0,1 0 1,-2-1-1,0-1-1,7-1 0,-5-1 1,1 0-2,1 0 2,-1-4 1,1 0 1,1 0 1,1 0 1,-2 0-3,2 0-1,-1 0-1,1 0-1,0-8 0,-5 4 0,5 0-2,-5 1-8,3 1-1,-5 0-4,2-1-15,2 1-24,-4-3-25,4 2-11,0 0-30,-1-4-60,1 0-44</inkml:trace>
          <inkml:trace contextRef="#ctx0" brushRef="#br0" timeOffset="10627.0949">2574-509 75,'0'0'0,"0"0"94,0 2-44,0 1-10,0-2 6,0 1 4,0 3-12,0-5 7,1 1-1,5 4-3,-6 1-2,1-2-6,1 3 2,0 1-2,1-1-8,-1 1-3,0 5-4,5-4-1,-6 1 0,3 2-3,1 0 1,-1 0 0,-4 6-2,3-2-2,0 0 0,-1 6-3,0-8 1,0 7-3,1-5 0,1-2 1,3 4-5,-6-4 0,1 2-1,3-5 1,-3 4-2,3-5 0,-1-5 0,-3-1 1,1-1-1,-2-2 0,2-1 0,1 0 0,-3 0 0,0 0 0,0 0 5,0 0-3,0 0 1,0 0-1,0 0-1,0 0-1,0 0 0,0 0-3,0 0 1,0 0 1,0-2-1,0-4-3,-3 1-2,1 1-1,-1-6-2,1 2-2,-3 3 1,-2-2-2,2 1 4,-2 0 1,1 0-2,1 2 1,2 2-2,-4-1-1,2 2-3,-1-1 0,-2 0 9,1 0 4,2 0 1,-2 0 0,-2-2 1,0 2 0,1 0 1,-1 2-1,0 0-1,4 0 1,-3 0 0,2 0 9,3 0 2,0 0-3,-4 0 2,3 0-2,-1 0-5,2 0 0,-3 0 0,-1 0 4,6 2 1,-5 2 2,3 2-4,0-2-4,1-1 0,2 2-1,0 1 3,0 4-2,0 0 2,0-5-1,0 4-1,0 5-2,5-7 0,2-1 0,-2 1 1,6 1-1,-5-3 6,3 2-2,0-2 0,5 1 1,-6-4 0,3 5-4,-3-5 2,3 1-2,-3 2 1,3-4-1,-4 1-1,5 3 0,-4-5 3,3 0-3,-4 0 0,3 0 6,-3-5-5,2 2 0,1-2-1,2 0 0,-5-3 0,2 1-5,-2 2-2,0-3-2,-2 4-4,2-2-3,-4-2-1,4 2-2,0 3-5,-2-4-3,2 1-4,-2-2 1,0 1 2,1 0 3,-1-5-3,2 2-6,-4 3-5,2-2 1,-1 1 5,1 0 14,-1 3 12,-1 1 5,-1 1 2,-1 3 0,-1 0 0,0 0 3,0 0 3,0 0 3,0 0 0,0 0 2,0 0 2,0 0-3,0-1 1,0 1-5,0 0-4,0 0 0,0 0-2,0 0 0,0 0 8,2 0 6,-2 1 12,5 2 2,-1 1 0,-4 3 5,2-3-1,-1 2-6,3 2-1,-1 0-4,-1 2-7,1 2-3,1-3-5,-4-2-1,3 1-1,-1 2-1,0-3-2,0-1 1,3 1 0,-5-1-2,3 0 0,-1-5 0,-2 1 2,2 3-2,-2-4 0,0 3 0,0 2-48,-2-4-6,-2 3-8,-2 2-29,-1-2-29,-2 0-91</inkml:trace>
          <inkml:trace contextRef="#ctx0" brushRef="#br0" timeOffset="11860.2197">2811-411 334,'0'0'0,"0"0"155,0-2-106,2 0-13,-2 0 1,0-2 17,3 0 1,1-1-13,2-5-11,0 1-5,1 1-7,-1 1-5,0 1-3,-5 0-9,-1 4-1,2 1 1,-2 1-2,0-2 0,0 2-25,0 0-15,0 0-37,0 9-38,0 3 14,0 3 3,0 3-92</inkml:trace>
          <inkml:trace contextRef="#ctx0" brushRef="#br0" timeOffset="10943.2526">2830-418 231,'5'-10'0,"4"-3"98,-4 2-24,4 0-8,-2 1-6,-4 3-2,2 3 8,0 0 1,-1 1-16,-1 3-7,-1-2-8,-2 2-3,0-2-5,0 2-5,0 0-7,0 0-9,0 0-7,0 0 0,0 0 0,0-1-4,0 1-15,0 0-9,0 0-7,0 0-18,0 0-20,0 0-19,0 3 8,0 4 8,2 0-34,-2 1-41,1 0-24</inkml:trace>
          <inkml:trace contextRef="#ctx0" brushRef="#br0" timeOffset="11444.0911">3029-528 194,'0'0'0,"0"0"144,0 0-95,-2 6 1,-3-4-4,2 2 1,1-2-7,0 2-9,2 3-3,-3 2-4,3 2 1,0-1 2,0 3 3,0 0 0,0 4-6,0-4-4,0 4-4,0-2-2,5 2-2,-3 2 1,-1-2-5,3 1-2,-1 0 1,1-1 0,3-2-3,-4 0 1,0 0-1,1 3 1,-2 0-2,3-5 0,-3 2 0,1-2 0,-3-4 1,2 3 0,-2-3-2,0-1-1,2-2 0,-1-2 0,1 3-1,-2-5 0,2 1 0,1-1 0,-3 1 1,0-2-1,0-1 0,2 0-1,-2 2 1,0-2-11,0 0-3,0 0-12,0 0-8,0 2-16,0-2-19,0 0-28,0 0-19,0-2-84</inkml:trace>
          <inkml:trace contextRef="#ctx0" brushRef="#br0" timeOffset="12661.5103">3230-317 156,'0'0'0,"0"-2"81,0 2-57,0 0-11,0 0 9,0 0 16,0 0 8,0 0 0,0 2-3,1 1-3,1 2-2,-2 0-1,4 3 2,-4 4 6,0 0-3,0 3-14,0-2-7,0 1-2,-4-2-2,1 2-3,1 0-4,2-6-5,0 4-1,0-4-2,0-1-1,0-3 1,0-1-3,-2 3 2,2-2-1,0-2 0,0 0 0,0 0-14,0-2-17,0 2-14,0-1-24,0-1-15,0 0-13,0 2-22,-2-2-46</inkml:trace>
          <inkml:trace contextRef="#ctx0" brushRef="#br0" timeOffset="12999.6381">3207-489 430,'0'-6'0,"0"-2"79,0 0-42,2 0-14,1-1 0,3 1 16,-1 0-2,-4 3-8,1 0-13,0 1-12,-2 2-2,0 2-3,0 0-5,2 0-31,3 0-13,-2 9 0,1 2-2,-2 1-12,-2 5-4,1-1-40,-1 1-40</inkml:trace>
          <inkml:trace contextRef="#ctx0" brushRef="#br0" timeOffset="13516.2824">3382-174 236,'3'2'0,"3"2"3,-1 2 2,-2-4-5,1 1 0,-3-1 2,6-1-1,-3 6 1,-2 0 13,1-1 12,0-1-9,4-1-3,-3 0-2,-2 0 3,-2-3 2,1 4-2,1-5-5,0 0 1,0 0 2,-2 0 3,0 1 9,0-1 2,0 0-2,0 0-8,0 0-6,1 0-4,-1 0-2,0 0-1,2 0 2,-2 0 9,0 0 16,0-6-14,0 1-14,0-1-2,0 1 1,0-3-2,0-1 0,0 1 0,3-3 1,1-1-2,-4 2 0,2-4 1,-1 0-1,-1 0 2,4-2-2,-4-2 3,5 3 0,0-1-1,-3 2 12,3 6 21,-3-3-3,1 9-3,3-1-11,-5-5-4,3 2-2,4 0-1,1-2-2,3 3-3,0 2 0,2-3-2,2 0-2,-6 0 0,6 2-3,1-1 2,-1-1 0,1 3-1,-3-1-8,-2 2-28,2 0-38,-9 2-57,-3 0-68,-2 4-197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2:28:14.9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D8ED6EC-5D6F-48C9-9579-6D370E55FDDC}" emma:medium="tactile" emma:mode="ink">
          <msink:context xmlns:msink="http://schemas.microsoft.com/ink/2010/main" type="inkDrawing" rotatedBoundingBox="1114,13460 4083,13326 4105,13803 1136,13938" semanticType="underline" shapeName="Other">
            <msink:sourceLink direction="with" ref="{91193EFD-A15B-4FA4-ABB9-CD8E4A253C0D}"/>
          </msink:context>
        </emma:interpretation>
      </emma:emma>
    </inkml:annotationXML>
    <inkml:trace contextRef="#ctx0" brushRef="#br0">7 244 67,'0'0'0,"-4"0"62,3 1-28,1 1-7,0 0-10,-2 0 4,2 0 10,0 0 8,0 0-8,0 1-14,3 1 3,3 0-5,4 2-2,0-2-1,1 1-1,1 1-2,0-6-2,-2 3-1,2-1 5,4-2 4,0 0 0,-3 0 1,1 0-1,2 0-6,-4 0 1,5 0-1,-3-5 3,2 5-1,-1-4 1,1 2-3,1-1-4,2-3-1,-1 4-3,2-2 2,-4 0-3,3 2 0,-2 2 1,-3-2-1,3 2 0,1-5 2,1 3-2,-2-2 0,4 0 4,-4 1-2,0 1 0,-1-2 2,1 4 3,1-2 3,-6 0 0,5 0-1,0 2-3,-1-3-3,-1 3 1,1 0-1,-4 0 2,4 0-2,-6 0-2,2 0 1,0 0 1,4 3 1,3-3-1,-2 0 0,2 0-2,0 0 0,-3 0 0,-1 0 0,1 0 0,0 0 0,1 0 1,-1 0-1,3 0-1,-6 0 0,1 0 0,2 0 0,-2 0 1,0 2-1,1 0 0,-3 0 0,4 2 2,1 0-2,-1-3 2,3 3 0,0-2-1,-2 0-1,4 5 0,-2-7 2,3 0-1,1 0 1,-4 0-1,3 0 0,-3 0 0,0 0-2,2 0 2,-2 0-1,-1 0 0,-1 0 1,-2 0-1,3 0 0,-4 0 0,-1 0 1,0 0-1,4 0 0,-7 0 0,4 0 2,0 0-2,1 0 0,1 0 8,1 0-3,1 0 2,1 0 0,-4-3-1,4 1 0,2 0-2,-4 0 1,2 0-1,0 0 1,-3 0-3,1 1 0,1-1 0,-4 0-1,1 2 0,-1 0-1,2 0 0,1 0 3,-5 0-3,4-2 0,-4 2 0,1-4 1,-4 4-1,5 0 0,-5-2 0,1 2 0,2 0 2,-5 0-2,2 0 0,1 0-2,0 0 2,3 0 0,0 0 2,0 0-2,2 0 0,1 0 0,-2 0 1,1 0-1,-3 0 0,0-2 0,4 2 0,-6 0 0,6 0 0,1 0 0,0 0 0,4 0 0,-3 0 0,-1 0 0,2 0 0,0-3 0,-3 1 0,3 2 0,-4 0 1,2 0-1,-3-2-1,-2 2 1,4-1 0,-7 1 0,4 0 1,0 0-1,-3 0 0,2 0 0,-5 0 0,2 0 0,-1 0 0,6 0-1,-3 0 2,1 0-1,0 0 0,0 0 0,2-3 0,-2 3 0,2-2 0,-2-1 0,-2 3 0,1-3 1,-1 0-1,0 3 0,-1-2 0,1 0 0,4 2-1,-7-2 1,4 1 0,-3-2 1,1 3-1,-2 0 0,0 0 0,0-1 0,-2 1 0,0 0 0,2 0 0,0 0 0,0 0 0,-2-2 1,0 0-1,2-1 0,2 2 1,-2 1-1,0-2 0,-1 2 0,0 0 0,1-2 1,-1 1-1,-2-2 0,3 1 0,2 0 0,-6 2 0,4-1 1,0-2-1,-5 3 0,1 0 0,2 0 0,-1 0 0,3 0 0,-4-1 1,4 1-1,0 0 0,-4-1 0,4 1 0,-3-3 0,3 2 1,-2-1-1,0 2 0,2-2 0,-2-2 0,2 4 0,-3 0 0,1-2 0,-4 2 1,1 0-1,2 0 0,-1 0 1,4-5-1,-3 5 0,-1 0 0,2 0 0,0 0 0,-1-1 0,-2-1 0,1 2 0,0-2 0,-3 2 0,2 0 0,-2 0 0,0 0 0,4 0 0,-4 0 2,0 0-1,0 0 3,0 0 1,0 0 1,0 0 12,0 0 3,-4 0-6,1 0-4,-2 0-8,3-1-1,-7-2-1,2 0 0,0-1-1,-5-1 0,5-1 2,-5 2-2,2-3 0,-2 6-3,-4-4 3,2-1 0,-3-3-7,0 3 3,1-1 2,-3 1 1,3-2 1,-1 1 0,3 1 0,4 1 0,-2-1 0,7-2 2,-6 2-2,6 3 0,2 0 0,-6-2 0,5 0 0,3 5 0,-1-3 0,-3 0 1,0 1 0,-1 2 1,6 0 1,-1 0 0,1 0-2,0 0 0,0-2-1,0 2 0,0 0 1,0 0-1,0 0 0,0 0 0,0 0 0,0-2-3,0 2 1,0 0 0,0 0-1,0 0 1,0 0-1,3 0 2,6 0-1,-4 0 4,0 2-4,4 2 2,-2 2 0,1 4 0,1-7 0,1 2 2,1 5-2,4-3 0,-2-2 0,0 2 1,-1-2-1,1 5 0,-1-4 0,0-2 0,-2 3 0,1 0 2,-4 1-2,3-1 0,-7-3 2,3 4 0,-3 2 1,-1-5 2,1 1 1,-3 5 2,0 0 1,0 5-1,-5-2-1,-4-1 1,-1 6-1,-4-2-2,-3 2-5,-2 0 0,0 0 6,-2-4-5,2 8-2,-5-1-2,5-1 0,-2 2-20,0-2-16,6-3-34,-4 3-86,1-8-124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100.67188" units="1/cm"/>
          <inkml:channelProperty channel="Y" name="resolution" value="1936.58398" units="1/cm"/>
          <inkml:channelProperty channel="F" name="resolution" value="5.68611" units="1/deg"/>
        </inkml:channelProperties>
      </inkml:inkSource>
      <inkml:timestamp xml:id="ts0" timeString="2023-12-07T11:26:29.64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F25ED68-08E1-491C-83DF-72F84003EA73}" emma:medium="tactile" emma:mode="ink">
          <msink:context xmlns:msink="http://schemas.microsoft.com/ink/2010/main" type="writingRegion" rotatedBoundingBox="7470,10037 7530,9894 7647,9942 7587,10086"/>
        </emma:interpretation>
      </emma:emma>
    </inkml:annotationXML>
    <inkml:traceGroup>
      <inkml:annotationXML>
        <emma:emma xmlns:emma="http://www.w3.org/2003/04/emma" version="1.0">
          <emma:interpretation id="{FA471EE1-D55E-48EF-9120-A75E8EC3FBCB}" emma:medium="tactile" emma:mode="ink">
            <msink:context xmlns:msink="http://schemas.microsoft.com/ink/2010/main" type="paragraph" rotatedBoundingBox="7470,10037 7530,9894 7647,9942 7587,10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AA83C0-7D16-4DCB-AA48-23DA0DBECF29}" emma:medium="tactile" emma:mode="ink">
              <msink:context xmlns:msink="http://schemas.microsoft.com/ink/2010/main" type="line" rotatedBoundingBox="7470,10037 7530,9894 7647,9942 7587,10086"/>
            </emma:interpretation>
          </emma:emma>
        </inkml:annotationXML>
        <inkml:traceGroup>
          <inkml:annotationXML>
            <emma:emma xmlns:emma="http://www.w3.org/2003/04/emma" version="1.0">
              <emma:interpretation id="{206AD8A6-3964-4B41-A83E-1CA9CD0CFC65}" emma:medium="tactile" emma:mode="ink">
                <msink:context xmlns:msink="http://schemas.microsoft.com/ink/2010/main" type="inkWord" rotatedBoundingBox="7470,10037 7530,9894 7647,9942 7587,10086"/>
              </emma:interpretation>
              <emma:one-of disjunction-type="recognition" id="oneOf0">
                <emma:interpretation id="interp0" emma:lang="tr-TR" emma:confidence="0">
                  <emma:literal>*</emma:literal>
                </emma:interpretation>
                <emma:interpretation id="interp1" emma:lang="tr-TR" emma:confidence="0">
                  <emma:literal>&amp;</emma:literal>
                </emma:interpretation>
                <emma:interpretation id="interp2" emma:lang="tr-TR" emma:confidence="0">
                  <emma:literal>a</emma:literal>
                </emma:interpretation>
                <emma:interpretation id="interp3" emma:lang="tr-TR" emma:confidence="0">
                  <emma:literal>$</emma:literal>
                </emma:interpretation>
                <emma:interpretation id="interp4" emma:lang="tr-TR" emma:confidence="0">
                  <emma:literal>E</emma:literal>
                </emma:interpretation>
              </emma:one-of>
            </emma:emma>
          </inkml:annotationXML>
          <inkml:trace contextRef="#ctx0" brushRef="#br0">6 77 41,'-2'4'0,"0"2"28,0-2-19,2 1 7,0 4 3,0-3 1,-1 2-6,1-4-4,0-2-4,0 0 2,1 0-3,1-2 0,2 0-1,-1 0-5,6 2 1,-4-2 0,-3 0 36,5 0-8,-4 0-13,1 0-8,1-2-7,-4-2 0,6 0 0,0-2 2,-3 0 0,-2-1 1,4 1-1,-2-5 2,-1-2-8,1 4 3,-1-3 1,4-1-49,-5 1-3,-2 4 10,0-4-16,0 6-11</inkml:trace>
          <inkml:trace contextRef="#ctx0" brushRef="#br0" timeOffset="202.047">6 77 3,'38'-69'0,"-38"69"68,0 0-33,0 0-2,0 0 2,0 0-10,0 0-7,0 0 0,0 0-2,0 0-2,-24 83-1,24-79 1,0-3 1,0 1-2,0 1-1,0-3-5,1 0-1,3 0-1,-4 0 4,1 0 7,6 0 0,-1-8 5,0-2-9,3 0-7,0 3 3,-7 0-3,3-1-3,-2 2-2,-1 4 0,1 2-94,-1 0-28,-2 6-106</inkml:trace>
          <inkml:trace contextRef="#ctx0" brushRef="#br0" timeOffset="1419.4818">47-8 8,'-2'-2'20,"1"2"10,-4-2-3,3 2-3,0 0-6,-5 0-4,5 0 1,1 0-10,-3 2-7,4 0 2,-7-1 0,0 2 25,6 2 37,-3-2-17,1 1-26,-2 2-14,-2 1-5,1 2 0,6 3 2,0-3-2,0 0 5,0 2-4,0-7 0,4 4 0,-2 0 0,1-3-1,4 0 0,-4-3 2,3 6 2,-3-2-3,6-2-1,-4 0 0,-2-2-1,6 0 1,-4-2 3,-1 0 0,3 0-2,0 0-1,-2-2 0,3-4 11,-1-4-10,-3 4 4,-1-1-5,4 2 0,-7 1 4,2-6-4,0 3 4,1 1-4,-1 0 0,-2-1-5,0 1 2,0 1 3,0-3 0,0 2-3,-4-1 0,1 4 1,1-1 0,-5 2-3,4 2 1,3-3-4,-2 2 0,-1 1 4,-1 0 3,1 0 2,-2 0 6,3 0-6,-2 0 0,1 4 2,1-4 1,-1 3 2,-1 3 3,4 1 3,-2-1-1,1 2 2,1-1 0,0 3 2,0 2-2,0-8-3,0 4-4,0 0-1,0-3 1,0 1 0,0-3 1,3-1 2,-3 2-2,5-2-1,-1-2-1,-4 0-2,2 0 6,3 0-3,-3 0 2,4-4-2,0 0 6,-1 0-1,2-6-3,0-2-2,-2 1-2,-3-1-3,3-1-2,-3 4-40,1-2 10,-3 3-14,2 2-26,-2 6-13,0 0-48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1EEA6-1324-4050-B9FF-1BE33B79F68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E470-14FB-41E3-96D8-E78EF9EE82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8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80C86-1BE4-4C75-A4A2-BAA2ADE5FF65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08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80C86-1BE4-4C75-A4A2-BAA2ADE5FF65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08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10.12.2024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3.emf"/><Relationship Id="rId4" Type="http://schemas.openxmlformats.org/officeDocument/2006/relationships/customXml" Target="../ink/ink1.xml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customXml" Target="../ink/ink6.xml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customXml" Target="../ink/ink9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customXml" Target="../ink/ink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54.emf"/><Relationship Id="rId18" Type="http://schemas.openxmlformats.org/officeDocument/2006/relationships/customXml" Target="../ink/ink22.xml"/><Relationship Id="rId26" Type="http://schemas.openxmlformats.org/officeDocument/2006/relationships/customXml" Target="../ink/ink26.xml"/><Relationship Id="rId3" Type="http://schemas.openxmlformats.org/officeDocument/2006/relationships/image" Target="../media/image49.emf"/><Relationship Id="rId21" Type="http://schemas.openxmlformats.org/officeDocument/2006/relationships/image" Target="../media/image58.emf"/><Relationship Id="rId34" Type="http://schemas.openxmlformats.org/officeDocument/2006/relationships/customXml" Target="../ink/ink30.xml"/><Relationship Id="rId7" Type="http://schemas.openxmlformats.org/officeDocument/2006/relationships/image" Target="../media/image51.emf"/><Relationship Id="rId12" Type="http://schemas.openxmlformats.org/officeDocument/2006/relationships/customXml" Target="../ink/ink19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2" Type="http://schemas.openxmlformats.org/officeDocument/2006/relationships/customXml" Target="../ink/ink14.xml"/><Relationship Id="rId16" Type="http://schemas.openxmlformats.org/officeDocument/2006/relationships/customXml" Target="../ink/ink21.xml"/><Relationship Id="rId20" Type="http://schemas.openxmlformats.org/officeDocument/2006/relationships/customXml" Target="../ink/ink23.xml"/><Relationship Id="rId29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530.emf"/><Relationship Id="rId24" Type="http://schemas.openxmlformats.org/officeDocument/2006/relationships/customXml" Target="../ink/ink25.xml"/><Relationship Id="rId32" Type="http://schemas.openxmlformats.org/officeDocument/2006/relationships/customXml" Target="../ink/ink29.xml"/><Relationship Id="rId5" Type="http://schemas.openxmlformats.org/officeDocument/2006/relationships/image" Target="../media/image50.emf"/><Relationship Id="rId15" Type="http://schemas.openxmlformats.org/officeDocument/2006/relationships/image" Target="../media/image550.emf"/><Relationship Id="rId23" Type="http://schemas.openxmlformats.org/officeDocument/2006/relationships/image" Target="../media/image59.emf"/><Relationship Id="rId28" Type="http://schemas.openxmlformats.org/officeDocument/2006/relationships/customXml" Target="../ink/ink27.xml"/><Relationship Id="rId10" Type="http://schemas.openxmlformats.org/officeDocument/2006/relationships/customXml" Target="../ink/ink18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" Type="http://schemas.openxmlformats.org/officeDocument/2006/relationships/customXml" Target="../ink/ink15.xml"/><Relationship Id="rId9" Type="http://schemas.openxmlformats.org/officeDocument/2006/relationships/image" Target="../media/image52.emf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61.emf"/><Relationship Id="rId30" Type="http://schemas.openxmlformats.org/officeDocument/2006/relationships/customXml" Target="../ink/ink28.xml"/><Relationship Id="rId35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68.emf"/><Relationship Id="rId12" Type="http://schemas.openxmlformats.org/officeDocument/2006/relationships/customXml" Target="../ink/ink36.xml"/><Relationship Id="rId17" Type="http://schemas.openxmlformats.org/officeDocument/2006/relationships/image" Target="../media/image73.emf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70.emf"/><Relationship Id="rId5" Type="http://schemas.openxmlformats.org/officeDocument/2006/relationships/image" Target="../media/image67.emf"/><Relationship Id="rId15" Type="http://schemas.openxmlformats.org/officeDocument/2006/relationships/image" Target="../media/image72.emf"/><Relationship Id="rId10" Type="http://schemas.openxmlformats.org/officeDocument/2006/relationships/customXml" Target="../ink/ink35.xml"/><Relationship Id="rId4" Type="http://schemas.openxmlformats.org/officeDocument/2006/relationships/customXml" Target="../ink/ink32.xml"/><Relationship Id="rId9" Type="http://schemas.openxmlformats.org/officeDocument/2006/relationships/image" Target="../media/image69.emf"/><Relationship Id="rId14" Type="http://schemas.openxmlformats.org/officeDocument/2006/relationships/customXml" Target="../ink/ink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customXml" Target="../ink/ink40.xml"/><Relationship Id="rId4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customXml" Target="../ink/ink46.xml"/><Relationship Id="rId18" Type="http://schemas.openxmlformats.org/officeDocument/2006/relationships/image" Target="../media/image81.emf"/><Relationship Id="rId3" Type="http://schemas.openxmlformats.org/officeDocument/2006/relationships/customXml" Target="../ink/ink41.xml"/><Relationship Id="rId7" Type="http://schemas.openxmlformats.org/officeDocument/2006/relationships/customXml" Target="../ink/ink43.xml"/><Relationship Id="rId12" Type="http://schemas.openxmlformats.org/officeDocument/2006/relationships/image" Target="../media/image78.emf"/><Relationship Id="rId17" Type="http://schemas.openxmlformats.org/officeDocument/2006/relationships/customXml" Target="../ink/ink48.xml"/><Relationship Id="rId2" Type="http://schemas.openxmlformats.org/officeDocument/2006/relationships/image" Target="../media/image45.png"/><Relationship Id="rId16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customXml" Target="../ink/ink45.xml"/><Relationship Id="rId5" Type="http://schemas.openxmlformats.org/officeDocument/2006/relationships/customXml" Target="../ink/ink42.xml"/><Relationship Id="rId15" Type="http://schemas.openxmlformats.org/officeDocument/2006/relationships/customXml" Target="../ink/ink47.xml"/><Relationship Id="rId10" Type="http://schemas.openxmlformats.org/officeDocument/2006/relationships/image" Target="../media/image77.emf"/><Relationship Id="rId4" Type="http://schemas.openxmlformats.org/officeDocument/2006/relationships/image" Target="../media/image74.emf"/><Relationship Id="rId9" Type="http://schemas.openxmlformats.org/officeDocument/2006/relationships/customXml" Target="../ink/ink44.xml"/><Relationship Id="rId14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customXml" Target="../ink/ink54.xml"/><Relationship Id="rId18" Type="http://schemas.openxmlformats.org/officeDocument/2006/relationships/image" Target="../media/image91.emf"/><Relationship Id="rId3" Type="http://schemas.openxmlformats.org/officeDocument/2006/relationships/customXml" Target="../ink/ink49.xml"/><Relationship Id="rId21" Type="http://schemas.openxmlformats.org/officeDocument/2006/relationships/customXml" Target="../ink/ink58.xml"/><Relationship Id="rId7" Type="http://schemas.openxmlformats.org/officeDocument/2006/relationships/customXml" Target="../ink/ink51.xml"/><Relationship Id="rId12" Type="http://schemas.openxmlformats.org/officeDocument/2006/relationships/image" Target="../media/image88.emf"/><Relationship Id="rId17" Type="http://schemas.openxmlformats.org/officeDocument/2006/relationships/customXml" Target="../ink/ink56.xml"/><Relationship Id="rId2" Type="http://schemas.openxmlformats.org/officeDocument/2006/relationships/image" Target="../media/image47.png"/><Relationship Id="rId16" Type="http://schemas.openxmlformats.org/officeDocument/2006/relationships/image" Target="../media/image90.emf"/><Relationship Id="rId20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customXml" Target="../ink/ink53.xml"/><Relationship Id="rId24" Type="http://schemas.openxmlformats.org/officeDocument/2006/relationships/image" Target="../media/image92.emf"/><Relationship Id="rId5" Type="http://schemas.openxmlformats.org/officeDocument/2006/relationships/customXml" Target="../ink/ink50.xml"/><Relationship Id="rId15" Type="http://schemas.openxmlformats.org/officeDocument/2006/relationships/customXml" Target="../ink/ink55.xml"/><Relationship Id="rId23" Type="http://schemas.openxmlformats.org/officeDocument/2006/relationships/customXml" Target="../ink/ink59.xml"/><Relationship Id="rId10" Type="http://schemas.openxmlformats.org/officeDocument/2006/relationships/image" Target="../media/image87.emf"/><Relationship Id="rId19" Type="http://schemas.openxmlformats.org/officeDocument/2006/relationships/customXml" Target="../ink/ink57.xml"/><Relationship Id="rId4" Type="http://schemas.openxmlformats.org/officeDocument/2006/relationships/image" Target="../media/image84.emf"/><Relationship Id="rId9" Type="http://schemas.openxmlformats.org/officeDocument/2006/relationships/customXml" Target="../ink/ink52.xml"/><Relationship Id="rId14" Type="http://schemas.openxmlformats.org/officeDocument/2006/relationships/image" Target="../media/image89.emf"/><Relationship Id="rId22" Type="http://schemas.openxmlformats.org/officeDocument/2006/relationships/image" Target="../media/image83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13" Type="http://schemas.openxmlformats.org/officeDocument/2006/relationships/customXml" Target="../ink/ink66.xml"/><Relationship Id="rId3" Type="http://schemas.openxmlformats.org/officeDocument/2006/relationships/customXml" Target="../ink/ink61.xml"/><Relationship Id="rId7" Type="http://schemas.openxmlformats.org/officeDocument/2006/relationships/customXml" Target="../ink/ink63.xml"/><Relationship Id="rId12" Type="http://schemas.openxmlformats.org/officeDocument/2006/relationships/image" Target="../media/image115.emf"/><Relationship Id="rId2" Type="http://schemas.openxmlformats.org/officeDocument/2006/relationships/image" Target="../media/image56.png"/><Relationship Id="rId16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11" Type="http://schemas.openxmlformats.org/officeDocument/2006/relationships/customXml" Target="../ink/ink65.xml"/><Relationship Id="rId5" Type="http://schemas.openxmlformats.org/officeDocument/2006/relationships/customXml" Target="../ink/ink62.xml"/><Relationship Id="rId15" Type="http://schemas.openxmlformats.org/officeDocument/2006/relationships/customXml" Target="../ink/ink67.xml"/><Relationship Id="rId10" Type="http://schemas.openxmlformats.org/officeDocument/2006/relationships/image" Target="../media/image114.emf"/><Relationship Id="rId4" Type="http://schemas.openxmlformats.org/officeDocument/2006/relationships/image" Target="../media/image111.emf"/><Relationship Id="rId9" Type="http://schemas.openxmlformats.org/officeDocument/2006/relationships/customXml" Target="../ink/ink64.xml"/><Relationship Id="rId14" Type="http://schemas.openxmlformats.org/officeDocument/2006/relationships/image" Target="../media/image116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customXml" Target="../ink/ink68.xml"/><Relationship Id="rId7" Type="http://schemas.openxmlformats.org/officeDocument/2006/relationships/customXml" Target="../ink/ink7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customXml" Target="../ink/ink69.xml"/><Relationship Id="rId10" Type="http://schemas.openxmlformats.org/officeDocument/2006/relationships/image" Target="../media/image107.emf"/><Relationship Id="rId4" Type="http://schemas.openxmlformats.org/officeDocument/2006/relationships/image" Target="../media/image100.emf"/><Relationship Id="rId9" Type="http://schemas.openxmlformats.org/officeDocument/2006/relationships/customXml" Target="../ink/ink7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customXml" Target="../ink/ink77.xml"/><Relationship Id="rId18" Type="http://schemas.openxmlformats.org/officeDocument/2006/relationships/image" Target="../media/image124.emf"/><Relationship Id="rId3" Type="http://schemas.openxmlformats.org/officeDocument/2006/relationships/customXml" Target="../ink/ink72.xml"/><Relationship Id="rId21" Type="http://schemas.openxmlformats.org/officeDocument/2006/relationships/customXml" Target="../ink/ink81.xml"/><Relationship Id="rId7" Type="http://schemas.openxmlformats.org/officeDocument/2006/relationships/customXml" Target="../ink/ink74.xml"/><Relationship Id="rId12" Type="http://schemas.openxmlformats.org/officeDocument/2006/relationships/image" Target="../media/image121.emf"/><Relationship Id="rId17" Type="http://schemas.openxmlformats.org/officeDocument/2006/relationships/customXml" Target="../ink/ink79.xml"/><Relationship Id="rId2" Type="http://schemas.openxmlformats.org/officeDocument/2006/relationships/image" Target="../media/image59.png"/><Relationship Id="rId16" Type="http://schemas.openxmlformats.org/officeDocument/2006/relationships/image" Target="../media/image123.emf"/><Relationship Id="rId20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11" Type="http://schemas.openxmlformats.org/officeDocument/2006/relationships/customXml" Target="../ink/ink76.xml"/><Relationship Id="rId5" Type="http://schemas.openxmlformats.org/officeDocument/2006/relationships/customXml" Target="../ink/ink73.xml"/><Relationship Id="rId15" Type="http://schemas.openxmlformats.org/officeDocument/2006/relationships/customXml" Target="../ink/ink78.xml"/><Relationship Id="rId10" Type="http://schemas.openxmlformats.org/officeDocument/2006/relationships/image" Target="../media/image120.emf"/><Relationship Id="rId19" Type="http://schemas.openxmlformats.org/officeDocument/2006/relationships/customXml" Target="../ink/ink80.xml"/><Relationship Id="rId4" Type="http://schemas.openxmlformats.org/officeDocument/2006/relationships/image" Target="../media/image110.emf"/><Relationship Id="rId9" Type="http://schemas.openxmlformats.org/officeDocument/2006/relationships/customXml" Target="../ink/ink75.xml"/><Relationship Id="rId14" Type="http://schemas.openxmlformats.org/officeDocument/2006/relationships/image" Target="../media/image122.emf"/><Relationship Id="rId22" Type="http://schemas.openxmlformats.org/officeDocument/2006/relationships/image" Target="../media/image12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24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sz="3200" b="1" dirty="0" smtClean="0">
                <a:solidFill>
                  <a:srgbClr val="FF0000"/>
                </a:solidFill>
                <a:latin typeface="Times New Roman" pitchFamily="18" charset="0"/>
              </a:rPr>
              <a:t>Kitle Ortalamasının Anlamlılık Testi</a:t>
            </a:r>
            <a:endParaRPr lang="tr-TR" sz="3200" dirty="0" smtClean="0"/>
          </a:p>
        </p:txBody>
      </p:sp>
      <p:sp>
        <p:nvSpPr>
          <p:cNvPr id="33795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Bu test, eldeki örneklemin belirli bir kitleden çekilip çekilmediğinin ya da başka deyimle belirli bir kitleye (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anakütle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populasyon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) ait olup olmadığının incelenmesi amacı ile kullanılır. Buradaki belirli kitle, ortalaması ya da hem ortalaması hem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varyansı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bilinen kitleyi tanımlar.</a:t>
            </a:r>
          </a:p>
          <a:p>
            <a:pPr algn="just" eaLnBrk="1" hangingPunct="1"/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Hipotez testleri sayesinde örnekten elde edilen istatistikler aracılığıyla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anakütle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parametreleri hakkında karar verilir.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F70D768-374A-4888-83C9-17DE913A3F5C}" type="slidenum">
              <a:rPr lang="tr-TR">
                <a:solidFill>
                  <a:srgbClr val="898989"/>
                </a:solidFill>
                <a:latin typeface="Calibri" pitchFamily="34" charset="0"/>
              </a:rPr>
              <a:pPr/>
              <a:t>10</a:t>
            </a:fld>
            <a:endParaRPr lang="tr-TR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etin Yer Tutucusu"/>
          <p:cNvSpPr txBox="1">
            <a:spLocks/>
          </p:cNvSpPr>
          <p:nvPr/>
        </p:nvSpPr>
        <p:spPr bwMode="auto">
          <a:xfrm>
            <a:off x="179512" y="260648"/>
            <a:ext cx="878497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İstatistikte hipotez testleri, karar teorisi olarak adlandırılır.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Ortaya atılan doğru veya yanlış iddialara hipotez denir.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Örneğin "para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hilesizdir"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veya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"bu sınıfın not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ortalaması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75’dir"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denildiğinde bu bir hipotezdir. Ortaya atılan iddiaya H</a:t>
            </a:r>
            <a:r>
              <a:rPr lang="tr-TR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hipotezi veya sıfır hipotezi denir.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sz="2400" b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hipotezinin alternatifi olan hipoteze ise karşıt hipotez veya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veya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sz="2400" b="1" baseline="-25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hipotezi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adı verilir.  Bir hipotezin kabulüne veya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reddine, seçilen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(önem seviyesi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) değeri ve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Test İstatistik </a:t>
            </a:r>
            <a:r>
              <a:rPr lang="tr-TR" sz="2400" b="1" dirty="0" err="1" smtClean="0">
                <a:latin typeface="Times New Roman" pitchFamily="18" charset="0"/>
                <a:cs typeface="Times New Roman" pitchFamily="18" charset="0"/>
              </a:rPr>
              <a:t>Değeri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’ne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göre karar verilir. Önem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seviyesi genellikle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0.05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veya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0.01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alınır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Kabul veya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tr-TR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için yapılır.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Aksi ispatlanmadıkça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sz="2400" b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hipotezi doğru kabul edilir.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Kendini kanıtlama zorunluluğu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hipotezine aittir.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etin Yer Tutucusu"/>
          <p:cNvSpPr txBox="1">
            <a:spLocks/>
          </p:cNvSpPr>
          <p:nvPr/>
        </p:nvSpPr>
        <p:spPr bwMode="auto">
          <a:xfrm>
            <a:off x="539552" y="340571"/>
            <a:ext cx="7804931" cy="49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575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Hipotez testi yapılırken hipotezler belli bir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parametre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üzerine kurulur ve test iki (çift) yönlü veya tek yönlü yapılır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. Hipotezin çift yönlü veya tek yönlü oluşunu, ortaya atılan iddia belirler. Eğer hipotez çift yönlü ise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, tek yönlü ise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değeri alınır. Aşağıda tek yönlü ve çift yönlü hipotezlere ait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örnekler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ve normal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dağılım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eğrileri verilmiştir.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8352928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Mürekkep 4"/>
              <p14:cNvContentPartPr/>
              <p14:nvPr/>
            </p14:nvContentPartPr>
            <p14:xfrm>
              <a:off x="611560" y="4563577"/>
              <a:ext cx="2448272" cy="311040"/>
            </p14:xfrm>
          </p:contentPart>
        </mc:Choice>
        <mc:Fallback xmlns="">
          <p:pic>
            <p:nvPicPr>
              <p:cNvPr id="5" name="Mürekkep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680" y="4551697"/>
                <a:ext cx="2472031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Mürekkep 18"/>
              <p14:cNvContentPartPr/>
              <p14:nvPr/>
            </p14:nvContentPartPr>
            <p14:xfrm>
              <a:off x="7573328" y="4321657"/>
              <a:ext cx="311040" cy="241920"/>
            </p14:xfrm>
          </p:contentPart>
        </mc:Choice>
        <mc:Fallback xmlns="">
          <p:pic>
            <p:nvPicPr>
              <p:cNvPr id="19" name="Mürekkep 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1448" y="4309777"/>
                <a:ext cx="3348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Mürekkep 30"/>
              <p14:cNvContentPartPr/>
              <p14:nvPr/>
            </p14:nvContentPartPr>
            <p14:xfrm>
              <a:off x="5940152" y="5949280"/>
              <a:ext cx="285120" cy="146880"/>
            </p14:xfrm>
          </p:contentPart>
        </mc:Choice>
        <mc:Fallback xmlns="">
          <p:pic>
            <p:nvPicPr>
              <p:cNvPr id="31" name="Mürekkep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8272" y="5937400"/>
                <a:ext cx="308880" cy="1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854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032"/>
            <a:ext cx="849694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54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7210"/>
            <a:ext cx="8568952" cy="588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97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5496" y="338455"/>
            <a:ext cx="903767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Bir hipotezin çift veya tek yönlü olduğu nasıl anlaşılır ?</a:t>
            </a:r>
            <a:endParaRPr lang="tr-TR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Bir hipotezin çift veya tek yönlü olduğu, sorudaki bazı anahtar kelimelerinden anlaşılabilir. Bu anahtar kelimelerden bazıları şunlardır :</a:t>
            </a:r>
          </a:p>
          <a:p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1) Çift yönlü (Çift kuyruklu, Çift taraflı) hipotez</a:t>
            </a: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… farklı mı, eşit mi, benzer mi,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kabuledilebilir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mi, aynı mı, yakın mı, o değere ulaştı mı, o değeri sağladı mı, uzun mu, vb.</a:t>
            </a:r>
          </a:p>
          <a:p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2) Tek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yönlü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(Tek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kuyruklu,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Tek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taraflı)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hipotez : Sağ taraf testi</a:t>
            </a: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… daha uzun mu, geniş mi, büyük mü, aşıyor mu, süper mi, iyi mi, ağır mı, kalın mı, yüksek mi, arttı mı, hızlı mı,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vb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Tek yönlü (Tek kuyruklu, Tek taraflı) hipotez :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Sol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taraf testi</a:t>
            </a: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… daha küçük mü, az mı, kötü mü, düşük mü, kısa mı, hafif mi, yavaş mı, alçak mı, ince mi, dar mı, azaldı mı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1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1" y="209178"/>
            <a:ext cx="8635731" cy="646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27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16632"/>
            <a:ext cx="867645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758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" y="209178"/>
            <a:ext cx="8685584" cy="638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0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" y="116632"/>
            <a:ext cx="879084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73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Şu ana kadar örneklemden elde edilmiş istatistiklerden yararlanarak, kitle parametresini kestirebilmek için nokta tahmini ve aralık tahmini üzerinde durduk.</a:t>
            </a:r>
          </a:p>
          <a:p>
            <a:pPr algn="just" eaLnBrk="1" hangingPunct="1">
              <a:lnSpc>
                <a:spcPct val="80000"/>
              </a:lnSpc>
            </a:pPr>
            <a:endParaRPr lang="tr-T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Gözlem ya da deneme sonucu elde edilmiş sonuçların, rastlantıya bağlı olup olmadığının incelenmesinde kullanılan istatistiksel yöntemlere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HİPOTEZ TESTLERİ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denir.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tr-T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Sonuçların rastlantıya bağlı olup olmadığı, kitle parametreleri (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ortalama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, ortanca,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varyans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, vb.) üzerine kurulmuş hipotezlerin test edilmesi ile yapılır.</a:t>
            </a:r>
          </a:p>
        </p:txBody>
      </p:sp>
      <p:sp>
        <p:nvSpPr>
          <p:cNvPr id="307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BD0EDFA-21CF-4D51-9489-4C76DB0B5E6A}" type="slidenum">
              <a:rPr lang="tr-TR">
                <a:solidFill>
                  <a:srgbClr val="898989"/>
                </a:solidFill>
                <a:latin typeface="Calibri" pitchFamily="34" charset="0"/>
              </a:rPr>
              <a:pPr/>
              <a:t>2</a:t>
            </a:fld>
            <a:endParaRPr lang="tr-TR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7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81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0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696223" y="2763837"/>
              <a:ext cx="92160" cy="18180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663" y="2756997"/>
                <a:ext cx="105120" cy="19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02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8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228184" y="27284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(Kritik nokta)</a:t>
            </a:r>
            <a:endParaRPr lang="tr-TR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9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889556"/>
            <a:ext cx="914400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tr-T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Test için Test istatistiği ve kritik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değer (nokta) yaklaşımı</a:t>
            </a:r>
            <a:endParaRPr lang="tr-T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8" y="1544233"/>
            <a:ext cx="87849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07504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Hipotez sorularını 2 yöntem (yaklaşım) ile çözebiliriz.</a:t>
            </a:r>
            <a:endParaRPr lang="tr-TR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Mürekkep 4"/>
              <p14:cNvContentPartPr/>
              <p14:nvPr/>
            </p14:nvContentPartPr>
            <p14:xfrm>
              <a:off x="2780623" y="2266317"/>
              <a:ext cx="89640" cy="1948320"/>
            </p14:xfrm>
          </p:contentPart>
        </mc:Choice>
        <mc:Fallback xmlns="">
          <p:pic>
            <p:nvPicPr>
              <p:cNvPr id="5" name="Mürekkep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1983" y="2257677"/>
                <a:ext cx="108720" cy="19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/>
              <p14:cNvContentPartPr/>
              <p14:nvPr/>
            </p14:nvContentPartPr>
            <p14:xfrm>
              <a:off x="5983903" y="2246877"/>
              <a:ext cx="47160" cy="1994400"/>
            </p14:xfrm>
          </p:contentPart>
        </mc:Choice>
        <mc:Fallback xmlns="">
          <p:pic>
            <p:nvPicPr>
              <p:cNvPr id="7" name="Mürekkep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4183" y="2239317"/>
                <a:ext cx="66600" cy="20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Mürekkep 8"/>
              <p14:cNvContentPartPr/>
              <p14:nvPr/>
            </p14:nvContentPartPr>
            <p14:xfrm>
              <a:off x="2879623" y="2331837"/>
              <a:ext cx="128160" cy="152640"/>
            </p14:xfrm>
          </p:contentPart>
        </mc:Choice>
        <mc:Fallback xmlns="">
          <p:pic>
            <p:nvPicPr>
              <p:cNvPr id="9" name="Mürekkep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9183" y="2322816"/>
                <a:ext cx="142560" cy="168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Mürekkep 16"/>
              <p14:cNvContentPartPr/>
              <p14:nvPr/>
            </p14:nvContentPartPr>
            <p14:xfrm>
              <a:off x="3031183" y="2286117"/>
              <a:ext cx="2947680" cy="134280"/>
            </p14:xfrm>
          </p:contentPart>
        </mc:Choice>
        <mc:Fallback xmlns="">
          <p:pic>
            <p:nvPicPr>
              <p:cNvPr id="17" name="Mürekkep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27943" y="2275317"/>
                <a:ext cx="2962080" cy="149040"/>
              </a:xfrm>
              <a:prstGeom prst="rect">
                <a:avLst/>
              </a:prstGeom>
            </p:spPr>
          </p:pic>
        </mc:Fallback>
      </mc:AlternateContent>
      <p:sp>
        <p:nvSpPr>
          <p:cNvPr id="8214" name="Metin kutusu 8213"/>
          <p:cNvSpPr txBox="1"/>
          <p:nvPr/>
        </p:nvSpPr>
        <p:spPr>
          <a:xfrm>
            <a:off x="3038285" y="1979548"/>
            <a:ext cx="297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tr-TR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rededilmez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kabul edilir.</a:t>
            </a:r>
            <a:endParaRPr lang="tr-T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5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6" y="116633"/>
            <a:ext cx="8856984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93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85725"/>
            <a:ext cx="8964488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70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85738"/>
            <a:ext cx="909637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09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Metin kutusu 3"/>
              <p:cNvSpPr txBox="1"/>
              <p:nvPr/>
            </p:nvSpPr>
            <p:spPr>
              <a:xfrm>
                <a:off x="0" y="2103239"/>
                <a:ext cx="90364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400" dirty="0" smtClean="0">
                    <a:latin typeface="Times New Roman" pitchFamily="18" charset="0"/>
                    <a:cs typeface="Times New Roman" pitchFamily="18" charset="0"/>
                  </a:rPr>
                  <a:t>• Örnek istatistiğini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tr-TR" sz="2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tr-TR" sz="2400" b="1" i="0" smtClean="0">
                            <a:latin typeface="Cambria Math"/>
                          </a:rPr>
                          <m:t> </m:t>
                        </m:r>
                        <m:r>
                          <a:rPr lang="tr-TR" sz="2400" b="1" i="0" smtClean="0">
                            <a:latin typeface="Cambria Math"/>
                          </a:rPr>
                          <m:t>𝐱</m:t>
                        </m:r>
                      </m:e>
                    </m:acc>
                  </m:oMath>
                </a14:m>
                <a:r>
                  <a:rPr lang="tr-TR" sz="2400" dirty="0" smtClean="0">
                    <a:latin typeface="Times New Roman" pitchFamily="18" charset="0"/>
                    <a:cs typeface="Times New Roman" pitchFamily="18" charset="0"/>
                  </a:rPr>
                  <a:t> ) </a:t>
                </a:r>
                <a:r>
                  <a:rPr lang="tr-TR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test </a:t>
                </a:r>
                <a:r>
                  <a:rPr lang="tr-TR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istatistiğine, Z</a:t>
                </a:r>
                <a:r>
                  <a:rPr lang="tr-TR" sz="2400" b="1" baseline="-25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STAT</a:t>
                </a:r>
                <a:r>
                  <a:rPr lang="tr-TR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tr-TR" sz="2400" dirty="0" smtClean="0">
                    <a:latin typeface="Times New Roman" pitchFamily="18" charset="0"/>
                    <a:cs typeface="Times New Roman" pitchFamily="18" charset="0"/>
                  </a:rPr>
                  <a:t>değerine dönüştürelim</a:t>
                </a:r>
                <a:r>
                  <a:rPr lang="tr-TR" sz="24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tr-TR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Metin kutus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03239"/>
                <a:ext cx="9036496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012" t="-10526" b="-2894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812901"/>
            <a:ext cx="889248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699792" y="3235042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Yani kritik noktaları belirle.</a:t>
            </a:r>
            <a:endParaRPr lang="tr-TR" sz="3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/>
              <p14:cNvContentPartPr/>
              <p14:nvPr/>
            </p14:nvContentPartPr>
            <p14:xfrm>
              <a:off x="2701063" y="3570597"/>
              <a:ext cx="48960" cy="51840"/>
            </p14:xfrm>
          </p:contentPart>
        </mc:Choice>
        <mc:Fallback xmlns="">
          <p:pic>
            <p:nvPicPr>
              <p:cNvPr id="7" name="Mürekkep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5303" y="3566307"/>
                <a:ext cx="61200" cy="614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670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95263"/>
            <a:ext cx="8734425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09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6688"/>
            <a:ext cx="87153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7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08050"/>
            <a:ext cx="8229600" cy="521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Hipotez</a:t>
            </a:r>
            <a:r>
              <a:rPr lang="es-ES" sz="2800" dirty="0">
                <a:latin typeface="Times New Roman" pitchFamily="18" charset="0"/>
                <a:cs typeface="Times New Roman" pitchFamily="18" charset="0"/>
              </a:rPr>
              <a:t>, bir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popülasyon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parametresi </a:t>
            </a:r>
            <a:r>
              <a:rPr lang="es-ES" sz="2800" dirty="0">
                <a:latin typeface="Times New Roman" pitchFamily="18" charset="0"/>
                <a:cs typeface="Times New Roman" pitchFamily="18" charset="0"/>
              </a:rPr>
              <a:t>hakkında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iddiadır </a:t>
            </a:r>
            <a:r>
              <a:rPr lang="es-ES" sz="2800" dirty="0">
                <a:latin typeface="Times New Roman" pitchFamily="18" charset="0"/>
                <a:cs typeface="Times New Roman" pitchFamily="18" charset="0"/>
              </a:rPr>
              <a:t>(beyandır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, öneridir.</a:t>
            </a:r>
          </a:p>
          <a:p>
            <a:pPr algn="just"/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Parametre hakkında ortaya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atılan doğru veya yanlış iddialara hipotez denir.</a:t>
            </a:r>
            <a:endParaRPr lang="tr-T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Ancak, doğru olup olmadığı test edilir.</a:t>
            </a:r>
          </a:p>
          <a:p>
            <a:pPr algn="just"/>
            <a:r>
              <a:rPr lang="tr-T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Hipotez testlerinde iki hipotez vardır. </a:t>
            </a:r>
            <a:r>
              <a:rPr lang="tr-TR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Birincisi, H</a:t>
            </a:r>
            <a:r>
              <a:rPr lang="tr-TR" sz="2800" b="1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ile gösterilen </a:t>
            </a:r>
            <a:r>
              <a:rPr lang="tr-TR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yokluk</a:t>
            </a:r>
            <a:r>
              <a:rPr lang="tr-TR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hipotezi, ikincisi H</a:t>
            </a:r>
            <a:r>
              <a:rPr lang="tr-TR" sz="2800" b="1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veya H</a:t>
            </a:r>
            <a:r>
              <a:rPr lang="tr-TR" sz="28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tr-TR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ile gösterilen seçenek (alternatif) hipotezdir. </a:t>
            </a:r>
          </a:p>
          <a:p>
            <a:pPr algn="just"/>
            <a:endParaRPr lang="tr-TR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tr-T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İstatistiksel hipotez testlerinin tümü H</a:t>
            </a:r>
            <a:r>
              <a:rPr lang="tr-TR" sz="2800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hipotezinin doğru olduğu varsayımı altında gerçekleştirilir.</a:t>
            </a:r>
          </a:p>
        </p:txBody>
      </p:sp>
    </p:spTree>
    <p:extLst>
      <p:ext uri="{BB962C8B-B14F-4D97-AF65-F5344CB8AC3E}">
        <p14:creationId xmlns:p14="http://schemas.microsoft.com/office/powerpoint/2010/main" val="2512911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44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7" y="3645024"/>
            <a:ext cx="894219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275856" y="314096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(Yani kritik noktaları belirle)</a:t>
            </a:r>
            <a:endParaRPr lang="tr-TR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Mürekkep 3"/>
              <p14:cNvContentPartPr/>
              <p14:nvPr/>
            </p14:nvContentPartPr>
            <p14:xfrm>
              <a:off x="7343623" y="3460797"/>
              <a:ext cx="67680" cy="58320"/>
            </p14:xfrm>
          </p:contentPart>
        </mc:Choice>
        <mc:Fallback xmlns="">
          <p:pic>
            <p:nvPicPr>
              <p:cNvPr id="4" name="Mürekkep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8583" y="3456837"/>
                <a:ext cx="78480" cy="6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4009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168"/>
            <a:ext cx="878497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70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3350"/>
            <a:ext cx="908685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09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644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70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47638"/>
            <a:ext cx="8963025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09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9512" y="354722"/>
            <a:ext cx="8588161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tr-TR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Test için </a:t>
            </a:r>
            <a:r>
              <a:rPr lang="tr-TR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 - değeri yaklaşımı</a:t>
            </a:r>
            <a:endParaRPr lang="tr-TR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1772816"/>
            <a:ext cx="8892479" cy="303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Mürekkep 3"/>
              <p14:cNvContentPartPr/>
              <p14:nvPr/>
            </p14:nvContentPartPr>
            <p14:xfrm>
              <a:off x="773983" y="2916117"/>
              <a:ext cx="166680" cy="1102680"/>
            </p14:xfrm>
          </p:contentPart>
        </mc:Choice>
        <mc:Fallback xmlns="">
          <p:pic>
            <p:nvPicPr>
              <p:cNvPr id="4" name="Mürekkep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343" y="2907477"/>
                <a:ext cx="180000" cy="11199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etin kutusu 10"/>
          <p:cNvSpPr txBox="1"/>
          <p:nvPr/>
        </p:nvSpPr>
        <p:spPr>
          <a:xfrm>
            <a:off x="144018" y="4923165"/>
            <a:ext cx="8892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 yöntemde kritik değerler/noktalardan faydalanılmaz.  Bu nedenle, kritik noktaları bulmamız gerekmemektedir.</a:t>
            </a:r>
            <a:endParaRPr lang="tr-T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00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4664"/>
            <a:ext cx="8784976" cy="541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2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963"/>
            <a:ext cx="8856984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43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1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83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71296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609103" y="2083437"/>
              <a:ext cx="69120" cy="9144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103" y="2075877"/>
                <a:ext cx="8676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164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8640"/>
            <a:ext cx="9036496" cy="605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475656" y="375942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smtClean="0"/>
              <a:t>(</a:t>
            </a:r>
            <a:r>
              <a:rPr lang="tr-TR" sz="2400" b="1" i="1" dirty="0" err="1" smtClean="0"/>
              <a:t>Student’s</a:t>
            </a:r>
            <a:r>
              <a:rPr lang="tr-TR" sz="2400" b="1" i="1" dirty="0" smtClean="0"/>
              <a:t> t-Distribution)</a:t>
            </a:r>
            <a:endParaRPr lang="tr-TR" sz="2400" b="1" i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5004048" y="292494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</a:rPr>
              <a:t>[</a:t>
            </a:r>
            <a:r>
              <a:rPr lang="tr-TR" sz="2000" b="1" i="1" dirty="0" smtClean="0">
                <a:solidFill>
                  <a:srgbClr val="FF0000"/>
                </a:solidFill>
              </a:rPr>
              <a:t>Z ve t testleri parametrik testlerdir. Yani, kitle ortalamasının tahmininde kullanılırlar.]</a:t>
            </a:r>
            <a:endParaRPr lang="tr-TR" sz="2000" b="1" i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292080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932040" y="4653136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>
                <a:solidFill>
                  <a:srgbClr val="FF0000"/>
                </a:solidFill>
              </a:rPr>
              <a:t>[ </a:t>
            </a:r>
            <a:r>
              <a:rPr lang="el-GR" sz="2000" b="1" i="1" dirty="0" smtClean="0">
                <a:solidFill>
                  <a:srgbClr val="FF0000"/>
                </a:solidFill>
              </a:rPr>
              <a:t>χ2 </a:t>
            </a:r>
            <a:r>
              <a:rPr lang="tr-TR" sz="2000" b="1" i="1" dirty="0" smtClean="0">
                <a:solidFill>
                  <a:srgbClr val="FF0000"/>
                </a:solidFill>
              </a:rPr>
              <a:t>testi;</a:t>
            </a:r>
          </a:p>
          <a:p>
            <a:pPr marL="285750" indent="-285750">
              <a:buFontTx/>
              <a:buChar char="-"/>
            </a:pPr>
            <a:r>
              <a:rPr lang="tr-TR" sz="2000" b="1" i="1" dirty="0" smtClean="0">
                <a:solidFill>
                  <a:srgbClr val="FF0000"/>
                </a:solidFill>
              </a:rPr>
              <a:t>Parametrik (kitle </a:t>
            </a:r>
            <a:r>
              <a:rPr lang="tr-TR" sz="2000" b="1" i="1" dirty="0" err="1" smtClean="0">
                <a:solidFill>
                  <a:srgbClr val="FF0000"/>
                </a:solidFill>
              </a:rPr>
              <a:t>varyansı</a:t>
            </a:r>
            <a:r>
              <a:rPr lang="tr-TR" sz="2000" b="1" i="1" dirty="0" smtClean="0">
                <a:solidFill>
                  <a:srgbClr val="FF0000"/>
                </a:solidFill>
              </a:rPr>
              <a:t> tahmini için)</a:t>
            </a:r>
          </a:p>
          <a:p>
            <a:pPr marL="285750" indent="-285750">
              <a:buFontTx/>
              <a:buChar char="-"/>
            </a:pPr>
            <a:r>
              <a:rPr lang="tr-TR" sz="2000" b="1" i="1" dirty="0" smtClean="0">
                <a:solidFill>
                  <a:srgbClr val="FF0000"/>
                </a:solidFill>
              </a:rPr>
              <a:t>Parametrik olmayan (</a:t>
            </a:r>
            <a:r>
              <a:rPr lang="el-GR" sz="2000" b="1" i="1" dirty="0">
                <a:solidFill>
                  <a:srgbClr val="FF0000"/>
                </a:solidFill>
              </a:rPr>
              <a:t>χ2 </a:t>
            </a:r>
            <a:r>
              <a:rPr lang="tr-TR" sz="2000" b="1" i="1" dirty="0" smtClean="0">
                <a:solidFill>
                  <a:srgbClr val="FF0000"/>
                </a:solidFill>
              </a:rPr>
              <a:t>uyum </a:t>
            </a:r>
            <a:r>
              <a:rPr lang="tr-TR" sz="2000" b="1" i="1" dirty="0">
                <a:solidFill>
                  <a:srgbClr val="FF0000"/>
                </a:solidFill>
              </a:rPr>
              <a:t>iyiliği testi)</a:t>
            </a:r>
            <a:r>
              <a:rPr lang="tr-TR" sz="2000" b="1" i="1" dirty="0" smtClean="0">
                <a:solidFill>
                  <a:srgbClr val="FF0000"/>
                </a:solidFill>
              </a:rPr>
              <a:t>]</a:t>
            </a:r>
            <a:endParaRPr lang="tr-TR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30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836712"/>
            <a:ext cx="8892480" cy="32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577063" y="1833957"/>
              <a:ext cx="94680" cy="165708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063" y="1824237"/>
                <a:ext cx="113040" cy="167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1583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07504" y="332656"/>
            <a:ext cx="8856984" cy="6124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Örnek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İşletmemiz , makarna üretiminde şimdiye kadar protein içeriği %12 ve </a:t>
            </a:r>
            <a:r>
              <a:rPr lang="tr-TR" sz="2800" b="1" dirty="0" err="1" smtClean="0">
                <a:latin typeface="Times New Roman" pitchFamily="18" charset="0"/>
                <a:cs typeface="Times New Roman" pitchFamily="18" charset="0"/>
              </a:rPr>
              <a:t>varyansı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%2.5 olan bir buğday çeşidi kullanmaktadır.  Daha uygun fiyata yeni bir buğday kaynağı tespit edilmiştir. Bu buğdaydan </a:t>
            </a:r>
            <a:r>
              <a:rPr lang="tr-TR" sz="2800" b="1" dirty="0" err="1" smtClean="0">
                <a:latin typeface="Times New Roman" pitchFamily="18" charset="0"/>
                <a:cs typeface="Times New Roman" pitchFamily="18" charset="0"/>
              </a:rPr>
              <a:t>rassal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olarak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örnek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alınıyor ve bu örneklerin ortalama protein içeriği % 11.8 olarak tespit edilmiştir. Yeni buğday kaynağının protein içeriğinin, daha önce kullandığımız buğdayınkinden farklı olup olmadığını test ediniz. Yani yeni buğday üretimde kullanılabilir mi ?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α = 0.05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olarak alınız. Soruyu aşağıdaki yöntemlerle çözünüz:</a:t>
            </a:r>
          </a:p>
          <a:p>
            <a:pPr marL="457200" indent="-457200" algn="just">
              <a:buAutoNum type="alphaLcParenR"/>
            </a:pP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Test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için p - değeri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yaklaşımı</a:t>
            </a:r>
          </a:p>
          <a:p>
            <a:pPr marL="457200" indent="-457200" algn="just">
              <a:buAutoNum type="alphaLcParenR"/>
            </a:pP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Test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için Test istatistiği ve kritik değer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(kritik nokta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yaklaşımı</a:t>
            </a:r>
          </a:p>
        </p:txBody>
      </p:sp>
    </p:spTree>
    <p:extLst>
      <p:ext uri="{BB962C8B-B14F-4D97-AF65-F5344CB8AC3E}">
        <p14:creationId xmlns:p14="http://schemas.microsoft.com/office/powerpoint/2010/main" val="28491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5496" y="188640"/>
            <a:ext cx="9036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Çözüm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a) P ve  </a:t>
            </a:r>
            <a:r>
              <a:rPr lang="el-GR" sz="2200" b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 değerleri karşılaştırılır. Eğer p </a:t>
            </a:r>
            <a:r>
              <a:rPr lang="tr-TR" sz="2200" b="1" dirty="0" smtClean="0">
                <a:latin typeface="Bookman Old Style"/>
                <a:cs typeface="Times New Roman" pitchFamily="18" charset="0"/>
              </a:rPr>
              <a:t>≤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α</a:t>
            </a:r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 ise H</a:t>
            </a:r>
            <a:r>
              <a:rPr lang="tr-TR" sz="2200" b="1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 hipotezi </a:t>
            </a:r>
            <a:r>
              <a:rPr lang="tr-TR" sz="2200" b="1" dirty="0" err="1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 edilir.</a:t>
            </a:r>
            <a:endParaRPr lang="tr-TR" sz="22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Mürekkep 9"/>
              <p14:cNvContentPartPr/>
              <p14:nvPr/>
            </p14:nvContentPartPr>
            <p14:xfrm>
              <a:off x="4030903" y="1314837"/>
              <a:ext cx="4087080" cy="552600"/>
            </p14:xfrm>
          </p:contentPart>
        </mc:Choice>
        <mc:Fallback xmlns="">
          <p:pic>
            <p:nvPicPr>
              <p:cNvPr id="10" name="Mürekkep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3703" y="1307277"/>
                <a:ext cx="410544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7" name="Mürekkep 76"/>
              <p14:cNvContentPartPr/>
              <p14:nvPr/>
            </p14:nvContentPartPr>
            <p14:xfrm>
              <a:off x="325063" y="1221237"/>
              <a:ext cx="6815520" cy="4193280"/>
            </p14:xfrm>
          </p:contentPart>
        </mc:Choice>
        <mc:Fallback xmlns="">
          <p:pic>
            <p:nvPicPr>
              <p:cNvPr id="77" name="Mürekkep 7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503" y="1212237"/>
                <a:ext cx="6835320" cy="42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" name="Mürekkep 80"/>
              <p14:cNvContentPartPr/>
              <p14:nvPr/>
            </p14:nvContentPartPr>
            <p14:xfrm>
              <a:off x="3770623" y="1107837"/>
              <a:ext cx="168840" cy="1206720"/>
            </p14:xfrm>
          </p:contentPart>
        </mc:Choice>
        <mc:Fallback xmlns="">
          <p:pic>
            <p:nvPicPr>
              <p:cNvPr id="81" name="Mürekkep 8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4143" y="1099197"/>
                <a:ext cx="184680" cy="12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7" name="Mürekkep 126"/>
              <p14:cNvContentPartPr/>
              <p14:nvPr/>
            </p14:nvContentPartPr>
            <p14:xfrm>
              <a:off x="1963783" y="3580317"/>
              <a:ext cx="1324440" cy="55440"/>
            </p14:xfrm>
          </p:contentPart>
        </mc:Choice>
        <mc:Fallback xmlns="">
          <p:pic>
            <p:nvPicPr>
              <p:cNvPr id="127" name="Mürekkep 1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57303" y="3570957"/>
                <a:ext cx="13424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4" name="Mürekkep 143"/>
              <p14:cNvContentPartPr/>
              <p14:nvPr/>
            </p14:nvContentPartPr>
            <p14:xfrm>
              <a:off x="4298023" y="3623517"/>
              <a:ext cx="1101240" cy="418680"/>
            </p14:xfrm>
          </p:contentPart>
        </mc:Choice>
        <mc:Fallback xmlns="">
          <p:pic>
            <p:nvPicPr>
              <p:cNvPr id="144" name="Mürekkep 1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92263" y="3616677"/>
                <a:ext cx="111888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9" name="Mürekkep 148"/>
              <p14:cNvContentPartPr/>
              <p14:nvPr/>
            </p14:nvContentPartPr>
            <p14:xfrm>
              <a:off x="4075903" y="3538197"/>
              <a:ext cx="1112760" cy="18360"/>
            </p14:xfrm>
          </p:contentPart>
        </mc:Choice>
        <mc:Fallback xmlns="">
          <p:pic>
            <p:nvPicPr>
              <p:cNvPr id="149" name="Mürekkep 14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69423" y="3528837"/>
                <a:ext cx="11314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2" name="Mürekkep 171"/>
              <p14:cNvContentPartPr/>
              <p14:nvPr/>
            </p14:nvContentPartPr>
            <p14:xfrm>
              <a:off x="604783" y="4297797"/>
              <a:ext cx="1946160" cy="1110960"/>
            </p14:xfrm>
          </p:contentPart>
        </mc:Choice>
        <mc:Fallback xmlns="">
          <p:pic>
            <p:nvPicPr>
              <p:cNvPr id="172" name="Mürekkep 17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8303" y="4287357"/>
                <a:ext cx="1963440" cy="11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9" name="Mürekkep 188"/>
              <p14:cNvContentPartPr/>
              <p14:nvPr/>
            </p14:nvContentPartPr>
            <p14:xfrm>
              <a:off x="1582543" y="5172237"/>
              <a:ext cx="0" cy="2160"/>
            </p14:xfrm>
          </p:contentPart>
        </mc:Choice>
        <mc:Fallback xmlns="">
          <p:pic>
            <p:nvPicPr>
              <p:cNvPr id="189" name="Mürekkep 18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0" name="Mürekkep 239"/>
              <p14:cNvContentPartPr/>
              <p14:nvPr/>
            </p14:nvContentPartPr>
            <p14:xfrm>
              <a:off x="418663" y="5857677"/>
              <a:ext cx="716760" cy="532800"/>
            </p14:xfrm>
          </p:contentPart>
        </mc:Choice>
        <mc:Fallback xmlns="">
          <p:pic>
            <p:nvPicPr>
              <p:cNvPr id="240" name="Mürekkep 2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0383" y="5848677"/>
                <a:ext cx="73548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1" name="Mürekkep 250"/>
              <p14:cNvContentPartPr/>
              <p14:nvPr/>
            </p14:nvContentPartPr>
            <p14:xfrm>
              <a:off x="311023" y="4463757"/>
              <a:ext cx="1944360" cy="1361520"/>
            </p14:xfrm>
          </p:contentPart>
        </mc:Choice>
        <mc:Fallback xmlns="">
          <p:pic>
            <p:nvPicPr>
              <p:cNvPr id="251" name="Mürekkep 2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2743" y="4454757"/>
                <a:ext cx="1963080" cy="13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2" name="Mürekkep 251"/>
              <p14:cNvContentPartPr/>
              <p14:nvPr/>
            </p14:nvContentPartPr>
            <p14:xfrm>
              <a:off x="2162503" y="5505957"/>
              <a:ext cx="452880" cy="580320"/>
            </p14:xfrm>
          </p:contentPart>
        </mc:Choice>
        <mc:Fallback xmlns="">
          <p:pic>
            <p:nvPicPr>
              <p:cNvPr id="252" name="Mürekkep 25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57463" y="5496237"/>
                <a:ext cx="4698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3" name="Mürekkep 292"/>
              <p14:cNvContentPartPr/>
              <p14:nvPr/>
            </p14:nvContentPartPr>
            <p14:xfrm>
              <a:off x="2108503" y="4578957"/>
              <a:ext cx="905760" cy="682200"/>
            </p14:xfrm>
          </p:contentPart>
        </mc:Choice>
        <mc:Fallback xmlns="">
          <p:pic>
            <p:nvPicPr>
              <p:cNvPr id="293" name="Mürekkep 29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98063" y="4455837"/>
                <a:ext cx="3355560" cy="81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4" name="Mürekkep 293"/>
              <p14:cNvContentPartPr/>
              <p14:nvPr/>
            </p14:nvContentPartPr>
            <p14:xfrm>
              <a:off x="953263" y="6105357"/>
              <a:ext cx="2057760" cy="390960"/>
            </p14:xfrm>
          </p:contentPart>
        </mc:Choice>
        <mc:Fallback xmlns="">
          <p:pic>
            <p:nvPicPr>
              <p:cNvPr id="294" name="Mürekkep 29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6063" y="6094917"/>
                <a:ext cx="207504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7" name="Mürekkep 296"/>
              <p14:cNvContentPartPr/>
              <p14:nvPr/>
            </p14:nvContentPartPr>
            <p14:xfrm>
              <a:off x="5105863" y="3503997"/>
              <a:ext cx="569520" cy="46800"/>
            </p14:xfrm>
          </p:contentPart>
        </mc:Choice>
        <mc:Fallback xmlns="">
          <p:pic>
            <p:nvPicPr>
              <p:cNvPr id="297" name="Mürekkep 29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98663" y="3492117"/>
                <a:ext cx="58248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8" name="Mürekkep 297"/>
              <p14:cNvContentPartPr/>
              <p14:nvPr/>
            </p14:nvContentPartPr>
            <p14:xfrm>
              <a:off x="939943" y="4463757"/>
              <a:ext cx="43920" cy="984600"/>
            </p14:xfrm>
          </p:contentPart>
        </mc:Choice>
        <mc:Fallback xmlns="">
          <p:pic>
            <p:nvPicPr>
              <p:cNvPr id="298" name="Mürekkep 29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2023" y="4457277"/>
                <a:ext cx="62640" cy="9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3" name="Mürekkep 252"/>
              <p14:cNvContentPartPr/>
              <p14:nvPr/>
            </p14:nvContentPartPr>
            <p14:xfrm>
              <a:off x="2974303" y="978597"/>
              <a:ext cx="182520" cy="236880"/>
            </p14:xfrm>
          </p:contentPart>
        </mc:Choice>
        <mc:Fallback xmlns="">
          <p:pic>
            <p:nvPicPr>
              <p:cNvPr id="253" name="Mürekkep 25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2423" y="966717"/>
                <a:ext cx="20628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0" name="Mürekkep 359"/>
              <p14:cNvContentPartPr/>
              <p14:nvPr/>
            </p14:nvContentPartPr>
            <p14:xfrm>
              <a:off x="3220543" y="4358277"/>
              <a:ext cx="5737320" cy="2250720"/>
            </p14:xfrm>
          </p:contentPart>
        </mc:Choice>
        <mc:Fallback xmlns="">
          <p:pic>
            <p:nvPicPr>
              <p:cNvPr id="360" name="Mürekkep 35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11183" y="4349277"/>
                <a:ext cx="5756040" cy="22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86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07504" y="116632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b) Test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istatistiği ve kritik değer 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(kritik nokta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yaklaşımında</a:t>
            </a:r>
          </a:p>
          <a:p>
            <a:pPr marL="342900" indent="-342900">
              <a:buAutoNum type="arabicParenR"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tr-TR" b="1" baseline="-25000" dirty="0" smtClean="0">
                <a:latin typeface="Times New Roman" pitchFamily="18" charset="0"/>
                <a:cs typeface="Times New Roman" pitchFamily="18" charset="0"/>
              </a:rPr>
              <a:t>STAT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değeri hesaplanır</a:t>
            </a:r>
          </a:p>
          <a:p>
            <a:pPr marL="342900" indent="-342900">
              <a:buAutoNum type="arabicParenR"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Tablodan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’ya bağlı olarak kritik değerler bulunur</a:t>
            </a:r>
          </a:p>
          <a:p>
            <a:pPr marL="342900" indent="-342900">
              <a:buAutoNum type="arabicParenR"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Bu değerler çan eğrisi üzerinde gösterilirler</a:t>
            </a:r>
          </a:p>
          <a:p>
            <a:pPr marL="342900" indent="-342900">
              <a:buAutoNum type="arabicParenR"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tr-TR" b="1" baseline="-25000" dirty="0" smtClean="0">
                <a:latin typeface="Times New Roman" pitchFamily="18" charset="0"/>
                <a:cs typeface="Times New Roman" pitchFamily="18" charset="0"/>
              </a:rPr>
              <a:t>STAT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değeri </a:t>
            </a:r>
            <a:r>
              <a:rPr lang="tr-TR" b="1" dirty="0" err="1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bölgesine düşerse H</a:t>
            </a:r>
            <a:r>
              <a:rPr lang="tr-TR" b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hipotezi </a:t>
            </a:r>
            <a:r>
              <a:rPr lang="tr-TR" b="1" dirty="0" err="1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edilir. Buna göre H</a:t>
            </a:r>
            <a:r>
              <a:rPr lang="tr-TR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kabul edilir.</a:t>
            </a:r>
            <a:endParaRPr lang="tr-TR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Mürekkep 10"/>
              <p14:cNvContentPartPr/>
              <p14:nvPr/>
            </p14:nvContentPartPr>
            <p14:xfrm>
              <a:off x="448183" y="1837557"/>
              <a:ext cx="8481600" cy="4398120"/>
            </p14:xfrm>
          </p:contentPart>
        </mc:Choice>
        <mc:Fallback xmlns="">
          <p:pic>
            <p:nvPicPr>
              <p:cNvPr id="11" name="Mürekkep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903" y="1828917"/>
                <a:ext cx="8499240" cy="441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Mürekkep 45"/>
              <p14:cNvContentPartPr/>
              <p14:nvPr/>
            </p14:nvContentPartPr>
            <p14:xfrm>
              <a:off x="3782863" y="1841877"/>
              <a:ext cx="102240" cy="990360"/>
            </p14:xfrm>
          </p:contentPart>
        </mc:Choice>
        <mc:Fallback xmlns="">
          <p:pic>
            <p:nvPicPr>
              <p:cNvPr id="46" name="Mürekkep 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4223" y="1835757"/>
                <a:ext cx="117720" cy="10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8" name="Mürekkep 267"/>
              <p14:cNvContentPartPr/>
              <p14:nvPr/>
            </p14:nvContentPartPr>
            <p14:xfrm>
              <a:off x="1938943" y="5375997"/>
              <a:ext cx="43560" cy="965880"/>
            </p14:xfrm>
          </p:contentPart>
        </mc:Choice>
        <mc:Fallback xmlns="">
          <p:pic>
            <p:nvPicPr>
              <p:cNvPr id="268" name="Mürekkep 26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9943" y="5369517"/>
                <a:ext cx="60840" cy="9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4" name="Mürekkep 353"/>
              <p14:cNvContentPartPr/>
              <p14:nvPr/>
            </p14:nvContentPartPr>
            <p14:xfrm>
              <a:off x="276823" y="5404077"/>
              <a:ext cx="1650600" cy="414000"/>
            </p14:xfrm>
          </p:contentPart>
        </mc:Choice>
        <mc:Fallback xmlns="">
          <p:pic>
            <p:nvPicPr>
              <p:cNvPr id="354" name="Mürekkep 3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343" y="5395077"/>
                <a:ext cx="166608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1" name="Mürekkep 370"/>
              <p14:cNvContentPartPr/>
              <p14:nvPr/>
            </p14:nvContentPartPr>
            <p14:xfrm>
              <a:off x="1296703" y="5630517"/>
              <a:ext cx="131760" cy="1019160"/>
            </p14:xfrm>
          </p:contentPart>
        </mc:Choice>
        <mc:Fallback xmlns="">
          <p:pic>
            <p:nvPicPr>
              <p:cNvPr id="371" name="Mürekkep 37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2383" y="5627997"/>
                <a:ext cx="140760" cy="10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4" name="Mürekkep 383"/>
              <p14:cNvContentPartPr/>
              <p14:nvPr/>
            </p14:nvContentPartPr>
            <p14:xfrm>
              <a:off x="901783" y="5376357"/>
              <a:ext cx="35280" cy="1003320"/>
            </p14:xfrm>
          </p:contentPart>
        </mc:Choice>
        <mc:Fallback xmlns="">
          <p:pic>
            <p:nvPicPr>
              <p:cNvPr id="384" name="Mürekkep 38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6383" y="5368437"/>
                <a:ext cx="50040" cy="10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1" name="Mürekkep 410"/>
              <p14:cNvContentPartPr/>
              <p14:nvPr/>
            </p14:nvContentPartPr>
            <p14:xfrm>
              <a:off x="960823" y="5179077"/>
              <a:ext cx="1060920" cy="310680"/>
            </p14:xfrm>
          </p:contentPart>
        </mc:Choice>
        <mc:Fallback xmlns="">
          <p:pic>
            <p:nvPicPr>
              <p:cNvPr id="411" name="Mürekkep 4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3623" y="5172597"/>
                <a:ext cx="10774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0" name="Mürekkep 489"/>
              <p14:cNvContentPartPr/>
              <p14:nvPr/>
            </p14:nvContentPartPr>
            <p14:xfrm>
              <a:off x="576343" y="5503797"/>
              <a:ext cx="3159360" cy="1311480"/>
            </p14:xfrm>
          </p:contentPart>
        </mc:Choice>
        <mc:Fallback xmlns="">
          <p:pic>
            <p:nvPicPr>
              <p:cNvPr id="490" name="Mürekkep 48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3103" y="5500557"/>
                <a:ext cx="3170520" cy="13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888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6448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Mürekkep 4"/>
              <p14:cNvContentPartPr/>
              <p14:nvPr/>
            </p14:nvContentPartPr>
            <p14:xfrm>
              <a:off x="1871623" y="2885877"/>
              <a:ext cx="4275360" cy="426240"/>
            </p14:xfrm>
          </p:contentPart>
        </mc:Choice>
        <mc:Fallback xmlns="">
          <p:pic>
            <p:nvPicPr>
              <p:cNvPr id="5" name="Mürekkep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9383" y="2872917"/>
                <a:ext cx="429624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667" name="Mürekkep 27666"/>
              <p14:cNvContentPartPr/>
              <p14:nvPr/>
            </p14:nvContentPartPr>
            <p14:xfrm>
              <a:off x="6154903" y="2472957"/>
              <a:ext cx="1322280" cy="798120"/>
            </p14:xfrm>
          </p:contentPart>
        </mc:Choice>
        <mc:Fallback xmlns="">
          <p:pic>
            <p:nvPicPr>
              <p:cNvPr id="27667" name="Mürekkep 2766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3383" y="2462157"/>
                <a:ext cx="1344960" cy="82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164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7505" y="260648"/>
            <a:ext cx="8712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İlgilenilen parametre </a:t>
            </a:r>
            <a:r>
              <a:rPr lang="tr-TR" sz="2800" b="1" dirty="0" err="1" smtClean="0">
                <a:latin typeface="Times New Roman" pitchFamily="18" charset="0"/>
                <a:cs typeface="Times New Roman" pitchFamily="18" charset="0"/>
              </a:rPr>
              <a:t>populasyon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ortalaması 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’dür. </a:t>
            </a:r>
          </a:p>
          <a:p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Sıfır hipotezi         H</a:t>
            </a:r>
            <a:r>
              <a:rPr lang="tr-TR" sz="28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= 50 cm/</a:t>
            </a:r>
            <a:r>
              <a:rPr lang="tr-TR" sz="28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olarak kurulur. </a:t>
            </a:r>
          </a:p>
          <a:p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Alternatif hipotez H</a:t>
            </a:r>
            <a:r>
              <a:rPr lang="tr-TR" sz="2800" b="1" baseline="-25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≠ 50 cm/</a:t>
            </a:r>
            <a:r>
              <a:rPr lang="tr-TR" sz="2800" b="1" dirty="0" err="1" smtClean="0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şeklinde geliştirilir.</a:t>
            </a:r>
          </a:p>
          <a:p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Test istatistiğinin değeri  (Z</a:t>
            </a:r>
            <a:r>
              <a:rPr lang="tr-TR" sz="2800" b="1" baseline="-25000" dirty="0" smtClean="0">
                <a:latin typeface="Times New Roman" pitchFamily="18" charset="0"/>
                <a:cs typeface="Times New Roman" pitchFamily="18" charset="0"/>
              </a:rPr>
              <a:t>STAT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  = Z</a:t>
            </a:r>
            <a:r>
              <a:rPr lang="tr-TR" sz="28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tr-T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95133"/>
            <a:ext cx="8856984" cy="464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Mürekkep 3"/>
              <p14:cNvContentPartPr/>
              <p14:nvPr/>
            </p14:nvContentPartPr>
            <p14:xfrm>
              <a:off x="6288463" y="3995757"/>
              <a:ext cx="2071800" cy="1054800"/>
            </p14:xfrm>
          </p:contentPart>
        </mc:Choice>
        <mc:Fallback xmlns="">
          <p:pic>
            <p:nvPicPr>
              <p:cNvPr id="4" name="Mürekkep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9823" y="3986397"/>
                <a:ext cx="2091240" cy="10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Mürekkep 23"/>
              <p14:cNvContentPartPr/>
              <p14:nvPr/>
            </p14:nvContentPartPr>
            <p14:xfrm>
              <a:off x="6551623" y="4171437"/>
              <a:ext cx="76680" cy="1029600"/>
            </p14:xfrm>
          </p:contentPart>
        </mc:Choice>
        <mc:Fallback xmlns="">
          <p:pic>
            <p:nvPicPr>
              <p:cNvPr id="24" name="Mürekkep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2983" y="4165317"/>
                <a:ext cx="94680" cy="10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700" name="Mürekkep 29699"/>
              <p14:cNvContentPartPr/>
              <p14:nvPr/>
            </p14:nvContentPartPr>
            <p14:xfrm>
              <a:off x="7915303" y="3992517"/>
              <a:ext cx="1070280" cy="890640"/>
            </p14:xfrm>
          </p:contentPart>
        </mc:Choice>
        <mc:Fallback xmlns="">
          <p:pic>
            <p:nvPicPr>
              <p:cNvPr id="29700" name="Mürekkep 2969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06303" y="3988917"/>
                <a:ext cx="1089720" cy="89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704" name="Mürekkep 29703"/>
              <p14:cNvContentPartPr/>
              <p14:nvPr/>
            </p14:nvContentPartPr>
            <p14:xfrm>
              <a:off x="5221783" y="4896837"/>
              <a:ext cx="3537720" cy="1744200"/>
            </p14:xfrm>
          </p:contentPart>
        </mc:Choice>
        <mc:Fallback xmlns="">
          <p:pic>
            <p:nvPicPr>
              <p:cNvPr id="29704" name="Mürekkep 2970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14943" y="4892517"/>
                <a:ext cx="3549240" cy="17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720" name="Mürekkep 29719"/>
              <p14:cNvContentPartPr/>
              <p14:nvPr/>
            </p14:nvContentPartPr>
            <p14:xfrm>
              <a:off x="7727023" y="4219317"/>
              <a:ext cx="135720" cy="950040"/>
            </p14:xfrm>
          </p:contentPart>
        </mc:Choice>
        <mc:Fallback xmlns="">
          <p:pic>
            <p:nvPicPr>
              <p:cNvPr id="29720" name="Mürekkep 2971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17303" y="4212117"/>
                <a:ext cx="150480" cy="9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724" name="Mürekkep 29723"/>
              <p14:cNvContentPartPr/>
              <p14:nvPr/>
            </p14:nvContentPartPr>
            <p14:xfrm>
              <a:off x="6571063" y="4955157"/>
              <a:ext cx="130320" cy="252360"/>
            </p14:xfrm>
          </p:contentPart>
        </mc:Choice>
        <mc:Fallback xmlns="">
          <p:pic>
            <p:nvPicPr>
              <p:cNvPr id="29724" name="Mürekkep 2972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3143" y="4948317"/>
                <a:ext cx="14436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729" name="Mürekkep 29728"/>
              <p14:cNvContentPartPr/>
              <p14:nvPr/>
            </p14:nvContentPartPr>
            <p14:xfrm>
              <a:off x="5506903" y="4094037"/>
              <a:ext cx="948240" cy="868320"/>
            </p14:xfrm>
          </p:contentPart>
        </mc:Choice>
        <mc:Fallback xmlns="">
          <p:pic>
            <p:nvPicPr>
              <p:cNvPr id="29729" name="Mürekkep 2972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99343" y="4089717"/>
                <a:ext cx="964440" cy="8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747" name="Mürekkep 29746"/>
              <p14:cNvContentPartPr/>
              <p14:nvPr/>
            </p14:nvContentPartPr>
            <p14:xfrm>
              <a:off x="7792903" y="4735917"/>
              <a:ext cx="1080000" cy="260280"/>
            </p14:xfrm>
          </p:contentPart>
        </mc:Choice>
        <mc:Fallback xmlns="">
          <p:pic>
            <p:nvPicPr>
              <p:cNvPr id="29747" name="Mürekkep 2974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85343" y="4727277"/>
                <a:ext cx="1092960" cy="2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1643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124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83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625"/>
            <a:ext cx="8856984" cy="669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2449783" y="2385117"/>
              <a:ext cx="138240" cy="82224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4383" y="2378277"/>
                <a:ext cx="15336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Mürekkep 4"/>
              <p14:cNvContentPartPr/>
              <p14:nvPr/>
            </p14:nvContentPartPr>
            <p14:xfrm>
              <a:off x="2770183" y="2328957"/>
              <a:ext cx="3223800" cy="855000"/>
            </p14:xfrm>
          </p:contentPart>
        </mc:Choice>
        <mc:Fallback xmlns="">
          <p:pic>
            <p:nvPicPr>
              <p:cNvPr id="5" name="Mürekkep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5143" y="2320317"/>
                <a:ext cx="3234240" cy="8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762" name="Mürekkep 31761"/>
              <p14:cNvContentPartPr/>
              <p14:nvPr/>
            </p14:nvContentPartPr>
            <p14:xfrm>
              <a:off x="6291343" y="4340277"/>
              <a:ext cx="469440" cy="203400"/>
            </p14:xfrm>
          </p:contentPart>
        </mc:Choice>
        <mc:Fallback xmlns="">
          <p:pic>
            <p:nvPicPr>
              <p:cNvPr id="31762" name="Mürekkep 317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84143" y="4331997"/>
                <a:ext cx="48348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764" name="Mürekkep 31763"/>
              <p14:cNvContentPartPr/>
              <p14:nvPr/>
            </p14:nvContentPartPr>
            <p14:xfrm>
              <a:off x="8144263" y="4306797"/>
              <a:ext cx="391680" cy="224640"/>
            </p14:xfrm>
          </p:contentPart>
        </mc:Choice>
        <mc:Fallback xmlns="">
          <p:pic>
            <p:nvPicPr>
              <p:cNvPr id="31764" name="Mürekkep 3176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37783" y="4298517"/>
                <a:ext cx="40716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779" name="Mürekkep 31778"/>
              <p14:cNvContentPartPr/>
              <p14:nvPr/>
            </p14:nvContentPartPr>
            <p14:xfrm>
              <a:off x="4170943" y="3884877"/>
              <a:ext cx="1677960" cy="325800"/>
            </p14:xfrm>
          </p:contentPart>
        </mc:Choice>
        <mc:Fallback xmlns="">
          <p:pic>
            <p:nvPicPr>
              <p:cNvPr id="31779" name="Mürekkep 3177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63023" y="3875157"/>
                <a:ext cx="16920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797" name="Mürekkep 31796"/>
              <p14:cNvContentPartPr/>
              <p14:nvPr/>
            </p14:nvContentPartPr>
            <p14:xfrm>
              <a:off x="172783" y="4006557"/>
              <a:ext cx="669600" cy="397800"/>
            </p14:xfrm>
          </p:contentPart>
        </mc:Choice>
        <mc:Fallback xmlns="">
          <p:pic>
            <p:nvPicPr>
              <p:cNvPr id="31797" name="Mürekkep 3179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1623" y="3995757"/>
                <a:ext cx="68508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806" name="Mürekkep 31805"/>
              <p14:cNvContentPartPr/>
              <p14:nvPr/>
            </p14:nvContentPartPr>
            <p14:xfrm>
              <a:off x="508663" y="3989277"/>
              <a:ext cx="419400" cy="229320"/>
            </p14:xfrm>
          </p:contentPart>
        </mc:Choice>
        <mc:Fallback xmlns="">
          <p:pic>
            <p:nvPicPr>
              <p:cNvPr id="31806" name="Mürekkep 3180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263" y="3979197"/>
                <a:ext cx="4348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815" name="Mürekkep 31814"/>
              <p14:cNvContentPartPr/>
              <p14:nvPr/>
            </p14:nvContentPartPr>
            <p14:xfrm>
              <a:off x="2086183" y="4617117"/>
              <a:ext cx="696600" cy="550800"/>
            </p14:xfrm>
          </p:contentPart>
        </mc:Choice>
        <mc:Fallback xmlns="">
          <p:pic>
            <p:nvPicPr>
              <p:cNvPr id="31815" name="Mürekkep 3181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80063" y="4608837"/>
                <a:ext cx="71100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Mürekkep 7"/>
              <p14:cNvContentPartPr/>
              <p14:nvPr/>
            </p14:nvContentPartPr>
            <p14:xfrm>
              <a:off x="6410143" y="4308597"/>
              <a:ext cx="105480" cy="757800"/>
            </p14:xfrm>
          </p:contentPart>
        </mc:Choice>
        <mc:Fallback xmlns="">
          <p:pic>
            <p:nvPicPr>
              <p:cNvPr id="8" name="Mürekkep 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04743" y="4304997"/>
                <a:ext cx="116640" cy="7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Mürekkep 16"/>
              <p14:cNvContentPartPr/>
              <p14:nvPr/>
            </p14:nvContentPartPr>
            <p14:xfrm>
              <a:off x="6049063" y="4967757"/>
              <a:ext cx="460800" cy="362520"/>
            </p14:xfrm>
          </p:contentPart>
        </mc:Choice>
        <mc:Fallback xmlns="">
          <p:pic>
            <p:nvPicPr>
              <p:cNvPr id="17" name="Mürekkep 1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45103" y="4963077"/>
                <a:ext cx="4705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Mürekkep 22"/>
              <p14:cNvContentPartPr/>
              <p14:nvPr/>
            </p14:nvContentPartPr>
            <p14:xfrm>
              <a:off x="6302503" y="5056677"/>
              <a:ext cx="1794240" cy="346320"/>
            </p14:xfrm>
          </p:contentPart>
        </mc:Choice>
        <mc:Fallback xmlns="">
          <p:pic>
            <p:nvPicPr>
              <p:cNvPr id="23" name="Mürekkep 2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97103" y="5050917"/>
                <a:ext cx="1805760" cy="35712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Metin kutusu 26"/>
          <p:cNvSpPr txBox="1"/>
          <p:nvPr/>
        </p:nvSpPr>
        <p:spPr>
          <a:xfrm>
            <a:off x="3203848" y="5909210"/>
            <a:ext cx="533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tr-TR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bölgesinde olduğu için H</a:t>
            </a:r>
            <a:r>
              <a:rPr lang="tr-TR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edilir.</a:t>
            </a:r>
            <a:endParaRPr lang="tr-T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69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297"/>
            <a:ext cx="8784976" cy="662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89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125"/>
            <a:ext cx="8778949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47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7638"/>
            <a:ext cx="9096375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07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" y="260648"/>
            <a:ext cx="892899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07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84976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1468063" y="1348317"/>
              <a:ext cx="3393360" cy="186480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1943" y="1338957"/>
                <a:ext cx="3408480" cy="18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2207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7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802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35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988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2701063" y="1126557"/>
              <a:ext cx="99360" cy="873360"/>
            </p14:xfrm>
          </p:contentPart>
        </mc:Choice>
        <mc:Fallback xmlns=""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7823" y="1121517"/>
                <a:ext cx="110520" cy="88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Mürekkep 11"/>
              <p14:cNvContentPartPr/>
              <p14:nvPr/>
            </p14:nvContentPartPr>
            <p14:xfrm>
              <a:off x="2855863" y="884997"/>
              <a:ext cx="2272320" cy="709920"/>
            </p14:xfrm>
          </p:contentPart>
        </mc:Choice>
        <mc:Fallback xmlns="">
          <p:pic>
            <p:nvPicPr>
              <p:cNvPr id="12" name="Mürekkep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8303" y="880677"/>
                <a:ext cx="2286000" cy="7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Mürekkep 19"/>
              <p14:cNvContentPartPr/>
              <p14:nvPr/>
            </p14:nvContentPartPr>
            <p14:xfrm>
              <a:off x="1786303" y="1302237"/>
              <a:ext cx="280800" cy="173160"/>
            </p14:xfrm>
          </p:contentPart>
        </mc:Choice>
        <mc:Fallback xmlns="">
          <p:pic>
            <p:nvPicPr>
              <p:cNvPr id="20" name="Mürekkep 1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7663" y="1287837"/>
                <a:ext cx="3045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423" name="Mürekkep 17422"/>
              <p14:cNvContentPartPr/>
              <p14:nvPr/>
            </p14:nvContentPartPr>
            <p14:xfrm>
              <a:off x="2543023" y="3586077"/>
              <a:ext cx="316440" cy="1365480"/>
            </p14:xfrm>
          </p:contentPart>
        </mc:Choice>
        <mc:Fallback xmlns="">
          <p:pic>
            <p:nvPicPr>
              <p:cNvPr id="17423" name="Mürekkep 1742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36903" y="3579597"/>
                <a:ext cx="330120" cy="13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438" name="Mürekkep 17437"/>
              <p14:cNvContentPartPr/>
              <p14:nvPr/>
            </p14:nvContentPartPr>
            <p14:xfrm>
              <a:off x="1028863" y="3365397"/>
              <a:ext cx="1599120" cy="343080"/>
            </p14:xfrm>
          </p:contentPart>
        </mc:Choice>
        <mc:Fallback xmlns="">
          <p:pic>
            <p:nvPicPr>
              <p:cNvPr id="17438" name="Mürekkep 1743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0583" y="3358189"/>
                <a:ext cx="1615320" cy="353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458" name="Mürekkep 17457"/>
              <p14:cNvContentPartPr/>
              <p14:nvPr/>
            </p14:nvContentPartPr>
            <p14:xfrm>
              <a:off x="1008343" y="3633597"/>
              <a:ext cx="19440" cy="286920"/>
            </p14:xfrm>
          </p:contentPart>
        </mc:Choice>
        <mc:Fallback xmlns="">
          <p:pic>
            <p:nvPicPr>
              <p:cNvPr id="17458" name="Mürekkep 1745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0063" y="3627477"/>
                <a:ext cx="342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459" name="Mürekkep 17458"/>
              <p14:cNvContentPartPr/>
              <p14:nvPr/>
            </p14:nvContentPartPr>
            <p14:xfrm>
              <a:off x="1128223" y="3574917"/>
              <a:ext cx="1684080" cy="138960"/>
            </p14:xfrm>
          </p:contentPart>
        </mc:Choice>
        <mc:Fallback xmlns="">
          <p:pic>
            <p:nvPicPr>
              <p:cNvPr id="17459" name="Mürekkep 1745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1743" y="3564837"/>
                <a:ext cx="170064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045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Mürekkep 6"/>
              <p14:cNvContentPartPr/>
              <p14:nvPr/>
            </p14:nvContentPartPr>
            <p14:xfrm>
              <a:off x="2763703" y="5285277"/>
              <a:ext cx="539640" cy="200160"/>
            </p14:xfrm>
          </p:contentPart>
        </mc:Choice>
        <mc:Fallback xmlns="">
          <p:pic>
            <p:nvPicPr>
              <p:cNvPr id="7" name="Mürekkep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5423" y="5278797"/>
                <a:ext cx="5558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Mürekkep 17"/>
              <p14:cNvContentPartPr/>
              <p14:nvPr/>
            </p14:nvContentPartPr>
            <p14:xfrm>
              <a:off x="196183" y="5428557"/>
              <a:ext cx="1802880" cy="179640"/>
            </p14:xfrm>
          </p:contentPart>
        </mc:Choice>
        <mc:Fallback xmlns="">
          <p:pic>
            <p:nvPicPr>
              <p:cNvPr id="18" name="Mürekkep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583" y="5420997"/>
                <a:ext cx="18104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Mürekkep 18"/>
              <p14:cNvContentPartPr/>
              <p14:nvPr/>
            </p14:nvContentPartPr>
            <p14:xfrm>
              <a:off x="352063" y="5640237"/>
              <a:ext cx="2248560" cy="882720"/>
            </p14:xfrm>
          </p:contentPart>
        </mc:Choice>
        <mc:Fallback xmlns="">
          <p:pic>
            <p:nvPicPr>
              <p:cNvPr id="19" name="Mürekkep 1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303" y="5633397"/>
                <a:ext cx="2262960" cy="8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461" name="Mürekkep 18460"/>
              <p14:cNvContentPartPr/>
              <p14:nvPr/>
            </p14:nvContentPartPr>
            <p14:xfrm>
              <a:off x="3739663" y="3754917"/>
              <a:ext cx="3405960" cy="710280"/>
            </p14:xfrm>
          </p:contentPart>
        </mc:Choice>
        <mc:Fallback xmlns="">
          <p:pic>
            <p:nvPicPr>
              <p:cNvPr id="18461" name="Mürekkep 1846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0663" y="3749877"/>
                <a:ext cx="3423600" cy="7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2894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61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56984" cy="669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27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Mürekkep 3"/>
              <p14:cNvContentPartPr/>
              <p14:nvPr/>
            </p14:nvContentPartPr>
            <p14:xfrm>
              <a:off x="921943" y="4686957"/>
              <a:ext cx="2513160" cy="1010520"/>
            </p14:xfrm>
          </p:contentPart>
        </mc:Choice>
        <mc:Fallback xmlns="">
          <p:pic>
            <p:nvPicPr>
              <p:cNvPr id="4" name="Mürekkep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743" y="4677597"/>
                <a:ext cx="2529720" cy="10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Mürekkep 16"/>
              <p14:cNvContentPartPr/>
              <p14:nvPr/>
            </p14:nvContentPartPr>
            <p14:xfrm>
              <a:off x="2154583" y="4734477"/>
              <a:ext cx="215640" cy="1182600"/>
            </p14:xfrm>
          </p:contentPart>
        </mc:Choice>
        <mc:Fallback xmlns="">
          <p:pic>
            <p:nvPicPr>
              <p:cNvPr id="17" name="Mürekkep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0623" y="4729437"/>
                <a:ext cx="228600" cy="11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Mürekkep 20"/>
              <p14:cNvContentPartPr/>
              <p14:nvPr/>
            </p14:nvContentPartPr>
            <p14:xfrm>
              <a:off x="1486783" y="5623317"/>
              <a:ext cx="1830240" cy="753840"/>
            </p14:xfrm>
          </p:contentPart>
        </mc:Choice>
        <mc:Fallback xmlns="">
          <p:pic>
            <p:nvPicPr>
              <p:cNvPr id="21" name="Mürekkep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9223" y="5614317"/>
                <a:ext cx="1842120" cy="76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Mürekkep 21"/>
              <p14:cNvContentPartPr/>
              <p14:nvPr/>
            </p14:nvContentPartPr>
            <p14:xfrm>
              <a:off x="1461223" y="4837797"/>
              <a:ext cx="145440" cy="1219320"/>
            </p14:xfrm>
          </p:contentPart>
        </mc:Choice>
        <mc:Fallback xmlns="">
          <p:pic>
            <p:nvPicPr>
              <p:cNvPr id="22" name="Mürekkep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6903" y="4831677"/>
                <a:ext cx="159480" cy="12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Mürekkep 30"/>
              <p14:cNvContentPartPr/>
              <p14:nvPr/>
            </p14:nvContentPartPr>
            <p14:xfrm>
              <a:off x="3629503" y="5462037"/>
              <a:ext cx="296640" cy="292680"/>
            </p14:xfrm>
          </p:contentPart>
        </mc:Choice>
        <mc:Fallback xmlns="">
          <p:pic>
            <p:nvPicPr>
              <p:cNvPr id="31" name="Mürekkep 3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3383" y="5455197"/>
                <a:ext cx="30636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768" name="Mürekkep 32767"/>
              <p14:cNvContentPartPr/>
              <p14:nvPr/>
            </p14:nvContentPartPr>
            <p14:xfrm>
              <a:off x="3721303" y="5551677"/>
              <a:ext cx="250920" cy="104040"/>
            </p14:xfrm>
          </p:contentPart>
        </mc:Choice>
        <mc:Fallback xmlns="">
          <p:pic>
            <p:nvPicPr>
              <p:cNvPr id="32768" name="Mürekkep 3276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14103" y="5544477"/>
                <a:ext cx="26280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775" name="Mürekkep 32774"/>
              <p14:cNvContentPartPr/>
              <p14:nvPr/>
            </p14:nvContentPartPr>
            <p14:xfrm>
              <a:off x="923383" y="5670837"/>
              <a:ext cx="10440" cy="9720"/>
            </p14:xfrm>
          </p:contentPart>
        </mc:Choice>
        <mc:Fallback xmlns="">
          <p:pic>
            <p:nvPicPr>
              <p:cNvPr id="32775" name="Mürekkep 3277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0503" y="5665437"/>
                <a:ext cx="1620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784" name="Mürekkep 32783"/>
              <p14:cNvContentPartPr/>
              <p14:nvPr/>
            </p14:nvContentPartPr>
            <p14:xfrm>
              <a:off x="946423" y="5455557"/>
              <a:ext cx="606240" cy="230400"/>
            </p14:xfrm>
          </p:contentPart>
        </mc:Choice>
        <mc:Fallback xmlns="">
          <p:pic>
            <p:nvPicPr>
              <p:cNvPr id="32784" name="Mürekkep 3278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9223" y="5450877"/>
                <a:ext cx="6206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787" name="Mürekkep 32786"/>
              <p14:cNvContentPartPr/>
              <p14:nvPr/>
            </p14:nvContentPartPr>
            <p14:xfrm>
              <a:off x="326503" y="4623957"/>
              <a:ext cx="1327320" cy="318240"/>
            </p14:xfrm>
          </p:contentPart>
        </mc:Choice>
        <mc:Fallback xmlns="">
          <p:pic>
            <p:nvPicPr>
              <p:cNvPr id="32787" name="Mürekkep 3278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9663" y="4616388"/>
                <a:ext cx="1340280" cy="328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798" name="Mürekkep 32797"/>
              <p14:cNvContentPartPr/>
              <p14:nvPr/>
            </p14:nvContentPartPr>
            <p14:xfrm>
              <a:off x="403903" y="4802517"/>
              <a:ext cx="1069560" cy="173520"/>
            </p14:xfrm>
          </p:contentPart>
        </mc:Choice>
        <mc:Fallback xmlns="">
          <p:pic>
            <p:nvPicPr>
              <p:cNvPr id="32798" name="Mürekkep 3279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9223" y="4793877"/>
                <a:ext cx="1082520" cy="18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1419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3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4315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1" y="2924944"/>
            <a:ext cx="3261700" cy="142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1" y="4439864"/>
            <a:ext cx="3970188" cy="44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24015"/>
            <a:ext cx="2736304" cy="179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39325"/>
            <a:ext cx="1297112" cy="53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5016"/>
            <a:ext cx="652621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62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2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F8DE98-0CAE-48A4-AC87-55F0D0812EC0}" type="slidenum">
              <a:rPr lang="tr-TR">
                <a:solidFill>
                  <a:srgbClr val="898989"/>
                </a:solidFill>
                <a:latin typeface="Calibri" pitchFamily="34" charset="0"/>
              </a:rPr>
              <a:pPr/>
              <a:t>9</a:t>
            </a:fld>
            <a:endParaRPr lang="tr-TR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70522" y="2780928"/>
            <a:ext cx="8577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TEK ÖRNEKLEMLİ HİPOTEZ TESTLERİ</a:t>
            </a:r>
          </a:p>
          <a:p>
            <a:pPr algn="ctr"/>
            <a:r>
              <a:rPr lang="tr-TR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tr-T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Ortalamanın Test </a:t>
            </a:r>
            <a:r>
              <a:rPr lang="tr-TR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Edilmesi)</a:t>
            </a:r>
          </a:p>
        </p:txBody>
      </p:sp>
    </p:spTree>
    <p:extLst>
      <p:ext uri="{BB962C8B-B14F-4D97-AF65-F5344CB8AC3E}">
        <p14:creationId xmlns:p14="http://schemas.microsoft.com/office/powerpoint/2010/main" val="9732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906</Words>
  <Application>Microsoft Office PowerPoint</Application>
  <PresentationFormat>Ekran Gösterisi (4:3)</PresentationFormat>
  <Paragraphs>68</Paragraphs>
  <Slides>60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1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Kitle Ortalamasının Anlamlılık Testi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maskan</dc:creator>
  <cp:lastModifiedBy>maskan</cp:lastModifiedBy>
  <cp:revision>135</cp:revision>
  <dcterms:created xsi:type="dcterms:W3CDTF">2023-10-31T10:32:17Z</dcterms:created>
  <dcterms:modified xsi:type="dcterms:W3CDTF">2024-12-10T09:48:31Z</dcterms:modified>
</cp:coreProperties>
</file>