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300" r:id="rId4"/>
    <p:sldId id="273" r:id="rId5"/>
    <p:sldId id="262" r:id="rId6"/>
    <p:sldId id="261" r:id="rId7"/>
    <p:sldId id="295" r:id="rId8"/>
    <p:sldId id="294" r:id="rId9"/>
    <p:sldId id="282" r:id="rId10"/>
    <p:sldId id="283" r:id="rId11"/>
    <p:sldId id="301" r:id="rId12"/>
    <p:sldId id="302" r:id="rId13"/>
    <p:sldId id="287" r:id="rId14"/>
    <p:sldId id="288" r:id="rId15"/>
    <p:sldId id="289" r:id="rId16"/>
    <p:sldId id="291" r:id="rId17"/>
    <p:sldId id="292" r:id="rId18"/>
    <p:sldId id="276" r:id="rId19"/>
    <p:sldId id="277" r:id="rId20"/>
    <p:sldId id="303" r:id="rId21"/>
    <p:sldId id="278" r:id="rId22"/>
    <p:sldId id="307" r:id="rId23"/>
    <p:sldId id="281" r:id="rId24"/>
    <p:sldId id="309" r:id="rId25"/>
    <p:sldId id="308" r:id="rId26"/>
    <p:sldId id="264" r:id="rId27"/>
    <p:sldId id="296" r:id="rId28"/>
    <p:sldId id="297" r:id="rId29"/>
    <p:sldId id="299" r:id="rId30"/>
    <p:sldId id="310" r:id="rId31"/>
    <p:sldId id="298" r:id="rId32"/>
    <p:sldId id="306" r:id="rId33"/>
    <p:sldId id="305" r:id="rId34"/>
    <p:sldId id="266" r:id="rId35"/>
    <p:sldId id="259" r:id="rId36"/>
    <p:sldId id="271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3-10-05T11:46:54.3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7A31E12-B60D-4044-855C-001E5FB903A4}" emma:medium="tactile" emma:mode="ink">
          <msink:context xmlns:msink="http://schemas.microsoft.com/ink/2010/main" type="writingRegion" rotatedBoundingBox="-9599,-461 -9584,-461 -9584,-446 -9599,-446"/>
        </emma:interpretation>
      </emma:emma>
    </inkml:annotationXML>
    <inkml:traceGroup>
      <inkml:annotationXML>
        <emma:emma xmlns:emma="http://www.w3.org/2003/04/emma" version="1.0">
          <emma:interpretation id="{0009BEB0-26CB-4766-BC43-535572D06252}" emma:medium="tactile" emma:mode="ink">
            <msink:context xmlns:msink="http://schemas.microsoft.com/ink/2010/main" type="paragraph" rotatedBoundingBox="-9599,-461 -9584,-461 -9584,-446 -9599,-4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02D447-3BF6-40CC-82DA-D19784CF5BF5}" emma:medium="tactile" emma:mode="ink">
              <msink:context xmlns:msink="http://schemas.microsoft.com/ink/2010/main" type="line" rotatedBoundingBox="-9599,-461 -9584,-461 -9584,-446 -9599,-446"/>
            </emma:interpretation>
          </emma:emma>
        </inkml:annotationXML>
        <inkml:traceGroup>
          <inkml:annotationXML>
            <emma:emma xmlns:emma="http://www.w3.org/2003/04/emma" version="1.0">
              <emma:interpretation id="{121AEBA7-5EDB-454E-A997-2464C4B7E88C}" emma:medium="tactile" emma:mode="ink">
                <msink:context xmlns:msink="http://schemas.microsoft.com/ink/2010/main" type="inkWord" rotatedBoundingBox="-9599,-461 -9584,-461 -9584,-446 -9599,-446"/>
              </emma:interpretation>
              <emma:one-of disjunction-type="recognition" id="oneOf0">
                <emma:interpretation id="interp0" emma:lang="tr-TR" emma:confidence="0">
                  <emma:literal>.</emma:literal>
                </emma:interpretation>
                <emma:interpretation id="interp1" emma:lang="tr-TR" emma:confidence="0">
                  <emma:literal>-</emma:literal>
                </emma:interpretation>
                <emma:interpretation id="interp2" emma:lang="tr-TR" emma:confidence="0">
                  <emma:literal>'</emma:literal>
                </emma:interpretation>
                <emma:interpretation id="interp3" emma:lang="tr-TR" emma:confidence="0">
                  <emma:literal>_</emma:literal>
                </emma:interpretation>
                <emma:interpretation id="interp4" emma:lang="tr-TR" emma:confidence="0">
                  <emma:literal>ı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3-10-20T11:04:28.75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36D71648-37AA-4952-9BA8-ECD15AFF2C14}" emma:medium="tactile" emma:mode="ink">
          <msink:context xmlns:msink="http://schemas.microsoft.com/ink/2010/main" type="writingRegion" rotatedBoundingBox="10486,2312 13989,2312 13989,5269 10486,5269"/>
        </emma:interpretation>
      </emma:emma>
    </inkml:annotationXML>
    <inkml:traceGroup>
      <inkml:annotationXML>
        <emma:emma xmlns:emma="http://www.w3.org/2003/04/emma" version="1.0">
          <emma:interpretation id="{6B087243-0610-40FD-826C-335A07C7CA20}" emma:medium="tactile" emma:mode="ink">
            <msink:context xmlns:msink="http://schemas.microsoft.com/ink/2010/main" type="paragraph" rotatedBoundingBox="10486,2312 13989,2312 13989,5269 10486,52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CACC9B-C84B-4150-AB33-F2E982596CCA}" emma:medium="tactile" emma:mode="ink">
              <msink:context xmlns:msink="http://schemas.microsoft.com/ink/2010/main" type="line" rotatedBoundingBox="10486,2312 13989,2312 13989,5269 10486,5269"/>
            </emma:interpretation>
          </emma:emma>
        </inkml:annotationXML>
        <inkml:traceGroup>
          <inkml:annotationXML>
            <emma:emma xmlns:emma="http://www.w3.org/2003/04/emma" version="1.0">
              <emma:interpretation id="{80A4863C-A25F-423E-AEBE-6F4395A9CFE2}" emma:medium="tactile" emma:mode="ink">
                <msink:context xmlns:msink="http://schemas.microsoft.com/ink/2010/main" type="inkWord" rotatedBoundingBox="12510,4397 13989,4397 13989,5269 12510,5269"/>
              </emma:interpretation>
              <emma:one-of disjunction-type="recognition" id="oneOf0">
                <emma:interpretation id="interp0" emma:lang="tr-TR" emma:confidence="0">
                  <emma:literal>in</emma:literal>
                </emma:interpretation>
                <emma:interpretation id="interp1" emma:lang="tr-TR" emma:confidence="0">
                  <emma:literal>'i"</emma:literal>
                </emma:interpretation>
                <emma:interpretation id="interp2" emma:lang="tr-TR" emma:confidence="0">
                  <emma:literal>'S"</emma:literal>
                </emma:interpretation>
                <emma:interpretation id="interp3" emma:lang="tr-TR" emma:confidence="0">
                  <emma:literal>'in</emma:literal>
                </emma:interpretation>
                <emma:interpretation id="interp4" emma:lang="tr-TR" emma:confidence="0">
                  <emma:literal>'i.</emma:literal>
                </emma:interpretation>
              </emma:one-of>
            </emma:emma>
          </inkml:annotationXML>
          <inkml:trace contextRef="#ctx0" brushRef="#br0">-2009-2085,'0'38,"0"0,0 0,0 0,0 0,0-1,0 1,0 0,0 38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1100.67188" units="1/cm"/>
          <inkml:channelProperty channel="Y" name="resolution" value="1936.58398" units="1/cm"/>
          <inkml:channelProperty channel="F" name="resolution" value="1.20952E-6" units="1/dev"/>
        </inkml:channelProperties>
      </inkml:inkSource>
      <inkml:timestamp xml:id="ts0" timeString="2023-10-27T13:04:12.392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E97520F2-E94D-4C44-9822-EC6A8E23E0ED}" emma:medium="tactile" emma:mode="ink">
          <msink:context xmlns:msink="http://schemas.microsoft.com/ink/2010/main" type="writingRegion" rotatedBoundingBox="18365,12904 18829,12877 18837,13014 18373,13041"/>
        </emma:interpretation>
      </emma:emma>
    </inkml:annotationXML>
    <inkml:traceGroup>
      <inkml:annotationXML>
        <emma:emma xmlns:emma="http://www.w3.org/2003/04/emma" version="1.0">
          <emma:interpretation id="{CD0D6A1C-563C-40B2-8962-C0A5A1BBA61D}" emma:medium="tactile" emma:mode="ink">
            <msink:context xmlns:msink="http://schemas.microsoft.com/ink/2010/main" type="paragraph" rotatedBoundingBox="18365,12904 18829,12877 18837,13014 18373,130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028B79-4988-4B9B-94A5-A45C1C033F0A}" emma:medium="tactile" emma:mode="ink">
              <msink:context xmlns:msink="http://schemas.microsoft.com/ink/2010/main" type="line" rotatedBoundingBox="18365,12904 18829,12877 18837,13014 18373,13041"/>
            </emma:interpretation>
          </emma:emma>
        </inkml:annotationXML>
        <inkml:traceGroup>
          <inkml:annotationXML>
            <emma:emma xmlns:emma="http://www.w3.org/2003/04/emma" version="1.0">
              <emma:interpretation id="{BAC6D544-1EA4-439F-9D54-984D6C0AB5F8}" emma:medium="tactile" emma:mode="ink">
                <msink:context xmlns:msink="http://schemas.microsoft.com/ink/2010/main" type="inkWord" rotatedBoundingBox="18365,12904 18829,12877 18837,13014 18373,13041"/>
              </emma:interpretation>
              <emma:one-of disjunction-type="recognition" id="oneOf0">
                <emma:interpretation id="interp0" emma:lang="tr-TR" emma:confidence="0">
                  <emma:literal>@rrrerdöohmarpsiauzaairsvesy</emma:literal>
                </emma:interpretation>
                <emma:interpretation id="interp1" emma:lang="tr-TR" emma:confidence="0">
                  <emma:literal>@rrrerdöohmarpsiauzaairsversy</emma:literal>
                </emma:interpretation>
                <emma:interpretation id="interp2" emma:lang="tr-TR" emma:confidence="0">
                  <emma:literal>@rrrerdöohmarpsiaizaairsvesy</emma:literal>
                </emma:interpretation>
                <emma:interpretation id="interp3" emma:lang="tr-TR" emma:confidence="0">
                  <emma:literal>@rrreröohmarpsiauzaairsvesy</emma:literal>
                </emma:interpretation>
                <emma:interpretation id="interp4" emma:lang="tr-TR" emma:confidence="0">
                  <emma:literal>@rrrerdöohmarpsuiauzaairsvesy</emma:literal>
                </emma:interpretation>
              </emma:one-of>
            </emma:emma>
          </inkml:annotationXML>
          <inkml:trace contextRef="#ctx0" brushRef="#br0">18 127 104,'0'3'6,"0"-9"0,-2 6 2,4 3 2,-2-8-2,-2 3-1,-2-1-2,4 3-2,6 3-1,-8-6-2,2-2 0,-4 9 1,10-10-1,-8 6 2,-2-6 1,4 11 1,6-10 0,-15 5 1,12-5 1,-3 15 2,0-18 0,0 8 1,0 0-1,0-6-1,0 12 1,6-8 0,-12 2 2,6 0 1,0 0 1,4-8-3,-4 16 0,0-12-1,-7 3-2,7 1-2,0 0 1,3 0 0,-6-5-1,3 1 1,3 13-2,-6-14-2,3 1 2,0 8-1,0-4 1,0 5 1,3-5-2,-6-5 3,3 7 0,0-4 0,0 4 1,0 1 0,3-3 2,-3 1-1,-3-11-1,3 10 0,0 9 0,-2-14-1,4 10 0,-2-5-1,3 0-1,-6 0 1,3 0-1,0-3-1,3 1 0,-3 4 1,0-2-1,0 0 1,4-2 0,-4 4 0,-4-4-1,8 2 0,-8-4 0,10 10 0,-8-8-1,-7 2 0,20-4 2,-20 8-2,16-2 0,-11-4-1,8 2 0,-8 0 2,8-4-3,-2 10 2,-2-8-1,0 2 0,3 0 0,-1 5 0,-13-14 0,15 13 0,1-9 0,-8 5 1,3 7-1,5-9-1,-5-2 2,-7 8-2,9-9 0,1 5 1,-3 5 0,4-5 0,-4 0 0,4 0 0,-6 0 0,7 2 0,-5-2 0,2-2 0,0 4 1,9-4-1,-11 2 0,-4-5 0,13 10 0,-9-5 1,6 2-1,-6-8 0,7 10 0,-7-9 0,4 2 0,-1 6 0,3-3 0,-10 5 0,8-9 0,1 8 0,6-9 0,-9 5 0,3 5 0,1-3 0,-6-4 0,9-3 0,-2 6 0,-5-2 0,5 1 0,8 0 0,-15 5 0,7-5 0,4-5 0,-4 5 0,2 1 0,-3 3 0,-1-4 0,-1 0 0,5-5 0,-9 10 0,9-5 0,-5-4 0,3 10 0,-3-12 0,-4 10 0,7-4 1,-7 0-1,2 2 0,7-2 0,-2-2 0,2 7 0,-12-10 0,6 5 0,1-4 0,1 4 0,8-1 0,-6 2 0,-10-2 0,8-2 0,-5-3 0,0 12 0,2-13 0,-4 18 0,4-15 0,0 7 0,0-3 0,-4-5 0,13 5 0,-6 2 0,-5-4 0,0 2 0,11 2 0,-11-9 0,7 12 0,-3-9 0,7 3 0,-11 6 0,0-10 0,5 6 0,-5-2 0,6 1 0,-6 0 0,0 1 0,-6-2 0,10 2 0,-8-5 0,4 4 0,0 3 0,4-6 0,3 7 0,-12-5 0,3-2 0,4 2 1,-4 2-2,2-1 2,0 0-1,4 3 0,1-6 0,-5 2-1,2 1 1,-2 0 0,5 1 0,-1-1 0,-11 3 0,14-7 0,-7 5 0,0-2 0,0 5 0,0-4 0,-2-3 0,4 3 0,-2-1 1,-7 2-1,10-1 0,-6 0 0,6 3 0,-3-3 1,0 0 0,-3 1 0,3-2 0,3 2 0,-6-5 0,3 12 0,3-13-1,-6 5 1,3 5-1,0-9 0,-2 4 0,7-4 1,-8 7 0,3 2-1,0-9 1,-4 8-1,-1-8 0,10 3 1,-10 6 0,10-9-1,-14 4 0,0-5 0,7 6-1,-3 2 1,-3-3 0,3 0 0,-2 0 0,12-3 0,-27 3-1,17-1-2,5 2 4,-11 3-1,2-8 0,5 8 0,-14-4 1,16 0 0,-3-4-1,-1 8 0,8-4 0,-4 0 1,-9 0-1,8 4 0,3-8 0,-6 0 0,1 4 0,5 4 0,0-4 0,-11-1 1,9 2-1,0-6 0,-1 9 0,-5-4-1,5 1 1,6-5 0,-21 7 0,13 2 0,1-9 0,-3 0-1,3 8 1,6-5 1,-4 2-1,-7 3 1,-4-13-1,13 10 0,-3 2 0,1-3 0,-7 1 0,5-1 0,-3-5 0,1 6 0,3 2 0,3-2 0,-6-1 0,8-4 1,-11 4-1,16 4 1,-23-8-1,23 4 1,-7 3 1,-7-7-2,9 1 2,-4 6-2,0-3 1,0 0-1,-1 0 0,-1 1 1,4-5-1,0 2 2,-7-1-2,14-2 2,-14 3 0,10 17-1,-3-18 1,-3-2-1,3-2-1,-4 12 1,6-5-1,0 5 0,-2-5 0,0-3 0,0-2 1,-2 13-1,2-16 0,5 16 1,-10-16-1,7 13 0,1-10 0,-3 13 0,0-16 0,0 6-1,0 4 0,0-4 0,-3 4 0,12-4 1,-7 2-2,3-3 3,4 1-1,-7 7 0,14-13 1,-8 6 0,8 2-1,-12 2 0,5-13 0,7 20 2,2-19-2,-3 10 0,-4-3 0,5 2 1,-1-1 0,-6 2-2,0 0 2,0-5-1,0 10 0,4-8 0,-6 1 0,0 2 0,4 2 0,-5-2 0,5 3 0,-4-3 0,0-3 0,-3 8 0,10-7 1,-14-1-1,8 3 0,-1 5 0,-2-7 0,8 5 0,-9-4 0,12 2 0,-12-1 0,7-1 0,-8 1 0,-1 1 0,9-2 0,-9 2 0,3-7 0,-5 15 0,6-8 0,-6-2 1,0-5-1,7 12 0,-7-6 0,2-3 0,0 7 0,-4-5 0,4-2 0,1 3 0,-1 0 0,-7 0 0,8 0 0,-3 0 1,-5 0-1,5 0 0,5 0 2,-8 3-2,6 2 1,-6-13 1,-1 12 0,2-5 0,-3-2-1,10 7 2,-10-4-1,12-1 1,-20-2-3,13 3 0,-14-1-1,10-1 1,-12-1 0,7 3-1,-2 3 0,-2 0 1,4-14 0,-6 11 1,-1 3-1,14-6 1,-9 8-1,4-10 0,-4 8 1,2-6 0,-7 1-2,10 2 2,1-5-1,-4 10 0,-6-10 0,6 7 0,0-7 0,2 0 1,-1 8-1,-1-3 0,0 0 0,2 0 0,1 0 1,1 0-1,5 0 0,-2 0-1,2 2 1,2-4 0,-4 2-1,-3-3 1,10 6 0,-5-1 0,-5-2 1,10-2-1,-12 2 1,5-3-1,2 3 0,-2 3 0,-5-3 0,14 5 1,-14-10-1,0 2 0,10 6 0,-8-3 1,3-5-1,0 10 0,-7-5 0,13-3 1,-8 3-1,-3-2 0,7 2 0,2 2 0,-6-4 0,2-3 0,-12 7 0,10 1 0,2-6 0,-5 11 0,3-11 0,-5 1 0,7 4 0,-5-4 1,7 2-1,2-3 0,3 3 0,-10 3 0,12-1 0,-9-4-1,-3-3 1,5 7 0,-2-2 0,6 3 0,-8-1 0,8-4 0,-1 2 1,-8-5-1,10 12 0,-5-9 0,-5 4 0,7 1 0,-4-3 0,2-5 0,2 5 0,-2 0 0,3 0-1,-6 2 1,6-7-2,-3 5 1,2-2-1,-4 7 0,6-8 0,-8 1 0,21 7 2,-14-5 0,1-3 0,12 8 0,-5-2 0,2 2 0,-4 0 0,-9 0 1,18-15-1,-7 15-1,9-3 1,-11-2 0,4 8 0,-2-8 1,5-3-1,-5 6 0,13 0 0,-17 0 0,4-6 0,2 0 0,-8 9 0,-1-6 0,7 0 0,3 0 0,-10 5 0,3-9 0,-1 10 0,-1-12 0,-5 5 0,6 8 1,-6-7-1,12-6 0,-12 5-1,8-2 1,-8 3 0,16 3 0,-14-2 0,5-2 0,-7-3 0,7 4 0,-5-2-1,2 5 1,-4-3 0,-6 0 0,10 0 0,-2 0 1,-2 0-2,-4 3 2,8-3-1,-8 0 0,-1-3 0,8 7 0,-10-8 2,7 4-1,0 3-1,4-3 0,-13 0 1,14 1-1,-10-2 0,-1 1-1,6-3 1,-7 6-1,-4-7 1,2 9 0,-4-9-1,-3 8 1,10 2-1,-8-13 1,-1 17 0,8-10 0,-9 2 1,3-2-1,0 5 0,-1-5 0,6 3 1,-12-6-1,17 3 0,-10 0 0,0 5 0,4-7 0,2 7 0,-4-3 0,7 6 0,-12-13 1,12 5-1,-1-3 0,-4 11 0,0-8-1,3 1 2,-8-1-1,8-4 0,1 7 0,3-2 0,-9-2 0,15 5 0,-10-4 0,6 0 0,-7 1 0,7-2 0,2 2 0,-2-1 0,0 9 0,0-19 0,0 10 0,-6 1 0,1-1 0,3-1 0,-2 2 0,1 3 0,3-8 0,-6 8 0,6-8 0,-5 8 0,5 1 0,-11-4 0,11-2 0,0 1 0,-2 0 1,-3 0-1,10 1 0,-12-2 0,1 2 1,1-2-1,1 1 0,4 0 0,-3-9 0,3 19 0,0-16-1,3 1 0,-6 10 1,10 0-1,-7-10 0,0 5-1,2-5 0,-4 10 0,2-9 0,7 4 1,-1-1 1,-1 6 0,8-5 0,-2-4 1,-2 8-1,5-4 0,6-4 0,-3 8 0,-6-8 1,9 8-1,-4-2 0,0-8 0,-1 10 0,9 1 0,-8-4 0,2-1 0,-5 0 0,0 4 0,10-8 0,-12 10 0,2-6 1,-6 4-1,2-5 0,0-2 0,-9 1 0,6 8 0,-4-10 0,7 4 1,-9 4-2,-6-8 2,1 4-1,14 0 0,-9 0 0,-4 4 0,-1-5 1,7 2-1,-4-5 2,4 7-1,5-3 0,-14 5 1,3-10-2,4 6 2,-4-2-1,8 6-1,-2-9 1,-2 8 0,-6-9-1,6 2 0,-9-3 0,2 5-1,-2 2 1,2-1 0,1 0-2,-10-4 2,3-2-1,0 6 0,-3 6 2,3-2-2,-1 0 1,1-2 0,0-4 0,-7-2 0,13 14 0,-4-11 0,2 2 1,0-2-1,5 1 0,-7 5 0,4-5 0,7 2 0,-4 3 0,-8-10 0,12 5 1,-6-2-1,4 9 0,-1-1 0,-3-8 0,10 1 0,-15 1 0,15 1 0,-8-5 0,11 8 0,-3-4 0,1-6-1,-8 6 1,-6 0-1,14 0 1,-5 6-1,4-7 0,-6 2 1,2-2 0,2 2-2,-6-1 2,11-6 0,-14 11 0,11-5-1,-1-5 1,-3 7-1,2-13 0,0 11 1,7 11 0,-2-18 0,4 3 1,2 3-1,-4 1 0,18-3 0,-8-3 1,-3 6-1,0-6 0,6-2 0,-11 4 0,2 8 0,-4-5 0,4-2 0,-8 6 0,2-13 0,-5 5 0,0 12 0,2-9 0,-4 4 0,0 1 0,-4-3 0,2-8 0,0 13 0,6-10 0,-2 10 0,-4 0 0,2-5 0,-2 0 0,2-5 1,-5 10-1,14-7 0,-11 4 1,-2-2-1,4-2 2,-9-6-1,18 16 1,-9-6-1,-9-9 0,11 12 0,-4-8 1,-12 3-2,12 5 0,-5-5 1,-1-2-1,-8-1 0,5 3 0,2-10 0,-9 13 0,5-1 0,2 1 0,-11-1 0,6-2 0,-6-2-1,11 4 1,-5-2 0,-2 5 1,7-2-1,5-6 0,-5 6 0,8-3 1,-1 0-2,2 1 2,-3-2-2,10-2 1,-14 10 0,9-10 0,4 2-1,1 2 1,-3 2 0,-2-3 0,-2-4-1,6 5 1,-6-2 0,6 2 0,-6 2-1,-2-7 0,10 4 1,-12 4 0,10-11 0,-8 11-2,8-5 1,-4 2 1,-2-2-1,6-4 1,-6 7-1,2 1 1,-2-3-1,4 0 1,7 0 0,-7 0 0,5 0 0,0 1 0,8 2 0,-6-7 0,11 4 0,-13-5 0,15 7 0,-9-12 0,1 13 0,-6-6 0,8 1 0,-7 2 0,0 0 0,-5-5 1,1 2-1,-1 8 0,-2-2 0,7-3 0,-4-8 0,-5 13 0,0-10 1,4 13-2,-6-3 1,2-18 0,0 13 0,2 0 0,-4 5 0,4-10 1,-4 13-1,4-16 0,-2 8 0,-2 5 0,2-5 0,0-2 0,0-1 0,0 8 0,-2-7 0,-1 2 0,8 5 0,-10-5 0,10-3 1,-10 6 0,5-8 1,-4 2-1,4 6 0,0-3-1,-13 0 1,10-5-2,-8 5 0,0-3 1,0 1 0,-2 2 0,6 5-2,-13-15 1,5 22 0,-12-14 1,14 4 0,-3 1 0,-2 2 0,3-3-1,-5-2 1,13 5 1,3-2-1,-1 2 0,-2-10 0,10 7 1,-8-4-1,1 2 0,8 5 0,-8-10 0,8 10 0,-8-5 0,4-3 0,-2 3 0,8 0-1,-10 0 1,4 3 0,4-3 0,-4-8 1,-4 13-1,2-7-2,2 2 2,4 2 0,-2-2 0,-6 3 1,4-11-1,-2 8-2,6 5 2,0-5 0,-4-5-1,0 8 1,-2-6-1,4-2 0,1 13-1,1-11 1,-2 3-1,7 5 3,-11-10-1,13 3 0,9 9 0,0-7 1,0-7-1,-9 9 0,5-4 1,-1 2-1,3-3 0,2 3 0,-4 0 0,-1-10 0,-2 13 1,3-6-1,2 1 0,-7 4 0,-2-7 1,-7 10-1,2-10 1,3 5-1,0 0 0,-7 5 0,-2-5 1,8 0-1,-19-5 0,20 13 1,-7-13-1,0 7 0,2-2 1,-2 0-1,-5 0 1,3 0 1,2-5-1,0 10 0,0-2 1,-7-6-1,12 3 1,-12-2-2,3-1 1,-7 8-2,-5-10 1,1-1 0,3 10 0,-3-8 0,-9 0 0,17 3 0,-11 1 0,9 4 0,-11-7-1,9 2 1,2 2 0,3 3-1,-10-5 0,7-2 0,5 11 0,-7-8-1,6 5 1,3-5 1,-11 0-1,13-3 1,-5 6 0,10-1-2,-5-4 1,0 4 0,2 1 1,-2-6-1,-2 1-1,6 2 2,-6 0-1,8 2 1,-10 1 0,6-6 0,-6 6-2,6-3 1,0-3 1,3 3-1,-1 5 1,1-2 0,-5-3 0,15 0 0,-2 2 0,1 12 1,8-15-1,-2 1 0,-7-3 0,10-4 1,-4 4-1,1 11 0,3-13 1,-6 5-1,1-8 0,4 6 0,-6 4 0,-7-2 1,2-2-1,-9-3 0,0 5 0,-2 5 0,-2-8-3,4 3-3,-8 0-5,-1 10-8,-4-12-11,-11 21-15,0 2-31,-14 11-14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4-10-14T13:15:36.737"/>
    </inkml:context>
    <inkml:brush xml:id="br0">
      <inkml:brushProperty name="width" value="0.23333" units="cm"/>
      <inkml:brushProperty name="height" value="0.46667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1-1,'76'0,"0"0,-38 0,0 0,0 0,0 0,0 0,-1 0,39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4-10-14T13:15:41.970"/>
    </inkml:context>
    <inkml:brush xml:id="br0">
      <inkml:brushProperty name="width" value="0.23333" units="cm"/>
      <inkml:brushProperty name="height" value="0.46667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1 41,'0'-38,"76"38,0 0,0 0,-38 0,38 0,-39 0,77 0,-38 38,0-38,-38 0,0 38,0-38,-1 38,1-38,0 0,0 0,0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4-10-14T13:15:43.575"/>
    </inkml:context>
    <inkml:brush xml:id="br0">
      <inkml:brushProperty name="width" value="0.23333" units="cm"/>
      <inkml:brushProperty name="height" value="0.46667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0 34,'38'0,"75"-35,-37 35,0 0,-38 0,0 0,38 0,-1 0,1 0,-38 0,0 0,0 0,0 0,38 0,-38 0,0 0,37 0,-37 0,0 0,0 0,0 0,0 0,0 0,0 0,0 0,0 0,-1 0,1 0,0 0,0 0,0 0,0 0,0 0,0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4-10-14T13:15:44.469"/>
    </inkml:context>
    <inkml:brush xml:id="br0">
      <inkml:brushProperty name="width" value="0.23333" units="cm"/>
      <inkml:brushProperty name="height" value="0.46667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0-1,'38'0,"38"0,0 0,0 0,-39 0,77 0,-76 0,0 0,38 0,-38 0,0 0,0 0,-1 0,39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4-10-14T13:15:45.149"/>
    </inkml:context>
    <inkml:brush xml:id="br0">
      <inkml:brushProperty name="width" value="0.23333" units="cm"/>
      <inkml:brushProperty name="height" value="0.46667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1-1,'38'0,"38"0,-38 0,0 0,0 0,0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4-10-14T13:15:46.184"/>
    </inkml:context>
    <inkml:brush xml:id="br0">
      <inkml:brushProperty name="width" value="0.23333" units="cm"/>
      <inkml:brushProperty name="height" value="0.46667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0 0,'37'0,"1"0,76 0,0 0,-76 0,0 0,0 0,37 0,-37 0,76 38,-76-38,0 0,0 0,0 0,0 0,-1 0,39 0,0 0,-38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4-10-14T13:15:48.044"/>
    </inkml:context>
    <inkml:brush xml:id="br0">
      <inkml:brushProperty name="width" value="0.23333" units="cm"/>
      <inkml:brushProperty name="height" value="0.46667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1 33,'38'0,"0"0,38 0,0 0,-38 0,0 0,-1 0,2 0,-1 0,0 0,0 0,0 0,0 0,0 0,0 0,0 0,0 0,-1 0,1 0,0 0,38 0,-38 0,0 0,0 0,0 0,0 0,1 0,-2 0,1 0,0 0,0 0,0 0,0 0,0 0,0 38,0-38,-38 38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4-10-14T13:15:51.770"/>
    </inkml:context>
    <inkml:brush xml:id="br0">
      <inkml:brushProperty name="width" value="0.23333" units="cm"/>
      <inkml:brushProperty name="height" value="0.46667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3-10-05T12:24:31.88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148DBE2D-0F43-4519-BF4A-EDEB9FC08C1F}" emma:medium="tactile" emma:mode="ink">
          <msink:context xmlns:msink="http://schemas.microsoft.com/ink/2010/main" type="writingRegion" rotatedBoundingBox="19348,6789 24518,6730 24526,7429 19356,7488"/>
        </emma:interpretation>
      </emma:emma>
    </inkml:annotationXML>
    <inkml:traceGroup>
      <inkml:annotationXML>
        <emma:emma xmlns:emma="http://www.w3.org/2003/04/emma" version="1.0">
          <emma:interpretation id="{7D28C606-11E7-4565-9696-2BA1A5E9631E}" emma:medium="tactile" emma:mode="ink">
            <msink:context xmlns:msink="http://schemas.microsoft.com/ink/2010/main" type="paragraph" rotatedBoundingBox="19348,6789 24518,6730 24526,7429 19356,74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71902A-A1C8-4FAA-9D65-F7A8EA61CF77}" emma:medium="tactile" emma:mode="ink">
              <msink:context xmlns:msink="http://schemas.microsoft.com/ink/2010/main" type="line" rotatedBoundingBox="19348,6789 24518,6730 24526,7429 19356,7488"/>
            </emma:interpretation>
          </emma:emma>
        </inkml:annotationXML>
        <inkml:traceGroup>
          <inkml:annotationXML>
            <emma:emma xmlns:emma="http://www.w3.org/2003/04/emma" version="1.0">
              <emma:interpretation id="{A0D31398-BB4E-4ED4-9743-433D6C61CD61}" emma:medium="tactile" emma:mode="ink">
                <msink:context xmlns:msink="http://schemas.microsoft.com/ink/2010/main" type="inkWord" rotatedBoundingBox="19348,6789 19877,6783 19885,7481 19356,7488">
                  <msink:destinationLink direction="with" ref="{41BF2280-C177-4D58-A947-4C58EED02CA2}"/>
                </msink:context>
              </emma:interpretation>
              <emma:one-of disjunction-type="recognition" id="oneOf0">
                <emma:interpretation id="interp0" emma:lang="tr-TR" emma:confidence="0">
                  <emma:literal>H</emma:literal>
                </emma:interpretation>
                <emma:interpretation id="interp1" emma:lang="tr-TR" emma:confidence="0">
                  <emma:literal>N</emma:literal>
                </emma:interpretation>
                <emma:interpretation id="interp2" emma:lang="tr-TR" emma:confidence="0">
                  <emma:literal>"</emma:literal>
                </emma:interpretation>
                <emma:interpretation id="interp3" emma:lang="tr-TR" emma:confidence="0">
                  <emma:literal>A</emma:literal>
                </emma:interpretation>
                <emma:interpretation id="interp4" emma:lang="tr-TR" emma:confidence="0">
                  <emma:literal>*</emma:literal>
                </emma:interpretation>
              </emma:one-of>
            </emma:emma>
          </inkml:annotationXML>
          <inkml:trace contextRef="#ctx0" brushRef="#br0">-1840-1358,'0'44,"0"0,0 0,0 0,-43-44,43 43,0 1,0 0,0 0,0 0,-44-44,44 43,0 1,-44 44,0-45,44 1,0 0</inkml:trace>
          <inkml:trace contextRef="#ctx0" brushRef="#br0" timeOffset="3225.3802">-1971-1095,'44'0</inkml:trace>
          <inkml:trace contextRef="#ctx0" brushRef="#br0" timeOffset="2350.1983">-1752-1358,'0'44,"0"0,0 0,0 0,44-44,-44 43,0 1,44 0,-1 0,-43 0,44-1,-44 1</inkml:trace>
          <inkml:trace contextRef="#ctx0" brushRef="#br0" timeOffset="6883.9685">-1840-963,'44'0,"0"0,0 0,0 0,-1 0,1 0,0 0,0-44</inkml:trace>
        </inkml:traceGroup>
        <inkml:traceGroup>
          <inkml:annotationXML>
            <emma:emma xmlns:emma="http://www.w3.org/2003/04/emma" version="1.0">
              <emma:interpretation id="{1363AD37-8604-4E43-ACB4-5D9A302D0AD8}" emma:medium="tactile" emma:mode="ink">
                <msink:context xmlns:msink="http://schemas.microsoft.com/ink/2010/main" type="inkWord" rotatedBoundingBox="23774,6788 24519,6779 24524,7268 23780,7277"/>
              </emma:interpretation>
              <emma:one-of disjunction-type="recognition" id="oneOf1">
                <emma:interpretation id="interp5" emma:lang="tr-TR" emma:confidence="0">
                  <emma:literal>z</emma:literal>
                </emma:interpretation>
                <emma:interpretation id="interp6" emma:lang="tr-TR" emma:confidence="0">
                  <emma:literal>&amp;</emma:literal>
                </emma:interpretation>
                <emma:interpretation id="interp7" emma:lang="tr-TR" emma:confidence="0">
                  <emma:literal>j</emma:literal>
                </emma:interpretation>
                <emma:interpretation id="interp8" emma:lang="tr-TR" emma:confidence="0">
                  <emma:literal>f</emma:literal>
                </emma:interpretation>
                <emma:interpretation id="interp9" emma:lang="tr-TR" emma:confidence="0">
                  <emma:literal>*</emma:literal>
                </emma:interpretation>
              </emma:one-of>
            </emma:emma>
          </inkml:annotationXML>
          <inkml:trace contextRef="#ctx0" brushRef="#br0" timeOffset="24598.7735">2715-1314,'44'0,"-1"0,1 0,0 0,0 0,0 0,-1 0,1 0,-44 44,0 0,-44-44,1 0,-1 44,0-44,0 0,0 0,1 0,-1 0,0 0,0 0,44 43,44-43,0 0,0 0,-1 44,1 0,0-44,0 0,43 44,-43-44,0 44,0-44,-44 43,0 1,-44-44,0 0,-43 0,43 0,0 0,0 0,0 0,1 0,-1 0,0 0,0 0,0 0,1 0,-1 0,0 0,0-87,44-1</inkml:trace>
          <inkml:trace contextRef="#ctx0" brushRef="#br0" timeOffset="20922.8498">2496-1358,'44'0,"-1"0,1 0,-44 44,0 0,0 0,0 0,0-1,0 1,0 0,0 0,0 0,-44-44,44 43,0 1</inkml:trace>
          <inkml:trace contextRef="#ctx0" brushRef="#br0" timeOffset="21790.1948">2802-1182,'0'-44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4-10-14T13:15:56.217"/>
    </inkml:context>
    <inkml:brush xml:id="br0">
      <inkml:brushProperty name="width" value="0.23333" units="cm"/>
      <inkml:brushProperty name="height" value="0.46667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1 65,'38'0,"0"0,0 0,0 0,0 0,0 0,0-38,0 38,0 0,0 0,0 0,0 0,0 0,0 0,0 0,0 0,0 0,0 0,0 0,0 0,0 0,-1 0,1 0,38 0,-38 0,0 0,0 0,0 0,0 0,0 0,1 0,-2 0,1 0,0 0,0 0,0 0,0 0,0 0,0 0,0 38,-38 0,0 38,0-38,0 0,0 0,0 0,0-1,0 1,0 0,0 0,0 0,0 0,-38 0,38 0,0 0,-38 0,38 0,0-1,0 1,0 0,0 0,0 38,0-38,0 0,0 0,0 0,0 0,0-1,0 1,0 0,0 0,0 0,0 0,-38-38,0 0,0 0,0 0,0 0,0 0,1 0,-2-38,1 38,0-38,0 38,0 0,0 0,38-38,-38 38,0 0,0 0,0-38,1 38,-1 0,0 0,-38 0,38 0,0 0,0 0,0 0,0-75,0 75,0 0,0 0,0 0,0 0,0 0,76 0,38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4-10-14T13:15:58.693"/>
    </inkml:context>
    <inkml:brush xml:id="br0">
      <inkml:brushProperty name="width" value="0.23333" units="cm"/>
      <inkml:brushProperty name="height" value="0.46667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910 39,'0'-37,"38"37,0 0,0 0,0 0,0 0,37 0,-37 0,0 0,0 0,0 0,0 0,-38 37,0 1,0 0,0 0,0 37,0-37,0 0,0 0,0 0,0 0,0-1,0 1,0 0,0 0,0 0,0 0,0 37,0-37,0 0,0 0,0-1,-38-37,0 0,0 0,0 0,0 0,0 0,1 0,-1 0,0 0,0 0,0 0,0 0,-38 0,38 0,0 0,0 0,1 0,-1 0,0-37,0 37,0 0,0 0,0 0,0 0,0 0,0 0,0 0,1 0,-1 0,0 0,0 0,0 0,-38 0,38-38,38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4-10-14T13:16:00.853"/>
    </inkml:context>
    <inkml:brush xml:id="br0">
      <inkml:brushProperty name="width" value="0.23333" units="cm"/>
      <inkml:brushProperty name="height" value="0.46667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0 42,'0'-38,"38"38,0 0,0 38,-38 0,0 0,0 0,37 0,-37 0,0 0,0 0,0-1,0 1,0 0,0 0,0 0,0-76,-37 0,-1 38,38-38,-38 38,38-38,-38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4-10-14T13:16:05.062"/>
    </inkml:context>
    <inkml:brush xml:id="br0">
      <inkml:brushProperty name="width" value="0.23333" units="cm"/>
      <inkml:brushProperty name="height" value="0.46667" units="cm"/>
      <inkml:brushProperty name="tip" value="rectangle"/>
      <inkml:brushProperty name="rasterOp" value="maskPen"/>
      <inkml:brushProperty name="fitToCurve" value="1"/>
    </inkml:brush>
  </inkml:definitions>
  <inkml:trace contextRef="#ctx0" brushRef="#br0">0-1,'38'0,"0"37,-38 1,0 0,0 0,0 0,0 0,38 0,-38 0,0 0,0 0,0 0,0-1,0 1,0 0,0 38,0-38,0 0,0 0,0 0,0 0,0 0,0-1,0 1,0 0,0 0,0 0,38-38,-38 38,0 0,37 0,1 0,0-38,0 0,0 0,0 0,0 0,-38 38,38-38,0 0,0 0,0 0,-1 0,1 0,38 0,-38 0,0 0,0 0,0 0,0 0,0 0,0 0,-1 0,1 0,0 0,0 0,0 0,0 0,0 0,0 0,0 0,0 0,0 0,-1 0,1 0,0 0,0 0,0 0,0 0,0 0,0 0,0 0,0 0,0 0,-38-38,0 0,0 0,-38 38,38-38,-38 0,38 0,0 0,-38 38,38-38,-38 0,38 1,0-39,-38 76,0-38,38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3-10-20T10:44:02.556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41BF2280-C177-4D58-A947-4C58EED02CA2}" emma:medium="tactile" emma:mode="ink">
          <msink:context xmlns:msink="http://schemas.microsoft.com/ink/2010/main" type="inkDrawing" rotatedBoundingBox="19611,7969 20806,6888 20851,6937 19655,8018" semanticType="strikethrough" shapeName="Other">
            <msink:sourceLink direction="with" ref="{A0D31398-BB4E-4ED4-9743-433D6C61CD61}"/>
          </msink:context>
        </emma:interpretation>
      </emma:emma>
    </inkml:annotationXML>
    <inkml:trace contextRef="#ctx0" brushRef="#br0">1213 0,'-38'0,"0"0,0 38,38 0,-38-38,38 38,-38-38,0 38,0-38,38 76,-38-76,1 37,-1-37,38 38,-38 0,0 0,0-38,38 38,-76 0,76 0,-38-38,38 38,-38 0,0 0,0 0,1-1,-1-37,0 0,38 38,-38-38,38 38,-38-38,0 38,38 0,-38-38,0 38,38 0,-38-38,0 38,0-38,38 38,-37 0,-1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3-10-20T10:44:06.83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561B053B-3D8B-42B7-993E-AB225E1BF83E}" emma:medium="tactile" emma:mode="ink">
          <msink:context xmlns:msink="http://schemas.microsoft.com/ink/2010/main" type="inkDrawing" rotatedBoundingBox="19353,8806 21227,6965 21708,7454 19834,9296" rotationAngle="1753033504" semanticType="enclosure">
            <msink:destinationLink direction="with" ref="{404E9A54-3C54-466E-91CF-3C456331494C}"/>
          </msink:context>
        </emma:interpretation>
      </emma:emma>
    </inkml:annotationXML>
    <inkml:trace contextRef="#ctx0" brushRef="#br0">2123 341,'-38'0,"-38"76,76-38,-76 0,76 0,-76-1,76 1,-37 38,-1-38,0 0,0 0,0 0,0 0,-38 38,76-38,-38-38,38 75,-38-75,0 0,38 38,-37-38,-1 76,0-76,38 38,-38 0,0 0,0-38,0 38,0 0,0-38,0 0,38 38,-75 37,75-37,-38-38,-38 38,38 0,-38 0,76 0,-38 0,0-38,0 38,0-38,38 38,-37-38,-1 38,0-1,38 1,-38-38,0 38,38 0,-38 0,0 38,38-38,-38-38,38 38,-38 0</inkml:trace>
    <inkml:trace contextRef="#ctx0" brushRef="#br0" timeOffset="-1959.6608">1744 0,'0'38,"-38"0,0 0,0-1,0 1,0 0,0 0,0 0,38 0,-38-38,38 38,-37 0,37 0,-76 0,38-38,38 38,-76-1,38 1,38 0,-38 0,0-38,0 38,0 0,-37-38,75 76,-76-38,38 0,0 0,0-38,0 38,0 37,0-37,0-38,1 0,37 38,-38-38,0 0,38 38,-38-38,0 38,0 0,38 0,-38-38,0 38,38 0,-38-38,0 0,0 38,1 37,-1-37,0 0,0 0,0-38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3-10-20T10:44:14.94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404E9A54-3C54-466E-91CF-3C456331494C}" emma:medium="tactile" emma:mode="ink">
          <msink:context xmlns:msink="http://schemas.microsoft.com/ink/2010/main" type="inkDrawing" rotatedBoundingBox="19775,9458 23022,6593 24093,7806 20846,10671" semanticType="underline" shapeName="Other">
            <msink:sourceLink direction="with" ref="{561B053B-3D8B-42B7-993E-AB225E1BF83E}"/>
            <msink:sourceLink direction="with" ref="{CCBEBE6C-D756-4772-A86E-28B4246CD4CD}"/>
          </msink:context>
        </emma:interpretation>
      </emma:emma>
    </inkml:annotationXML>
    <inkml:trace contextRef="#ctx0" brushRef="#br0">2426 0,'-76'0,"0"0,38 38,38 0,-37-38,37 38,-38-38,0 75,0-37,0 0,0 0,0 0,38 0,0 0,-76 0,76 0,-76 0,76 37,-37-75,37 38,-76-38,38 76,0-76,38 38,-38 0,-38 0,76 0,-38 0,0 0,0 37,-37-37,-1 0,76 0,-76 0,0 38,38-38,0 0,0 0,1 0,-39-38,38 75,0-75,38 38,-38-38,0 38,38 0,-38-38,0 0,38 38,-38 0,0 0,38 0,-75-38,75 38,-38-38,38 38,-38-1,0 1,38 38,0-38,0 38,-38-38,38 0,0 0,0 0,0-1,0 1,0 0,-38 0,0 0,38 0,0 0,0 0,0 0,-38-38,38 38,-38-38,0 38,0-38,38 37,-37 1,-1 0,0-38,38 38,0 38,0-38,0 0,0 0</inkml:trace>
    <inkml:trace contextRef="#ctx0" brushRef="#br0" timeOffset="1890.594">2843 341,'0'-38,"-38"38,0 0,38 38,-76 0,-37 38,75-38,-38 0,38 37,0-75,0 76,0-38,0 0,0 0,-37 0,37 38,0-38,-76 37,114-37,-76 38,38-38,0 0,-75 0,75 0,0 38,0-38,0-1,0 1,0 0,-38 38,76-38,-75-38,75 38,-38 0,0 0,0 0,-38 37,38-75,0 76,0-76,0 38,-37 0,75 0,-38-38,0 38,-38-38,76 38,-38 0,0 0,38 0,-38-1,0-37,38 38,-38-38,0 38,1-38,37 76,-38-76,38 38,0 0,-38 0</inkml:trace>
    <inkml:trace contextRef="#ctx0" brushRef="#br0" timeOffset="-5876.7723">910 796,'38'0,"-38"38,-38 0,38 0,-38 0,0 75,-38-75,38 0,38 0,-38 0,0 38,0 0,0-38,0 37,1-37,-1 0,0 0,0-38,0 76,0-38,0 0,0-38,0 76,0-39,38 1,-38-38,1 38,-1 0,0 0,0-38,38 38,-76 0,76 0,-38-38,0 38,0 0,0-38,38 75,-38-75,38 38,-75 0,37 0,0 0,0-38,38 38,-38 0,0 0,0 0,0 0,0 0,38-1,-38-37,1 38,37 0,37-38,1 0,76 0</inkml:trace>
    <inkml:trace contextRef="#ctx0" brushRef="#br0" timeOffset="4646.0356">2881 568,'0'76,"-38"-38,0 0,0-38,38 38,-38 0,38 0,-38 0,0 0,38 0,-75 37,37-75,0 76,0-38,-38 38,76-38,-38 0,38 0,-38-38,38 38,-38 0,-37 37,37-75,38 38,-38 0,38 0,-38 0,0 0,38 0,-38-38,0 38,38 0,-38 0,0 37,0-75,38 38,-75 0,37 0,0 38,0-38,0 0,0 0,0 0,0-1,0 1,0-38,0 38,1-38,37 38,-38 0,0-38,38 38,-38-38,0 0,38 38,-38-38,38 38,-38-38,38 38,-38-38,38 38,-38 0</inkml:trace>
    <inkml:trace contextRef="#ctx0" brushRef="#br0" timeOffset="-2788.6318">1895-152,'-38'0,"38"38,-75-38,75 76,-38-76,38 38,-38-38,0 38,38 0,0 0,-38-1,38 1,-38 0,0 0,0 0,38 0,-38 0,-38 0,76 38,-37-76,-1 75,0-75,38 38,-38-38,38 38,-38-38,0 0,0 38,38 0,-38 0,-38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3-10-20T10:44:21.26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CBEBE6C-D756-4772-A86E-28B4246CD4CD}" emma:medium="tactile" emma:mode="ink">
          <msink:context xmlns:msink="http://schemas.microsoft.com/ink/2010/main" type="inkDrawing" rotatedBoundingBox="22052,9772 23928,7745 24400,8182 22525,10209" hotPoints="23743,8215 24099,8633 22573,9930 22217,9512" semanticType="enclosure" shapeName="Rectangle">
            <msink:destinationLink direction="with" ref="{404E9A54-3C54-466E-91CF-3C456331494C}"/>
          </msink:context>
        </emma:interpretation>
      </emma:emma>
    </inkml:annotationXML>
    <inkml:trace contextRef="#ctx0" brushRef="#br0">1857 0,'38'0,"-38"38,-76-38,39 76,-1-76,0 38,0 38,-38-39,38 1,0 0,0 38,0-76,0 38,38 0,-37 0,-1-38,38 38,-38 38,0-39,-38 39,38-38,0 0,0 0,0 0,0 38,-37 0,37-39,-38 39,0-38,38 0,-76 76,77-76,-1 0,0 0,0-38,-38 75,38-37,38 0,-38-38,0 38,0 0,0 38,38 0,-37-76,37 38,-38-38,0 37,38 1,-38 0,76-38,38-76,-39 76</inkml:trace>
    <inkml:trace contextRef="#ctx0" brushRef="#br0" timeOffset="1635.9795">1933 417,'0'38,"0"0,-38 0,0-38,38 76,0-38,-38-1,1 77,-1-38,0 0,0 0,0-76,0 113,-38-37,0-38,38 0,-37 76,-1-76,38 37,0-75,0 38,38 0,-76 0,76 0,-76 0,39 0,-1 38,0-76,38 38,-38 0,0-38,0 37,38 1,-38 0,38 0,-38-38,0 38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3-10-04T13:28:40.5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0 472,'33'0,"0"0,33-33,-33 0,0 33,0-33,0 33,-1-33,34 33,-33-33,0 33,0 0,0 0,0 0,0 0,33 0,-33 0,0 0,0 33,33-33,-33 0,0 66,0-66,0 0,0 0,33 33,-33 0,0-33,66 0,-33 0,66 0,-33 0,99 0,-132 0,33 0,-33 0,33-66,-33 66,0 0,33-33,-66 33,0 0,0 0,33 0,-33 0,0 0,33 0,0 0,33 0,0 0,-1 0,34 0,-66 0,33 0,0 0,0 0,-33 0,33 0,-66 0,0 0,0 0,0 0,33 0,0 0,0 0,-33 0,33 0,0 0,33 0,66 0,-99 0,33 33,33-33,66 0,-99 33,0-33,-33 33,0-33,33 0,-33 0,65 0,-32 0,33 0,-66 0,0 0,-33 0,0 0,0 0,0-33,0 33,0-33,0 33,0 0,-33-33,33 33,0-33,-33 0,33 33,0-33,-33 0,33 33,-33-33,0 0,33 33,-33-33,66 33,-33 0,0 0,33 0,0 0,33 0,-66 0,33 0,-33 0,33 33,-33-33,0 0,0 0,-33-33,0 0,0 0,-33 0,0 0,0 33,66 0,0 0,0 33,0-33,-33 33,33-33,0 33,0-33,33 0,-33 33,0-33,-33 33,33 0,0-33,-33 66,-66-66,33 0,33 33,-66-33,0 0,33 66,0-66,0 0,0 33,0 0,0-33,0 33,0-33,0 33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3-10-04T13:28:44.11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0,'66'0,"0"0,66 0,-99 0,33 0,33 0,-66 0,33 0,33 0,-66 0,33 0,33 0,0 0,66 0,-33 0,-33 0,0 0,0 0,33 0,33 0,33 0,-66 0,32 0,34 0,-33 0,33 0,-66 0,0 0,33 0,33 0,-66 0,66 33,-33-33,99 0,-33 0,33 33,-34-33,-32 0,33 33,0-33,0 0,-33 0,33 0,0 33,-99 0,66-33,-66 0,0 33,-66-33,66 0,32 33,34-33,-66 33,0-33,-33 0,0 0,0 0,33 33,-66-33,0 0,0 0,-33 0,99 0,-99 0,33 33,0-33,33 0,66 0,-33 0,0 0,-33 0,66 0,-132 33,33-33,-33 0,0 0,32 0,-32 0,66 0,-33 0,-33 0,-33 66,0 0,33-33,-33 66,0-33,0 0,0 99,66-33,-33 33,-33 0,33-33,0 66,-33-66,66 65,-33-32,0-99,0 99,33-33,-66-33,0 0,33-33,0 33,-33-66,0 66,0-33,0-33,33 66,-33-33,0 0,0-33,33 0,-33 0,0 33,0-33,0 0,0 0</inkml:trace>
  <inkml:trace contextRef="#ctx0" brushRef="#br0" timeOffset="-1857.4332">0 165,'0'-33,"33"33,-33 33,0 33,0 0,33 0,-33 0,0 66,33-66,-33 33,66 0,-66-33,0 33,0-33,0 0,0 33,0-66,33 99,-33-66,0 0,0 33,33-66,-33 33,0 33,0-33,0 0,0 0,0-1,0-32,0 0,0 0,0 33,0-33,0 66,0-66,33 0,-33 0,0 33,0 0,0-33,0 0,0 0,33-33,-33 66,0-33,0 0,0 0,0 0,0 33,0-33,0 0</inkml:trace>
  <inkml:trace contextRef="#ctx0" brushRef="#br0" timeOffset="3635.8079">363 2936,'0'66,"0"-33,0 33,0-33,33 0,0-33,0 0,0 0,0 0,33 0,0 0,-33 0,33 0,0 0,0 0,0-33,0 33,33 0,0 0,33 0,-66 0,0 0,66 0,33 0,33 0,-33 33,32 0,-65 0,33 0,33 33,-33-33,33 0,-33 0,0 0,-33 0,33 0,-33-33,0 33,-33-33,33 0,-33 0,33 0,-33 0,33 33,-1-33,-32 0,33 0,0 0,0 0,-33 0,0 0,33 0,-66 0,33 0,-33 0,66 0,-66 0,33 0,0 0,0 0,-33 0,99 0,-99 0,66 0,-33 0,-33 0,33 0,-33 0,33 0,-1 0,1 0,0 0,33 0,-66 0,0 0,0 0,0 0,0 0,66 0,0 0,-33 0,-33 0,66 0,-33 0,0 0,-33 0,33 0,-66 0,0 0,33 0,-33 0,0 0,0 0,0 0,0 0,0 0,0 0,33 0,-33 0,33 0,-33 0,33-33,0 33,-33 0,0 0,0 0,0 0,0 0,0 0,-1 0,1 0,0 0,0 0,0 0,0 0,0 0,0 0,0 0,0 0,0 0,0 0,33-66,-33 66,0-33,0 33,0 0,0 0,0 0,0 0,0 0,66-33,-66 33,0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2.05342" units="1/cm"/>
          <inkml:channelProperty channel="Y" name="resolution" value="32.14286" units="1/cm"/>
        </inkml:channelProperties>
      </inkml:inkSource>
      <inkml:timestamp xml:id="ts0" timeString="2023-10-04T13:29:19.09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3827 339,'-33'0,"0"-33,0 33,0-33,0 0,0 0,-33 33,66-33,-33 33,0 0,33-33,-33 33,0 0,33-33,-33 33,33-33,-33 33,0 0,-33-33,0 33,33 0,-33-33,33 33,0 0,0 0,0-33,0 33,-33 0,0-33,33 33,0 0,-33-33,0 33,0 0,33 0,0 0,0 0,-33 0,33 0,0 0,0 0,0 0,0 0,0 0,0 0,0 0,33 33,-33 0,33 0,0 0,0 0,0 0,0 0,0 0,0 0,0 0,0 0,0 0,0 0,0 33,0-33,0 0,0 0,0 0,0 0,0 0,0 33,0-33,0 0,0 0,0 0,33-33,-33 33,0 0,0 0,0 0,33-33,-33 33,33 0,-33 0,33-33,-33 33,0 0,0 0,0 0,33 0,0 99,-33-99,0 0,33 33,-33-33,0 0,0 0,33 0,-33-1,0 1,33-33,-33 33,33 0,0 33,-33-33,0 0,33-33,0 33,0-33,-33 33,33 33,0-66,0 33,0 0,0 0,0-33,0 0,33 99,0-99,-33 0,0 33,0 0,0-33,0 33,0-33,33 0,-66 33,66-33,-33 33,0 0,0-33,33 33,-33-33,0 0,0 0,33 33,-33-33,0 0,0 0,0 0,0 0,33 0,0 0,-33 0,33 0,0 0,-33 0,0 0,33 0,-1 0,100 0,-132 0,0-66,0 33,0 0,0 0,0 0,0-33,0 33,33-33,-66 0,0 33,0 0,0 0,0 0,0-33,0 0,0 33,0 0,0-65,0 65,0-33,0-33,0 66,0 0,0 0,0-33,0 0,0 33,-33-66,33 66,-33 33,33-33,-33 0,0 0,33 0,-33 0,33 0,-33 0,0 33,33-66,-33 33,33 0,-66 33,66-33,-33 33,0 0,0-33,0-33,0 66,1-33,32 0,-33 33,-33-33,33 33,0 0,0 0,33-33,-33 33,0-33,33 0,-33 33,0 0,33-33,-33 33,0-33,0 33,-33 0,33 0,-33-33,33 33,0 0,0 0,33 33</inkml:trace>
  <inkml:trace contextRef="#ctx0" brushRef="#br0" timeOffset="6629.3085">3365 735,'0'66,"-33"-33,33 0,-33 0,33 0,-33-33,0 66,0-33,0 33,33-33,-33 33,0-66,33 33,-33-33,33 66,-33-33,33 0,-33-33,33 33,0 0,0 0,-33-33,33 33,0 0,0 0,33-66,-33-33</inkml:trace>
  <inkml:trace contextRef="#ctx0" brushRef="#br0" timeOffset="9595.7312">3266 1197,'-33'0,"66"0,0-33,0 33,0 0,0 0,0 0,0 0,0 0,0 0,0 0,0 0,0 0,0 0,0 0</inkml:trace>
  <inkml:trace contextRef="#ctx0" brushRef="#br0" timeOffset="7797.2917">3431 867,'33'-33,"0"33,0 0,0 0,-33 33,33-33,-33 33,33 0,-33 66,33-66,-33 0,0 0,33 0,0 66,-33-66,0 0,0 0,0 0,33 0,-33 0,0 0,33-33,-33 33,0 33,0-34,33 1,-33 0</inkml:trace>
  <inkml:trace contextRef="#ctx0" brushRef="#br0" timeOffset="-8051.7914">-66 42,'0'33,"0"0,0 0,0 0,0 0,0 0,0 0,0 0,0 0,0 0,0 33,0-33,0 0,-33 0,0-33,33 33,0 0,0 0,-33-33,33 33,33-33,0 0,0 0,33 0,0 0,-33 0,0 0,0 0,0 0,0 0,33 0,-33 0,0 0,0 0,0 0</inkml:trace>
  <inkml:trace contextRef="#ctx0" brushRef="#br0" timeOffset="-6882.8656">33 372,'33'0,"0"0,0-33,0 33,0 0,0 0,0 0,33 0,-33 0,0 0</inkml:trace>
  <inkml:trace contextRef="#ctx0" brushRef="#br0" timeOffset="-5526.6297">0 42,'33'0,"33"0,-33 0,33-33,0 33,-33 0,0 0,0 0,0 0,0 0,0 0,0 0,0 0,0 0</inkml:trace>
  <inkml:trace contextRef="#ctx0" brushRef="#br0" timeOffset="3505.1988">8247 405,'-66'-66,"132"132,-132-165,33 99,0-33,0 33,0 0,33-33,-33 33,0 0,0-33,0 33,0 0,0 0,0 0,0 0,0 0,0 0,-33 0,33 0,0 0,0 0,-33 0,33 0,0 0,0 0,0 0,-33 0,33 0,0 0,0 0,0 0,0 0,-33 33,33-33,-33 33,66 0,-33-33,33 33,-66 0,66 0,-33-33,0 33,33 0,0 0,-33 33,33-33,0 0,0 0,0 0,0 0,-32-33,32 33,0 0,0 0,0 33,0-33,0 0,0 0,0 0,0 0,0 0,0 0,0 0,0 33,0-33,0 0,0 0,0 0,0 33,0-33,0 0,0 0,0 33,0-34,0 1,0 0,0 0,0 0,32-33,-32 66,0-33,33-33,-33 66,33-33,0 0,-33 0,33 0,0-33,0 66,0-33,0 0,0-33,-33 33,33 0,-33 0,33-33,0 33,0-33,0 33,0-33,0 0,0 0,0 33,0-33,-33 33,33-33,0 33,0 0,0-33,0 0,66 33,-66 0,0-33,0 0,0 0,0 0,0 33,0-33,33 33,-33-33,0 0,0 0,0 0,0 0,0 0,0 0,0 0,0 0,0 0,0 0,33 0,-33 0,0-33,33 0,-66 0,33 0,0 33,33-33,-33 0,66-33,-66 0,0 33,0 0,-33 0,33-33,-33 0,33 33,-33 0,0-66,0 66,0 0,0-33,0 0,0 33,0 0,0-32,0 32,0 0,0 0,0-33,0 0,0 0,0 0,-66-33,33 33,33 33,-33 0,33-33,-33 33,0 0,33 0,0 0,-66-33,66 33,-33 33,33-66,-33 0,33 33,-33 33,33-33,-33 0,0 33,33-33,0 0,-33 0,0 0,33 0,-33 0,0 33,-33-66,66 33,-33 0,0 0,0 33,33-33,-66 0,0 0,33 33,-33-33,-33 66,66 33</inkml:trace>
  <inkml:trace contextRef="#ctx0" brushRef="#br0" timeOffset="12395.7728">8049 1098,'-66'-33,"66"0,-33 33,-33 0,66-33,-33 33,0 0,0-33,0 33,0 0,0 0,0 0,0 0,0 0,0 0,0 0,0 0,0 0,0 0,0 0,-33 0,33 33,33 33,0-33,0 0,0 0,0 33,0-33,0 0,0 0,33 0,-33 0,33 0,-33 0,0 0,0 0,33 33,0-66,-33 32,33-32,0 33,0-33,0 0,0 0,0 0,0 0,0 0,0 0,0 0,0 0,0 0,0 0,0 0,0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16.10.2024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customXml" Target="../ink/ink7.xml"/><Relationship Id="rId7" Type="http://schemas.openxmlformats.org/officeDocument/2006/relationships/customXml" Target="../ink/ink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0" Type="http://schemas.openxmlformats.org/officeDocument/2006/relationships/image" Target="../media/image13.emf"/><Relationship Id="rId9" Type="http://schemas.openxmlformats.org/officeDocument/2006/relationships/customXml" Target="../ink/ink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customXml" Target="../ink/ink16.xml"/><Relationship Id="rId18" Type="http://schemas.openxmlformats.org/officeDocument/2006/relationships/image" Target="../media/image27.emf"/><Relationship Id="rId26" Type="http://schemas.openxmlformats.org/officeDocument/2006/relationships/image" Target="../media/image31.emf"/><Relationship Id="rId3" Type="http://schemas.openxmlformats.org/officeDocument/2006/relationships/customXml" Target="../ink/ink11.xml"/><Relationship Id="rId21" Type="http://schemas.openxmlformats.org/officeDocument/2006/relationships/customXml" Target="../ink/ink20.xml"/><Relationship Id="rId7" Type="http://schemas.openxmlformats.org/officeDocument/2006/relationships/customXml" Target="../ink/ink13.xml"/><Relationship Id="rId12" Type="http://schemas.openxmlformats.org/officeDocument/2006/relationships/image" Target="../media/image24.emf"/><Relationship Id="rId17" Type="http://schemas.openxmlformats.org/officeDocument/2006/relationships/customXml" Target="../ink/ink18.xml"/><Relationship Id="rId25" Type="http://schemas.openxmlformats.org/officeDocument/2006/relationships/customXml" Target="../ink/ink22.xml"/><Relationship Id="rId2" Type="http://schemas.openxmlformats.org/officeDocument/2006/relationships/image" Target="../media/image19.png"/><Relationship Id="rId16" Type="http://schemas.openxmlformats.org/officeDocument/2006/relationships/image" Target="../media/image26.emf"/><Relationship Id="rId20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openxmlformats.org/officeDocument/2006/relationships/customXml" Target="../ink/ink15.xml"/><Relationship Id="rId24" Type="http://schemas.openxmlformats.org/officeDocument/2006/relationships/image" Target="../media/image30.emf"/><Relationship Id="rId5" Type="http://schemas.openxmlformats.org/officeDocument/2006/relationships/customXml" Target="../ink/ink12.xml"/><Relationship Id="rId15" Type="http://schemas.openxmlformats.org/officeDocument/2006/relationships/customXml" Target="../ink/ink17.xml"/><Relationship Id="rId23" Type="http://schemas.openxmlformats.org/officeDocument/2006/relationships/customXml" Target="../ink/ink21.xml"/><Relationship Id="rId28" Type="http://schemas.openxmlformats.org/officeDocument/2006/relationships/image" Target="../media/image32.emf"/><Relationship Id="rId10" Type="http://schemas.openxmlformats.org/officeDocument/2006/relationships/image" Target="../media/image23.emf"/><Relationship Id="rId19" Type="http://schemas.openxmlformats.org/officeDocument/2006/relationships/customXml" Target="../ink/ink19.xml"/><Relationship Id="rId4" Type="http://schemas.openxmlformats.org/officeDocument/2006/relationships/image" Target="../media/image20.emf"/><Relationship Id="rId9" Type="http://schemas.openxmlformats.org/officeDocument/2006/relationships/customXml" Target="../ink/ink14.xml"/><Relationship Id="rId14" Type="http://schemas.openxmlformats.org/officeDocument/2006/relationships/image" Target="../media/image25.emf"/><Relationship Id="rId22" Type="http://schemas.openxmlformats.org/officeDocument/2006/relationships/image" Target="../media/image29.emf"/><Relationship Id="rId27" Type="http://schemas.openxmlformats.org/officeDocument/2006/relationships/customXml" Target="../ink/ink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396476" y="2666529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OLASILIK</a:t>
            </a:r>
            <a:endParaRPr lang="tr-TR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0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7504" y="260648"/>
            <a:ext cx="8856984" cy="63367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Bir deneyin her bir sonucu, S’nin her bir elemanı basit bir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olaydır.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Eğer A, S’nin yalnız bir elemanını içeriyorsa; A bir ‘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basit olay’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Örnek;</a:t>
            </a:r>
          </a:p>
          <a:p>
            <a:pPr lvl="2">
              <a:lnSpc>
                <a:spcPct val="150000"/>
              </a:lnSpc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S’nin alt seti, iki zarın atıldığında toplamının 2 olduğu olay A ile tanımlandığında,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S = E 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{(1,1), (1,2), (1,3), (1,4), (1,5), (1,6), (2,1), 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(2,2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), (2,3), (2,4), (2,5), (2,6), 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(3,1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), (3,2), (3,3), (3,4), (3,5), (3,6), (4,1), (4,2), (4,3), (4,4), (4,5), (4,6), (5,1), (5,2), (5,3), (5,4), (5,5), (5,6), (6,1), (6,2), (6,3), (6,4), (6,5), (6,6)}. Toplamda 36 olay var.</a:t>
            </a:r>
          </a:p>
          <a:p>
            <a:pPr lvl="2">
              <a:lnSpc>
                <a:spcPct val="150000"/>
              </a:lnSpc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A = {(1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1)}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A, S’nin bir elemanından fazlasını içeriyorsa; A bir ‘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bileşik olay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pPr lvl="2">
              <a:lnSpc>
                <a:spcPct val="150000"/>
              </a:lnSpc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Örnek;</a:t>
            </a:r>
          </a:p>
          <a:p>
            <a:pPr lvl="2">
              <a:lnSpc>
                <a:spcPct val="150000"/>
              </a:lnSpc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S’nin alt seti, iki zarın atıldığında toplamının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olduğu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olay 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A ile tanımlandığında,</a:t>
            </a:r>
          </a:p>
          <a:p>
            <a:pPr lvl="2">
              <a:lnSpc>
                <a:spcPct val="150000"/>
              </a:lnSpc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= {(1,3), (2,2), (3,1)} </a:t>
            </a:r>
            <a:endParaRPr lang="tr-TR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1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6948264" y="4112770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8438764" y="414908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6948264" y="2348880"/>
            <a:ext cx="1800200" cy="1512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/>
          <p:cNvSpPr/>
          <p:nvPr/>
        </p:nvSpPr>
        <p:spPr>
          <a:xfrm>
            <a:off x="7020272" y="2492896"/>
            <a:ext cx="882352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7670050" y="2492896"/>
            <a:ext cx="1006406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4276146" y="6121590"/>
            <a:ext cx="471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: Uzay kümesinde olup A’da olmayan elemanlar kümesidir. P(A)+P(A</a:t>
            </a:r>
            <a:r>
              <a:rPr lang="tr-TR" sz="2000" b="1" baseline="30000" dirty="0" smtClean="0"/>
              <a:t>C </a:t>
            </a:r>
            <a:r>
              <a:rPr lang="tr-TR" sz="2000" b="1" dirty="0" smtClean="0"/>
              <a:t>) = 1.0</a:t>
            </a:r>
            <a:endParaRPr lang="tr-TR" sz="20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Mürekkep 8"/>
              <p14:cNvContentPartPr/>
              <p14:nvPr/>
            </p14:nvContentPartPr>
            <p14:xfrm>
              <a:off x="6968284" y="2443519"/>
              <a:ext cx="1860840" cy="252720"/>
            </p14:xfrm>
          </p:contentPart>
        </mc:Choice>
        <mc:Fallback xmlns="">
          <p:pic>
            <p:nvPicPr>
              <p:cNvPr id="9" name="Mürekkep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53884" y="2429119"/>
                <a:ext cx="18896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Mürekkep 11"/>
              <p14:cNvContentPartPr/>
              <p14:nvPr/>
            </p14:nvContentPartPr>
            <p14:xfrm>
              <a:off x="7069680" y="2497503"/>
              <a:ext cx="437040" cy="382680"/>
            </p14:xfrm>
          </p:contentPart>
        </mc:Choice>
        <mc:Fallback xmlns="">
          <p:pic>
            <p:nvPicPr>
              <p:cNvPr id="12" name="Mürekkep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50600" y="2478423"/>
                <a:ext cx="47520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Mürekkep 16"/>
              <p14:cNvContentPartPr/>
              <p14:nvPr/>
            </p14:nvContentPartPr>
            <p14:xfrm>
              <a:off x="7028640" y="2538543"/>
              <a:ext cx="764640" cy="792000"/>
            </p14:xfrm>
          </p:contentPart>
        </mc:Choice>
        <mc:Fallback xmlns="">
          <p:pic>
            <p:nvPicPr>
              <p:cNvPr id="17" name="Mürekkep 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09560" y="2519463"/>
                <a:ext cx="802800" cy="83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Mürekkep 20"/>
              <p14:cNvContentPartPr/>
              <p14:nvPr/>
            </p14:nvContentPartPr>
            <p14:xfrm>
              <a:off x="7233480" y="2483823"/>
              <a:ext cx="1310400" cy="1133280"/>
            </p14:xfrm>
          </p:contentPart>
        </mc:Choice>
        <mc:Fallback xmlns="">
          <p:pic>
            <p:nvPicPr>
              <p:cNvPr id="21" name="Mürekkep 2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14400" y="2464743"/>
                <a:ext cx="1348560" cy="11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Mürekkep 23"/>
              <p14:cNvContentPartPr/>
              <p14:nvPr/>
            </p14:nvContentPartPr>
            <p14:xfrm>
              <a:off x="7956720" y="2811423"/>
              <a:ext cx="696240" cy="750960"/>
            </p14:xfrm>
          </p:contentPart>
        </mc:Choice>
        <mc:Fallback xmlns="">
          <p:pic>
            <p:nvPicPr>
              <p:cNvPr id="24" name="Mürekkep 2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37640" y="2792343"/>
                <a:ext cx="734400" cy="78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093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Dikdörtgen 5124"/>
          <p:cNvSpPr/>
          <p:nvPr/>
        </p:nvSpPr>
        <p:spPr>
          <a:xfrm>
            <a:off x="728249" y="1718432"/>
            <a:ext cx="1967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/>
              <a:t>C</a:t>
            </a:r>
            <a:r>
              <a:rPr lang="pt-BR" sz="3200" b="1" dirty="0" smtClean="0"/>
              <a:t> ={</a:t>
            </a:r>
            <a:r>
              <a:rPr lang="tr-TR" sz="3200" b="1" dirty="0" smtClean="0"/>
              <a:t>X</a:t>
            </a:r>
            <a:r>
              <a:rPr lang="pt-BR" sz="3200" b="1" dirty="0" smtClean="0"/>
              <a:t>, </a:t>
            </a:r>
            <a:r>
              <a:rPr lang="tr-TR" sz="3200" b="1" dirty="0" smtClean="0"/>
              <a:t>Y</a:t>
            </a:r>
            <a:r>
              <a:rPr lang="pt-BR" sz="3200" b="1" dirty="0" smtClean="0"/>
              <a:t>, </a:t>
            </a:r>
            <a:r>
              <a:rPr lang="tr-TR" sz="3200" b="1" dirty="0" smtClean="0"/>
              <a:t>Z</a:t>
            </a:r>
            <a:r>
              <a:rPr lang="pt-BR" sz="3200" b="1" dirty="0" smtClean="0"/>
              <a:t>}</a:t>
            </a:r>
            <a:endParaRPr lang="tr-TR" sz="3200" b="1" dirty="0"/>
          </a:p>
        </p:txBody>
      </p:sp>
      <p:sp>
        <p:nvSpPr>
          <p:cNvPr id="5126" name="Dikdörtgen 5125"/>
          <p:cNvSpPr/>
          <p:nvPr/>
        </p:nvSpPr>
        <p:spPr>
          <a:xfrm>
            <a:off x="539552" y="6074360"/>
            <a:ext cx="1556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A </a:t>
            </a:r>
            <a:r>
              <a:rPr lang="ka-GE" sz="2800" b="1" dirty="0">
                <a:cs typeface="Calibri"/>
              </a:rPr>
              <a:t>Ⴖ</a:t>
            </a:r>
            <a:r>
              <a:rPr lang="pt-BR" sz="2800" b="1" dirty="0" smtClean="0"/>
              <a:t> </a:t>
            </a:r>
            <a:r>
              <a:rPr lang="tr-TR" sz="2800" b="1" dirty="0" smtClean="0"/>
              <a:t>C</a:t>
            </a:r>
            <a:r>
              <a:rPr lang="pt-BR" sz="2800" b="1" dirty="0" smtClean="0"/>
              <a:t> =</a:t>
            </a:r>
            <a:r>
              <a:rPr lang="tr-TR" sz="2800" b="1" dirty="0" smtClean="0"/>
              <a:t> </a:t>
            </a:r>
            <a:r>
              <a:rPr lang="tr-TR" sz="2800" b="1" dirty="0" smtClean="0">
                <a:latin typeface="Calibri"/>
                <a:cs typeface="Calibri"/>
              </a:rPr>
              <a:t>Ø</a:t>
            </a:r>
            <a:endParaRPr lang="tr-TR" sz="28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30" name="Mürekkep 5129"/>
              <p14:cNvContentPartPr/>
              <p14:nvPr/>
            </p14:nvContentPartPr>
            <p14:xfrm>
              <a:off x="2107901" y="6183587"/>
              <a:ext cx="2612880" cy="182160"/>
            </p14:xfrm>
          </p:contentPart>
        </mc:Choice>
        <mc:Fallback xmlns="">
          <p:pic>
            <p:nvPicPr>
              <p:cNvPr id="5130" name="Mürekkep 512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98541" y="6174227"/>
                <a:ext cx="26316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32" name="Mürekkep 5131"/>
              <p14:cNvContentPartPr/>
              <p14:nvPr/>
            </p14:nvContentPartPr>
            <p14:xfrm>
              <a:off x="4748019" y="5356323"/>
              <a:ext cx="3895560" cy="1318680"/>
            </p14:xfrm>
          </p:contentPart>
        </mc:Choice>
        <mc:Fallback xmlns="">
          <p:pic>
            <p:nvPicPr>
              <p:cNvPr id="5132" name="Mürekkep 513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38659" y="5346963"/>
                <a:ext cx="3914280" cy="13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41" name="Mürekkep 5140"/>
              <p14:cNvContentPartPr/>
              <p14:nvPr/>
            </p14:nvContentPartPr>
            <p14:xfrm>
              <a:off x="5310408" y="5643941"/>
              <a:ext cx="3282840" cy="983880"/>
            </p14:xfrm>
          </p:contentPart>
        </mc:Choice>
        <mc:Fallback xmlns="">
          <p:pic>
            <p:nvPicPr>
              <p:cNvPr id="5141" name="Mürekkep 514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01048" y="5634581"/>
                <a:ext cx="3301560" cy="10026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Metin kutusu 1"/>
          <p:cNvSpPr txBox="1"/>
          <p:nvPr/>
        </p:nvSpPr>
        <p:spPr>
          <a:xfrm>
            <a:off x="5355504" y="1256767"/>
            <a:ext cx="2966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E</a:t>
            </a:r>
            <a:endParaRPr lang="tr-T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Olasılık Kuralları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363272" cy="5184576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Bir deneyde birbirini dışta tutan olaylara </a:t>
            </a:r>
            <a:r>
              <a:rPr lang="tr-TR" sz="2800" b="1" dirty="0">
                <a:latin typeface="Times New Roman" pitchFamily="18" charset="0"/>
                <a:cs typeface="Times New Roman" pitchFamily="18" charset="0"/>
              </a:rPr>
              <a:t>bağımsız olaylar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denir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 Bir olayın olması veya olmaması diğer bir olayın olması veya olmamasını etkilemez.</a:t>
            </a:r>
          </a:p>
          <a:p>
            <a:pPr marL="0" indent="0">
              <a:buNone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: Bir paranın iki kez atılmasında her iki durumda da Y, Y gelmesi bağımsız olaylardır.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Bağımsız olayların olasılıklarını hesaplamada iki temel kural vardır: </a:t>
            </a:r>
          </a:p>
          <a:p>
            <a:endParaRPr lang="tr-TR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731520" lvl="1" indent="-457200">
              <a:buFont typeface="Wingdings" pitchFamily="2" charset="2"/>
              <a:buChar char="v"/>
            </a:pPr>
            <a:r>
              <a:rPr lang="tr-TR" sz="2600" b="1" dirty="0" smtClean="0">
                <a:latin typeface="Times New Roman" pitchFamily="18" charset="0"/>
                <a:cs typeface="Times New Roman" pitchFamily="18" charset="0"/>
              </a:rPr>
              <a:t>Toplama kuralı</a:t>
            </a:r>
          </a:p>
          <a:p>
            <a:pPr marL="731520" lvl="1" indent="-457200">
              <a:buFont typeface="Wingdings" pitchFamily="2" charset="2"/>
              <a:buChar char="v"/>
            </a:pPr>
            <a:r>
              <a:rPr lang="tr-TR" sz="2600" b="1" dirty="0" smtClean="0">
                <a:latin typeface="Times New Roman" pitchFamily="18" charset="0"/>
                <a:cs typeface="Times New Roman" pitchFamily="18" charset="0"/>
              </a:rPr>
              <a:t>Çarpma kuralı</a:t>
            </a:r>
            <a:endParaRPr lang="tr-TR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44624"/>
            <a:ext cx="7772400" cy="792088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Toplama 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uralı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83568" y="1124744"/>
            <a:ext cx="8064896" cy="5544616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Bağımsız olan olaylardan birinin veya diğerinin gerçekleşme olasılığı olayların tek tek ortaya çıkma olasılıklarının toplamına eşittir. </a:t>
            </a:r>
          </a:p>
          <a:p>
            <a:pPr lvl="1">
              <a:lnSpc>
                <a:spcPct val="160000"/>
              </a:lnSpc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P(A veya B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)=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P(A </a:t>
            </a:r>
            <a:r>
              <a:rPr lang="tr-TR" dirty="0" smtClean="0">
                <a:latin typeface="Calibri"/>
                <a:cs typeface="Calibri"/>
              </a:rPr>
              <a:t>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B) =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P(A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)+P(B)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60000"/>
              </a:lnSpc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Bu kural birbirinden bağımsız olayların ortaya çıkma olasılıklarının toplamının 1’e eşit olduğunu gösterir. </a:t>
            </a:r>
          </a:p>
          <a:p>
            <a:pPr marL="0" indent="0">
              <a:buNone/>
            </a:pPr>
            <a:r>
              <a:rPr lang="tr-TR" sz="2800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2350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95536" y="764704"/>
            <a:ext cx="8003232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: 200 kişilik bir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sınıfta 120 kız ve 80 erkek öğrenci varsa, sınıf listesinden rastgele bir çekiliş yapıldığında; </a:t>
            </a:r>
          </a:p>
          <a:p>
            <a:pPr marL="0" indent="0">
              <a:buNone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 Öğrencinin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kız olma olasılığı P(A)=120/200=0,6</a:t>
            </a:r>
          </a:p>
          <a:p>
            <a:pPr marL="0" indent="0">
              <a:buNone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                  erkek olma olasılığı P(A)=80/200=0,4 </a:t>
            </a:r>
          </a:p>
          <a:p>
            <a:pPr marL="0" indent="0">
              <a:buNone/>
            </a:pP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  Öğrencinin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kız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veya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erkek olma olasılığı ise 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              P(A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veya B) = P(A </a:t>
            </a:r>
            <a:r>
              <a:rPr lang="tr-TR" sz="2800" dirty="0">
                <a:cs typeface="Calibri"/>
              </a:rPr>
              <a:t>U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B)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= 0,6+0,4=1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4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792088"/>
          </a:xfrm>
        </p:spPr>
        <p:txBody>
          <a:bodyPr>
            <a:normAutofit/>
          </a:bodyPr>
          <a:lstStyle/>
          <a:p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Çarpma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Kuralı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83568" y="1124744"/>
            <a:ext cx="7772400" cy="54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Bağımsız olan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olayların birlikte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gerçekleşme olasılığı olayların tek tek ortaya çıkma olasılıklarının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çarpımına eşittir. </a:t>
            </a:r>
          </a:p>
          <a:p>
            <a:pPr marL="0" lvl="1" indent="0">
              <a:lnSpc>
                <a:spcPct val="150000"/>
              </a:lnSpc>
              <a:spcBef>
                <a:spcPts val="580"/>
              </a:spcBef>
              <a:buClr>
                <a:schemeClr val="accent1"/>
              </a:buClr>
              <a:buNone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P(A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B)=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P(A </a:t>
            </a:r>
            <a:r>
              <a:rPr lang="ka-GE" sz="3200" dirty="0" smtClean="0">
                <a:latin typeface="Calibri"/>
                <a:cs typeface="Calibri"/>
              </a:rPr>
              <a:t>Ⴖ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= P(A)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xP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(B)</a:t>
            </a:r>
          </a:p>
          <a:p>
            <a:pPr marL="0" lvl="1" indent="0">
              <a:lnSpc>
                <a:spcPct val="150000"/>
              </a:lnSpc>
              <a:spcBef>
                <a:spcPts val="580"/>
              </a:spcBef>
              <a:buClr>
                <a:schemeClr val="accent1"/>
              </a:buClr>
              <a:buNone/>
            </a:pP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: Bir paranın iki kez atılmasında her iki durumda da Y, Y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gelmesi olasılığı nedir ?</a:t>
            </a:r>
          </a:p>
          <a:p>
            <a:pPr marL="0" lvl="1" indent="0">
              <a:lnSpc>
                <a:spcPct val="150000"/>
              </a:lnSpc>
              <a:spcBef>
                <a:spcPts val="580"/>
              </a:spcBef>
              <a:buClr>
                <a:schemeClr val="accent1"/>
              </a:buClr>
              <a:buNone/>
            </a:pP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P(Y ve Y) = P(Y)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xP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(Y) = ½ x ½ = ¼ = 0,25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lnSpc>
                <a:spcPct val="150000"/>
              </a:lnSpc>
              <a:spcBef>
                <a:spcPts val="580"/>
              </a:spcBef>
              <a:buClr>
                <a:schemeClr val="accent1"/>
              </a:buClr>
              <a:buNone/>
            </a:pPr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03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1560" y="692696"/>
            <a:ext cx="8136904" cy="576064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: 200 kişilik bir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sınıfta 120 kız ve 80 erkek öğrenci varsa, sınıf listesinden rastgele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çekiliş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yapıldığında;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İlk iki öğrencinin erkek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olma olasılığı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nedir?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 Birinci çekilişte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erkek olma olasılığı P(A)=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80/200=0,4  (%40)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 Birinci ve ikinci çekilişte erkek olma olasılığı ise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       P(A ve B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) = P(A </a:t>
            </a:r>
            <a:r>
              <a:rPr lang="ka-GE" sz="2800" dirty="0">
                <a:cs typeface="Calibri"/>
              </a:rPr>
              <a:t>Ⴖ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B)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= 0,4x0,4=0,16  (%16)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059832" y="2348880"/>
            <a:ext cx="6084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Bir olayın olma olasılığı sıfır ve 1 dahil, sıfırla 1 arasındadır.</a:t>
            </a:r>
            <a:endParaRPr lang="tr-TR" sz="20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2699792" y="3501008"/>
            <a:ext cx="644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Mutlaka gerçekleşecek olaylara kesin olay denir ve kesin olayın olma olasılığı 1’dir.</a:t>
            </a:r>
            <a:endParaRPr lang="tr-TR" sz="2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63033" y="5589240"/>
            <a:ext cx="8784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A.4.</a:t>
            </a:r>
            <a:r>
              <a:rPr lang="tr-TR" sz="2000" dirty="0" smtClean="0"/>
              <a:t> Örnek uzayda gerçekleştirilen olayların olasılıkları toplamı 1’dir. A1, A2, A3, …,olayları için;   P(A1) + P(A2)+ P(A3)+ … = 1.0</a:t>
            </a:r>
            <a:endParaRPr lang="tr-TR" sz="2000" dirty="0"/>
          </a:p>
        </p:txBody>
      </p:sp>
      <p:sp>
        <p:nvSpPr>
          <p:cNvPr id="9" name="Dikdörtgen 8"/>
          <p:cNvSpPr/>
          <p:nvPr/>
        </p:nvSpPr>
        <p:spPr>
          <a:xfrm>
            <a:off x="5921896" y="5054384"/>
            <a:ext cx="1568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A </a:t>
            </a:r>
            <a:r>
              <a:rPr lang="ka-GE" sz="2800" b="1" dirty="0">
                <a:cs typeface="Calibri"/>
              </a:rPr>
              <a:t>Ⴖ</a:t>
            </a:r>
            <a:r>
              <a:rPr lang="pt-BR" sz="2800" b="1" dirty="0" smtClean="0"/>
              <a:t> </a:t>
            </a:r>
            <a:r>
              <a:rPr lang="tr-TR" sz="2800" b="1" dirty="0"/>
              <a:t>B</a:t>
            </a:r>
            <a:r>
              <a:rPr lang="pt-BR" sz="2800" b="1" dirty="0" smtClean="0"/>
              <a:t> =</a:t>
            </a:r>
            <a:r>
              <a:rPr lang="tr-TR" sz="2800" b="1" dirty="0" smtClean="0"/>
              <a:t> </a:t>
            </a:r>
            <a:r>
              <a:rPr lang="tr-TR" sz="2800" b="1" dirty="0" smtClean="0">
                <a:latin typeface="Calibri"/>
                <a:cs typeface="Calibri"/>
              </a:rPr>
              <a:t>Ø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11178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898966" y="1946146"/>
            <a:ext cx="7849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: Uzay kümesinde olup A’da olmayan elemanlar kümesidir. P(A)+P(</a:t>
            </a:r>
            <a:endParaRPr lang="tr-T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418563" y="1939478"/>
                <a:ext cx="5175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63" y="1939478"/>
                <a:ext cx="517514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7884368" y="1937368"/>
                <a:ext cx="10197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tr-TR" b="1" i="1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tr-TR" b="1" i="1">
                            <a:latin typeface="Cambria Math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tr-TR" b="1" dirty="0" smtClean="0"/>
                  <a:t>) = 1.0</a:t>
                </a:r>
                <a:endParaRPr lang="tr-TR" b="1" dirty="0"/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1937368"/>
                <a:ext cx="1019766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4167" b="-2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etin kutusu 3"/>
          <p:cNvSpPr txBox="1"/>
          <p:nvPr/>
        </p:nvSpPr>
        <p:spPr>
          <a:xfrm>
            <a:off x="6588224" y="400506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(Bir A olayı veya B olayı veya her ikisinin birden olması olasılığı)</a:t>
            </a:r>
            <a:endParaRPr lang="tr-TR" b="1" dirty="0"/>
          </a:p>
        </p:txBody>
      </p:sp>
      <p:cxnSp>
        <p:nvCxnSpPr>
          <p:cNvPr id="7" name="Düz Ok Bağlayıcısı 6"/>
          <p:cNvCxnSpPr/>
          <p:nvPr/>
        </p:nvCxnSpPr>
        <p:spPr>
          <a:xfrm flipH="1">
            <a:off x="6211614" y="4122423"/>
            <a:ext cx="484622" cy="3707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6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07504" y="188640"/>
            <a:ext cx="88569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Tanımlar</a:t>
            </a:r>
          </a:p>
          <a:p>
            <a:pPr algn="ctr"/>
            <a:endParaRPr lang="tr-T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Olasılık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bir olayın meydana gelme şansını ölçmeye yarar.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Olasılık bir şans oyunudur.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Sonucu kesin olmayan ya da rastlantıya bağlı olaylara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OLASILIK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denir.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Örneğin bir zar atıldığında, zarın yere düşeceği kesin; fakat üst yüze hangi sayının geleceği kesin değildir.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Günlük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hayatımızda sıkça kullandığımız ve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yararlandığımız bir kavramdır.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Bir tahmindir.</a:t>
            </a:r>
          </a:p>
        </p:txBody>
      </p:sp>
    </p:spTree>
    <p:extLst>
      <p:ext uri="{BB962C8B-B14F-4D97-AF65-F5344CB8AC3E}">
        <p14:creationId xmlns:p14="http://schemas.microsoft.com/office/powerpoint/2010/main" val="432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72008" y="116632"/>
            <a:ext cx="903649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Birbirini Dışlayan Olaylar (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Mutually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Exclusive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Bir A olayı olduğunda B olayı olamıyorsa bu iki olaya birbirini dışlayan olaylar denir.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Yani A ve B olaylarının aynı anda olamaması durumudur.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Bu durumda,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P(A ve B)= P(A </a:t>
            </a:r>
            <a:r>
              <a:rPr lang="ka-GE" sz="2800" dirty="0">
                <a:cs typeface="Calibri"/>
              </a:rPr>
              <a:t>Ⴖ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B) =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0.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: İki para atıldığında bir Y ve bir T gelme olasılığı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nedir ?</a:t>
            </a:r>
          </a:p>
          <a:p>
            <a:pPr marL="0" lvl="1"/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E = {(Y,T), (T,Y), (T,T), (Y,Y)},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P(Y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ve T) = ?</a:t>
            </a:r>
          </a:p>
          <a:p>
            <a:pPr marL="0" lvl="1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P(Y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ve T) = P(Y </a:t>
            </a:r>
            <a:r>
              <a:rPr lang="ka-GE" sz="2800" dirty="0">
                <a:latin typeface="Times New Roman" pitchFamily="18" charset="0"/>
                <a:cs typeface="Times New Roman" pitchFamily="18" charset="0"/>
              </a:rPr>
              <a:t>Ⴖ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T) + P(T </a:t>
            </a:r>
            <a:r>
              <a:rPr lang="ka-GE" sz="2800" dirty="0">
                <a:latin typeface="Times New Roman" pitchFamily="18" charset="0"/>
                <a:cs typeface="Times New Roman" pitchFamily="18" charset="0"/>
              </a:rPr>
              <a:t>Ⴖ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Y) – P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((Y,T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ka-GE" sz="2800" dirty="0">
                <a:latin typeface="Times New Roman" pitchFamily="18" charset="0"/>
                <a:cs typeface="Times New Roman" pitchFamily="18" charset="0"/>
              </a:rPr>
              <a:t>Ⴖ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(T,Y))</a:t>
            </a:r>
          </a:p>
          <a:p>
            <a:pPr marL="0" lvl="1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               = ¼ + ¼ - 0 = 0,5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Ödev: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Aynı deneyde en az bir tane Y gelme olasılığı nedir ?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87524" y="4653136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Veya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P(A </a:t>
            </a:r>
            <a:r>
              <a:rPr lang="ka-GE" sz="3200" dirty="0">
                <a:cs typeface="Times New Roman" pitchFamily="18" charset="0"/>
              </a:rPr>
              <a:t>Ⴖ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B) =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P(B)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xP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(A/B) : Bağımlı olaylar için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1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51520" y="188640"/>
            <a:ext cx="87129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P(E</a:t>
            </a:r>
            <a:r>
              <a:rPr lang="tr-TR" sz="2600" baseline="-250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/sigara) = 0.6 (sigara içenin 50 yıldan fazla yaşaması olasılığı)</a:t>
            </a:r>
          </a:p>
          <a:p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P(E</a:t>
            </a:r>
            <a:r>
              <a:rPr lang="tr-TR" sz="2600" baseline="-250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/yürüyüş) </a:t>
            </a:r>
            <a:r>
              <a:rPr lang="tr-TR" sz="2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0.8</a:t>
            </a:r>
          </a:p>
          <a:p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P(E</a:t>
            </a:r>
            <a:r>
              <a:rPr lang="tr-TR" sz="2600" baseline="-250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/E-5 karayolunda yürüyüş yapmak) = 0.3</a:t>
            </a:r>
          </a:p>
          <a:p>
            <a:endParaRPr lang="tr-TR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600" b="1" dirty="0" smtClean="0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: Normal bir uçuş planında zamanında uçuş/ayrılma olasılığı P(D) = 0.83, zamanında geliş/iniş olasılığı P(A) = 0.92 ve zamanında uçuş ve zamanında geliş olasılığı P(D ve A) = 0.78’dir. Aşağıdaki olasılıkları hesaplayınız.</a:t>
            </a:r>
          </a:p>
          <a:p>
            <a:pPr marL="457200" indent="-457200">
              <a:buAutoNum type="alphaLcParenR"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Zamanında uçmuş olması koşuluyla zamanında iniş/geliş olasılığı</a:t>
            </a:r>
          </a:p>
          <a:p>
            <a:pPr marL="457200" indent="-457200">
              <a:buAutoNum type="alphaLcParenR"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Zamanında gelmiş/inmiş olması koşuluyla zamanında uçması/ayrılması olasılığı</a:t>
            </a:r>
            <a:endParaRPr lang="tr-TR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600" b="1" dirty="0" smtClean="0">
                <a:latin typeface="Times New Roman" pitchFamily="18" charset="0"/>
                <a:cs typeface="Times New Roman" pitchFamily="18" charset="0"/>
              </a:rPr>
              <a:t>Çözüm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tr-TR" sz="2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R"/>
            </a:pPr>
            <a:r>
              <a:rPr lang="tr-TR" sz="2600" dirty="0">
                <a:latin typeface="Times New Roman" pitchFamily="18" charset="0"/>
                <a:cs typeface="Times New Roman" pitchFamily="18" charset="0"/>
              </a:rPr>
              <a:t>P(A/D) = P(D</a:t>
            </a:r>
            <a:r>
              <a:rPr lang="ka-GE" sz="2600" dirty="0">
                <a:latin typeface="Times New Roman" pitchFamily="18" charset="0"/>
                <a:cs typeface="Times New Roman" pitchFamily="18" charset="0"/>
              </a:rPr>
              <a:t> Ⴖ</a:t>
            </a:r>
            <a:r>
              <a:rPr lang="tr-TR" sz="2600" dirty="0">
                <a:latin typeface="Times New Roman" pitchFamily="18" charset="0"/>
                <a:cs typeface="Times New Roman" pitchFamily="18" charset="0"/>
              </a:rPr>
              <a:t> A)/P(D) = 0.78/0.83 = 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0.94</a:t>
            </a:r>
            <a:endParaRPr lang="tr-TR" sz="2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R"/>
            </a:pPr>
            <a:r>
              <a:rPr lang="tr-TR" sz="2600" dirty="0">
                <a:latin typeface="Times New Roman" pitchFamily="18" charset="0"/>
                <a:cs typeface="Times New Roman" pitchFamily="18" charset="0"/>
              </a:rPr>
              <a:t>P(D/A) = P(D</a:t>
            </a:r>
            <a:r>
              <a:rPr lang="ka-GE" sz="2600" dirty="0">
                <a:latin typeface="Times New Roman" pitchFamily="18" charset="0"/>
                <a:cs typeface="Times New Roman" pitchFamily="18" charset="0"/>
              </a:rPr>
              <a:t> Ⴖ</a:t>
            </a:r>
            <a:r>
              <a:rPr lang="tr-TR" sz="2600" dirty="0">
                <a:latin typeface="Times New Roman" pitchFamily="18" charset="0"/>
                <a:cs typeface="Times New Roman" pitchFamily="18" charset="0"/>
              </a:rPr>
              <a:t> A)/P(A) = 0.78/0.92 = 0.85</a:t>
            </a:r>
          </a:p>
        </p:txBody>
      </p:sp>
    </p:spTree>
    <p:extLst>
      <p:ext uri="{BB962C8B-B14F-4D97-AF65-F5344CB8AC3E}">
        <p14:creationId xmlns:p14="http://schemas.microsoft.com/office/powerpoint/2010/main" val="34785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1"/>
          <a:stretch/>
        </p:blipFill>
        <p:spPr bwMode="auto">
          <a:xfrm>
            <a:off x="0" y="655093"/>
            <a:ext cx="9144000" cy="620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Mürekkep 8"/>
              <p14:cNvContentPartPr/>
              <p14:nvPr/>
            </p14:nvContentPartPr>
            <p14:xfrm>
              <a:off x="3780360" y="832503"/>
              <a:ext cx="360" cy="136800"/>
            </p14:xfrm>
          </p:contentPart>
        </mc:Choice>
        <mc:Fallback xmlns="">
          <p:pic>
            <p:nvPicPr>
              <p:cNvPr id="9" name="Mürekkep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65960" y="818103"/>
                <a:ext cx="29160" cy="1656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Metin kutusu 1"/>
          <p:cNvSpPr txBox="1"/>
          <p:nvPr/>
        </p:nvSpPr>
        <p:spPr>
          <a:xfrm>
            <a:off x="323528" y="18864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Arial" pitchFamily="34" charset="0"/>
                <a:cs typeface="Arial" pitchFamily="34" charset="0"/>
              </a:rPr>
              <a:t>Örnek :</a:t>
            </a:r>
            <a:endParaRPr lang="tr-T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66769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: Bir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okulun öğrencilerinden %45’i fizik, %35’i matematik derslerinden ve %25’i hem fizik hem de matematik derslerinden başarısızdır. Rasgele seçilen bir öğrencinin,</a:t>
            </a:r>
            <a:br>
              <a:rPr lang="tr-TR" sz="2800" dirty="0">
                <a:latin typeface="Times New Roman" pitchFamily="18" charset="0"/>
                <a:cs typeface="Times New Roman" pitchFamily="18" charset="0"/>
              </a:rPr>
            </a:b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a) Fizikten başarısız olduğu biliniyorsa, matematikten de başarısız olma olasılığını bulunuz</a:t>
            </a:r>
            <a:br>
              <a:rPr lang="tr-TR" sz="2800" dirty="0">
                <a:latin typeface="Times New Roman" pitchFamily="18" charset="0"/>
                <a:cs typeface="Times New Roman" pitchFamily="18" charset="0"/>
              </a:rPr>
            </a:b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) Matematikten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başarısız olduğu biliniyor ise, fizikten de başarısız olma olasılığını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bulunuz.</a:t>
            </a:r>
          </a:p>
          <a:p>
            <a:pPr algn="just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Çözüm : 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m.kunduz.com/media/wp/olasilik-cozum-ik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8377"/>
            <a:ext cx="8784976" cy="309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2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07504" y="116632"/>
            <a:ext cx="903649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: Bir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bozuk para üç kez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atılır</a:t>
            </a:r>
          </a:p>
          <a:p>
            <a:pPr marL="514350" indent="-514350">
              <a:buAutoNum type="alphaLcParenR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Üç Yazı çıkma olasılığı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nedir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İlk atışı gösteren bir olayın yazı olduğu verilirse, o zaman üç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Yazı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çıkma olasılığı nedir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Çözüm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YYY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, YYT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YTY, YTT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TYY, TYT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TTY, TTT}, Örnek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uzaydan hareketle, 3 kere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YAZI oluşmasının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sadece bir kere olduğunu söyleyebiliriz, yani 1 elementtir.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a) P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YAZI)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= 1/8.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b) Şimdi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, örnek uzaydan, ilk atışın yazı olduğunu gösteren olay B olsun;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B =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{YYY, YYT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YTY,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}, yani 4 öğe,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{YYY}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O halde (A⋂B) =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{YYY},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yani 1 eleman.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Sonra P (ilk atış tura olduğu için 3 tura gelir) veya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P (A | B) = P (A⋂B) /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P(B) =(1/8)/(4/8) =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1/4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9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5" r="3863"/>
          <a:stretch/>
        </p:blipFill>
        <p:spPr bwMode="auto">
          <a:xfrm>
            <a:off x="371475" y="332657"/>
            <a:ext cx="8076489" cy="652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0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 olayın olasılığını etkileyen faktörler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72008" y="1447800"/>
            <a:ext cx="8892480" cy="5221560"/>
          </a:xfrm>
        </p:spPr>
        <p:txBody>
          <a:bodyPr>
            <a:noAutofit/>
          </a:bodyPr>
          <a:lstStyle/>
          <a:p>
            <a:pPr marL="571500" indent="-571500">
              <a:lnSpc>
                <a:spcPct val="150000"/>
              </a:lnSpc>
              <a:buFont typeface="+mj-lt"/>
              <a:buAutoNum type="arabicParenR"/>
            </a:pP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Olayların bağımsız ya da bağımlı olması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Bağımsız olaylar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 olayın ortaya çıkma olasılığı diğer olaydan etkilenmez.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Örneğin; Yürüyüşe çıkma ile yağmur yağma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Bağımlı olaylar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Bir olayın ortaya çıkma olasılığı diğer olaydan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etkilenir.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Örneğin; Sınav başarısı ile ders çalışma durumu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2"/>
          <a:stretch/>
        </p:blipFill>
        <p:spPr bwMode="auto">
          <a:xfrm>
            <a:off x="6677025" y="2860566"/>
            <a:ext cx="2466975" cy="16288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9"/>
          <a:stretch/>
        </p:blipFill>
        <p:spPr bwMode="auto">
          <a:xfrm>
            <a:off x="7380312" y="5147267"/>
            <a:ext cx="1879476" cy="152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6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7504" y="404664"/>
            <a:ext cx="8928992" cy="5796136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arabicParenR" startAt="2"/>
            </a:pP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Örnekleme tipi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Yerine koyarak örnekleme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İlave bir örneklem birimi seçmeden önce daha önce seçilen birimin evrene tekrar yerleştirilmesidir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Örneğin; 5 kırmızı ve 5 mavi top olan bir torbadan iki top çekilecektir, birinci top seçildikten sonra torbaya tekrar konur ve ikinci top daha sonra seçilirse ‘yerine koyma yöntemi’ uygulanmış olur.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Bu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durumda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hem birinci hem de ikinci seçilen topun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mavi olma olasılığı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5/10 olur.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şekilde birinci ve ikinci olarak seçilen topların seçilme şansları değişmez.</a:t>
            </a:r>
          </a:p>
        </p:txBody>
      </p:sp>
    </p:spTree>
    <p:extLst>
      <p:ext uri="{BB962C8B-B14F-4D97-AF65-F5344CB8AC3E}">
        <p14:creationId xmlns:p14="http://schemas.microsoft.com/office/powerpoint/2010/main" val="12163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79512" y="332656"/>
            <a:ext cx="86409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Font typeface="Wingdings" panose="05000000000000000000" pitchFamily="2" charset="2"/>
              <a:buChar char="q"/>
            </a:pP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tr-TR" sz="2800" b="1" dirty="0">
                <a:latin typeface="Times New Roman" pitchFamily="18" charset="0"/>
                <a:cs typeface="Times New Roman" pitchFamily="18" charset="0"/>
              </a:rPr>
              <a:t>Yerine koymadan örnekleme</a:t>
            </a:r>
            <a:r>
              <a:rPr lang="tr-TR" sz="36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İlave bir örneklem birimi seçerken daha önce seçilen birimin evrene tekrar konulmamasıdır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Örneğin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; 5 kırmızı ve 5 mavi bir torbadan iki top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çekilecektir. Birinci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top seçildikten sonra torbaya tekrar konmaz ve devamında ikinci top seçilir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Bu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durumda ilk seçilen topun mavi olma olasılığı 5/10 ise, ikinci topun mavi olma olasılığı 4/9 olur. 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7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116632"/>
            <a:ext cx="903649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Neden tahminler yapıyoruz ?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Meteoroloji (% 80 yağmur var !)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Sınav notu (Öğrencinin geçmiş sınavlarına bak notu tahmin et)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Bir firmanın gelecek yıl satış tahminleri olasılığa bağlıdır.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Üretilen bir malın bozuk olma ihtimali nedir? (100 numune al kaçı bozuk bak)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Birim alana birim zamanda düşecek ortalama kozmik radyasyon miktarı (Veri topla, tahmin yürüt)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Olasılık istatistikte öngörü (çıkarsama) temelini oluşturur.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Olasılık istatistikte planlama yapmayı sağlar.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Belirsizlik durumunda veya mevcut bilgilerin tam ve sağlıklı olmaması durumunda, doğru kararlar vermeye yardımcıdır.</a:t>
            </a:r>
          </a:p>
        </p:txBody>
      </p:sp>
    </p:spTree>
    <p:extLst>
      <p:ext uri="{BB962C8B-B14F-4D97-AF65-F5344CB8AC3E}">
        <p14:creationId xmlns:p14="http://schemas.microsoft.com/office/powerpoint/2010/main" val="3089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23528" y="332656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: Bir kutuda 20 tane ampul bulunmaktadır.. Bunların 5 tanesi bozuktur. Peş peşe 2 tane ampul çekiliyor. Birinci çekilişten sonra ampul tekrar yerine  kutuya </a:t>
            </a:r>
            <a:r>
              <a:rPr lang="tr-TR" sz="2800" b="1" u="sng" dirty="0" smtClean="0">
                <a:latin typeface="Times New Roman" pitchFamily="18" charset="0"/>
                <a:cs typeface="Times New Roman" pitchFamily="18" charset="0"/>
              </a:rPr>
              <a:t>konmuyor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 Her iki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ampulun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bozuk olma olasılığı nedir ?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Çözüm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: A: İlk çekilişteki ampul bozuktur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            B: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İkinci çekilişteki ampul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bozuktur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P(A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⋂B) =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P(A)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xP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(B) = 5/20 x 4/19 = 1/19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79296" cy="78296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 olayın olasılığını etkileyen faktörler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945232"/>
            <a:ext cx="7772400" cy="5508104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İstatistiksel işlemlerde genellikle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yerine koyarak örnekleme yöntemi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uygulanır.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3016"/>
            <a:ext cx="597666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0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95536" y="404664"/>
            <a:ext cx="86409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: E = {b,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d,ci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m,w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} ve A = {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d,w,b,ci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}, A</a:t>
            </a:r>
            <a:r>
              <a:rPr lang="tr-TR" sz="2800" baseline="30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= ?</a:t>
            </a:r>
          </a:p>
          <a:p>
            <a:pPr marL="0" lvl="1"/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tr-TR" sz="2800" baseline="30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= {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, m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}, </a:t>
            </a:r>
          </a:p>
          <a:p>
            <a:pPr marL="0" lvl="1"/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P(A)+P(A</a:t>
            </a:r>
            <a:r>
              <a:rPr lang="tr-TR" sz="2800" baseline="300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) = ?</a:t>
            </a:r>
          </a:p>
          <a:p>
            <a:pPr marL="0" lvl="1"/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: Bir çift zar atıldığında aynı anda 1 ve 1 gelme olasılığı nedir ?</a:t>
            </a:r>
          </a:p>
          <a:p>
            <a:pPr marL="0" lvl="1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P(1 ve 1) = P(1</a:t>
            </a:r>
            <a:r>
              <a:rPr lang="ka-GE" sz="2800" dirty="0">
                <a:cs typeface="Calibri"/>
              </a:rPr>
              <a:t> </a:t>
            </a:r>
            <a:r>
              <a:rPr lang="ka-GE" sz="2800" dirty="0" smtClean="0">
                <a:cs typeface="Calibri"/>
              </a:rPr>
              <a:t>Ⴖ</a:t>
            </a:r>
            <a:r>
              <a:rPr lang="tr-TR" sz="2800" dirty="0" smtClean="0">
                <a:cs typeface="Calibri"/>
              </a:rPr>
              <a:t> 1) = P(1)</a:t>
            </a:r>
            <a:r>
              <a:rPr lang="tr-TR" sz="2800" dirty="0" err="1" smtClean="0">
                <a:cs typeface="Calibri"/>
              </a:rPr>
              <a:t>xP</a:t>
            </a:r>
            <a:r>
              <a:rPr lang="tr-TR" sz="2800" dirty="0" smtClean="0">
                <a:cs typeface="Calibri"/>
              </a:rPr>
              <a:t>(1) = </a:t>
            </a:r>
            <a:r>
              <a:rPr lang="tr-TR" sz="2800" dirty="0">
                <a:cs typeface="Calibri"/>
              </a:rPr>
              <a:t>(</a:t>
            </a:r>
            <a:r>
              <a:rPr lang="tr-TR" sz="2800" dirty="0" smtClean="0">
                <a:cs typeface="Calibri"/>
              </a:rPr>
              <a:t>1/6)x(1/6) = 1/36.</a:t>
            </a:r>
          </a:p>
          <a:p>
            <a:pPr marL="0" lvl="1"/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: Aynı deneyde gelen sayıların toplamının 7 olma olasılığı nedir ?</a:t>
            </a:r>
          </a:p>
          <a:p>
            <a:pPr marL="0" lvl="1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P(toplam 7) = P(1,6) veya P(2,5) veya P(3,4) veya P(4,3) veya P(5,2) veya P(6,1).</a:t>
            </a:r>
          </a:p>
          <a:p>
            <a:pPr marL="0" lvl="1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P(toplam 7) = 1/36+1/36+1/36+1/36+1/36+1/36 = 1/6.</a:t>
            </a:r>
            <a:endParaRPr lang="tr-TR" sz="2800" dirty="0">
              <a:latin typeface="Times New Roman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94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79512" y="260648"/>
            <a:ext cx="864096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b="1" dirty="0" smtClean="0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: 52 tane oyun kartlarını düşünelim. </a:t>
            </a:r>
          </a:p>
          <a:p>
            <a:endParaRPr lang="tr-TR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26 tane siyah (S): 13 tane sinek (Si) + 13 tane maça (M)</a:t>
            </a:r>
          </a:p>
          <a:p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26 tane kırmızı (K): 13 tane karo (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) + 13 tane kalp (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Kl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Rastgele bir kart çekildiğinde sinek gelme olasılığı nedir ?</a:t>
            </a:r>
          </a:p>
          <a:p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P(Si) = 13/52</a:t>
            </a:r>
          </a:p>
          <a:p>
            <a:endParaRPr lang="tr-TR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600" b="1" dirty="0" smtClean="0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: Farz edelim 2 çekiliş yapılıyor ve birinci çekilişten sonra kart tekrar yerine </a:t>
            </a:r>
            <a:r>
              <a:rPr lang="tr-TR" sz="2600" b="1" u="sng" dirty="0" smtClean="0">
                <a:latin typeface="Times New Roman" pitchFamily="18" charset="0"/>
                <a:cs typeface="Times New Roman" pitchFamily="18" charset="0"/>
              </a:rPr>
              <a:t>konuyor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. Bu durumda her iki kartın sinek gelme olasılığı nedir ?</a:t>
            </a:r>
          </a:p>
          <a:p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Si,Si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) = P(Si)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xP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(Si) = 13/52x13/52 = 1/16</a:t>
            </a:r>
          </a:p>
          <a:p>
            <a:endParaRPr lang="tr-TR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600" b="1" dirty="0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: Aynı deneyde </a:t>
            </a:r>
            <a:r>
              <a:rPr lang="tr-TR" sz="2600" dirty="0">
                <a:latin typeface="Times New Roman" pitchFamily="18" charset="0"/>
                <a:cs typeface="Times New Roman" pitchFamily="18" charset="0"/>
              </a:rPr>
              <a:t>birinci çekilişten sonra kart tekrar yerine </a:t>
            </a:r>
            <a:r>
              <a:rPr lang="tr-TR" sz="2600" b="1" u="sng" dirty="0" smtClean="0">
                <a:latin typeface="Times New Roman" pitchFamily="18" charset="0"/>
                <a:cs typeface="Times New Roman" pitchFamily="18" charset="0"/>
              </a:rPr>
              <a:t>konmuyor</a:t>
            </a:r>
            <a:r>
              <a:rPr lang="tr-TR" sz="2600" dirty="0">
                <a:latin typeface="Times New Roman" pitchFamily="18" charset="0"/>
                <a:cs typeface="Times New Roman" pitchFamily="18" charset="0"/>
              </a:rPr>
              <a:t>. Bu durumda her iki kartın sinek gelme olasılığı nedir 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Si,Si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) = 13/52x12/51 = 1/26</a:t>
            </a:r>
            <a:endParaRPr lang="tr-TR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3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5" r="5325"/>
          <a:stretch/>
        </p:blipFill>
        <p:spPr bwMode="auto">
          <a:xfrm>
            <a:off x="371475" y="491319"/>
            <a:ext cx="7953659" cy="636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78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6" r="5143"/>
          <a:stretch/>
        </p:blipFill>
        <p:spPr bwMode="auto">
          <a:xfrm>
            <a:off x="342900" y="477672"/>
            <a:ext cx="8023178" cy="637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Mürekkep 6"/>
              <p14:cNvContentPartPr/>
              <p14:nvPr/>
            </p14:nvContentPartPr>
            <p14:xfrm>
              <a:off x="6612480" y="4644543"/>
              <a:ext cx="167760" cy="47160"/>
            </p14:xfrm>
          </p:contentPart>
        </mc:Choice>
        <mc:Fallback xmlns="">
          <p:pic>
            <p:nvPicPr>
              <p:cNvPr id="7" name="Mürekkep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4920" y="4636983"/>
                <a:ext cx="182880" cy="586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Metin kutusu 1"/>
          <p:cNvSpPr txBox="1"/>
          <p:nvPr/>
        </p:nvSpPr>
        <p:spPr>
          <a:xfrm>
            <a:off x="2699792" y="2204864"/>
            <a:ext cx="63367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yrık olmayan olaylar ise, O(AUB) = O(A)+O(B) - O(A</a:t>
            </a:r>
            <a:r>
              <a:rPr lang="ka-GE" sz="2000" dirty="0" smtClean="0">
                <a:latin typeface="Calibri"/>
                <a:cs typeface="Calibri"/>
              </a:rPr>
              <a:t>Ⴖ</a:t>
            </a:r>
            <a:r>
              <a:rPr lang="tr-TR" sz="2000" dirty="0" smtClean="0">
                <a:latin typeface="Calibri"/>
                <a:cs typeface="Calibri"/>
              </a:rPr>
              <a:t>B)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644008" y="4437112"/>
            <a:ext cx="34446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3/6  </a:t>
            </a:r>
            <a:r>
              <a:rPr lang="tr-TR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+ 4/6 - 2/6 = 5/6</a:t>
            </a:r>
            <a:endParaRPr lang="tr-TR" sz="28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Mürekkep 3"/>
              <p14:cNvContentPartPr/>
              <p14:nvPr/>
            </p14:nvContentPartPr>
            <p14:xfrm>
              <a:off x="6045480" y="5159343"/>
              <a:ext cx="164520" cy="0"/>
            </p14:xfrm>
          </p:contentPart>
        </mc:Choice>
        <mc:Fallback xmlns="">
          <p:pic>
            <p:nvPicPr>
              <p:cNvPr id="4" name="Mürekkep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1645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Mürekkep 4"/>
              <p14:cNvContentPartPr/>
              <p14:nvPr/>
            </p14:nvContentPartPr>
            <p14:xfrm>
              <a:off x="6045480" y="5184903"/>
              <a:ext cx="342000" cy="42120"/>
            </p14:xfrm>
          </p:contentPart>
        </mc:Choice>
        <mc:Fallback xmlns="">
          <p:pic>
            <p:nvPicPr>
              <p:cNvPr id="5" name="Mürekkep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03720" y="5101023"/>
                <a:ext cx="42588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Mürekkep 5"/>
              <p14:cNvContentPartPr/>
              <p14:nvPr/>
            </p14:nvContentPartPr>
            <p14:xfrm>
              <a:off x="5991480" y="5323143"/>
              <a:ext cx="587160" cy="12960"/>
            </p14:xfrm>
          </p:contentPart>
        </mc:Choice>
        <mc:Fallback xmlns="">
          <p:pic>
            <p:nvPicPr>
              <p:cNvPr id="6" name="Mürekkep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49360" y="5238903"/>
                <a:ext cx="6714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Mürekkep 7"/>
              <p14:cNvContentPartPr/>
              <p14:nvPr/>
            </p14:nvContentPartPr>
            <p14:xfrm>
              <a:off x="6073200" y="5473263"/>
              <a:ext cx="286920" cy="0"/>
            </p14:xfrm>
          </p:contentPart>
        </mc:Choice>
        <mc:Fallback xmlns="">
          <p:pic>
            <p:nvPicPr>
              <p:cNvPr id="8" name="Mürekkep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0" y="0"/>
                <a:ext cx="2869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Mürekkep 8"/>
              <p14:cNvContentPartPr/>
              <p14:nvPr/>
            </p14:nvContentPartPr>
            <p14:xfrm>
              <a:off x="6209280" y="5473263"/>
              <a:ext cx="96840" cy="0"/>
            </p14:xfrm>
          </p:contentPart>
        </mc:Choice>
        <mc:Fallback xmlns="">
          <p:pic>
            <p:nvPicPr>
              <p:cNvPr id="9" name="Mürekkep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0" y="0"/>
                <a:ext cx="968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Mürekkep 9"/>
              <p14:cNvContentPartPr/>
              <p14:nvPr/>
            </p14:nvContentPartPr>
            <p14:xfrm>
              <a:off x="6018840" y="5499903"/>
              <a:ext cx="382320" cy="17640"/>
            </p14:xfrm>
          </p:contentPart>
        </mc:Choice>
        <mc:Fallback xmlns="">
          <p:pic>
            <p:nvPicPr>
              <p:cNvPr id="10" name="Mürekkep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76720" y="5416023"/>
                <a:ext cx="4665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Mürekkep 10"/>
              <p14:cNvContentPartPr/>
              <p14:nvPr/>
            </p14:nvContentPartPr>
            <p14:xfrm>
              <a:off x="6059160" y="5351583"/>
              <a:ext cx="533520" cy="39600"/>
            </p14:xfrm>
          </p:contentPart>
        </mc:Choice>
        <mc:Fallback xmlns="">
          <p:pic>
            <p:nvPicPr>
              <p:cNvPr id="11" name="Mürekkep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17400" y="5267703"/>
                <a:ext cx="6170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Mürekkep 11"/>
              <p14:cNvContentPartPr/>
              <p14:nvPr/>
            </p14:nvContentPartPr>
            <p14:xfrm>
              <a:off x="6168960" y="5076903"/>
              <a:ext cx="360" cy="360"/>
            </p14:xfrm>
          </p:contentPart>
        </mc:Choice>
        <mc:Fallback xmlns="">
          <p:pic>
            <p:nvPicPr>
              <p:cNvPr id="12" name="Mürekkep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26840" y="4993023"/>
                <a:ext cx="842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Mürekkep 12"/>
              <p14:cNvContentPartPr/>
              <p14:nvPr/>
            </p14:nvContentPartPr>
            <p14:xfrm>
              <a:off x="6031800" y="5053503"/>
              <a:ext cx="566640" cy="501840"/>
            </p14:xfrm>
          </p:contentPart>
        </mc:Choice>
        <mc:Fallback xmlns="">
          <p:pic>
            <p:nvPicPr>
              <p:cNvPr id="13" name="Mürekkep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90040" y="4969623"/>
                <a:ext cx="65016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Mürekkep 13"/>
              <p14:cNvContentPartPr/>
              <p14:nvPr/>
            </p14:nvContentPartPr>
            <p14:xfrm>
              <a:off x="6073200" y="5171943"/>
              <a:ext cx="491760" cy="317520"/>
            </p14:xfrm>
          </p:contentPart>
        </mc:Choice>
        <mc:Fallback xmlns="">
          <p:pic>
            <p:nvPicPr>
              <p:cNvPr id="14" name="Mürekkep 1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31080" y="5087703"/>
                <a:ext cx="57600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Mürekkep 14"/>
              <p14:cNvContentPartPr/>
              <p14:nvPr/>
            </p14:nvContentPartPr>
            <p14:xfrm>
              <a:off x="5977800" y="5061783"/>
              <a:ext cx="58680" cy="179280"/>
            </p14:xfrm>
          </p:contentPart>
        </mc:Choice>
        <mc:Fallback xmlns="">
          <p:pic>
            <p:nvPicPr>
              <p:cNvPr id="15" name="Mürekkep 1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35680" y="4977903"/>
                <a:ext cx="14292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Mürekkep 15"/>
              <p14:cNvContentPartPr/>
              <p14:nvPr/>
            </p14:nvContentPartPr>
            <p14:xfrm>
              <a:off x="5964120" y="5173023"/>
              <a:ext cx="655920" cy="441000"/>
            </p14:xfrm>
          </p:contentPart>
        </mc:Choice>
        <mc:Fallback xmlns="">
          <p:pic>
            <p:nvPicPr>
              <p:cNvPr id="16" name="Mürekkep 1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22000" y="5088783"/>
                <a:ext cx="739800" cy="60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44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6" r="10199"/>
          <a:stretch/>
        </p:blipFill>
        <p:spPr bwMode="auto">
          <a:xfrm>
            <a:off x="371475" y="477672"/>
            <a:ext cx="7544226" cy="637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8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etin kutusu 16"/>
          <p:cNvSpPr txBox="1"/>
          <p:nvPr/>
        </p:nvSpPr>
        <p:spPr>
          <a:xfrm>
            <a:off x="37764" y="46892"/>
            <a:ext cx="910850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Küme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: İyi tanımlanmış nesneler topluluğuna küme denir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= {Bir basketbol takımındaki boyu 2 m’den fazla olan oyuncular}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Deney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 Sonuçları belirlenebilen olaylardır. Gözlem veya ölçüm yapma işlemidir.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Bir paranın havaya atılması veya bir torbadan bilyenin çekilmesi.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Çıkanlar (Sonuç)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 Bir deneyde elde edilebilecek bütün sonuçlara denir.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Para atma deneyinde çıkanlar Yazı veya Tura’dır.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Örnek Uzay (Evrensel) Küme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 Bütün çıkanların oluşturduğu kümeye denir. E harfi ile gösterilir.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Olay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 Örnek uzayın elemanlarının her birine denir.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İmkansız Olay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 Gerçekleşmesi mümkün olmayan olaya denir. Özel olarak boş kümeye imkansız olay denir. Veya paranın dik gelmesi olayı.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Kesin Olay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 E örnek uzayına denir. Yani paranın Yazı veya Tura gelmesi.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Ayrık Olaylar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 Aynı anda gerçekleşmesi mümkün olmayan olaylardır.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0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6"/>
          <a:stretch/>
        </p:blipFill>
        <p:spPr bwMode="auto">
          <a:xfrm>
            <a:off x="251520" y="436728"/>
            <a:ext cx="8892480" cy="634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Mürekkep 2"/>
              <p14:cNvContentPartPr/>
              <p14:nvPr/>
            </p14:nvContentPartPr>
            <p14:xfrm>
              <a:off x="-3455841" y="-166100"/>
              <a:ext cx="360" cy="360"/>
            </p14:xfrm>
          </p:contentPart>
        </mc:Choice>
        <mc:Fallback xmlns="">
          <p:pic>
            <p:nvPicPr>
              <p:cNvPr id="3" name="Mürekkep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467721" y="-177980"/>
                <a:ext cx="2412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Metin kutusu 1"/>
          <p:cNvSpPr txBox="1"/>
          <p:nvPr/>
        </p:nvSpPr>
        <p:spPr>
          <a:xfrm>
            <a:off x="2053024" y="3563724"/>
            <a:ext cx="93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olaylar: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6" r="5510"/>
          <a:stretch/>
        </p:blipFill>
        <p:spPr bwMode="auto">
          <a:xfrm>
            <a:off x="400050" y="545910"/>
            <a:ext cx="7884141" cy="628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125760" y="4221088"/>
                <a:ext cx="8892480" cy="702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000" dirty="0" smtClean="0">
                    <a:latin typeface="Times New Roman" pitchFamily="18" charset="0"/>
                    <a:cs typeface="Times New Roman" pitchFamily="18" charset="0"/>
                  </a:rPr>
                  <a:t>P(A)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İ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𝑠𝑡𝑒𝑛𝑖𝑙𝑒𝑛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𝑜𝑙𝑎𝑦𝚤𝑛𝚤𝑛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𝑑𝑢𝑟𝑢𝑚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𝑠𝑎𝑦𝚤𝑠𝚤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 (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𝑣𝑒𝑦𝑎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𝑜𝑙𝑎𝑦𝚤𝑛𝚤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ç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𝑒𝑟𝑒𝑛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𝑠𝑜𝑛𝑢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ç 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𝑠𝑎𝑦𝚤𝑠𝚤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ü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𝑑𝑢𝑟𝑢𝑚𝑙𝑎𝑟𝚤𝑛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/>
                            <a:cs typeface="Times New Roman" pitchFamily="18" charset="0"/>
                          </a:rPr>
                          <m:t>𝑠𝑎𝑦𝚤𝑠𝚤</m:t>
                        </m:r>
                      </m:den>
                    </m:f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60" y="4221088"/>
                <a:ext cx="8892480" cy="702180"/>
              </a:xfrm>
              <a:prstGeom prst="rect">
                <a:avLst/>
              </a:prstGeom>
              <a:blipFill rotWithShape="1">
                <a:blip r:embed="rId3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etin kutusu 3"/>
          <p:cNvSpPr txBox="1"/>
          <p:nvPr/>
        </p:nvSpPr>
        <p:spPr>
          <a:xfrm>
            <a:off x="6823371" y="1972871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O(A) = P(A)</a:t>
            </a:r>
            <a:endParaRPr 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8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107504" y="476672"/>
                <a:ext cx="8928992" cy="4764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b="1" dirty="0" smtClean="0">
                    <a:latin typeface="Times New Roman" pitchFamily="18" charset="0"/>
                    <a:cs typeface="Times New Roman" pitchFamily="18" charset="0"/>
                  </a:rPr>
                  <a:t>Örnek</a:t>
                </a:r>
                <a:r>
                  <a:rPr lang="tr-TR" sz="2400" dirty="0" smtClean="0">
                    <a:latin typeface="Times New Roman" pitchFamily="18" charset="0"/>
                    <a:cs typeface="Times New Roman" pitchFamily="18" charset="0"/>
                  </a:rPr>
                  <a:t>: İki madeni para aynı anda birbirlerinden bağımsız olarak atılmaktadırlar.</a:t>
                </a:r>
              </a:p>
              <a:p>
                <a:endParaRPr lang="tr-TR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tr-TR" sz="2400" dirty="0" smtClean="0">
                    <a:latin typeface="Times New Roman" pitchFamily="18" charset="0"/>
                    <a:cs typeface="Times New Roman" pitchFamily="18" charset="0"/>
                  </a:rPr>
                  <a:t>Örnek uzay kümesini yazınız.</a:t>
                </a:r>
              </a:p>
              <a:p>
                <a:pPr marL="342900" indent="-342900">
                  <a:buAutoNum type="arabicParenR"/>
                </a:pPr>
                <a:r>
                  <a:rPr lang="tr-TR" sz="2400" dirty="0" smtClean="0">
                    <a:latin typeface="Times New Roman" pitchFamily="18" charset="0"/>
                    <a:cs typeface="Times New Roman" pitchFamily="18" charset="0"/>
                  </a:rPr>
                  <a:t>Paraların Yazı, Yazı gelme olasılığını hesaplayınız.</a:t>
                </a:r>
              </a:p>
              <a:p>
                <a:endParaRPr lang="tr-TR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2400" b="1" dirty="0" smtClean="0">
                    <a:latin typeface="Times New Roman" pitchFamily="18" charset="0"/>
                    <a:cs typeface="Times New Roman" pitchFamily="18" charset="0"/>
                  </a:rPr>
                  <a:t>Çözüm</a:t>
                </a:r>
                <a:r>
                  <a:rPr lang="tr-TR" sz="24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pPr marL="342900" indent="-342900">
                  <a:buAutoNum type="arabicParenR"/>
                </a:pPr>
                <a:r>
                  <a:rPr lang="tr-TR" sz="2400" dirty="0" smtClean="0">
                    <a:latin typeface="Times New Roman" pitchFamily="18" charset="0"/>
                    <a:cs typeface="Times New Roman" pitchFamily="18" charset="0"/>
                  </a:rPr>
                  <a:t>E = {(T,T), (T,Y), (Y,T), (Y,Y)}</a:t>
                </a:r>
              </a:p>
              <a:p>
                <a:pPr marL="342900" indent="-342900">
                  <a:buAutoNum type="arabicParenR"/>
                </a:pPr>
                <a:endParaRPr lang="tr-TR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tr-TR" sz="2000" dirty="0" smtClean="0">
                    <a:latin typeface="Times New Roman" pitchFamily="18" charset="0"/>
                    <a:cs typeface="Times New Roman" pitchFamily="18" charset="0"/>
                  </a:rPr>
                  <a:t>P(A)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İ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𝑠𝑡𝑒𝑛𝑖𝑙𝑒𝑛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𝑜𝑙𝑎𝑦𝚤𝑛𝚤𝑛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𝑑𝑢𝑟𝑢𝑚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𝑠𝑎𝑦𝚤𝑠𝚤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 (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𝑣𝑒𝑦𝑎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𝑜𝑙𝑎𝑦𝚤𝑛𝚤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ç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𝑒𝑟𝑒𝑛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𝑠𝑜𝑛𝑢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ç 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𝑠𝑎𝑦𝚤𝑠𝚤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ü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𝑑𝑢𝑟𝑢𝑚𝑙𝑎𝑟𝚤𝑛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tr-TR" sz="2400" b="0" i="1" smtClean="0">
                            <a:latin typeface="Cambria Math"/>
                            <a:cs typeface="Times New Roman" pitchFamily="18" charset="0"/>
                          </a:rPr>
                          <m:t>𝑠𝑎𝑦𝚤𝑠𝚤</m:t>
                        </m:r>
                      </m:den>
                    </m:f>
                  </m:oMath>
                </a14:m>
                <a:endParaRPr lang="tr-TR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r-TR" sz="2400" dirty="0" smtClean="0">
                    <a:latin typeface="Times New Roman" pitchFamily="18" charset="0"/>
                    <a:cs typeface="Times New Roman" pitchFamily="18" charset="0"/>
                  </a:rPr>
                  <a:t>P(Y,Y) = 1/4 = 0,25</a:t>
                </a:r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76672"/>
                <a:ext cx="8928992" cy="4764831"/>
              </a:xfrm>
              <a:prstGeom prst="rect">
                <a:avLst/>
              </a:prstGeom>
              <a:blipFill rotWithShape="1">
                <a:blip r:embed="rId2"/>
                <a:stretch>
                  <a:fillRect l="-1093" t="-1023" b="-19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8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08260" y="188640"/>
            <a:ext cx="90357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Olasılık için öncelikle sonuç kümesi bilinmelidir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havaya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atıldığında; sonuç kümesi,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S = E = {Yazı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Tura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Yazı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gelme olasılığı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P = 1/ 2 = 0,5 olarak hesaplanır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İçerik Yer Tutucusu 2"/>
          <p:cNvSpPr>
            <a:spLocks noGrp="1"/>
          </p:cNvSpPr>
          <p:nvPr>
            <p:ph sz="quarter" idx="1"/>
          </p:nvPr>
        </p:nvSpPr>
        <p:spPr>
          <a:xfrm>
            <a:off x="197638" y="3297183"/>
            <a:ext cx="8856984" cy="36590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Sınıfımızdan rastgele seçtiğimiz bir öğrencinin </a:t>
            </a:r>
          </a:p>
          <a:p>
            <a:pPr lvl="1">
              <a:lnSpc>
                <a:spcPct val="150000"/>
              </a:lnSpc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Ağustos ayında doğmuş olma olasılığı P(A) nedir?</a:t>
            </a:r>
          </a:p>
          <a:p>
            <a:pPr lvl="2">
              <a:lnSpc>
                <a:spcPct val="150000"/>
              </a:lnSpc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P(A)=1/12= 0,083 (%8,3)</a:t>
            </a:r>
          </a:p>
          <a:p>
            <a:pPr lvl="1">
              <a:lnSpc>
                <a:spcPct val="150000"/>
              </a:lnSpc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Kış mevsiminde doğmuş olma olasılığı P(B) nedir?</a:t>
            </a:r>
          </a:p>
          <a:p>
            <a:pPr lvl="2">
              <a:lnSpc>
                <a:spcPct val="150000"/>
              </a:lnSpc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P(B)=1/4=0,25 (%25)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Çıkanlar (Sonuç) kümesi için örnek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 zarın atılması deneyi ile ortaya çıkabilecek sonuç kümesi?</a:t>
            </a:r>
          </a:p>
          <a:p>
            <a:pPr lvl="1">
              <a:lnSpc>
                <a:spcPct val="150000"/>
              </a:lnSpc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Sonuç kümesi, S = E = {1, 2, 3, 4, 5, 6}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 deney ile ilişkili S sonuç kümesinin bir alt seti bir olaydır.  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 A olayı S’ye ait sonuçların bir ya da daha fazlasıdır. 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2144</Words>
  <Application>Microsoft Office PowerPoint</Application>
  <PresentationFormat>Ekran Gösterisi (4:3)</PresentationFormat>
  <Paragraphs>203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7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Çıkanlar (Sonuç) kümesi için örnek</vt:lpstr>
      <vt:lpstr>PowerPoint Sunusu</vt:lpstr>
      <vt:lpstr>PowerPoint Sunusu</vt:lpstr>
      <vt:lpstr>PowerPoint Sunusu</vt:lpstr>
      <vt:lpstr>Olasılık Kuralları</vt:lpstr>
      <vt:lpstr>Toplama Kuralı</vt:lpstr>
      <vt:lpstr>PowerPoint Sunusu</vt:lpstr>
      <vt:lpstr>Çarpma Kuralı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Bir olayın olasılığını etkileyen faktörler</vt:lpstr>
      <vt:lpstr>PowerPoint Sunusu</vt:lpstr>
      <vt:lpstr>PowerPoint Sunusu</vt:lpstr>
      <vt:lpstr>PowerPoint Sunusu</vt:lpstr>
      <vt:lpstr>Bir olayın olasılığını etkileyen faktörler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maskan</dc:creator>
  <cp:lastModifiedBy>maskan</cp:lastModifiedBy>
  <cp:revision>100</cp:revision>
  <dcterms:created xsi:type="dcterms:W3CDTF">2023-10-03T12:33:53Z</dcterms:created>
  <dcterms:modified xsi:type="dcterms:W3CDTF">2024-10-16T11:58:24Z</dcterms:modified>
</cp:coreProperties>
</file>