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1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6" r:id="rId2"/>
    <p:sldId id="316" r:id="rId3"/>
    <p:sldId id="262" r:id="rId4"/>
    <p:sldId id="315" r:id="rId5"/>
    <p:sldId id="278" r:id="rId6"/>
    <p:sldId id="296" r:id="rId7"/>
    <p:sldId id="279" r:id="rId8"/>
    <p:sldId id="267" r:id="rId9"/>
    <p:sldId id="268" r:id="rId10"/>
    <p:sldId id="280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81" r:id="rId19"/>
    <p:sldId id="274" r:id="rId20"/>
    <p:sldId id="282" r:id="rId21"/>
    <p:sldId id="283" r:id="rId22"/>
    <p:sldId id="284" r:id="rId23"/>
    <p:sldId id="285" r:id="rId24"/>
    <p:sldId id="286" r:id="rId25"/>
    <p:sldId id="319" r:id="rId26"/>
    <p:sldId id="320" r:id="rId27"/>
    <p:sldId id="321" r:id="rId28"/>
    <p:sldId id="322" r:id="rId29"/>
    <p:sldId id="323" r:id="rId30"/>
    <p:sldId id="324" r:id="rId31"/>
    <p:sldId id="275" r:id="rId32"/>
    <p:sldId id="276" r:id="rId33"/>
    <p:sldId id="288" r:id="rId34"/>
    <p:sldId id="289" r:id="rId35"/>
    <p:sldId id="318" r:id="rId36"/>
    <p:sldId id="325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1:56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527 23,'0'-23,"-24"23,24 23,-24-23,0 48,0-24,0-24,24 24,-24-24,24 24,-48-24,48 24,-24-24,24 24,-24 0,24 0,-24-24,1 24,-1 0,0 24,0-48,24 24,-24-24,0 24,0 0,0-24,0 0,24 24,-24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2.83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10 3 225,'-4'0'0,"7"-1"60,-2 2-38,-1-1 1,-1-1-5,-2 2 11,6 1-8,-3-1-4,-4 3-5,4 0-4,5 2 0,-10-1 0,5-2 1,-5 1-4,10-4-2,-11 2-2,10-2 1,-4 0 0,2 6 0,-2-8-1,0 0 0,5 2 0,-5-2-1,-5 4 0,6-10 0,3 5 0,13 1 2,-11-11-2,-1 8-1,4 6 0,-9-4 0,-6 3-1,10 2 0,-6 1-1,4-5 0,-2 4 0,-7-5 3,7 4-1,0 3 1,0-4-1,0-2 1,-2 8 0,2-5 0,-2 4-16,-2-5-10,7 5-12,0 1-22,-5-3-15,2 1-51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3.51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69 0 281,'-3'-1'0,"-5"5"12,6 7-11,-9-5 17,-1 10-3,2-7 4,1 6-1,5-6-9,-2-2-3,8 4-3,-6-6 0,2 4 0,-1 0-2,8-4-1,-1 4 1,-6-3-2,8-3 0,-5 0 1,1 2 0,2-3 0,0 0 1,-2 4 0,10-5-1,-5 5 0,2-2 1,-2 6-1,8-8 0,-2 5 1,1 0 1,-1 4-2,-2 0 0,3-7 0,0 4 2,1 3 2,2-1 2,4-2 0,-1 0 0,-5 2 2,4 1-2,-1-5 3,1 1 0,-2 3-2,-4-5-2,-3 3-2,-2 1-2,-4-5 2,2 2-2,-2 1 0,-5-2 3,1 0-2,-7 1 2,3 6-1,-8-2 1,-2 1 0,-1 2-3,-3 0 1,-1 0-3,-3 7 2,-2-5 0,3-4-1,1 5-23,3-3 2,-1 1-14,0-8-12,1 1-24,-4-5-25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3.8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0 133 287,'11'-9'0,"2"-2"39,5 1-31,3 2 7,3-3 1,0-1-4,0-2-2,-6 2-3,6 0-2,-3 2-2,4 0-3,-5 5 0,-2-4-27,-5 9-41,1 0-72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6.1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3 166 116,'-3'-2'15,"6"4"4,-6-4 3,5 0 1,2 2-4,-7 2-3,2-2-5,6-2-2,0 2 2,-15 0 0,10 0 0,3 0-2,-5-1 0,5 1-4,-6 0 1,6-2 0,-2 1 2,-2 4-1,2-6 0,-3 4-2,4-5-2,0 4-1,-2 0 0,3 0 0,-2-6-1,1 5-1,-1-3 0,-1 1 1,1 0 1,2 1 1,-1-1 2,-2-1 1,0 4 2,2 0-1,4-5-3,-3 2 0,1 0-1,-1-1-1,8-1-1,-4 3 0,-1-6-1,9 5 0,1-1 0,-12-2 1,7-5-1,0 11 0,6-7 1,-4 3-1,-10-5 0,6 3 0,0 4 4,-6 1-2,8-6 1,-10 5 2,10 0-2,-6 1 0,-5 0 0,2-5-1,5 3 0,-1 1-2,-6 0 1,14-2-1,-12 1 0,9-1 0,-4-2 0,-4 5 0,6-1 0,-7 0-11,2 4-10,3-2-14,-7 6-8,8-1-22,-5 3-23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6.89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-1 517 103,'-1'-2'25,"2"2"-10,5-3-2,-8 3 0,9-5 2,-1 5 0,1-6-1,-4 0 1,7 3-4,-8-1 2,5-3 2,-1 3 0,7-9-2,-8 2-4,7-7 0,3 4-3,-8-8 0,10 8-1,-6-4 2,0-4-3,-4 0 3,9-1-1,-6 3-2,-5 2-1,5-7 0,6 6-1,-11-3-2,8-1 1,4 3-1,-9 2 0,-7-2 0,14 2 0,-6-3 0,-4 3 0,-3 3 0,14 1 0,-22 4 0,12-1 1,4 7-1,-19-1 0,8 6 5,2 0 3,-1-2 0,-1 1-1,1 0-3,0 1 0,-6-5-1,12 8 2,-6-1-4,-7-3-2,14 0-1,-7 0 0,-6 5 3,-1 1 2,7 4-4,-3-1 2,-5 6 5,8 2-2,-3 3 2,-1-2 0,-3 9 1,10 3-1,-15 1 0,11-2 0,-5 5 1,1 2-3,2-3 0,3 1-1,-4 1-1,-2-9 1,3 8-2,1-2 2,2-5-2,0 9 1,0-2 0,-2-6 0,2 8 1,2-1-1,-2-5 1,-5 3-1,11-4 0,-7-1-1,2-6 0,3 3-1,0-4 0,-5-1 3,0-4-2,9 3-1,-8-4 0,0-4 1,4 6-1,-5-4 0,4-3 2,-1 5-2,-3-3 0,0-4 0,-2 3 2,3-4-1,-3 2-1,-4-3 0,4 0 0,3-8 0,-5 6-8,5-4-3,-5 0-8,-6 3-19,4-1-35,1-8-35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7.5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 22 224,'8'5'0,"-12"-7"13,1 4-8,5-6 6,-5 6 8,3-2 6,8 0 3,-8-2-7,0 4-6,-4-5-5,8 0 0,-4 6 0,0-6 0,0 3-2,2-2-2,-5 2-1,4 0-2,-1-5 2,2 7-2,-4-5-2,2-4 0,-4 7 0,4-3-1,-1 6 0,9-6 0,-16 4 2,9 1-1,3-2 2,-8-2 1,7 6 1,-3-1 0,-4 2 3,2-2-1,8 2 0,-13-4-2,10-1 1,2 2-1,-5-4-1,0 1-1,0 4-1,0-1-1,-4-7 0,8 8-1,-2-1 0,-4-7 0,2 8-32,6 1-30,-7 4-105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8.7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31 223 105,'0'8'0,"-7"3"47,1-1-11,3 1 10,-5 5-9,5-2-8,-1 3-5,5 4-5,1-3-4,-1 6 0,5 6 2,-2 1-2,-3-9-4,2 8 0,1-6 0,-1 1 1,3 3-1,-2 7-2,-4-10 0,4 3-1,2 2-3,-7-6-1,5 1-1,3 4-1,-6-11-1,3 3 0,3-6 0,-4-4 0,4 2-1,-3-5 1,1 1-1,3-6 0,5 0-1,-10 6 1,8-9 0,-6 2 0,8-4 0,2 2 0,-6 4 1,5-8-1,-6 1 1,1 0-1,1 2 0,-1-7 1,-4 1-1,3 0 1,2 1 0,0-7-2,-2-2 2,2 5 0,-3-4-1,3 4 1,0 0-1,-1-8 0,-4-3-1,3 3 0,2-6 1,-7-4-1,4-5-2,5 1 2,-5-16-2,2 4 1,2 4-1,-11-20-2,7 10 1,-1-2 0,-2 10 4,-8-5 0,4 16-1,0 1 1,-16 11 10,5 0-3,4 7-2,-3-10 1,-8 5 0,8 5-1,-10-3 1,5 11 0,0-9 0,-1 6-4,1 4-1,-2 3-2,0 0 1,-1 3 0,2 2-4,-2 8 2,3-7 2,-5 9 0,14 4 0,-6 4 0,3-4-1,2 10 0,2-9-7,2 4-5,0 0-5,7 5-11,-5-6-34,4 7-68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9.9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51 55 104,'-2'-4'20,"7"7"0,-3-5-10,-6 1-6,6 2 0,-1-5 0,0 3 0,-3 2 1,7-1 2,-2 0 4,-6-1 3,3 1 4,-3-2-3,6-1-3,-10 0-4,9 1 4,-2-1 4,-3 3-3,1-2-1,2 1-3,-2-1 0,4 2-1,-4-3-2,-4-1 0,12 3-1,-9 1-2,-1 2 2,5-4 2,3 2 1,-9-2-1,9 4-2,-4-4-1,-3 4 0,6-4 0,-2 5-1,-1-3-2,-5 1-2,6 7 2,-5 0 6,1 0-3,0 3 2,-2 1-1,-1-5-2,12 1-1,-13-2-2,4-6 0,3 5 3,1 0-1,-1-7-1,-1 3 1,4 0-1,-6-2 0,4 0 0,-1 2 1,4-2 0,-8 2-2,7-2 0,-4-9 0,-1-2-5,1 5-2,5-9 2,-1-2 3,-3 6 0,4 2 2,-5 4 0,6 6 0,-9-8 2,3 13-1,1-7 0,5 12-2,-12-12-7,7 1 3,0 8 3,-8 0-10,-1 8-26,4 1-41,3-3-74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1.62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577 24 217,'-8'-6'0,"5"3"19,3 0-10,-3 6 14,-2-9 0,3 3-4,2 2 1,-5 1 1,5-5-3,-2 5 1,1 0-3,-3-1-3,8 2-4,-8-1-1,1 0-4,3 4-3,-4-3 1,-6 9-1,-7 5 5,0 9 1,-8 4-2,5 3 1,0 5-3,-10-6-1,11 8-2,-5 0 0,-4-8 0,6-2 0,2 5 1,-5 1 1,-10-5-3,17 0 1,-10 5 0,4-2 1,3-1-1,4-7-1,-10-3 1,14 5 1,-2-7 0,1-7-2,6 3-3,2 0-3,-10-3-5,11-6-1,-1 8-4,3-13-5,1 7-11,0-2-4,2-6-9,0-2-24,7 8-21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2.25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 80 123,'-10'-8'0,"13"-2"53,-3 10-43,0-8 7,0 2 5,3 2 3,-3 0-5,-3 1 1,3-1-4,0-1 2,-4-1-7,4 3-1,1-8 1,0 8 0,-3 3 0,2 0 0,0-5-4,0 7-4,0 1-1,0-8-1,0 7 0,0 1-1,0-3 0,0 0-2,2 13 2,3-12 3,-8 13 2,14-2-2,-5 2 1,-6-1-1,12 10-2,-3-3 0,-2 3 2,5 3-1,4 2 1,-1-1-1,1 1 1,-1 1 1,2 2 0,3-5-1,-1 10-2,-3-7 1,3 3 0,-3 3-2,-1-1 0,-8-5 0,6 2-1,0-5 1,-6 2-1,1-7 1,0 0-1,-6-4 0,12 7 0,-9-8 0,3-1 0,6-3 1,-5 3-1,-2-5 0,-2-1 0,2 0 0,-2-7 0,-8 2-5,3-2-1,0-5-4,-2 6 1,10-3-3,-11-4-6,-5 4-23,4-12-38,-2 9-39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1:58.5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0,'24'24,"0"23,-24-23,0 0,24 24,0-24,-24 0,24 0,-24 0,23 0,-23 0,24 0,-24 0,24-24,-24 48,48 0,-48-24,24-24,-24 24,0 0,0 0,24-24,0 24,0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4.3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 10 121,'-2'4'11,"2"-7"0,2 0 4,-2 0-2,0 2 5,0-2 0,0 3 1,-4 3-3,6-1-5,3-3-2,-12 6 9,11 2 5,0 7-7,-10-14-2,12 12-1,-6-4-5,-3 7 1,6-4-3,1 0-1,-4 1 1,0 0-1,7 3 1,-15 3 1,6 7 0,8 0 1,-6-2 1,0 7-4,-3 1 0,2 2-2,-2-4-3,7 2 0,-7-6 1,1 0-1,2-5-40,-3-5-23,-6-4-55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4.96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0 185,'0'0'0,"1"4"28,5-1-17,-2 6 12,7 3-1,-8-5-3,8 5-5,3 0 1,-5 5-2,2-6 3,6 4-5,-3 2 1,-1-5 1,6 8-2,-7-6-1,2 3-4,2-1 0,-4 5-1,-4-1-2,6 2-1,-11-5 0,11-1-1,-8-1 0,-4 0 0,1 1 0,0 3-1,-6-7 0,5 4-12,-2-6-6,-7-4-14,5 5-7,-2-2-17,0 1-30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5.36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207 7 132,'-6'-1'0,"6"-2"15,0 6 0,-6-6 5,12 1 2,-9 4 3,6-4 1,-9 4-1,8 1-2,-9 8 2,5-1-3,-3 1-3,-5 1 2,4 2-5,-2 7 0,2-5-4,-6 2-1,8-4 0,-9 4-2,9-5-2,-6 6-1,0 1-3,3-2 1,1 5-1,-5-5-1,4 3-2,10 3 2,-16-2 0,1-4-1,7 3-1,-4-6 0,-4 7 2,12-5-3,-5-5 2,3-4-2,0 5 1,-1-5-7,1 0-5,5-1-8,-2-7-6,-7 1-11,14 4-13,-10-11-9,0 11-11,17-11-8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5.7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6 181 187,'-9'-5'0,"13"1"15,1 1-13,-5-8-1,6-1-1,1-2 0,-3 2 4,2-3 6,0 5 0,-4-6-2,11-3-2,-3 6 1,-2-6 1,5 10 2,-6 0-1,4-1 2,-9 10 1,2 0 2,-6 3-2,5-1 10,-1 4 5,0 3-2,1 7-5,-1 4-1,0 4-4,-9 1-2,9-4 1,-6-1-6,2 11 0,-2-14-2,7 0-4,-6 7 1,0-9-2,5 2 0,-5 2 0,1-6-1,1 0 0,-2-2 1,0 2-1,-1-6-9,4 1-9,-1-6-20,-8 2-35,18 0-47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46.50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 0 158,'1'0'0,"-1"7"15,-1-9-12,2 4 5,1-2 0,-4-2 7,6 4 5,-8-1-2,4-2-5,0 8-1,10-3 3,-18 0-3,17 7 2,-7-3-5,-6 2 1,8 11-1,-4-6-3,1-2 0,-2 0-2,5 10-1,-4-12-1,4 9-1,-2 1 0,-2-8-2,0 7 1,1-1-5,-8-4-14,13 2-12,-15-1-16,6 4-28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58.70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 65 104,'-1'0'10,"5"-3"8,-8 3 1,2 0-8,5-2-3,-6 0 0,2 1-1,2 1 1,2-7 0,-3 2 1,-7 4-2,11-1-2,-4-2 0,-4-1 1,11 1 1,-8-2 2,1 4 2,-3-6-1,6 3 0,-2 5 2,-2-6 0,1 8 1,1-3-1,-5-2-2,4 3-3,1 2-2,-2-2-1,2 0 0,-2-2 2,0 2 0,3 4 6,-4-8-1,-1 4-3,7 2-1,-4-4-2,4 2-2,-7 0 0,3 0 0,3 2 0,-7-2-2,5-2-1,2 5 0,-8-4-10,7 7 6,1 2 6,1 3-3,1 3 2,2-2-1,-2 3 1,2 1-1,-4 2 0,7-4 0,-10 8-33,0-3-1,0 7-13,-11 2-15,-5 7-34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0.09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 4 117,'0'-1'18,"3"1"6,-3 0-1,-3-1 1,8 3-1,-12-5 0,9 4-4,-2 0-2,3-2-2,-1 1-2,-5 2 0,3-3-3,1 1-3,-2 4-2,4-7-2,-2 6 1,2 2 4,-2 5 0,8-3 0,2 1-1,-4 3-1,-7 4 0,13 0 0,-6-1-1,0 3-1,5 1 1,-1 1-1,-2-1-1,2 5-1,-2-5 1,6 5-2,-1-5 1,0 4 1,3-2-2,-2-4 1,4 3-1,-5-5-1,0-2 0,1 4 0,-1-6 1,-5-1 0,7 0-1,-11-6 0,-1 6 0,9-1 1,-12-5-1,0-2 0,5 4 1,-6-2-2,3-2-5,-2 6-2,-5-5-6,7 3-9,-13-3-7,9 12 4,-12-8-3,3 0-11,3 3-15,1-7-5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0.73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374 21 106,'-6'-5'6,"16"4"-2,-10-5 0,-7 1 3,17 8 6,-13-8 8,-1 4-3,8 1-4,-8 1-2,4-1-2,3 0-3,-8 0-2,12-2 1,-8 3 5,2 0 4,-2-3 0,-5 6-2,15-2 1,-12-2-1,2 0-1,1-2-1,-3 0-2,3 9-1,-4-1 13,-1 3 0,4 7-2,-20 0-3,15 2-5,-3 4 0,2 4-2,-5-2 0,5-6-3,-10 8 1,6 0-2,-7 2-1,4-3-1,-2 1 1,-5 1-1,6-3 0,2-2-1,-5 1 1,1 1-2,2-2 1,5-3-2,-4 3 0,4-2 2,-5-3-1,3-2-1,5 5 0,-4-9 1,5-1-1,-5 4 0,6-11 0,-2 11 1,4-6-1,-3-8 0,3 9 0,1-8 1,-3 1-2,10-2-1,-8-4-1,11 5-7,-15-1-2,11-3-5,-2 5-4,-1-4-7,5 0 1,5-1-6,0-1-9,9-7-22,0 0-38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1.59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0 119 129,'0'-3'12,"11"-5"11,-11 3-7,7-6 1,-5 7 4,3-4-1,5-1 0,-6-5-6,2 11-4,-2-7-3,-1 6 1,15-3-2,-11-3-1,-2 5-1,10 0 0,-9-3 0,3 5 1,-3 0 0,0 3-1,-2 4-4,3 1 2,-3 1 2,0-1 1,-1 5 0,1 5 2,-4-4 4,3 8-7,0 2 2,-6-4 3,-4 3-3,4 0-1,0-5-3,-6 8 3,2-6-1,-6-2-1,6 7 3,-1-4-3,-1 4 1,1-7-2,2 3-2,-2 0 0,1-2 3,0 4-4,2-9 1,3 2 0,-1 4 0,-4-11 0,8 4 0,-2-5-2,1-5 0,8 9 1,-4-3 0,-4-8 2,12 10-1,-11-8 0,5 0 0,5 2 0,3-4 2,4 2-2,-5-2 0,1-4 3,1 14-3,1-20 0,-1 12 0,2-6 0,-7 1 1,5 7-1,-5-8 0,1 5-18,2 1-13,-9 1-13,-1 7-13,5-5-21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2.4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10 342,'2'-7'0,"-2"9"9,5-4-30,1 1-8,4 1 9,-6 0-13,0-2-19,-4 4-8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3:22.00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28 12 113,'-3'-4'13,"3"4"3,-8-3 1,2 3-2,0 0 2,4-2 5,6 4 1,-11-4-1,11 2-6,-5-2-6,-2 4-3,7-2-2,-8 0-1,9 0 1,-2-2-1,-6-1 0,2 6-1,5-3 1,-4-3-3,6 6 1,-9-3 1,10 4 3,-1 2 3,-4 9 2,15-7 0,-10 10-3,7-3-3,-5 7-1,6-7 1,-2 10-2,6-7-2,-6 7-1,10-5 3,0 5-1,-6-4 0,13 4 1,-12-5 0,4 10 0,5-7 1,0 3-2,-6 0-1,-1-4-1,-1 4 0,-3-6 1,5-5-1,-11 0 0,5 0 1,-9-2-1,3-2-7,-9-1-1,7-5-4,-4 2-2,-4 0 1,6-6-2,-9 1-5,4-2 0,-3 1 1,6-2-2,-7-1-5,0 5-22,-5-7-23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2.6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 9 257,'-3'0'0,"9"-2"22,-12 0-24,16-2-37,-7 7 19,-2 0-18,4-5-15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2.83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4 262,'-1'1'0,"1"-1"10,0-1-15,8 1 2,-6-4-3,6 9-26,-4-8-10,-4 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4.75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14-1 342,'0'0'0,"1"2"37,-2-4-40,4 2-25,3 0 6,-12 3 2,9-1-1,-12-1-8,13 1 4,-5-2 18,-2 2-15,-4 8-14,3-5-27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5.17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 36 257,'-3'-8'0,"3"7"53,2-1-51,3 4 0,-8-7 2,8 5 3,-5-3 4,0 6 1,1-6-6,2-1-5,11 2 0,-3-1 2,3-2-1,-4 1-1,-2 3-2,-3 1 0,0 0-4,2 1-15,-4-1-9,10 4-13,1-5-26,4 1-15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5.39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29 303,'6'0'0,"-8"-1"11,9-4-11,-2 3 1,6-2 2,4 1-2,-11-3-1,9 3 0,1-2-2,-11 5-1,4 3-23,-1-4-21,-2 7-30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7.01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 8 108,'0'0'0,"7"2"13,-9-5-9,2 6 0,0-5 1,1 5 6,-1-6 12,-4 2-2,9 5 3,-5-8-2,0 4-3,-2 0-5,4 0-8,-4 3-3,2-6-4,2 9 1,-2-4 0,3-2 0,-1 8 0,-4-11 1,6 9-2,-4-6-3,-5 3-6,6-3 1,-2-6 1,-1 14 3,4-8 2,-4 3 4,2-3 1,2-6-1,-1 11 1,1-5-1,-7-4-1,12 6 0,-11-5-2,4 4 1,0-1 2,0 0-1,0-1 1,-1-4-2,2 4-11,-1-1 5,0-5 6,-3 9 2,6-10 1,-3 9 3,0-2 5,0-1 1,0 4-1,-3-4-1,3-3 1,0 8 0,0-1-1,5-2-2,-10-3-3,7 4-3,-1 1-2,-4-2 1,6 0 0,-4 3-3,1-4 2,3 5 2,-3 4 3,-3-2 0,3-3 0,1 6 1,1 0 1,-5 4 0,8 0 2,-7-7 1,2 13-4,8 0 1,-11-4 0,9 12-2,-5-10-2,5 9 0,-3-5 0,5 0-1,-2 1 1,-5-5-2,9 5 2,-7-2-2,5-3 0,-6 8 0,2-9 2,-3-1-2,2-6 1,0 1-1,-6-2 0,3-3 2,6 5-1,-12-9 0,6 2-1,-1 0 0,2-3 1,-2 0-1,1 0 1,1 0 1,2 3-1,-3-8 0,0 7 1,-3-4 0,-3-2 1,12 0-2,-9-11-2,3 6-7,-5-5 4,3-1 2,-4 3 2,6-1-1,-1 1-2,-5-4-2,4 0 4,2 6-1,-3-6-1,0 2 0,3-2 2,-6 5 1,2-1 1,-1-4-1,2 10 0,0-9 1,-1 7 3,-7-4 1,8-1-1,1 5 2,1-3-3,-5 0-1,6 3-2,0-5 0,0 2 0,-1 1 2,1 6 3,0 4 2,1-1-2,-1 6-3,-1-10-3,2 10-6,-1 2 2,7 5 10,-4 13 8,-1 3-3,6 3-3,-5 3-2,-2-5-3,6 1-1,-7 3 0,7-6 0,-7-1 0,0 4 0,0-1-2,0-7-15,0 6-8,0-7-15,0 2-17,-10 3-32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9.85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15 339,'2'-6'0,"6"4"52,-16 0-51,12 3-2,-6-1 0,14-3 0,-12 3-12,1-2-11,3 6-10,-8-8-5,8 10-16,-1-2-3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0.07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19 237,'0'3'0,"6"-8"47,-3 8-46,-2-4 2,3 1 3,0-2-2,-2 2-2,-1-2 0,-4 4-2,10-4 1,-1 1-1,0-1 0,1-2-18,3 5-20,-5-3-25,5-5-5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0.28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22 245,'1'-5'0,"7"3"1,-2-1 0,5 8 3,-4-7-3,-5 2 0,9-3 0,-10-3 0,8 12-1,-4-14 1,7 8-1,3 0 0,-2-4-36,-2 4-34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0.50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7 247,'8'-7'0,"-3"11"35,-4-6-27,-1 2 10,1 3 6,4-3-10,-5 0-12,1 0-1,0 3-1,7 0 0,-4 1-14,1-1-15,-6-3-1,7 0-4,-4-3-18,3-1-13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3:22.52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350 0 114,'0'3'11,"-4"1"0,4-4 0,0 2 2,-3 3-1,-3 0 2,2-2 0,1-2-2,2 5 1,-5 2 4,3-1-1,-4-2 1,7 10 0,-9 1 7,-4-1-2,3 10-6,-2-1-1,-10 7-2,6-7-2,0 10-1,-9-8-4,9 6 0,-9-3 1,13 2-1,-5-3 1,4 3 2,-2 3-3,6-5 1,-8 3 0,5 0-1,3 1-2,-1-4-2,5-1-2,-4-7 2,4-6-2,3 8 0,0-7 0,-1-6 1,-1 0-1,8-5-12,-8-5-2,4 3-2,0-6-3,-5 4-6,10-2-6,-10 1-13,5-9-27,-2-3-18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0.67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0 161,'8'-2'0,"-3"4"-38,-1-1 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2.66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47 11 189,'3'4'0,"-3"-7"72,0 2-57,0 4-6,0 2-2,-2-5-1,5 3 13,-3 11 12,3-6-7,-2 9-8,-1-2-5,3 8-4,1-1-2,-4-1 4,4 3-1,1-6-1,-5 4-2,4 1 0,-4-1 0,3-1-1,-6-5 0,10 4-3,-9-3 2,5-1-3,-4 0 2,2-9-1,-1 7 0,-3-12 0,6 3-1,-4-5 1,2-2-1,-2 4 3,-1-2-1,8-3 0,-9 1 0,2 4-1,5-4 0,-11-11-2,6 3-5,1-5-1,-7-3 4,9 2 2,-4-5-1,4 1-2,-4-6-3,0 2-2,-2-5 2,10-1 0,-6 11 4,2-8 2,0 5 0,2 2 1,-4 0 0,4 4-1,-1 1 0,1 5 2,-8 4 0,7 6 6,-3 0-1,1-2 0,-2 4-2,2-2 0,-2-3-2,1 6 1,3-1 0,-5-2 0,1-2-2,1 6-2,-3 1-1,3 7 4,4 7 16,-5 5-6,2 5-3,-5-1-4,3 2 1,-4 4 1,3-4-5,-5 6 2,4-10-3,-6 6-1,2-3 0,5-3 2,-5-2-3,1-4-10,-4 8-7,2-13-14,-2 9-16,3-11-48,5 2-54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3.96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0 251,'0'-1'0,"-5"-1"74,14 7-59,-11-5-7,2 2-2,0-4 2,3 6 5,7 0 10,-4 7-4,15 3-2,-3 2-1,3 2-5,6 5 1,-5 4-3,9-11-3,-7 13 1,-2-5 0,5 8-2,-2-4 0,-4 4 0,5-5 0,-2 6-4,-12-6 1,16-2 0,-15 1-1,8-2 0,-7-1-1,3 0 0,-3-5 2,-1-1-3,1-3 1,-9-4 0,6-2 1,-6 1-2,-3-3-8,3 2 1,-5-5-1,-5-1-3,7-2-3,-8-5-2,2 10-2,-7-8-26,-5-5-21,7 2-9,-4-8-13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4.4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404 0 107,'1'7'28,"-5"0"10,-1 0 7,-2 12 1,-5-1-3,-3 12-6,6-3-3,-9 3-7,8-2-3,-8-1-6,5 4-3,-2-5 0,5-1-4,-2 1-2,-7 0-1,7 0-1,-7-4-1,8 6-1,-8-2 2,4 3-2,-1-3 2,2 5-2,-3-1 0,1-4-1,5 5 0,-7-10-3,9 3 2,-2 1-2,-1-2 0,6-5-2,-7 2 2,9-5-1,1-5 0,-7-1 0,12-5 0,-5 1 0,7-2-9,-9-12-2,7 17-4,0-11-2,1 4-1,-3-6-7,0 1-7,9-5-10,8-19-35,3-5-27,7 5 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5.17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54-2 234,'-2'0'0,"2"-3"72,-3 9-63,5 0 3,-4 5 9,2-2 2,5 5-1,-11 8-6,9-7-4,0 3-4,-3 6-4,2-4 5,0 8-1,-2-5-4,3 4 2,-2-10 1,-4 6-1,-2-1 0,5 2-1,0-2-1,-9-4-1,8 2-1,-5-5-2,3 4 0,2-15 2,-2-1-2,5 8 0,-8-10 1,6 2-2,-1-1-9,-2-5-1,6 4-3,-12-4-2,6 3-19,-1-9-17,0 2-18,3-9-16,-4-1-6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15.77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1 163 228,'3'-4'0,"-6"8"56,2-8-41,8 9 4,-7 0 6,0 7-1,4-9-5,6 6 0,-3 2-7,-5-8-2,9 8 1,-7-1 0,4-4-1,1 10-1,-4-9-2,5 9-1,-4-7-2,-2 5 0,6 3-1,-4-4 0,5 0 0,-8 2 0,5-1-1,-1 6 0,0-8-1,3 5 0,1-7 0,-1 8 0,-6-2-1,9-2 1,-5-3-1,-1 0 0,2 0 0,2-3 0,-7 0 0,2-8 0,-1 8 0,1-3 0,-2-7 0,0 6 0,-4-4-1,5 0 1,-4 1-2,-1-2 2,6 2 0,-9-2-3,7 2 1,-4-1 1,0-1 0,3 2 1,-6-2 0,3 2 0,-4-5 2,8 7 1,-3-16-1,6 3-1,1-10 0,-4-1-1,-1 6 0,1-12 0,1 8 0,-2-14 0,-3 1 1,13-1-2,-6-7 0,1-2-1,2-5-1,1-2 0,-2 5 0,3 7 2,-7 14 0,0 3 2,-2 12 2,-3 2-1,-3 6-2,5-1 0,-1-1-4,-2 9-4,-5-7-6,9 2-7,-7-3-7,-3 5-32,0 3-35,1 3-31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4:57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671 1,'-24'0,"0"0,1 0,-1 0,0 48,0-24,0 0,0 0,24 0,-24 24,0-48,24 24,-24 0,-24 0,48 24,-24-24,0-24,0 23,24 1,0 0,-48 24,24-24,24 0,-24 24,0 0,0 0,-24-24,24 0,24 0,0 0,-24-24,0 24,0 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4:58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0,'24'0,"-24"24,48 0,-48 0,24-24,-24 24,24 0,0 24,0-24,0 24,0-48,0 48,24 24,0-25,0 1,-24 0,0 0,24 0,-48-24,24-24,0 72,0-48,-1-24,-23 24,24 24,0-24,0-24,-24 24,24 0,0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5:11.9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506 0,'0'24,"0"0,-24 0,24 24,-24-24,0 0,0 0,24 0,0 0,-24 0,0 0,24 0,-24-24,24 24,-24-24,0 48,0-24,0 0,1 0,-1 0,24 0,-24 0,-24 0,24 0,0-1,24 1,0 0,0 0,-24 0,24 0,-24 24,24-24,-24-24,24-24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5:12.9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1,'0'-24,"48"72,0 24,24 0,0 0,-48-24,47-24,-23 24,-24 24,0-48,48 24,-24-1,-24-23,0 0,-24 0,24-24,-24 24,24 24,0-48,-24 24,24-24,-24 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08.71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170 82 104,'-4'-2'14,"1"-2"-2,2-1-2,2 3 1,-1-1-2,-3 1-3,6 0-2,-6-5-1,5 10 1,-4-3 4,1-3-1,2 3-2,1 0-3,-5 0-2,4 0 0,-2 0 0,1 0 0,0 0 7,-4 0 4,4 3-1,4-6 0,-8 3-1,2 0 0,1 0-1,0 0-1,1 0 0,-5 4-1,3-2 3,-8 1 1,4 0 2,2 0 1,1 6 2,-11-4 0,7 1 2,-6 4-2,6 5-2,-4-8 0,0 5-1,7 2-2,-5-3-1,-2 5-3,1-6 1,5 8-2,2-1 3,0 2-2,-3 0 0,5 0-1,-2 5-1,0-7-2,6 5 0,0 3-1,3-8 1,-4 8 0,7-7-1,-1 0-1,-1 3 1,5-8 1,-3 7-2,0-4 1,3 1 1,1 2-1,0-4 0,1 1-2,-2 0 1,1-2 0,1-5-1,-1-2 1,1-5 2,1 4-2,-4-3 0,6-9 2,-1 0 0,9-6 0,-4 1-1,2-1-1,-5-5 0,6-1 0,-3 1 3,-2 0-2,-2 0-1,-1-3 0,1 0 1,-3 2-1,-2-3 2,-1 5-1,-1 0-1,-1-3 0,-4 3 1,-5 3-1,7-3 1,-5-3-1,1-1 2,-1 5-1,-7-7-1,5 6 1,-3-8 0,-4 5-1,-2 2 2,0-6-1,-1 2-1,0-1 0,0 4 1,-4-2 0,1 8 1,-3-4 0,6 6-1,-6 0 2,2 6 0,-3 0-3,6-6 0,-6 7 2,3 0-2,2 3 0,-8-2-1,9 1 1,-5 7-2,1 0 3,-1 1-1,1-6-1,5 8 0,2-1-1,5 1-1,-3 6-8,6-4-7,-2 12 0,4-10-9,4 4-7,1 3-25,10 3-23,-3-4-29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5:25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623 0,'0'24,"-23"0,-1 0,0 0,0 0,-24 0,48 0,-24 0,0 0,0-24,24 24,-24-24,24 24,-24-24,0 48,0-48,0 47,0-47,0 24,0 0,0 0,24 0,-24-24,0 24,-24 0,48 0,-24-24,-24 24,24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1-17T10:25:26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0,'24'0,"0"72,0-24,0 0,0 0,48 24,-72-25,24-23,24 24,-48 0,24-48,-24 48,24-24,-24 0,24 0,-24 0,24 0,-24 0,24-24,-24 24,0 0,48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3:57.69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08A2DCD5-4A92-4330-9AD3-FFCA1DE35F25}" emma:medium="tactile" emma:mode="ink">
          <msink:context xmlns:msink="http://schemas.microsoft.com/ink/2010/main" type="inkDrawing" rotatedBoundingBox="11150,9082 16944,8968 16946,9067 11152,9181" semanticType="underline" shapeName="Other">
            <msink:sourceLink direction="with" ref="{CEDC32C4-B17A-4FD8-9C1A-97F704ABDD23}"/>
          </msink:context>
        </emma:interpretation>
      </emma:emma>
    </inkml:annotationXML>
    <inkml:trace contextRef="#ctx0" brushRef="#br0">3423 798 103,'-3'-1'3,"2"-6"4,0 7 0,3-4 2,-7 4 2,2 0 3,2-2-2,1 3 7,1-2 0,-4-1-3,5 4-3,-2-2-4,-3 0-3,6 0-1,-5 2-1,4-3-1,2 0 0,-4-1-1,0 2 1,4-3 1,3 3 1,-4-3 1,2 3-1,1-2 2,2 3-2,1-6 2,-2 4-1,1 1-2,5-3-1,-9 6 1,7-3 0,-4 0-1,2-2 2,-1 1 0,3 2 0,4-2 3,-3-1-2,-2 0-1,7 1-2,-3-5 1,1 6-3,1 0 1,1-6 0,2 3 0,0 3-1,-1-6 2,-4 2-1,4 4 1,-4 2-1,4-2 3,-4 0-2,9-2 1,-13 4-2,11-2 1,-6 3-1,1-4 0,-7 4-1,8-3 1,0 1-1,1-1 0,3 5 0,-8-8 0,14 6 0,-10-6 0,8 10 0,-5-11-1,9 1 0,-8 5 1,6-2-1,1-2 0,-3 2 1,-1 0-1,-4 0 1,6 2-2,-3-1 2,-2-1-1,4 6 1,-1-6-1,4 0 0,-10 0 1,5 6-1,5-9 1,-4 7-1,0-7 0,2 6 1,2-7-2,3 4 2,0-3-1,-3 3 0,3-2 1,-6 2-1,5-4 0,-3 4 0,1 0 0,-4-1 0,2-1 0,2 2 2,-2 3-1,-3-4 0,4 5-1,1-7 1,-5 6 0,2 0 0,3-3-1,-5 3 1,3 0-1,2 0 1,-4-3-2,4 2 2,2-2 0,-4 3-1,4-5 0,-2 2 0,4 3 1,-6-4-1,4 1 0,-3 0 1,7-3 0,-5 3 0,1 1 0,-5-2 0,5 5-2,-5-4 1,4 5 0,-3-6 2,4 2-2,-7 2 0,11 1 2,-8-7-1,7 8 0,-8-7 0,11 2-1,-9 2 0,10-1 1,-7-1-1,4 4 0,-9-7 1,10-1-1,-1 4 1,1 0 0,-7 0-1,6-3 0,-2 3 1,6-1 0,-14 2 0,13-1-1,-11-1 0,7-1 0,3 1 0,-4 0 0,2 3 0,1-4 0,0 2 0,-2-5 0,3 2 1,-6-1-1,2 3 0,7-5 1,-5 4-1,-3 1-1,7 4 1,-12-9 0,8 5 0,-2 1 0,6 0 0,-10-7 1,9 4-1,-6 8-1,0-8 1,1 1 0,-1-1 0,-2 3 0,1 1 0,-4-6 0,4 10 0,-1-6 0,-2 2 0,0-1 0,5-5 0,-5 7 0,6 0 1,-6-6-1,3 3 0,1 1-1,-9 1 1,7-1 1,8-6-1,-8 6 0,2 2 0,-4-4 0,4-2 0,-2 1 0,8-3 1,-9 9-1,3-6-1,-2-2 1,-1 10 1,3-8-1,-1-2 0,-1 8-1,-1-6 1,2 5 1,5-7-1,-7 7 0,0-3 0,3-7 0,-3 6 0,3 2-1,4-8 2,-1 7-1,-3-2 0,0-4 0,-2 0 0,8 7 0,-12-8 0,4 8 0,-2-1 0,0 2 0,2-5 0,5 4 0,-7-4 0,2 8 0,-4-8 0,3 7 0,-5-10-1,11 7 2,-12 0-1,10-3 0,-16 3 0,17-4 0,-13 0 0,8 4 0,-4-2 0,-1 6 0,-1-6 0,-4-2 1,2 7-1,2-3 0,-5 0 1,0 0-1,-3 0 2,11 3-1,-5-6 1,-16 4-1,19-2 0,-11 6 1,-2-10-1,6 6-1,-9 4 0,4-6 1,0 1-1,-8 1 0,-2-1 0,-5 2-32,6-1-26,-14-5-39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3:52.26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1D11FA8E-0C1F-4622-B9EC-A45F04BBC2D5}" emma:medium="tactile" emma:mode="ink">
          <msink:context xmlns:msink="http://schemas.microsoft.com/ink/2010/main" type="inkDrawing" rotatedBoundingBox="7744,8025 9660,8033 9655,9125 7739,9117" hotPoints="8678,8072 9753,8509 9368,9141 7794,8795" semanticType="enclosure" shapeName="Quadrilateral"/>
        </emma:interpretation>
      </emma:emma>
    </inkml:annotationXML>
    <inkml:trace contextRef="#ctx0" brushRef="#br0">17 56 135,'0'-4'0,"-7"3"24,1 2-15,3 1 2,8 1 2,-11-4-2,7 2-4,1-1-4,-2 5 0,0-7 2,17 12 5,-17-13 14,22 11-5,-12-13-5,8 5-5,6-2-3,-3-1 0,6 3-1,8 3 1,-6-6 0,11 3-1,-7-5 1,15 7-3,-11-2 1,8 2-1,-3-6-3,3 1 1,1-4-2,-8 2 2,8 2-1,-5 0 0,5-3 0,-6-1 0,-5-3-9,1-1-1,-4 7-9,-8 3-11,4 5-19,-19 0-2,2-2-9</inkml:trace>
    <inkml:trace contextRef="#ctx0" brushRef="#br0" timeOffset="1082.6329">991-312 224,'-3'0'0,"6"0"42,-7 2-42,8 6 0,2 3 8,0 2 0,1-2-4,4 8-1,1-2-2,0-4 2,3 2 3,3-5-1,2 6 2,5-11 1,2 9 0,1-6 1,2 7-1,5-6-3,4 4 1,-11-6-2,17 8 0,-10-8-2,13 9-1,-9-10 1,5 9-2,-8-8 0,9 6 0,-10-1 0,-3-2 1,6 2-1,-3 5 0,-5-8-1,-2 10 1,-6-7 0,2 9 0,-7-10 0,1 6 0,-15-1 0,16 7 0,-12-5 0,-2 7 0,-8-10 0,6 19 0,-8-12 1,-1 6 5,-2 0 2,-9 4 3,-3-1-1,5 4 0,-7-6-1,7 6-4,-9-8-1,2 9-2,-5-10-2,0 6 1,-6 2-1,7 3 0,-14-6-56,17 10-18,-15-7-74</inkml:trace>
    <inkml:trace contextRef="#ctx0" brushRef="#br0" timeOffset="354.9352">77 461 216,'-14'-6'0,"9"4"29,-2 2-26,11 2 3,-6-8-8,11 3 4,-8-7 7,17 8-9,-5-7 0,8-1 14,-3-3 0,15 8 0,-8-9-1,7 10-3,-1-1-2,7 0-2,-3 1-2,3 0-1,7-1-1,1 3 0,6 2-1,-1-5-1,-5 5 1,5-3-1,1 3 0,0 0 0,-3-1 0,-4 1 0,2 3 0,-3-3 0,1 0 0,-13 1-12,9 6 0,-9-10-3,3 4-6,-7 1-19,-11-1-39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3:51.48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97163E76-0BDB-4BC3-BBB9-E4FB1ADB2DBD}" emma:medium="tactile" emma:mode="ink">
          <msink:context xmlns:msink="http://schemas.microsoft.com/ink/2010/main" type="inkDrawing" rotatedBoundingBox="7244,7251 7525,9854 7050,9906 6769,7302" shapeName="Other"/>
        </emma:interpretation>
      </emma:emma>
    </inkml:annotationXML>
    <inkml:trace contextRef="#ctx0" brushRef="#br0">-796-1039 106,'0'3'9,"-3"-7"4,3 8-2,-4-5-2,5 6-2,-4-9 1,3 8-1,0-9 0,-1 6-1,2-2-1,5 2 0,-10-2 0,4 1 0,4-2-1,-4 4 2,1-4 0,-1 4-3,0-7-4,5 8 0,-8-6 0,6 3 2,1 0 1,4-4-1,-2-2 0,1 3-1,-1 0 0,3 2 1,1-2-1,4-1 0,-5 4 1,-8 6 0,5-8 0,4 9 2,-8-2 2,8 5 0,-7-2 1,3 0-2,-4 3-2,7-1 0,-6 0 1,-2-3 1,0 9 0,6-8 1,-2 7-1,-2-5-1,4 3 0,-5-9 0,1 19 1,1-11-2,-4 2 0,7 1-1,-8 2 1,1 2-2,0 4 2,-7-7-2,6 6 6,-6-6-2,-2 7-1,3-6 3,6-2-1,-11 7 4,10-4-3,-1 1-1,-2-1-2,1 5-1,3 5-1,-2-4 0,4-1 1,-4 6 1,2-1-1,-2 0 0,1 5 2,4-7-1,4 8-1,-12-11 1,10 1 1,-4 5 0,3-3 1,-1-5 0,-3 5 0,3-3 0,2-3 1,-2-3-2,-1 3 0,1 2-3,5-2 1,-8 2 0,6-7-2,2 1 1,-7-1-1,8-4 0,2 2 0,-1 0 0,-5 2 0,8-9 0,-2 7 0,2-2 0,1-3 0,1-4 0,1 1 0,-2-2 0,8 0 0,-9-3-4,4 0 1,3-3-1,-5-5 0,-2 3-1,-6 1 2,2 0 0,-3-2-2,-7 6 1,1 0 1,4 0 2,-7 0 0,0 1-1,-8-1 0,7 3-1,-7-1 0,1 15 1,-11-2 1,2 7 1,0-1 0,3 7-2,-6-7 2,12 7 0,-7-1 0,7 3 0,-6-5 2,7-1-1,1-2 1,1 4 0,2 3 0,3 2 0,-5-3 0,12 3 2,-10-2-1,12 8 2,-14-7 0,14 6-3,-6-2 2,5 2 1,1 0-1,1 0 0,-1-3 2,6 4 1,-13 4-1,11-5-2,-5 3 1,1-14-2,1 9-1,6 0 0,-3-8-1,3 8-1,-1-1 0,-3-6 1,-5-3 0,-2 0-1,4 0 0,-2-1 2,-10 0-1,-2-1 0,0-4 0,-7 6 0,-1-3-1,-12 6 0,3 0-9,-14 1-12,3 0-8,-8 5-37,5 2-42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04.7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1F6326C2-D46F-41E2-B702-735C1676ACC1}" emma:medium="tactile" emma:mode="ink">
          <msink:context xmlns:msink="http://schemas.microsoft.com/ink/2010/main" type="writingRegion" rotatedBoundingBox="10887,6187 18180,5826 18399,10242 11105,10603"/>
        </emma:interpretation>
      </emma:emma>
    </inkml:annotationXML>
    <inkml:traceGroup>
      <inkml:annotationXML>
        <emma:emma xmlns:emma="http://www.w3.org/2003/04/emma" version="1.0">
          <emma:interpretation id="{FC7B0699-B361-455E-906D-37A6B8CD504E}" emma:medium="tactile" emma:mode="ink">
            <msink:context xmlns:msink="http://schemas.microsoft.com/ink/2010/main" type="paragraph" rotatedBoundingBox="13862,6334 15831,5858 16009,6596 14041,70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4473AF-ADC1-4F3D-9348-3892B5950EA7}" emma:medium="tactile" emma:mode="ink">
              <msink:context xmlns:msink="http://schemas.microsoft.com/ink/2010/main" type="inkBullet" rotatedBoundingBox="13862,6334 13960,6310 14070,6764 13972,6787"/>
            </emma:interpretation>
            <emma:one-of disjunction-type="recognition" id="oneOf0">
              <emma:interpretation id="interp0" emma:lang="tr-TR" emma:confidence="0">
                <emma:literal>:</emma:literal>
              </emma:interpretation>
              <emma:interpretation id="interp1" emma:lang="tr-TR" emma:confidence="0">
                <emma:literal>;</emma:literal>
              </emma:interpretation>
              <emma:interpretation id="interp2" emma:lang="tr-TR" emma:confidence="0">
                <emma:literal>!</emma:literal>
              </emma:interpretation>
              <emma:interpretation id="interp3" emma:lang="tr-TR" emma:confidence="0">
                <emma:literal>İ</emma:literal>
              </emma:interpretation>
              <emma:interpretation id="interp4" emma:lang="tr-TR" emma:confidence="0">
                <emma:literal>/</emma:literal>
              </emma:interpretation>
            </emma:one-of>
          </emma:emma>
        </inkml:annotationXML>
        <inkml:trace contextRef="#ctx0" brushRef="#br0">1540-3206 133,'4'5'0,"2"0"13,-15 13-13,18-6 0,-15 3 10,6 2-9,2-7-1,0 9 0,-6-12-25,10 1 2</inkml:trace>
        <inkml:trace contextRef="#ctx0" brushRef="#br0" timeOffset="-198.6968">1526-3559 129,'0'-1'0,"0"2"30,0-2-29,7 1-2,-4-2 2,-3 2 7,-2 0-2,1-3-2,-3 3 0,9 3 0,-5-3-2,-1 2-2,1-2 0,1 4 0,-11-1 0,10 5-24,-9 1 3,10 3-12</inkml:trace>
      </inkml:traceGroup>
      <inkml:traceGroup>
        <inkml:annotationXML>
          <emma:emma xmlns:emma="http://www.w3.org/2003/04/emma" version="1.0">
            <emma:interpretation id="{BB995C29-440B-4A96-9315-AD53FEE16D45}" emma:medium="tactile" emma:mode="ink">
              <msink:context xmlns:msink="http://schemas.microsoft.com/ink/2010/main" type="line" rotatedBoundingBox="14489,6220 15839,5893 16009,6596 14659,6923"/>
            </emma:interpretation>
          </emma:emma>
        </inkml:annotationXML>
        <inkml:traceGroup>
          <inkml:annotationXML>
            <emma:emma xmlns:emma="http://www.w3.org/2003/04/emma" version="1.0">
              <emma:interpretation id="{4A3768C6-BCE1-4851-9A5C-ACD7BE759E2D}" emma:medium="tactile" emma:mode="ink">
                <msink:context xmlns:msink="http://schemas.microsoft.com/ink/2010/main" type="inkWord" rotatedBoundingBox="14489,6220 15839,5893 16009,6596 14659,6923"/>
              </emma:interpretation>
              <emma:one-of disjunction-type="recognition" id="oneOf1">
                <emma:interpretation id="interp5" emma:lang="tr-TR" emma:confidence="0">
                  <emma:literal>82</emma:literal>
                </emma:interpretation>
                <emma:interpretation id="interp6" emma:lang="tr-TR" emma:confidence="0">
                  <emma:literal>) 2</emma:literal>
                </emma:interpretation>
                <emma:interpretation id="interp7" emma:lang="tr-TR" emma:confidence="0">
                  <emma:literal>r 2</emma:literal>
                </emma:interpretation>
                <emma:interpretation id="interp8" emma:lang="tr-TR" emma:confidence="0">
                  <emma:literal>52</emma:literal>
                </emma:interpretation>
                <emma:interpretation id="interp9" emma:lang="tr-TR" emma:confidence="0">
                  <emma:literal>ra</emma:literal>
                </emma:interpretation>
              </emma:one-of>
            </emma:emma>
          </inkml:annotationXML>
          <inkml:trace contextRef="#ctx0" brushRef="#br0" timeOffset="4938.3657">2440-3618 116,'-4'-6'0,"8"3"25,-8 2-4,14 1 6,-12-4-2,2 4-1,-1-6-1,2 10-2,-2-2 0,1-2 1,-3 0-3,4 0-4,1 0-2,-5 0-2,4 0-3,-1 5-1,2 4 3,-1 4-1,1-4-3,0 11-1,-2 1 0,12 1 0,-18 5 1,12 1-2,-6 5 0,2-2-1,1 4 1,-3-4 0,7-1 0,-8 3 0,1 0 1,-6-8-3,3 6 0,-4-4-2,-2 2 2,4-6-1,-10 3 0,2 0-1,-4-10 0,9 6 0,-9-10 1,9 5-2,-6-9 0,-2-2 3,4 3 0,0-9 0,-2 0-3,0-1-1,6-1-1,-8-16-1,1 9-2,1-19 2,0 7-1,1-12 1,8 2 0,-7-8 1,8-2 0,3 6 0,1-7 0,0 2-2,0 9 3,8-7 2,-8 8 0,10 3 0,-2 1 0,-2 7 0,2-1 0,5 2 0,0-2 0,-6 6-1,14 1 1,-7-3 0,-3 2 1,3-2-1,-1 1 3,2 7 1,-5 0-1,7-2 1,-4-1 0,2 4-1,0 2-1,1-6 2,-2 6 1,7 2-1,-8 4 1,1-2 0,1 4 0,-6 0-2,7 3 1,4 2-1,-5-5-2,-3 8 1,3-8-2,12 6 1,-12-10-1,18-1 0,-18 1 2,12 1-1,-9-8 0,3 1-1,-3 3 1,5 1 0,-9-6-1,-3 3 0,4 1 0,-10 3 0,6 1 0,-8 2 0,-6-1-11,-4-1-5,7 2-9,0-1-11,-9 7-31,2 9-28,-14 3-20</inkml:trace>
          <inkml:trace contextRef="#ctx0" brushRef="#br0" timeOffset="5987.4385">3056-3797 177,'-7'-7'0,"11"6"2,-4-6-2,3 3 3,2-7-2,0 0 2,5 1 5,-4-3 11,9 2-4,-2-4 3,2 9 2,-6-9-2,3 10-5,-3-3-1,-2 8-4,4-2 0,-7 2-5,7 0 2,-1 2-1,1-2 0,-5 2 1,5 0 2,-12 4 1,8-3 0,3 2-1,-13-4-1,8 10 0,-6-2 1,5 3 0,-4 4 2,2 5 1,-4-1-3,2 2-1,2 5-2,-11-1 0,6 5-2,-5-8-1,4-4 0,-5-5-2,5 10 0,-7-8 2,7-3-1,-12-1 0,6-1 0,5 2 4,-8-7-6,8-3 3,-8 5 3,10-4-4,-4 3 2,1-7-4,5 0 4,-5 1 1,12-1-3,-13 3 1,7-3-1,-6-3 1,11 6-1,-7-2 0,-1-2 1,8 1-1,-10-4 0,10 8-1,-5-4-1,2 1-1,-2-1-1,6 2 4,-5-2 0,4 4 2,3 3-2,-5-4 4,14 4-1,0-3 0,2 0 1,4 4-1,3-11 2,0 4 1,5 1 2,-3 1-4,-4-5 1,6 5-2,-4-3-1,2 0-1,-4 1-1,-5-1 0,2 3 0,-5-3 0,-2 8-15,-4-11-13,-6 11-27,-6-1-58</inkml:trace>
        </inkml:traceGroup>
      </inkml:traceGroup>
    </inkml:traceGroup>
    <inkml:traceGroup>
      <inkml:annotationXML>
        <emma:emma xmlns:emma="http://www.w3.org/2003/04/emma" version="1.0">
          <emma:interpretation id="{AD4458DE-4495-4262-A18A-9C5E78ED7CF1}" emma:medium="tactile" emma:mode="ink">
            <msink:context xmlns:msink="http://schemas.microsoft.com/ink/2010/main" type="paragraph" rotatedBoundingBox="11075,6409 16693,6131 16819,8661 11200,8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DC32C4-B17A-4FD8-9C1A-97F704ABDD23}" emma:medium="tactile" emma:mode="ink">
              <msink:context xmlns:msink="http://schemas.microsoft.com/ink/2010/main" type="line" rotatedBoundingBox="11075,6409 16693,6131 16819,8661 11200,8939">
                <msink:destinationLink direction="with" ref="{08A2DCD5-4A92-4330-9AD3-FFCA1DE35F2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43A60D-4B74-4B9B-A684-2BB21EF98421}" emma:medium="tactile" emma:mode="ink">
                <msink:context xmlns:msink="http://schemas.microsoft.com/ink/2010/main" type="inkWord" rotatedBoundingBox="11075,6409 16693,6131 16819,8661 11200,8939"/>
              </emma:interpretation>
              <emma:one-of disjunction-type="recognition" id="oneOf2">
                <emma:interpretation id="interp10" emma:lang="tr-TR" emma:confidence="0">
                  <emma:literal>m</emma:literal>
                </emma:interpretation>
                <emma:interpretation id="interp11" emma:lang="tr-TR" emma:confidence="0">
                  <emma:literal>w</emma:literal>
                </emma:interpretation>
                <emma:interpretation id="interp12" emma:lang="tr-TR" emma:confidence="0">
                  <emma:literal>A</emma:literal>
                </emma:interpretation>
                <emma:interpretation id="interp13" emma:lang="tr-TR" emma:confidence="0">
                  <emma:literal>ü</emma:literal>
                </emma:interpretation>
                <emma:interpretation id="interp14" emma:lang="tr-TR" emma:confidence="0">
                  <emma:literal>h</emma:literal>
                </emma:interpretation>
              </emma:one-of>
            </emma:emma>
          </inkml:annotationXML>
          <inkml:trace contextRef="#ctx0" brushRef="#br0" timeOffset="403.3209">1548-2248 152,'2'0'0,"-4"7"34,5 4-24,0 1 8,-6-7-6,5 10-6,-9-10-2,9 11-3,-10-8 0,16-1 0,-12-2-1,8 5 0,-8-4-32,13-1-6,-8 2-4</inkml:trace>
          <inkml:trace contextRef="#ctx0" brushRef="#br0" timeOffset="591.0273">1589-1855 109,'0'12'19,"8"-3"-3,-10 1-4,4 0 1,0-1 1,-4 4 0,7-4-4,-5-1-5,0 5-2,1-10-2,-1 7-1,-1 1-5,1-4-21,-2 0-11</inkml:trace>
          <inkml:trace contextRef="#ctx0" brushRef="#br0" timeOffset="792.9439">1611-1446 111,'3'13'14,"-7"-2"-6,8-4 0,-4 2 4,3-1-2,-6 4 0,-1-1-3,10 0-3,-11-4-2,8 10 0,-6-14-4,9 6-3,-9-6-10,6 9-6,-6-10-9</inkml:trace>
          <inkml:trace contextRef="#ctx0" brushRef="#br0" timeOffset="-3425.5039">-1223-993 105,'-2'-5'19,"-1"10"-2,5-8-3,-1 5-1,1-4-4,-2 4-1,-2-1-3,6 1-2,-5-2 1,5 3 2,-1-5-3,-3 7 2,6-10 0,-2 12 1,-3-7 2,5 3-2,-5-1 1,8-3-1,-9-3-1,7 8 0,0-7-1,0 6-1,3-4-1,-3 1-1,5-3 0,-6 3 0,9-7 0,-5 12 2,0-10 0,0 4 4,2-1 0,-3-1-1,-2 8 1,3-7-4,2 4-1,-3-4 0,5 9 0,-3-11 0,-4 8-1,7-8 1,0 8-1,0-11 0,-5 10-1,9-6 1,-5 0 0,5 3 1,-4-3 1,0-3 2,1 8 1,-2-4 0,-2 1-1,5-1 0,-2 4-3,3 1 0,-9-8 0,6 10-2,3-5 2,0 0-1,4-8 0,-3 13 0,-3-12 1,11 6-2,-11-2 1,5 1 0,-3-4-1,8 3 0,-8-3 3,5 9-3,-3-15 0,4 13 3,-2-9-2,1 7-1,1-6 0,-2 5 1,-2-3 1,12 4-2,-9-4 0,2 0 0,3 1 1,-4-4 0,6 5-1,-3-1 0,0 0 0,-1-4 1,7 5 0,-5-4-1,1 2 0,-4-5-1,1 9 1,3-12 1,-4 15-1,1-13 1,3 7-1,-2-4 0,-4-1 0,-2 3 0,5 1 0,-8-1 0,12-5 1,-8 3-1,3 4 2,-7-8-3,4 7 2,-5-8 1,7 3 1,-4 4 1,-7-1 1,7-6 0,-7 5-1,2-4 0,5 0 0,-8 5-1,-4-4 1,5 3-4,1-9 3,-5 7-1,4-1 2,-2-2-1,-5 2 0,5 6 0,-9-14 0,6 10-2,2-8 1,-2 9-1,4-11 0,-4 5 1,0-5-3,2 9 2,-4-10 1,-2 8-1,7-7 0,-5 4-1,-5 1 0,10-1 0,-1 0 0,0-3 2,-6 4-1,4-6 0,2 0-2,-8 3 2,9 0 0,-7 5 1,8-4-1,-10-5 1,5 6-1,2-7 0,-3 10 1,-1-6-1,4 6-1,-6-6 0,1 1 1,8-1-1,-8 0 0,1 2 0,6-1 0,-6 1 2,0-2-2,2 2 0,-1 1 0,1-1 1,-3 1-1,1 1 1,-1-1-1,-2-2 1,3-5-1,5 4 1,-11 6 0,11-8-1,-6-2 1,2 9 1,-3-6-1,-1 2 0,3 7 1,3 0-2,-4-5 1,4 0 0,-13 3-1,13 0 0,-7-4 1,5 1-1,-3-5 2,0 5-1,6-4 0,-6 4 0,1-4 0,1 0-1,-3 2 0,3-4 0,1 3 0,-3-5 0,1 5 0,-3 2 0,7-5 0,-12 2 1,7 3-1,0-5 0,2 6 0,-1-8 0,-5 4 0,2-4 0,6 8 0,-7 0 1,5-3-1,-1-2 0,-2 6 0,0-6 0,4-1 0,-5 2 0,9 3-1,-6-3 1,0-2 1,4 5-1,-3-5 0,-2 6 0,3-5 0,4 0 0,-13 2 0,11 4 0,-5-6 0,0 6 0,1-2 0,4 1 0,-9 1 0,6 1 0,-5-2 0,9 6 0,-3-4 0,-3 4 0,-3-3 0,10 6 0,-8-5 0,14-1 0,-15 0 0,5 1 0,-1-2 0,7 2 0,-7-2-1,2-4 2,6 7-1,-6-7 0,8 9-1,-10-4 1,9 0 0,-12-2 0,6 5 1,2-7-1,1 12 0,-6-8 0,7 10 0,-9-8-2,12 8 2,-17-6 0,11 1 0,6-2-1,-1 7 1,-5-7 0,4 7 0,3-5 0,-4-4 0,6-2 1,-10 5-1,8 1 0,-3-1 0,-1 1 0,-5 3 0,8-1 0,-16 2 0,15 1-1,-9-3 1,9 1 0,-9 0 0,11-1 0,-6 2-1,9-4 0,-4 4 1,4-2 0,-6 0-1,4 3 1,1-2 0,0 4 0,-1-6-1,0 5 1,-2 1 0,6 0-1,-6 0 1,7-3 0,-4 6 0,0-5-1,-3 4 1,0 2 0,3-4 0,-6 1 0,5-1-1,-7 6 0,4 1 0,2-3 0,-2 2 0,-5-3 1,8 7 0,-3-4 2,1 1-1,-3 3-1,3-1 0,-4-2 0,5 9 0,-4-11 0,2 11 0,2-4 0,-6-3 0,-1 5 0,2 0-1,-1-3 1,-7 7-1,12-1 1,-1-2 1,-9 3-1,7-4 0,-2 3 1,-2-3-1,4 6 0,-7-2 2,6 2-2,-7-4 1,1 6 0,5-5 0,-4 0 0,5 3-1,-7-2 1,3 1 0,1-8 0,2 14-1,-4-8 1,-3 0-1,4-4 0,4 6 0,-7-2 0,1-1 0,-7-6 1,19 6-1,-16-4 1,9 11 0,-7-7 0,2 4 0,7-4 1,-8 2-3,3-3 2,1 1 1,-2 7-3,-3-4 2,9-7 0,-6 4 0,0 8 0,-2-7-1,2-2 0,-3 3 2,5 1-2,-2-5 1,-5 12 0,7-17-1,-5 12 0,2-9 0,-3 7 0,1-2 1,2-2-1,0-1 1,-1 7-2,-2 1 2,-2-1-1,5-4 1,-4 2 0,0 5-1,0-7 1,3 4 0,-3-8-1,7 5 0,-6 0 0,2-5 1,-1 2-1,7-5 0,-9 9 1,9-7-1,-9 1 0,5 3 0,1-1 0,-6-4 1,3 4-1,5-4-1,-6 1 1,-1-1 0,3 4 1,-2-6-1,5 6 0,-3-4 0,-1 5 0,2 0 0,-3-7 1,3 6-1,-2 3 0,6-5 0,-5 0-1,-3 2 1,10-5 0,-8 4 0,-1 5 0,9-12 0,-7 12 0,6-7 0,-2-1 0,1 7 0,-6-7 0,1-3 0,7 0 0,-3 5 0,-6-6 0,10 4 0,-6-1 0,4 1 0,-2-3 0,-1 6 0,-2-8 0,0 9 1,8-6-1,-2 8 0,-4-7 0,4 3 0,3 1 0,-9 1 0,9-5 0,-5 0 0,5 4 0,-7-5-1,3 0 1,-3-1 0,7 5 0,-2-6 0,2 5 1,-7-7-2,4 4 1,-5-5 0,8 6 1,0-6-1,-5 3 0,-3 1 0,8 3 0,-1-7 0,1 7 0,-7-3 0,3-5 0,4 6 0,0-3 0,-4 4 0,2-5 0,6 0 0,-8 1 0,8 1 0,-8 0 0,18-1 0,-26 1 0,17 2 0,-2-2 0,0-1 1,3 2-1,-5 1 0,2-3 0,1 1 0,-4 3-1,2-5 1,2 3 1,-4-4-1,9 7 0,-9-10-1,3 12 1,9-8 0,-6 5 0,-2-9 0,10 9 0,-5-10 0,-2 5 0,3-1 0,4 2 0,-3-6 0,-4 6 0,1 5 0,-2-10 1,5 3-1,-5 2 0,-3 0 0,8-2 0,-4 2 0,-3-2 0,5 5 0,1-12 0,-2 11 0,-5-8 0,10 5 0,-2-5 0,-8 3 0,15-11 0,-12 11 0,0-3 0,5 0 0,-7 0 0,2 0 0,1 4 0,-6-6 0,8 5 0,-4 0 0,1-3 0,-13-6 0,17 12 0,-13-12 0,2 12 1,1-6-1,1 2 0,2-7 0,-3 11 0,2-7 0,-2-1 0,0 2 0,1-3 0,2 6 0,-4-9-1,-1 12 1,-2-12 1,0 6-1,-4 0 0,5 3 0,-10-6 0,15 1 0,-16 2 0,15 5 0,-8-10 0,4 7 0,-4-4 0,6 4 1,-6-5-2,8 4 1,-6-2 0,-2-1 0,1 1 0,6 2 0,2-5 0,-8 1 0,-1 0 0,9 0 0,-5 8 0,-10-15 0,11 12 0,-7-6 0,4 6-4,-9-4 1,7 2-1,-7-3-3,-3 3-2,3 3-9,3-3-11,-5 0-4,1 6-9,1-6-7,3 9-6,-9-4-16</inkml:trace>
          <inkml:trace contextRef="#ctx0" brushRef="#br0" timeOffset="203.2233">1515-2685 114,'1'8'21,"6"7"-12,-6 0-6,-1-7-2,0 5 1,2-8 0,6 5-1,-4-1-2,-2-2 2,-5-6-2,7 10-13,-2-7-6</inkml:trace>
          <inkml:trace contextRef="#ctx0" brushRef="#br0" timeOffset="941.7398">1633-1147 119,'0'7'20,"-2"0"-8,8-3-5,-10 5-4,2-4-3,4 1 0,-2 6-10,-5-8-15</inkml:trace>
        </inkml:traceGroup>
      </inkml:traceGroup>
    </inkml:traceGroup>
    <inkml:traceGroup>
      <inkml:annotationXML>
        <emma:emma xmlns:emma="http://www.w3.org/2003/04/emma" version="1.0">
          <emma:interpretation id="{A149EF76-B2F3-488F-9E44-8E8432683C2E}" emma:medium="tactile" emma:mode="ink">
            <msink:context xmlns:msink="http://schemas.microsoft.com/ink/2010/main" type="paragraph" rotatedBoundingBox="11038,8603 18328,8482 18358,10269 11068,10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193312-04EF-4FAD-9786-46E66936B375}" emma:medium="tactile" emma:mode="ink">
              <msink:context xmlns:msink="http://schemas.microsoft.com/ink/2010/main" type="inkBullet" rotatedBoundingBox="11054,9554 11284,9550 11292,10003 11062,10007"/>
            </emma:interpretation>
            <emma:one-of disjunction-type="recognition" id="oneOf3">
              <emma:interpretation id="interp15" emma:lang="tr-TR" emma:confidence="0">
                <emma:literal>X</emma:literal>
              </emma:interpretation>
              <emma:interpretation id="interp16" emma:lang="tr-TR" emma:confidence="0">
                <emma:literal>x</emma:literal>
              </emma:interpretation>
              <emma:interpretation id="interp17" emma:lang="tr-TR" emma:confidence="0">
                <emma:literal>V</emma:literal>
              </emma:interpretation>
              <emma:interpretation id="interp18" emma:lang="tr-TR" emma:confidence="0">
                <emma:literal>v</emma:literal>
              </emma:interpretation>
              <emma:interpretation id="interp19" emma:lang="tr-TR" emma:confidence="0">
                <emma:literal>4</emma:literal>
              </emma:interpretation>
            </emma:one-of>
          </emma:emma>
        </inkml:annotationXML>
        <inkml:trace contextRef="#ctx0" brushRef="#br0" timeOffset="8960.4327">-1141-315 207,'-2'-5'0,"2"2"20,-6 0-6,9 6 8,-2-6-3,-2 6-1,-2-6 2,4 9-1,-9-1 1,1 10 6,-1 5-2,-2 2-1,4 14-6,-5-10-3,-2 11-8,6-9 1,0 8-3,-4-7-1,3-4-1,1 3 1,-2-7-2,-2 3 1,-2-5 0,8-6-1,-8 3 0,5-6 0,5 3-1,-3-5 0,3 2 0,-8-10 1,15 6-2,-5-9-5,2 7-7,4-5-7,-7-2-7,8 9 2,-1-8-1,0 2 0,6-1-6,1 1-11,4-4-17,-3 9-15</inkml:trace>
        <inkml:trace contextRef="#ctx0" brushRef="#br0" timeOffset="8599.2572">-1365-300 146,'1'-2'0,"-8"2"64,7-1-38,3 2 1,-2-1-8,-1 0-8,0 0-6,3 3 2,-1 4 3,5 2 7,0 3 2,7 8-4,-6-3-3,3 3-2,-1 3-2,-1-2-1,7 0-2,-1 7 0,-1-3 0,1-7-3,-1-2 1,4 7-1,-8-7 0,7 4 0,-13-8-2,5 7 0,-2-9 0,0 4 0,1-6 0,-11 4 0,12-1-5,-11-7-4,-1 4-1,8-2-9,-10 0-8,10-2-8,-7-8-7,4 8-9,-9-9-21</inkml:trace>
      </inkml:traceGroup>
      <inkml:traceGroup>
        <inkml:annotationXML>
          <emma:emma xmlns:emma="http://www.w3.org/2003/04/emma" version="1.0">
            <emma:interpretation id="{BF7F2501-FD72-4085-BCDE-E98E4D72E7CB}" emma:medium="tactile" emma:mode="ink">
              <msink:context xmlns:msink="http://schemas.microsoft.com/ink/2010/main" type="line" rotatedBoundingBox="11305,8599 18328,8482 18358,10269 11335,10386"/>
            </emma:interpretation>
          </emma:emma>
        </inkml:annotationXML>
        <inkml:traceGroup>
          <inkml:annotationXML>
            <emma:emma xmlns:emma="http://www.w3.org/2003/04/emma" version="1.0">
              <emma:interpretation id="{66A3DD45-3106-401B-8050-CF22598016E6}" emma:medium="tactile" emma:mode="ink">
                <msink:context xmlns:msink="http://schemas.microsoft.com/ink/2010/main" type="inkWord" rotatedBoundingBox="11305,8599 18328,8482 18358,10269 11335,10386"/>
              </emma:interpretation>
              <emma:one-of disjunction-type="recognition" id="oneOf4">
                <emma:interpretation id="interp20" emma:lang="tr-TR" emma:confidence="0">
                  <emma:literal>,</emma:literal>
                </emma:interpretation>
                <emma:interpretation id="interp21" emma:lang="tr-TR" emma:confidence="0">
                  <emma:literal>ü. İ</emma:literal>
                </emma:interpretation>
                <emma:interpretation id="interp22" emma:lang="tr-TR" emma:confidence="0">
                  <emma:literal>ü. H</emma:literal>
                </emma:interpretation>
                <emma:interpretation id="interp23" emma:lang="tr-TR" emma:confidence="0">
                  <emma:literal>ü. N</emma:literal>
                </emma:interpretation>
                <emma:interpretation id="interp24" emma:lang="tr-TR" emma:confidence="0">
                  <emma:literal>ü). İ</emma:literal>
                </emma:interpretation>
              </emma:one-of>
            </emma:emma>
          </inkml:annotationXML>
          <inkml:trace contextRef="#ctx0" brushRef="#br0" timeOffset="8070.74">-1110-882 112,'3'-3'9,"-8"6"0,6-10 2,-4 11 0,7-1 2,-4-6 3,0 6-2,-2-10-4,2 14-3,1-10-3,-1 6 0,0-8 0,0 7 2,6-2 0,-13 0 2,9 0-1,-3 3 4,7 2 4,-6-3 0,0 1-5,0-1-2,-2 6-1,4 3-2,-2-3-1,4 1 0,-4 0-1,4-1-1,-1 5 0,0-4 2,-2 6 0,-1 0-1,4-1 0,-7 1-1,9-2 0,-9 3 0,6 1-2,-3-6 1,-3 7-1,0-10 0,2 8-10,1-11-14,0 6-17,-1-4-33</inkml:trace>
          <inkml:trace contextRef="#ctx0" brushRef="#br0" timeOffset="9367.7948">-923 108 257,'-5'0'0,"5"-2"14,0-1-4,0-1-2,0-5-5,0 2-1,0 1-1,5-9 0,-5 8 5,2-7 1,-1 7 2,3-7 4,-4 18 6,-3-10-3,6 8-5,-4-5-6,2 1-2,2 5-3,-6-4 0,6 8 9,-3-3 4,3-1 3,-5 10 0,7 1-2,0 5-2,-1-1-6,-2 8-2,6-13 0,-6 5-2,0 0 0,7-6-2,-8 7 2,3-12-1,-4 12 0,5-8-1,-5 2 0,7-3 0,-4 3 1,2 3-1,1-9 0,-3 10 0,4-10 0,-7 4-17,7-5-3,-5-4-11,3 4-16,-4-7-32,7 2-54</inkml:trace>
          <inkml:trace contextRef="#ctx0" brushRef="#br0" timeOffset="12198.2983">-226-314 240,'-10'5'0,"6"-6"31,1 5-9,0-5 2,6 9-2,-19-3 2,13 9 5,-9 6-8,3 1-3,1-5-4,-14 5-2,14 6 0,-6-4-2,-2 10-2,0-9-2,-2 4-3,4-1 0,-2-4-1,2 3-1,-1-7 0,2-3 0,10 6-2,-12-5 2,12-1-1,-5-7 1,5 11-2,2-14 1,-2 10 0,6-7 0,-10-5 0,14 9-2,-7-13-3,0 12-1,0-10-3,0 4-4,7-1-3,-10-10-5,11 15-6,-5-14-8,7 6-3,2-12-7,-3 2-16,8-2-21</inkml:trace>
          <inkml:trace contextRef="#ctx0" brushRef="#br0" timeOffset="11819.6995">-458-352 112,'-2'-4'17,"4"-3"2,-2 6 7,3 6 3,-1-10-1,0 5-2,-4 1-1,8-1-3,-3 0 2,0 5 3,1-3-3,-4 3-6,6 10 1,1-9-2,1 12-3,-5 0-5,0-1-1,6 3 1,-9 0-3,7 3-2,5 0 0,-4-3-1,2 2-2,-4 0 1,10 9 0,-10-15 0,9 9-2,-2-2 1,-6-2 0,13-2 0,-15-3-1,4 3 0,-1-7 0,6 2 0,-12-2 1,9-5-1,-8 1-1,-2-1-2,10 5-4,-20-16-3,18 14-2,-14-10-5,5 3-9,3 0-9,-9-6-11,14 3-3,-19-5-26,14 1-34</inkml:trace>
          <inkml:trace contextRef="#ctx0" brushRef="#br0" timeOffset="10928.3758">-372-841 122,'5'-3'11,"-8"0"0,8-1-7,-4 1-3,-1-1-1,4 1 1,-8-8-1,17 11 0,-13-6 1,2 7 4,-4-4 8,4 3 6,-3 3 3,0-4-4,6 2-3,-9 1-2,10 3 2,-13-5-3,14 3-4,-6 0-2,-1-6 1,0 6-2,1-6-1,4 5 0,-10-1 1,10-1 2,-12-3 0,15 5 3,-8 1 1,-6-5 5,12 11 3,-7-5 1,6 13-1,-6-6-4,5 6-5,-4 0-1,-4-4-2,8 3-1,-4-5-2,6 7 1,-9-3 0,11-1-1,-9 4 0,5-10-1,3 4 1,-14-3-2,16-1 1,-15 1-2,12 0 0,-4-6 0,-2-3-1,2 0 0,-5 0 0,6 0-6,0-3-7,-3 5-13,7-7-10,-2-4-29,1-6-41,-1-2-26</inkml:trace>
          <inkml:trace contextRef="#ctx0" brushRef="#br0" timeOffset="9988.5378">-351-829 266,'1'3'0,"5"8"16,-9 12-15,8-4 2,1 5 0,-6-6-1,8 1-1,-3 1-1,-1-6 0,2-4 0,2 2 0,-7-4 0,5 0 0,2 2 0,-5 1-44,1-7-33</inkml:trace>
          <inkml:trace contextRef="#ctx0" brushRef="#br0" timeOffset="12694.2552">0 35 156,'7'-9'0,"4"11"21,0-17-1,5 15 0,-9-11-3,4 9-3,-4-3 6,1 10-3,2-3-1,0-4 1,5 11 0,-5-6-5,-1 3 4,-1-6-2,-5 5-3,9 4-2,-10-7-1,3 7-1,-6-11 0,11 16-3,-13-10-1,-1 7 0,7-1 3,-15 0 0,15 8-2,-14-11 2,4 12-1,-1-3-1,1-3-1,-9 4 2,9-1 2,0 0-2,-6-5 0,11 8 0,-3-4-1,-3 0-1,9 7-1,-9-19-1,15 18 1,-10-10-2,10 0 0,0-3 0,0 3 0,3-1 0,-4-9-1,11 7 1,-9-8 0,5 1 0,6 5-4,-7-7-3,0 2-3,4-7-5,2 3-5,-3-1-10,4 1-16,2-8-42,-12 3-57</inkml:trace>
          <inkml:trace contextRef="#ctx0" brushRef="#br0" timeOffset="13070.0462">338-349 307,'-6'1'0,"8"1"0,1-4-46,5 10 11,0-9-31</inkml:trace>
          <inkml:trace contextRef="#ctx0" brushRef="#br0" timeOffset="13257.4864">647-286 394,'4'-5'0,"-5"5"6,1-1-28,14 5-5,-4 0-10,-1-4-25,4 1-28</inkml:trace>
          <inkml:trace contextRef="#ctx0" brushRef="#br0" timeOffset="13438.6113">883-283 396,'1'-6'0,"3"4"0,2 5-95,9 2 6</inkml:trace>
          <inkml:trace contextRef="#ctx0" brushRef="#br0" timeOffset="16118.3302">4573-392 174,'-3'-6'0,"3"4"17,0-1 6,3 8-1,-9-7-3,7 4 7,-6 7 9,-1 6 11,3 1-4,-15 14-13,8-1-6,-2 5-3,-8 4-4,10 4-3,-11-9-3,13 3-1,-10-6-3,10 2 0,-4-7-1,-4 1 0,11-3 0,1-8 0,-6 10-2,1-13 0,9 4-2,-7 2 1,2-7-1,3 9 0,-3-3 0,2 4-2,-6-8 2,2 5 0,6-2-2,-9-7 2,10 11-1,-7-11 0,3 5 0,3-4 0,-5-8-1,7 7-4,-5-7-2,7-2-4,-7 2-3,5-1 0,5-2 1,-12-1 0,12 5-7,-9-6-8,3 0-15,11-4-28,-7-10-23</inkml:trace>
          <inkml:trace contextRef="#ctx0" brushRef="#br0" timeOffset="16974.2591">4868 35 285,'2'1'0,"3"20"24,0-9 1,2 10-5,-1-5-7,2 5-2,5-2 0,0-13 2,-1 15-5,4-13 1,2 5 2,-10 0-2,5 1-3,4 0-2,-6-7 0,7 10-1,-7-9 0,5 7-2,-1 2-2,-6-12 1,5 3 0,-3 1 0,-8-4 1,8 1 0,-8-2-2,5-1-4,-6-2-4,1 3-5,-1-2-5,-4-3-2,4 6-11,3-6-8,-1 4 0,-4-8-10,-4 4-9</inkml:trace>
          <inkml:trace contextRef="#ctx0" brushRef="#br0" timeOffset="1257.4552">1743-733 201,'-2'-2'0,"4"4"34,4 3-34,-12 0 0,6 4 11,-2-8-5,7 7-4,-8-5-4,9 5-6,-4-4-14,2 2-21,-4 0-14</inkml:trace>
          <inkml:trace contextRef="#ctx0" brushRef="#br0" timeOffset="2869.4163">1523 242 166,'6'0'0,"-11"3"54,8-3-41,-6-3 1,8 3 2,-11-3 3,10 1 2,-5 7 1,4-8 1,1 3 0,-10-6-3,12 10-2,-10-12-2,8 12-2,-4-10-5,5 6 0,-3-13-2,-5 4 0,10-2-5,-5-3 1,6-1-1,-5-2 0,7 3 0,-9-9-1,13 7 0,-17-13 0,13 7-1,-3-10 0,-1 3 0,5-3 0,-10-5 1,4 4-1,-4-9 0,6-1 1,-7 1-1,1 5-1,-1-1 1,2 8 0,1 2 0,-3 0 0,0 7 0,-3-4 0,8 3 0,-6-8-1,14 10 2,-15-5-2,6 13 1,-5-3 0,1-3 0,0 10 1,3-2-1,-5 8 0,2-2 0,-1 1 0,2 6 0,-2-6 0,1-2 0,4 8-1,-8-5 1,8 4 0,-7-4 0,2-1 0,5 2 0,-4-4 0,4 3 0,-8 2 0,11 0-2,-15 2-2,11-4 0,-8 4 5,14 3-1,-9-1 0,5 9 2,-5 4-2,0-3 1,9 2-1,-13-4 1,8 5 0,-4-1 1,7 3-1,-10-2-1,7 0 0,1-3 2,0 2-2,2 2 1,-5-2 0,5 1-1,1-5 0,-2-1 0,-2 1 0,0-6 0,3 0 0,-6-1 1,4-2-1,-5-1 0,10 1 0,-9-4 0,5 6 0,-6-9 0,9 5-2,-2-3 2,2-3 0,-1 0-2,6 3-1,-5-7-1,-2 2-1,7 0 1,-7-8-1,1 6 0,3-8 3,1 3-2,-5-4 4,3 7-2,-5-6 2,-3 2-1,12-2 0,-7 0 0,0 1 0,-5 2 0,12-5-1,-7-1-2,5 6-1,-8-6 1,3 1 1,-4 4 2,4 9 2,-2 1-1,-7 5 0,4-4 2,-3 5 0,1-5 1,0 11-1,-3-5 1,7 5 3,-1 5 3,-6 6-1,12 0-2,-11 8 1,4-4-2,-4 3 2,8 6 1,-5-6 2,4 4-3,-4 4-2,9-5 0,-5 2-2,4-3 1,-5-3-3,7 0 1,-6-5-1,2-3 0,-3-2-1,6-3 0,-8 1 0,4-6 1,-6 2-2,7-5-24,-6-2-2,4 1-18,-5-2-49,0-6-84</inkml:trace>
          <inkml:trace contextRef="#ctx0" brushRef="#br0" timeOffset="13967.2613">2614-418 458,'1'-7'0,"-3"7"9,7 0-40,5 5-5,7 2 4,-4-3-16,2 1-6,2-1-34</inkml:trace>
          <inkml:trace contextRef="#ctx0" brushRef="#br0" timeOffset="14161.0067">3152-352 426,'5'-6'0,"-10"5"11,10 2-47,8 1 1,1 3-6,-4 2-30,0-3-21</inkml:trace>
          <inkml:trace contextRef="#ctx0" brushRef="#br0" timeOffset="14361.3738">3683-412 420,'1'-11'0,"-7"14"24,3-3-34,6 0-26,3 7-18,-3 8-9,4-6-41</inkml:trace>
          <inkml:trace contextRef="#ctx0" brushRef="#br0" timeOffset="15073.5486">4312-1024 162,'-3'4'0,"3"-4"44,0 6-26,3-1 7,-3 3 1,0 0-2,-3-1 4,7-1-6,-5 6 1,-2-3-2,11 3-2,-8 4-3,4-1-3,-2-1-4,-1 3 0,5 3-1,-6 1 0,5-3-2,-6 0-2,2-4-1,8 4-1,-13-2-1,12 4 0,-11-8-1,16 2 0,-10 2 0,5-2-28,-2-3-6,-2 1-40,0 4-33</inkml:trace>
          <inkml:trace contextRef="#ctx0" brushRef="#br0" timeOffset="17337.0285">5106-137 267,'0'4'0,"-1"-2"19,6 10-15,-5 0 5,0 3 1,2 1-1,1-2 4,-1 1 5,4-5-2,-3 8 3,0-5 0,5 2-4,-2 2-1,-1-2 2,0 8-4,0 3-1,-2-5 0,0 5-3,0 0-2,2 7-1,-1-10-3,1-5-1,-1 11 0,0-11-1,-2-2 0,9 2 0,-8-6 1,2 4-1,-5-6 0,0 3-18,-3-6-7,5 6-12,-6-7-34,-2 3-55</inkml:trace>
          <inkml:trace contextRef="#ctx0" brushRef="#br0" timeOffset="16610.2951">4865 108 265,'0'3'0,"-3"7"39,-1 13-32,2-5 2,2 11 2,-7-8-3,7-1 1,-5 2 2,0-7 1,3 3 0,2-6-2,0 3-3,2-4-1,-3 0 0,4 3-3,-2-9-2,1 6-2,3-1 0,-2 1 0,4-5-11,-8-4-6,8 3-10,-7-5-6,-3 5-9,6 0-12,-2-9-18</inkml:trace>
          <inkml:trace contextRef="#ctx0" brushRef="#br0" timeOffset="-2181.2205">5749-1392 239,'-7'6'0,"-3"7"31,-5 11-6,7 2 5,-13 7-9,4 2-11,1 4-1,-5-1 1,0 2 3,4-11 3,2 11 1,1-6-3,4-1-1,-3-8 0,5 12-1,-1-1 0,-2-6-3,4 4-1,-5-4-3,6-3-1,-4 3-1,9-2-1,-8-4-2,8-1 0,-5-6 0,9 4 0,-6-5 0,3-6 0,0 1 0,2-4-16,-2-4-5,5 1-14,0-4-20,2 0-31,1-6-45</inkml:trace>
          <inkml:trace contextRef="#ctx0" brushRef="#br0" timeOffset="-2580.5902">5255-1243 242,'-3'-6'0,"-1"9"29,12-6-31,-3 7 1,0-4 2,8 10 20,0-6-5,2 7-2,-1-3-5,6 8 2,1-4 1,0 8 2,7-12-3,-3 10-2,5-3 0,-1 1-1,1-1-1,2 1 1,-3 2-2,4 3-1,-2-4-1,2-2-1,0-1 0,-4 4-1,-1-4-1,-5-1 0,8 3 0,-22-10-1,14 7 0,-18-6-1,17-3 1,-20-2 1,12 4-1,-16-3-13,7-3-2,1 0-8,-15-4-8,11 8 0,-6-7-5,4 0-28,-5-4-28</inkml:trace>
          <inkml:trace contextRef="#ctx0" brushRef="#br0" timeOffset="15724.6406">4289-348 163,'0'-1'0,"0"2"74,1-2-54,2 2-1,-10 1 4,13 9 10,-6-3 0,1 2-4,4 1-6,3-4-7,2 9-2,-2-1-5,5 3-3,5-2-2,-7 2 0,5 2 0,1-3 3,8 2-1,-7-3-1,2-3 1,1 7 0,-7-7-3,11 8-1,-11-7 1,9 3-1,-12-5-1,7 5-1,-2-3 1,-8-5-1,0 5 0,2-10 0,-3 1 0,-4 1 0,-3-5-4,6 6-4,-13-9-1,11 4-8,-11-6-6,8 4-7,-6-5-32,-2-5-28,-2 1-26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43.46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C0B384BD-8317-425D-A876-D111FF64121B}" emma:medium="tactile" emma:mode="ink">
          <msink:context xmlns:msink="http://schemas.microsoft.com/ink/2010/main" type="writingRegion" rotatedBoundingBox="15589,10827 18742,11131 18644,12147 15491,11843"/>
        </emma:interpretation>
      </emma:emma>
    </inkml:annotationXML>
    <inkml:traceGroup>
      <inkml:annotationXML>
        <emma:emma xmlns:emma="http://www.w3.org/2003/04/emma" version="1.0">
          <emma:interpretation id="{9CCA21BF-77A7-4BAC-88EE-DF3C9528E1A5}" emma:medium="tactile" emma:mode="ink">
            <msink:context xmlns:msink="http://schemas.microsoft.com/ink/2010/main" type="paragraph" rotatedBoundingBox="15589,10827 18742,11131 18644,12147 15491,11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85E1B6-80CE-4004-9510-945A7AA31DD7}" emma:medium="tactile" emma:mode="ink">
              <msink:context xmlns:msink="http://schemas.microsoft.com/ink/2010/main" type="line" rotatedBoundingBox="15589,10827 18742,11131 18644,12147 15491,11843"/>
            </emma:interpretation>
          </emma:emma>
        </inkml:annotationXML>
        <inkml:traceGroup>
          <inkml:annotationXML>
            <emma:emma xmlns:emma="http://www.w3.org/2003/04/emma" version="1.0">
              <emma:interpretation id="{8FC7153F-B12C-471A-A2B1-A3B8FB141F5A}" emma:medium="tactile" emma:mode="ink">
                <msink:context xmlns:msink="http://schemas.microsoft.com/ink/2010/main" type="inkWord" rotatedBoundingBox="15589,10827 18742,11131 18644,12147 15491,11843"/>
              </emma:interpretation>
              <emma:one-of disjunction-type="recognition" id="oneOf0">
                <emma:interpretation id="interp0" emma:lang="tr-TR" emma:confidence="0">
                  <emma:literal>82=10</emma:literal>
                </emma:interpretation>
                <emma:interpretation id="interp1" emma:lang="tr-TR" emma:confidence="0">
                  <emma:literal>82=100</emma:literal>
                </emma:interpretation>
                <emma:interpretation id="interp2" emma:lang="tr-TR" emma:confidence="0">
                  <emma:literal>81=10</emma:literal>
                </emma:interpretation>
                <emma:interpretation id="interp3" emma:lang="tr-TR" emma:confidence="0">
                  <emma:literal>82=110</emma:literal>
                </emma:interpretation>
                <emma:interpretation id="interp4" emma:lang="tr-TR" emma:confidence="0">
                  <emma:literal>F=1.0</emma:literal>
                </emma:interpretation>
              </emma:one-of>
            </emma:emma>
          </inkml:annotationXML>
          <inkml:trace contextRef="#ctx0" brushRef="#br0">4599 1734 282,'2'-6'0,"2"9"16,13 0-15,0-7 2,0 5 2,5 1 1,3-9-2,-1 4-3,8-2 2,-2-6-1,2-3 1,-4 3-3,3 10 0,-3-6 0,-8 0 1,5 7-1,-7-4 0,-6 2-2,2 5-14,-9-4-6,-3 1-25,3 4-15,-12 4-1</inkml:trace>
          <inkml:trace contextRef="#ctx0" brushRef="#br0" timeOffset="238.0707">4647 2033 263,'9'-2'0,"-7"2"17,8 3-16,6-3 10,-7 3 1,13-9 0,-10 8 1,6-4-2,2 2-1,-9-4-2,5-3-4,8 6-2,-6-6-1,3 9-2,-10-9 0,10 1-17,0 5-15,-9-6-22,-1 3-36</inkml:trace>
          <inkml:trace contextRef="#ctx0" brushRef="#br0" timeOffset="782.4612">5256 1762 353,'2'-8'0,"5"1"14,1 2-14,1-7 0,-4 3 3,7-7 0,-4 0 8,7-2-7,-3-6 0,2-5-4,-2 11 1,1-10 0,4 1-2,-7 1 1,2-2 0,-6 10-3,1-12-4,1 6 3,-3 4 1,-4-6 2,0 8 2,1-8-1,-1 14 0,1-4 0,-5 6 0,10-2 3,-3 12 0,-8-7 3,4 14 0,-4-7-2,8 0-5,-4 4-3,-4 3 8,2 8 14,1 14-2,-1-5-3,0 6-3,3 0 0,2 1 0,-3 10-4,1-11 0,3 8 0,-2-2-2,-1-5 0,1 5 0,2-5 0,-7-12-1,9 15 0,-1-14-2,-3 11 0,-1-6 0,1-2 0,-1-3 0,2 4 0,-3-9-1,3 8 1,-3-2-1,-2-7 1,-1 3-1,-1-1 0,4-4 0,-3 4 0,3-10-5,-4 8-1,1-6-3,2-5-5,4 5-9,-6-6-11,1-2-7,7 6-32,-5-12-12</inkml:trace>
          <inkml:trace contextRef="#ctx0" brushRef="#br0" timeOffset="1028.9668">5645 1933 378,'7'2'0,"-7"-7"17,0 8-16,6-4 11,-9-1 1,3 5 4,4-3-4,-8-3-9,6 5-3,-2-4-1,-3 2 0,8-1 2,-6 2-3,1 2-2,1 4-12,-2-5-6,1 5-5,0 0-24,-7-4-5,7 9-12,-6-10-19</inkml:trace>
          <inkml:trace contextRef="#ctx0" brushRef="#br0" timeOffset="1495.0338">5911 1640 291,'-6'-4'0,"16"8"38,-17 17-26,0-4 20,8 4-13,-8-4-1,6-3 2,4 5-6,-5-1-4,11 3-2,-5 2 0,0-7 0,7 0 0,-8-5 0,6 3-2,8-4-1,-10-2-2,5 7-1,2-4 2,-8-8 0,9 0-1,-2 0 0,-9-2-2,9 1-2,-1-4 2,-3-2 0,5 4 0,-2-9 1,5-2-1,2 1 0,-4-14-2,10 3 2,-5-2-1,-3 1 0,5 3-5,-8-9 1,0 0-1,6 0-3,-16-7 3,6 7 0,-7-1-2,0-8 3,-3 13 0,-5-6 1,1 1 0,-7 5 2,-6-5 1,-1 9 0,-3 0-4,-4-3 3,-5 14 1,-2-2 0,2 5 2,4 12-3,-8-4-3,6 11-14,1 5-13,-7 1-31,2 21-40</inkml:trace>
          <inkml:trace contextRef="#ctx0" brushRef="#br0" timeOffset="-660.5639">4003 1143 150,'4'-9'0,"-1"-2"18,4 5-1,0-1 12,-6-2-14,12-1 5,-10-2 5,4 6-2,2-4-3,4 8-5,-10-7-1,2 5-1,4 1 0,-2 4 1,-7-7-3,4 8-2,-2 1 1,-1 0 0,5-1 2,-1 2-3,-5 3-2,9 1-1,-5-1-2,-1-4 0,-1 6-1,1-2 0,-1 1 0,0 1 1,-4-3-2,7 8 0,-9-2 0,-2 5-1,4 0 1,-11-3 0,3 7 0,-5 0-1,1-2 0,1 4 1,7-11-1,-8 7 2,3-2-2,-3-2-1,8 1 0,-3-2 1,2-2 0,7 2 0,-10-3 0,10-1-1,-2-2 0,4-5-2,-2 2 1,1-3 1,3-2 1,-2 7-1,2-5 0,-4-2 0,14 4 1,-8-8 1,5 4 0,6 5 1,-5-1 0,5-7-1,-4 6 1,1-2 0,4 4 1,-8-10-2,1 5 0,3 5 1,-1-4-1,1-2 1,-3-8-2,-2 8 0,3 5-1,-3-8 0,-4 5 0,12-2-10,-14 1-12,1 0-20,3 7-37,-8-3-79</inkml:trace>
          <inkml:trace contextRef="#ctx0" brushRef="#br0" timeOffset="-1394.6018">3211 1426 162,'5'3'0,"-7"-5"26,4 2-26,5-3 0,-5 6 15,-2-4 5,4 7 0,-4-8 0,3 5 1,0-2-6,-1 6-1,7 0 4,-8 5 4,2-5-2,5 5-5,-5-4-1,-1 10-1,8-6-2,-9 8 0,10 1 0,-4-7 0,-3 8-3,6 4-2,-6-8-2,9 14 2,-3-10-2,-2-1-2,1-1 0,-6-1 0,-1 0 1,1-5-1,4-3-1,-5 6 2,-1-3 0,-1-4-1,-1 8 0,-1-7-2,-1 4 0,-8-4 0,0-2 0,-2 6 3,1 1-2,-7-3 0,-2-2 0,-1-2 2,9-3-1,-11-4-1,17-1 1,-4 4 0,-7-10-1,5 0 0,1 1 0,-2-8-2,5 1 2,-5-1-1,4-3 0,-2-4-2,6-2 1,5-8 1,1 11 0,-7-14-1,18 7 0,-1-2 2,-8-1-2,10 3 0,-11-8 1,15 8 1,-9 1-2,2-4 1,-2 0 0,6 2 0,0-8 0,-1 19 0,-7-7 0,6 3 0,-6 12 0,4-8 1,-2 6 0,4-4-1,-4 1 2,6 4-1,1-7 0,3 4 0,-6-7-2,4 6 2,5 0-1,-5 3 0,1-2 0,5 2 0,-7 2 3,-3 6-2,6-7 1,-3 5-1,1 8 0,1-1 0,-1-10 1,6 12-1,-2-10 0,-1 6 0,0 0 0,5-2 0,-11 2-1,5-5 1,-7 2-1,1 1 1,-5-2-1,4 2 0,-1-2 0,0-1 1,-8 2-1,9-1 0,-10 4 1,6-4-1,-6-1 0,0 5-16,0 1 0,-4-6-7,4 3-20,0 0-31,1 7-26,2 3-12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32.86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812C1198-176C-4E36-B5C5-5B9D2432A5ED}" emma:medium="tactile" emma:mode="ink">
          <msink:context xmlns:msink="http://schemas.microsoft.com/ink/2010/main" type="writingRegion" rotatedBoundingBox="12085,11428 17734,10477 18185,13157 12536,14107"/>
        </emma:interpretation>
      </emma:emma>
    </inkml:annotationXML>
    <inkml:traceGroup>
      <inkml:annotationXML>
        <emma:emma xmlns:emma="http://www.w3.org/2003/04/emma" version="1.0">
          <emma:interpretation id="{D8574F71-83A3-4B6A-B7C3-39B1BED42E2D}" emma:medium="tactile" emma:mode="ink">
            <msink:context xmlns:msink="http://schemas.microsoft.com/ink/2010/main" type="paragraph" rotatedBoundingBox="12085,11428 17734,10477 18185,13157 12536,14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8D6CA2-FAA5-49A1-B862-DA818472FC97}" emma:medium="tactile" emma:mode="ink">
              <msink:context xmlns:msink="http://schemas.microsoft.com/ink/2010/main" type="line" rotatedBoundingBox="12085,11428 17734,10477 18185,13157 12536,14107"/>
            </emma:interpretation>
          </emma:emma>
        </inkml:annotationXML>
        <inkml:traceGroup>
          <inkml:annotationXML>
            <emma:emma xmlns:emma="http://www.w3.org/2003/04/emma" version="1.0">
              <emma:interpretation id="{EDF0DA42-655D-4E35-B103-365F02473A37}" emma:medium="tactile" emma:mode="ink">
                <msink:context xmlns:msink="http://schemas.microsoft.com/ink/2010/main" type="inkWord" rotatedBoundingBox="12085,11428 17734,10477 18185,13157 12536,14107"/>
              </emma:interpretation>
              <emma:one-of disjunction-type="recognition" id="oneOf0">
                <emma:interpretation id="interp0" emma:lang="tr-TR" emma:confidence="0">
                  <emma:literal>"</emma:literal>
                </emma:interpretation>
                <emma:interpretation id="interp1" emma:lang="tr-TR" emma:confidence="0">
                  <emma:literal>~</emma:literal>
                </emma:interpretation>
                <emma:interpretation id="interp2" emma:lang="tr-TR" emma:confidence="0">
                  <emma:literal>w</emma:literal>
                </emma:interpretation>
                <emma:interpretation id="interp3" emma:lang="tr-TR" emma:confidence="0">
                  <emma:literal>m</emma:literal>
                </emma:interpretation>
                <emma:interpretation id="interp4" emma:lang="tr-TR" emma:confidence="0">
                  <emma:literal>u</emma:literal>
                </emma:interpretation>
              </emma:one-of>
            </emma:emma>
          </inkml:annotationXML>
          <inkml:trace contextRef="#ctx0" brushRef="#br0">33 3722 117,'-8'0'17,"14"1"-4,-8-1-4,-2-1 1,10 2 1,-8-2-3,8 1 2,-8 0-2,2-2-1,3 5 0,-6-6 2,10 8 3,-11-7 2,7 4-5,0-2 0,-3 2-3,7 0-2,-9-2 1,9 8-2,-5-8 1,3-2-1,-3 5 4,1-3 0,2 0 0,9-1-1,-5 2 2,-1-2-2,-1-3-2,3 8 2,3-12-2,-11 11-2,11-8 2,-3 7-1,-5-4 0,10 0 0,-10 2 0,6 0 1,-2-3 1,-1 1-2,-1 2-1,4-2-1,-4 4-1,3-2 1,-4-3 1,11 3-1,-9-5 0,3 3-1,3 2 0,-5-4 1,6 4-1,-2-7 1,-3 4-1,5-3 1,-5 4 0,7 0 0,-2-4-1,-1 5 0,-1-2 0,7 1 3,-6 2-2,1-9 1,-1 12 0,0-6-1,-1 6 1,-2-3-2,5 0 1,-9 0 0,9 3-1,-1 0 1,1-1-1,-4-4 0,4 2 0,-2 0 2,3-2-2,0 4 1,-1-7-1,0 4 1,3-2 1,-5 3 0,10-8 0,-8 10 0,4-7 0,7 4-1,-12-1 1,-3 2-1,9 0 0,-16 2 0,12-1-1,-4-5 0,5 5 0,-5-1 0,-1-1 0,6 1 1,-1-4 0,3 6-1,-5-5 0,-3-2 0,9 4-1,-6-6 2,1 7-1,0-1 0,0-5 0,-1 5 0,1-6 0,-5 6 0,0-4 0,-2 2 1,6-1-1,-8 1 0,2-4 0,2 4 0,-6-6 2,11 5-2,-1-4 0,-9 0 3,14-1-3,-12 3 2,7-2-1,-1-1 0,1 5-1,0-1 0,0-8 0,-1 4 1,-2 5-1,-2-8 1,4 9-1,-3-7 2,-4-2-2,14 6 2,-14-10-1,8 12 0,-3-10 1,2 6-2,-3-2 3,-4-3-3,5 9 2,-2-13-2,-3 8 0,9 4 0,-13-9 0,9 6 4,-1-3-4,-5-3 0,8 2 2,-3-3-1,-1 4-2,10-8 2,-15 4-1,11 4 0,-6-8 0,-6 11 1,7-4 0,-5-3 0,2 2-1,-6 0 0,12-1 0,-10 0 0,1-2 1,8 1-1,-6 6 1,-1-9 0,1 5 0,0 0-1,-2-1 0,-3 4 0,3-6 1,9 7-1,-18-8 2,15 5-2,-2-5 0,-8 3 2,4 0-3,-4-2 1,3 5 1,5-9 0,-9 6-1,4 3 1,-6-5 1,7 5-3,-1-3 2,-3-4-1,5 5 1,-5 0-2,1 0 2,3-3-2,-10 1 2,12 2-1,-7-1 0,4 2 0,-6-2 0,2 5 2,2-1 0,-4-4-1,4 3-1,-1 2 1,-2-6-2,5 2 2,-4-2-2,-1 6 2,3-1-2,-2-8 2,5 11-2,-11-4 2,7-5-2,5 5 2,-4-3-2,-1 1 2,-1 6-1,1-5 0,4-3 0,-8 4 0,4-4-1,2 2 2,3 2-1,-6 1 0,1-2 0,0 3-1,-1-4 1,3 6 0,0-4 0,-3 3 1,1 0-1,5-2 0,-6 2 0,6-3 0,-9-4 0,4 9 0,1-11 0,-1 8 0,2-3 1,-3-4-2,5 0 2,-6 8-2,2-12 1,1 2 0,2-2 0,2 0 1,-1 9 0,-2-15 1,1 16 0,2-3-2,1 0 0,-7-1 1,0 0 0,3 8-2,2-9 2,-3 0-2,3 2 2,-2-2-1,-1-2-2,3 5 4,1-5-2,-3 2 0,2-6-1,-2-1 1,0 7 0,-7-9 0,11 8 1,-9-6-3,2 6 4,3 0-2,-6 3 0,6 0 0,-4 4 0,3 0 0,3-2 0,-11 4 0,17 0 0,-5-6 0,-2 2 0,-2 2 0,-1-4 0,3 2 0,5 0 0,-9-8-1,7 8 2,-7-12-1,1 11 0,9-6 0,-6-1 0,4 3-1,-6-7 1,4 11 0,-5-10 0,6 9 0,0-2 0,-7-1 0,7 4 0,-1-4-1,-5 1 2,9 2-1,-9 2 0,-1-8 0,6 13-1,-2-10 1,4 11 0,-2-9 0,0 5 0,-2 1 0,3-2 0,-3 5 0,-2-3 0,6 0 0,-4 4-1,0-7 1,2 9 0,4-8 0,-9 6 0,5 2 0,4-7-1,-7 4 1,6 4 0,-3-1 0,1 1 0,0-4-2,1 2 1,-3 6 0,2-4 0,0 5 1,-3-2-2,6-4 2,-3 5-1,10-3 2,-1 0-2,-2 4 2,2-8-1,-3 8 0,-4-5 0,8-2 0,-10 7 0,2-4-1,2 5 1,-10-2 0,6-4-2,3 3 2,-4-3 0,4 2 0,-6 5 0,-1-6 0,6 5 0,-3-5 0,1 7-2,0-1 2,-5-1 0,12 0-2,-5 0 2,-4 4-1,-1 0 1,7-4 0,-4 4 0,0-4 0,4 7-1,-2-1 1,-2-2 0,1 2 0,2-4 1,-4 5-1,3-4 0,4 4 0,-7 1 1,1-5 0,1 3 0,1 2 1,-1-3-2,6 5 1,-13 0 1,9 0-1,0 4 0,-3-8-1,4 12 1,-6-3 0,-5-3-1,15 9 1,-11-17 0,6 8 0,-4-1 0,-1-1 0,7 11 0,-12-22-1,15 19 1,-8-3 0,0-3 0,0 4 0,1-10 0,-2 10 1,5 1-1,-14-5 0,12 4 1,-3-9-1,-5 11 0,13-2 1,-14-2-1,13 4 1,-8-5-1,-5 4-1,13-4 1,-6 3 0,-1 4-1,2-9 0,-4 8 1,9-7-1,-13 2 1,5 4 0,1-1 1,-3-5-1,7 4 0,-10 1 0,5 0 0,2-3-2,-3 2 2,4 2 0,-6-6-1,4 5 0,4-1 0,-7-4 0,1-1 0,1 3 1,2-1-2,2 2 1,-5-2 0,-1-2 1,4-1-1,-3 3 0,2 0 0,-8 3 0,11-5 0,3 3 0,-10-3 0,6 5 1,2 0-1,-7-8 0,11 7 0,-11-6 0,9 0 0,0 7 0,-5-4 0,1 5 0,-5-9 0,12 4 0,-9 0 0,4 0 0,2-1 0,-9-5 0,8 4 0,-1 4 0,0-4 0,0 4 0,0-8 0,1 2 0,-1 3 0,2-6 0,1 4 0,1 1 0,-3-4 0,6 4 0,-7-4 0,1 1 0,3-1 0,-1 0 0,0 0 0,1 0 0,2 1 0,-3-1 0,0-4 0,-1 9 1,2-6-1,0-3 0,-4 9-1,7-13 2,-1 6-2,-5 5 1,3-8 0,1 9 0,4-10 1,-8 6-1,6-4 0,2-1 0,-3 6 1,1-9-1,4 8 0,-2-5 0,2-3 0,-2 7 0,-3-9 0,4 9 0,3-5 0,-7-5-1,7 8 1,1-5 0,0 0 1,-1 4-1,-7-13 0,8 17 0,-5-8 0,0 1 0,9 0 0,-7-4 1,3 7-1,-2 0 0,-2-10 0,8 12 0,-6-9 0,9 2 1,-4 2-1,-5-4 1,6 1-1,-1-3 0,0 4 0,2-2 0,-1 0 0,0 2 0,-2-4 0,0 4 1,8-2-1,-4 0 0,-5 0 0,4-2 0,-1 1 0,3 7 0,-7-12 0,9 7 0,-3-3 0,-3 3 0,7-1 0,-6-8 0,4 12 0,3-6 1,-8-3-1,8 5 0,-7-1 0,3-4 0,-2 5 1,2-6-2,4 7 1,-9-4 0,-1 6 0,6-3 1,0-5 0,3 7-2,-8-7 2,9-2 0,-4 9-1,0-10 0,1 8 0,2-5 0,-2 4 1,-1 0-1,-5-7 0,0 13 0,2-9 0,-5 1 0,2 10 0,-5-12 0,4 5 0,-9 1 0,0 1 0,1 1 0,-9-4 0,-1 5 0,2-1-16,-8-6-8,4 12-23,-7-12-42,-4 12-45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29.0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168983F5-4196-445D-A7DD-3F3B070F7BF9}" emma:medium="tactile" emma:mode="ink">
          <msink:context xmlns:msink="http://schemas.microsoft.com/ink/2010/main" type="inkDrawing" rotatedBoundingBox="12444,13833 18564,13509 18569,13594 12448,13918" semanticType="strikethrough" shapeName="Other">
            <msink:sourceLink direction="with" ref="{096D0B88-A79A-43C8-A3CB-0AB94DFF04BE}"/>
          </msink:context>
        </emma:interpretation>
      </emma:emma>
    </inkml:annotationXML>
    <inkml:trace contextRef="#ctx0" brushRef="#br0">23 3974 117,'-4'-2'12,"14"4"-3,-17-3-5,6 2-1,1 2-2,2-3 1,4-3 4,-4 6 6,0-2 5,-2-1-2,0 0 4,9 0-4,-4 2-6,-5-1-2,3-1 1,4 0-1,3 0 3,-10-1-3,13-2 0,-13 3 0,8-4 0,3 4 2,-2-1-2,2-3-3,-5 4 0,9-2 0,-2 3 0,-11-6 1,17 3 0,-5 2-1,-3-5-1,4 7 2,-1-5-2,9 3-1,-8-2-1,5 1-1,-3 1 0,5-5 1,-2 5 0,-3-6 0,7 3 1,2 5 0,-7-5 0,5 3 0,-5-2 0,5 2 1,3-2 0,-9 1 0,3 2 1,2-4-3,-1 5 1,-7-4 0,9 4-1,2-2 1,-3 0-2,3 1 0,-9-1 0,9-1 0,1 1 0,-5 0 1,-1-2 0,8 4-1,-4-4 0,-3 2 0,2 0 0,-1 2 0,0 1 1,-1-1 0,3-1 1,-4-2-2,8 2 0,-2-2 2,-5 2-2,11 1 0,-14-2 1,12 0-1,-5 1 1,0-1-1,4 3 0,-13-3 0,15 0 2,-8 8 0,2-7 0,5-1-1,-10 0-1,7 3 2,-8-3-1,11 3-1,-4-3 0,-9 0 0,11-1 2,-6 1-2,5-3 0,4 1 0,-9 1 1,5-6-1,-3 7 0,3-7 0,0 7 1,-5-1-1,5 1 0,3-5 0,-3 0 0,-7 5 0,10 0 0,-3-2 0,-3-5 1,5 6-1,0 2 0,-4-4 0,3 0 0,4 3-1,-5-3 1,1 3 1,-4-5-1,6 4 0,0-1 0,-8-1 0,6 0 0,1 3 0,-1-5 0,-5 5 0,8 0 0,1-6 0,-14 6 1,13 0-1,-3 0 0,-7-7 0,13 5-1,-11-3 1,5 4 0,1-2 0,-3 1 0,6 0 0,-16-3 1,17 5-1,-10-3 0,-2 2 0,8 3 1,1-7 0,-6 10 0,-4-5 0,8 0-1,0 2 0,-11-2 1,14 0-1,-8 2 0,1-8 0,0 12 1,-2-8 0,4 0-2,-2 1 2,-4-3-2,7 0 0,3 4 2,-3-4-1,0-1 1,-1 5-1,-2-5 0,6 0 0,-2 4 0,4-2 0,-2 2 0,-5-2 1,2 0-1,2 1 0,5 4 0,-6-7 1,0 3-1,3 1 0,0 2 0,-4-4 0,3-3 0,3 4 0,-3-2 1,7 4-1,-6-4 0,4-4 0,-1 6-1,1-3 2,0 1-1,-2 4 0,-1-6 0,1 6 0,-2-6 1,5 9-1,-5-11 0,1 10 1,4-1-2,-7-4 2,-3 2 0,4 1-2,2-2 1,4 4 0,-9-1 2,6-2-3,-2-3 2,-1 4-2,5 0 1,-11-5 0,13 2 1,-8 1-1,1-4 1,2 3-1,-4-1 0,1 2 1,1-3-2,0 7 2,-1-4-1,-6-2 0,11 4 0,-10 0 0,3-7 0,2 10 0,-7-9 1,11 8-1,-9-5 0,2 1-1,-2 2 2,-2-2-1,1-2 0,7 3 0,-12 1 0,11-6 1,-9 7-1,5-5 0,-6 5 3,4-6-2,0 5 3,-7 0-2,4 0 0,3 4-1,-8-3 0,10 2-1,-7-7 0,2 8 1,7-7 0,-15 5-1,18-2 0,-17-2 1,7-1 1,3 8 0,-7-12 0,10 2 2,-2 3 0,-7-1-2,7 3 1,-6-6-3,-1 4 1,0 2-1,-2-2 0,0 0 1,-6 1-1,10 2 1,-10 1-1,4-2 0,-6 2 0,-6-6 0,7 6 2,0-2-1,-6 0 0,4 2 2,-12-4-2,11 2 2,-6-2-1,-1 4 1,8-4 2,-12 4 0,5 0-1,3-2-1,-6-2-1,2 2 0,2 2-2,-2 0 0,5-6 0,-8 4 0,4 0-14,-4 0-10,1 2-24,-7-6-77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36.94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E2955E02-1326-461F-A578-4B384F82554C}" emma:medium="tactile" emma:mode="ink">
          <msink:context xmlns:msink="http://schemas.microsoft.com/ink/2010/main" type="writingRegion" rotatedBoundingBox="14987,11223 15326,14479 14988,14514 14649,11258"/>
        </emma:interpretation>
      </emma:emma>
    </inkml:annotationXML>
    <inkml:traceGroup>
      <inkml:annotationXML>
        <emma:emma xmlns:emma="http://www.w3.org/2003/04/emma" version="1.0">
          <emma:interpretation id="{BAD99B7C-F17A-4CD3-A40C-3A184EEDF9AE}" emma:medium="tactile" emma:mode="ink">
            <msink:context xmlns:msink="http://schemas.microsoft.com/ink/2010/main" type="paragraph" rotatedBoundingBox="14987,11223 15326,14479 14988,14514 14649,11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006A9-5677-44F6-AE77-FD40BED7DA87}" emma:medium="tactile" emma:mode="ink">
              <msink:context xmlns:msink="http://schemas.microsoft.com/ink/2010/main" type="line" rotatedBoundingBox="14987,11223 15326,14479 14988,14514 14649,11258"/>
            </emma:interpretation>
          </emma:emma>
        </inkml:annotationXML>
        <inkml:traceGroup>
          <inkml:annotationXML>
            <emma:emma xmlns:emma="http://www.w3.org/2003/04/emma" version="1.0">
              <emma:interpretation id="{E1374A77-BACC-4E89-8613-E2FD5D7A3964}" emma:medium="tactile" emma:mode="ink">
                <msink:context xmlns:msink="http://schemas.microsoft.com/ink/2010/main" type="inkWord" rotatedBoundingBox="14987,11223 15326,14479 14988,14514 14649,11258"/>
              </emma:interpretation>
              <emma:one-of disjunction-type="recognition" id="oneOf0">
                <emma:interpretation id="interp0" emma:lang="tr-TR" emma:confidence="0">
                  <emma:literal>...no.0</emma:literal>
                </emma:interpretation>
                <emma:interpretation id="interp1" emma:lang="tr-TR" emma:confidence="0">
                  <emma:literal>...no. 0</emma:literal>
                </emma:interpretation>
                <emma:interpretation id="interp2" emma:lang="tr-TR" emma:confidence="0">
                  <emma:literal>...no:0</emma:literal>
                </emma:interpretation>
                <emma:interpretation id="interp3" emma:lang="tr-TR" emma:confidence="0">
                  <emma:literal>-r ...u w o</emma:literal>
                </emma:interpretation>
                <emma:interpretation id="interp4" emma:lang="tr-TR" emma:confidence="0">
                  <emma:literal>-r ... ...0</emma:literal>
                </emma:interpretation>
              </emma:one-of>
            </emma:emma>
          </inkml:annotationXML>
          <inkml:trace contextRef="#ctx0" brushRef="#br0">2458 1835 104,'-1'7'7,"6"0"-1,-5 2-4,3-5-1,-4 9-1,-1-7 0</inkml:trace>
          <inkml:trace contextRef="#ctx0" brushRef="#br0" timeOffset="201.4444">2507 2136 133,'3'10'0,"-1"6"33,-4-8-8,4 6-6,-7-6-5,2 0-2,6 2 5,-4-5-1,-3-1-2,-1 3-3,4-2-1,0 1-4,1 1-3,1 1-2,-2 2-2,1-2-9,5-2-12,-8 0-4,1 6-12,4 0-2,-4 4-3</inkml:trace>
          <inkml:trace contextRef="#ctx0" brushRef="#br0" timeOffset="387.3479">2458 2628 108,'2'11'0,"2"-6"27,-7 8-8,2-8-4,5 3-4,3 1-1,-7-4 2,3 6 0,-2-6-3,-4 1-3,9 1-3,-8-4-3,1 3 0,4 6-9,-3-12-24,1 7-14</inkml:trace>
          <inkml:trace contextRef="#ctx0" brushRef="#br0" timeOffset="575.575">2488 3019 149,'4'7'0,"-6"4"29,2 3-7,2-8-6,-2 2-10,1 4-2,-1-1 1,-3-5-2,6 3-1,-6-7-2,5 12 0,-6-11 0,2 3 0,-2 3-4,3 2-28,1-6-24</inkml:trace>
          <inkml:trace contextRef="#ctx0" brushRef="#br0" timeOffset="959.3934">2569 3789 140,'1'8'0,"-6"0"1,8 6 0,-3-5 3,1-1-5,2 1 2,-7 2 4,8 2-3,-1-2-1,-3 0 0,8 0-1,-9-5-1,5-5-9,-1 10-14</inkml:trace>
          <inkml:trace contextRef="#ctx0" brushRef="#br0" timeOffset="780.4353">2540 3455 182,'0'2'0,"0"7"28,0 6-8,0-12 3,0 5-2,-7-5 2,9 6 1,0-7-1,-5-2-12,-3 2-9,15 2-3,-11-3 1,2 2-16,0-3-11,2 6-5,1 2-9,-9-6-17,10 9-16</inkml:trace>
          <inkml:trace contextRef="#ctx0" brushRef="#br0" timeOffset="2265.2732">2715 4163 103,'-6'-7'0,"1"4"24,1 1-15,-2-4 6,-1 4 1,1-1-2,-2 4 0,2-3-1,-5 2 3,6-4-2,-3 6-2,-3-4-1,8 2 4,-9 0-1,5 0 1,7 6 3,-7-4 1,3 0-5,-2 3 1,-4 2 1,5 13-5,-4-11 1,5 10-4,-5-1-2,8-3 1,-6 8-2,7 1 2,-6-5 0,6 8 0,-2-6 0,2 2-1,2 1-1,-4-7 0,4 7-1,8-6 0,-8 4-1,9-4-1,-8-5 0,2 3 0,7-1-1,-7-7-1,11 5 2,-8 0-2,10-7 1,-5 5 0,5-3-1,-2-5 0,-1 1 0,-8 0 0,11-3 0,-5 1 0,-3-4 0,9 6 1,-12-9-2,8 5 2,-1-5-1,-2-8 0,-5 13 0,7-10 1,-10-3-1,10 8 0,-12-9 0,9 3 0,-7 1-1,-4-7 0,13 4 2,-16 0-2,3-10 0,7 13 0,-12-17 2,6 12-2,-1-11 1,-7-5 0,0 9 0,0-9 0,-3 5 0,4-3 0,-12 7 1,13 8 1,-5 1 3,-11-4 1,8 7 0,3 3-5,-14 3-2,8-3 0,-14 3-5,10-1-3,-5 6-3,4-7-11,6 7-16,-2 1-51,3 3-51</inkml:trace>
          <inkml:trace contextRef="#ctx0" brushRef="#br0" timeOffset="-190.4697">2371 1366 134,'9'9'0,"-11"-3"14,5 8-8,0-5 4,-5 2-6,7 0-4,-4-5 0,5 4 1,-5-4 0,-5-1-2,11 11-20,-3-12-10</inkml:trace>
          <inkml:trace contextRef="#ctx0" brushRef="#br0" timeOffset="1115.2137">2617 3965 166,'0'3'0,"0"1"20,-3-4-17,6 8 2,-6-11 1,6 7-4,1 0-3,-8-4-4,8 5-20,-1-3-30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09.4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21 6 150,'2'-1'0,"1"2"24,-4-1-7,-1 0 3,4 0-1,-1-1 6,-1 1 3,-1 1-3,-1-2-4,5 2-4,-4-2 0,2 2 0,-1-1-1,-3 1 0,8-1-2,-7 0 0,-1 2-3,3-2-4,3 1-4,-4-1-2,-1 0-1,5 2 1,-8 2 0,5-4 0,2 0-2,1 0 2,-8-4-2,10 8 1,-6-8 0,4 8 2,-5-8-2,-5 4 1,14 0-1,-5-3 0,-4 4 0,4-6 0,-2 5-2,1-4 2,-1 3 0,-3 2 0,5-1-1,-1 0 0,-7 4-1,9-7-3,-10 10 3,7 0 4,-7 1 1,3-1 0,0 3-1,4-2-3,-2 2 1,2-7 0,-2 4 0,6-3 0,-6-5-1,2 2 1,6 2 0,-9-3 0,6-1-3,-3-1-8,6 2-3,-1-3-10,1-3-28,5-4-30,-7 5-48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25.64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BF29E2D0-10F3-4642-B2E4-07B27025491E}" emma:medium="tactile" emma:mode="ink">
          <msink:context xmlns:msink="http://schemas.microsoft.com/ink/2010/main" type="writingRegion" rotatedBoundingBox="9649,12303 14578,13828 13870,16117 8941,14592"/>
        </emma:interpretation>
      </emma:emma>
    </inkml:annotationXML>
    <inkml:traceGroup>
      <inkml:annotationXML>
        <emma:emma xmlns:emma="http://www.w3.org/2003/04/emma" version="1.0">
          <emma:interpretation id="{880A0FAF-2E87-47C7-8654-804452C84C8A}" emma:medium="tactile" emma:mode="ink">
            <msink:context xmlns:msink="http://schemas.microsoft.com/ink/2010/main" type="paragraph" rotatedBoundingBox="9649,12303 14578,13828 13870,16117 8941,14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0232A-1E73-4745-B89C-754DAFD25227}" emma:medium="tactile" emma:mode="ink">
              <msink:context xmlns:msink="http://schemas.microsoft.com/ink/2010/main" type="line" rotatedBoundingBox="9649,12303 14578,13828 13870,16117 8941,14592"/>
            </emma:interpretation>
          </emma:emma>
        </inkml:annotationXML>
        <inkml:traceGroup>
          <inkml:annotationXML>
            <emma:emma xmlns:emma="http://www.w3.org/2003/04/emma" version="1.0">
              <emma:interpretation id="{584918E7-3CF2-4778-AE7C-A706D688A5B1}" emma:medium="tactile" emma:mode="ink">
                <msink:context xmlns:msink="http://schemas.microsoft.com/ink/2010/main" type="inkWord" rotatedBoundingBox="9649,12303 11689,12934 10981,15223 8941,14592"/>
              </emma:interpretation>
              <emma:one-of disjunction-type="recognition" id="oneOf0">
                <emma:interpretation id="interp0" emma:lang="tr-TR" emma:confidence="0">
                  <emma:literal>Ü</emma:literal>
                </emma:interpretation>
                <emma:interpretation id="interp1" emma:lang="tr-TR" emma:confidence="0">
                  <emma:literal>ü</emma:literal>
                </emma:interpretation>
                <emma:interpretation id="interp2" emma:lang="tr-TR" emma:confidence="0">
                  <emma:literal>w</emma:literal>
                </emma:interpretation>
                <emma:interpretation id="interp3" emma:lang="tr-TR" emma:confidence="0">
                  <emma:literal>W</emma:literal>
                </emma:interpretation>
                <emma:interpretation id="interp4" emma:lang="tr-TR" emma:confidence="0">
                  <emma:literal>v</emma:literal>
                </emma:interpretation>
              </emma:one-of>
            </emma:emma>
          </inkml:annotationXML>
          <inkml:trace contextRef="#ctx0" brushRef="#br0">-2085 3541 193,'12'3'0,"12"-10"20,-3 13-20,7-6 0,9 6 6,-1-12 0,5 2 2,-3 2-3,7-2-1,-2 4-1,-13 0 1,6-3 3,-1 2-3,-4-2-3,4-2 1,-9 3-2,5-1 1,-13 3-2,-1-4-20,-2 2-16,-8 0-2,-1 7-9</inkml:trace>
          <inkml:trace contextRef="#ctx0" brushRef="#br0" timeOffset="252.2114">-1979 3842 223,'-7'3'0,"-4"-3"52,8 3-34,-2-2 2,3-1-4,2 3-10,6-1-6,-1 5 0,0-1 4,7 1 0,4 2 0,2-9 5,7 4 0,5-2-6,1-2-1,2-6 0,-10-1-3,17-1 2,-7 1-1,-8-1-8,6 4-6,-10-7-13,3 9-10,-7-6-10,0 5-9,-3-4-15</inkml:trace>
          <inkml:trace contextRef="#ctx0" brushRef="#br0" timeOffset="629.1374">-1682 3346 292,'0'-3'0,"7"2"8,-12 5-13,17 2 6,9 4 0,-17-1 5,20 3 1,-7-4-3,5 4 0,6 3 3,-3-7 0,12 7 2,-15-10-5,12 4 0,3-2-2,-11-3-1,11 4 1,-9-5-2,0 3 2,7 0 7,-11 3 2,7 9-1,-7-2 3,5 8 1,-11-2-3,9 9-1,-7-1 0,-2-4-5,-1 10 1,-3-8-2,0 6-1,-4-5-2,-7-5 2,4 5-1,-12-9-2,1 5 0,0-6 0,-13 3 1,-1-6 0,-5 7-6,-1-3-6,-4 5-15,-8-5-31,8 1-44</inkml:trace>
          <inkml:trace contextRef="#ctx0" brushRef="#br0" timeOffset="-937.5949">-2783 2447 108,'11'1'14,"-3"-3"-1,4 0 1,-1 4-2,-3-7-2,1 7 0,-1 3 4,-1 0 1,-5 1 0,-1 11 3,9-1 5,-10-6-4,0 10-2,4-1-2,-4-3-5,4 6-1,-4 2-3,0 1 1,7-9 1,-8 4-1,4 2 1,-1-1 1,-2 4 4,5-5-3,-5 6-3,0 1 0,0 1 1,1 4-1,-8-2 0,1 0 2,-1 0-1,6-4 0,-2 14 0,-8-16-2,5 10 1,1-2-4,-4-9 0,6 12 2,-1-10-3,4 5 1,-5-2-1,6-6-2,2 11 2,-6-9-1,9 4 0,4-4-2,-6-4 2,6 6-1,-5-6 0,6-3 0,-2 6 0,2-8 0,-4 2 0,3-5 0,0 2 0,4-2 1,-2-3-1,0 3-2,0-10 2,1 6-1,-6-8 1,10 3-1,-2-3-1,-8-7 1,9 9-1,-8-7 2,-1 0 0,0 3-2,-4-7 0,3 10 0,-6-13 1,-3 12 0,6 0 1,-6-12 0,-7 11-1,9-1 0,1-2 1,-10 1-2,0 3-1,10 9-2,-11-8 4,2 11-1,-6 0 4,8 6-3,-2 4-2,-2 9 5,0-1 0,9 4 0,-10 6 0,10 1-1,-5 3-1,7 7 1,-4-1 0,-3 2 1,6 2-1,2-1-2,9 7 2,-7-6 3,1 7-1,4-3 0,5 1 1,3 1 0,-9-5 0,7 2-2,2-7 0,-6-2 0,0 7 0,4-14-1,-4 0 0,0-1 1,-2-11-1,-2 10 0,1-14-1,-7-6 0,10 0 0,-12-9 2,6 5-1,-11-7 0,0-5 0,7 6 0,-7-7-2,-1 3-6,-3 0-6,2-5-8,-8 0-24,5-8-51,-8-5-74</inkml:trace>
        </inkml:traceGroup>
        <inkml:traceGroup>
          <inkml:annotationXML>
            <emma:emma xmlns:emma="http://www.w3.org/2003/04/emma" version="1.0">
              <emma:interpretation id="{A8653125-A78D-45AC-964C-3C6E7B5994A1}" emma:medium="tactile" emma:mode="ink">
                <msink:context xmlns:msink="http://schemas.microsoft.com/ink/2010/main" type="inkWord" rotatedBoundingBox="12499,13480 14495,14097 14179,15119 12183,14502"/>
              </emma:interpretation>
              <emma:one-of disjunction-type="recognition" id="oneOf1">
                <emma:interpretation id="interp5" emma:lang="tr-TR" emma:confidence="0">
                  <emma:literal>iz.</emma:literal>
                </emma:interpretation>
                <emma:interpretation id="interp6" emma:lang="tr-TR" emma:confidence="0">
                  <emma:literal>[iz.</emma:literal>
                </emma:interpretation>
                <emma:interpretation id="interp7" emma:lang="tr-TR" emma:confidence="0">
                  <emma:literal>#iz.</emma:literal>
                </emma:interpretation>
                <emma:interpretation id="interp8" emma:lang="tr-TR" emma:confidence="0">
                  <emma:literal>biz.</emma:literal>
                </emma:interpretation>
                <emma:interpretation id="interp9" emma:lang="tr-TR" emma:confidence="0">
                  <emma:literal>Biz.</emma:literal>
                </emma:interpretation>
              </emma:one-of>
            </emma:emma>
          </inkml:annotationXML>
          <inkml:trace contextRef="#ctx0" brushRef="#br0" timeOffset="21967.0467">-170 4596 208,'-4'-6'0,"8"5"21,-8-4 0,5 3 4,2 1-11,-9-2-3,12 7 5,-6-12 6,1 8-4,3-3-2,-2-1-2,9-1-1,-1 2-2,2 0-1,9-4 0,-5 8-4,1-10 0,0 15-1,-2-11-2,3 4 2,-1 1-1,1-5-1,2 5-1,-2-3-2,-4-3 0,5 12 2,-5-12-2,3 4 0,-1-1 0,-4-1-9,-5 1-6,9 5-17,-8-10-13,7 10-13,-8-6-22,3 2-14</inkml:trace>
          <inkml:trace contextRef="#ctx0" brushRef="#br0" timeOffset="21646.0466">-139 4356 119,'-12'-4'0,"11"1"41,1-2-20,0 5 8,-3-3-9,6-4-7,0 5 1,2-3-1,2 2-2,10-10-2,-11 3-2,12 4-1,-4 1 2,-4-4 1,14 9 4,-16-3 0,12 5-2,-10 7 2,0-9 0,4 12-2,1 3 0,-5-5 0,3 6 0,-5 2-4,-1-1 3,1 2-2,-10-1-1,4-3-3,-2 3-2,-5-3 1,5 3-3,-10 3 2,3-7-2,3 6 0,-9-6 1,6 1-1,-1 3 2,-6-7-2,9 4 2,-6 0-2,-4-5 3,12 4-2,-5-2-2,0-6 1,7 1 0,-6-7 1,10 6-1,-6-6 1,2 2-2,9 0-1,-8-6-2,1 6 1,7 5 3,-6-4 0,17-1 0,-14 0 1,6-2-1,5 4 0,-3-2 0,-5-4 1,10 9-1,-2-10 0,-4 3 0,5 4 0,-3-10-1,4 4 0,-11 4-6,5-8-10,-7 4-10,-5 4-16,-3-1-12,5 2-14,-12-6-20</inkml:trace>
          <inkml:trace contextRef="#ctx0" brushRef="#br0" timeOffset="20733.0289">224 3898 112,'2'2'22,"-2"-4"-1,0 7-1,2-8 2,-4 0-1,2 3-1,0 0-2,0 1-1,0-2-2,-2-2-3,4 3-4,-2-1-2,4-3-1,-8-2-2,6-1 0,3 5 2,-5 0 4,-3 2 4,-1 2 0,8-4-5,-8 6-4,8-4-1,-4 4-2,-4-1 0,12 4 7,-7 1 4,-1 5-2,6-3-1,-6 5-3,6-4-1,-2 4 0,-4-5-3,4-1 1,-4 2-1,9-2-1,-9-1-1,0-8 1,0 7-1,4 2 0,0-4-31,-5 3-3,1 1-28,-5 2-14,3 6-42</inkml:trace>
          <inkml:trace contextRef="#ctx0" brushRef="#br0" timeOffset="22326.0807">421 4587 234,'4'-5'0,"-1"-4"7,2-5 1,2 5 0,1-6-2,-6 5 5,11 3 7,-10-7 6,0 7-4,2 2-4,-3-1 1,0 8-5,-3-6-5,4 3-3,-5 6 2,4-9 0,-2 6 2,-2 4-1,5 0 10,3 7 2,-1-3-6,-3 10-3,1 2 2,-2-3-1,-2 3-3,6 1-4,-5-4 0,3 4-2,1 0 0,-5-9-1,9 5 0,-6-8-1,5-3 0,-3 3 0,-4-4 0,7 5-32,-1-11-5,-2 2-36,-1 0-90</inkml:trace>
          <inkml:trace contextRef="#ctx0" brushRef="#br0" timeOffset="23139.0474">1107 3937 192,'0'-3'0,"5"6"15,-7-8-15,4 4 0,6 6 18,-15-9 1,14 3 0,-3 2 2,-5-4-4,4 3-2,-6 3-5,4-3 0,5 4 7,-9 2-4,6 6-4,-3 1-1,-4 0-4,4 10 0,2-11-2,-6 5 0,3 0-1,1-3-1,1 3 0,-1-1 0,0-4-35,3 8 1,0 2-5,-5-7-15,10 9-10</inkml:trace>
          <inkml:trace contextRef="#ctx0" brushRef="#br0" timeOffset="24158.0298">1109 4718 210,'-4'-12'0,"2"12"75,8 0-42,-15-6-10,18 12-10,-6-10 2,-2 4 2,10 0 0,-7-4-3,8 0-2,6 4 0,-10-11-2,11 10-2,-1-5-2,-8-5 0,8 2 0,-5-1-2,-5 3 1,6 6-1,-5-6-1,-4 1-1,12 6-2,-16-8 0,11 11 0,3-3 0,-14 0-1,16 5-1,-8 1-15,-5-2-6,7 7-17,-9-6-18,2 12-9,7-5-35</inkml:trace>
          <inkml:trace contextRef="#ctx0" brushRef="#br0" timeOffset="23822.4368">1144 4480 174,'0'-11'0,"1"7"54,12 2-34,-5-1 2,-1-2-3,6 5-6,-6 2-2,4 1-3,3-1 0,-9-1 2,7 5 2,1 3 1,-13-7 1,14 9-2,-10-4-1,5 6-2,0-2-1,-3 2-1,-2 5-1,-2-2 2,-2 1-1,-2 2 1,2-1-2,-5 0-2,2 8-1,-7-8 1,-1 2-3,8 6 1,-11-11-1,3 6 1,5-1-1,-9-3 0,10 0 1,-4 3-2,0-10 0,2 12 1,3-13-1,4 4 1,4 0-1,-7-10 0,3 8 0,10-5-1,-10-4 1,14 3 0,-4-3-1,-3 0 2,4 1-2,3-5 0,0-1-1,9 5-1,-9-10-2,5 4-2,-5 1 1,-4-5-3,11 9 1,-12-10-1,5 0-10,-6 8-7,-4-2-29,1-3-6,-1 3-23</inkml:trace>
          <inkml:trace contextRef="#ctx0" brushRef="#br0" timeOffset="24560.9866">1524 4729 229,'5'-6'0,"9"0"12,-2-5-10,7 0 1,7 1 6,-9 2-3,1 7 5,-4-11 2,3 7 1,-3 7 0,0 1 0,-8 4-5,5 0 0,-8 0 4,4-1-1,-10 9 4,-1-6 1,4 7-5,-4-7 2,1 2-4,0 8-2,-11-8 0,6 1 0,5 8-3,-10-11-1,10 10 0,-1-9-1,-1-3 1,10 4-3,-6-7 0,2-2 0,5 6-2,-5-8 1,6 6 0,2-2 0,1-6 0,2 4 1,5 3-1,1-10 0,-5 7 0,8-2-7,0-5-3,1 10-11,-5-10-21,-3 10-46,-2 1-60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34.8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096D0B88-A79A-43C8-A3CB-0AB94DFF04BE}" emma:medium="tactile" emma:mode="ink">
          <msink:context xmlns:msink="http://schemas.microsoft.com/ink/2010/main" type="writingRegion" rotatedBoundingBox="13531,13712 18241,13344 18286,13924 13576,14292">
            <msink:destinationLink direction="with" ref="{168983F5-4196-445D-A7DD-3F3B070F7BF9}"/>
          </msink:context>
        </emma:interpretation>
      </emma:emma>
    </inkml:annotationXML>
    <inkml:traceGroup>
      <inkml:annotationXML>
        <emma:emma xmlns:emma="http://www.w3.org/2003/04/emma" version="1.0">
          <emma:interpretation id="{9CF964DC-EAE1-406D-9788-62E61162A47D}" emma:medium="tactile" emma:mode="ink">
            <msink:context xmlns:msink="http://schemas.microsoft.com/ink/2010/main" type="paragraph" rotatedBoundingBox="13531,13712 18241,13344 18286,13924 13576,14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9B564B-D6ED-472A-90B2-2E04B03D3F48}" emma:medium="tactile" emma:mode="ink">
              <msink:context xmlns:msink="http://schemas.microsoft.com/ink/2010/main" type="line" rotatedBoundingBox="13531,13712 18241,13344 18286,13924 13576,14292"/>
            </emma:interpretation>
          </emma:emma>
        </inkml:annotationXML>
        <inkml:traceGroup>
          <inkml:annotationXML>
            <emma:emma xmlns:emma="http://www.w3.org/2003/04/emma" version="1.0">
              <emma:interpretation id="{59179492-647F-4BCF-80CB-6CFA0FD81AA4}" emma:medium="tactile" emma:mode="ink">
                <msink:context xmlns:msink="http://schemas.microsoft.com/ink/2010/main" type="inkWord" rotatedBoundingBox="13566,13645 14811,14091 14734,14307 13489,13860"/>
              </emma:interpretation>
              <emma:one-of disjunction-type="recognition" id="oneOf0">
                <emma:interpretation id="interp0" emma:lang="tr-TR" emma:confidence="0">
                  <emma:literal>ı...</emma:literal>
                </emma:interpretation>
                <emma:interpretation id="interp1" emma:lang="tr-TR" emma:confidence="0">
                  <emma:literal>l...</emma:literal>
                </emma:interpretation>
                <emma:interpretation id="interp2" emma:lang="tr-TR" emma:confidence="0">
                  <emma:literal>I...</emma:literal>
                </emma:interpretation>
                <emma:interpretation id="interp3" emma:lang="tr-TR" emma:confidence="0">
                  <emma:literal>1...</emma:literal>
                </emma:interpretation>
                <emma:interpretation id="interp4" emma:lang="tr-TR" emma:confidence="0">
                  <emma:literal>i...</emma:literal>
                </emma:interpretation>
              </emma:one-of>
            </emma:emma>
          </inkml:annotationXML>
          <inkml:trace contextRef="#ctx0" brushRef="#br0">6837 3784 201,'-4'-8'0,"-3"5"26,0 3-13,7-1 8,-5 2-6,9-1-3,-3-4 1,-1 2-6,11 2 2,1-6 7,6 0 5,2-2 2,11 1-5,2 2-6,-5-5-3,3 7-5,3-5-2,-3-2 0,7 6-1,-7-1-1,-5-5 1,7 4 0,-10-1-1,10 3 0,-14-3-4,1 5-11,0-2-17,-6 2-19,1 0-33,-2 2-40</inkml:trace>
          <inkml:trace contextRef="#ctx0" brushRef="#br0" timeOffset="-302.0126">6746 3512 160,'7'-8'0,"-3"-4"33,3 4-32,5 1 1,6-4 2,-4 0-1,7 5 0,-1-11 6,4 10 9,-1-8-1,-1 5-4,4 1 2,-1 3-1,-3-3-1,4 9 1,-10-2 1,-1 7 0,2-1 2,-14 4-5,11 3-1,-9 2 3,4 6 2,-8-2-1,1 7-2,0 5-3,-7-3-3,-5 11-2,6-6 1,-10-2-3,7-1 3,-4-3-1,-1 1-1,4-3 1,-2 0 1,0-3-3,2 5-1,2-3 0,-2 1-1,6-3-1,-3-3 0,10 6 2,-7-8-2,6-1 0,0 2 0,4 3 0,4-2 0,0-8-1,5 6 1,-1-10 0,3 4 0,2-3 0,-4 0-4,10-6 1,-8 0-2,10-4-1,0 1 0,-5-8-2,0 0-9,2 6-11,-6-6-4,4 3-9,-6-4-11,-2 4-13,-7 0-28</inkml:trace>
          <inkml:trace contextRef="#ctx0" brushRef="#br0" timeOffset="16208.7618">1109 3880 119,'0'-8'0,"3"7"39,-5-7-22,6 6-1,-8-3-12,6-2 0,7 3 3,-9 1 0,2-1 1,-4 0 0,5 6 3,0-4 2,-6 6 4,3-8 0,0 11 2,4-3 10,-4 5 1,9 4-7,-12 3-9,7-2-2,-1 2-1,-6-5-3,8-3-1,3 0-3,-8 3 0,6-7-3,-2 3 0,-3-3-1,9 3 0,-10-2 2,3-5-2,2 3 0,-9-1 1,1 3 0,13-1-1,-13 2 0,10 3-9,-5-5-15,9 6-23,0-2-26,-5 2-62</inkml:trace>
          <inkml:trace contextRef="#ctx0" brushRef="#br0" timeOffset="17767.3471">3565 4192 268,'0'0'0,"1"2"-28,6-1-3,-1-1 4,1 7-21</inkml:trace>
        </inkml:traceGroup>
        <inkml:traceGroup>
          <inkml:annotationXML>
            <emma:emma xmlns:emma="http://www.w3.org/2003/04/emma" version="1.0">
              <emma:interpretation id="{1CCC0B68-DC48-4103-9C9B-EA075AE8D2A7}" emma:medium="tactile" emma:mode="ink">
                <msink:context xmlns:msink="http://schemas.microsoft.com/ink/2010/main" type="inkWord" rotatedBoundingBox="17200,13432 18241,13351 18281,13863 17240,13944"/>
              </emma:interpretation>
              <emma:one-of disjunction-type="recognition" id="oneOf1">
                <emma:interpretation id="interp5" emma:lang="tr-TR" emma:confidence="0">
                  <emma:literal>...0</emma:literal>
                </emma:interpretation>
                <emma:interpretation id="interp6" emma:lang="tr-TR" emma:confidence="0">
                  <emma:literal>...10</emma:literal>
                </emma:interpretation>
                <emma:interpretation id="interp7" emma:lang="tr-TR" emma:confidence="0">
                  <emma:literal>...20</emma:literal>
                </emma:interpretation>
                <emma:interpretation id="interp8" emma:lang="tr-TR" emma:confidence="0">
                  <emma:literal>"...00</emma:literal>
                </emma:interpretation>
                <emma:interpretation id="interp9" emma:lang="tr-TR" emma:confidence="0">
                  <emma:literal>...2:0</emma:literal>
                </emma:interpretation>
              </emma:one-of>
            </emma:emma>
          </inkml:annotationXML>
          <inkml:trace contextRef="#ctx0" brushRef="#br0" timeOffset="17189.0294">2378 4212 144,'7'4'0</inkml:trace>
          <inkml:trace contextRef="#ctx0" brushRef="#br0" timeOffset="17051.5134">2068 4229 384,'4'0'0,"-1"-3"5,1 3-6,6 6-3,-7-9-1,7 3-13,-1 3-11,-3-6-22,4 3-18,0-4-13</inkml:trace>
          <inkml:trace contextRef="#ctx0" brushRef="#br0" timeOffset="16870.1662">1787 4235 303,'-1'-6'0,"3"9"28,-3-4-28,8-4 0,-3 8-2,-2-6 2,7 0 1,-4 5-2,3-7-27,1 1-11,3 0-29,-8 1-20</inkml:trace>
          <inkml:trace contextRef="#ctx0" brushRef="#br0" timeOffset="17986.5383">4063 4163 320,'-1'2'0,"6"-2"0,-1 9-69,8-7 26,-5 8-53</inkml:trace>
          <inkml:trace contextRef="#ctx0" brushRef="#br0" timeOffset="18548.8952">5518 3967 213,'-5'-2'0,"3"3"11,9 0-10,-5-2 6,-3 8 8,9-6 2,-5 2-9,-6 5 0,3-8-6,6 5-2,-3-3 0,3 2-69,-6-2-13</inkml:trace>
          <inkml:trace contextRef="#ctx0" brushRef="#br0" timeOffset="19272.6148">5752 3496 171,'-4'-4'0,"1"7"51,-1-6-24,5 3 3,-2 0-2,2-2-1,-6 2-4,9 5-2,-3-11-1,4 6-2,-10 0-4,11 1-6,-10-2-6,1 1-2,9 6 0,-9 3 6,8 2 2,2 3 1,-12-6-1,5 11 1,1 3-1,6-7-1,-5 9 0,2-4-3,-8-2-1,11 7-1,-7-5-1,0-2-1,0 1 1,4-6-1,-8 1 1,8-4-1,-3-3 0,-2-4 0,6 5 0,-7-11 0,2 4-1,7-4 1,-9 3-1,5 0 1,-4-5-1,-1 4 0,9-10-1,-4-7-5,8-4-1,1-4-2,-3 3-1,-6-4 3,0 5 0,-10-4-6,7 3-2,1-3 3,-12-1 1,7 7 5,4 6 8,-11 2 3,8 9 11,0 3-2,-5-4-6,2 8-2,2-2-6,-10 11 0,12-2 2,-6 8-1,-5-1 0,13 3 1,0-3-1,6 3-33,-3 2-38,-5 3-56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4:55.81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C155D71C-75CE-43EF-8B6C-1363D768A4D1}" emma:medium="tactile" emma:mode="ink">
          <msink:context xmlns:msink="http://schemas.microsoft.com/ink/2010/main" type="writingRegion" rotatedBoundingBox="17733,14189 19386,12988 20009,13844 18355,15045"/>
        </emma:interpretation>
      </emma:emma>
    </inkml:annotationXML>
    <inkml:traceGroup>
      <inkml:annotationXML>
        <emma:emma xmlns:emma="http://www.w3.org/2003/04/emma" version="1.0">
          <emma:interpretation id="{B91BAFA0-DD66-4F10-BE5F-8C5B50D124C8}" emma:medium="tactile" emma:mode="ink">
            <msink:context xmlns:msink="http://schemas.microsoft.com/ink/2010/main" type="paragraph" rotatedBoundingBox="17733,14189 19386,12988 20009,13844 18355,15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D4CBDA-45E4-4A0A-BBEC-AE16F2CB54AC}" emma:medium="tactile" emma:mode="ink">
              <msink:context xmlns:msink="http://schemas.microsoft.com/ink/2010/main" type="line" rotatedBoundingBox="17733,14189 19386,12988 20009,13844 18355,15045"/>
            </emma:interpretation>
          </emma:emma>
        </inkml:annotationXML>
        <inkml:traceGroup>
          <inkml:annotationXML>
            <emma:emma xmlns:emma="http://www.w3.org/2003/04/emma" version="1.0">
              <emma:interpretation id="{D9106ADB-E6A9-4F47-B906-06C0E1952A6D}" emma:medium="tactile" emma:mode="ink">
                <msink:context xmlns:msink="http://schemas.microsoft.com/ink/2010/main" type="inkWord" rotatedBoundingBox="17733,14189 19386,12988 20009,13844 18355,15045"/>
              </emma:interpretation>
              <emma:one-of disjunction-type="recognition" id="oneOf0">
                <emma:interpretation id="interp0" emma:lang="tr-TR" emma:confidence="0">
                  <emma:literal>*</emma:literal>
                </emma:interpretation>
                <emma:interpretation id="interp1" emma:lang="tr-TR" emma:confidence="0">
                  <emma:literal>%</emma:literal>
                </emma:interpretation>
                <emma:interpretation id="interp2" emma:lang="tr-TR" emma:confidence="0">
                  <emma:literal>~</emma:literal>
                </emma:interpretation>
                <emma:interpretation id="interp3" emma:lang="tr-TR" emma:confidence="0">
                  <emma:literal>-</emma:literal>
                </emma:interpretation>
                <emma:interpretation id="interp4" emma:lang="tr-TR" emma:confidence="0">
                  <emma:literal>!</emma:literal>
                </emma:interpretation>
              </emma:one-of>
            </emma:emma>
          </inkml:annotationXML>
          <inkml:trace contextRef="#ctx0" brushRef="#br0">1 98 115,'-1'0'0,"-1"-10"2,9 13 11,-11-8-2,8 0 9,-4 5 19,7-3 3,-4 0-7,3 3-7,1-4 0,1 4-1,2 4-5,-4-8-7,9 8-3,-6-5-1,3-4-3,8 10-2,-3-10-1,-2 1-2,8-4 1,3 2-2,-10 0 2,15 1-2,-6-4 1,4-3 0,2 10 0,-4-1-1,2-2-1,1 5-1,-13-6 0,8 6 0,-10 0 0,1 0 0,-6-2-14,-3 6-1,-7-6-7,19 0-11,-19 0-19,12 2-14,-8 4-33</inkml:trace>
          <inkml:trace contextRef="#ctx0" brushRef="#br0" timeOffset="-404.6964">68-229 248,'0'-9'0,"0"0"20,9 1-10,2-7-2,0 5-3,2-5 1,-5 6 11,-1 0 5,5 4-5,-1 1-3,-1-1 1,0 3-3,4-1 0,-2 9-4,8-7-4,-5 7 1,-3 2 2,6 1 2,-11 0-2,7 3-1,-7 1 0,-4 3 1,4 4 1,-4-3-2,1 6 0,-4 6-3,-9-6-1,8 7 0,-10-3 1,-2-2 0,6 8-2,-7-9 1,-1-1-2,-1 3 3,6-6-3,-7 0 3,8 6-2,-1-3 1,-3-3-1,15 4 1,-18-1-1,6-2-1,12 1 0,-8-10 0,10 10 0,3-11-2,-4-9 1,6 8 1,0-6 0,3-2-1,2 4 1,2-7 0,4-6-2,4 7 0,-4-1 0,5-7-2,-3 3 2,-9-5 0,4 10-1,4-5 0,-6-1 0,1 3-1,-1-1-3,-6-3-5,5 4-7,-9-5-11,4 0-15,-4 14-15,-5-14-7,-5 5-26</inkml:trace>
          <inkml:trace contextRef="#ctx0" brushRef="#br0" timeOffset="669.145">690 173 206,'-7'-2'0,"14"4"4,-2 3-4,-2-10 0,-2 10 0,5-5 1,-9-2 2,6 4-1,5 4 5,-14-8 8,12 9 2,-6-6 3,-11 3 4,21 7 0,-20 0 3,13 7 3,-9-3-9,-1 0-7,5 0-3,7 6-1,-8 2-6,3-2-1,3-5-1,-3 1 0,5-6 0,-5 4 0,-1-9 1,7 9-1,-6-9 0,0 6-2,1 1 0,0 0 1,-3-5-1,7 6 1,-3-7-1,-4-1 0,5 5 0,-4-5 0,1-4 0,-2 1 0,-1 0-18,9-1 1,-6-7-10,-6 8-17,9 1-7,-11-9-14,4 1-29</inkml:trace>
          <inkml:trace contextRef="#ctx0" brushRef="#br0" timeOffset="1135.3378">720 204 246,'-3'0'0,"2"-2"45,5 10-42,4-5 9,-8 7 5,10 1 2,-7-3 2,5-2-5,2 1 1,-3-2-1,10 6-5,-6-7-5,1 6 0,0 2 0,-2-1 0,-7-9-2,10 8 2,-4 0-1,-4-9-1,4 9-1,0-4-1,-4-10 1,2 13-1,2-10 0,-6 2-1,2 4 1,2-4-3,0 1 2,2 2-1,-9-4 0,12 0 0,-7 3 1,-3-3-1,7 3 0,-5 2 0,-1-8 0,8 4 1,-12-1-1,5-3 0,7 3 1,-8-3-1,5-2 2,1-3-1,1 1-1,1-6 2,-4 5-1,-3-12 0,5 6-1,-4-3 1,-1-10 0,-1-1-1,11 2 0,-10-12-3,2 6-2,-6-10 0,-1 2-3,-1 9-1,-9 2 3,7 9 2,-5 4-6,7 9-17,-10-1-21,8 10-20,-6 1-35</inkml:trace>
          <inkml:trace contextRef="#ctx0" brushRef="#br0" timeOffset="-2627.7461">-249-407 163,'-5'3'0</inkml:trace>
          <inkml:trace contextRef="#ctx0" brushRef="#br0" timeOffset="-2802.9609">-646-376 273,'5'0'0,"5"6"-28,-4-3 24,5 1-2,2-1-24,4-3-8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5:32.59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38 130 145,'5'0'24,"-5"-1"-9,-2 2-4,2-2 3,0-2 2,-3 3-1,5-1-9,-2 2-1,-4-1 3,4-3 1,0 5-1,-6-4-1,12 0-1,-6 0 0,0 6 2,-2-6-1,1 0-1,4 3 1,-9-1 1,9 0 1,-2 0-3,1 0-1,0 0 0,-6 0-1,6 0 0,-1 1 0,-2-2-1,1 1 0,2 0-2,-2 0 0,7-4 1,-7 4-1,9-6 0,-1 5 0,8-3 0,-16 0-1,15 0 1,-4 2-1,2-5 0,5 1 3,-8 1-1,7-4-1,8 3 0,-11-4 0,13 3 0,-7-2 0,2-2 0,3 8 1,-2-1-3,-5-6 2,5 7 0,-11-2 0,4 7 1,-1-2-2,-8-2 0,4 13 0,1-10 3,-10 1-3,19 7 0,-14 4 3,-1-1 0,4 2 0,-7 6 2,9-3-1,-7 7 3,-3 0-2,7 5 0,-5-4 0,-8 3-2,14-2-1,-13 4 3,-4 1-2,7 5-1,-14-12 0,3 10-1,5 3 1,-18-13 0,2 5 2,0 4-1,0-9 0,4 7 0,-3 0-1,-12-8 0,12 8 0,-5-8-1,-4 3 0,4-1 1,-1-1 2,-4-1-3,4-2 1,2-4 1,4 0-4,3-6 2,2 1 2,5-1-2,0-7-1,0-2-1,9 7 2,-8-9-1,6 7 0,4-7 0,-3-2 0,6 4-3,0-2 0,-6-7 2,6 14 0,7-7 2,-2-2 1,12 9-3,-6-10 1,7 6 0,-1 0 2,1-3-2,10 1 0,2-1 0,5-4 0,7 4 0,1-2 0,-5-1 0,7 1 0,1-3 1,-10 7-1,8-1 0,-14-7 0,8 9 0,-2-4 0,-6-6 1,3 7-1,-11-7 0,1 5-4,-8-2-1,-3-2-4,-8 6-11,-4 1-9,-10-2-1,9-4-9,-14 3-51,-4-8-77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5:33.18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35 114 150,'-15'-4'0,"12"1"35,-4 0-10,0 2 5,4 1-9,2-4-9,2 3-1,2 0-1,-5-1 0,4 0-5,-1 6-3,-1-13-1,6 9 10,5-1-7,-11-3-1,13 1 10,-6-4 1,1 4 0,5 1-2,-13 0 1,15-3-3,-9 3-1,4 0-2,-2-5-1,2 6 2,-7-9 0,14 7-2,-6-1 1,13-2 0,-3 2 0,3 0 0,4 1-1,-3 3-1,2 0 0,8 6-2,-9-5 0,7 4-1,-7-1 0,11-4-1,-9 4 0,6-7 0,-12-2 1,8-1-1,-11 3 0,-6-3 0,4 2-1,-9 2 0,-4-4 0,-1 12 1,-7-6-1,5-6 1,-1 7-1,0 4 0,-5-11-13,9 7-4,-14-1-11,9 7-17,-3-2-19,-16 3-38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9:25.0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5 113 103,'0'-2'6,"2"5"1,-4-4 5,3 1 4,-2 0 0,-2-2 0,3 2-1,-3 2-4,3-2-2,3 0-4,-5-2-3,4 4-1,-5-2-2,3 0 0,3-2 0,-3 2-1,3 2-1,-3-5 0,0 0-2,4 7 9,0-8-3,0 8 1,5-4-1,-7-4 3,5 8-2,-7-4 2,10 0-2,3 0 4,-5-1 0,5 2 2,-3-5-2,12 2 0,-5 2 4,-7-7 1,10 2-2,-5 5-4,1-4-1,-4 2-1,-1-3 0,-1 2 1,10-1 2,-9-2-2,9 2-1,-5 0 0,3-7-2,4 5-1,-7 1 2,2 1-3,-2 1 2,-9-1-1,16 2 0,-20 2 0,2-2 0,6-2 0,-5 4 0,8-2 0,-9 1 1,6 1-1,-2 0 0,-2 0 0,1-5 1,4 5-1,-8 0 0,14-2 0,-16-3 0,16 4 1,-14 2-1,4-4 0,-3 4 1,3-2-1,-12-1-2,13 5 1,-5-2-2,-3-1 0,3 3 0,-6 2 3,3 0 0,3 1 1,-9 3 3,10 2 4,-11 0-3,5 0 2,6 0-1,-11 2-2,7-3 2,-6 9 1,-2-4-5,8 1 3,-9 3-2,6-1 0,3-6 0,-8 7-1,7 6 0,-9-7-1,0 3 0,10 2 0,-10-8 0,3 11 0,-1-9 0,1 5 0,-7-3 0,2-3-1,10 6 0,-11-7 2,7 0-2,-8 3 1,-1-4 2,1 3-3,8-3 3,-11-5-3,10 2 0,7 0 2,-15-5-3,16 3 1,-8-8 0,-3 2 1,13 8-1,-7-15 0,-3 9 2,7-3-1,-4-4-1,0 10 0,-2-9 0,3 4 0,2 1 1,-6-11-1,10 12-1,2-9-1,-10 8 0,9-5 2,-4 2-1,-4-2 1,8 5-2,-6-11 1,4 11-1,-8-4 0,16 2 0,-11-1 0,2-1-1,3 3-1,3-4 0,-4 2 3,18 4 1,-11-10 0,7 7 0,4 1 5,0-8-1,1 10 1,9-3 0,-7-4 0,15 7-2,-9-10 1,2 7 0,-1-2-2,-6 0 1,6 1-1,-5-1-2,-5-1 2,2 6 0,-1-10 0,-3 10 1,2 2-1,-3-9 0,-2 7-1,-5-5-1,7 1 1,-6 6-1,-7-9 0,2 4 1,-4-2-1,-3 0 0,0 3-7,-1-2-10,-2-1-7,10 2-8,-13-7-11,-1 7-32,0-4-45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39:25.8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58 18 122,'-5'2'0,"-8"-2"13,5 4-9,4-4 3,1 2 1,-10-2 3,12-2 5,-6 2 4,7 0-2,-2 2-9,6-5-4,-2 6-1,-4-5-2,0 2-1,-1 0 1,10-1-1,-13 4 1,10-3-1,-8-2 2,8 4 1,-4-4 0,-4 4 2,6 0 1,-5-6 1,4 3 0,-2 2-1,4-1-1,-3 2-3,-2-4 1,2 2-4,4 0 0,-4-1-4,5 2 2,-5-1 0,0-3 1,7 6 2,-3-1 18,-7-4-6,19 11-1,-11-10-4,8 5 2,8-1 3,-9-1-3,12-2-1,-5-2-1,-1 1-1,14 1-1,-9-10 3,6 6-3,3 0 1,-8-4-2,10 5-2,-13-1 0,7 1-2,-7 1 1,-8 2 2,8-2 0,-7 6 0,-3-6-1,7 6 0,-9-2-1,1-4-1,-2 3 0,-1 0 0,-1-1-1,-2 4 0,-1-5 1,0 5-1,-6-4 0,6 2-21,2-4 2,-3 2 1,3 4-4,4-1-13,-4-6 0,5 9-11,5-11-5,-7 7-17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55:35.36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CB4FD22B-2287-4F71-90E3-2FCB1CC508BC}" emma:medium="tactile" emma:mode="ink">
          <msink:context xmlns:msink="http://schemas.microsoft.com/ink/2010/main" type="writingRegion" rotatedBoundingBox="15549,5815 15436,5486 15676,5403 15789,5733"/>
        </emma:interpretation>
      </emma:emma>
    </inkml:annotationXML>
    <inkml:traceGroup>
      <inkml:annotationXML>
        <emma:emma xmlns:emma="http://www.w3.org/2003/04/emma" version="1.0">
          <emma:interpretation id="{8E77F995-74E1-4486-8086-6C87902EF845}" emma:medium="tactile" emma:mode="ink">
            <msink:context xmlns:msink="http://schemas.microsoft.com/ink/2010/main" type="paragraph" rotatedBoundingBox="15549,5815 15436,5486 15676,5403 15789,5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0C0931-C579-42D0-835A-F4F33D374EB7}" emma:medium="tactile" emma:mode="ink">
              <msink:context xmlns:msink="http://schemas.microsoft.com/ink/2010/main" type="line" rotatedBoundingBox="15549,5815 15436,5486 15676,5403 15789,5733"/>
            </emma:interpretation>
          </emma:emma>
        </inkml:annotationXML>
        <inkml:traceGroup>
          <inkml:annotationXML>
            <emma:emma xmlns:emma="http://www.w3.org/2003/04/emma" version="1.0">
              <emma:interpretation id="{B53D3141-D2C8-4BDC-B74A-673F1C383892}" emma:medium="tactile" emma:mode="ink">
                <msink:context xmlns:msink="http://schemas.microsoft.com/ink/2010/main" type="inkWord" rotatedBoundingBox="15549,5815 15436,5486 15676,5403 15789,5733"/>
              </emma:interpretation>
              <emma:one-of disjunction-type="recognition" id="oneOf0">
                <emma:interpretation id="interp0" emma:lang="tr-TR" emma:confidence="0">
                  <emma:literal>°</emma:literal>
                </emma:interpretation>
                <emma:interpretation id="interp1" emma:lang="tr-TR" emma:confidence="0">
                  <emma:literal>o</emma:literal>
                </emma:interpretation>
                <emma:interpretation id="interp2" emma:lang="tr-TR" emma:confidence="0">
                  <emma:literal>O</emma:literal>
                </emma:interpretation>
                <emma:interpretation id="interp3" emma:lang="tr-TR" emma:confidence="0">
                  <emma:literal>@</emma:literal>
                </emma:interpretation>
                <emma:interpretation id="interp4" emma:lang="tr-TR" emma:confidence="0">
                  <emma:literal>G</emma:literal>
                </emma:interpretation>
              </emma:one-of>
            </emma:emma>
          </inkml:annotationXML>
          <inkml:trace contextRef="#ctx0" brushRef="#br0">127 42 107,'0'-5'8,"3"7"2,-5-2-2,2-2-3,0 2-2,0 5 1,-3-8-1,-4 0 0,10 9-1,-3-6 2,-1-3-1,2 6 1,-2 1 2,-1-14 2,4 11 2,-2-1-2,-2-1 1,4-1-1,-2 5-2,4 1-1,-11-9-1,10 10 0,-2-5 1,-4-5 1,3 3 1,2 5 1,-4-6-3,0-5 5,4 11-5,-2-3 0,-1-3-2,1 5-1,3 3 1,-6-10-1,-1 5 1,5 1-1,-2-1 0,-1-10 1,7 20 2,-5-11-1,-6-5-2,10 6 3,-5 3 1,-2 0-3,2-12-2,-2 12 0,0-3 1,0-4-1,5 11 2,-1-7 2,-8-6 1,7 9-1,0 0-1,-6-6-1,4 3 0,3 6-1,0-6-1,-5-3 1,1 7-1,2-5 0,1-5 1,-1 15-1,-2-6 1,0-8 0,-1 7 0,5 1 0,-2-6 0,-2 3 0,4 6-1,-2-6-1,-6-1 2,7 6 0,-1-4-1,-1 2 0,-4 0 0,5 6 0,-5-7-1,4-2 1,-3 11-1,1-2 0,-3-8 0,7 3 2,-3 6-2,-1-10 0,1 0 4,10 0 0,-14 3 0,10-7 0,-8 6 0,10 3-1,-5-12 1,0 11-2,-5 3 0,2-1 1,0-12 0,2 13 1,3-7-1,-6-1 0,0 7-1,11-1-1,-10-7 0,-4 4-1,16 6 0,-11-6-1,-6 4 1,15-2 0,-10 4-1,0-8 1,3 4 0,3 3 0,0-1 0,-5-5 0,7 7 0,-11-7 0,6-1-1,4 10 1,-1-5 0,-10-5 1,10 2-1,1 3-1,-1-1 1,-7 0 0,4-1-1,4 0 1,-10 1-1,12-3 0,2-2 1,-16 9 0,8-13 0,11 12-2,-10-3 1,2-2 1,-1 1 0,2 2 2,-4-5-2,7 3 0,-6 4 1,-2-9-1,6 7 0,0 3 0,-3-4 0,0-7 0,2 9-1,-1 3-1,-6-13 0,13 5 2,-4 4 0,-2-3 0,-1 0 0,1 2 0,0-2 2,-3 0-2,8 1 1,-4 0-1,-6-1 0,7 1 0,-5-1 0,7-1 0,-9-1 0,5 0 0,0 2 0,-2-2 0,-1 1-1,2-2 1,0 4-1,-4-3 1,10 4 0,-7-4 0,2 1 0,-3-1 0,1 4 0,-2-4-2,7-2 0,-2 4 1,0-2 0,-7-4 0,2 8 1,6-4 1,-5-2 0,-1 2 0,6 2-2,-5-4 2,-1 0 0,2 4 0,-4-7-1,2 7 0,6 3 1,-6-7 0,0 0-1,0 2 0,4-1 0,-3 1-1,-2-6 2,4 8-1,8-2 0,-14-6 1,9 4-1,-2 1 0,-4-4 1,3 1 0,-3 3-1,6-1 1,-12 1 0,6 1 1,4-1 1,-4 3 2,-4-10-1,12 10 0,-8-8-3,0-3 0,3 9 0,4-6 0,-11-1 1,3 3-1,3 8 0,1-11 1,-7 2-1,11 5 0,-7-3 0,3-5 0,-5 8 0,4-2 0,-8-3 0,12 5 1,-6-3-1,0-2 0,-3 1 0,7 1 1,-4 3 0,-1-9 0,1 9-1,3-2-1,-6-4 0,3-3 0,1 5 0,2-3 0,-7 2 0,8 3 1,-4-4-1,-1 4 0,-2-4 0,4 3 1,-2 3-1,1-7 1,0 7-1,0-1 0,-3-5 0,6 6 1,-5 0-1,0-6 0,2 1 0,0 5 0,-6-5 0,13-2 0,-14 6 0,7-2 0,-4-7 0,5 5-1,6 6 1,-15-5 0,9-3 0,1 6 1,-5 2-1,4-5 1,-6 4-1,5-2 2,-3 0-1,-1 0 0,2 0 0,-5 1 0,4-4 1,-1 5 1,4-2-1,-7-4 0,7 8-1,-4-2-1,1-6 1,-3-3 0,4 13-1,0-8 1,-9 1-1,8 1 0,2-1-2,-12-4 1,3 3 1,5 7 0,-4-9 0,1 2 0,-1 5 3,1-6-2,0 2-1,5-3 1,-7 9 0,0-8-1,6 5 0,-2 0-3,5 0 2,-9-3 1,9 3 0,3 5-8,-9-8-3,6 3-4,0 8-5,-5-8-6,-4 0-5,12 4-3,-9 1-1,1-2-25,5-7-29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8:03.87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FEEE636-78F2-41DA-8311-78066869BE37}" emma:medium="tactile" emma:mode="ink">
          <msink:context xmlns:msink="http://schemas.microsoft.com/ink/2010/main" type="writingRegion" rotatedBoundingBox="1689,13994 1735,15041 1242,15063 1196,14016"/>
        </emma:interpretation>
      </emma:emma>
    </inkml:annotationXML>
    <inkml:traceGroup>
      <inkml:annotationXML>
        <emma:emma xmlns:emma="http://www.w3.org/2003/04/emma" version="1.0">
          <emma:interpretation id="{24F1B32F-A597-457A-969F-136189741F62}" emma:medium="tactile" emma:mode="ink">
            <msink:context xmlns:msink="http://schemas.microsoft.com/ink/2010/main" type="paragraph" rotatedBoundingBox="1689,13994 1735,15041 1242,15063 1196,14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63033-1268-4A4E-BC6E-5B98D027A633}" emma:medium="tactile" emma:mode="ink">
              <msink:context xmlns:msink="http://schemas.microsoft.com/ink/2010/main" type="line" rotatedBoundingBox="1689,13994 1735,15041 1242,15063 1196,14016"/>
            </emma:interpretation>
          </emma:emma>
        </inkml:annotationXML>
        <inkml:traceGroup>
          <inkml:annotationXML>
            <emma:emma xmlns:emma="http://www.w3.org/2003/04/emma" version="1.0">
              <emma:interpretation id="{3593D57E-8EF1-4DC9-84B7-6DD5CAA3D220}" emma:medium="tactile" emma:mode="ink">
                <msink:context xmlns:msink="http://schemas.microsoft.com/ink/2010/main" type="inkWord" rotatedBoundingBox="1689,13994 1735,15041 1242,15063 1196,14016"/>
              </emma:interpretation>
              <emma:one-of disjunction-type="recognition" id="oneOf0">
                <emma:interpretation id="interp0" emma:lang="tr-TR" emma:confidence="0">
                  <emma:literal>10</emma:literal>
                </emma:interpretation>
                <emma:interpretation id="interp1" emma:lang="tr-TR" emma:confidence="0">
                  <emma:literal>00</emma:literal>
                </emma:interpretation>
                <emma:interpretation id="interp2" emma:lang="tr-TR" emma:confidence="0">
                  <emma:literal>0</emma:literal>
                </emma:interpretation>
                <emma:interpretation id="interp3" emma:lang="tr-TR" emma:confidence="0">
                  <emma:literal>#0</emma:literal>
                </emma:interpretation>
                <emma:interpretation id="interp4" emma:lang="tr-TR" emma:confidence="0">
                  <emma:literal>#o</emma:literal>
                </emma:interpretation>
              </emma:one-of>
            </emma:emma>
          </inkml:annotationXML>
          <inkml:trace contextRef="#ctx0" brushRef="#br0">-581-583 166,'-6'-16'0,"6"4"47,6-2-24,-6 12 9,0 2-4,-6 0-7,6-2-7,2 4-8,-4-2-4,9 7 10,-3 2 16,-2 3-5,8 5-9,-3 0-4,-7 3-3,14 1-2,-14-1-1,10-4-2,-5 3 0,1-8 0,-2 3-2,4-6 0,-2 0 1,3-3-1,-4-5 1,5 2-1,-6-4 0,7-5-10,-2-2 2,8-2-3,-6-8-7,4 1-4,-3-5 4,-1 3 2,-4-2 2,1 6-4,-4-2 8,-8 11 8,8 8 2,-4-5 6,5 6 5,-10-2-3,3 1-3,0 4-5,6 1 20,-1 13-1,3-4-7,-6 1-4,4 5-5,-4-5-1,6 6-1,1-5 0,4-4-1,3 5 0,-6 4 0,8-5-29,-3 5-2,1-4-11,-6 3-26,2-4-30</inkml:trace>
          <inkml:trace contextRef="#ctx0" brushRef="#br0" timeOffset="-436.7544">-515-204 108,'-2'2'4,"7"-1"-1,-3 1-3,3 2 0,-7-10 39,2 6-29,-4 2-4,8 2 0,-7-4 1,3-6 2,-1 3 0,1-2-3,-1 4-1,1-7 6,-2 4-2,4 0-2,-4 4 2,1-6-2,2 6-3,-4 0-2,-2 0 0,2 0-1,0 0-1,0 3 0,-1-3 3,-4 7-4,-2 0 2,-4-1 11,3 2-4,-1 4 5,1-1-2,3 9 3,-2-4 1,0 10 0,3 4 4,-4 1-2,9 5-5,-2 4-3,6 2-1,2 2 0,0-7-4,5-3 2,-1 2-3,6 0-1,-4-6-1,7-8 1,4 3 3,-10-4-3,13-1-2,-9-4 1,4-5-2,0 0 2,-2-3 0,1-8 0,9-4 0,-7-1 1,3-6 1,0-1-1,-2-11-2,14 0 1,-7-14 0,-3 3 0,2-1 0,-6 3-1,-4-8 0,-6 14 0,-4-11-3,-10 14-1,2-5-2,-12-3 2,4 7 0,-5-7 0,-7 11 2,-1-4 0,-7 0 2,-2 3 0,4-3-2,-3 4 2,3 6 1,2 2-1,-1 4 0,7 2-3,0-3 4,-6 12-2,8 3 0,-1-9 2,1 9-2,5-3-2,-3 8 1,8-4 3,-4 6-2,3 0-17,4 5 4,-2-5-6,-1-3 0,8 3-8,-2-8-5,1 5-3,1-4-12,6 1-14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8:04.37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367EFA68-89D6-4C6C-91BD-313526FAF2D9}" emma:medium="tactile" emma:mode="ink">
          <msink:context xmlns:msink="http://schemas.microsoft.com/ink/2010/main" type="writingRegion" rotatedBoundingBox="1876,14252 24732,14155 24748,17955 1892,18052"/>
        </emma:interpretation>
      </emma:emma>
    </inkml:annotationXML>
    <inkml:traceGroup>
      <inkml:annotationXML>
        <emma:emma xmlns:emma="http://www.w3.org/2003/04/emma" version="1.0">
          <emma:interpretation id="{A156809A-AA36-4D59-8A36-EF20E879F68F}" emma:medium="tactile" emma:mode="ink">
            <msink:context xmlns:msink="http://schemas.microsoft.com/ink/2010/main" type="paragraph" rotatedBoundingBox="1876,14252 24732,14155 24743,16666 1886,16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F865D1-56DC-45F3-934D-49A38BE04DD8}" emma:medium="tactile" emma:mode="ink">
              <msink:context xmlns:msink="http://schemas.microsoft.com/ink/2010/main" type="line" rotatedBoundingBox="1876,14252 22888,14163 22893,15341 1881,15431"/>
            </emma:interpretation>
          </emma:emma>
        </inkml:annotationXML>
        <inkml:traceGroup>
          <inkml:annotationXML>
            <emma:emma xmlns:emma="http://www.w3.org/2003/04/emma" version="1.0">
              <emma:interpretation id="{B0B317A2-DFFD-400F-BC8A-AC5E85C453E0}" emma:medium="tactile" emma:mode="ink">
                <msink:context xmlns:msink="http://schemas.microsoft.com/ink/2010/main" type="inkWord" rotatedBoundingBox="1876,14372 4133,14363 4136,15058 1879,15068"/>
              </emma:interpretation>
              <emma:one-of disjunction-type="recognition" id="oneOf0">
                <emma:interpretation id="interp0" emma:lang="tr-TR" emma:confidence="0">
                  <emma:literal>insek:</emma:literal>
                </emma:interpretation>
                <emma:interpretation id="interp1" emma:lang="tr-TR" emma:confidence="0">
                  <emma:literal>rensek:</emma:literal>
                </emma:interpretation>
                <emma:interpretation id="interp2" emma:lang="tr-TR" emma:confidence="0">
                  <emma:literal>imek:</emma:literal>
                </emma:interpretation>
                <emma:interpretation id="interp3" emma:lang="tr-TR" emma:confidence="0">
                  <emma:literal>#enek:</emma:literal>
                </emma:interpretation>
                <emma:interpretation id="interp4" emma:lang="tr-TR" emma:confidence="0">
                  <emma:literal>rnetc:</emma:literal>
                </emma:interpretation>
              </emma:one-of>
            </emma:emma>
          </inkml:annotationXML>
          <inkml:trace contextRef="#ctx0" brushRef="#br0">0 41 159,'4'3'0,"1"7"23,-4 4-6,9-2 5,-3 3-2,3 4-2,5-1-2,-11-3 0,10 5-2,-12 5-1,6-5 0,2 2-3,-3 4 1,-1-5-3,-2-3-2,0-1-1,2-11 0,-5 8 1,-1-8-1,1-6 0,2-3 0,-6 6 5,2-5 3,1-2 1,1 3 0,-2-3-4,-2-5-8,2-6-1,1-4-1,-3-1 0,0 2 0,2-9 0,-5 10 0,3-6-1,-6 0 1,7 5-4,2-7 0,-4 10 2,-2-2-2,12 11 3,-6-5 1,1 6-2,5 1-1,0-2-3,6-1 4,-2 3-2,1-2 4,-1-4-3,1 10 3,-1-3-2,4-2 1,-1-3 2,-5 8-1,6 0-5,3-9-5,-4 6-7,-1 6-7,-5-3-8,-4 1-8,6 2-3,-8 5-1,-2 0-7</inkml:trace>
          <inkml:trace contextRef="#ctx0" brushRef="#br0" timeOffset="436.8021">347 239 201,'6'0'0,"-6"8"34,-3 5-19,11-5 3,-9 4-1,4-1-1,-3 3 1,1-3-1,6 4-4,-4-4-3,4 0-2,-7-6-1,1 2-1,1 1 0,7-7-4,-11-2 2,3 4-1,2-8 1,0 5 0,1 0 2,2-12-2,1 1-2,1-9-2,3-6-5,0 9-5,-2-8 1,-8 4-1,5 3 1,-3-11-9,5 6 1,-5 3 7,1 7 8,2 0 3,-3 10 0,-2 3 0,0 1 12,-1-2-4,0 2 0,5 4 5,-1-2 0,0 4 4,-1 0-4,1 5-5,3-2 0,-1-5 2,2 11-3,-1-10-1,-1 5-2,1-5-1,-2 4-2,7 0 0,-3-1 0,0 6-1,-4-5 0,-5-2-11,6 8-4,-6-2-5,1 4-11,4-6-7,-7 5 9,8 0-1,-8-3-2,7 3-12,-5-3 7,3 1 1</inkml:trace>
          <inkml:trace contextRef="#ctx0" brushRef="#br0" timeOffset="867.7106">743 350 103,'6'-11'22,"9"3"-1,-2-1 1,1-1 3,-2 7-2,5-5-1,-6-5-5,10 9 3,-8-5-3,5 4-3,-2-2-2,2-3-2,-3 2-1,0 0-4,1-2 1,1-2 0,-6 4-2,5-1-2,-12 3-1,6-1 0,-6-5-1,-5 11 0,5-5 0,-7 2-7,2-7 8,-3 4-2,-6 2-9,5-2 2,-4 1 3,-8-2 0,7 3 3,0 5-1,-8-3 6,0 3 11,2-2-4,5 10 7,-4-3-3,-9 0-3,14 7-1,-6-3-3,7-1-2,0 2 2,5 8-3,-7-5 2,8 3-3,0-1 1,6-1-1,1-2 1,2 10-1,-1-9 1,1 1 1,9 1-2,-5 1-1,-1-3 0,6 0-1,2-4 0,1 2-1,-2-1 0,2-5 2,2 0-1,2-1 0,-4-4 0,-4 0-2,3-4-2,-3 1 2,-1-1-4,2 1-6,-5-2-6,-1-2-6,3-5-7,-8 6-8,8-10-8,-5-5-24,4 8-33</inkml:trace>
          <inkml:trace contextRef="#ctx0" brushRef="#br0" timeOffset="1246.688">1330-274 321,'3'3'0,"-5"-3"2,13 10-4,-1-6 3,-3 12 14,5-4 11,-10 7-5,7-3-5,1 13-2,1-1-4,-4 1-1,0 2 3,-2 1-5,4 6 0,-5-10-6,-4 0 0,4 0 4,-2 3-2,-2-3 1,0-6-5,-3 8 1,0-12 0,3 8 0,0-2 4,-1-5-4,-1 3-1,4-7 1,-4-5 0,4 4-8,-1-13 1,-6 1-1,6 1-5,0-3 0,-2-2-2,1-1-2,3 3-6,0-12-6,4-4-17,4-5-7,1 0 9,1 4 17,-2 4 14,-2-2 0,-9 7-1,10-2-3</inkml:trace>
          <inkml:trace contextRef="#ctx0" brushRef="#br0" timeOffset="1538.1275">1587 108 131,'4'0'27,"-5"0"-1,3 0 0,-3 0 0,-2 3-2,-1-1 4,1 6-1,-7 0-1,0 6-6,-1-2-4,3 6-5,-3-5-5,-1 1-1,-2-3 1,7 1-1,0-3 0,4-3-2,-1 3 1,0 2-1,1-9-1,0 6 1,5-6-1,-2 3 3,0-2-3,-2 3 0,5 0-2,4-2 0,0 4 0,-1 2-1,1-6 1,8 2 0,-6-4 1,8 2 0,-1 1 0,7-2 1,-1-2-1,1-1 0,-6-2-2,5-5 1,-4 10-1,2-7 1,0 1 0,-5 7-13,-2-10-4,-2 9-10,-2-6-10,0 3-5,1 2-9,-4 4-12,4 3-13</inkml:trace>
          <inkml:trace contextRef="#ctx0" brushRef="#br0" timeOffset="1816.7063">2092 42 317,'3'4'0,"-6"-12"2,3 16-12,3-1-1,-6 1-3,-1-1-8,0 5-12,0 5-22</inkml:trace>
          <inkml:trace contextRef="#ctx0" brushRef="#br0" timeOffset="1985.9915">2216 343 298,'4'-3'0,"-1"6"20,1-3 19,2 3-10,-5-4-15,-2-2-9,5 9-4,-4-4-1,7-2 0,-2 1-38,0 4-33,-1 0-54</inkml:trace>
        </inkml:traceGroup>
        <inkml:traceGroup>
          <inkml:annotationXML>
            <emma:emma xmlns:emma="http://www.w3.org/2003/04/emma" version="1.0">
              <emma:interpretation id="{B6462476-7F27-4E1B-A738-9B2C1FB1E062}" emma:medium="tactile" emma:mode="ink">
                <msink:context xmlns:msink="http://schemas.microsoft.com/ink/2010/main" type="inkWord" rotatedBoundingBox="4553,14241 6487,14233 6492,15294 4558,15303"/>
              </emma:interpretation>
              <emma:one-of disjunction-type="recognition" id="oneOf1">
                <emma:interpretation id="interp5" emma:lang="tr-TR" emma:confidence="0">
                  <emma:literal>Aynı</emma:literal>
                </emma:interpretation>
                <emma:interpretation id="interp6" emma:lang="tr-TR" emma:confidence="0">
                  <emma:literal>Ayni</emma:literal>
                </emma:interpretation>
                <emma:interpretation id="interp7" emma:lang="tr-TR" emma:confidence="0">
                  <emma:literal>Ayna</emma:literal>
                </emma:interpretation>
                <emma:interpretation id="interp8" emma:lang="tr-TR" emma:confidence="0">
                  <emma:literal>Agn</emma:literal>
                </emma:interpretation>
                <emma:interpretation id="interp9" emma:lang="tr-TR" emma:confidence="0">
                  <emma:literal>Agnn</emma:literal>
                </emma:interpretation>
              </emma:one-of>
            </emma:emma>
          </inkml:annotationXML>
          <inkml:trace contextRef="#ctx0" brushRef="#br1" timeOffset="8958.788">2982-383 110,'6'-2'5,"0"-3"1,-5-2-1,3 7-3,-2-4 1,3 6 3,-8-2-4,9-2-1,-10 4 1,8 0 5,-10-2 8,4 2 0,4-2-12,-2 10 9,-4 0 13,-4 1-3,1 7 0,-9 3-5,14 2 0,-14 2 1,11 0 0,-8 6 0,3 4-3,-3 4-2,1-4-6,2-2-2,-1 9 3,-5-4-1,8-8-4,-6 9 1,-4-8-1,8 0-1,-2-6-1,-3 1 0,4-2 0,8 3-1,-10-3 3,-1-4-2,4 1 0,2-3-2,-3 0 2,5-8 0,6-4-2,-8 4 0,4-6 1,-2 4-10,5-4-3,-1 1-7,-3-8-4,3 8-2,5-7-1,-6 0-1,5-4-19,-1-3-15,0 2-2</inkml:trace>
          <inkml:trace contextRef="#ctx0" brushRef="#br1" timeOffset="9344.2467">2989-343 185,'5'0'0,"-5"-2"38,0 2-38,0 7 0,1-2 0,2 6 19,0-3-10,7 9-1,-10-9 0,8 10 0,0 5 0,2 0 1,3-4 4,-1 6 3,7 6-1,-5-7-2,4 6 1,-5 3 0,2-1-2,2 0-4,-6-3-1,7 0-3,-8-1 3,8-2-2,-2 3-3,-5-6-1,5 1 1,2-6 0,-5 9-2,3-11 1,3 8-1,-12-7 0,2-3 1,3 0-1,-7 3-9,0-7-3,-8 3-8,1 2-5,-6-1-8,-5-3-9,3 2-7,-12 0-19</inkml:trace>
          <inkml:trace contextRef="#ctx0" brushRef="#br1" timeOffset="9753.2875">2814 63 122,'-1'-9'0,"5"9"46,-4 2-20,1-4-4,3 2-5,-5 0 0,1-1-1,1 2-1,4-5 1,-4 3 1,5 6 5,5-6-4,-3 2 2,1 4-5,2-5-2,6 0-2,4 0 0,-6 2-1,8-1-1,-4 0-2,8-2-3,0 2-1,-5 3 1,2-6-1,4-1-1,-7 4 0,4 1-3,-9-2 2,-1 5-1,-1 2 0,-7-3 0,7 2-13,-8 1 0,-2 0-5,5 0-3,-6-1-9,4 3 0,-3 0-1,0 1 2,0-1-4,-1-5-7,3 3-6,-6 1 4</inkml:trace>
          <inkml:trace contextRef="#ctx0" brushRef="#br1" timeOffset="10346.2575">3450 132 167,'-3'4'31,"10"-8"-4,-10 10 2,6-2-1,-3-7-6,-3 11 2,6-11-4,0 13-1,-2-6-7,4 3-1,2-6-5,-2 10 0,-1-10 0,6 7 0,-3-8-2,3 2-2,-4 2-1,2-1 3,-1-3-2,4-4-1,3 5 1,-4-5-1,6-4 0,-6 3 0,4-5-1,-3-1-1,3 1-1,-1-2 2,-4 1 0,-9 0-4,9 6 4,-8 2 0,3-4-1,-4 3 1,0 7 0,3-3 0,0-3-1,-6 6 0,6-6-1,-3 5-2,3 3 0,1-2 2,-3 3 0,4 7 1,9-7 1,-7 10 0,0 7 1,1 3 0,2 0 0,0 5-1,1-3 1,-3 1-2,12 5 2,-11-8 0,2 8-1,-4-2 0,-4 0 2,1-10-1,-4 6-1,-3-2 0,-5-2 0,-4 0 0,5-9 1,-10-1-1,2-2 0,0-2 2,-4-4 3,5 2-9,-10-3 7,-9-4 1,7-2-2,-4-8-3,3 8 1,0-12 0,10-3 0,-6 3 1,11-2-3,0-8 3,3 3-2,4-8-10,0-1 1,5 2-8,6-1-2,2-4 4,4 9-3,5 8 2,8-4 1,-7-3 0,7 10-4,-4-6-5,10 6 3,-4 4-3,-5-8 7,12 2 3,-16 2 0,5 3-2,-4-2-2</inkml:trace>
          <inkml:trace contextRef="#ctx0" brushRef="#br1" timeOffset="10725.2026">3901 173 103,'10'5'23,"-2"-5"3,-5 11 1,7-4-5,-8-2 1,3 6-3,-4-8 3,5 9-1,-2-7-3,-3 6-4,10-4-3,-8-1 0,6 5 0,-11-3-1,2-3-3,6 3-1,-3 0-4,0-2 2,1-6-3,-3 3 1,-1-1-2,-1-4 1,-1 2 1,5 2-1,-4-4 3,1 2-1,0 0 1,1-4-3,2 4-1,-2-8 1,6-7-4,10-3-15,-3 5 0,-2-4 4,0-6 0,1 11 4,-3-2 2,-1 3 1,-6 7 5,6 0 0,-8 0 2,6 4-1,-3-1 0,1 1 1,-3 0-1,5 1 0,-1 3 3,2-4 0,-5 1 0,3 1 1,-2 5 4,6-4 4,-5 5-2,4 0-1,-3 1-3,-1-2 1,4 2-1,-1 2-2,0-1-2,4 1-1,-7-5 0,-6 8 0,12-2-1,-5 2 1,-5-3-2,2 3-24,-3-2 1,-7-3-3,8 4-10,-12-1-14,3 2-23</inkml:trace>
          <inkml:trace contextRef="#ctx0" brushRef="#br1" timeOffset="10947.8514">4408 129 353,'9'-4'0,"-4"5"15,0 5-13,5 4 10,-6 2 5,9-3-1,-6 3-1,15-4-3,-8 1 0,9 5-8,-8 2-3,12-1-1,-12-2 0,-1 2 0,-6 4-25,0 6-19,-2 3-49,-12 3-87</inkml:trace>
        </inkml:traceGroup>
        <inkml:traceGroup>
          <inkml:annotationXML>
            <emma:emma xmlns:emma="http://www.w3.org/2003/04/emma" version="1.0">
              <emma:interpretation id="{D3ED943B-28DF-45E8-8A29-F3E167F5676B}" emma:medium="tactile" emma:mode="ink">
                <msink:context xmlns:msink="http://schemas.microsoft.com/ink/2010/main" type="inkWord" rotatedBoundingBox="7251,14675 10386,14662 10389,15394 7254,15408"/>
              </emma:interpretation>
              <emma:one-of disjunction-type="recognition" id="oneOf2">
                <emma:interpretation id="interp10" emma:lang="tr-TR" emma:confidence="0">
                  <emma:literal>soruyun</emma:literal>
                </emma:interpretation>
                <emma:interpretation id="interp11" emma:lang="tr-TR" emma:confidence="0">
                  <emma:literal>Soruyan</emma:literal>
                </emma:interpretation>
                <emma:interpretation id="interp12" emma:lang="tr-TR" emma:confidence="0">
                  <emma:literal>soruyan</emma:literal>
                </emma:interpretation>
                <emma:interpretation id="interp13" emma:lang="tr-TR" emma:confidence="0">
                  <emma:literal>soruyu</emma:literal>
                </emma:interpretation>
                <emma:interpretation id="interp14" emma:lang="tr-TR" emma:confidence="0">
                  <emma:literal>soruyum</emma:literal>
                </emma:interpretation>
              </emma:one-of>
            </emma:emma>
          </inkml:annotationXML>
          <inkml:trace contextRef="#ctx0" brushRef="#br1" timeOffset="12314.3237">5573 34 116,'-14'2'0,"-2"3"21,0 2-9,-7-1 11,5 1 2,0-1-3,-1-3-3,0 1 0,3 1-4,8-1-5,-2-4-1,0 4-1,0-6 0,10 4-1,-1-2-4,0 3-2,1 0 0,0-3-2,1 4-3,2 1 2,0-2 3,1 0-1,1 7 0,5-2 4,0-2-1,0 4 2,4 0 4,-3 0-1,3-2-1,0 11-2,-1-2 2,1 6-1,0-2-2,-1-6-1,-4 7-1,-2 2 0,0-7 0,5 1-1,-7-3-1,-2-3 0,1 1 0,-1-3 0,-3 0 0,0-2 2,-1-5-3,-1 0 0,-3-2 2,1 3 10,-1-6-1,-7 4-7,-1-2-1,-5 0 0,4 0-1,-2-5-2,1 2 2,8-2-2,-2-2-6,2 1-9,-1-4-5,2 3-6,6-1-2,-5-5-4,5 5-10,1-3-1,3 2 1</inkml:trace>
          <inkml:trace contextRef="#ctx0" brushRef="#br1" timeOffset="12715.4472">5784 320 204,'4'2'0,"1"4"30,5-4-14,-3 5 8,4-5-6,4 2-8,0-2-1,-9 1 5,9-1 0,0 1-1,0-3-2,8-2-4,-7 1-1,-1 1-1,6 0-2,-4-10-1,0 9 0,3-7-2,-5 4 0,1-3 2,-1-1-2,-4 1 0,3-5 2,-12 0-1,8 6-2,-12-6 1,-5 3 0,4-1-4,-4 3 1,-4-4-4,0 0-3,-5 0 7,1 2 1,-8 2 0,0 0 3,7 4-2,-4 2 1,-5 1 0,8 1-1,1 2 0,-1 1 0,5 0 1,0-1 7,-4 1-7,14 4 0,-1 4 0,-11-6-1,8 2 1,5-1-2,-2 1-8,1-3-6,4 5-2,1-10-2,-1 8-1,-2-1 2,15-2-6,-8-1-10,1-1-10</inkml:trace>
          <inkml:trace contextRef="#ctx0" brushRef="#br1" timeOffset="13100.9116">6297 296 239,'2'5'0,"3"-5"12,5 10-2,0-4 10,-1-1-7,2 3-7,-6-3-1,1-1 6,1-1 4,-4 3-2,-2-6-3,8 2-1,-4-1 0,-5 1-2,-3-4-3,2 1 2,4 2 4,-2-1 2,-6-1 1,6-3 2,-5 4 0,-3-3-9,3-4-5,-8-2 0,0-1 1,3 2-2,2-5 0,5 1 3,0 4-1,-4-4-2,5 1 0,-6 2 0,7 2 0,1-8-1,-2 8 1,1-1-2,1-1 1,6 0 0,-4 1 0,4 0 0,2 1 1,1-1 0,-3 5 0,7-3-2,-9 6 2,8-7 0,0 4-2,-1 3 1,1-1-1,-2-1-2,2 2-3,-1 8-6,-5-3-12,3 1-20,1-1-11,-2 2-7,-4 1-7</inkml:trace>
          <inkml:trace contextRef="#ctx0" brushRef="#br1" timeOffset="13370.4597">6643 189 140,'8'-4'0,"-2"-3"44,2 6-24,-3 1 5,-3 0-3,4-2-4,0 2-5,-4 6 0,3-6 0,-3 2 3,4 7-1,0-9 7,2 9-5,-8-6-4,8 7-3,-2-5 0,1 6-3,-5-2 0,-1-5-2,3 5-2,3-1-2,-3 2 0,-4-9-1,10 6 2,-7-3-2,4-2 1,-6 1 0,6 1-1,6-2 0,-6-1-6,0 1-2,10-4-6,-4-1-7,3-3-9,-3 2-10,0-3-5,1 1-6,-3-6-11</inkml:trace>
          <inkml:trace contextRef="#ctx0" brushRef="#br1" timeOffset="13602.1918">6983 195 160,'-2'-3'46,"6"6"-11,-6-6-4,4 6-4,-2-6-1,3 6-4,-6-6-5,8 3-3,-7 3-5,8-6-1,-10 3 0,9 0-3,-6 6 2,4-6 3,1 3-2,0 0 0,0 5-2,3-6-1,-2 3-3,2 2 0,1-1-1,-1-1 0,0 1-1,0 1 0,3-3 0,-4 0 0,-2 6-12,3-10 1,-3 3-4,4 0-6,-2-3-6,4 6-11,-2-15 2,2 8-5,1-1-5,3-8-3,-4 4-1</inkml:trace>
          <inkml:trace contextRef="#ctx0" brushRef="#br1" timeOffset="14071.9429">7269 166 175,'1'0'0,"-2"3"63,-2 5-34,3 0 0,-1-1-7,1 4 0,-4-7-1,4 8-4,-3-4-3,10-1-4,-7-6-3,1 5-1,6-4-1,5 5-1,-4-5-1,2-1-1,-3-2 1,8 2-1,-8-4-1,7 0 0,2 0-1,8-2 0,-6-7-9,2 0 4,-4 9-2,3-6 1,3 1-1,-5-1-1,1 8 1,-1-6 3,-6 7-2,-1 2 2,-3-1-1,2 4-2,-8 0 4,6 2 2,-1 4 0,3 2 0,-7 4 0,6 2 1,-2 4 0,4 7 1,-2-5-1,5 8 4,-6-3-1,-2 9-1,1-5 0,4-3 0,-13 4 1,4-6-2,-3-3-2,-5 2 2,7-1 0,-12-7-1,5 0 0,0-2 0,-7-2-4,4-3 3,-5-2 2,1-10 5,-8 5-6,-1-1 10,5-5-2,-6-4-1,1 4-3,-3-7-1,10 3-1,-9-10-1,11 7-2,1 0 1,4-12 0,3 3-21,0-7 8,6-3-2,-2-2-3,10-2-8,-7-2-2,8-4 0,2 9 13,6 5 7,-2 6-2,6-8-10,2 11-6,1 0 3,-2 9-10</inkml:trace>
          <inkml:trace contextRef="#ctx0" brushRef="#br1" timeOffset="14473.0413">7863 287 104,'8'0'12,"6"-2"3,-11 5-3,3-3 5,-3 0 2,-3 0 1,3 0 1,-5 2-2,2-4-6,3 2-6,-7-4-4,4 8-2,3-8 1,-2 7-1,-1-6 0,7-5 0,-7 6-1,3 2 0,-3-10 1,3 10-1,-1-4 3,-3 0 7,4 2 7,-3 4-4,0-2 0,-2 0-3,1 0-1,2 0-3,-1-2-4,2 4-1,2-2 0,-4-2-2,7 4 2,-4-2-1,8 0 0,-8 7 0,4-10 1,0 14 1,3-6 1,-3 6 2,3-7 1,2 4-1,-1 5 0,1-3-3,-3-1-1,1 0 0,4-3-1,-2-1 1,-1 3 0,3-8-1,0 9 1,-1-9-1,-1 0 1,2-3-2,-1 3-6,-2-2-2,-1-3 1,5 0-4,-3-2-1,-3 3-2,1-8-3,1 9-5,-1-12-14,-1-3-4,1 8-8</inkml:trace>
          <inkml:trace contextRef="#ctx0" brushRef="#br1" timeOffset="14604.5855">8340 173 146,'6'7'31,"-3"-1"8,0 3-8,9 5-5,-12 0-2,11-3-7,-2 2-3,-3 7-1,3-5-6,-4-3-4,4 5-1,-4-4-2,4 2 0,-2-6-48,2 8-47</inkml:trace>
          <inkml:trace contextRef="#ctx0" brushRef="#br1" timeOffset="15923.2972">7912 101 127,'3'2'0,"0"-4"33,-3-2-17,-3 2-5,3 2-3,0-1-1,-3-2 2,6-1 0,-6 2 1,6 0 2,-2-2 2,-2 4 5,4 1-2,-6-5-5,6 7-2,-7-6-3,5 3-4,-2 4-2,2-10-2,-1 11-3,-1-8 0,3 14 5,1-4 5,1 6 3,-1-4 4,3 7 0,-5-1-2,5 5-2,4 2-2,-5-5-2,5 3-2,-1-1-1,-2-4 1,5 3-1,-6-6 0,4-3 0,-2 3-2,5-6 2,-9 4-2,9-1 0,-5-2 3,3 0-3,2 1 1,-1-3-1,-2 3 2,9-3-2,-1-1 1,-3-7 0,-1 6-1,5-3 1,-4-3 0,3 2-1,0-6 0,-2 3 0,2-5 0,-1-1-4,4-1-1,-5-2-1,-1 0 0,0-3-2,-5 3 2,0-3-2,-7 0 0,3 6 7,-4 2 1,-2-8 0,5 6 0,2 6-3,-5-4 2,3 7 1,-1-1 0,-4-2-3,4 5-1,-4-1-2,0 0-1,-4 0 1,8 0 3,-8-3 2,4 5 0,4 2 0,-4-8 1,-4 5 0,8-4 3,-4 6 3,0-4 2,0 1-1,0 0 1,3-5 0,-3 5-3,-2 3-1,9-8-1,-7 5-1,0-6 3,2 4 3,-1 2 3,3 0-1,-8 0-2,6 0-3,0-1-2,-6 10-3,11-2 4,-1 0 1,-2 16-3,2-4-1,-2 0 0,0 2 0,0-2-1,1 0 0,-1-3 1,6 2-1,-2-1-28,-1-3-18,3 4-32,-2 1-77</inkml:trace>
        </inkml:traceGroup>
        <inkml:traceGroup>
          <inkml:annotationXML>
            <emma:emma xmlns:emma="http://www.w3.org/2003/04/emma" version="1.0">
              <emma:interpretation id="{5AFD1646-9048-482C-BC9B-B7864027F810}" emma:medium="tactile" emma:mode="ink">
                <msink:context xmlns:msink="http://schemas.microsoft.com/ink/2010/main" type="inkWord" rotatedBoundingBox="11313,14368 13244,14359 13246,15042 11316,15051"/>
              </emma:interpretation>
              <emma:one-of disjunction-type="recognition" id="oneOf3">
                <emma:interpretation id="interp15" emma:lang="tr-TR" emma:confidence="0">
                  <emma:literal>Z=-</emma:literal>
                </emma:interpretation>
                <emma:interpretation id="interp16" emma:lang="tr-TR" emma:confidence="0">
                  <emma:literal>Z.</emma:literal>
                </emma:interpretation>
                <emma:interpretation id="interp17" emma:lang="tr-TR" emma:confidence="0">
                  <emma:literal>ZF-</emma:literal>
                </emma:interpretation>
                <emma:interpretation id="interp18" emma:lang="tr-TR" emma:confidence="0">
                  <emma:literal>ZE-</emma:literal>
                </emma:interpretation>
                <emma:interpretation id="interp19" emma:lang="tr-TR" emma:confidence="0">
                  <emma:literal>Z-</emma:literal>
                </emma:interpretation>
              </emma:one-of>
            </emma:emma>
          </inkml:annotationXML>
          <inkml:trace contextRef="#ctx0" brushRef="#br1" timeOffset="17327.2222">9438 26 167,'-1'-10'0,"2"7"50,-1 2-32,5-7-4,2 6-1,-3 1 2,7-7 4,6 2 4,1 3 2,2-3-1,8 2-5,-1 4-5,2-3-1,3-1-6,-1 6-1,6-4 0,-1-2-3,2-3 0,-3 6-2,3-2 0,-3 1-1,-2 1 0,-7 0 0,5 2 0,-8 2-1,-4-2-16,-3 5 0,8-2-9,-12 0 6,4 3-4,-9-3-8,5 5 6,-5 1-5,0-8 3,-2 7-14,6-1 8</inkml:trace>
          <inkml:trace contextRef="#ctx0" brushRef="#br1" timeOffset="16982.1161">9499-191 152,'14'-13'0,"4"5"23,6-5-12,0 6 3,-5-7 6,4 8-2,1-3 3,-3 2 1,1 1-1,-5 7-5,-3-2 1,2 1-4,-1 3 0,-4 1-3,2 0-5,-6 7-3,7 2-1,-11 14 3,1-2-2,-4 1 5,-6 9-3,-2-2 1,-2 1-2,-2-1 0,-3-2-1,0 3-3,2-8 2,-2-4 1,7 5-2,-4-3 0,1 1 3,0-8-2,7 1 0,-5-1 1,-1 5 0,8-7-1,-7 0 2,6 0-3,1-3 0,0 5-1,-1-6 1,8-2 3,6 0-4,-7 2 1,6-3 1,0-2 1,11-3-1,-4 6 1,2-9-1,8 0 0,-3 0-2,-5-4 0,8 2 1,-3-8-4,4 7 3,-10-4-5,-1 4-10,-7 0-15,-2-2-2,-2 4-10,-10-8-6,2 6-23</inkml:trace>
          <inkml:trace contextRef="#ctx0" brushRef="#br1" timeOffset="17581.1676">10292 129 182,'1'3'0,"9"-3"13,6 0-2,3-4 9,-5 4-5,15-3-5,-4 1 2,-4-1-4,4 0 2,-2 6-1,6-6 0,-8-3-1,4 9-3,-6-7-1,-1 5-3,-7 2-2,2 1-8,-5-4-16,-4 8-2,-1-5-7,-1 4-11,5 0-18</inkml:trace>
          <inkml:trace contextRef="#ctx0" brushRef="#br1" timeOffset="17797.3878">10427 322 147,'3'5'0,"-2"-4"49,10 1-22,5 3 1,-12-3-4,10 4-6,1-4-3,-2 6-2,3-2 2,-4-4-1,5 0 0,1 6-3,-2-6-5,-2-2-1,1 7-5,-2-5 0,-5 4-41,2-2-28,1 9-49</inkml:trace>
          <inkml:trace contextRef="#ctx0" brushRef="#br1" timeOffset="18483.2124">10897 183 200,'7'-2'0,"-5"2"49,2 0-37,-1 2 9,4-5-1,8 8-1,-2 2-1,6-7-1,1 3-1,15-2-3,-8-2-1,12 1 3,-8-3-4,6-1-1,-1 1-4,-2-4-2,-2 1-1,-2-1-2,-11 5-1,1 4 0,-9-4 0,5 1-40,-9 1-7,-3 5-24,-1-3-59</inkml:trace>
        </inkml:traceGroup>
        <inkml:traceGroup>
          <inkml:annotationXML>
            <emma:emma xmlns:emma="http://www.w3.org/2003/04/emma" version="1.0">
              <emma:interpretation id="{CB5AFB21-4487-44BF-9C64-0B28AA67E83A}" emma:medium="tactile" emma:mode="ink">
                <msink:context xmlns:msink="http://schemas.microsoft.com/ink/2010/main" type="inkWord" rotatedBoundingBox="13669,14364 15185,14358 15187,14957 13672,14963"/>
              </emma:interpretation>
              <emma:one-of disjunction-type="recognition" id="oneOf4">
                <emma:interpretation id="interp20" emma:lang="tr-TR" emma:confidence="0">
                  <emma:literal>1.26</emma:literal>
                </emma:interpretation>
                <emma:interpretation id="interp21" emma:lang="tr-TR" emma:confidence="0">
                  <emma:literal>1,26</emma:literal>
                </emma:interpretation>
                <emma:interpretation id="interp22" emma:lang="tr-TR" emma:confidence="0">
                  <emma:literal>1-26</emma:literal>
                </emma:interpretation>
                <emma:interpretation id="interp23" emma:lang="tr-TR" emma:confidence="0">
                  <emma:literal>126</emma:literal>
                </emma:interpretation>
                <emma:interpretation id="interp24" emma:lang="tr-TR" emma:confidence="0">
                  <emma:literal>1÷26</emma:literal>
                </emma:interpretation>
              </emma:one-of>
            </emma:emma>
          </inkml:annotationXML>
          <inkml:trace contextRef="#ctx0" brushRef="#br1" timeOffset="19169.4144">11793 34 263,'3'-9'0,"4"2"11,-2-3-10,0 6 0,0-10 1,4-2-3,-4-2 0,5 0-3,3-3 1,-2-1 0,2 3 4,6-10-1,-9 9 0,1-6 1,2 3-1,-10 6 0,1 0-1,-3 6 1,2 7 3,-3 1 3,-3 4 4,8-5-1,-10 8-2,5-2-7,0 1 0,-4-2-3,3 7 3,1 1 16,-3 9-5,-5-3 0,3 7-3,8-5-2,-6 4 0,3 2 2,9-3-2,-5 6 5,-5-3 1,6 0 0,5 1 1,-11-2-5,8 4-4,1 0 2,-4 1-3,8-5 1,-10-1-4,3-1 2,2-1-1,-6-6 1,0 9-1,2-7-1,-11-3 0,8 2 0,-6-3 0,-1 4 0,-1-4-20,-3-2 2,6 6-16,-2-8-21,2 0-10,-2-3-31</inkml:trace>
          <inkml:trace contextRef="#ctx0" brushRef="#br1" timeOffset="19401.2027">12144 214 313,'6'-3'0,"-2"7"53,3-4-50,-4 0 4,8 2 8,-10-2 2,4 4-4,3 2-3,-1-6 2,-3 3-1,5-1-7,-1 4 0,-9-6-5,5 5 2,0-3 0,-4 3-1,3-8 0,-3 6-14,0 0-11,-7-2-6,-2 3-16,2 2-12,-1 0-29</inkml:trace>
          <inkml:trace contextRef="#ctx0" brushRef="#br1" timeOffset="19886.8637">12386-103 169,'14'-26'0,"1"3"12,10 6-11,-5-5 7,1 7 19,1 4-6,-2 4-3,1 2 2,-4-1-1,-1 12-1,-1-1 1,-9 1-4,6 0 0,-1 8-2,-11 3-4,3 6-2,-3-3-2,0-2-2,-3 6 1,-5-1-1,4-5 1,2 2 1,-7 2 0,0 1 0,-3-7-2,0 4-3,-2-1 0,6-1 6,-12 2-6,3 0 0,9-4 3,-5 2-2,1-5-1,5-5 0,-5 5 1,11-6 0,-2-2-1,-4-1 0,7 5 0,0-4 1,7-4-3,-14 4 3,16-2-1,-8 6 0,3-7 2,5 4-1,-1-1 1,3-4-1,5 6 1,-2-7 0,0 3-2,4-2 1,0-5-1,6 4 0,-4 0 2,-2-4-2,-1 0 0,0 2 0,4-5 0,-3 3-14,-7 3-5,-4-8-19,-2 7-10,0-9-17,-5 9-33</inkml:trace>
          <inkml:trace contextRef="#ctx0" brushRef="#br1" timeOffset="20366.2225">13169-261 219,'-3'8'0,"-7"2"29,-2 4-13,-5 6 4,3-2-3,-3 4 1,3-8 2,0 6 1,3-1-4,-2 1-3,6 6 0,-4-6 0,4 4-1,-3 1-3,6-1-1,-5 1-1,4-1 0,2 5-7,-3-12 1,5 9 1,2-1-3,-2-3 4,2 2-4,6-2 1,-1-6 0,-3-2-2,1 0 2,3-1-1,3-8 0,0 1 0,1 5 1,1-10-1,4-1 0,5 0 3,0-5-2,4-2 0,6-10 0,-7 4-1,6-6 2,-11 1-3,5 1 1,-4-1 0,-12-4-1,5 8 0,-8-1 2,-7 2-1,2 0 0,-3 4 1,-13 0-4,1-5 0,-6 7 4,-4-3-2,-11 1 0,4 4 2,1 1-2,2 7-29,-2-3-6,6 6-27,5 3-31</inkml:trace>
        </inkml:traceGroup>
        <inkml:traceGroup>
          <inkml:annotationXML>
            <emma:emma xmlns:emma="http://www.w3.org/2003/04/emma" version="1.0">
              <emma:interpretation id="{69E6CACE-9FE7-468A-BFAB-D79402A8F0B5}" emma:medium="tactile" emma:mode="ink">
                <msink:context xmlns:msink="http://schemas.microsoft.com/ink/2010/main" type="inkWord" rotatedBoundingBox="15858,14366 17435,14359 17438,15003 15861,15010"/>
              </emma:interpretation>
              <emma:one-of disjunction-type="recognition" id="oneOf5">
                <emma:interpretation id="interp25" emma:lang="tr-TR" emma:confidence="0">
                  <emma:literal>için</emma:literal>
                </emma:interpretation>
                <emma:interpretation id="interp26" emma:lang="tr-TR" emma:confidence="0">
                  <emma:literal>izin</emma:literal>
                </emma:interpretation>
                <emma:interpretation id="interp27" emma:lang="tr-TR" emma:confidence="0">
                  <emma:literal>içim</emma:literal>
                </emma:interpretation>
                <emma:interpretation id="interp28" emma:lang="tr-TR" emma:confidence="0">
                  <emma:literal>içi</emma:literal>
                </emma:interpretation>
                <emma:interpretation id="interp29" emma:lang="tr-TR" emma:confidence="0">
                  <emma:literal>İçin</emma:literal>
                </emma:interpretation>
              </emma:one-of>
            </emma:emma>
          </inkml:annotationXML>
          <inkml:trace contextRef="#ctx0" brushRef="#br1" timeOffset="23680.7434">13982 48 207,'0'2'0,"0"2"16,0 3-16,8 0 13,-8 2 5,6 1 1,1-4-5,-1 8 0,5-5-3,-4 1 1,-6 0 0,13 1 0,-7-4-1,-4 5-2,3-6-4,1 0-2,-4 1-2,-2 0-1,5-3 0,-6 3 1,2 2 0,-4-2-2,-5 0 2,5-1-2,-1-1-19,-4 2-6,-1-3-15,2-2-17,-5 2-29</inkml:trace>
          <inkml:trace contextRef="#ctx0" brushRef="#br1" timeOffset="23896.9615">14028-171 243,'12'-10'0,"3"5"19,-4-4-20,-4 6 1,0 2 1,-4 1-2,1 0-17,-1 13-3,3-10 11,-5 4-10,3 12-9,1-11-1</inkml:trace>
          <inkml:trace contextRef="#ctx0" brushRef="#br1" timeOffset="24382.8413">14392 65 159,'0'5'0,"1"-8"22,-2 4-15,-7 2 0,2 5 11,-7-4 3,2 3-2,-2-4 0,2 7 1,0 0 1,0-2-2,2 3-4,2 0-1,0 0 0,-4 4-5,10 5-2,-5-5-3,2 2 0,0-4-2,9 0-1,-2-7 0,3 5-1,1-1 0,-5-6 1,10-1-1,-7 1 1,1-4 1,14 0 1,-5-4-2,0-1-1,8 0 1,-9-3-2,4-2-12,2 1-1,-7 3 2,-2-5-1,4 0 3,1-1 2,-5 11 5,-4-10 4,-3 15-1,0-4-1,-2 5 0,3-3 0,-5-1 2,5 2 2,-5 7 2,2-4-1,1 0 0,0 3 2,0-4 1,1 2-3,4 3 0,1-3 2,-1 0-1,-1 0 0,-1-1-2,-2 4-2,5-5 0,-2 2-1,-2 0 1,5-1-2,-4 2 2,-2-3-2,-3-1-21,1 3 3,-2-3-8,-2 2-6,-5-3-14,6 3-17</inkml:trace>
          <inkml:trace contextRef="#ctx0" brushRef="#br1" timeOffset="24630.2494">14838 42 348,'2'-1'0,"5"9"12,3-4-15,-3 5 6,1 1 11,-4 1 0,5 1-3,-6 3-6,6-5-2,-3 9-1,-6-6-2,8-2-1,-5 3 2,-6-8 0,1 2-1,-4 4 0,6-1-8,-10-4-11,0-1-9,2 1-13,-5 0-13,5-5-24</inkml:trace>
          <inkml:trace contextRef="#ctx0" brushRef="#br1" timeOffset="24799.5314">14930-259 230,'1'-11'0,"2"7"17,7 1-18,-5 3 1,-12-2 0,7 4-34,-4 2 3,8 7 6,-8-1-7</inkml:trace>
          <inkml:trace contextRef="#ctx0" brushRef="#br1" timeOffset="25115.9646">15081 183 108,'6'0'0,"-2"2"35,0-2-16,-2 3 7,1-8-4,2 7-6,2-10 0,2 4-3,-2 3-3,3-11 1,1 3-1,3 0-1,-3-7 1,6 8-5,-2-3-1,1-6 1,1 3-1,4 0 1,-6 6 5,9-2 5,1 4 6,-5-1 2,2 7-1,1 5-5,1 1 0,-3 5-4,-3 3 0,-1 0-5,1 7-2,-2-3-2,0 5 0,0 1-2,-6 4-3,2-6 1,-10 4 0,-1 2-18,-8 2-22,4 4-48,-16-6-103</inkml:trace>
        </inkml:traceGroup>
        <inkml:traceGroup>
          <inkml:annotationXML>
            <emma:emma xmlns:emma="http://www.w3.org/2003/04/emma" version="1.0">
              <emma:interpretation id="{0CB72D87-7FC9-4D82-8199-0944C1D0B3A2}" emma:medium="tactile" emma:mode="ink">
                <msink:context xmlns:msink="http://schemas.microsoft.com/ink/2010/main" type="inkWord" rotatedBoundingBox="18571,14413 22889,14394 22892,15048 18574,15066"/>
              </emma:interpretation>
              <emma:one-of disjunction-type="recognition" id="oneOf6">
                <emma:interpretation id="interp30" emma:lang="tr-TR" emma:confidence="0">
                  <emma:literal>çözünüz.</emma:literal>
                </emma:interpretation>
                <emma:interpretation id="interp31" emma:lang="tr-TR" emma:confidence="0">
                  <emma:literal>çözü.</emma:literal>
                </emma:interpretation>
                <emma:interpretation id="interp32" emma:lang="tr-TR" emma:confidence="0">
                  <emma:literal>çözünü.</emma:literal>
                </emma:interpretation>
                <emma:interpretation id="interp33" emma:lang="tr-TR" emma:confidence="0">
                  <emma:literal>çözünüzü</emma:literal>
                </emma:interpretation>
                <emma:interpretation id="interp34" emma:lang="tr-TR" emma:confidence="0">
                  <emma:literal>çözüz.</emma:literal>
                </emma:interpretation>
              </emma:one-of>
            </emma:emma>
          </inkml:annotationXML>
          <inkml:trace contextRef="#ctx0" brushRef="#br1" timeOffset="27316.5422">17951 118 170,'19'-11'0,"-7"1"45,8-2-25,1 3 8,-1 0-4,1-4-6,-4 8-1,4 2 2,-3-4-4,-7 2-8,9 2 4,-8 5-1,5-1-1,-1-2 2,-15 6-4,5-2-2,2 2 0,-4-1-2,3 5 0,-7 0-2,0 3-2,-4 2 0,0 2 0,-7-5 1,5 6 0,-8-1 4,-1 0-2,3 0-2,-3 4 2,5-10 0,-1 4-1,-3-3 1,10 2-1,-3-7-2,4 2 2,1-1-1,2-4 0,3 3 3,0-5-2,-3 5 0,3 0 1,2-4-1,1-2-1,5 3 2,-2 0-1,9-3 0,2 0 0,-4-4 0,4 0-2,3 3-3,3-11 1,-8 15-2,6-9-8,-11-1-6,4 1-17,-3-2-11,0 2-11,3-1-28</inkml:trace>
          <inkml:trace contextRef="#ctx0" brushRef="#br1" timeOffset="27974.5404">18458-119 300,'3'-15'0,"1"2"44,2 7-32,-2 1-10,7 2-1,8-4-2,4 4-7,-3 1 1,-2 4 4,9-4 1,-12 4-4,15 1-2,-10 0-8,2 4-14,2-1-26,-6 9-11</inkml:trace>
          <inkml:trace contextRef="#ctx0" brushRef="#br1" timeOffset="27742.7535">18520 172 154,'3'-5'0,"-5"5"59,4 5-32,1-5-3,-9-5-1,9 5-3,-3 2-6,-2-2-6,2 0-1,0 3 0,0 2 9,0-2 2,0 8-6,5-4-1,-1 1-2,-1 1-2,1-2-1,0 9-2,4-11-2,-2 0 0,5 5 1,-1-8-1,-1 2 0,7 0-1,-2-1-1,2 0 0,2-2 3,6 0-3,-4-3 0,5-2 0,-5 2-1,3-2-5,-3-2-3,-4-2-5,-1 5 0,-4-9-2,-4-2 4,5-3 4,-10 2 1,0 1-1,-5-3-2,3-3-1,0 3 0,1 3 6,-5-6 3,4 10 2,3 4 0,-7 2 0,5-1 11,-2 5-2,1 0-7,1 0-4,2 3 0,0 3 1,2 0 1,0 0 0,-3 6 0,1 4 3,6-1-1,-9-2 0,2 3-1,4 4 1,-2-9-1,-1 6-1,1 1 0,-4-2 0,-1-5 0,2 4 0,-8-8-23,-4 10-9,-3-11-20,0 3-29</inkml:trace>
          <inkml:trace contextRef="#ctx0" brushRef="#br1" timeOffset="28357.0065">18938 146 126,'3'9'0,"3"-2"45,-6-3-28,7 7 4,4-5-4,-7 0-6,5 1 0,-6-3 1,-3-4-1,5 1-1,5 5 1,-9-9-2,6 0-1,0 5-3,-2-4-2,6-4-3,1 3 1,0-3 0,-4-7-2,3 9 2,3-5-1,-4-2 0,4-2 2,6 5-4,-10-4 3,5 1 1,-1 1-2,2 2 0,-2 8 0,1-6 7,-5 4 2,-2 3 3,2 0-3,-7 11-1,10-10-2,-12 6 1,9 2 1,-9 6 1,6-5-2,0 7 0,-2-4-2,-1 6 1,3 0-2,0-5-1,-3-1-3,3-1 1,-5 0 0,-1-9-1,-1 5 0,6-1 0,-8-3 0,6-2-14,-8 2-10,8-4-15,-9-1-4,5-3-2,-4 6-8,1-6-24</inkml:trace>
          <inkml:trace contextRef="#ctx0" brushRef="#br1" timeOffset="29437.3791">19445-83 315,'10'-13'0,"-7"6"26,7 5-9,-5-3-9,5 5-8,-10-6 0,6 3-9,-5 6-15,8 1-13,-11 3-26,-5-5-14</inkml:trace>
          <inkml:trace contextRef="#ctx0" brushRef="#br1" timeOffset="28745.4326">19476 203 197,'0'-2'0,"-1"2"75,-1 2-57,5-2-1,3 0-1,-10 1 5,6 9 1,-6-8-5,15 9-9,-9 0-2,9-2-1,-7 2 1,9-2 1,0-2 0,-1 3 0,4-4-2,-4 0-1,4-1-2,-2-1-2,3-4 1,4 7 1,-6-7-2,3 4 0,1-4 1,-4-4-1,2 4 0,-4-10-8,5 4 4,-6-3-2,-2-3 1,4 4-4,-7-3-3,3-2 1,4-3 0,-10 5-3,3-5-1,2 2 5,-2 1 8,3 9 2,-12 1 0,6 0 0,-2 7 0,-1-6 0,4 7 0,-4 0 3,0 3-1,-1 7 2,5-1-2,-5-7 0,7 9-2,-7-4 0,0 1 0,2-3 1,1 2 0,0 0-1,-3-7 0,0 8 0,-6-5-26,-3 2 3,3-1-20,-5-3-19,-6 7-18</inkml:trace>
          <inkml:trace contextRef="#ctx0" brushRef="#br1" timeOffset="29139.9716">19719-149 283,'3'-8'0,"3"0"36,-8 8-13,2-4 10,3 5-7,-4-11-6,-5 5-2,3 4-1,3-2-2,-4 3-7,5-4-7,2 0-2,-3 7-15,-3 0-15,-1-5-10,-7 9 4,2 6-8,0-2-12,-4 2-35</inkml:trace>
          <inkml:trace contextRef="#ctx0" brushRef="#br1" timeOffset="26049.4112">16893-19 139,'-17'-3'0,"-1"4"75,1 6-49,-4 0-3,2 10-6,-2 1-9,-3 0-1,3 6 0,7-4-1,-2 0-1,16 4-4,-9-7 2,8 2-3,3-3 1,6-1 5,-1 0 4,1-1 4,2-1 0,11-2-2,-6-1-6,5 1-1,5-2 0,2-3-4,1 3 4,1-9-7,4 3 4,-2 4-3,0-20-10,5 10 0,-9-3-4,-2-1 6,-8 1 3,-2-4 2,1 0 5,-9 4-2,-2-1 2,0 3 3,-4-1-2,-1 7 3,0-4 2,0 7-2,-1-12-4,1 9-1,0 3 0,1-7 0,-1 12 12,4-1-2,0 2-3,1-1-2,0 3-1,-1 4-2,2-6-1,1 1 1,-3-1-1,3 1-2,3 0 2,1-2 0,-2 1-1,-2-1 1,0-2-2,0 0-35,-4-6 3,4 3-14,-6-2-25,3 0-18</inkml:trace>
          <inkml:trace contextRef="#ctx0" brushRef="#br1" timeOffset="26403.7659">17440 149 309,'0'-2'0,"-4"10"9,12 2-8,-5 2 7,-3-1 5,-1 5-3,5-4-1,-5 1-1,11 1 0,-5-5-2,5 3 0,-4-2 0,5-3 2,1 0 1,2-7-1,2 5-3,-2-5-1,6 0-1,-4-8-1,10 1-1,-4-1 0,2 2-1,1-14 2,-1 8-2,-4-3 0,-2 2 0,-7 1 1,-6-2-1,0-1 3,-6 6-4,-6-3 2,0 2-2,-2 3-4,-3 0 2,-4-1 1,-5 8 3,2-3-2,-7 4-8,0-2-3,2 7 1,1-3-8,2-1-1,7 3-10,0 1-4,-4-3-4,2-3-3,7 0-22</inkml:trace>
          <inkml:trace contextRef="#ctx0" brushRef="#br1" timeOffset="26635.5206">17459-166 259,'0'3'0,"8"7"23,-1 5-16,-4-4 5,5 0 5,-2 9-6,-5-7-6,2-5-1,3 8-1,-11-7-2,10 0-1,-8-2 1,7-4-1,-4 0 0,-4-1 0,8 0-24,-3-4 3,1 4-8,-2-12-33,5 7-34</inkml:trace>
          <inkml:trace contextRef="#ctx0" brushRef="#br1" timeOffset="26804.8141">17654-226 117,'-5'0'0,"11"-6"75,-10 6-56,9 0-12,-7 7 0,-1-4 4,6 7 0,-6-4-3,7 8-4,-4-2-1,3 0-2,-3 3 0,4 0 0,0 0-2,1 2-16,-7-1-17,-1 3-14,6-7 4</inkml:trace>
          <inkml:trace contextRef="#ctx0" brushRef="#br1" timeOffset="30296.0043">20212 116 171,'1'-5'0,"5"1"32,2 2-18,-2-8 2,-2 5-9,3 2-5,3-5-2,1 8 0,5-5 1,-8 1-1,6 2 7,3-1 5,0 1 6,10 7 2,-11-3-4,-3 4-4,-2-2-6,-4 3-1,3 9-2,-4-6 0,-3-2-1,-3 13 3,-3-8-1,-1 5 1,-6 1-1,1 4-5,-5-9 2,4 2 7,-5 3-6,2-3-2,6-2 3,-11 1-2,14-7 0,-2 0-1,3 0 0,3-2 1,3 0-1,-4-1-2,4-2 2,4 3 2,1-6 1,2 6-3,5-3 0,8 2 4,-9-4-5,1-4 2,2 3 1,-3-3-2,10 3 0,-9 0 0,1-3 0,-1 3 0,-5 0-9,6 0-13,-4 0-8,2 0-9,-4 3-11,-3 0-39</inkml:trace>
          <inkml:trace contextRef="#ctx0" brushRef="#br1" timeOffset="30496.386">20990 368 392,'5'-3'0,"7"1"19,-5 2-13,-7 0 0,-3 0-5,3 0-1,1 0 0,-1 0-59,-4 5-11,4-4-30</inkml:trace>
        </inkml:traceGroup>
      </inkml:traceGroup>
      <inkml:traceGroup>
        <inkml:annotationXML>
          <emma:emma xmlns:emma="http://www.w3.org/2003/04/emma" version="1.0">
            <emma:interpretation id="{D063129E-7843-4D5E-BD36-7E4F61D72D95}" emma:medium="tactile" emma:mode="ink">
              <msink:context xmlns:msink="http://schemas.microsoft.com/ink/2010/main" type="line" rotatedBoundingBox="7559,15436 24744,15542 24737,16721 7552,16616"/>
            </emma:interpretation>
          </emma:emma>
        </inkml:annotationXML>
        <inkml:traceGroup>
          <inkml:annotationXML>
            <emma:emma xmlns:emma="http://www.w3.org/2003/04/emma" version="1.0">
              <emma:interpretation id="{29E5667F-E307-4823-81BD-E034D7FD0854}" emma:medium="tactile" emma:mode="ink">
                <msink:context xmlns:msink="http://schemas.microsoft.com/ink/2010/main" type="inkWord" rotatedBoundingBox="7558,15562 10755,15581 10749,16560 7552,16541"/>
              </emma:interpretation>
              <emma:one-of disjunction-type="recognition" id="oneOf7">
                <emma:interpretation id="interp35" emma:lang="tr-TR" emma:confidence="0">
                  <emma:literal>Eğrinin</emma:literal>
                </emma:interpretation>
                <emma:interpretation id="interp36" emma:lang="tr-TR" emma:confidence="0">
                  <emma:literal>Eğinin</emma:literal>
                </emma:interpretation>
                <emma:interpretation id="interp37" emma:lang="tr-TR" emma:confidence="0">
                  <emma:literal>Eğriniz</emma:literal>
                </emma:interpretation>
                <emma:interpretation id="interp38" emma:lang="tr-TR" emma:confidence="0">
                  <emma:literal>Eğrinim</emma:literal>
                </emma:interpretation>
                <emma:interpretation id="interp39" emma:lang="tr-TR" emma:confidence="0">
                  <emma:literal>Eğritin</emma:literal>
                </emma:interpretation>
              </emma:one-of>
            </emma:emma>
          </inkml:annotationXML>
          <inkml:trace contextRef="#ctx0" brushRef="#br1" timeOffset="87222.0543">5727 1177 185,'7'-9'5,"-4"1"-1,3 6 1,-6-2 2,-2-3 0,0 2 5,2 3 0,5-1-1,-3 3 1,-1 0 1,-2 0 0,3 3 0,-4-6-1,3 1 2,-9 6-2,12-8-6,-8 6-6,8 12 9,4 0 18,-9 4-5,1 9-10,8 6-3,-8 2-5,-7 2-4,19 1 2,-12 0 0,9-3-2,4-2 1,-5-1 0,2-6-2,0-3 1,1-5 0,6 5 2,-14-11-3,8 7 1,-2-5 0,10 0 1,-10-6 0,6 9 1,-2-11-3,-3-1 1,6 4 0,-3-5-6,-5-1 0,9 2-4,6-7-2,-4 4-1,0-4-4,3 4-2,-5-7-9,-2 1-2,-5 1-4,-4 0-25,-2 2-12</inkml:trace>
          <inkml:trace contextRef="#ctx0" brushRef="#br1" timeOffset="87685.6226">5726 1454 243,'-10'-15'0,"7"3"52,3 11-53,5 0-4,0-3 10,1 2-4,9-8-1,4 1 7,0-3 2,5 3 0,0-2-1,3-1 2,1 4 1,5-4-1,-2 3-4,3 5-2,-3-8 1,-3 5-2,-10 4-1,-1-7-2,1 5 0,-8 5 1,-1 0-1,-9 0-16,-2 1-2,-5 3-1,-1-6-5,-8-6-10,-5 5-1,-1 0 10,-4 1 12,-2 0 16,4 0-3,-1-3 1,-7-4-2,9 5 2,0-11 3,-3-1 1,0 6 4,2-11 0,6 8 6,2-6-1,1-1-2,2-3 3,0 7-1,11-6 8,-13 6 0,11 0-10,0 2-7,4 5-3,-1 1 0,5 1 5,0 9-3,0-6-3,3-4 0,-1 5 1,5-6-1,3 0 0,7 4 1,5-1-2,-4 4 0,5-6 0,1-2 2,-3 5-3,0-2 2,15 4-1,-11-1 0,3 2-16,1 4-10,-2 6-19,-1 6-15,-3 1-12</inkml:trace>
          <inkml:trace contextRef="#ctx0" brushRef="#br1" timeOffset="88387.4001">6522 1454 111,'18'-7'0,"-8"-11"43,-1 8 4,-8-7-12,9 0-6,-10 5-3,-3-2 0,2 8 2,-1-1-7,-6 3-7,-1 1-5,0 5-4,-8-2 0,1 1 4,1-2 0,-3 4 1,-2 9 1,3-3-1,-1 5-3,5 2 1,-1 0-2,7 2-3,1-7-2,-1 4 0,3-4-1,6 4 0,0-4-2,4-8 0,-6 11 2,10-6 0,-4-7 2,-2 0-2,3 1 0,3-4-1,-9 1 2,12-2 1,-1-5-3,2-1-1,3 1 1,-4-5-2,1-7-1,1 6 0,-1-8 0,-4 1 2,4 6 0,-4 2 2,4 6 0,-10 4 0,0 5 0,-6-1-5,7 1 1,-2 4 1,3 4 1,1 7 4,-2 12 2,2-4-1,6 11 1,-7-8-4,3 9 0,4-8 4,-7 7-4,8-5 0,-2 3 1,0-9 0,-1-1-1,1 4 0,-9-7 0,2 3 2,-3-5-3,-2-3 0,-5-3 1,-2 2 0,-3-7 0,1 1 3,-5 0-1,-2-4-1,-4-2-1,-8-1 0,10-4-3,-6-1 3,-2 0 0,5-8-1,-7 2 1,-3-1 1,12-4-1,-1-4 0,-1 3 2,0-5-4,3-4 1,2-2-3,2-2-6,3 0 3,5 7-5,-3-2-9,9 0-1,7-1 0,-9 6 0,11-1-7,-7 4-6,7 7-15,-4-1-9</inkml:trace>
          <inkml:trace contextRef="#ctx0" brushRef="#br1" timeOffset="88719.4159">6442 1113 225,'1'-4'0,"5"3"51,-3-2-38,-3 2 2,4-1 12,5 2-1,-2 0-4,1-2-1,0 4-3,6 0-6,-2 1-2,5-3 0,-3 1-2,-2-2-2,5 1-3,-4 0-1,1 2 0,1-4-2,5 6 0,-3-2 1,-2-1-1,-2 5 0,-6-10-20,7-1 0,-10 10-15,9 3-7,-11 0-10,3 2-9,-2 5-13</inkml:trace>
          <inkml:trace contextRef="#ctx0" brushRef="#br1" timeOffset="89120.6459">6872 1368 282,'10'2'0,"-5"10"13,-2 8 1,3-9 3,-2 1-4,-3 0-3,2-2 2,3-4 2,-4 3-5,7-3-1,-2-1 2,4-1 0,-8-1-2,1-3 0,0 1-2,-4-4-1,0-2 4,5 4-1,-8 1 4,11-4-2,-5-4-3,-4 1-3,3-9-4,-2 1 0,-1 9 2,-2-14-1,-5 4 0,5 4 0,2-5 1,-5 8-1,-1-3-1,13 6 1,-12-1-1,5-3 0,-2 5 0,3 4 0,0 1 0,3 0 0,-6 0 0,3-4 0,4 2-1,-4-2 1,-1-3-2,1 4 2,7-3 0,-3 2 0,0 0-2,9 4 1,-2-4-5,-1-1-2,2 2-1,0-1-5,2 4-2,0 0-10,0 0-15,-10 13-9,11-10-11,-6 7-17</inkml:trace>
          <inkml:trace contextRef="#ctx0" brushRef="#br1" timeOffset="89390.1529">7256 1321 307,'2'2'0,"2"-2"47,-3 0-43,1 1 6,-5-2 6,9 3-3,-4-4 4,1 4-5,7 4-4,0 2-1,0 1-2,2-4 1,-5 4 1,5 2-3,-1-7 0,-7 7-2,9-6-1,-6 10-2,0-7 1,-3-1 0,0 3 2,-4-3-2,-4-5 0,0 9-6,-3-7-6,1 11-9,-8-3-9,3-4-15,-3 1-15,5 2-15,-7-8-12</inkml:trace>
          <inkml:trace contextRef="#ctx0" brushRef="#br1" timeOffset="89575.0931">7279 1093 303,'0'-7'0,"0"2"43,6-3-32,-4 8-6,0-10-1,1 10-4,8-3 0,-10 3-3,10 3 3,1 1 0,2 5-23,-6 6-19,-4 2-20,2 3-25</inkml:trace>
          <inkml:trace contextRef="#ctx0" brushRef="#br1" timeOffset="89925.3434">7518 1433 236,'4'-8'0,"0"2"37,0-4-20,5-3 2,-4 5 3,4-4-6,1 0-8,5-3-5,-1-1-3,6 4 1,-6-8 1,3 12 3,-5-5 7,2 4 1,-7 7-2,2 2-3,2-3 5,-4 8-2,7-3-3,-7 2-2,0-8 1,3 12 1,-3-7 0,4 7 1,-5-1-1,1 0-1,5 2-2,-6 2-1,5-2 0,-4 6 2,4-14-3,-1 11-3,2-3 1,3 9-1,-5-8 0,0 5 1,-2-3-1,-4-4-1,3 8 1,-8-6-13,2 3 2,4-4-5,-7 5-10,5 2-13,-4-6-15,-1 1-11,5-6-9,-2-1-2</inkml:trace>
          <inkml:trace contextRef="#ctx0" brushRef="#br1" timeOffset="90708.8884">8013 1073 437,'-8'-13'0,"-2"-6"31,10 14-27,0 7 1,0-6-1,3 5-4,1-10 0,4-1-34,8 5-19,12 2-37,0 3-77</inkml:trace>
          <inkml:trace contextRef="#ctx0" brushRef="#br1" timeOffset="90145.0341">8099 1324 301,'1'3'0,"2"-2"77,-3-1-66,0 2-4,0 1 2,0-6 2,3 11 1,1 0-3,0 3-1,5 0-4,-4-3-1,4 7 1,1-10-2,-8 7-1,3-6 0,7 11-1,-12-5 0,0-2 0,6 3-14,-9 1-5,2-2-12,-6 2-11,0-5-14,2 8-33</inkml:trace>
          <inkml:trace contextRef="#ctx0" brushRef="#br1" timeOffset="90508.3164">8333 1423 284,'0'0'0,"0"-1"38,0 2-39,9-1 2,-9 4 6,7 5 8,-4-2 0,5 4 0,0-6-4,-1-2-1,-2-1-1,-1-2 2,0 0-3,9-1-1,-6 0-2,4-2-2,4-3 1,0 0-3,4-9-2,-2-1 2,3 0-1,-1 1 0,1-3 1,-3 4-1,1 7 0,-2-6 0,-4 8 0,-5-2 1,6 1 0,-8-2-2,7 9 1,-10-1 0,6 9 0,0-3 3,3 9 0,6 1 0,-3 0 2,-4 2-1,3-1-5,6 4 2,1 0 0,-9 5-1,12-4 0,-8 2 0,2-3 0,0-3 0,-6 3-11,-7-9-5,0 9-10,-2-11-11,1 4-8,-6 0-15,-10 2-28</inkml:trace>
        </inkml:traceGroup>
        <inkml:traceGroup>
          <inkml:annotationXML>
            <emma:emma xmlns:emma="http://www.w3.org/2003/04/emma" version="1.0">
              <emma:interpretation id="{74BD4DEC-D3A4-417F-9E30-6F59989636CD}" emma:medium="tactile" emma:mode="ink">
                <msink:context xmlns:msink="http://schemas.microsoft.com/ink/2010/main" type="inkWord" rotatedBoundingBox="11533,15637 15816,15483 15839,16103 11555,16257"/>
              </emma:interpretation>
              <emma:one-of disjunction-type="recognition" id="oneOf8">
                <emma:interpretation id="interp40" emma:lang="tr-TR" emma:confidence="0">
                  <emma:literal>simetrik</emma:literal>
                </emma:interpretation>
                <emma:interpretation id="interp41" emma:lang="tr-TR" emma:confidence="0">
                  <emma:literal>simetrik.</emma:literal>
                </emma:interpretation>
                <emma:interpretation id="interp42" emma:lang="tr-TR" emma:confidence="0">
                  <emma:literal>simetrik,</emma:literal>
                </emma:interpretation>
                <emma:interpretation id="interp43" emma:lang="tr-TR" emma:confidence="0">
                  <emma:literal>Simetrik</emma:literal>
                </emma:interpretation>
                <emma:interpretation id="interp44" emma:lang="tr-TR" emma:confidence="0">
                  <emma:literal>Simetrik.</emma:literal>
                </emma:interpretation>
              </emma:one-of>
            </emma:emma>
          </inkml:annotationXML>
          <inkml:trace contextRef="#ctx0" brushRef="#br1" timeOffset="91880.3519">9919 1246 116,'-2'-8'0,"2"3"128,-5 4-108,3-6-3,2 7 0,-4 1 2,3-1-7,-5-1-7,-2 1-2,-2-3-4,4 3 2,-7 3 0,-2 0-2,0 4 2,-2 10 2,7-9-1,-7 5 1,7-4 0,2-2 0,-2 4-3,3-3 0,3 2 3,-3-4-3,9 6 0,3-2-3,-3-5 0,7 5 3,-2-7 0,0 3 2,4-3-2,5 3 0,-1 2 0,3 0 2,6-5-2,-4 7 3,-3 1-3,-7-3 0,11-2 1,-10 3-1,3-2 0,0 7 1,-6-4-1,8 7 0,-9-1 0,-6-10-2,6 0 1,-14-2 1,6 0-4,-1 2 3,-2-8 2,1 9 4,-9-6-2,-2 2-1,-5-3 0,0 0-2,-2-1 1,-6 1 0,7 0 0,-8 0-1,6 2 0,-1 0 0,0 6 0,0-7 0,8 2 0,1-4 0,1 4-18,-4 3-14,17-4-6,-1-1-15,9 1 1,-4-2-16</inkml:trace>
          <inkml:trace contextRef="#ctx0" brushRef="#br1" timeOffset="92133.6079">10138 1374 332,'1'0'0,"-2"-4"29,8 6-30,2 0 0,3 4 1,-8 1 9,7 1-1,-1-1 1,-6-7 0,3 11-3,2-1-2,0-7 0,-7 10-1,9-3-2,-4-2 0,-1 1-1,-3 0 0,2 0 0,-10 0-24,2 2-5,-3 0-20,-7-2-16,6 7-15</inkml:trace>
          <inkml:trace contextRef="#ctx0" brushRef="#br1" timeOffset="92349.7588">10181 1075 361,'3'-15'0,"3"8"17,-6-4-19,1 10 2,-2-5 0,-4 9 0,5-3 0,5 3-19,-12-3-9,12 11-9,-3-3 24,2 5-2,-8 4-26,8-2-22</inkml:trace>
          <inkml:trace contextRef="#ctx0" brushRef="#br1" timeOffset="92951.4374">10432 1440 194,'3'3'0,"-4"1"13,2-4-10,6 0 3,-4-4 1,-3 3 3,7-1-1,0-1 3,4 2 0,-4-2-2,0 2-3,-2-9-2,-1-1-2,3 2 0,0 2 0,-6-9-1,12 13 0,1-11-1,-3 6 0,-2 0-2,2-5 2,2 8 3,-8-2 1,6 3 0,-1 0 0,0 8 0,1-3 4,2 4-3,-8 8 0,-2-16-3,11 11 4,-9 0-1,6 0 2,-1 5 0,2-7-4,-5 6 1,7-7 1,-4 4-2,-3-9 0,2 7 1,-4-3-2,2-1 1,0 0-2,4-1 1,1-1-2,-2 3 0,-3-11 0,7 4-1,-3-4 0,-6 0 2,7 0-1,2-3-2,-4 1-3,11 0-1,-9-9 2,-3 10 0,1-8-1,2-5 1,-5 6-1,4 12 2,-4-3 3,2 6 0,-11 0 1,7 4 0,-5-4 2,7 0 1,-5 2 0,5 1 2,-1 3-1,0 4 2,5 2-1,-3-5-2,-1-1-1,2 3-1,2 1 0,-4-6-1,4 0-2,1 4 0,0 3 0,-5-2 2,2 4-3,-1 0-23,-4-7-11,0 2-16,-5 6-33,1-10-29</inkml:trace>
          <inkml:trace contextRef="#ctx0" brushRef="#br1" timeOffset="93352.3716">11288 1442 211,'11'-10'0,"4"3"6,2-2-6,3-7 11,-3 12 4,-2-9 1,3 0-1,2 4-6,-5-1-1,2-3-3,-3 2-1,-2 2 1,0-7-2,-3 5-1,-9 0 0,-5 2-4,4-3-1,-5 2-1,-2 2-5,-5-1 6,1 6 6,-5 3 5,0 3 4,-4 1 3,1 1 3,-4 2-1,2-3-2,-5 10-4,9 0-2,0 1-2,2-2 1,-1 2-4,9-5 0,1 5-3,1-2 0,12-4 3,-3 3 2,0 2-1,8-1 1,1-5 0,7 1 0,-2 2 1,-2-5-2,3-2 0,6 0-4,-1 4 1,-7-1-1,10-1-1,2-1 0,-6-9 0,8 6 0,-5-5-9,2 1-4,-2-4-14,-7 2-31,6-9-20,-7 11-34</inkml:trace>
          <inkml:trace contextRef="#ctx0" brushRef="#br1" timeOffset="93653.2174">11884 916 314,'3'1'0,"0"7"10,7 14-9,-10-3 3,0 7 10,3-2 1,2 1 2,6-1 2,2 2-1,4 5-8,0 1-4,-2 0-2,2-4 0,1 4-2,-5-9 0,2 5-2,2 0 2,-1-4 0,-4-1-1,-5-2 0,-1-5-2,0 0-13,-8-1-4,-1-1-10,3 2-8,-7-9-10,3 2-17,1 3-24</inkml:trace>
          <inkml:trace contextRef="#ctx0" brushRef="#br1" timeOffset="93885.0572">11845 1217 288,'0'-8'0,"3"8"46,5-7-37,9 7-1,8-2 4,-2 6 7,8-5 9,8 2-8,-2 0-6,-4 1-7,5-2-4,-3 2 0,9 4-2,-8-4-1,6-1 0,-8 4-12,-9 0-42,-11 5-62</inkml:trace>
          <inkml:trace contextRef="#ctx0" brushRef="#br1" timeOffset="94802.9984">12575 1305 179,'2'0'0,"-1"6"82,-1-4-82,6 8 0,1-5 33,-3 5-17,-1 0-4,5 4 2,-1-2-3,3-1-4,-5 2 1,-3-6 1,5-3-1,-1 6-1,-6-7 0,7-2-1,-12 3-1,11-4-2,-6 0-1,-4 0 1,2 2 3,4-5 1,-4 3 1,1-5 0,0 5-1,1 0-3,0 0-3,0-12-1,-3 8 0,1-5 0,4-2 0,-2-1-1,-3-5 1,11 9 0,-8-7 0,5 10 0,-5-8 2,0 3 0,2 9 1,0-6-1,2 3-1,-4 0 0,3-1-2,1 5 1,3-3-1,-3 2 1,7-7-1,2 9 1,-2-8 0,-1 1 0,3 1-1,2 5 1,-1-3 0,6-6 0,-7-1-22,-4 9-17,-3-3-8,-2 2-6,5 1-15,2 2-17</inkml:trace>
          <inkml:trace contextRef="#ctx0" brushRef="#br1" timeOffset="95066.7582">13050 1253 282,'4'2'0,"-4"-4"36,3 7-36,-2 4 0,9-3 12,-11 7 4,8-6-3,0 5-2,-2 4-1,-1-4-2,3-3 1,2 0-1,-1-1-3,-5-2-2,-2 6 0,-1-1-2,5-1-1,2 0 2,-7-1-2,-7 1 0,5-5-27,-8 8-5,3-11-15,0 8-26,2-4-23</inkml:trace>
          <inkml:trace contextRef="#ctx0" brushRef="#br1" timeOffset="95273.0077">13075 1050 323,'-3'-12'0,"2"-3"31,-3 7-23,5 1 5,-1-5 2,1 6-7,-5 3-4,6 0-1,-2 4-3,-2-6 0,5 0-19,-7 5-5,-2 0-14,5 0-22,-1 5-13,4 2-10</inkml:trace>
          <inkml:trace contextRef="#ctx0" brushRef="#br1" timeOffset="95589.4694">13175 931 332,'0'0'0,"2"2"5,4 9-6,5 5 2,1-2 10,-5 7 0,7 7 3,-3-1-3,1-1-1,1-2 1,-3 7 0,3-2-1,-5-5-2,10 9 1,-2-9-3,-12 7-2,10-8-1,-1 6-2,-12-11-1,2-3-1,0 4 2,-2-2 0,-1-8 1,1 8-2,5-9 0,-5-9 0,-1 11-4,0-13-4,-7 6-3,12-2-6,-3-5-8,3 11-3,3-11 5,-1-6-14,7 0-15,6-10-16,-8 1 15</inkml:trace>
          <inkml:trace contextRef="#ctx0" brushRef="#br1" timeOffset="96839.4007">13580 1127 104,'-5'0'10,"5"0"-2,0 5-2,0-7 8,3 2-3,-3 0-4,-10-2-3,10 1 3,-2 1 1,2-3 4,-1 6 1,2-2 0,-1 3-4,-1-4-1,-3 7-2,-5-6-1,1 6 1,-1-6-2,5 5 1,-3 2 1,-1 1-1,-2-3-3,0 0 2,0 2-2,-5-5 2,2 2 1,1 3 2,5 0-3,-3 0-3,6 1 1,2 5-3,-10-9 0,12 4-1,-6 0-19,0-3-24,5 1-40</inkml:trace>
          <inkml:trace contextRef="#ctx0" brushRef="#br1" timeOffset="95821.2962">13517 1266 161,'-8'3'32,"1"1"-8,3-4-4,-12 7-1,1-7-2,2 1-4,-4 5 4,5-2 0,2-4 0,4 9-4,8-5-5,-1-4-6,-1 0-4,0 3 4,3 2 8,7 6 2,2-6 2,2 6-3,2-2 2,8-3-2,-3-1-1,7 4 0,-3-4-1,6 1-2,7 3 1,-3-7-2,10 8-3,-10-5-1,10 6-1,-10-5-1,-4-7 0,-2 6 1,-3-4-7,-7 4-20,-3 10-21,-6-9-43,-9 4-51</inkml:trace>
        </inkml:traceGroup>
        <inkml:traceGroup>
          <inkml:annotationXML>
            <emma:emma xmlns:emma="http://www.w3.org/2003/04/emma" version="1.0">
              <emma:interpretation id="{B87B0B34-4D0F-4036-9DA0-B355505F12E7}" emma:medium="tactile" emma:mode="ink">
                <msink:context xmlns:msink="http://schemas.microsoft.com/ink/2010/main" type="inkWord" rotatedBoundingBox="17363,15566 19870,15582 19863,16691 17356,16676"/>
              </emma:interpretation>
              <emma:one-of disjunction-type="recognition" id="oneOf9">
                <emma:interpretation id="interp45" emma:lang="tr-TR" emma:confidence="0">
                  <emma:literal>özelliğinden</emma:literal>
                </emma:interpretation>
                <emma:interpretation id="interp46" emma:lang="tr-TR" emma:confidence="0">
                  <emma:literal>özeliğinden</emma:literal>
                </emma:interpretation>
                <emma:interpretation id="interp47" emma:lang="tr-TR" emma:confidence="0">
                  <emma:literal>özelliğinden,</emma:literal>
                </emma:interpretation>
                <emma:interpretation id="interp48" emma:lang="tr-TR" emma:confidence="0">
                  <emma:literal>özelliğinden?</emma:literal>
                </emma:interpretation>
                <emma:interpretation id="interp49" emma:lang="tr-TR" emma:confidence="0">
                  <emma:literal>Özelliğinden</emma:literal>
                </emma:interpretation>
              </emma:one-of>
            </emma:emma>
          </inkml:annotationXML>
          <inkml:trace contextRef="#ctx0" brushRef="#br1" timeOffset="98982.1768">15483 1319 205,'11'-8'0,"3"1"15,7 0-12,-5-1 3,8 0 10,4 5-2,-9-6 2,4 7-1,-4 2-1,0 5-3,-7-5-2,-3 0-1,2 9-6,-12-3-3,5 9-1,-3 2 4,-6 2 17,-4 5-15,-1-6 2,-8 2-2,5 1 1,-1 0-2,3-8 2,-1 7-1,0-3 0,1-2 0,1-5 1,5 0 2,3-2-1,-6-1-1,8-2-1,0 0-3,3 1-1,2-3 0,-2 0-1,5-3 1,1 3 3,9-7-2,6 2 0,-3-3 0,9 4-2,-2-9-10,-4 5 3,4-6 5,-5 1 1,3 0 2,-5 2 0,8 7 0,-5-6 0,-1 6 0,8-5 0,-10-3 0,4 7 1,-10-5-1,4-4 0,-4 11 0,-2-10-1,-2 10 2,-3-10 2,-2-1-2,1 8 1,-3-11 1,-4 7 1,0 0 2,-3 0-1,1-4-4,-13 8 5,3-10-6,-6 6 0,2 2 0,-1 4 3,-4 4 0,2-1 2,-1 4 1,0 0-2,-4 5 4,9-5-4,-5 7 1,6-6-4,6 7 1,5-4-3,-3 3-1,8-5 2,2 8-1,-1-6 0,1-3 2,7 6 0,3-6-1,3 4 3,0-4-3,4 7 0,-3-4 0,3-3 0,2-1 0,-6 3 0,11-7 0,-9 1 0,10-1 0,-11 2-4,8-1-6,-3-6-7,-3-3-13,1 4-13,0-7-12,-3-2-17,11 1-16</inkml:trace>
          <inkml:trace contextRef="#ctx0" brushRef="#br1" timeOffset="99282.9261">16325 941 365,'-2'-10'0,"6"12"53,0-2-53,-5 0 0,8 10-10,-9 11 11,6 2-1,8 8 0,-4 1 4,2 3-3,3 0 1,-2-1 0,3-4 3,0 6-1,-4 2 1,5-7 0,5 3-1,-6-6 0,-6-3-2,8-1 0,-13 1-3,2-3 2,-3-5-1,3-1-1,2 2 2,-3-5-1,-6-5-3,-1-1-7,0-3-6,0 0-8,2-3-6,-2-1 2,3 0-6,-3-5-17,3-3-26</inkml:trace>
          <inkml:trace contextRef="#ctx0" brushRef="#br1" timeOffset="99568.1331">16641 993 295,'0'-1'0,"2"2"34,-2 2-34,-2 10 0,-2-1 18,6 3-4,-7 9-1,10-1-3,6-1 2,-8 4 0,6 0 0,0-6 0,-2 3-1,4 0-2,5 2-2,-9-1 2,8 5-2,-2-9-1,-4 5 0,3-4-2,-7 0-2,-2 0 1,0-1-1,1 2-2,5-1 0,-5 2 1,-6-3 1,1-1-4,-3-4-2,-3-4-8,1 4-4,8-3-2,-5-6-11,-2 10-19,-2-8-13,-1-8-11,5 3-16</inkml:trace>
          <inkml:trace contextRef="#ctx0" brushRef="#br1" timeOffset="99784.3037">16960 1382 269,'0'-9'0,"6"-3"53,6 12-42,-6 0 0,1 3 1,3-5-8,0 8-1,-6 0 0,6 0 1,1 4 2,-1-2-2,1 2 1,-7 5-2,9-5-1,-10 2-2,2 3 0,2-7 0,-14 2-4,7 2-6,-7 1-5,-3-7-12,-8 6-16,7-3-25,1 3-23</inkml:trace>
          <inkml:trace contextRef="#ctx0" brushRef="#br1" timeOffset="99953.5554">17058 1105 298,'2'-30'0,"-1"10"56,5 3-45,-2 13-8,-3-4-2,5 5-1,0 3 0,-1 9-57,-1 3-14,-1 6-58</inkml:trace>
          <inkml:trace contextRef="#ctx0" brushRef="#br1" timeOffset="113118.7417">17414 1278 189,'-9'-7'25,"5"3"-8,-3 6 2,-4 4 1,2-3 2,-2 0 1,-2 11 3,-2-5-3,-1 8-7,5 0-7,4 1-3,-5-1-1,0 5-2,8-9-1,-6 2 1,10-2-2,-4-4 0,10 5-1,-1-7 2,-5-1-2,3 0 0,3-3 8,-9 2-4,10-3 2,-1 3-1,-5-3-1,7 4-2,-1-9 1,-7 3 0,9 2-1,-2-4 2,4 2-1,0 2-1,-1-2 0,7-7-1,3 0 0,-5-6 1,8 8-2,-8-6 2,6 5-2,-4-9 0,-6 6 0,5 3 1,-7-9-1,-3 5 1,7 1 0,-6-4-2,1 9-1,-8-12-1,2 11 1,-5-10-3,-4 6-1,1-4 3,1 2 3,-10 5 0,4-3-2,0 4 2,-4 1 0,-2-2-2,3-2 2,-6 9 0,3 2-5,2-3 1,-4 4 4,7 3 0,-4-8-1,5 5 1,7 6 0,-6-6 1,6 3-1,1 6-3,-3 0-2,6 0-10,0-3-11,0 7-2,2-5-11,3-4-3,1 4-11,1-1-11,3 0 14</inkml:trace>
          <inkml:trace contextRef="#ctx0" brushRef="#br1" timeOffset="113450.8142">17510 1414 114,'10'0'35,"-3"9"0,0 0 6,-1 4-9,1-4-3,-1 1-5,-1 1-4,6 9-1,-2 0-3,1 2-4,0 4-2,-1 4-2,-2 3 0,2-2-2,-2 0 1,3 6-1,-2-7 4,-2 8-2,-2-1-2,-1-11-4,-2 9 1,3-5-2,-1-1 1,-3-11-1,2 2-2,-11-9 2,5 1 1,-6-5 2,0 1 2,-1-1 1,-3 1-4,1-1-1,-6-7 1,2 0-4,-11-2 2,2 1 1,3-7-4,-5-5-2,-2 1 3,2-1-4,7-6 0,-3 2-4,4-7-8,1 7-17,3-4-15,6-5-17,-11 5-15,10 0-21</inkml:trace>
          <inkml:trace contextRef="#ctx0" brushRef="#br1" timeOffset="113989.9266">17332 1192 104,'2'-1'11,"-2"-1"-6,1-4 48,-1 3-20,1 6-11,-1-10-4,-1 0 0,1 4-2,-1-5-1,-5 10-3,12-5 3,-12 0 2,5 6 4,-2-10-4,1 7 2,7-2 0,-10-1-3,7 3-5,-2 3-5,5 0-6,-2-6 0,0 5-2,10-7 3,1 10-1,5-5 0,9 3 0,-1-5 2,4-1-2,-4 0 0,5 0 0,-1-4 0,0 4 0,4-5 0,-9 4 2,-3 6-3,-5 0-32,-7-6-8,-5 1 1,-2 10-9,-4-4-12,0 5-1</inkml:trace>
          <inkml:trace contextRef="#ctx0" brushRef="#br1" timeOffset="114791.5206">17828 1060 289,'0'-16'0,"0"6"28,0 5-29,0 8 2,7-3 14,1-9-9,-1 1-1,0 4-5,4 2 0,2 1 0,-3 4 0,5 2-8,-3 2-20,-3-4-1,-2 3-7,1 0 2,3 6 7,3-2-5</inkml:trace>
          <inkml:trace contextRef="#ctx0" brushRef="#br1" timeOffset="114553.7758">17934 1251 225,'2'0'0,"1"4"10,-5-1-9,1-2 35,1 11-6,-2-5-6,10 5-4,-7 6-2,6 2-2,-3-10-2,-7 9-4,2-8 2,7 8-4,3-8-1,-2 8 0,0-5-4,-2 0-1,-4-5-1,2 3-2,-3-5 2,1 0-1,-6-1 1,10 3-2,-9-4-18,0-2-1,-3 5-6,0-8-3,-9 4-6,8 0-14,1 6-13,-2-9 1</inkml:trace>
          <inkml:trace contextRef="#ctx0" brushRef="#br1" timeOffset="97926.5912">14871 1338 176,'1'6'0,"-6"1"29,5 12-9,-2-9 4,5 12-5,0-3-4,-2-8-4,12 4 0,-10 0-2,6-4-1,0 2 0,8-4 0,-6 3 1,10-4-1,-6-1 1,8-8-1,-5 2-2,5-4-3,-5-4-1,10 4 0,-1-8-1,4 3 0,-9-9 0,-5 8 0,4-8 0,-10 3 1,-4-6-4,0 3 4,2 8-1,0-5 0,-9-2-1,-4 3 0,-4-3 0,-5-5-2,-5 11 2,7-1 0,-17 7-2,8 6 2,-1-5 0,0 8-7,-2-2-2,0-3-4,6 1-3,-13 6-5,13-2 4,3 0 3,2 5-7,-7-9-5,14-2-11,-11 2-8,11-1-4</inkml:trace>
          <inkml:trace contextRef="#ctx0" brushRef="#br1" timeOffset="98264.6491">14952 1058 263,'-5'-5'0,"7"10"44,1-5-45,0 2-2,-6 0 1,0-1 1,6 4 2,-6 5 12,2-2-10,5 0-1,-2 3 0,-1-7-1,-2 4 1,-4-5-2,8-6 0,-1 6 1,-2-3-1,2 4-2,7-4-3,1 0 3,-2-2 0,5-6-1,-3-1-1,-1-3 2,5 2 3,-1-4 0,-2 5-1,5-1 0,-1 1 1,-6 3-1,0-10 2,-6 8-3,0-5 2,1 7 4,-1 7-2,-3-2-3,3 4 0,-5 0-7,4 2 0,-2 1 6,0 1-1,3 3-9,-3 5-5,8-1-15,1 10-17,0-4-17</inkml:trace>
          <inkml:trace contextRef="#ctx0" brushRef="#br1" timeOffset="115123.6199">18135 1385 215,'0'-8'0,"2"11"26,6 2-24,-18-13-1,10 8 1,0-1 0,0-1 3,7 4 1,-4-5-6,6 2 2,3-10-2,2 3 0,-5-4 2,9 4-1,-1 2 4,0 3 1,-1-10 6,1 2 1,0 6 2,1-8 3,-4 11 2,9-6 1,-5 8 4,-1 8-3,-2-8-4,-5 17-5,1-14 2,-1 14-6,7-1 0,-11 2-3,8 3-4,-3 3 0,-1-1-1,1 3 0,-2 1-2,-7-6-47,7 3-31,-5 3-59</inkml:trace>
          <inkml:trace contextRef="#ctx0" brushRef="#br1" timeOffset="116842.9095">18754 963 153,'0'-5'0,"6"2"57,-5 3-52,4 3-2,-2-3 5,9 6 9,-8 0 6,5 4-5,-2 6-3,4 6 2,-1 4 2,4 1-3,-7 6-2,8-2-2,-6-1-1,-1 8-2,1-12 0,2 4-1,-3 2-4,8-2 0,-4-7-1,-5 0 3,-4-8 0,6-1-1,-4 3 0,-1-4-1,5 1-1,-12-7 1,4 8-2,-2-9-2,-3-2 1,-2 9 1,8-5-1,-8-5 1,5 2-2,-2-2 1,-6 0-1,16-9 1,-15 6 0,7 0-1,1-3 0,-6 3-3,2-3 0,0-1-1,1-14-2,-11 13 1,7-10-2,-5 7-1,4-5-2,-9 2 3,9 1 3,-18-3 0,11 2 0,-13 3 2,5 5 0,5-3 1,1 3 0,-6-7-3,6 6 0,-2 0 1,0-3 0,2 9 3,10-8-1,-6 12 0,12-4 0,-8 0 2,8-4-1,4 0 0,1 7-7,-1-1 5,0 13 2,8-8 0,7 0 4,-4 5-1,3-3 2,0 2 2,4-6-1,-1 7 1,-1 7 0,1-9-2,0 3-1,-1-3-2,-3-1 0,10 1 0,-6 0-1,-6-2 1,11 4-1,-4-12 0,0 1 1,1-1-1,-1-4 0,-3 2 1,8-3-2,-3 2 2,4-2-2,1-3 0,-9-3 2,7 4-2,-1-2 0,3 2 1,-1-5-1,-3-1 0,-1 1 1,0 0-1,-8-3 1,-3-1-1,-1 5 0,0-1 0,-5 2 0,1-4-3,-7 1 3,0-1 0,-9 3-3,4-7 1,-5 11-1,4-3 4,-4-5 1,3 10-2,-4-9 0,-3 9 0,-3-3 0,0 0 0,5 10 2,-2-5 3,-3 5-2,4-2 3,-2 1-4,-1 6 1,4-2-1,6 8-1,-1-6 0,4 5-1,0-3 0,3 5 0,-2-5 4,4 4-1,4-10 2,0 13-2,8 0 0,1-6 1,-5-1-2,5-3 0,1-2-1,2 6-1,-1-5 1,-2 3-1,8-12-1,-6 15 2,1-18 0,2 7-1,-1 1 0,2-6 0,3 1-3,-3 2-1,3-3-1,-1-5-2,-9 3 3,3-6 0,-8 4-2,7 0 1,2-2 1,-8-1-1,4 3 1,-7 5 2,1-10 0,-1 10-1,-7 4 4,9-6-1,-5 8 0,2-4-4,-1 1 3,-13-2 0,8 7 1,8-4 0,-4 6-1,-1-5 0,-1 1 1,-1 2 0,-4 0 0,3-4 2,7 4-1,-4 0 0,-2-1 1,2 1-2,2-3 1,-5-4-1,-2 1 0,8 4 2,-3-8-1,-1 10 0,3-11 1,3 7-1,-4-10 1,5 1-1,-8 0-1,-1-2 2,14 4-1,-11-1-1,4-1 0,3 0 7,-5-1-4,0 3 2,6 3 1,-1 6 0,-3-4 1,11 2 0,-5 6-2,6 2-4,-5-5 1,6 7-1,0 0 0,-4 3-1,8 4 0,-8-6 0,5 5 0,-9-3 0,1-2-28,0 2-11,-5 3-47,6 0-52</inkml:trace>
        </inkml:traceGroup>
        <inkml:traceGroup>
          <inkml:annotationXML>
            <emma:emma xmlns:emma="http://www.w3.org/2003/04/emma" version="1.0">
              <emma:interpretation id="{C51B1BA3-B72A-4CB8-9A3D-22F0933613FF}" emma:medium="tactile" emma:mode="ink">
                <msink:context xmlns:msink="http://schemas.microsoft.com/ink/2010/main" type="inkWord" rotatedBoundingBox="22274,15526 24744,15542 24738,16648 22267,16632"/>
              </emma:interpretation>
              <emma:one-of disjunction-type="recognition" id="oneOf10">
                <emma:interpretation id="interp50" emma:lang="tr-TR" emma:confidence="0">
                  <emma:literal>dolayı</emma:literal>
                </emma:interpretation>
                <emma:interpretation id="interp51" emma:lang="tr-TR" emma:confidence="0">
                  <emma:literal>dolay.</emma:literal>
                </emma:interpretation>
                <emma:interpretation id="interp52" emma:lang="tr-TR" emma:confidence="0">
                  <emma:literal>dolaya</emma:literal>
                </emma:interpretation>
                <emma:interpretation id="interp53" emma:lang="tr-TR" emma:confidence="0">
                  <emma:literal>dolay</emma:literal>
                </emma:interpretation>
                <emma:interpretation id="interp54" emma:lang="tr-TR" emma:confidence="0">
                  <emma:literal>dolaylı</emma:literal>
                </emma:interpretation>
              </emma:one-of>
            </emma:emma>
          </inkml:annotationXML>
          <inkml:trace contextRef="#ctx0" brushRef="#br1" timeOffset="118331.177">20639 896 191,'1'6'16,"9"8"6,-3-3 3,1 9 2,-3 7-5,0-5-2,5 8-5,-6 0 0,8 3-2,0 5-4,-6-7 0,4 2-1,-5 1 0,4-7 1,-7 3 1,11 3-4,-6-2 0,0-3 0,2-7 0,-1 3-3,-4-3-2,0-4 0,3-2-1,-2-1 0,-4-5 0,2 0 1,-3-7 0,-3-2-1,0-5 0,5 7 0,-2 2 0,1-5 0,0 2-2,-2-1 0,-3-6-3,2 9-2,0-7-10,-4-1-6,0 1 4,2-3 6,-1-4-3,-1 0 2,-1 0-1,0-8-5,-2 4 0,2 3-8,-7 3-1,-1 0 4,0-5 15,-7 3 3,1 0 5,3 2 3,-4 5 0,5 2-1,-8 0 6,6-5 5,-3 10 6,-2-9 2,3 10 1,5-4-1,1 6-1,1-1-3,3 4 0,0-8-4,-1 6-3,5 1-2,0 2-2,4 4-3,2-2 1,4 1 1,-2-1 1,5-5 2,-2 3-3,9-1-3,-6 6 0,8-6 7,3-3 0,2 8-3,-2-14 1,5 5 1,2-4-1,2 2-2,1 4-1,-1-6 0,5 2-2,-7-7 0,6-3 0,-3 10 0,-7-6-16,4 8-2,-4-3 2,-5-4-1,4-1 1,-4-2-4,1 0 0,2 4-1,0-3 2,2 1 7,-5 1 11,9-9-2,-12-1 4,1 6 1,1 4 0,5-4 3,-5 11 3,-1-5 3,-11 0-4,8 5 1,-11-2 0,2-3 1,-2 6 0,2 3 0,-2-2 4,5 4 1,-3-5-4,-9 2-4,7-5-1,0 4 1,7 4 0,-2-3 2,3-2-2,-1 0 5,-3-3-5,9-1-3,-5-2 1,2-2 1,4 5-1,0-6-1,0 5 0,-1-10-1,4-7 1,0 2-2,1 1 0,2 1-1,-9 5 0,3-7 2,-13 2-1,-5-1-1,7 0 0,-10-3 0,-2 9-4,2 2 5,-9-4 0,-4 1-2,-3 5 1,-3-2 0,-4 4 0,5 2 1,1 0-1,-3 3 0,1-2 1,2-6-1,-3 3 0,3 0-1,8-3 2,1 3-2,6 4 0,0 3-2,5-6-9,4-1-15,-4 5-4,4-1-3,4 6 0,3-6-19,3 6-22</inkml:trace>
          <inkml:trace contextRef="#ctx0" brushRef="#br1" timeOffset="118678.8779">21386 892 378,'5'0'0,"-3"16"-6,-2 13 6,3-2 0,5 4 12,-1-3-2,-7 4-1,4 3-1,3-3 1,-1-1-2,8 4 0,-1 0-2,-2-5 0,-3-2 0,3-2-1,2-3-2,-5 3 0,4-5-1,-4-2-1,3 1 0,-5-7 0,-7 0-1,6-4-17,-10-1 1,0-3-7,-2 3-6,2 5-10,-2-5-3,-7 6-6,4-6 1,-3 3 2</inkml:trace>
          <inkml:trace contextRef="#ctx0" brushRef="#br1" timeOffset="119202.1501">21855 1328 178,'-19'-7'0,"-6"13"80,4-6-53,1 6 3,-6 0 0,2 4-11,1-8-3,4 4-3,2 5-1,-1 1-4,11 4-4,-2 1-1,2-3 0,4-1 2,2-2 0,1 2 2,-4 0-2,4-2-2,12 1 0,-9 3-2,7-11 0,1 6-1,3-10 1,-5 8-1,6-11 2,2 3-1,-2 4 1,-3-4-4,7-4 0,5-9 0,-7 7-2,3-5 3,-3-2-1,4 7 3,0-7-1,-14-4 0,3 4 1,-2-2-1,-5 7 1,2 6 0,-5-6 0,0 5 2,0-1 6,0 4-1,0-2-5,-2 4-1,4 1-2,0-6 0,-5 10-2,6-10 0,-5 8 0,4-10 1,-2 13 2,7-6 6,1 5-3,-4 6-2,-1-6-1,6 1 0,-2-5-1,-6 2 0,9 6 0,-6-4 0,-1 2 0,4-4 0,-7 2-8,3-1-10,-2-1-3,2-5-12,-3 6-9,3-6-15,-2 0-17,3 3-12</inkml:trace>
          <inkml:trace contextRef="#ctx0" brushRef="#br1" timeOffset="120004.2921">22138 1361 213,'-4'-7'0,"1"7"81,2 5-58,-6-3 6,5-6-5,0 8-5,2-4-5,-5 4-5,7 1-3,-1 2-1,1 3-1,2 1-2,1-9 1,4 4 0,1 2 0,-2-1 1,5-3 2,4-2-4,-3 2 0,0-9-2,-3 6 3,6-5-3,1 0 0,-5-2-2,6 1 1,-2-7-1,3 4 0,-2-6 0,-2 5 4,2-2-3,3 6 1,0-2 0,-7-2-1,3 6 1,-12-3-5,-2 5 4,6 3 0,-5 1-1,3 2 1,1 3 0,-8 4 1,3 5 0,-4 6 0,5 1 0,-3 6 0,4-2 0,-1 3 2,-4 1-2,4-2 2,-5 4-2,-1 0 0,9 3 2,-8 8 0,1-9 0,-3-1-2,-1 2 1,-3-8-1,0 3 0,-2-3 0,-3-8 1,0 1-2,-2-7 1,0 2 0,-5-9-6,3-7 5,-3 0-3,5 2 3,0-7 1,-3 1 0,0-4-4,-4-6 0,-3-1-4,10-1 2,-2-2 2,8-6 1,5 2-5,-2-6-6,7 3-2,4-6-2,2-1-9,4-2-4,4-4-4,-3 3 7,12 8 12,-12-3 9,5 4 6,6 7 0,-1 9-2,3-2-11,2 7-4,3-5 4,-8 4 4,8-8 6,-15 12 2,7-5 0,-6 3 1,14-3 1,-12-2 0,-9 3 1,6 2 0,-4-6-2,-3-2-1,8 1-1,-5 1 2,4 1 2,-5 2 0,-4-8 2,1 5-2,-1-7-2,-1 9 1,5-5 0,3-2-1,-1 5 0,-10-3 2,-2-4-1,5 9 0,1-9 0,3 4 2,-5 5 6,1-1 8,-2 1 9,-7 2 7,3 8 1,-4-6-2,7 1-10,-3 7-9,1-3-5,2 5 10,-6 4 16,3 5-6,0 3-9,-1-1-7,-1 5-7,4 0 0,1-2-3,-5-1 0,4-9-1,-5 8 1,11-1-1,-1-2 1,-3-3-2,1 0-16,-1 0-30,-7-5-46,3 1-76</inkml:trace>
        </inkml:traceGroup>
      </inkml:traceGroup>
    </inkml:traceGroup>
    <inkml:traceGroup>
      <inkml:annotationXML>
        <emma:emma xmlns:emma="http://www.w3.org/2003/04/emma" version="1.0">
          <emma:interpretation id="{AE576EFA-AEFD-43C4-80A4-0D07566FC02D}" emma:medium="tactile" emma:mode="ink">
            <msink:context xmlns:msink="http://schemas.microsoft.com/ink/2010/main" type="paragraph" rotatedBoundingBox="5086,17157 14782,16614 14839,17632 5143,181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7F8C20-37CF-42D5-B67A-DD1A12C036A1}" emma:medium="tactile" emma:mode="ink">
              <msink:context xmlns:msink="http://schemas.microsoft.com/ink/2010/main" type="inkBullet" rotatedBoundingBox="5127,17888 6012,17838 6015,17900 5131,17949"/>
            </emma:interpretation>
            <emma:one-of disjunction-type="recognition" id="oneOf11">
              <emma:interpretation id="interp55" emma:lang="tr-TR" emma:confidence="0">
                <emma:literal>-</emma:literal>
              </emma:interpretation>
            </emma:one-of>
          </emma:emma>
        </inkml:annotationXML>
        <inkml:trace contextRef="#ctx0" brushRef="#br1" timeOffset="48109.0692">3252 3288 106,'7'0'18,"-6"0"0,-3-3-2,3 2 1,2 8-7,1-7 0,0 0 0,-1 0-1,3 1-4,4-2-1,-3 2 1,1-1 3,5 0-1,-6-3 0,8-3-2,-4 2 2,5 3-1,1-8 3,-5 9 2,5-6 0,0 5-1,4-4-2,-7 5-3,10-3-1,0 3-3,-2 3 0,-2-6 0,5 2-1,-2 1 0,2-5 0,-8 5 1,14-8 1,-9 7-2,-4-6 0,2 6 1,-2-3 2,1-1 2,-4 4 0,2-4 4,-2 10-3,-1-4 0,3-1-2,-3 3-2,7-6 0,-5 6-2,-1-4 2,1 5-2,2 0 0,-1-5 1,1 2-1,-4 3 3,0-6-2,1 4 2,4-4 1,-11 2-1,8-3 2,-7 4-1,3 1 1,-3-2-3,0 6 0,2-7-1,-7 4-1,2-2 0,-6-1-1,4 2 1,-4-4-10,2 2-18,-5 2-8,3 7-16,-7-3-28</inkml:trace>
      </inkml:traceGroup>
      <inkml:traceGroup>
        <inkml:annotationXML>
          <emma:emma xmlns:emma="http://www.w3.org/2003/04/emma" version="1.0">
            <emma:interpretation id="{0EEDAF25-B7AA-42CB-B105-A56D6EC341C9}" emma:medium="tactile" emma:mode="ink">
              <msink:context xmlns:msink="http://schemas.microsoft.com/ink/2010/main" type="line" rotatedBoundingBox="6574,17073 14782,16614 14839,17632 6631,18091"/>
            </emma:interpretation>
          </emma:emma>
        </inkml:annotationXML>
        <inkml:traceGroup>
          <inkml:annotationXML>
            <emma:emma xmlns:emma="http://www.w3.org/2003/04/emma" version="1.0">
              <emma:interpretation id="{783D8FE4-67D8-472E-B6DB-7FA2A6FC90EF}" emma:medium="tactile" emma:mode="ink">
                <msink:context xmlns:msink="http://schemas.microsoft.com/ink/2010/main" type="inkWord" rotatedBoundingBox="6600,17530 7163,17498 7193,18023 6629,18054"/>
              </emma:interpretation>
              <emma:one-of disjunction-type="recognition" id="oneOf12">
                <emma:interpretation id="interp56" emma:lang="tr-TR" emma:confidence="0">
                  <emma:literal>E</emma:literal>
                </emma:interpretation>
                <emma:interpretation id="interp57" emma:lang="tr-TR" emma:confidence="0">
                  <emma:literal>t</emma:literal>
                </emma:interpretation>
                <emma:interpretation id="interp58" emma:lang="tr-TR" emma:confidence="0">
                  <emma:literal>=</emma:literal>
                </emma:interpretation>
                <emma:interpretation id="interp59" emma:lang="tr-TR" emma:confidence="0">
                  <emma:literal>T</emma:literal>
                </emma:interpretation>
                <emma:interpretation id="interp60" emma:lang="tr-TR" emma:confidence="0">
                  <emma:literal>F</emma:literal>
                </emma:interpretation>
              </emma:one-of>
            </emma:emma>
          </inkml:annotationXML>
          <inkml:trace contextRef="#ctx0" brushRef="#br1" timeOffset="48825.5883">4725 2936 106,'20'-12'0,"1"5"32,0-1-10,4 3 7,2-3-1,1 6-2,-9-5-6,2-1-2,5 7-6,-1-1 1,-3 5 0,-2-1 2,-4 3-4,9-2-2,-21 9-3,7 0-1,-8 3 1,1-1 3,0 9 1,-11-6-1,0 11-1,7-9 1,-2 6-1,-10-4-1,1 4 0,11-1-3,-1-5-4,-1 5 2,1-3-1,-2 0-1,3 1 2,0-5 0,2-2-1,2 5 0,-1-7-1,4 3 0,-2-2 0,5-3 1,-2 1-1,2-3 0,6 2 0,-2-6 0,3 2-2,-1-1-1,3-6-4,2 3-2,1-7-3,-3 0-1,3-3-7,-5 6-8,-5-6-10,1 3-12,-4-3-21</inkml:trace>
          <inkml:trace contextRef="#ctx0" brushRef="#br1" timeOffset="49095.9479">4830 3182 208,'2'-3'0,"10"4"15,-1-5-9,-2-5 7,4 7 4,9 1 0,-2-8 3,6 3-2,4-5-2,2 5 0,3-7-1,-1 9-1,2-11 0,-8 13-2,9-9-3,-8 2-4,-5 6-3,6-2-1,-13 2-2,2 5-23,-17 4-32,-4 4-40,-5-2-33</inkml:trace>
        </inkml:traceGroup>
        <inkml:traceGroup>
          <inkml:annotationXML>
            <emma:emma xmlns:emma="http://www.w3.org/2003/04/emma" version="1.0">
              <emma:interpretation id="{8AE8A96E-BC31-4B83-8A9B-8A21C755B878}" emma:medium="tactile" emma:mode="ink">
                <msink:context xmlns:msink="http://schemas.microsoft.com/ink/2010/main" type="inkWord" rotatedBoundingBox="11012,17115 14798,16903 14839,17632 11053,17844"/>
              </emma:interpretation>
              <emma:one-of disjunction-type="recognition" id="oneOf13">
                <emma:interpretation id="interp61" emma:lang="tr-TR" emma:confidence="0">
                  <emma:literal>A=0,3962</emma:literal>
                </emma:interpretation>
                <emma:interpretation id="interp62" emma:lang="tr-TR" emma:confidence="0">
                  <emma:literal>A=o,3962</emma:literal>
                </emma:interpretation>
                <emma:interpretation id="interp63" emma:lang="tr-TR" emma:confidence="0">
                  <emma:literal>A=o.3962</emma:literal>
                </emma:interpretation>
                <emma:interpretation id="interp64" emma:lang="tr-TR" emma:confidence="0">
                  <emma:literal>A=a3962</emma:literal>
                </emma:interpretation>
                <emma:interpretation id="interp65" emma:lang="tr-TR" emma:confidence="0">
                  <emma:literal>A=oi3962</emma:literal>
                </emma:interpretation>
              </emma:one-of>
            </emma:emma>
          </inkml:annotationXML>
          <inkml:trace contextRef="#ctx0" brushRef="#br1" timeOffset="136895.6513">9211 2628 215,'-7'-1'0,"0"7"53,-10 3-46,10 6 3,-4 0 3,5 9-2,1-6 1,5-6-3,0 9-1,0 5-1,9-5 2,4-1-1,-2-2 1,2-3 5,1-1 3,-3 1-2,5-2 0,-4 8-4,4-11-3,2 5-1,-4-5 0,1-1-2,-1-7-1,5 8-1,-5-10 0,3 10 2,-3-18 1,2 8-1,-1-10-2,1 0 0,-2-5 0,15-1-2,-10-5 0,6-2 0,-9-3-1,4-2 0,-6 3 2,1-1-1,-8 1-1,-4 7 2,0-7-2,-3 2 2,1-5-4,-14 11-1,2 3 2,4 0 0,-8 7 0,1-1 2,5 3-1,-10-2 0,7 11-3,-3 2 2,-5 2 2,1 0-2,-1 4-4,0-6 2,2 3-1,3 4-3,3 1 0,-2-1 1,6-3-4,2 0-5,-4-6-11,6 7-21,8 5-9,-1-6-15,6 4-23</inkml:trace>
          <inkml:trace contextRef="#ctx0" brushRef="#br1" timeOffset="137196.452">9891 2931 251,'4'2'0,"-4"6"8,8 2 13,-5-3 3,-2-6-6,-2 4 0,2 0-3,-1 2 0,-2 4-4,10-1-2,-8-2-2,1 0-1,4-1-3,-5-2 1,-2 1-2,2 6 0,2-3-2,-1 3 2,-2-6-4,1 1-29,0 1-20,-5 0-21,8 0-49</inkml:trace>
          <inkml:trace contextRef="#ctx0" brushRef="#br1" timeOffset="137998.0118">10104 2595 308,'0'-13'0,"0"5"8,0 0-8,10 0 0,0-1 0,5-2 2,0 1-1,12-3-1,-2 1 0,2 5 2,5 3 1,-1-8 4,7 6 0,-15 1 4,5-1-2,-2 1 2,7 5 4,-8 1-4,6-1-6,-14 7 0,2-4-3,-7 2-1,-4 0 0,-2 8 0,-1-2-1,8 1 0,-19 0 0,3-1 3,-2 2 2,-2 2-1,-2 0-2,-2 1 2,-1-1 2,0-4-2,-6 7 0,3-10 0,-1 7-3,8-6 1,2 8-1,2-7-1,-3 0 0,0 1 0,4 0-2,9 0 0,-1 6 1,0-4 0,6 5 1,-8-9 0,6 5 1,5-2-1,-8 6 0,8 1 0,3 2 0,-2-3 0,-12-4 1,8-3-1,-4 5 0,2 6 0,5-7 0,-13 2 0,6-1 1,-1-11-1,-12-2 0,6 3 0,6-2 0,-6 1 1,1-7 1,-1 1 2,-7 1 2,-2 0 0,-14-2-3,15 4-3,-13 1 0,-2-10 2,1 7-2,-9-2 0,-4-5 0,9 7-1,-6 0 0,-2-6-2,8 2 3,-5-3 0,7 0-15,1-6-1,14 9-13,-3-7-18,8 5-10,-1-2-21,10-1-25</inkml:trace>
          <inkml:trace contextRef="#ctx0" brushRef="#br1" timeOffset="138699.222">11258 2484 121,'-20'-8'0,"-3"5"66,-11 4-30,4 4-4,2-5-2,-4 3-3,3 6 3,-5 3-6,3 0-2,3 1-1,-3 3-9,11-2-3,-6 0-4,9 3 0,1-1-4,14 5-1,-6-4 0,6-7 0,0 0 0,4 1-1,2-2 0,7 8 2,2-12-1,-1 7 1,5-10-1,-1 0 0,-2-1 1,7-4-1,5 3 0,4-5 0,-2-3 0,-1-3-4,-1-2 2,0 0-1,-9-3 0,9-1-2,-2-4-4,-10 3 1,10-5 5,-10 1 0,-4 2 3,-2 6 0,2 3 0,-6 4 2,1 1 0,-5 3 5,0 0 0,0 5 0,0 0-1,0 0-2,0 1-3,0-4-2,0 4 0,0 7 2,0 8 11,0-1-7,0 6-1,2-6-2,-4 0 0,2 5 2,1 1 2,-2 0 0,1-2-2,-2 3 2,1 1-1,-2-6-1,-1 1-1,-2 8 0,3-10-2,0 13 1,-1-7-2,-4-9 0,6 3 2,-5-3-1,5 3-2,2-7 1,-2 1 0,-1-4 0,6-8 0,-11 6-6,2 3-4,2-11-4,7 4-5,4-1-5,-10-2-13,6-1-19,-3-5 3,8-1-33</inkml:trace>
          <inkml:trace contextRef="#ctx0" brushRef="#br1" timeOffset="139184.9589">11815 2324 271,'-7'13'0,"-5"-1"26,-4 6-5,-5 8 14,6-2-2,-3 11-8,-5-7-4,6 2-7,-11 3-1,10 2-1,3 2 0,-7 2-2,14-3-2,-6 0-1,3 1-1,-2 1-2,16 1-3,-9-1 0,13-6-1,-2-11 0,-4 0 0,10-4 0,-5-4 0,5 4 0,3-1 0,3-3 1,-4-5-1,3-6 2,1 0-1,4-5-2,3 4 2,4-10-1,2 0 0,-12-12-4,10 4 0,-7-4 2,4 1 1,-11 4-1,2-7 0,-9 3 1,-6-1-1,-2 1 1,-2 3 1,-8 9 0,11-1 1,-7 2-1,-16-4-1,5 0 1,-7 5-6,1 5-4,-5 3-5,9 3-4,-7-2-3,-8 4-5,13-1-9,3-1-7,3 5-7,6 2-11,3 3 0</inkml:trace>
          <inkml:trace contextRef="#ctx0" brushRef="#br1" timeOffset="139664.2105">12300 2379 283,'4'-9'0,"-2"1"25,14 1-27,1 4-9,6-2 9,-2-1 3,-7 2-1,3 5 0,-9-2 5,6 1 8,0 4 5,6-3 3,-12 11-6,6-2 0,-1 2-2,1 5-3,1 3-5,-3 2 0,-1 5-1,-3-5 2,-8 4-1,3-6 6,-6 5-3,0 1-3,-8 1 0,3 1 0,-6 3-1,-2-10 0,-1 7 0,-6-4 0,2 4 0,-2-5 0,8 7 0,-2-7 2,3-7-1,1 5-2,9-3 1,4 0-3,7 0 0,-4-2 2,7-2 1,2 0 0,6-8 4,2 6 0,11-3-3,5-2-2,-3-5-1,6-4-2,2-5 0,2 1 1,1 5-1,-1-6-2,1-2 0,-10 2-3,-1-1-4,0 5-11,-5 3-14,-7-1-37,0 5-85</inkml:trace>
          <inkml:trace contextRef="#ctx0" brushRef="#br1" timeOffset="129439.2502">7315 2443 186,'0'-4'0,"-1"-2"59,1 1-52,1 2 3,-2 0 5,0-4 3,-1 9 1,5-2-6,3-3 0,-8 3 0,4 1-1,-8-2-1,6 1 4,1 1-1,-3 3-1,2 5-4,0 5 10,-10 7-3,3 8-5,-11 0-4,5 8-1,2 3-3,-2 3 0,-1-4-1,0 2-1,-4-5 0,-3 1-1,-2 6 0,5-5 1,8 6-1,-12-9 0,9-4 0,-2-1 0,-5-5 0,2-1 1,9 4-1,-1-11 0,6 1-4,-1-11-11,5 0-13,-6-7-12,7 2-34,4 0-12,3-8 2</inkml:trace>
          <inkml:trace contextRef="#ctx0" brushRef="#br1" timeOffset="129793.3814">7339 2285 190,'-5'1'0,"5"3"116,4 6-105,0 14 12,3 1 1,6 2 1,-2 1-10,-3-7-8,-1 5-1,7 2 2,-5 3-2,6 2 1,9-4-1,-4 3 0,1-3 0,-6 1 2,1-6 0,3-3-1,-2 8-3,2-1 1,3-2-1,-5-1-2,-7-9 0,-2 1 0,3 4-2,-8 1 1,1-5-1,1-1 0,4-5-6,-13-1-4,3 0-7,1-2-5,0-3-9,1 5-18,-1-2-14,4-6 2,-6 0-8</inkml:trace>
          <inkml:trace contextRef="#ctx0" brushRef="#br1" timeOffset="130124.817">7046 2791 125,'-13'-3'0,"-4"3"105,16 4-87,-6 0-3,8-4-2,1 0-2,-1-4-8,6 3 6,2 2-1,0-1 8,18 4 2,-2-4-6,9 0-3,0-7-3,12 1 0,-8 1 1,6 0 1,-1 5 0,2-1 0,8-1-2,-12 4-2,-2-3-2,2 2-2,0 5 0,-5-5 0,-6 11-44,-11-7-49</inkml:trace>
          <inkml:trace contextRef="#ctx0" brushRef="#br1" timeOffset="130758.0844">8039 2698 116,'2'2'0,"1"-2"42,0 2-25,1 1 6,5 2 4,-4-9 0,12 9-4,-2 0 1,2 0-4,7 5-4,-4-2-5,12-8-1,-4 3 0,3-3-1,4 1-1,5 1-3,0-2-2,1 0-2,0-9-1,-6 2 0,-1 0 0,-1 4-21,-6 5-4,-3-6-7,-7 4 1,1 0-15,-13-1-26</inkml:trace>
          <inkml:trace contextRef="#ctx0" brushRef="#br1" timeOffset="131043.2161">8267 2899 189,'-1'0'0,"2"3"14,1 2-19,6 3 10,2 1 44,1-6-24,-4 1 0,5-2-1,4-2 3,0 10-7,2-7 2,5-1-4,2 2-2,-1-6-3,7 0-8,-3 0 0,4 1-3,-1-1-2,7 0 0,-13-3 0,-3 4 0,-2-4-22,5 5-23,-2-2-27,-5 5-37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0.40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80 0 326,'-3'-4'0,"0"9"15,-5 5-14,3 2 1,-3-1-2,-6 4 2,13-7 4,-6 4-1,4 0-2,3-7 0,0 7-1,-3-9-1,-1 6 0,7-2 0,2-4-2,-6-2 2,2 3-1,1-4 0,-5 7 0,8-1 2,-6-9-2,1 14 0,7-11 0,-3 2-1,-2 0 0,6-2 2,-2 0 0,-1 0-2,8 0 1,4 0 0,-6-3-2,3 2 1,1-6 2,-5 6-2,0 1 2,-1 1-1,-2 4 0,4 1 0,-8 3 12,5-1 2,-1-2 1,7 9-2,-8-4-2,4 0 0,-5 4 0,5-2-2,-3 1 0,1 1 0,-6 0-3,8 0 2,-10 2 1,4-5-2,-5 3 1,3 4-1,-4-7-1,-4 6 0,2 1-2,-1-4-2,-10 0 0,1 2 0,3 0 1,-6-2-2,0-1-1,-7 1 2,7 2-2,0-2 0,1-4 0,-3 4 0,4-6 0,4 2-16,-5-2 1,9-3-2,-8 2-6,8-6-12,1-6-15,-2 3-30,1-10-35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8:54.993"/>
    </inkml:context>
    <inkml:brush xml:id="br0">
      <inkml:brushProperty name="width" value="0.07938" units="cm"/>
      <inkml:brushProperty name="height" value="0.07938" units="cm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5BC7471-3BD6-4899-BC3A-60B436031560}" emma:medium="tactile" emma:mode="ink">
          <msink:context xmlns:msink="http://schemas.microsoft.com/ink/2010/main" type="writingRegion" rotatedBoundingBox="3993,15791 4398,18401 3023,18614 2618,16004"/>
        </emma:interpretation>
      </emma:emma>
    </inkml:annotationXML>
    <inkml:traceGroup>
      <inkml:annotationXML>
        <emma:emma xmlns:emma="http://www.w3.org/2003/04/emma" version="1.0">
          <emma:interpretation id="{83AA7DC8-8979-44E0-B3CA-1BD180029D13}" emma:medium="tactile" emma:mode="ink">
            <msink:context xmlns:msink="http://schemas.microsoft.com/ink/2010/main" type="paragraph" rotatedBoundingBox="3993,15791 4398,18401 3023,18614 2618,16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155DD-1E86-427F-B3F4-1EBA1D59D8C2}" emma:medium="tactile" emma:mode="ink">
              <msink:context xmlns:msink="http://schemas.microsoft.com/ink/2010/main" type="inkBullet" rotatedBoundingBox="3896,15806 3899,15819 3888,15821 3886,15807"/>
            </emma:interpretation>
            <emma:one-of disjunction-type="recognition" id="oneOf0">
              <emma:interpretation id="interp0" emma:lang="tr-TR" emma:confidence="0">
                <emma:literal>\</emma:literal>
              </emma:interpretation>
              <emma:interpretation id="interp1" emma:lang="tr-TR" emma:confidence="0">
                <emma:literal>'</emma:literal>
              </emma:interpretation>
              <emma:interpretation id="interp2" emma:lang="tr-TR" emma:confidence="0">
                <emma:literal>.</emma:literal>
              </emma:interpretation>
              <emma:interpretation id="interp3" emma:lang="tr-TR" emma:confidence="0">
                <emma:literal>h</emma:literal>
              </emma:interpretation>
              <emma:interpretation id="interp4" emma:lang="tr-TR" emma:confidence="0">
                <emma:literal>l</emma:literal>
              </emma:interpretation>
            </emma:one-of>
          </emma:emma>
        </inkml:annotationXML>
        <inkml:trace contextRef="#ctx0" brushRef="#br0">2019 1165 103,'-5'6'0,"2"3"0</inkml:trace>
      </inkml:traceGroup>
      <inkml:traceGroup>
        <inkml:annotationXML>
          <emma:emma xmlns:emma="http://www.w3.org/2003/04/emma" version="1.0">
            <emma:interpretation id="{569515A9-427D-42F0-BB13-16C134CEF4EC}" emma:medium="tactile" emma:mode="ink">
              <msink:context xmlns:msink="http://schemas.microsoft.com/ink/2010/main" type="line" rotatedBoundingBox="4016,15938 4398,18401 4029,18458 3647,15995"/>
            </emma:interpretation>
          </emma:emma>
        </inkml:annotationXML>
        <inkml:traceGroup>
          <inkml:annotationXML>
            <emma:emma xmlns:emma="http://www.w3.org/2003/04/emma" version="1.0">
              <emma:interpretation id="{7487040D-973A-400C-A57B-3A58436F926E}" emma:medium="tactile" emma:mode="ink">
                <msink:context xmlns:msink="http://schemas.microsoft.com/ink/2010/main" type="inkWord" rotatedBoundingBox="4016,15938 4398,18401 4029,18458 3647,15995"/>
              </emma:interpretation>
              <emma:one-of disjunction-type="recognition" id="oneOf1">
                <emma:interpretation id="interp5" emma:lang="tr-TR" emma:confidence="0">
                  <emma:literal>"...no.0</emma:literal>
                </emma:interpretation>
                <emma:interpretation id="interp6" emma:lang="tr-TR" emma:confidence="0">
                  <emma:literal>"...m e</emma:literal>
                </emma:interpretation>
                <emma:interpretation id="interp7" emma:lang="tr-TR" emma:confidence="0">
                  <emma:literal>"a... %</emma:literal>
                </emma:interpretation>
                <emma:interpretation id="interp8" emma:lang="tr-TR" emma:confidence="0">
                  <emma:literal>"...r. e</emma:literal>
                </emma:interpretation>
                <emma:interpretation id="interp9" emma:lang="tr-TR" emma:confidence="0">
                  <emma:literal>"v... %</emma:literal>
                </emma:interpretation>
              </emma:one-of>
            </emma:emma>
          </inkml:annotationXML>
          <inkml:trace contextRef="#ctx0" brushRef="#br0" timeOffset="247.3566">1976 1324 109,'-3'-1'7,"4"1"2,-1 2-3,6 6-10,-6-8 8,1 0 64,1 0-62,-1 5-6,3-1 2,-5 3-2,1-5 1,3 3-2,-3 3-19,-3 0 1,0 2 0,0-1 2,-2-2-4</inkml:trace>
          <inkml:trace contextRef="#ctx0" brushRef="#br0" timeOffset="463.1477">1959 1600 123,'-2'9'22,"4"-9"0,-6 3 0,4 1-5,-2-4-5,2 4-4,-1 2-5,2-2-2,-4 5-1,2-2 0,1 0 0,-3 1-20,2-3 7,-5 8-2,6-4-2,0 2-8,-1 0-6</inkml:trace>
          <inkml:trace contextRef="#ctx0" brushRef="#br0" timeOffset="663.6663">1980 1878 121,'-4'-3'0,"5"7"77,2-7-60,-3 6-6,1-3-1,-2 0 3,4 1 0,-6 1-4,3-2-3,-3 1-3,6 6-1,-7-3-1,2 0 0,-2 2-1,4-4 0,-3 9-9,3-7-2,-3 0-4,1 4-2,0 4-5,-1-3-14,-2-3-3</inkml:trace>
          <inkml:trace contextRef="#ctx0" brushRef="#br0" timeOffset="864.1971">1984 2128 121,'-1'0'19,"1"2"1,0-2 1,4 6 4,-7-6-4,6-1-6,-9 1-1,9 4-2,-4 2-5,-1 2-2,-2-8-4,3 14 0,-4-7-2,3-2-7,-1 6-16,7-6-4,-5 6-10,-2-1 1,4-3-3</inkml:trace>
          <inkml:trace contextRef="#ctx0" brushRef="#br0" timeOffset="1049.138">1991 2391 117,'0'10'25,"0"-7"-6,-1 0-4,-1 5-2,-5-3-7,9 7-2,-2-2-4,-2-2 1,1 1-1,2 0 0,-2 0 0,2-3 1,2 5-1,-3-2-23,-1 2-3,5-3-7</inkml:trace>
          <inkml:trace contextRef="#ctx0" brushRef="#br0" timeOffset="1234.0238">2000 2659 121,'5'8'14,"-3"-2"-5,-1-2-4,2 1 0,4 1 4,-6 0 1,6-4 2,-10-2-2,6 4 0,4-1-1,-7 5-6,-3-6-2,9 4-1,-5 0 0,-3 1 0,-3 3-16,8-1-14,-6-3-2,2 7 0</inkml:trace>
          <inkml:trace contextRef="#ctx0" brushRef="#br0" timeOffset="1434.3536">2060 2868 139,'4'5'19,"-2"0"-4,0-7-1,5 10 4,-5 0-5,1-6 0,-6 6-2,7-5 2,-3 2 1,-1-3-3,3 3-1,-6-2-3,3-2-5,0 6-1,-2-2 0,4 3 0,-7-1-2,5 1-11,0 1-4,-2 0-6,1 2-1,2 1-3,-3 1 1,-1-2-4,3-3 5,0 1 7</inkml:trace>
          <inkml:trace contextRef="#ctx0" brushRef="#br0" timeOffset="1634.8699">2105 3219 167,'-2'2'32,"2"4"-5,0-2-1,0-4-7,-4 5-5,10-4-8,-8 1-4,2 2-1,0-2 0,0 11 0,0-13-1,-4 7 0,8-6-21,-4 7-6,0 2-2,0-5-8,-7 3 2,12-3-6</inkml:trace>
          <inkml:trace contextRef="#ctx0" brushRef="#br0" timeOffset="1750.748">2088 3352 146,'-3'0'7,"3"3"-6,3-2 2,-3 3-3,0 0 0,0-7-8,-6 6-5,6 0-5</inkml:trace>
          <inkml:trace contextRef="#ctx0" brushRef="#br0" timeOffset="2521.335">2199 3658 176,'0'2'0,"0"-9"15,-1 9-11,1-1 2,0 1 7,-2-7 6,2 7-2,-1-2-3,4 3-5,-5 0 0,2 1 6,-7 7-2,14-4-2,-12 1-2,5-5-2,0 5-2,4 4 2,-4-1-1,3-4 0,2-2 1,-2 5-2,5-4 1,-6 4-1,5-7 0,1 4-2,3 2-2,1-3 1,-1-2-1,3-1 1,0-3-1,-3-3 1,6 2 2,-3-5 0,0 0 0,2-2-3,-1 2 1,1-11-2,-2 8 0,-3-10 0,0 0 0,6 11 0,-9-7 0,1 2-3,5-3 0,-10-3-2,2 10-1,-6-8 0,1 9-1,-4-10 0,5 6 2,-11-2 2,2-5 2,2 6 1,-7 2-2,-2-3 3,2 1 1,0 0 0,4 2 3,-10 5 10,8 4 0,-8 0-2,9 0-4,-6 4-2,-5 1 0,6 0-4,-4 5 0,-3 0 0,7 1-2,-2 0-1,5 2 2,-4-1 0,2 0-3,10-1 2,-7 7 0,9-1-1,1-2 0,3 3 3,-2-6 0,2 4-1,1 4-1,0-8 0,8 3-2,-1 3 0,-1-7 2,1-3-2,6-4-22,-2-2-27,1-4-61</inkml:trace>
        </inkml:traceGroup>
      </inkml:traceGroup>
      <inkml:traceGroup>
        <inkml:annotationXML>
          <emma:emma xmlns:emma="http://www.w3.org/2003/04/emma" version="1.0">
            <emma:interpretation id="{16B393AD-2E7C-48E1-99AB-AF68D05C9757}" emma:medium="tactile" emma:mode="ink">
              <msink:context xmlns:msink="http://schemas.microsoft.com/ink/2010/main" type="line" rotatedBoundingBox="4540,16120 3869,18404 2786,18086 3457,15802">
                <msink:destinationLink direction="with" ref="{B5ADD3CC-C011-40E5-AF7D-D3E4DE0207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1D0D48-3FBA-4E0B-A568-532CDCFAE2DD}" emma:medium="tactile" emma:mode="ink">
                <msink:context xmlns:msink="http://schemas.microsoft.com/ink/2010/main" type="inkWord" rotatedBoundingBox="4540,16120 3869,18404 2786,18086 3457,15802"/>
              </emma:interpretation>
              <emma:one-of disjunction-type="recognition" id="oneOf2">
                <emma:interpretation id="interp10" emma:lang="tr-TR" emma:confidence="0">
                  <emma:literal>de</emma:literal>
                </emma:interpretation>
                <emma:interpretation id="interp11" emma:lang="tr-TR" emma:confidence="0">
                  <emma:literal>de,</emma:literal>
                </emma:interpretation>
                <emma:interpretation id="interp12" emma:lang="tr-TR" emma:confidence="0">
                  <emma:literal>da,</emma:literal>
                </emma:interpretation>
                <emma:interpretation id="interp13" emma:lang="tr-TR" emma:confidence="0">
                  <emma:literal>de.</emma:literal>
                </emma:interpretation>
                <emma:interpretation id="interp14" emma:lang="tr-TR" emma:confidence="0">
                  <emma:literal>{de</emma:literal>
                </emma:interpretation>
              </emma:one-of>
            </emma:emma>
          </inkml:annotationXML>
          <inkml:trace contextRef="#ctx0" brushRef="#br1" timeOffset="27454.2169">1121 3121 105,'-7'2'5,"4"-2"4,-3-4 1,3 9 1,3-8-2,-4 6 0,4-3 0,-5-3 10,3 0 6,-3 1 1,3 2-4,-1-4-6,6 7-7,0-3-6,-7 0-3,8 1-3,6-2 3,1 2 0,-1-5 0,9-2 0,5-3 0,-1-3 1,6 1-1,5-6 0,1 8 0,-3-6 0,12 0-2,-10 0 3,5-5 2,-8-4-3,11 7 1,-11-1 0,3 1-2,-4 2 1,-4 4 0,0-2 1,2 0-1,-8 3 0,1-5 1,9 7-2,-12-5 1,4 9 0,-1-5 0,-4 5-1,2 0 0,-5 1-2,-5 1-15,1 2-8,-4 2 13,-3-4-1,-1 4-28,-7 7-8</inkml:trace>
          <inkml:trace contextRef="#ctx0" brushRef="#br1" timeOffset="28022.6178">1459 3185 111,'3'-2'18,"12"-5"-4,-9 4 0,8-5 4,-6 2 0,9-4-6,-3-5-2,4 6 1,4-4-1,3 1 0,-4 2 0,7-6 2,-4 2-4,-3-2-1,3 1-1,1-1-2,-7 2 1,6 3-2,1-1 0,-5 0-1,3 6-1,-8 0 1,5 0 0,4-1-2,-6-1 0,-3 5 0,9-8 1,1 7-2,-5 4 1,-2-6 0,8 6 0,-8-3 1,6-2-1,-2 3-1,-8-3-2,14 0-6,-11-3-3,1 5-6,1 6-11,-7-6-3,1 8-3,-8 1-22</inkml:trace>
          <inkml:trace contextRef="#ctx0" brushRef="#br1" timeOffset="26768.39">1100 2899 111,'-2'0'5,"4"0"1,-7 0-2,11 3 2,-7-3-1,1 2 1,2-2 0,-3-2 1,1 2 2,0-3 0,-3 1-2,6 1-3,-4-2 2,6 6 0,6-10 2,1 4 5,2-2-2,5-6-1,4 1-2,-6-9-2,14 10 0,-8-4 0,11 0 1,0-1 0,-5-1-1,9 0-2,3-2 0,-9-6-3,5 6 0,-5 0 0,-1 1-2,-3-3 2,1 4 0,2 5-1,-5-3 0,-4 8-1,-2 1 1,5-4 0,-11-6 0,3 11 0,-4-7 2,2 5-3,-1-3 1,-1 1-1,5 5 1,-5 2 0,2-1 1,-2-4-1,2 5-2,-4-2 0,-4 2-3,6 0-9,-6-1-1,-6 4-13,1-3-13,-2 1 3</inkml:trace>
          <inkml:trace contextRef="#ctx0" brushRef="#br1" timeOffset="26082.1289">1210 2672 105,'0'0'2,"-4"0"-2,6 1 0,0-1 0,-2 1 0,0-2 0,5 4 0,-10-7 0,5 2 2,-1 2 3,-2 0 4,0-1 2,2-1 4,5 4-2,-12-4 1,13 4 0,-7-4-1,6 2-14,-4-3 2,5 3 4,-5-7-4,5 3-2,-5 0-1,15 1 2,-1-7 0,-4 7 0,-3-4-2,10 2 3,-4-6-2,6-1 2,-6 1 6,5-2 3,3-3 2,-4 1-3,10 0 3,-8 1-1,8 3-5,-5-2-1,8-1-3,-3 0-1,-2-3-1,-4 4 0,3 5 1,0-6 0,0 6-1,-2-3 0,3 4 0,-1 1 0,0-4 0,0 3-1,-9 1 0,8-7 0,-2 3-3,-6 5 0,-3-3-5,-4 7-7,0-5-10,-10 8-2,7-6-1,-5 9 12,-3-8-14</inkml:trace>
          <inkml:trace contextRef="#ctx0" brushRef="#br1" timeOffset="25349.0743">1289 2371 109,'0'-1'12,"7"1"2,-4 0-4,4-2-5,-1 5-2,-2-6 0,1-4 0,-2 7 2,-3-1 3,3 1 0,-3-8 5,4 10 5,2-7-2,-2 3-2,3-1-1,4-3-1,-2 2-2,2-4 0,3 0-4,3-4-1,5 1 0,-2-6-2,5 9 1,2-7-2,-2 4-1,3 3-1,6-7 1,-6 5-1,0-6 0,-4 9 0,5-5 0,-2 1 0,-4-3-7,-2 8 2,1-7 0,-1 9-3,3 3 1,-3-8-8,9 3 7,-14 0 2,7 5 0,-6-9-6,0 10 1,-10-2-5,0 4-4,1-2 5,1 4-3,-9 1-19</inkml:trace>
          <inkml:trace contextRef="#ctx0" brushRef="#br1" timeOffset="24747.816">1331 2097 112,'2'-2'24,"3"-3"-4,1 1-5,2-7-6,4 8-3,7-6 0,-5 1 1,4 1 0,5-3-1,-6 2-1,9-5 1,-3 5-1,-6-2-1,8-5 0,-2 4-1,-2 1 2,-5-2 0,5 0 2,2 1-3,-3 2-2,1-5 0,0 5 0,-2 3 1,0-8 0,-11 6 0,6 4-2,-4-3-1,4 5 0,-8-3 0,-1 10-7,-1-8-13,3 6-7,-9-1-2,6 8-3,0-5 4,-4 1 12</inkml:trace>
          <inkml:trace contextRef="#ctx0" brushRef="#br1" timeOffset="24193.0192">1446 1787 111,'3'0'14,"-3"-4"3,2 3-8,3-3-3,-1 3 1,6-6-2,3 1 1,4 4-2,2-1-2,-3-2 0,-6 2-1,11-4-1,-4 3 1,-2-2 0,-1 3 0,4-10 0,-1 10 1,0-2-1,0 1 1,1-3-1,-1-1 0,1 5 2,-5-6 0,5-1-1,-7 6 1,-4 0-2,2 0 0,1-3-1,-3 7 0,-2-2 0,-1-4-1,5 7 1,-8-2-1,6 4 1,0-5 0,-2-1-5,0 8-4,5-5-3,-3 0-6,7 0 2,-4 0-3,1 3 1</inkml:trace>
          <inkml:trace contextRef="#ctx0" brushRef="#br1" timeOffset="23607.3376">1452 1600 105,'4'-3'8,"-8"2"-2,8-4-2,-5 1 13,2 1-6,9 3 0,-9-2-1,6 1-3,0-1 0,-7-2 3,0 2-1,7-2-2,-5 2 0,-4-2-1,4 2 1,8-1-1,-6 5-3,6-9 1,4 6 0,-4-6-2,2 6 1,1-5-3,-2 0 0,6 1 1,0-3-1,-3 1 1,0 7-1,4-6 0,-2-4 0,-1 7 0,-2-5 0,5 7 0,-4-6 0,-1 0 0,-4-1 0,8 3 0,-12 1 0,9 0-2,-6 2 0,0 2-3,2-2 2,-3 2-3,-1-5 0,-5 4-3,8-1 2,-9-2-10,0 0-8,0 8-7,1 0-1</inkml:trace>
          <inkml:trace contextRef="#ctx0" brushRef="#br1" timeOffset="23043.5189">1500 1488 104,'-7'-3'3,"12"4"-1,-12-6-1,13 9 0,-9-4 0,7-1 1,-5 3 1,1-2-2,1-2 0,5 3-1,-6-1 1,1-4 1,2 4 0,-6-6-1,17 3-2,-9 3 2,3-4 0,-1 0-1,0 2 0,4-1 1,1-3 0,-3 0 2,1-1-2,3 3 0,1-7 2,0 7 0,3-1 2,4-5-1,-9 2-1,7 6-2,-7-3-1,1-4 0,-5 4 0,4 0 0,3 3 1,-8-7-1,4 7 0,1-6 0,-3 3 0,0 5 0,-1-12 0,-2 11 1,1-4-1,1-5 2,-1 9 2,-4-5 1,10 2 2,-12-6-2,5 8-2,-3-3-1,8 5-1,-8-8-1,4 8 0,-7 8 0,4-16-2,1 8 0,-2-2-3,4 2-3,-2-7-3,6 9 2,1-2 4,-3-3-1,1 3-4,1 3 3,-6 0-7</inkml:trace>
          <inkml:trace contextRef="#ctx0" brushRef="#br0" timeOffset="4378.3104">1066 3206 128,'-6'-2'18,"6"-1"11,2 3 2,-2 3-4,0-11-5,4 13-6,-10-6-6,10 2 0,-4-2-2,5 1 1,-10-2 1,5 4-1,3-4 1,-4-2-3,1 4-2,0-3 1,0 0 2,1 3 3,-5 0 0,7 3-3,-5 0-3,2-6-4,2 6-1,-1-1 0,-1 4-1,3-2 1,-2 3 9,-2 2-3,1 5-3,-1-7 1,2 3 2,0 5-1,-2 0 0,0-4 2,6 4-2,-5-2 0,6 3-1,-6-5-1,4 3-2,-5-2 0,2-3 0,2-3-1,-4 1 0,2-3 1,3 2-1,-4-3 0,0-5 0,2 9 1,0-2-1,-6-2 1,8-3-1,-1 4 0,-4-1 0,2-3 0,-2-3 0,2 3 0,-4 0-1,3 3 1,-1-6 0,-2 3 2,6 0 0,-4-4-1,2-7-2,-4 4-5,5-6 2,-4 3 3,1-8-4,4 3 1,-6-1 0,-1 1-2,4 0 0,-9-9 1,9 10-1,-6-8 3,6 6-2,-5-9-1,3 6 0,0-4-5,2 4 0,-3 2 3,0 2 4,3 1 3,-4 4 1,5 7 2,1 6 6,-1-3 0,-1 0-4,-6-2-4,12 9 4,-6 3 7,0 2 2,6 5-5,-5 1 2,6-2-3,-6 3-1,11-3 0,-19 2-1,15 2 1,-6-9 1,2 7-2,-1-6-1,-2 3 1,2-1-1,0 5 0,-6-4-1,7 1-2,2-5 1,-2 3-1,-4 0 0,3-1-1,-5-3 0,2-3 0,0-2 1,-1 0-1,4-4 1,-6 7-1,-1-4 0,-1 0 0,5 1 0,-1 0-13,-2 0-4,-4 0-9,6-1-22,-3 3-38,-11 3-55</inkml:trace>
          <inkml:trace contextRef="#ctx0" brushRef="#br0" timeOffset="76202.2574">1577 2312 112,'4'0'1,"-4"2"1,2-6 1,-4-2 0,-2 5-2,5-1 0,4 4 1,-7-4 4,2 2-5,0 0-2,-5-1 2,3 2 20,9-1 32,-12-2-16,7 2-14,1-3-9,-3 6-4,-3-13 2,-1 14 5,6-2 3,-2-2-1,-2 0-3,9-2-2,-14 4 1,6-2-4,4 1-2,-5 2-4,2-2-2,-4 0-2,8 1 0,-2 5 4,-2-3 3,-2 12 2,-2-12 0,3 12-2,1-8 0,1 9-1,-2-4 1,-2 0-3,0 5 1,-1 0-2,-5 3 2,9-2-2,-5 7 1,-4-4-1,-3 2 0,2-4 1,1 1-1,2 5 0,-1 4-1,6-12-1,-3 8-1,-6-11 1,13 2-1,-7-2-2,-8 5 2,13-6-1,-1 6 0,5-8 0,-10 5 1,5-5-1,-5 1 1,4 0-1,-8-1 0,14-3 1,-5 4-1,-1-6 0,1-1-1,-3-4 1,2-2 0,-2 6-8,4-3-2,1-3-4,5-4-1,-7 8-1,-5-13-2,7 9-4,5-3 0,-6-7-22,4-6-29,5-13-29,-2 2-4</inkml:trace>
          <inkml:trace contextRef="#ctx0" brushRef="#br0" timeOffset="76787.9187">1571 2301 164,'-4'2'0,"7"-1"25,0-1-26,-7-5 1,6 9 0,1-4 16,-4 0 8,2-2-2,-6 1-2,6 2-2,2 1 1,-3-5 2,3 4 2,-9 1 0,12-1-7,-8 1-2,4 0-2,-2 0-4,9 3 0,-2 3 0,2-4 2,-5 3-1,-3 8-1,13-6-1,-9 8 1,9-2-1,-9 0-2,4 2-1,-4 0 0,0 2-1,-4-1 1,5 9 1,2-7-1,-1-3 0,0 7-2,0-6 0,2 0-1,2 6 0,0 1 0,2-4-1,1 4 0,1-3 0,-6-5 1,3 1-1,-6 0 1,11-3-1,-10 3 0,0 3 0,1-7 1,-4-3 0,3 0-1,-2-4 0,-7 5 1,4-7-1,2 0 0,-4-2 0,1-2 0,-1-2 0,-5 1 1,5-3-1,4 3 0,-3 3-1,-2-2-2,2-1-1,5-1-1,-17-2-2,16 0-1,-6 4-4,1-1-5,1 5-6,-1-5-5,2-5-16,-4 5-17,2 0-5,2 5-11,2-3 13</inkml:trace>
          <inkml:trace contextRef="#ctx0" brushRef="#br0" timeOffset="77589.9464">1500 2690 147,'0'5'0,"1"0"54,-4-5-50,2 5 0,-5-5 4,-1 3 4,7 0 3,0 0 0,4-1-2,-4-1-2,2-2-1,-4-2 1,0 0 4,0 6 1,6 1 1,-4-8 1,3 8-1,-6-5-3,1-2 0,-3 7-2,5-4-3,0 2-1,3 1-1,-8-8 0,-2 10 0,4-5 1,8-5 0,-7 5-4,4 0-1,-2 4-1,6-8-1,-5 3 0,-1 2-2,-7 1 0,9-4 0,8 2 2,-1 4 0,-3-9 2,14 5 0,-13-6-1,12 1 0,1-2-1,-2 9 1,9-2-2,-4-4 1,2 4 1,-6-5-1,0 8 0,2-2-1,-3-1 0,0 1 2,-7 3-3,4-4 1,-3 0 0,-9-2 1,-2 2-1,5 4 0,-3-3 0,-3-1 1,-2-1 0,4-1 0,-5 2 1,7 0 0,-8 0 0,5 0-1,-1 6 0,0-10-2,0 4 1,2-4 0,-4 6 0,4 0 0,1-2 0,-6 6 0,6-8 0,-3-1 0,-3 0 1,-1 1-1,6 6 0,-2-1-1,3-3 1,-4 0 1,-1 0 0,-6-2 0,4-3-1,-3 3 0,-3 6-2,-8-8 2,6 10 0,-6-8 0,1-3 0,-1 4 0,-4 7 0,8-3 0,-9 2 0,9-5 0,-8-2 0,1 4 0,5 0 0,6 4 0,5-8 1,-1 4-1,2-1 0,0-4 0,5 0 0,-5 2 0,5 2-7,1 1-5,2-4-10,-4 1-16,7-7-36,3 2-40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30:08.52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AF24980E-EF3D-4758-AB4B-4681E0CC784B}" emma:medium="tactile" emma:mode="ink">
          <msink:context xmlns:msink="http://schemas.microsoft.com/ink/2010/main" type="writingRegion" rotatedBoundingBox="8015,7048 8132,7762 7464,7872 7347,7157"/>
        </emma:interpretation>
      </emma:emma>
    </inkml:annotationXML>
    <inkml:traceGroup>
      <inkml:annotationXML>
        <emma:emma xmlns:emma="http://www.w3.org/2003/04/emma" version="1.0">
          <emma:interpretation id="{4A69D611-B8A1-4C7E-A857-11CE256DE341}" emma:medium="tactile" emma:mode="ink">
            <msink:context xmlns:msink="http://schemas.microsoft.com/ink/2010/main" type="paragraph" rotatedBoundingBox="8015,7048 8132,7762 7464,7872 7347,7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13E245-F002-4A19-B4EB-7DFDA33DA6B7}" emma:medium="tactile" emma:mode="ink">
              <msink:context xmlns:msink="http://schemas.microsoft.com/ink/2010/main" type="line" rotatedBoundingBox="8015,7048 8132,7762 7464,7872 7347,7157"/>
            </emma:interpretation>
          </emma:emma>
        </inkml:annotationXML>
        <inkml:traceGroup>
          <inkml:annotationXML>
            <emma:emma xmlns:emma="http://www.w3.org/2003/04/emma" version="1.0">
              <emma:interpretation id="{A649D0E0-985D-469D-927E-E34BDB0D917B}" emma:medium="tactile" emma:mode="ink">
                <msink:context xmlns:msink="http://schemas.microsoft.com/ink/2010/main" type="inkWord" rotatedBoundingBox="8015,7048 8132,7762 7464,7872 7347,7157"/>
              </emma:interpretation>
              <emma:one-of disjunction-type="recognition" id="oneOf0">
                <emma:interpretation id="interp0" emma:lang="tr-TR" emma:confidence="0">
                  <emma:literal>f</emma:literal>
                </emma:interpretation>
                <emma:interpretation id="interp1" emma:lang="tr-TR" emma:confidence="0">
                  <emma:literal>F</emma:literal>
                </emma:interpretation>
                <emma:interpretation id="interp2" emma:lang="tr-TR" emma:confidence="0">
                  <emma:literal>Ğ</emma:literal>
                </emma:interpretation>
                <emma:interpretation id="interp3" emma:lang="tr-TR" emma:confidence="0">
                  <emma:literal>*</emma:literal>
                </emma:interpretation>
                <emma:interpretation id="interp4" emma:lang="tr-TR" emma:confidence="0">
                  <emma:literal>T</emma:literal>
                </emma:interpretation>
              </emma:one-of>
            </emma:emma>
          </inkml:annotationXML>
          <inkml:trace contextRef="#ctx0" brushRef="#br0">14 1 157,'-13'-3'0,"19"6"25,-6-5-23,0 2-2,4 0 0,-1 0 8,-3 0 9,3-2 4,-2 4-3,5-3-2,-5 7 4,5-6-3,4 8 6,-12-6 0,6 2 0,-5 2 0,4 5-5,1-5-1,6 11-2,-5-4-3,0 3-2,-3-6 0,-2 4-2,7 1-2,1 3-1,1 3-1,0-3 0,-6 2-1,5-3 0,-5 3-2,11 1 1,-2-2-2,-2 7 0,6-5 1,-2 2 0,-2-2 0,1 2-1,0 5 2,5-12-1,-4 10 0,1 0 0,-2-10 0,-4 8 0,2-5 0,-7 5 1,9-5-2,-1-1 0,-8-4 2,2 1-1,1-7-1,-7 2 0,6-2 0,-5-2 1,1-6-1,-2 2 1,8-4-2,-11 2-4,2-4-2,-1 8-2,4-4-2,-6 0-7,6-4-11,-10 2-32,6-12-50,-7 2 0</inkml:trace>
          <inkml:trace contextRef="#ctx0" brushRef="#br0" timeOffset="-632.7929">25 23 111,'0'0'5,"3"0"-4,-9 1 6,9-4 14,-3 3 23,-1 0-13,1 3-9,4-4-3,-4-1-1,-3 2-2,-8-3-4,14 2-2,4 1-2,-13 1 1,10 2 4,-8-7-1,3 5-2,1-2 2,-4-1-1,8 5-2,-7-3-4,6 0-3,-3 0 1,0 3 2,-7 6 2,0 1 6,0 1-1,9 11-1,-9-2-3,0-2 1,-1-3-2,0 5 0,-4 1-2,11 4-1,-13-1-1,7-1 0,0 3-1,-4-1-1,1 3 1,-6-2-1,15 4 0,-10-4 2,-5 1-2,1-5 2,-2 8 0,-5-8-1,13 6 1,-9-3 0,5-7-1,2 3 1,-4 2-2,3-6-1,-7 0 2,14-2-3,0-6 2,-1 4-1,-2-10 0,8 3 0,-2-4 0,1 0 0,2-1-6,1-2-3,-1 1-3,-4-3-1,6 2-6,-1-1-10,-2 2 1,1-4-20,2-3-17,8-11-49</inkml:trace>
          <inkml:trace contextRef="#ctx0" brushRef="#br0" timeOffset="639.5001">-93 412 168,'-8'-4'0,"11"3"58,-6-1-48,6 2 7,-10 3-1,2-3-9,1-3 4,-4 3 4,9 0 3,-1 0 6,4 2-5,-2-5-5,-2 4-3,1-4-3,-1 3-1,0-2-3,0 4-3,7 1 2,-8 0 6,11-3-2,-8 0-2,3 3-1,0 1-2,5-2 0,-4 1-1,3-1 1,-1-2 1,-7 0 1,3 0 0,-1 1-2,10 1 2,-2 0 0,-4 1-1,3-3 0,2 1 0,-6-1-1,8 0 1,3 2-2,0-5 0,5 4 1,-6-2-3,5-2 1,-5 4 0,3-2 0,2 2 0,-4 2 2,5-3-1,-12 11-1,7-11 1,-2 4-1,-2 3 0,-5-1 0,5-4 1,-2 3-1,-9-1 0,7-4 0,-9 4 1,3-2 0,-1-4-1,-2 2 0,-5 0 4,1-2 0,3 2 0,1 0 6,-7 0-7,3-3-2,-5-2-1,-5 5 0,6-3 0,1 1 0,-5 0 0,5 2-1,-4 0 1,-6 0-8,-1-1 1,-9 4-3,9-5-11,-3 5-8,1 5-34,-3-6-58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8:51.78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154FAE2E-797E-4F48-BD2E-E71EAC256341}" emma:medium="tactile" emma:mode="ink">
          <msink:context xmlns:msink="http://schemas.microsoft.com/ink/2010/main" type="inkDrawing" rotatedBoundingBox="1459,15954 5882,15573 6063,17680 1641,18061" semanticType="verticalRange" shapeName="Other"/>
        </emma:interpretation>
      </emma:emma>
    </inkml:annotationXML>
    <inkml:trace contextRef="#ctx0" brushRef="#br0">-268 3023 104,'1'2'4,"-5"-2"-1,4-2 0,3 2 0,-4 2-1,3 1-2,4-3 13,1 0 32,-4-3-25,-7 5-9,13-6-4,-6 4-1,4-2-1,-7 1-1,11-2 0,-5 1-2,0-2 2,4 4-1,-10-6 0,12 4 2,-5 2 0,3-9 1,-7 9 1,9 2-2,1-6 1,-10 4 0,7 5 1,-7-6-2,4 8 1,2-14-2,-7 7 0,2 7 0,3-13 0,-4 8 1,0-2 1,-1 1-1,5-2-1,-1-2 1,-2 7-1,3-12-1,-2 12-1,2-6 1,-2 4 0,8-4 1,-5 5 0,3-3 1,6 0-3,-7 0-1,10-1 0,-8-1-1,3 2 0,-4-3 0,6 3 0,-3 0 0,1-2 0,-8 2 0,9 0 0,-8-2 1,7 0-1,-8 4 0,2-6 1,-1 1-1,2 8 1,-7-3-1,4-4 1,-4 5 1,1-3-1,-1-3 1,-2 0 0,6 6-1,-4-8 0,3 5 1,2 2 0,-2-2-1,2 0 1,6-3-1,2 3 0,-2-5 0,0 7-1,5-2 2,-3-2-3,2-3 2,0 4-1,-4 1 0,7-4 0,-8-1 0,9 2 1,-8 1-1,-1-6 0,0 10 0,-2-9 0,-3 4 0,6 1 0,-5-7 1,-2 13-1,6-5 0,-9-9 0,6 7 2,-1 2-3,4-5 1,-2-3 0,-1 7 1,1-3 1,1-2-4,2-2 4,2 9-1,-6-8-1,3-1 0,1 6-1,1-2 2,-1-3 0,3 10-1,0-12 0,0 10-1,-2-7 1,7 1 0,-4 4 1,1-5-2,-2-1 2,-3 4-1,5-3 0,-4 0 0,2-3 0,-6 3 1,2 0-1,1-1 0,-3-4 0,4 7 1,-3-6-1,2 4 0,-3 2 0,3-7 3,-1 7-2,-4-1 0,7-1 1,-6-1-3,-2 2 2,3-6 0,2 5 2,-6-1-1,-6 0 1,8-4 1,2 1-2,-4 1 1,-3-3 1,2 0-2,0 5 0,-2 0 2,6-1-1,-9 4 0,3-9-2,2 2 2,-1 4-2,-5-2 3,3 1-1,4-5-1,-1 6 0,-9-6 0,3 5-1,0-5 1,3 2-1,0 0 0,-3 0-1,0-3 0,5 0 0,0 4 1,-4-4-1,5 0 0,-4-1 0,4 6 0,-6-5 0,6 1 0,-6-1 0,0 1 0,2-4 0,-3 3 0,5-4 0,2 2 0,-9 3 0,10-10 0,-11 3 0,9 0 0,-5 11 0,13-17 0,-10 13 0,5-10 0,2 8-1,-7 1 1,4-6 0,3 4 1,-3-5-1,0 7 0,0-7 0,-2 10 0,-7 0 0,6 1 0,-4-3 0,0 3 1,0-4-1,0 2 0,3 0 0,-6-1 1,9-1-1,-6 5 0,8-9 0,-8 5-1,6-2 1,-1-1 0,1 3 0,-3-6 0,2 3 0,-3 0 0,2 3 0,3-5 0,-2 3 0,-2 5 0,3-5-1,0 4 1,3-2 0,-2 0 1,2 2-1,-2-2 0,-2 6 0,5-5 0,-3-1 0,6 0 0,-6 6 0,1-11-1,1 5 0,-1 5 2,-1-5-1,4-2 0,-6 11 1,3-11-1,-8 13 0,17-7-1,-10-3 1,3 8 0,-5-3 1,8-1-1,-2 0 0,-5-2 0,2 7 1,1-3-2,-1 2 1,6-6 1,-8 1-2,6-4 2,-3 9-2,4-8 1,-2 3 0,-3 9 0,2-6 1,5-6-1,1 7-1,-8 0 1,5 3-1,-5-5 1,6 6 0,-8 1 1,0-2-1,-1-1 1,-2 1-1,4 3 0,-7-4 0,11 6 0,-9-4 0,5-1 0,1 6-1,-1 1 1,2-6 0,5 4 0,-3-2 0,2 13 0,-1-15 0,5 7 0,-2 2 0,5-7 0,-2 1 1,1 2-2,3 0 1,-4 0 0,-4-3 0,7 5 1,-1-2-1,-7-5-1,-1 8 1,5-2 0,-6-1 0,1 4 0,-4-7 0,15 0 0,-21 5 0,12-4 0,-7 1 0,2 1 0,5 3-1,-8-3 0,3 3 1,-2-3-1,3 3 1,0 4 0,-2-2 0,4 0 1,-1 0-1,3 6-1,-8-3 1,9-2 0,-7 2 0,6 9 0,-2-13 1,-1 7-1,-3-3 0,6 5 1,-4-7-1,0 4 0,4 0 0,-3 0 1,-8 0 0,10 1-1,-3-1 0,-2 4 1,-1-3 1,3 3-2,1-3 1,-8 6 0,7-3-1,-7 0 1,-2 3-1,7-5 0,-3-2 0,-7 6 1,1-7-1,6 1 0,0 5 1,-7-6-1,8 7 0,-6 0 1,7 0-1,-7-4 2,4 5-2,0 0 0,2-5 0,-5 1 0,2 0 1,-6-7-1,3 7 0,0-6-2,0 3 2,-5-3-1,5 4 1,-2-4 0,-2 4 0,4 2 0,4-8 0,-4 8 2,0-8-2,0 4 1,-4-3-1,13-1 0,-11 7 0,8-10 5,-5 8-4,-2-6-1,8 1 1,-7-1 1,1-3 0,-1 1-1,2-2 0,-1 4 0,2 4 1,0-1-2,-2-6 3,6 9 0,-1-3-2,-6 2-1,5-5 0,-2 5 0,3-3 0,2 5 0,2-3 1,0-3-1,1 5 0,-4-2 1,4-1-1,-1 3 2,1-1 1,5 0 0,-2 0-1,-6-4-1,5 4-1,-9 1 0,3-10 1,1 10-1,-6-7 0,5-1 0,-3 5 1,-4 0-1,4-5 0,1 3 0,-7-1 0,6 2 0,3 1 0,-7 0 1,7 2-1,-7 2 0,6-4 0,-2 0 0,0 0 0,3-2 0,0 1 0,-7 3 0,6-2 0,-3-5 0,-3 2 0,4 0 0,-1 0 0,4 3 0,0-4 0,-8 4 1,12-5-1,-10 8 0,6-5 0,2 1 0,-7 0 0,10 4 0,-2 0 0,-3 1 0,4-6 0,-7 2 0,3-2 0,6 1 0,-9-2 0,14 3 0,-15-1 0,12-3 0,-8 2 0,3-1-1,3-2 2,-2 5-1,-4-3 1,9 3-1,-4-2 0,-3 0 0,-1 1 2,0-4-1,2 4-1,0-7 0,-8 8 0,2-6 0,4 3 0,-2-3 1,-2 4-1,4-4 0,-8 3 0,9 0 0,-2-4 0,1 6 0,-4-4 1,2 7-1,4-7 0,-4 4 0,9-7 0,-4 5 0,-1 1 0,0-4 0,4-2 0,-6 4 0,4 1 0,6-3 0,-7 2 1,7-4-1,-4-1 0,7 8 1,-2-8-2,6 2 1,-10 4 0,13-6 0,-5 2 0,2 2 1,-2-2-2,-5-2 2,9-5-1,-5 4 0,3 0 0,2-1 0,-3-4 0,-4 5 0,2 0 0,-4-2 1,-2 2-1,-1 0 0,-1 3 0,-1-4 0,1 4 0,-4-1 0,2-7 0,1 5 0,-3-2 0,4 2 0,-7 3 0,5-1 0,-6 1 0,8-2 0,-3 6 1,2-7-2,4 0 1,-3 7 0,6-7 0,-2 3 0,6 5 0,-6-7 0,-3 1 0,4-4 1,-8 5-1,6-3-1,-3 0 1,0 0 0,0-3 0,-11 5-3,9-2-1,-12 1-1,3 1-5,1-4-4,-9 4-9,8-1-14,-8 5-20,-10 0-25,-6 4-41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9:10.66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B5ADD3CC-C011-40E5-AF7D-D3E4DE0207F6}" emma:medium="tactile" emma:mode="ink">
          <msink:context xmlns:msink="http://schemas.microsoft.com/ink/2010/main" type="inkDrawing" rotatedBoundingBox="2928,15992 2980,17925 2903,17927 2850,15994" semanticType="underline" shapeName="Other">
            <msink:sourceLink direction="with" ref="{16B393AD-2E7C-48E1-99AB-AF68D05C9757}"/>
          </msink:context>
        </emma:interpretation>
      </emma:emma>
    </inkml:annotationXML>
    <inkml:trace contextRef="#ctx0" brushRef="#br0">1003 1353 103,'-5'6'8,"11"7"-3,-2 0-1,2 4-5,-2-5 2,-1-3 42,1 1-35,-4 6 3,6-1 0,-6-4-1,-3 10-2,6-10 0,-3 9-1,-6-6-1,10 1-2,-5 0 2,-3 4-1,2-4 2,5 6 0,-3-12-1,6 9-2,-9-8-1,7 4 0,-1 0 0,-3 3-1,6-4 1,-2 4-2,3-1 0,-6 2-1,2-3 0,0 4 0,1 1 1,-5-15-1,1 16 2,-3-8-1,-4-5 2,10 7 2,-10-10 0,2 6 1,3-4 0,2 1-1,0 0-2,2-2-1,-4 7 1,-4 3 0,7-2 0,-5-2-1,1 1-2,5 1 1,-8-2-1,6 11 0,3-7 0,0-3 2,0 1-1,-6-8-2,10 11 2,-9-5-1,-2 1 1,6-9 0,-7 10 0,5-5 0,-5-1 0,6-4 0,-5 4 3,4-2-1,-1-3 0,-1 8 0,-1-5 0,2-2 1,-2 9-1,2-5-2,-1 5 0,4 1-1,-5 1 0,6 0 1,-3 4-1,5-4 1,-6 5-1,2-3 0,-5-3 0,4 6 0,3-8 2,-7 0-2,4 0 0,-2-1 0,-3 4 0,6-8 2,0 3-1,2 1-1,-3 1 0,7-5 0,-4 4 0,-3-2 0,3 2 0,-2 6 0,-1-6 1,-1 2-1,4 9 0,-2-7 0,-2 0 0,6-3 0,-3 1 0,-2-3 1,1-3-1,-1 2 0,3-6 0,-2 3 0,1 2 0,-2-4 0,-2 1 0,9 1 0,-5 5 0,-2-2 0,4-3 0,-1-2 0,-5 0 0,4 7 0,-4-11 0,7 13 0,-7-5 0,5 8 0,1-8 1,-2 7-2,3 0 2,-8 0-2,6-3 1,-1-1 0,-2 0 0,-2-8 0,-1 4 0,5 1 1,-2-2-1,-4-6 0,2 9 0,4 0 0,-2-2 0,2-1 0,-3 1 0,4-5 0,-2 2 0,-2 0 0,1 3 0,-4-3 0,4 3 0,0-1 1,0-1-2,2 5 1,1-4 0,-3 2 0,3-5 1,-3 6-1,-1-7 0,-5 4 0,13 1 0,-11-2 0,5 1 0,-2 0 0,4 5 0,-1-3 0,1 1 0,-1 5 0,-7-2 0,8-3 0,1-2 0,-6 0 0,2-3 0,0 3 0,-5-5 0,5 2 0,0 3 0,0 0 0,0-3 1,3 5 1,-1-3 0,-2 0 0,0 0-2,0 4 1,0-3-1,0 3 0,-2 3 0,4-7 0,-2 5 0,0 3-43,2-3-13,-4-2-54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8:46.55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6E723964-ABA4-47BC-81AF-5F1EDCA9FDF8}" emma:medium="tactile" emma:mode="ink">
          <msink:context xmlns:msink="http://schemas.microsoft.com/ink/2010/main" type="writingRegion" rotatedBoundingBox="1857,17742 1874,17742 1874,17750 1857,17750"/>
        </emma:interpretation>
      </emma:emma>
    </inkml:annotationXML>
    <inkml:traceGroup>
      <inkml:annotationXML>
        <emma:emma xmlns:emma="http://www.w3.org/2003/04/emma" version="1.0">
          <emma:interpretation id="{F0CC83DD-D14B-461A-B222-BD05A076A18A}" emma:medium="tactile" emma:mode="ink">
            <msink:context xmlns:msink="http://schemas.microsoft.com/ink/2010/main" type="paragraph" rotatedBoundingBox="1857,17742 1874,17742 1874,17750 1857,17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BBAA5E-CA05-4A5C-88D2-1758CB10E425}" emma:medium="tactile" emma:mode="ink">
              <msink:context xmlns:msink="http://schemas.microsoft.com/ink/2010/main" type="line" rotatedBoundingBox="1857,17742 1874,17742 1874,17750 1857,17750"/>
            </emma:interpretation>
          </emma:emma>
        </inkml:annotationXML>
        <inkml:traceGroup>
          <inkml:annotationXML>
            <emma:emma xmlns:emma="http://www.w3.org/2003/04/emma" version="1.0">
              <emma:interpretation id="{73F49E15-C59F-4812-BAC7-389C56338F8B}" emma:medium="tactile" emma:mode="ink">
                <msink:context xmlns:msink="http://schemas.microsoft.com/ink/2010/main" type="inkWord" rotatedBoundingBox="1857,17742 1874,17742 1874,17750 1857,17750"/>
              </emma:interpretation>
              <emma:one-of disjunction-type="recognition" id="oneOf0">
                <emma:interpretation id="interp0" emma:lang="tr-TR" emma:confidence="0">
                  <emma:literal>v</emma:literal>
                </emma:interpretation>
                <emma:interpretation id="interp1" emma:lang="tr-TR" emma:confidence="0">
                  <emma:literal>' .</emma:literal>
                </emma:interpretation>
                <emma:interpretation id="interp2" emma:lang="tr-TR" emma:confidence="0">
                  <emma:literal>u</emma:literal>
                </emma:interpretation>
                <emma:interpretation id="interp3" emma:lang="tr-TR" emma:confidence="0">
                  <emma:literal>\ .</emma:literal>
                </emma:interpretation>
                <emma:interpretation id="interp4" emma:lang="tr-TR" emma:confidence="0">
                  <emma:literal>. .</emma:literal>
                </emma:interpretation>
              </emma:one-of>
            </emma:emma>
          </inkml:annotationXML>
          <inkml:trace contextRef="#ctx0" brushRef="#br0">-21 3101 103,'3'7'0,"1"-6"0</inkml:trace>
          <inkml:trace contextRef="#ctx0" brushRef="#br0" timeOffset="53.3811">-4 3103 106,'-1'-2'3,"1"5"-4,0-6 2,-3 6 6,0-4-9,4 1-9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8:48.3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C2E8F4D1-19AC-4CC2-A14A-754C31C5E4C4}" emma:medium="tactile" emma:mode="ink">
          <msink:context xmlns:msink="http://schemas.microsoft.com/ink/2010/main" type="inkDrawing" rotatedBoundingBox="1612,17892 5347,17841 5349,17931 1614,17981" shapeName="Other"/>
        </emma:interpretation>
      </emma:emma>
    </inkml:annotationXML>
    <inkml:trace contextRef="#ctx0" brushRef="#br0">-260 3260 115,'-5'0'50,"15"-6"-28,-12 10-9,4-4-9,-1 0 0,-1-1 1,3 2 2,-2-1 1,6 0-3,-7-4-3,3 4 2,1 3 5,-1-2 6,1-1 1,0-4-2,6 13-7,0-14 0,4 1 2,-1 8-1,2-2-2,8 1 0,-2-1 1,3-4-3,-3 4 1,3 1 0,1-3-1,0 0 1,0-2 1,4 5-1,-4-3-2,-4 0-1,1 2 0,5-4-1,0 2 0,-6 0 0,-3-3 0,7 5-1,-7-2 0,4 0 0,-6 0 2,-3 6-2,5-6 2,-4 2 2,5 5-1,-7-7-1,5 2-1,-4 1 0,1 3 0,0-3 0,3 0-1,-3 3 1,4-3 1,0-1-2,-1 1 0,1-2 0,-2-1 1,1-3-1,-2 2 1,3 1-1,-5 3 0,8-8 2,-4 3-3,2 1 2,0 1 1,-4 0-1,2-4 0,3 7 0,-10-2-1,5 0 0,-4-2 0,5 2 1,-5 1-1,7-2 0,-9 0 1,3 5-1,4-7 2,-4 5-2,4-3 2,-1 3-1,2-3 0,0 0 0,-2 0 0,1 2-1,6-4 0,-6 0 1,1 4-1,2-2 0,-3 4 2,3-8-2,-2 6 1,0 0-1,-2-2 0,1-2 0,2 2 0,0-5 0,-1 8 1,-1-10-1,2 11 0,-7-4 1,5-4-1,-4 2 0,1 0 0,4 2 0,-10 2 0,4-2 2,0-2-2,3 6 1,3-12-1,-8 11 0,12-6 0,-9 5 0,5-8 0,3 9 2,-3-3-1,-3-2 1,9-1-1,-7 6 2,4-4 0,-5 2 0,6-1-1,-5-1-1,7-1 0,-3-1-1,0 3 0,-5-2 2,8 4-2,-4-7 0,1 5 0,-2 2 2,0-9-2,4 4 0,-6 3 1,5-2-1,-5 2 0,4-3 0,-5 3 2,6 0 0,-13-2-3,9 2 2,2 0 0,-3-3-1,0 6 1,-5-9-1,10 7 0,-8-2 1,4-4 0,-1 8-1,-1-1 1,0-7-1,-2 7 1,5-4-1,-1 2 2,0 5-3,-2-5 2,3 1-1,-1 3 0,7-8 0,-10 9 1,11-2-1,-6-2 0,6-2 0,-6 3 0,4-2 0,-5-3 2,2 4-3,-1-4 2,4 2-2,-5-1 2,2 0-1,-3 1 0,5 1 0,-6 0 0,-1 5 0,1-4 2,-1 2-1,-4-6-1,9 7 0,-9-5 1,5 5-1,3-8 1,-13 10-1,9-10 0,5 6 0,-5 1 0,-2-4 0,-2-1 0,6 0 2,-4 2-3,-1 0 2,4-1-1,-1 1 0,-1 0 0,-1 1 0,-2-4 0,3 6-1,3-6 2,-6 5-1,-1-1 0,8-7 0,-5 7 0,2-2 0,1-3 0,-1 4 0,4 2 0,-7-4 0,5 2 1,0-3-2,1 0 1,0 0 0,6-3 1,-8 6-1,2-3 0,4-3 0,-6 8 0,5-6 0,-6 1 1,4 5-1,-8-7-1,0 5 1,0-1 0,1-1 0,-1 2 0,-4-7 0,4 8 0,-1-2 0,0-4 0,-5 5 1,4 2-1,2-4-1,-7 1 1,7 2 0,2-2 0,-4 2 0,5-1 1,-5 0-1,3-3 0,0-2 1,-1 8 0,1-7 0,2 2 0,-9 0 0,0-1-2,7 5 2,-13-4-1,8-3 0,-4 5 0,-6 0 0,1 7 0,7-6 0,-5-6-1,0 7 0,-7-2-3,8 3-12,-5-1-10,-7 8 3,-9 9-20,-8 4-40,-6 3-78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9:04.90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761C121D-4C38-439E-B40B-201C11F3337C}" emma:medium="tactile" emma:mode="ink">
          <msink:context xmlns:msink="http://schemas.microsoft.com/ink/2010/main" type="writingRegion" rotatedBoundingBox="2153,18233 3546,18158 3566,18533 2173,18608"/>
        </emma:interpretation>
      </emma:emma>
    </inkml:annotationXML>
    <inkml:traceGroup>
      <inkml:annotationXML>
        <emma:emma xmlns:emma="http://www.w3.org/2003/04/emma" version="1.0">
          <emma:interpretation id="{8B1BE696-CC42-4730-A141-7B8C2E538C27}" emma:medium="tactile" emma:mode="ink">
            <msink:context xmlns:msink="http://schemas.microsoft.com/ink/2010/main" type="paragraph" rotatedBoundingBox="2153,18233 3546,18158 3566,18533 2173,18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9C2A3-D313-4C13-85A3-AF3DF2E68712}" emma:medium="tactile" emma:mode="ink">
              <msink:context xmlns:msink="http://schemas.microsoft.com/ink/2010/main" type="line" rotatedBoundingBox="2153,18233 3546,18158 3566,18533 2173,18608"/>
            </emma:interpretation>
          </emma:emma>
        </inkml:annotationXML>
        <inkml:traceGroup>
          <inkml:annotationXML>
            <emma:emma xmlns:emma="http://www.w3.org/2003/04/emma" version="1.0">
              <emma:interpretation id="{60F5B421-8562-4149-A389-4BE1D347A0EF}" emma:medium="tactile" emma:mode="ink">
                <msink:context xmlns:msink="http://schemas.microsoft.com/ink/2010/main" type="inkWord" rotatedBoundingBox="2166,18479 2482,18449 2485,18473 2168,18503"/>
              </emma:interpretation>
              <emma:one-of disjunction-type="recognition" id="oneOf0">
                <emma:interpretation id="interp0" emma:lang="tr-TR" emma:confidence="0">
                  <emma:literal>m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M</emma:literal>
                </emma:interpretation>
                <emma:interpretation id="interp3" emma:lang="tr-TR" emma:confidence="0">
                  <emma:literal>r</emma:literal>
                </emma:interpretation>
                <emma:interpretation id="interp4" emma:lang="tr-TR" emma:confidence="0">
                  <emma:literal>w</emma:literal>
                </emma:interpretation>
              </emma:one-of>
            </emma:emma>
          </inkml:annotationXML>
          <inkml:trace contextRef="#ctx0" brushRef="#br0">296 3842 105,'2'0'4,"-1"1"-1,-4-1 0,3-3-2,5 6 1,-8-4 3,0-1 1,2 2 26,1 2-14,0-1-5,0-2-3,0 1-1,4 0-2,-7-2 0,3 5-1,0-3 0,-3-1 0,3-1-1,0 5 0,0-4 2,0 2-1,0-2 0,-3-1-1,3 5 1,7-3 0,-11 0 0,7-5-1,-2 10-1,-1-8 1,0 5-1,-2-4-1,7 4 0,-8-2 1,2 0 2,8 0 15,-1 0-4,-1 0-7,1 4-2,2-7-2,2 8 0,-4-7 0,5 4-2,-5 6 0,6-11-1,4-1-1,-12 8 0,11-9 0,-3 5 1,-4-5 2,12 5 1,-11-5-1,7 4-1,-3-3 0,2-1 0,-8 3-1,1-2 1,5 0-2,-7 4 0,6-2-2,-7 2 1,4-1-1,-4 2 1,-1-2-2,3 2 1,-6-1 0,2 0 0,1 0 1,-4-1-1,2 1 0,-2 1 0,5-1 0,-6-1 0,2 1-6,-2 0-1,5-3-5,-7 5-8,10 0-14,-10-3-7,13-5-30,-10 5-30</inkml:trace>
        </inkml:traceGroup>
        <inkml:traceGroup>
          <inkml:annotationXML>
            <emma:emma xmlns:emma="http://www.w3.org/2003/04/emma" version="1.0">
              <emma:interpretation id="{190F7AB5-EB5F-4696-B6AB-8605286D4609}" emma:medium="tactile" emma:mode="ink">
                <msink:context xmlns:msink="http://schemas.microsoft.com/ink/2010/main" type="inkWord" rotatedBoundingBox="2623,18164 3561,18160 3563,18549 2624,18553"/>
              </emma:interpretation>
              <emma:one-of disjunction-type="recognition" id="oneOf1">
                <emma:interpretation id="interp5" emma:lang="tr-TR" emma:confidence="0">
                  <emma:literal>1.26</emma:literal>
                </emma:interpretation>
                <emma:interpretation id="interp6" emma:lang="tr-TR" emma:confidence="0">
                  <emma:literal>126</emma:literal>
                </emma:interpretation>
                <emma:interpretation id="interp7" emma:lang="tr-TR" emma:confidence="0">
                  <emma:literal>16.26</emma:literal>
                </emma:interpretation>
                <emma:interpretation id="interp8" emma:lang="tr-TR" emma:confidence="0">
                  <emma:literal>12.26</emma:literal>
                </emma:interpretation>
                <emma:interpretation id="interp9" emma:lang="tr-TR" emma:confidence="0">
                  <emma:literal>1626</emma:literal>
                </emma:interpretation>
              </emma:one-of>
            </emma:emma>
          </inkml:annotationXML>
          <inkml:trace contextRef="#ctx0" brushRef="#br0" timeOffset="647.3943">750 3747 157,'0'1'0,"0"-4"28,-1 6-17,-2-3 4,7 0 2,-5-3 1,5 1 1,-3 2-3,2-4-7,-4 4-4,1-6 5,4 5 2,-4-6 0,1 6 1,-1-7-1,0 2-5,4-2-2,-4 4-1,7-6-2,-5 5 0,-1-7-1,3 3 0,-2-4-1,-4 11 0,2 0 0,6-8 1,-7 9-1,5-10 0,0 4 1,-1 3-1,1 3-1,-3-4 1,-2 3 0,4 4 0,-5-4 0,1 7-1,2-8 0,-3 3 2,-1 3-2,1-1-3,0-2 2,6 5 4,-6 0 1,9 3 4,-7-3-1,-2 3-1,9-1 1,-7 2 0,2 2 0,0-2-1,-4-1-1,2-1 1,3 4-2,-3-1 1,6 1-1,-2 3 1,-1 0-2,0-4 0,2 6 2,0-1-3,0-2 1,-1-4-2,-5 3 3,5-2-3,-2-2 3,-2-1-2,0 4 1,4-4-1,-1 1 0,-3-5-1,2 5 1,-2-5-1,0 1 1,-2-6-1,4 11 1,-2-12-1,-2 6 0,2-2 0,-2-1-8,2-1-2,-1 1-6,1 0-6,1 0-7,1 3-4,-2 0-13,0-5-6,-3 4-12,1 0 11</inkml:trace>
          <inkml:trace contextRef="#ctx0" brushRef="#br0" timeOffset="1033.3718">963 3843 126,'0'-1'0,"0"2"56,2 0-35,2-2 7,-1 4-3,-12-3 2,8 0-3,0 0-4,3 0-4,-3 5-3,1-5-2,1 6 1,8-4-1,-8-2-3,5 8-3,-1-8-1,-2 2-1,1 0 1,-4 1-2,7-3 0,-7 0 0,-2 0-1,4 1 0,-2 1 0,0-2 0,5 0 0,-12 0 1,11 0 0,-1-2 0,-3-4-4,-5 0-30,1-1-11,3 0-8,-5 1-3,2-1-15</inkml:trace>
          <inkml:trace contextRef="#ctx0" brushRef="#br0" timeOffset="2853.2383">1620 3525 108,'0'-2'18,"0"-1"3,0 3-2,-1 0-3,0 0 0,1 3 0,2-6 2,-10 9 0,9-3-1,-10-3-2,3 8 0,-1-3-3,0-3 1,4 6-1,-2 2 0,-4-8-3,8 3-1,-5 6 1,3 1 1,-4-3 0,-1-1 0,2 10 1,6-4-2,-7 3-1,-1 8 1,6-10-2,-3 3-2,5-1 0,-3-2-4,4 0 1,-5-2 0,11-1-2,-12 0 0,10-1 0,-1-4 4,-8 4-2,11-3-1,-3-1-1,1 7 1,-1-5-1,6-1 0,-2-1 0,-11 0-1,19-3-1,-9-7 2,-9 10 0,16-6 0,-5-1 0,2-5 0,-1 4 2,4-9-2,-4 3 4,1-1-4,2 0 0,-5-2 0,-1-1 1,-3 6-1,-7 0 1,9-3 1,-9 3-1,0 4 0,-2-2 0,8-5 2,-12 3-1,5-1 0,0-2 0,-5 4-2,1-7 0,0 10-1,-7-13 1,10 7 0,-8 7 0,2-10-22,1 5-1,-4 5-4,7 5-6,0 1-6,-7 10-19,3 1-24</inkml:trace>
          <inkml:trace contextRef="#ctx0" brushRef="#br0" timeOffset="2082.7063">1118 3750 110,'0'0'17,"-3"3"2,4-14 3,1 11 1,-6-2-2,5-1-2,-1 3-1,-3 0 2,6-5-2,-7-2-3,7 4-6,-2-3-1,2 4-6,5-3 1,-4 0-1,5-3 1,-4 0-1,5 4-1,-3-5 1,7-1-1,-4 5 1,3-6 2,-9 4 3,10 5 0,-7 0-3,2 2 2,0-8-4,3 13 0,-11-3-1,7 1-1,-5 2 2,1-1 1,-2-1 2,-2 5 2,7-7-2,-10 7 1,-1-2-2,15-5 0,-18 11-2,14-6-1,-11 0 0,12 7 0,-8-4-1,-1 4 0,-6-8 4,4 9-5,-1 1 2,-2-4 8,-4 1-6,9 3 0,-6-4-1,1-4 1,-1 1-2,3 3 0,0-4-1,-2 3 0,5-10 2,1 6-2,-6-10 0,3 8 0,2-4 1,2 4 0,-2-8-1,0 10 0,3-12-2,4 6 0,-6 0 0,6 0 1,-9 0 2,13 2 0,-9-2 0,-5 2-1,11-4 0,-3-3 2,5 5-1,-4 0 0,4-3 0,-2 6 1,7-4 0,-6-1-1,2 2 1,-2 0-1,1-3 0,1 1 0,1-1-1,-1-1 0,-3 7 0,-5-4 1,8-1-2,-8 4 1,3-2-1,0 0-2,-4 0 0,3 2-1,-8 1 1,7-2-1,2 5-1,-3-8-2,-1 5-2,-2 2-6,2-7-2,8 8 2,-9-10-4,5 4-6,-1 2-5,2-2-15,-7 0-13,1-4 4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57:29.32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C3B05AE6-1E18-45B5-B4ED-4EB3FA0FDD74}" emma:medium="tactile" emma:mode="ink">
          <msink:context xmlns:msink="http://schemas.microsoft.com/ink/2010/main" type="writingRegion" rotatedBoundingBox="844,1057 19796,815 19818,2494 865,2736"/>
        </emma:interpretation>
      </emma:emma>
    </inkml:annotationXML>
    <inkml:traceGroup>
      <inkml:annotationXML>
        <emma:emma xmlns:emma="http://www.w3.org/2003/04/emma" version="1.0">
          <emma:interpretation id="{CFEF1B84-122D-4D76-8B6D-B97D4ABA3309}" emma:medium="tactile" emma:mode="ink">
            <msink:context xmlns:msink="http://schemas.microsoft.com/ink/2010/main" type="paragraph" rotatedBoundingBox="844,1057 19796,815 19818,2494 865,2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33B31-EF7A-446B-84AA-24933F55FE4B}" emma:medium="tactile" emma:mode="ink">
              <msink:context xmlns:msink="http://schemas.microsoft.com/ink/2010/main" type="line" rotatedBoundingBox="844,1057 19796,815 19818,2494 865,2736"/>
            </emma:interpretation>
          </emma:emma>
        </inkml:annotationXML>
        <inkml:traceGroup>
          <inkml:annotationXML>
            <emma:emma xmlns:emma="http://www.w3.org/2003/04/emma" version="1.0">
              <emma:interpretation id="{DA28B158-F222-4210-A4A7-69A37E99BAD6}" emma:medium="tactile" emma:mode="ink">
                <msink:context xmlns:msink="http://schemas.microsoft.com/ink/2010/main" type="inkWord" rotatedBoundingBox="844,1057 3339,1026 3359,2573 864,2604"/>
              </emma:interpretation>
              <emma:one-of disjunction-type="recognition" id="oneOf0">
                <emma:interpretation id="interp0" emma:lang="tr-TR" emma:confidence="0">
                  <emma:literal>Aynı</emma:literal>
                </emma:interpretation>
                <emma:interpretation id="interp1" emma:lang="tr-TR" emma:confidence="0">
                  <emma:literal>Ayrı</emma:literal>
                </emma:interpretation>
                <emma:interpretation id="interp2" emma:lang="tr-TR" emma:confidence="0">
                  <emma:literal>Ayni</emma:literal>
                </emma:interpretation>
                <emma:interpretation id="interp3" emma:lang="tr-TR" emma:confidence="0">
                  <emma:literal>Ami</emma:literal>
                </emma:interpretation>
                <emma:interpretation id="interp4" emma:lang="tr-TR" emma:confidence="0">
                  <emma:literal>Ayanı</emma:literal>
                </emma:interpretation>
              </emma:one-of>
            </emma:emma>
          </inkml:annotationXML>
          <inkml:trace contextRef="#ctx0" brushRef="#br0">4074 840 279,'-14'-13'0,"13"10"23,1 4-12,1-1-18,1 2 1,9 3 10,6 3 7,2-1 15,14 0 6,-1-2-4,9 9-7,9-5-6,-1-5-3,2 1-4,1 1-1,7-1-4,-10 1-1,-7-3 0,9 1-1,-19 3-2,-3-1-48,-2 1-67</inkml:trace>
          <inkml:trace contextRef="#ctx0" brushRef="#br0" timeOffset="-579.4123">4750 238 130,'4'-2'0,"-3"2"23,-2-4-17,4 4-3,-1-3 4,-2 3 3,-2-5 8,3 2 2,-1 6 0,6-1-1,-11-7 5,4 5 0,1 0-4,6 3-2,-15-4-3,9-4-4,4 10-1,-5-8 0,1 1-1,-1 4-1,3-1 0,-3-1 0,0-1-1,-2 5 1,6 1-5,-2-10-1,-9 7-4,-1 11 4,9 4 3,-15 8 0,-2 2-2,1 10 0,-6 3-1,-2 1-2,-4 6 2,0 7-2,4 1 0,-7 0 2,0-2-2,-1 4 0,0-1 1,-3-2 0,5-5 0,-1 0 0,7 2-1,-1-16 0,-3 14 0,7-5 0,3-3 0,-3-7 0,5-4 0,9-6-5,3-8-6,-5-4-8,11-11-11,5 3-12,-16-1-7,11-10 1,6-1 14,2-8-30</inkml:trace>
          <inkml:trace contextRef="#ctx0" brushRef="#br0" timeOffset="-278.5292">4575 352 239,'7'-4'0,"-5"-13"49,-2 7-42,4 3-4,6 1 1,-4-6 5,-6 3 5,5 9 2,-8 3-1,6-6-6,-3 3-3,0 6-4,9 9 14,-2 3 0,1 4-2,5 15-4,1 7-5,-3 3-2,4 7-4,5-2 2,0-4 1,-10 9 0,11-13-3,5-5 1,-5 8 1,0-16 0,-1 7 0,11-1-1,-10-7 0,1 8 1,-3-6-1,-1 3 1,0-6-1,-8 5-9,-4-7 1,6 0-3,-5 1-6,-14-4-9,9-4-22,-2 6-5,-12-4-29</inkml:trace>
          <inkml:trace contextRef="#ctx0" brushRef="#br0" timeOffset="1603.8388">5183 876 284,'2'0'0,"-2"0"44,3 0-46,-6 2-4,3 9 9,3 2 3,-5 2 3,4-4 0,2-1-2,3 3 4,-3 4 1,3-13-1,-1 5-1,6 2 1,1-5-5,-13 2-3,13-5-2,-5-3 1,5 1-1,-6-5 2,5 2-2,4-6 0,1-2 0,-3-10-1,0-1 0,5 7-5,1-9 1,-6-4-3,2 8 4,-5 4 0,0-5 2,-3 1-1,1 10 2,-6 5 0,-9 8 1,9-8-1,-3 4-1,-2 1 1,5 13-5,1 1 6,-4 12 9,2 3-5,-1 10-1,-2-2-2,4 6-2,1 2 1,-1 2 1,1-3-2,3-1 0,7 1 0,-10 2 0,3-1 0,3 0 2,-10 6-2,4-9 0,0-2-1,-2 7 1,-5-8 2,-4-3-2,1-4 0,-8-2-17,0-10 12,-3-7 2,-5-2-1,-2-1 3,-4-8-3,-1-8 2,-2-2 0,-4-3 2,2-11 0,-5-3 2,7 1-1,5-6 1,-5-8 4,8 0-1,11-7-4,5-2-2,-2-8-2,8-1 1,14 2 1,5 7 0,-3 7 0,4 2 2,9 10-1,0 7 0,0-7 0,0 12 0,10-11 0,4 9 0,-1-5 0,6 3 0,0 0 3,2-1-2,-3 5 1,-4 3-1,-2-5-1,-4 10 0,-6 3 0,-7 4-1,-4 5-1,-8-2-4,-5 9-3,-2 10 7,3 4 1,-10-5 2,-1 5 1,-2 2 0,6-2 0,-3-6-1,-2 0 3,6-4-2,-1-1 0,0-7 2,-3 3 0,2-6-1,2 5-2,-2-7-1,2 0 0,-2-3 0,8 2 1,-13-4-1,9 2 0,0-2 1,-3 1-1,0 1 0,10-10 0,-2-1 2,8-11-6,-1-1-4,2 1-3,3-3-1,-4 2 3,-1-5 2,0 13 4,0 0 3,-3 3 0,3 2 0,-4 0 0,3 8 4,-9 0 4,6 1 1,-6-2 1,9 6-1,-7-2-1,1-2-2,4 4 0,-3-3-1,0 6 1,1-5 0,3 12 1,1-9 0,-6 2-1,2 2 0,8 0-1,-9 4-1,-2-4 0,-3 5-2,9-2 0,-9 0-1,-1 0 0,0 4 0,2-3 0,-6 0-1,1 2 1,-4 0 1,1 4-1,6-5-2,-5-5-12,2 3 1,4 2-4,1-3-9,-5-10-15,14 10-28,-6-7-16</inkml:trace>
          <inkml:trace contextRef="#ctx0" brushRef="#br0" timeOffset="1841.675">6493 891 370,'2'0'0,"5"6"59,-11-9-64,-1 6-3,14-3 2,-6 14 12,-8-3 11,10 5-2,-1 11-9,0 5 1,-4-8 2,6 6-2,-1 6-2,-6-11-4,7 8-2,-4-3 2,8 3 0,-10-1-2,4-2-41,8-1-49,-8-4-114</inkml:trace>
        </inkml:traceGroup>
        <inkml:traceGroup>
          <inkml:annotationXML>
            <emma:emma xmlns:emma="http://www.w3.org/2003/04/emma" version="1.0">
              <emma:interpretation id="{DA40BA2E-12EB-47B1-880C-EAA489DFA15F}" emma:medium="tactile" emma:mode="ink">
                <msink:context xmlns:msink="http://schemas.microsoft.com/ink/2010/main" type="inkWord" rotatedBoundingBox="4245,1591 7584,1548 7598,2650 4259,2693"/>
              </emma:interpretation>
              <emma:one-of disjunction-type="recognition" id="oneOf1">
                <emma:interpretation id="interp5" emma:lang="tr-TR" emma:confidence="0">
                  <emma:literal>soruya</emma:literal>
                </emma:interpretation>
                <emma:interpretation id="interp6" emma:lang="tr-TR" emma:confidence="0">
                  <emma:literal>Soruya</emma:literal>
                </emma:interpretation>
                <emma:interpretation id="interp7" emma:lang="tr-TR" emma:confidence="0">
                  <emma:literal>soruya.</emma:literal>
                </emma:interpretation>
                <emma:interpretation id="interp8" emma:lang="tr-TR" emma:confidence="0">
                  <emma:literal>Soruyu</emma:literal>
                </emma:interpretation>
                <emma:interpretation id="interp9" emma:lang="tr-TR" emma:confidence="0">
                  <emma:literal>soruyu</emma:literal>
                </emma:interpretation>
              </emma:one-of>
            </emma:emma>
          </inkml:annotationXML>
          <inkml:trace contextRef="#ctx0" brushRef="#br0" timeOffset="3608.8322">8513 1164 336,'2'3'0,"-3"-1"5,1 1-5,3 4 0,-2 1 18,-1-1-11,0-1-2,0-5 1,3 10 1,1-6 0,-2 4 0,2-9-1,-4 8-1,5-5-2,-5-5 0,3-1 0,-1 6-1,-2-1 0,1-7 1,-4 4 3,7 1 10,-5-2 1,1-10-14,0-5-4,0-4 2,4 6-2,-14-7 1,10 6-2,0-8 0,3-4-1,-3 9 2,-3-1 2,6 6-1,-6 6-1,9 5 0,-6 2 2,0 2 0,1 1-2,6-4-3,-7 1 2,9 1 0,5 0 1,-4 0 0,8 1 1,-3 2-1,1 5 1,2-8-5,-2 4-8,10 3-8,-9-3-14,8 3-24,-8-3-22,8 2-44</inkml:trace>
          <inkml:trace contextRef="#ctx0" brushRef="#br0" timeOffset="4093.9317">8970 1081 397,'0'-4'0,"3"8"26,3-4-30,-8-2 2,-2 2 2,11 2 9,-10-2-6,6 11 0,-2-1 5,4 4 1,-1-4 0,7 1-1,-12 4-1,9-2-4,-4-1-1,6 5-1,-6-10 0,8 8 1,-4-7-2,0 2 1,4-5-2,-1 4 0,-3-2 1,4-7 0,0-3-11,5 5 3,0-9-5,-2 0 0,8-9-9,1 0-17,2-7-20,-5-5 7,-5 7 7,-5 1-3,2 2 21,-6-3 13,-7 6 10,12 6 4,-12 5 4,5 2 14,-10 1 14,4 2 0,2-1-5,-2 3-1,0-7 1,1 8-5,2-5 0,-9 1 0,10 2-4,1 3 7,-1 1-2,-4-1-7,4 0-4,8 4-2,-8 3-1,1-6-2,2 1-1,1 5-2,1-4 0,-5 0-2,4 0 0,-3 4-2,3-2 0,6-4 1,-13 4-2,9-3 1,0 4 0,-1-8-17,-8 1 0,12-1-7,-1 3-6,3-3-21,-3-3-16,9-9-8,8 6-15</inkml:trace>
          <inkml:trace contextRef="#ctx0" brushRef="#br0" timeOffset="5049.8292">9623 1126 269,'6'-3'0,"-3"6"90,-5-3-82,5-3 0,0 8 7,-5 6 9,-3-8-10,6 7-6,3-5-5,3 1-1,0-4 0,-9 7 1,9-9 1,0 8-2,0-8 1,5 1-2,-5 3 1,10-4-1,-3 1 0,0-10-1,2 4-1,15-9-2,-5 8 2,-6-11-2,1 3 1,-1 1 1,-4-4 0,-4 8 0,-7-6 2,5 12-1,-4 3 0,-12 0 0,6 0-1,3 0 0,-2 0-2,1 7 2,5-1 2,-2 8 1,-2-1-1,10 7 1,-13-5 2,10 8-1,-7 8-1,-1 1 0,3-1-1,-3 10 0,7 2 0,-9 8-1,-4-6 0,8 4 0,-4 3 1,-4-6-1,-2-5 0,3 0-9,-4-2 5,-4-7-2,-3-4-1,0-7 2,-2 2-1,-2-15 3,0-1 3,1-2 0,7-3 3,-8-9-2,-5-2-2,7 0-2,0-9-2,-8 3-4,5-17-5,-2-2-4,5 4 6,10-3 8,-3-7 4,6-4 0,8 10 0,4-3-4,4 1 3,-1-1 0,12 17 0,1-4 1,-8 4 0,7-1-1,3 10 1,1-7 0,-2 7 0,-2 2 4,4-1-2,3 2 1,-1 3 1,-1-8-2,1 5 0,2-4 1,-4 8 1,2-5 1,-6-2 0,-8 8-2,8-3 1,-6-3 1,-8 4 2,0 2-1,1 0-2,-5 0-1,5-5 0,2 1 0,-2 3-2,-2-3 2,-8 4-1,10-3-2,-7 2 0,8-7 1,-4 0-1,0-1 0,2-1 0,-4 0 1,4 2-1,-3 5 0,-7-2 1,5 8 5,-9-6 6,4 6-1,6 2-3,-12-2-2,5 0-1,2 1 1,-2 1 1,1-2-2,-3-3 0,4 3 0,-2 3-1,4 0-1,-5-2-2,0-1 0,7 1-2,-5-1-5,4 11 7,-2 0 0,6 8-1,-1-9 1,-7 4-1,6-2 0,2-3 0,-1 6 0,-3-13 0,8 4 0,-1 4 0,3-1 0,-6-9 0,9 0-3,3 3 0,-2-3-1,-2-5-3,2 0-3,3-3 0,-3-4 0,-8-3 4,3-4-8,3 3 4,0-7-4,-3-5 0,-1 9 3,1-3 7,4 10 4,-12 5 0,-3 2 8,-2 3 6,7 4-1,-11-2-2,-1 1-3,5-1-3,7 4-1,-4-1 3,-6 0-3,6 0-1,0 4-2,7 1-1,-13-2 0,13 11 0,4 12-12,0 5-16,-7 2-39,14 2-105</inkml:trace>
          <inkml:trace contextRef="#ctx0" brushRef="#br0" timeOffset="2851.822">7722 779 150,'3'-1'0,"-7"-4"56,4-2-45,0 7 9,5-2 7,-12 0-4,4-2-6,-6 4-2,9-1-6,-9 6-4,-8 2-3,-2 2 1,2 12 2,-1-2 1,-5-1-1,8 2-4,6 2-1,2-7 0,0 0 0,6 0 0,2-7-2,1 0 2,-8 2 1,19-6-1,-6 6-2,-5-3 2,4-1 0,9 2 0,0 6 3,3-3-1,-6-2-2,4 3 0,-1-1 0,1 4 2,-5-2-1,-3-1 0,2 3 0,-3-5 0,-5 10 2,3-4 2,-2-2-4,-4 0 0,-5-5 0,-1 0 0,3 4 6,-6-6 3,-5 1-2,2 2 0,-8-7-4,-2 0 0,0-3-1,-4 3 0,2 1 1,-2-9-4,-4 2 0,11-2 2,6-1-4,3-3 2,4 3-15,7-9-19,4 2-14,6-4-20,0 0-14</inkml:trace>
          <inkml:trace contextRef="#ctx0" brushRef="#br0" timeOffset="3223.3263">8045 1115 169,'7'3'0,"4"12"36,0-7-22,-5 2 3,-10-1-7,14 1-4,-8-1 4,1-9 5,-3 3-1,6 3-3,-6-3 1,0-4-1,1-1 2,8 4 3,-1-5-3,-4 1-1,8-8 0,2-1-8,2-2 1,-8 1-3,-1-5 0,4 1-1,-6 6 0,-9-9-1,4 3 0,0 5 0,-1 2 0,-5-2-1,-2-1 0,2 4 2,-2 4 8,-6-1-2,1-2-2,-1-4-1,7 6 1,-14 3-1,7-9-1,5 9 1,2-4 0,-2 9 0,-5-6-2,15 7-3,-4-4 0,3 2-1,-7 1 1,11 3-1,-12 5 1,-2 0-1,10 2-2,3 1-1,1-3-3,-11 3-3,13 1-4,1-1-9,-6 3-14,5-3-3,-5 1-12,12-2-19</inkml:trace>
        </inkml:traceGroup>
        <inkml:traceGroup>
          <inkml:annotationXML>
            <emma:emma xmlns:emma="http://www.w3.org/2003/04/emma" version="1.0">
              <emma:interpretation id="{CDEB9F31-5D3D-49F6-B270-5F84EDCFA789}" emma:medium="tactile" emma:mode="ink">
                <msink:context xmlns:msink="http://schemas.microsoft.com/ink/2010/main" type="inkWord" rotatedBoundingBox="8252,1183 11213,1145 11222,1895 8262,1933"/>
              </emma:interpretation>
              <emma:one-of disjunction-type="recognition" id="oneOf2">
                <emma:interpretation id="interp10" emma:lang="tr-TR" emma:confidence="0">
                  <emma:literal>Tablo</emma:literal>
                </emma:interpretation>
                <emma:interpretation id="interp11" emma:lang="tr-TR" emma:confidence="0">
                  <emma:literal>Tabla</emma:literal>
                </emma:interpretation>
                <emma:interpretation id="interp12" emma:lang="tr-TR" emma:confidence="0">
                  <emma:literal>Taba</emma:literal>
                </emma:interpretation>
                <emma:interpretation id="interp13" emma:lang="tr-TR" emma:confidence="0">
                  <emma:literal>tablo</emma:literal>
                </emma:interpretation>
                <emma:interpretation id="interp14" emma:lang="tr-TR" emma:confidence="0">
                  <emma:literal>Tablon</emma:literal>
                </emma:interpretation>
              </emma:one-of>
            </emma:emma>
          </inkml:annotationXML>
          <inkml:trace contextRef="#ctx0" brushRef="#br0" timeOffset="6299.8654">11462 461 117,'-1'-4'0,"1"-3"34,4 3-13,-4-3-5,-4 10-2,5-7 6,2 3 8,-4 1-3,2-4-11,2 2-6,11 3 5,0-5 5,4 2 0,1 8-4,7-1-1,7 0-3,0 6-2,2-4 1,9 5-1,-3 0-2,9-2-1,5-3-1,3-1 1,3-6-1,0 2-1,1-1-2,-1 1 0,-13-5-1,1-4 0,-1 11 0,1-9-4,-17 0-6,-8-1-8,6 0-8,-12-2-5,0 5-8,-14-4-5,-6-2-7,4 9-4</inkml:trace>
          <inkml:trace contextRef="#ctx0" brushRef="#br0" timeOffset="6484.8436">12229 457 132,'-14'-2'44,"3"7"-1,1-4-15,6 4-7,0 2-9,-5 11-1,-1 1 2,1 6 2,3 2-6,-3 8-1,4-2 1,-6 1-2,11-1-1,-6 5 2,-2-4-3,1 3-3,5-4 0,2-5 0,-7 7-3,3-8 1,5-3 0,1-1 0,2 1-6,2-12 3,-6-1-16,9 1-23,3-4-10,-12-2-16</inkml:trace>
          <inkml:trace contextRef="#ctx0" brushRef="#br0" timeOffset="7033.7688">12782 857 207,'3'-5'0,"4"-3"14,4 1-13,-2-5 1,-5 5-1,-3-5 1,1 1 3,-6-1-1,1 6 1,-17-7 9,12 7 3,-9 0-2,0 2 6,-3 10 4,-5 2-1,-4-4 2,2 11-4,-4-1-3,6 1-5,-3 2-2,11 1-5,-7-4 1,4 3-2,8-2-2,5-4-2,2-9-3,4 8 0,4-5-1,0-1 1,-2 1-1,5-4 0,-1 2 1,9 3 2,-8-2 0,5-4-1,17-3 0,-8 1-2,5 0-1,-4-8-3,7-1 0,3-7-2,-1 3 1,-6 1 1,-1 1 2,0 4 1,-9-2 2,-3 10 0,-5-2 1,1 5-2,-3-1 1,-8 2-1,11 3 2,-4-4 6,-5 4 0,6-2 1,-5 1 0,9 1 0,-6 5-3,5-2-1,-7 0-2,8 1 1,-2-2-1,4 2-1,-6-7 1,4 7 0,4-3-1,-1-6 0,-7 9 0,10-8 0,-1 4-17,-1 1 3,-3-6-10,3 2-14,5-1-13,-1-2-6,-5-6-24</inkml:trace>
          <inkml:trace contextRef="#ctx0" brushRef="#br0" timeOffset="7556.9091">13150 400 372,'3'-3'0,"-6"4"27,5 2-31,-1-2-4,3 9 8,-4 4 3,-1 7 4,1 0 2,1 1 1,-1 2 0,10 2 0,-6 2 0,6 6 1,-6-6-2,-1 6-4,3 0-6,-2-3 2,6 2 0,-6-7 1,-1 5-1,1-10-2,-4-1 0,3-2 1,-2 1 0,6-5 4,-10-8-5,3-3-4,3-1-5,1-1-5,-4-1 0,3-1 0,3-2 5,-1-1 7,5-14-2,6-5-4,2-1-3,0 1 7,2-1 3,-9 2 3,5 3-1,-5 3 0,-4 8 0,1 2 0,-6 5 14,5 2-6,0 1-1,-3-1 1,7 5-2,5 5-1,-7-1-1,7 3-3,-2 0-1,-1 6 0,2-5 0,-5-2 2,-5-1-2,8 2 0,-7 4 0,-2-3 0,4 4 2,-6 1 0,-4-6-2,-3 4 0,-1-3 0,-1 0 0,-1-1 0,-9-5 3,-1-3-1,4 4 3,-5-6-2,0 1 0,-5-4-2,-2 2 2,1-4-1,1 0 0,3-4-1,3-1-1,-6-1 0,10 2 1,4-12-2,0 5-26,9 1-4,1-6-8,6-2-12,-1-2-14,14-8-27</inkml:trace>
          <inkml:trace contextRef="#ctx0" brushRef="#br0" timeOffset="7842.1523">13758 324 348,'10'-1'0,"-9"6"9,-8 15-6,6 14 2,-2 1 9,5 1-3,-7 2-3,4 1 1,2-2 3,2-2 1,4 0-3,-1 0 5,-2-4-3,4 1-4,5 5-3,-12-2-3,14-3 1,-4-1-2,3 1 0,-9-9-1,8-3-1,-2 4-2,-2-6-6,-8-5-6,6-4-12,7-1-16,-12-4-30,5 0-10,1-8-36</inkml:trace>
          <inkml:trace contextRef="#ctx0" brushRef="#br0" timeOffset="8158.3256">14097 981 307,'-7'2'0,"14"5"-5,4 3 6,-7-3 5,0-1 2,0 2 1,6 1 10,3-3 7,-8 1-3,5-4-7,-1 4-3,9-2-3,-10-2-4,9-2 2,-4 4-3,9-10-1,-1 2-1,-4-5-4,4 0 2,-4-3 0,1-4 2,1 0-2,-7-1-2,7-9-2,-10 3 1,5 8-1,-11-10 1,3-3 0,0 5 0,-12-3 2,-1 11 0,-3 0-2,-3-4 3,-2 7 4,-10-2 1,-3 10 0,4-3-2,0 5 1,-4 2-3,-3 11-1,6-2-2,1 10-5,-7-2-11,1 7-21,8-4-46,-2 16-76</inkml:trace>
        </inkml:traceGroup>
        <inkml:traceGroup>
          <inkml:annotationXML>
            <emma:emma xmlns:emma="http://www.w3.org/2003/04/emma" version="1.0">
              <emma:interpretation id="{A694B2F4-896B-4F26-8644-F49A2AEFE575}" emma:medium="tactile" emma:mode="ink">
                <msink:context xmlns:msink="http://schemas.microsoft.com/ink/2010/main" type="inkWord" rotatedBoundingBox="11869,1161 12488,1153 12497,1797 11878,1804"/>
              </emma:interpretation>
              <emma:one-of disjunction-type="recognition" id="oneOf3">
                <emma:interpretation id="interp15" emma:lang="tr-TR" emma:confidence="0">
                  <emma:literal>2</emma:literal>
                </emma:interpretation>
                <emma:interpretation id="interp16" emma:lang="tr-TR" emma:confidence="0">
                  <emma:literal>Z</emma:literal>
                </emma:interpretation>
                <emma:interpretation id="interp17" emma:lang="tr-TR" emma:confidence="0">
                  <emma:literal>z</emma:literal>
                </emma:interpretation>
                <emma:interpretation id="interp18" emma:lang="tr-TR" emma:confidence="0">
                  <emma:literal>L</emma:literal>
                </emma:interpretation>
                <emma:interpretation id="interp19" emma:lang="tr-TR" emma:confidence="0">
                  <emma:literal>§</emma:literal>
                </emma:interpretation>
              </emma:one-of>
            </emma:emma>
          </inkml:annotationXML>
          <inkml:trace contextRef="#ctx0" brushRef="#br0" timeOffset="9778.3482">15079 494 283,'3'-10'0,"10"-2"23,-5-5-22,4 5-1,7-2 0,-1-1 11,3-2-1,-4-5 0,6 14 3,1-5 2,-7 7 2,-1-3-3,1-2-4,6 14-3,-9-5-1,5 2 0,-5 0-2,2 12 0,-2-2-2,0 1 0,-8-2-1,-1 13 1,6-3 1,-6 7 1,0-4-3,-2 8 1,-4 2-2,1-1 0,-9 3 0,2-6-1,-4 5 1,4-1 2,-13-7-1,2 1 1,-2-2-1,2 0 0,-2 0 3,-9-6-2,9 0-3,2-5 2,1 0-1,0-5 0,-7 2 2,3-2 1,9 2-5,1-7 2,-5 1 0,8 0-3,-1-1 3,4-4 2,-2-1-2,9 4 0,1-4 0,-3 2-3,2 0 3,3-4 0,-5 2-5,0 2 1,10 6 7,4-6-2,10 2 5,-7 4 1,11-3 2,-4 3-2,7 3-1,4 2 0,-6-9 1,8 6 2,-2-4-1,10-6-1,-9 4-2,2-4-3,4 0-2,-1 2 1,-4 1-2,-16-2-27,-2 1-2,0 2-23,-4-2-55,-11 5-66</inkml:trace>
        </inkml:traceGroup>
        <inkml:traceGroup>
          <inkml:annotationXML>
            <emma:emma xmlns:emma="http://www.w3.org/2003/04/emma" version="1.0">
              <emma:interpretation id="{D36C316F-C79B-4617-A7C7-460864D9F7AE}" emma:medium="tactile" emma:mode="ink">
                <msink:context xmlns:msink="http://schemas.microsoft.com/ink/2010/main" type="inkWord" rotatedBoundingBox="13322,979 14537,963 14549,1865 13334,1881"/>
              </emma:interpretation>
              <emma:one-of disjunction-type="recognition" id="oneOf4">
                <emma:interpretation id="interp20" emma:lang="tr-TR" emma:confidence="0">
                  <emma:literal>ile</emma:literal>
                </emma:interpretation>
                <emma:interpretation id="interp21" emma:lang="tr-TR" emma:confidence="0">
                  <emma:literal>'ile</emma:literal>
                </emma:interpretation>
                <emma:interpretation id="interp22" emma:lang="tr-TR" emma:confidence="0">
                  <emma:literal>il,</emma:literal>
                </emma:interpretation>
                <emma:interpretation id="interp23" emma:lang="tr-TR" emma:confidence="0">
                  <emma:literal>ik</emma:literal>
                </emma:interpretation>
                <emma:interpretation id="interp24" emma:lang="tr-TR" emma:confidence="0">
                  <emma:literal>ila</emma:literal>
                </emma:interpretation>
              </emma:one-of>
            </emma:emma>
          </inkml:annotationXML>
          <inkml:trace contextRef="#ctx0" brushRef="#br0" timeOffset="10326.8004">16603 770 379,'0'-1'0,"1"2"42,1-2-35,-2-2 0,-2 6-1,5-2 2,-2-1 0,-1-4 2,-2 8-3,3-4-6,0 7 1,2 4 4,4 8 0,-3-5-2,-2 4-2,4-1 0,-9 5-1,6-6-2,-2 5 0,-1-9 1,3-1 2,-6 4-4,7-2-18,-5-7-4,1 6-5,-3 0-12,-1-4-14,-2 1-5,-1 3-26</inkml:trace>
          <inkml:trace contextRef="#ctx0" brushRef="#br0" timeOffset="10565.1439">16542 277 419,'-5'-28'0,"-1"11"12,9 8-4,0-4 1,4-7-2,-4 7-6,4 2 2,-2 8-4,-3-6 0,5 3 2,-7 6-1,3 2-16,12 2-13,-11 3-17,5 1-7,7 7-4,-7 3-26</inkml:trace>
          <inkml:trace contextRef="#ctx0" brushRef="#br0" timeOffset="10796.9854">16997 378 355,'7'4'0,"-2"16"-1,-7 11 9,-2 0 5,8-4-7,-2 3-1,-2 4 0,-2 1 1,4-3-1,3 3-2,-2-4-1,0-4-1,-3 0 3,10 1-3,-8-3 1,-2 3-3,6-9 1,3 7 0,-1-5 1,-7 5-1,2-12-47,1 0-7,1 4-16,-1-7-24</inkml:trace>
          <inkml:trace contextRef="#ctx0" brushRef="#br0" timeOffset="11214.2464">17275 955 315,'6'-2'0,"4"-6"4,5 1-3,4 6 2,-1-2-2,-3 0-1,-4-1 0,-1-1 0,7-3 15,0 0 7,1 1-4,-5-3-8,4 2-5,-2-5-2,2 1-3,1 4 0,-6-1 0,-5 3 2,0 3-1,-5-3-1,-9 1 0,7-6 0,-1 2-9,-3 0-7,-10-2 2,7 4 12,-3-1 2,-10 1 0,6 4 0,-3-1 1,3 8-1,-4-4 9,3 0 1,-5 1 0,9 2 2,-8 3-4,7 2 5,-11-5 0,16 8-2,-8 4-2,2-2-3,3 2-2,3-2 0,7 7-2,-2-6-1,2-1 1,5 4 2,-1 0-1,10-1-1,-5-2 0,-4 2-1,14-2 2,5 3-1,-3-8 0,-2 3-1,9-1 0,13-8 1,-4 0-2,6-5 0,2-1-11,1-2-2,1 2-17,0 1-30,-4 0-82</inkml:trace>
        </inkml:traceGroup>
        <inkml:traceGroup>
          <inkml:annotationXML>
            <emma:emma xmlns:emma="http://www.w3.org/2003/04/emma" version="1.0">
              <emma:interpretation id="{556115C0-B0C9-4DB1-9E0B-FEE0EF73F30C}" emma:medium="tactile" emma:mode="ink">
                <msink:context xmlns:msink="http://schemas.microsoft.com/ink/2010/main" type="inkWord" rotatedBoundingBox="15810,1272 19802,1221 19812,2007 15820,2058"/>
              </emma:interpretation>
              <emma:one-of disjunction-type="recognition" id="oneOf5">
                <emma:interpretation id="interp25" emma:lang="tr-TR" emma:confidence="0">
                  <emma:literal>Gözelim.</emma:literal>
                </emma:interpretation>
                <emma:interpretation id="interp26" emma:lang="tr-TR" emma:confidence="0">
                  <emma:literal>Gözelin.</emma:literal>
                </emma:interpretation>
                <emma:interpretation id="interp27" emma:lang="tr-TR" emma:confidence="0">
                  <emma:literal>çözelim.</emma:literal>
                </emma:interpretation>
                <emma:interpretation id="interp28" emma:lang="tr-TR" emma:confidence="0">
                  <emma:literal>çözelim</emma:literal>
                </emma:interpretation>
                <emma:interpretation id="interp29" emma:lang="tr-TR" emma:confidence="0">
                  <emma:literal>Gözelini.</emma:literal>
                </emma:interpretation>
              </emma:one-of>
            </emma:emma>
          </inkml:annotationXML>
          <inkml:trace contextRef="#ctx0" brushRef="#br0" timeOffset="27034.2142">20301 738 218,'0'-12'0,"4"-1"31,8 0-30,-3 8 0,7-5 1,-10 2 0,6-1 5,-3 4 11,3 2 3,-1 2 0,-2-8-5,4 4-4,-6 6-5,2-2-1,4 6-2,0-5-2,-5 1 0,0 4-1,2 3 0,-1-6 1,-5 6 0,-1 1 1,-3 2-1,0 4 0,-6-4 0,6 8-1,-4 4 2,-6-4-1,0-1 2,2 2-5,-1 0 2,-6-4 5,7 2-5,-6-3 0,5 5 1,1-13 2,1 10-2,-5-4 0,5-5-2,-1 7 0,9-5 2,-2-2 0,2-3-4,-1 0 0,2 0 0,1 4 4,9-6 0,-3 2 0,-1 2 1,5-7-2,5 2-1,-4-4 0,4 2 4,-1-2-2,3-6-2,-5 8 1,-6-5 0,13 4-1,-11 1 0,3-2 0,0-3 0,0 3-22,3-2-10,-7 4-15,-1-4-11,-9 4-32</inkml:trace>
          <inkml:trace contextRef="#ctx0" brushRef="#br0" timeOffset="27766.8897">20408 830 120,'-3'-1'0,"0"-1"12,2-2-11,-3 4 3,2-2-2,-1 0 3,6-4 17,-8 3 15,5-1 4,-5 1-10,11 3-4,-7 0-7,1-4-1,2 4-2,-2 4-9,0-6-6,0 2-1,-1 0-2,1 2-3,3 1 3,8-2 1,-8 2 0,7 8 2,-3-9-2,0 4 1,1 1-1,8-3 0,-4 3 0,2-7 0,2 0 0,3 0-19,4-3-6,-3 6-15,3-3-27,-6-5-29</inkml:trace>
          <inkml:trace contextRef="#ctx0" brushRef="#br0" timeOffset="28422.2059">20801 919 270,'1'-2'0,"-2"-1"15,9 3-13,-6-2 2,9-2 1,-9 2 5,6 0 3,-4 2 0,7-8-1,1 5-4,2-4-1,-2 0-4,4-2 0,2 6-2,-10-7-1,9 1 0,-7 3 0,1 0 0,-2-6 2,-2 6-3,-3 1-3,-4-1-2,0-2-1,-4 2-8,1-4-13,-1 0-1,-5 1 6,-3 7 6,-2-2 1,4 1 13,-1 2 4,-6 2 0,4 1 17,-4 1 1,-7 1-2,6 4 4,0 4-1,1-3 0,3-1-5,4 2-3,3 0-2,3 2-5,-2-5 0,8 9-3,-4-5 5,4 1 0,2 0-2,4-1 3,-1-1-1,0 0 0,6 0-2,-6 4-1,13-7-1,-6 5-1,-4-3 1,8-5-2,3 1 0,3-2 1,-5 1-2,5 0 3,7-7-2,-6 3-2,1 1-5,2-1-3,-4-1-7,0-6-18,-5 1-31,1-2-17,1 1-35</inkml:trace>
          <inkml:trace contextRef="#ctx0" brushRef="#br0" timeOffset="28722.7477">21305 443 392,'-6'2'0,"6"6"0,-7 7-25,5 1 26,-3 6 0,-4 1-2,6-2 2,3 8 10,5-3 4,0 10 1,2-2 0,0-3-5,0 7-5,3 2-2,-2-6 2,0-2-2,-2 0-2,4-6-4,4 1 4,-6-1-1,-1-4 1,2-4-2,-4-2 0,7-3-2,-12 1 2,4-3 1,-1-8-18,2 6-10,-3-6-11,2 1-31,0 3 2,-1-9-22</inkml:trace>
          <inkml:trace contextRef="#ctx0" brushRef="#br0" timeOffset="28954.5361">21660 885 300,'-1'3'0,"-3"-3"80,2-5-79,5 7-2,0 1-3,0 5 7,-5-2 5,2 0 0,-2 3 3,4-1 1,4 4 1,-5-3-11,-2 4 2,4 2 2,0 3-1,6-1-1,-6-3-3,3 1-2,-6 2 1,0-3 0,1-2 2,9 0-2,-13-6 1,-2 1-2,2-2-17,-1 2-8,6-7-17,-4 8-36,-8-8-25</inkml:trace>
          <inkml:trace contextRef="#ctx0" brushRef="#br0" timeOffset="29139.4251">21674 566 368,'-5'-11'0,"9"0"0,-7 10-17,6 1 8,5 0-8,-6-3-12,-9 4 2,14 2 1,0 1 5,0 10-10,8 3-18</inkml:trace>
          <inkml:trace contextRef="#ctx0" brushRef="#br0" timeOffset="29671.7479">21914 1179 127,'6'-16'0,"3"-2"5,-1 1 12,7-1 0,-5 0-5,10-5 4,-12 1 4,9 0 6,-3-3-3,0 12-3,2 0 1,-7-1 4,-3 5 2,1 6-6,-4 3-11,4-5-5,-7 5-3,7 0-2,0 0 2,-8-1-1,3 5 0,1-2 1,1 3 1,1 7 3,-3-1 0,3 3-2,3-4 1,-7 8-2,1-3 0,2-4-1,2 9-2,2-7 0,-4-5 0,2 8 0,-2-11 3,5 0-2,-1 0-1,5 0 1,-5 0-1,2-8 3,14-2-4,-2-1-3,2-3-2,4-6 1,-7 0-1,7-2 3,-8-1 2,-2 1 0,-7-2 0,12 1 2,-12 8-2,2-3 2,-9 7 2,0 6 6,-4-2 0,0 9-3,-4-7-1,7-7-3,-6 15-3,7-4 2,0 7 11,1-1-1,2 1 0,-7-2-2,10 6-3,-1-1-2,-3 0-1,4-1-1,-5 0 0,8 4-1,0-1 0,-2-3-1,-1-4 0,2 0 0,-9-3 0,10-3-14,-1 3-6,-3-6-15,-1 6-26,2-12-62</inkml:trace>
          <inkml:trace contextRef="#ctx0" brushRef="#br0" timeOffset="13989.1436">19352 615 268,'-13'-4'0,"12"8"17,-10-14-4,0 9 10,1 1-5,1-7-2,8 5-1,-10-2 1,4 0 2,5 2-5,-3 1-2,-1-1 1,6-3-2,0 5-2,1 4-2,-2-6-3,1 2-3,-6 0-2,-2 6 1,-9 4-1,-3 6 1,-9 3 1,2 14 0,3-7 4,1 5-4,0-5 2,1-2-2,12 12 0,-6-10 0,8-3 0,-1 0-1,9-8-1,2 0 1,2-6 0,-1 3 0,0 2 1,2-6 0,12-6-1,-8 5-1,10-10 1,-3 6 0,6-8 0,5-2 0,-2-6-4,-1 5 1,7-4 0,-6-4 0,-4 2 3,-7 7 1,2 2 1,-6 0-2,-3 5 1,-6 0 0,12 6-3,-16-4 1,8 5 4,-5 4 2,3 6 1,-3-8 1,-3-1-1,6 7 0,-3-3-2,0-2 0,4 1-1,-1-1 0,1-4-2,-2 0 0,2 2 1,-1-4-2,2 1 2,-3 1-2,2-6-19,2 4-4,-2 1-21,-1 0-27,7-4-20</inkml:trace>
          <inkml:trace contextRef="#ctx0" brushRef="#br0" timeOffset="14436.9204">19716 867 389,'-2'0'0,"2"3"-8,-5 5 10,-5-3 5,3 8 1,-3-1 5,2 2 2,-1-8 0,9 5-5,4-2-7,-2-4-3,-4 7 0,8-1 0,5-4 7,-5-4-2,8 1-3,-4-2-2,7 0 3,5-2 0,2-4 2,-4 0 1,13-10-4,-3-3-1,2 5-1,-8-4 0,-4-5 0,-1 6 2,6-9-3,-15 2 0,-7 6 0,-3 6 1,4-6 0,-11 6 0,-3 3-7,-5-1 3,0 0-3,-5 2 4,-3 2 1,-6 4 0,-2 2 2,6-2 0,-6 8 0,7-6 1,-4 4-3,4-1-10,0 0-3,12 0 2,-8 1-6,6 1-5,3-3-9,2 4-8,2-2-15,2-3-21</inkml:trace>
          <inkml:trace contextRef="#ctx0" brushRef="#br0" timeOffset="25513.8508">19730 473 115,'0'-4'11,"1"4"5,-5-8-4,4 4 5,0 6 9,3-4 14,-2-5-1,-5 3-20,4 4-2,0-1-7,0 2-6,7-1 1,-8 1-1,-2-6 5,6 0 0,-3 5-1,5 0 1,-6 0 2,1-2 2,-2-1-1,2 6-1,0-3-1,5 0-3,-8 2-4,1-1-3,0-2-3,0 6-2,4-1 1,-2-1 7,2 5 2,-6-5 1,7 7-3,0-4-1,1 5-1,0-4-1,-9 0 1,7 4 0,3 2-2,-1 0 2,0-4-1,-1 2 0,0-3 1,2 3 0,-2-6-2,1 5 2,-4-3-1,0-4-6,4 3-11,1-3-13,-3 5-21,-2-5-24,2-5-48</inkml:trace>
          <inkml:trace contextRef="#ctx0" brushRef="#br0" timeOffset="25877.3726">19933 501 249,'0'-5'0,"-1"1"20,7 7-8,-2-6 7,-8 3 4,5 0 11,-5-1 5,4 6-8,4-9-8,-4 7-5,-4-3-5,7 0-9,-6 0-3,8 1-2,-6 2-6,4 4 7,-6-1-1,9 1 2,-4 15 1,3-8-3,-3-3-25,1 0-12,1 7-33,2 2-35</inkml:trace>
          <inkml:trace contextRef="#ctx0" brushRef="#br0" timeOffset="29809.7975">23010 1177 499,'2'-7'0,"4"7"8,-6 1-11,1 0 3,-1 2 0,-1-4-11,-2-4-1,3 5-16,2 1-36,-9-11-142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57:27.06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D5CE7345-BA4E-48C0-B2C7-01D49B69370C}" emma:medium="tactile" emma:mode="ink">
          <msink:context xmlns:msink="http://schemas.microsoft.com/ink/2010/main" type="writingRegion" rotatedBoundingBox="-3206,830 -2997,830 -2997,843 -3206,843"/>
        </emma:interpretation>
      </emma:emma>
    </inkml:annotationXML>
    <inkml:traceGroup>
      <inkml:annotationXML>
        <emma:emma xmlns:emma="http://www.w3.org/2003/04/emma" version="1.0">
          <emma:interpretation id="{DFDF0A6F-18DC-492C-8F13-D73C0A78AF86}" emma:medium="tactile" emma:mode="ink">
            <msink:context xmlns:msink="http://schemas.microsoft.com/ink/2010/main" type="paragraph" rotatedBoundingBox="-3206,830 -2997,830 -2997,843 -3206,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6156BA-54CA-4266-BB55-D0C37D53421D}" emma:medium="tactile" emma:mode="ink">
              <msink:context xmlns:msink="http://schemas.microsoft.com/ink/2010/main" type="line" rotatedBoundingBox="-3206,830 -2997,830 -2997,843 -3206,843"/>
            </emma:interpretation>
          </emma:emma>
        </inkml:annotationXML>
        <inkml:traceGroup>
          <inkml:annotationXML>
            <emma:emma xmlns:emma="http://www.w3.org/2003/04/emma" version="1.0">
              <emma:interpretation id="{FE07CF71-D0E3-4A9A-BC6A-07EA5B756DB9}" emma:medium="tactile" emma:mode="ink">
                <msink:context xmlns:msink="http://schemas.microsoft.com/ink/2010/main" type="inkWord" rotatedBoundingBox="-3206,830 -2997,830 -2997,843 -3206,843"/>
              </emma:interpretation>
              <emma:one-of disjunction-type="recognition" id="oneOf0">
                <emma:interpretation id="interp0" emma:lang="tr-TR" emma:confidence="0">
                  <emma:literal>-</emma:literal>
                </emma:interpretation>
                <emma:interpretation id="interp1" emma:lang="tr-TR" emma:confidence="0">
                  <emma:literal>_</emma:literal>
                </emma:interpretation>
                <emma:interpretation id="interp2" emma:lang="tr-TR" emma:confidence="0">
                  <emma:literal>.</emma:literal>
                </emma:interpretation>
                <emma:interpretation id="interp3" emma:lang="tr-TR" emma:confidence="0">
                  <emma:literal>~</emma:literal>
                </emma:interpretation>
                <emma:interpretation id="interp4" emma:lang="tr-TR" emma:confidence="0">
                  <emma:literal>r</emma:literal>
                </emma:interpretation>
              </emma:one-of>
            </emma:emma>
          </inkml:annotationXML>
          <inkml:trace contextRef="#ctx0" brushRef="#br0">0 12 134,'63'-9'0,"10"5"-1,0 4-16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4:51.8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D9CDD845-4591-4EFD-9AF4-FA01879DF5E3}" emma:medium="tactile" emma:mode="ink">
          <msink:context xmlns:msink="http://schemas.microsoft.com/ink/2010/main" type="writingRegion" rotatedBoundingBox="5702,8158 5829,8362 5657,8470 5529,8265"/>
        </emma:interpretation>
      </emma:emma>
    </inkml:annotationXML>
    <inkml:traceGroup>
      <inkml:annotationXML>
        <emma:emma xmlns:emma="http://www.w3.org/2003/04/emma" version="1.0">
          <emma:interpretation id="{515A2AFD-7A73-4696-86DC-DE7BE4AC8F78}" emma:medium="tactile" emma:mode="ink">
            <msink:context xmlns:msink="http://schemas.microsoft.com/ink/2010/main" type="paragraph" rotatedBoundingBox="5702,8158 5829,8362 5657,8470 5529,8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8DAA50-09B8-4687-87EB-DA06509D2858}" emma:medium="tactile" emma:mode="ink">
              <msink:context xmlns:msink="http://schemas.microsoft.com/ink/2010/main" type="line" rotatedBoundingBox="5702,8158 5829,8362 5657,8470 5529,8265"/>
            </emma:interpretation>
          </emma:emma>
        </inkml:annotationXML>
        <inkml:traceGroup>
          <inkml:annotationXML>
            <emma:emma xmlns:emma="http://www.w3.org/2003/04/emma" version="1.0">
              <emma:interpretation id="{9E04F5B7-7C73-412C-8B16-B9730806780B}" emma:medium="tactile" emma:mode="ink">
                <msink:context xmlns:msink="http://schemas.microsoft.com/ink/2010/main" type="inkWord" rotatedBoundingBox="5702,8158 5829,8362 5657,8470 5529,8265"/>
              </emma:interpretation>
              <emma:one-of disjunction-type="recognition" id="oneOf0">
                <emma:interpretation id="interp0" emma:lang="tr-TR" emma:confidence="0">
                  <emma:literal>o</emma:literal>
                </emma:interpretation>
                <emma:interpretation id="interp1" emma:lang="tr-TR" emma:confidence="0">
                  <emma:literal>0</emma:literal>
                </emma:interpretation>
                <emma:interpretation id="interp2" emma:lang="tr-TR" emma:confidence="0">
                  <emma:literal>O</emma:literal>
                </emma:interpretation>
                <emma:interpretation id="interp3" emma:lang="tr-TR" emma:confidence="0">
                  <emma:literal>°</emma:literal>
                </emma:interpretation>
                <emma:interpretation id="interp4" emma:lang="tr-TR" emma:confidence="0">
                  <emma:literal>.</emma:literal>
                </emma:interpretation>
              </emma:one-of>
            </emma:emma>
          </inkml:annotationXML>
          <inkml:trace contextRef="#ctx0" brushRef="#br0">118 5 103,'0'-2'4,"-6"4"-1,8-4-2,0 0 0,-7 4 0,5-2-1,3 5 3,-6-7 3,3 1-4,0 2 0,1-6 0,-4 7 1,8 1-1,-7-4 8,2 1 7,-1 0-2,-1-5-4,4 6-2,-5 4-2,4-8-1,1 5 0,1-2-1,-6-2-1,1 0 1,4 6 0,-4-6 1,2 4 0,-1-1 0,2 1-2,-1-2-1,-2-8 0,4 11-1,-4 2-1,7-7 0,-8 1-1,2 4 0,-5-2 2,1 1-2,2 3 0,-3-4 0,6 3 1,-5-4-1,3 4 0,-2-6 0,3 10 0,-4-10 0,5 0 1,-4 7-1,3 0 0,-2-10 0,2 5 0,-6 3 1,4-1-1,0 3 0,-1-2 0,0-6 1,2 4-1,-3 3 0,5-6 0,-2 4 2,2 0-1,-1-1 0,-1 1 0,4 1 1,-8-6-1,5 3 0,1 3 2,0-3-2,1 1 0,-5-1 1,4 2-1,-1 0 0,2-1-1,-4 4 2,2-2-2,-1 0 0,2-5 0,0 1 0,-1 1 0,-2 1 1,2 5-1,6-2 2,-10-2 0,5 0-1,0-4 0,0 7 1,-6-3-1,7 5 1,1-3-2,-6 2 2,2-2-1,2-1 0,0-6 0,-1 7 0,1-1-1,1 2 0,-2 0 0,2-3-1,-2-2 1,2 0-1,-2 6 1,2-6-1,3 6 1,-5-5 0,1 4 3,1-4-3,2 2 0,-3 1-1,6-1 1,-5 5-2,2-6 4,-3 0-3,2-4 0,5 5 2,-7 5-1,5-3 0,2 1 1,-5-2 0,-2-4 0,7 3-1,-7 0 0,2-3 0,5 10 1,-2-9-1,-4 3 0,-1-3-2,4-1 2,-2 0-3,5 4 3,-5-1-2,1-1 4,3-2-1,-5 1 0,2-2 1,0 1 0,0 4-1,1-2 2,-3 1-4,6-3 2,-7 0-1,5 2 0,-1-5 0,-1 8 2,1-7-2,0 8 0,-4-6-2,10-4 0,-9 6 2,3 0 0,1-6 0,-2 11 3,-1-7-1,0 0-1,-1-5 1,1 7-2,0-4 1,-3 7-1,1-5 1,3 1 0,1-5 0,-3 2 0,1 0 0,-4 2-1,5 2 1,-3 0 0,6-4 3,-3 0 0,1-3 2,-4 1 0,3 4-1,-1-1 1,-2-2 0,12 1-2,-11-5 0,0 2-2,9-4 0,-6 7-1,-2-1-1,1 0 1,1 0 1,-1 1-1,1-5 2,-7 4 1,3 3 1,3-3 1,-3 3 1,0-2-2,0 1 0,0-6-3,0 4 0,-1 1-1,2-4 0,-1 4 0,0 0 0,0-4 2,0 5 1,-4-5 0,4 0-2,-7 4 0,8-1-1,-2-2 0,-1 4-2,2-6 2,-10 0-1,13 0 0,-6 3 0,-4 6 0,6-8-1,1 3 1,-4 0 0,-3-3 1,3 4 1,-1 0-2,3-2 1,-7 0-1,8-2 0,-5 5 0,1-2-2,-1 1 1,-7-5-1,9 5 3,-6 1 1,0 1-1,3-1-1,-7-1 1,3 2-1,5-1 0,-5 6-2,8-5-7,2-2-6,-2 2-3,3 0 1,-3-5-3,2 8 0,1-3-23,6 4-34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0.8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0 151 247,'3'-3'0,"-2"-7"39,9 8-32,-6 2 4,4-3 4,6-5 7,-2-1 1,5 3-1,4 0-4,-5-1-4,0-2-5,5 5 3,-3 1 0,2-4 0,-5 1 1,1-3-5,-1 8 0,11-10-4,-5 1 1,-7 3-4,11-2-1,-11 1 1,1 1-1,-6 5 0,-6 2 0,1 0-33,-13-4-28,9 11-68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5:01.46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54A4C59B-157F-487C-97E9-280257AD0599}" emma:medium="tactile" emma:mode="ink">
          <msink:context xmlns:msink="http://schemas.microsoft.com/ink/2010/main" type="writingRegion" rotatedBoundingBox="1740,13947 24449,13309 24523,15940 1814,16578"/>
        </emma:interpretation>
      </emma:emma>
    </inkml:annotationXML>
    <inkml:traceGroup>
      <inkml:annotationXML>
        <emma:emma xmlns:emma="http://www.w3.org/2003/04/emma" version="1.0">
          <emma:interpretation id="{B1FB08A0-1CA3-4D25-9513-E551FF254C0F}" emma:medium="tactile" emma:mode="ink">
            <msink:context xmlns:msink="http://schemas.microsoft.com/ink/2010/main" type="paragraph" rotatedBoundingBox="1740,13947 24449,13309 24477,14283 1767,14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33C60E-9185-4F5D-B9E7-ED3C400A4373}" emma:medium="tactile" emma:mode="ink">
              <msink:context xmlns:msink="http://schemas.microsoft.com/ink/2010/main" type="line" rotatedBoundingBox="1740,13947 24449,13309 24477,14283 1767,14920"/>
            </emma:interpretation>
          </emma:emma>
        </inkml:annotationXML>
        <inkml:traceGroup>
          <inkml:annotationXML>
            <emma:emma xmlns:emma="http://www.w3.org/2003/04/emma" version="1.0">
              <emma:interpretation id="{75395D85-3C73-414F-84E5-B0CB2FC19D01}" emma:medium="tactile" emma:mode="ink">
                <msink:context xmlns:msink="http://schemas.microsoft.com/ink/2010/main" type="inkWord" rotatedBoundingBox="1766,14063 5832,14183 5811,14880 1745,14760"/>
              </emma:interpretation>
              <emma:one-of disjunction-type="recognition" id="oneOf0">
                <emma:interpretation id="interp0" emma:lang="tr-TR" emma:confidence="0">
                  <emma:literal>Ortalama</emma:literal>
                </emma:interpretation>
                <emma:interpretation id="interp1" emma:lang="tr-TR" emma:confidence="0">
                  <emma:literal>ortalama</emma:literal>
                </emma:interpretation>
                <emma:interpretation id="interp2" emma:lang="tr-TR" emma:confidence="0">
                  <emma:literal>Ortalana</emma:literal>
                </emma:interpretation>
                <emma:interpretation id="interp3" emma:lang="tr-TR" emma:confidence="0">
                  <emma:literal>ortalana</emma:literal>
                </emma:interpretation>
                <emma:interpretation id="interp4" emma:lang="tr-TR" emma:confidence="0">
                  <emma:literal>artalana</emma:literal>
                </emma:interpretation>
              </emma:one-of>
            </emma:emma>
          </inkml:annotationXML>
          <inkml:trace contextRef="#ctx0" brushRef="#br0">1070 324 293,'12'-6'0,"-4"13"21,10 3 3,-2-5 5,1-8-7,-1 7-5,0 0-6,6 3 2,6-9 0,3 4-4,0-6-6,8 1-1,-6-5-2,6 1-5,3 7-38,-1-3-79</inkml:trace>
          <inkml:trace contextRef="#ctx0" brushRef="#br0" timeOffset="-247.4031">1176-4 246,'1'3'0,"-1"3"15,0 5-15,-3 10 11,0 2 0,3 1 3,3 2-1,3 5 6,2-6 2,5 1-6,-2 5-2,0-7 1,2 6-2,5 1-1,-2-1-4,-4-1-4,7 3-2,-5-3-1,-3-3 0,-1 0 1,-3-3 2,1-5-3,-1 9 0,-4-1-6,1-6-12,-7 2-7,3 4-17,-15-5-3,8-2-15,-13-3-27</inkml:trace>
          <inkml:trace contextRef="#ctx0" brushRef="#br0" timeOffset="1040.0372">1911 381 108,'2'-7'14,"-5"-3"-5,0 4 5,-2 1-6,-5-7-5,-2 8 5,-2 0 6,7 4 5,-5 2-4,-1-4-1,0 9-1,-1-7-1,-4 1-5,3 6 1,-2 0 6,1 4-5,5 2 4,-1 2-1,0-4-2,3 3 1,-8-2-3,3 2-1,4-6 0,-4 8-1,18-6-1,-7-1-3,7 1-2,-2 3 0,5-9-1,-13 4 1,9-5 1,4 7-1,-1-8 4,6 4-4,0 1 1,-3-7-1,7 0 0,3-8 3,3 2-3,-3-6 0,6-3-9,-2 2 3,5-5-2,-7 3 1,3-3-1,-9 6 4,-6 0 2,-1 2 3,-4 3-1,3 3 0,-5 7 1,1-2 0,-5-4 2,1 6 4,1-1 3,-2-2 2,2-2-1,3 4-4,-3-4-3,2 5 0,2 5 4,1 3 1,5-2-2,0 0-1,-3-1-2,3-2-1,1 9-2,-1-7 0,0 1-1,1 2 1,-1-2-1,0 1 1,1-6 0,-4-1-1,-3 3 0,2-2 0,1-2-8,-2 1 2,0-6-2,0 4-2,2-5-5,3-4-3,6-4-1,-1-5-13,-2-6-5,-3-3-4,11 2-3,-6-7 6,-7 5 4</inkml:trace>
          <inkml:trace contextRef="#ctx0" brushRef="#br0" timeOffset="2590.9087">2255 61 107,'-4'-7'0,"0"-4"113,3 11-78,1-2-12,0 4-7,-3-4-2,3 5-4,3-3-2,-3 0 0,0 2-3,4-1 3,-3 13 9,1-3 2,0 10-8,5-4-1,-2-1-2,4 7 1,-9-4-2,10-2 1,-3 4-1,2 4 0,-2 9-1,-3-10-1,2 4-2,-5-7-1,-1 9-1,1-8 0,4-5 0,-4 4 0,0 4-1,4-1 0,-5-9 0,4-2-10,-4-5-1,4-3-4,-4 0-5,8-2-3,-6 2-3,6-4 0,-1 7 3,2-8 5,2 1 4,-8-5 3,4 1-2,3 0 5,1 3 5,4-5 3,1 5 0,-2 0 0,1-3 1,-4 0-1,2-4 0,0 7 9,-2-5-1,0 3 1,-1 4 2,1-5 0,-4 11 2,0-13 0,5-1 2,-5 4-4,5-3 0,-2-1-2,-3 5 0,8-7-1,2 2-1,-5-6-1,-1 7 0,1-6-3,0-2 1,-4-1-2,3 8 1,-1-3-1,-6 6-1,1-6 1,0-2-1,2 0-1,-7 4 0,3-6 0,-6 0-2,2 1-2,-2 5 0,0 2-1,2 5 0,-6-6 2,0 3-4,-2 6 3,-5-3-1,-1-4 5,2 4-1,-4 4 2,7-1-1,-5 5 1,0-2-1,6-1 0,-6-1 7,-5-4-3,9 8 4,-2 1-1,1-1 2,5-2 1,2 6-6,-3 1 0,7-8-3,-2 9 1,1-2 1,2-3-1,0 4 1,5-4-2,-3 0 0,5 2 0,2-2 1,-4-5-1,-10 3 0,16-1-1,-4-1 0,3-7 0,-6 15-1,9-11 1,9-4 0,-12 0-4,8-1-3,-1-3 1,7-4-3,-9-5-4,4 2-7,5 0-2,-9-4 3,-2 6-2,-1-5 3,-8 3 5,-4 1 3,5-4 3,-12 9 4,7-4 2,0 10 1,-2-2 0,2 3 3,-1-7 0,-2 8-1,0-4 0,2-2 3,-6 0 0,8 2 2,-1 6-1,6-3 1,-6 0-2,1 4 1,-1-1-1,0-10 0,0 11 2,0-4 8,4 8 2,1-4-3,2 3-2,3 4-2,-6-4-2,1 8-1,2-12-3,-2 7 0,2-3-2,-3 5 0,6-3-1,-6 0 0,3-1 0,0-1-1,0-2 1,-7 1-1,11-6 0,-8 5 0,1 6 0,3-7 1,7 2-1,-8-1 0,-5 1 0,1-9-4,5 4-1,0-2-3,3-6-3,-1 7 0,8-7-1,-4-2-4,2-2-1,-2-1 1,-7-4 1,6-3 1,-5 5 2,-1 0 1,8-2-1,-6 2 8,1 9 4,-5-1 0,-1 6 0,-3-6 6,-6 8 2,6-4 0,-3 0 1,6 4 1,-4 0 3,5 1-1,-7-3-2,6 4-2,-3-3-4,-3-1 8,9 3 0,-6 2-7,1 1-1,3-1 0,-1-1 1,1 1 0,-2 0-1,-2 3-1,10-2-1,-13 0 0,8-6-1,0 9-1,-3-6 1,1-3-1,3 9 1,-5-5-1,5-8 0,-6 4 0,5-3-1,4 0-4,-1 0 2,5 1-2,-2-9-1,2 6-5,-3-6 4,-2 8-2,5-12 3,-13 0-1,7 7-1,3-3 2,-2 4 2,-1 6 3,0 1 1,-7-3 0,0 3 0,0 0 6,-3 3 0,6-6 7,0 12 2,-3-4-4,4 4-4,2 0-2,-6-1 0,0 0-2,0-6 0,2-2 0,1 6-1,1-4 0,-2 4 0,4-2-1,-2-1-1,1-3 0,-6-2 1,9 4-1,-1-9 1,-2 6-1,7 1 0,1-7-2,8 1-1,-3-1-5,0-1-1,-1-4-2,4-4 0,-11 6-1,1 2 0,8-1 4,-17-2 2,8 11 5,-11-3 0,2 3 2,1-2-1,-2 4 1,-3-3 0,3 1 2,3 1-1,-6 1 2,4-2 1,1 6-1,-2-6-1,7 0 10,-7 12 3,8-7-5,-2 6-6,1-2 0,-3 6-2,7 0 0,-4-1 0,-1-3-1,-1 3-1,2-7 0,-7 1-1,12 6 1,-14-7-1,11 4 0,-6 0 0,-1-3-10,0 2-5,-1-5-8,-4 0-7,8 0-2,-8 3-6,11-3-8,-5-3-9,1 0-6</inkml:trace>
          <inkml:trace contextRef="#ctx0" brushRef="#br0" timeOffset="3107.8904">3919 378 110,'10'-2'5,"-7"-6"-2,1-1 1,0 2-1,5-8-3,-2 2 0,-2 6-1,-2-1 1,-1-3 0,-1 4-2,-5 7 0,-3-9 4,-2 4 15,1 4-6,-2-3 6,-3 4 0,-2 5-13,-1-4 24,-6 10-5,2-11-8,1 7-3,0-2 2,-6 3 0,0 3 1,9-6-3,-2 5 0,14 3-1,1-5 2,-2 0-1,-2 15-3,7-13-2,-2 3-2,-1-4-1,5-6-2,1 8 0,-3-8-1,5 3 0,-2 1-1,1-3 0,3 2 4,-5-8-2,6 1-1,-4 1-1,6-3-1,1 1-1,5 0-1,-5-2-2,13-12-4,-7 7-3,1-4-9,-1 0-4,2 0 4,-4-7 7,6 12 4,-17 5 6,1 0 2,7 4 3,-4 1-2,-8-2 1,3 6 0,-3-4 14,1 6-1,1-4 0,8 7-2,-6 2 2,4-3 2,-8 4-3,3-1 0,10-3-2,-11-5-3,7 2-4,-5 0-1,3 7-1,6-6-1,-5 4 1,1-4-2,0 0-39,3 2-31,-10-1-71</inkml:trace>
          <inkml:trace contextRef="#ctx0" brushRef="#br0" timeOffset="-1134.2231">90 141 110,'-3'-4'-1,"3"9"1,7-8 0,-11-1 83,-1 8-71,3-8-4,-2 1-6,7-2 0,-5 9 0,4 0 1,-1-2 0,-5-2 1,7-2-2,-5 8-4,-6-6 4,2 6 8,2 8-2,-4 5 0,-5 2 1,2-1 1,9-1 1,-5-3-3,-7 7 0,10-1 1,1 0-3,1 3 0,2-4-1,9 1-2,-9-5-2,6-1 2,-2 2-1,-1-6 1,7-1-1,0 4 0,1-7-1,3 3 2,0-4-2,3-1-2,-10-7 2,7 4 6,1-3-6,-1-3 3,3-1-3,-4 6 2,11-10-2,-14-1 0,5-3 0,-2 2 1,4-6-2,-5-6 0,6 10 3,-2-6-3,-5-4 0,-1 2 0,4-12-4,-8 9 2,-1-8 1,1 12 0,1-7 2,-7 6-1,-2-5 0,-3 4 1,-4 3-2,-3-3 2,-2-2-1,4 6 0,-3 1 7,-4 1-3,6 1-1,-1 2 5,-11 1-2,9 5-3,-6-1 3,6 5-3,-3 2 0,3 0-3,0 0 3,6 2-2,-2-2-2,-2 4 2,2 2 1,-3-3-3,6 7 2,4-2-1,-2 2 0,3-2-4,-5 7-1,4-4-6,1 4-2,0 0-5,4 4 0,9-3-7,-4 7-2,3-5-3,-5-1-4,2-1-1,-3 2-4,6-3 10</inkml:trace>
          <inkml:trace contextRef="#ctx0" brushRef="#br0" timeOffset="-585.9218">482 406 140,'-1'5'0,"5"-10"49,-4 8-30,0-1-4,4-5-5,-10 3-6,16 1 7,-4 1 8,1 4-2,-3 3-4,3 0-4,3-7-4,-7 7 5,7-3-1,-5-4 2,1 4 3,-1 6-2,1-3 0,2-1-4,-3 4-1,-7-4-2,8-3-1,-6 5 0,4-7-1,-4 0-1,0 0 0,0 1 0,0-4 0,-1-7 5,2 10 2,-1-6 3,0 2-2,-1 1 0,2-2 0,-5 1-4,2-16-6,-3 3-1,3-3 1,1 0-1,0 0 0,-1-4 0,-3 12 1,6 0-2,-1-3 0,0 6 0,1 1-1,2-12 0,-1 11 2,0 3-1,5-5-2,3 1-1,3-4 0,1-3 3,1 3 1,-3-2 0,7-2 1,-5 5 0,-2 0 0,9 2-1,-6 0 1,2-3 0,3-1 0,-2 0 1,-7 8-2,0 1 0,-2-2 1,1 6-8,-10-1-6,1 2-4,-1 2-5,0-3 3,0 9 9,-1 1 6,1 6-7,-5-2-7,5 2-6,-1 5-7,-3-5-10,5-5-20</inkml:trace>
        </inkml:traceGroup>
        <inkml:traceGroup>
          <inkml:annotationXML>
            <emma:emma xmlns:emma="http://www.w3.org/2003/04/emma" version="1.0">
              <emma:interpretation id="{FA1566A6-C5CB-4098-87A2-81BFF0A06C04}" emma:medium="tactile" emma:mode="ink">
                <msink:context xmlns:msink="http://schemas.microsoft.com/ink/2010/main" type="inkWord" rotatedBoundingBox="6436,13731 7408,13927 7234,14792 6262,14596"/>
              </emma:interpretation>
              <emma:one-of disjunction-type="recognition" id="oneOf1">
                <emma:interpretation id="interp5" emma:lang="tr-TR" emma:confidence="0">
                  <emma:literal>(o)</emma:literal>
                </emma:interpretation>
                <emma:interpretation id="interp6" emma:lang="tr-TR" emma:confidence="0">
                  <emma:literal>(0)</emma:literal>
                </emma:interpretation>
                <emma:interpretation id="interp7" emma:lang="tr-TR" emma:confidence="0">
                  <emma:literal>(O)</emma:literal>
                </emma:interpretation>
                <emma:interpretation id="interp8" emma:lang="tr-TR" emma:confidence="0">
                  <emma:literal>10)</emma:literal>
                </emma:interpretation>
                <emma:interpretation id="interp9" emma:lang="tr-TR" emma:confidence="0">
                  <emma:literal>do)</emma:literal>
                </emma:interpretation>
              </emma:one-of>
            </emma:emma>
          </inkml:annotationXML>
          <inkml:trace contextRef="#ctx0" brushRef="#br0" timeOffset="5683.8729">4711-205 110,'-7'1'8,"1"10"-10,4-11 4,2 4 69,-9 4-58,8-3-3,-3 3 1,-3 2 4,-3 9 1,1-5-1,-3 5 1,3 1 0,-2 4 2,3 5-5,-2-1 0,7 8 2,-5-3-1,9 6-5,-4-8-2,3 6-1,0-5-1,-1 0-3,5-5-1,0-2 0,2 1 1,-3-2 0,6-2 0,-3 1 1,-3-7-2,5-2 0,-5 1-1,3-1 0,-5-2 0,5 6 4,-5-5-3,2 0-2,3-5-2,-2-3 3,3 0-11,-10-2-12,7-3-9,-5 2-11,4 4-12,-3-3-20</inkml:trace>
          <inkml:trace contextRef="#ctx0" brushRef="#br0" timeOffset="6503.2646">4916 116 149,'-1'3'0,"-6"-4"32,0 9-29,1 2 15,-1 3 9,3 5-5,2 1 0,-5 4 1,12-3-1,-4 3-4,0 5-5,1-10 5,-1 9-5,-1 0-4,7-8-2,4 7-3,1-5-1,-4-6 3,8-5 0,-7 3-2,10-5-1,-10 2 0,8-5 0,-4-2-1,1-3 0,0 1-2,4 3 0,1-11 0,-3 6 4,0-7-3,3-1 0,3-4-1,-8 5 0,5-10 0,-8 5 2,4-1 0,-8-9-1,2 6-1,-3-4 0,-6 3 2,6-7-3,-4 4 1,-2-5 0,-2 5 2,-4-2-2,2 1 0,-2 0 0,-5 3 0,0-1-1,-1 7 1,-4 1 3,2-3 1,4 7-1,-6-1-1,1 3-1,-3-5-1,-2 8 0,6 2 0,3-4-4,2 5 0,-1-2-6,1 0-15,3 4-15,-1 1-10,6 5-16,1 7-24</inkml:trace>
          <inkml:trace contextRef="#ctx0" brushRef="#br0" timeOffset="7039.824">5356-234 108,'7'17'0,"1"7"122,-1 6-99,7 6-4,2 7 0,-2-3-3,0 4 0,2-1 4,-2-3-4,-1 0-1,-4 1-2,6-9-1,-1 1-2,-4 0-2,-6 3-2,5-12 1,-8 4-1,-2 0 0,-7-2-4,6-1-3,-10-1 2,8 5 1,-6-6 2,-5 1-2,2 4-4,2-8-13,-3 1-11,-10 5-13,3-4-25,1 0-33</inkml:trace>
        </inkml:traceGroup>
        <inkml:traceGroup>
          <inkml:annotationXML>
            <emma:emma xmlns:emma="http://www.w3.org/2003/04/emma" version="1.0">
              <emma:interpretation id="{EABCE4C2-F8AB-4ECE-864E-34854D114166}" emma:medium="tactile" emma:mode="ink">
                <msink:context xmlns:msink="http://schemas.microsoft.com/ink/2010/main" type="inkWord" rotatedBoundingBox="7895,14352 8703,14265 8734,14550 7926,14638"/>
              </emma:interpretation>
              <emma:one-of disjunction-type="recognition" id="oneOf2">
                <emma:interpretation id="interp10" emma:lang="tr-TR" emma:confidence="0">
                  <emma:literal>ve</emma:literal>
                </emma:interpretation>
                <emma:interpretation id="interp11" emma:lang="tr-TR" emma:confidence="0">
                  <emma:literal>re</emma:literal>
                </emma:interpretation>
                <emma:interpretation id="interp12" emma:lang="tr-TR" emma:confidence="0">
                  <emma:literal>ue</emma:literal>
                </emma:interpretation>
                <emma:interpretation id="interp13" emma:lang="tr-TR" emma:confidence="0">
                  <emma:literal>Ve</emma:literal>
                </emma:interpretation>
                <emma:interpretation id="interp14" emma:lang="tr-TR" emma:confidence="0">
                  <emma:literal>ze</emma:literal>
                </emma:interpretation>
              </emma:one-of>
            </emma:emma>
          </inkml:annotationXML>
          <inkml:trace contextRef="#ctx0" brushRef="#br0" timeOffset="9507.1406">6143 289 103,'4'3'0,"1"6"17,-3 0-10,3-1-9,-1 4 4,-4-10 61,3 7-49,4-2-2,-6 3 0,12 3-1,-6-10 0,-3 5-5,2 0 1,1-2 1,-6 2 1,7 0-2,0-2 0,-6-1 0,3 3 0,7 4 1,-10-6-5,12 4 0,-12-1 0,3-4-2,3-1 1,-4-2 0,3-2 2,0 0 1,-1-3 3,5 1 0,5-3-1,-4-11-4,4 5-1,-4-3 0,0-2 0,-7 1 0,-1 2 1,2 2 1,1-6 0,-1-1-2,-6 5 0,0 1-2,1-1 1,-5-3-1,1 5 0,3 0 0,-1 9 0,-6-4-2,2 6-2,5-5-11,0 6-10,0 1-14,3 4 1,-3 7 8,-4-4 1,5 7-12,-2-2 0</inkml:trace>
          <inkml:trace contextRef="#ctx0" brushRef="#br0" timeOffset="9962.2321">6670 371 122,'7'-5'0,"3"-5"32,-1-5-14,4 6 11,-4-3-10,5-1-3,-9 7-5,1-8-1,-3 4 0,-2 2-2,2 1-1,2-3-3,-2 8-1,0-9-1,-6 3 1,9 1 1,-10-1 1,-1 5 0,3-4 1,2 0-1,-6 2-2,0 5-5,2-6 0,-3 8 0,-1 2 0,1-4 3,-5 2-1,-3-7 0,7 8 11,-5 1-8,2 1 4,1 0-4,-1 4 1,1-2 3,1 0-3,4 8-2,-1-5 0,3-4-1,8 8 3,-7-8 0,4 8 2,-2 0 1,4 5-2,3-4 2,0-3 0,3 5-1,-3-1-1,1-4-1,5 2 1,-5-4 0,5-1-2,-1 2 1,-2-7-1,6 0 0,-4 3-1,1-5 1,5 4-3,3-6 2,0-4-2,10 4 1,-3-11-2,-5 1-11,11 1-16,-16 2-25,0-1-21,-3 4-33</inkml:trace>
        </inkml:traceGroup>
        <inkml:traceGroup>
          <inkml:annotationXML>
            <emma:emma xmlns:emma="http://www.w3.org/2003/04/emma" version="1.0">
              <emma:interpretation id="{60035EF8-2B77-44D6-B321-9A52F385711A}" emma:medium="tactile" emma:mode="ink">
                <msink:context xmlns:msink="http://schemas.microsoft.com/ink/2010/main" type="inkWord" rotatedBoundingBox="9312,13812 10525,14069 10395,14685 9182,14428"/>
              </emma:interpretation>
              <emma:one-of disjunction-type="recognition" id="oneOf3">
                <emma:interpretation id="interp15" emma:lang="tr-TR" emma:confidence="0">
                  <emma:literal>Z=</emma:literal>
                </emma:interpretation>
                <emma:interpretation id="interp16" emma:lang="tr-TR" emma:confidence="0">
                  <emma:literal>z</emma:literal>
                </emma:interpretation>
                <emma:interpretation id="interp17" emma:lang="tr-TR" emma:confidence="0">
                  <emma:literal>Z</emma:literal>
                </emma:interpretation>
                <emma:interpretation id="interp18" emma:lang="tr-TR" emma:confidence="0">
                  <emma:literal>Z,</emma:literal>
                </emma:interpretation>
                <emma:interpretation id="interp19" emma:lang="tr-TR" emma:confidence="0">
                  <emma:literal>Z.</emma:literal>
                </emma:interpretation>
              </emma:one-of>
            </emma:emma>
          </inkml:annotationXML>
          <inkml:trace contextRef="#ctx0" brushRef="#br0" timeOffset="11366.3949">7523 111 182,'5'-7'11,"5"8"-5,-1-2 0,12 0 8,0-1 7,-4 1 1,13 1-2,-6-4-2,5 8-3,2-8 0,4 3 2,2-1-4,1 2-3,1 2-1,-7-2-2,7-2-1,-9 1-2,-3-9-2,4 7 2,-10 1-5,-5-5 2,0 9-2,-12-5-5,6 3-5,-2 3-4,-2-1-3,-6-1-15,1 3-8,-1 0-12,2 2 5,-1-2-11</inkml:trace>
          <inkml:trace contextRef="#ctx0" brushRef="#br0" timeOffset="11012.1344">7533-167 139,'5'-7'0,"-10"-1"63,18-3-55,-7 4-4,-2-10-1,13 12 2,-5-6 4,11 4-1,-6 3 3,9-2 3,-6 3-1,9-3 1,-1 15-2,-4-5 0,2 2-4,-5 1 1,1 9-2,-6 4-2,0 4-1,-2-3 0,1 6 1,-6 5-1,-2-2 0,-4 4 0,-6-3-2,-4-4 0,-2 8-1,0-6 1,-9-2 2,2 2 2,1-3-6,-3-3 0,4-2 3,-6 0 5,3-1-2,-3 3 1,5-10-2,0-2-1,-1 4-2,6-5 2,2 2-3,5-9 0,2 6 0,2-2-2,-2-6-3,5 6 3,4-2-2,-2-2 4,2 0 2,8 2-2,1-3 0,5 3 0,1-3 1,5-2-1,-6 0 0,6 1-1,3-2 0,-11 2 1,8-2-1,-6-1 0,1 2 0,-2-5 0,0-2-10,-7 3-8,0 4-15,-13-5-3,5 8-11,-5-3-6,-2 2-23</inkml:trace>
          <inkml:trace contextRef="#ctx0" brushRef="#br0" timeOffset="11667.0775">8342 171 154,'10'-4'0,"14"-1"23,-9 10-15,6-12 11,5 7 3,-7-4-9,5 4 0,-10-6 1,9 6 1,-5-8-2,1 7-3,-2-6-1,6 3-2,-6 0-3,-3 2-3,-6 4-1,-1-5 0,2 8-11,-11-9-11,5 3-9,-6 1-12,3 0-9,-4 3 4</inkml:trace>
          <inkml:trace contextRef="#ctx0" brushRef="#br0" timeOffset="11898.8262">8450 289 189,'2'2'0,"6"5"20,5-4 4,-5 0-1,3 2-6,3-5-3,-1 1-1,2-1 4,1 0-5,5 5-1,4-5-1,-11 0-4,6 6-3,-3-6-2,1-4-1,-14 9-15,6 0-31,-7 3-23,4 1-30</inkml:trace>
        </inkml:traceGroup>
        <inkml:traceGroup>
          <inkml:annotationXML>
            <emma:emma xmlns:emma="http://www.w3.org/2003/04/emma" version="1.0">
              <emma:interpretation id="{11AAA5A3-71DF-4E20-AF3A-7F8D6DA95B2E}" emma:medium="tactile" emma:mode="ink">
                <msink:context xmlns:msink="http://schemas.microsoft.com/ink/2010/main" type="inkWord" rotatedBoundingBox="10939,13796 12398,13853 12374,14476 10915,14419"/>
              </emma:interpretation>
              <emma:one-of disjunction-type="recognition" id="oneOf4">
                <emma:interpretation id="interp20" emma:lang="tr-TR" emma:confidence="0">
                  <emma:literal>1,26</emma:literal>
                </emma:interpretation>
                <emma:interpretation id="interp21" emma:lang="tr-TR" emma:confidence="0">
                  <emma:literal>1.26</emma:literal>
                </emma:interpretation>
                <emma:interpretation id="interp22" emma:lang="tr-TR" emma:confidence="0">
                  <emma:literal>1-26</emma:literal>
                </emma:interpretation>
                <emma:interpretation id="interp23" emma:lang="tr-TR" emma:confidence="0">
                  <emma:literal>126</emma:literal>
                </emma:interpretation>
                <emma:interpretation id="interp24" emma:lang="tr-TR" emma:confidence="0">
                  <emma:literal>1.20</emma:literal>
                </emma:interpretation>
              </emma:one-of>
            </emma:emma>
          </inkml:annotationXML>
          <inkml:trace contextRef="#ctx0" brushRef="#br0" timeOffset="13718.6729">9168 81 136,'4'-2'21,"-8"0"-6,5 0 1,2-4-1,-5 3-1,2-7-1,3 5-1,0 3-1,3-4 3,1-1-1,0 2-1,0-5 2,0 4-3,-2-9-1,1 7-4,4-7 0,0-1 0,-6-2-4,3 2-1,3-6-1,0 3 0,1 3-1,-3-2 1,-1-2-3,6 9 3,-12-3-1,3 5 2,-2-3-1,-4 10 0,4-4 0,-2 8 4,-4-5 1,1 7-2,3-5-3,-2 5 0,2-4-7,0 6 7,-7 11 0,-1 5 23,1-6-14,-1 10-2,1-1 0,-3 2-3,10-3 1,-3 3-3,4-2 1,-3 4 1,7-6 0,-2 5 0,-2-3 3,5 2-6,1-5 0,-8-2 1,2 0 1,0-2-3,-2-5 2,8-2-1,-8 0-1,-2 1 0,6-5 2,-3 4-2,0-4 2,1-3-3,-1 4-7,-4-5-8,-3 2-10,5-4-10,-5 5-15,-1-1-17,-1 1-28</inkml:trace>
          <inkml:trace contextRef="#ctx0" brushRef="#br0" timeOffset="13988.209">9427 225 335,'6'-1'0,"-3"-3"37,1 3-40,-4 7-2,0-9 5,1 5 0,1-6 1,5 13-1,3-4 8,0 0-4,1 1-2,-7-2-1,3 1 0,-3-4-2,2-1 1,-1 7-1,-3-1 1,8-2-10,-9 2-6,0-2-14,-1 3-7,2-3-16,1-4-20</inkml:trace>
          <inkml:trace contextRef="#ctx0" brushRef="#br0" timeOffset="14671.4672">9635-24 190,'-4'-15'0,"10"4"18,1-1-16,-2 2 1,9-2-1,-2-2 1,9-4-1,-5 5 9,5 3-2,3-3 0,-1 9 5,-1-1-4,-8 3-1,-1-2-4,-2 8-4,0-2 1,-1 9 1,-1-3 2,-5 1-1,2 8 0,-6-2 4,0 5 1,1-3 3,-8 5-1,5 6-1,-3-4-1,-2-2 1,-3 1-2,-4 7 0,6-12-1,-4 3-2,5-1-2,2-2 0,-2-5-1,4 5-1,-8-6 1,8 0-2,-3-1 1,6-4 0,-3 1-1,3-2 1,-1-12-1,2 12 0,-3-5 0,3-1 2,0-2-1,-1-3 0,0 5 1,0 0 0,-1 2-1,2-2 0,2 3-2,-3-5 0,-1-1 1,5 8 0,-4-5-1,3-3 2,2 6 2,7-1 0,-7-2 0,5 0-1,1 4-1,-2-2-1,-1-4 1,9 6-1,0-4 2,8-8 0,-7 12-2,8-8 0,-4-3 0,-4 3 0,6-1 1,-11 6-1,0-8-13,-1 3-13,-6-4-9,2 8-2,-8-5-8,0 0-18,0-5-20</inkml:trace>
          <inkml:trace contextRef="#ctx0" brushRef="#br0" timeOffset="15207.0167">10500-251 172,'0'-3'0,"0"6"73,-11-2-66,7 7 11,-6-3 4,-4 12 0,0 1 2,-6 3-4,6-3-2,3 12-3,0-3-2,-2-1-3,7-1 5,-2 6-6,5-7-2,-8 2 2,7 3-2,-1-3-3,1 3 0,1-5-1,8-1-1,-4 2-1,6-4 0,-6 0 0,7 0 1,0-6-2,-2 1 1,-1-5-2,8-2 0,-6-7 1,-2 1 0,7-3 2,5 3-2,-2-3 2,3-4-2,6-5 4,-3 5-3,7-12-2,-3-1-1,-3 6 2,-6-8 0,-7 3 0,2 2-2,-4 3 3,-8 1-2,2 5 1,-8-7 0,-1 2-2,1-2 0,-10 4 1,3 5-1,-9-10 1,6 3 2,-11 5-2,10 2-22,1-4-3,-4 5-17,4 2-5,2 6-23,-1 5-24</inkml:trace>
        </inkml:traceGroup>
        <inkml:traceGroup>
          <inkml:annotationXML>
            <emma:emma xmlns:emma="http://www.w3.org/2003/04/emma" version="1.0">
              <emma:interpretation id="{2B2431BA-5131-4A60-9225-ABD9A5A754EF}" emma:medium="tactile" emma:mode="ink">
                <msink:context xmlns:msink="http://schemas.microsoft.com/ink/2010/main" type="inkWord" rotatedBoundingBox="13635,13833 18605,13564 18647,14334 13677,14603"/>
              </emma:interpretation>
              <emma:one-of disjunction-type="recognition" id="oneOf5">
                <emma:interpretation id="interp25" emma:lang="tr-TR" emma:confidence="0">
                  <emma:literal>arasındaki</emma:literal>
                </emma:interpretation>
                <emma:interpretation id="interp26" emma:lang="tr-TR" emma:confidence="0">
                  <emma:literal>arandaki</emma:literal>
                </emma:interpretation>
                <emma:interpretation id="interp27" emma:lang="tr-TR" emma:confidence="0">
                  <emma:literal>arasindaki</emma:literal>
                </emma:interpretation>
                <emma:interpretation id="interp28" emma:lang="tr-TR" emma:confidence="0">
                  <emma:literal>armasındaki</emma:literal>
                </emma:interpretation>
                <emma:interpretation id="interp29" emma:lang="tr-TR" emma:confidence="0">
                  <emma:literal>arkasındaki</emma:literal>
                </emma:interpretation>
              </emma:one-of>
            </emma:emma>
          </inkml:annotationXML>
          <inkml:trace contextRef="#ctx0" brushRef="#br0" timeOffset="18730.9523">12106 21 103,'2'-7'9,"2"-5"62,-3 8-52,-3-7-4,-1 1-3,-1 7 2,1-3 2,-8-1-5,6 6 0,0-6 2,-8 11-3,3-1 2,2 4 0,-13 2-1,7 6 0,-3 1-1,0 5 0,3-5 0,1 7 1,-4-1-3,5-8-1,3 9-1,5-7 0,-1-8-4,2 6 1,3-7-3,0 4 1,3-3-2,-1 3 2,7-7-1,-4 4 0,5-7 2,-7 1-2,7-2 0,-3 0 0,17-7 2,-5-2-6,5 0-2,0-7-4,4 5-7,0-4 2,-4-4-8,0 5 2,-1-4 5,-14 1 2,1 3 2,0 2 7,-7 4 5,0 2 0,-10 6 7,4-1 12,1-1 1,4 0-7,-2 4-3,-2-2-3,4 0-3,-2 5 3,1-1 4,-4 8 2,6-5 0,-1 4-3,-5 1-3,11-3-1,-6 0 0,3 2-3,-5-1 1,3 2-2,3-5-1,-2 2-1,0 2 2,5-7-2,-5 5 0,7-4 1,-10 1-1,4-3 0,4 3 0,-4-6-14,4 6 0,7-7-5,-6 1-3,9-2-8,-3-1-5,2-3-4,2 5-11,-9 1 2,3-8-3</inkml:trace>
          <inkml:trace contextRef="#ctx0" brushRef="#br0" timeOffset="19047.6008">12459 171 121,'-2'0'29,"11"2"-4,-11 2-3,8 1-4,2 1-1,-5 2-2,1-4-1,-1 5 1,4 4-5,-2-6 0,-1 3-1,1-9 0,-2 7 1,1-8-3,-5 6-2,2-6 0,1 0-3,-5 2 4,6-3 3,-5 1 5,2 1-2,2-1 3,2 0-2,-8-2-2,7-7-8,-5 3-3,4-5 1,-2 0-2,0-5 2,8 6-2,-8-1 1,3-7-2,2 6-3,1-2 0,-2-2 0,-1 1-2,7 5 2,-3-8 0,4 8 2,-5-2-1,1 6 3,7-5 1,-7 11-3,11-9 2,-7 6-1,5 0 1,-2 0-1,3 3 1,-6 1-3,3 1-1,-6 4-11,6 0-15,-5 0-1,2-1-9,-2 1-21,0 4-7</inkml:trace>
          <inkml:trace contextRef="#ctx0" brushRef="#br0" timeOffset="19564.5544">13053 62 110,'-3'-10'22,"-5"4"3,2-4 3,-7 9 0,6-3-2,-7-1-3,-3 4 2,-4 2-4,3 1 8,1-1-4,2 2-1,1 1-4,-6 3-5,10-1-5,-2 4-2,3 0-2,1 3-3,2-3 0,-5 7-1,8-3-1,3-7-2,-1 4 1,1 7 0,4-12 0,1 0 0,-5 3 0,6-4-1,3-4 1,-5 3-3,6 0 0,2-5-2,5-2-1,4-1-2,-5-2-4,5 1 0,5-5-4,-3-5-4,1 7 6,-2-6-6,-6 4 1,-1-3-1,0-3-3,-10 12-1,-8-6 12,8 5 8,-5-3 5,6 1 0,-6 7 1,3 3 9,-3-2 5,0-5-5,-2 8-2,0-2 1,6-1-2,-8 4 3,5 0 6,0 0-1,1 1-5,-1 4-2,1 0-1,5 6-3,-2-9 1,7 3-3,-12-2 1,7 1-2,4-2-1,-10 1 0,10 6 0,-1-10 0,0 1-2,4-2-12,0 3-12,-10-10-13,9 8-7,2-8-24,-7 2-23</inkml:trace>
          <inkml:trace contextRef="#ctx0" brushRef="#br0" timeOffset="19987.4225">13450-26 202,'-8'-3'0,"2"6"20,-5 0-12,5 3 1,-9 0 4,2 3-4,3-7 1,3 4-3,2 0-1,-4 0-1,4-4-1,3 4-2,2-3 1,-3 8-2,6-5 1,0 3-2,4 3 0,0-4 2,-11 0-1,19-2 2,-10-2 0,3 6 0,-2 1-1,5-6-1,-1-1 1,1 4 2,-7 1 2,6 0 1,1 2 2,3-3-4,-5 3-2,3-2 1,-6-1-1,-2 5-1,3-6-1,-4-1 0,1 0-1,-4-3 1,0 0-1,0 5 0,-3-10 0,-1 2 0,-4 2 4,-1 2-3,1 0-2,-8-2-1,11-2-2,-11 3-1,6-3-4,-5 5-3,-3-3-4,4-2 1,0 0 5,-5 0-6,5-2-8,3 0-8,0-1-19,4 3-17</inkml:trace>
          <inkml:trace contextRef="#ctx0" brushRef="#br0" timeOffset="20272.6477">13730 17 295,'2'1'0,"1"2"29,0 1-25,7 9 10,-9-8 7,1 3-8,5-1 0,-3 1 1,6 3-3,-3-7-2,-7 2-1,9 3-4,-4 4-1,3-4-2,-2 1-1,-3 0 2,-3-1-2,8-3 1,-7 5-1,5-7-11,-2 1-5,-8-1-13,5-1-11,-3-3-17,2 2-15,0-2-17</inkml:trace>
          <inkml:trace contextRef="#ctx0" brushRef="#br0" timeOffset="20620.3195">14048 134 175,'0'0'0,"2"8"21,-1-8-6,2 4 6,-12-3 1,12-4-1,-1 5-1,-2-4-3,5 2-4,-10 3-3,10-4 0,-1-7-5,9 4-4,-3-6-1,4 4 0,-1-8 0,2 3-1,-5 0-2,3 1 0,-2-4 2,3 2-2,5-3 0,-5 4 2,-1-5 1,1 7 0,2 3 2,2 0 7,-1 5 4,-2-1 11,3 4-3,-2-1-5,-1 8-1,6 3 3,-9-1-4,14 9-4,7-1-4,-17 10-2,4 2-2,5 4-1,-9-2 1,-1 1-2,-2 4 0,2-5-18,-5 1-29,-7 3-69</inkml:trace>
          <inkml:trace contextRef="#ctx0" brushRef="#br0" timeOffset="22239.8103">14981-436 110,'-3'0'0,"7"5"85,0 0-60,-4 6 10,11 8-9,-4-1-2,-2 6-5,6 7-5,1-2-3,-2 4-3,6-2 1,-4 3-1,8-5 0,-9-1-3,5 2-1,-6-5 0,8-1-2,-6-4 0,-2 0 2,2 0-2,-5-2-2,-5-1 2,5-5-1,-1-3-1,-5-1 0,-1-2 2,-2-7-1,2-2-1,0 6 1,-5-6 1,5 3-2,-2 3 0,-4-6 8,-4-4-8,-4 6 0,-1-1-3,5-8-3,-3 7 0,2-11-5,-2 3-1,6-1 1,-7 0 3,3-2 3,-4 1-1,1-3 3,-2 3-2,-5 2 0,6 3 2,-8-4 2,5 4-2,4 1 3,-3 1 0,6 4-1,1-1 1,-7 1 2,10 1 4,-4 2 0,4-4-2,4 6 2,-7-1-1,5-1-1,2 7 1,6-8-1,-6 6 0,3 3 1,1-2 0,2 1-3,-2 2 2,5 0 0,-5 0 2,13-2-3,-5 5 0,2-2-1,-3-6 1,5 6 0,1-7-1,-1 6 0,5-2-1,6-8 1,1 8 1,6-7-2,-1 2 0,2-2 0,-1 4 1,9-11-3,-14 7 2,2 1 0,6-4-2,-2 4 1,-1-4 0,0-5 0,8 2-5,-10 5-1,5-4-2,-7 2-1,4-8-3,-5 5-1,0-4 3,-1 0 3,-4 0-2,3-4-2,-10 3-2,3-3 3,-2 4-6,-4 1 2,-2-4-2,-5 8 4,-1-3 7,-7 0 3,1 1-4,-4 3 1,-4-2 3,2 2 3,-2 0-2,-2 4 1,-2-4 13,1 3 1,0-3 4,-3 8 2,0-5 4,3 3 1,3 2-4,-5 5-3,1-4-4,1 4-5,0 6 0,5-6-2,0 6-3,-1-1 0,5-5-1,5 1-2,-1 2 1,1 2-1,0-11 0,7 3-2,-8 5 0,8-5 2,0-3 0,4-2 0,-7 6 0,7-10 0,5 4 0,6-5-2,-2-2-4,1 2-5,4-7 0,-1 2-2,-3 4 2,-1-8 3,-3 2 3,1-3 1,-4-4 0,-1 5 3,-5 1 0,-1 10 1,-5-1 0,-4 2 5,2 2 3,3-5-1,-6 6-4,5 2-1,-2 1 4,2 5 2,1 2-3,-1-6-2,2 6 0,0 1 0,-1-7-1,2 4 0,8 0 0,-9-2-1,9 0 0,-3-1-1,2-5-1,4 0 1,-6 4-1,1-7 0,2 0 1,-1 3-1,-1-5-5,2 2-2,2-2 0,1-4-5,5-2-6,-11 2-2,12-4-10,-3-3 5,0-8-6,-1 3-1,2-5 0,-3-2-8,-3-3-5,-10 4 12</inkml:trace>
          <inkml:trace contextRef="#ctx0" brushRef="#br0" timeOffset="22920.2438">16101-347 141,'-8'-13'47,"-2"-5"-3,3 10-5,-2-3-4,4 3-7,-1 2-9,2 4-5,2-3-5,1 5-1,4 0-2,-3-1-2,4 1-3,-4-2 0,0 8-1,3-4 5,2 0 4,3 8 3,0 3 2,2 3-1,-5 7-1,5 6 1,-6 5-3,5-5-2,-5 6-4,2 1-1,-1-8-1,-2 5 0,1-6-1,-4-2 0,3-6-1,3 4 0,-3-5 0,1-6 0,3-1 0,-6 0 1,3-1-1,-1-3 0,0-7-3,3-3-1,-6 8 0,1-7 0,7-1 0,-3 0-2,3-3 3,8-5-1,-4-4-4,2 1 0,-1-3-5,4 1 3,-3-2 1,-3 6 2,0 3 2,-4 3 2,-4 6 4,3-4-2,-11-1 1,5 5 0,-2 2 0,2-2 5,-5 0-1,1-2 0,6 0 4,-8 2-5,7 2-2,-3 0 0,4-2 0,-2-2-1,2 4 0,-2-1 0,0-1-2,3-5 0,-5 12 1,4-10 2,-2 12 3,5-7-1,-2 6-1,-3-3 0,-1 1 0,-1 3-1,-5 2 0,3-2 0,-7-1 0,5 0 0,-4-4 2,-1 3-4,1-2 2,5-2 0,-4 2-1,-1-5 3,5 4-2,2-3 4,-1 4-2,2-5-2,1 0 0,1 7-1,3-10 0,1 9-4,0-5 6,0 3-2,2 2 1,5-6 1,-1 5-2,7-5 2,0 2-2,1-2 0,-3-2 0,0-1 0,6 1 3,-5 6-3,5-10 0,-1 6 2,0-3-3,-1 2 1,3-1 1,1-3-2,0 1-5,-2 2-4,-4-1-1,0-6-8,-3 9-7,1-6-5,-2-1-7,-8 4-3,7-4 1,-8 4-6,-1 0-1,4-1 19,-3-2-2</inkml:trace>
          <inkml:trace contextRef="#ctx0" brushRef="#br0" timeOffset="23079.378">16709-78 126,'7'0'26,"-4"1"5,-3-4 2,-2 5-8,2-2-6,0-2 1,2 7 1,-4-5 3,7 8-2,-1-3-3,1 4 1,0 1-8,-3 1-1,8 1-2,-7 3-3,8-4-2,-1 0-2,-3 8 0,0-6-1,2-6-1,-2 7 0,-2-5 0,-8 4-10,6-9-11,-6 4-21,-8-5-19,0 3-28</inkml:trace>
          <inkml:trace contextRef="#ctx0" brushRef="#br0" timeOffset="23226.5028">16841-312 348,'-6'-26'0,"19"15"3,-12 2-9,8 7-21,-9 3-42</inkml:trace>
        </inkml:traceGroup>
        <inkml:traceGroup>
          <inkml:annotationXML>
            <emma:emma xmlns:emma="http://www.w3.org/2003/04/emma" version="1.0">
              <emma:interpretation id="{696D27AC-D91D-4AE2-9C24-7ECDF0D96FE9}" emma:medium="tactile" emma:mode="ink">
                <msink:context xmlns:msink="http://schemas.microsoft.com/ink/2010/main" type="inkWord" rotatedBoundingBox="19318,13427 21547,13444 21541,14292 19312,14276"/>
              </emma:interpretation>
              <emma:one-of disjunction-type="recognition" id="oneOf6">
                <emma:interpretation id="interp30" emma:lang="tr-TR" emma:confidence="0">
                  <emma:literal>alan</emma:literal>
                </emma:interpretation>
                <emma:interpretation id="interp31" emma:lang="tr-TR" emma:confidence="0">
                  <emma:literal>akan</emma:literal>
                </emma:interpretation>
                <emma:interpretation id="interp32" emma:lang="tr-TR" emma:confidence="0">
                  <emma:literal>aban</emma:literal>
                </emma:interpretation>
                <emma:interpretation id="interp33" emma:lang="tr-TR" emma:confidence="0">
                  <emma:literal>atan</emma:literal>
                </emma:interpretation>
                <emma:interpretation id="interp34" emma:lang="tr-TR" emma:confidence="0">
                  <emma:literal>alam</emma:literal>
                </emma:interpretation>
              </emma:one-of>
            </emma:emma>
          </inkml:annotationXML>
          <inkml:trace contextRef="#ctx0" brushRef="#br0" timeOffset="24955.6024">17967-93 151,'-1'-11'0,"-1"-1"48,-6 6-30,-3-4 5,-1-2-8,-13 4-1,0 2 0,-2-5 2,-1 6 4,-3-2 2,-1 2-3,5 5-1,-1 0 0,6 8 4,2-6-8,-1 5-4,3 6-4,-1 2-3,4 5 0,0-2-1,3 1-1,7-4 0,-1 5-1,6-3 0,6-5 1,-1 3-1,5-3 0,-1-1-1,6 0 1,2-2 1,4-6 0,-4 0 0,12-4 0,-1-2-1,5-4 0,-14 0-7,9-4 3,-5 0 1,3-1-3,-2-3 2,-4 5 1,0-4 1,-6 6 2,-2-6-1,-6 6-1,4 4 3,-7 4-2,-6 1 1,6-1 0,-2 3 0,2-1-2,-7 3 4,11 7 3,-10-1-2,7 1 2,-12-3-2,8 4 0,0-1-1,2-2-2,7-1 2,-5-2-1,4-1 0,-5 3 0,11-2 0,-4-7-2,4 5 2,6-2 0,-2-3-1,-5 0-1,4-4-4,-2-3-2,3-4 0,-2-1 0,-1-4-3,2 0-8,8-5-7,-8-1-6,1-5-6,5-1 5,1-5-8,-9 2-7,2-1 15,-2-13-1,1 12 16,-5-2 14,-1-13 3,-2 6 0,-5-2 0,-7-3 29,1 9 7,2 0 13,-12 12-2,-1 5-8,6 2-5,1 5-9,0 8-3,0-2-3,7 8-4,0 2-7,0-2-7,0 1-2,1 12-5,-1-3 11,-1 11 4,1 2 2,-2 3-1,4 8-1,-1 0-1,3 6-3,2-1-1,-2 3 0,0-5-1,2-2-1,-6 1 1,5 2-2,1-5-1,1-1 0,-3 0 1,9-5-1,0-3 0,-6 1 0,5-9 0,0 0-12,-3-9 0,7 5-2,-11-9 0,14-6 2,-4 4 1,3-8-3,6 4-4,-6-9 5,-1 3-2,2-1 6,-5 0 5,2 2 4,0 3 0,-6 5 0,1 0 0,0-1 0,0 4 1,-5-3-1,-2 0 10,0 0-2,-4 5 2,2-5-2,1 5 3,-1-3-3,4 3-2,-3-4 0,4 2 0,4-2-1,-7-2 1,6 6 0,1-3-4,6-8 2,0 1-4,0 8 0,3-12 2,2 1-1,1 2-2,0-4 2,-6-1-2,0-4-3,-4 5-4,1-5-2,-9-2-4,4 2 2,-6 4 5,-3 0 3,0-6 1,-3 11-3,-7 2 0,0-6 4,-2 5-2,-4 3 0,-8 2 2,3 2 4,-7-2 5,1 8-4,-3-4-2,3 0 1,3 1-2,-1 1 0,13 3 9,1-3-6,-3 6 2,11-4 1,-8 9 3,3-5 0,4 7 1,1-3-2,4-2-2,2 4 0,-4-6-1,2 0-4,6 1-1,-3 0 0,2-3 1,4 2-1,-2-9 0,3 1 0,1-4 1,7 4-1,-3-6-6,7-2 0,1-2-5,2-1 1,-5-4 3,4 3-4,-8 1 0,0-4-3,1-2 2,-5-2 0,1 5 4,-3-5 0,-11 4 0,7-8 0,1 5-2,-1-4 6,-7 9 4,2-1 0,-2 5 14,0 1-3,-9 4 2,8-3-2,-3 6-1,4-6-2,0 6-4,4-3-2,-3 0 2,-1 2 5,0 3 4,-5 7 2,5-6-3,0 4-1,4 6-3,-4-6-2,1 6-1,-1-4-1,3-1-2,-3 4-1,10-10 0,-10 11-1,7-8 0,-4 2 0,7-2-5,-3-6-6,0 4-4,5-6-9,1 5-11,5-4-9,-9-2-21,13-4-28</inkml:trace>
          <inkml:trace contextRef="#ctx0" brushRef="#br0" timeOffset="25316.3193">19190-114 232,'-8'6'0,"0"9"36,2-2-20,-1 0-1,-3-4-2,6 7 0,4-9 3,1-1-1,-5 3-2,0-9-3,8 0-1,-1 4 0,-2-1-2,2-3 1,-3 0-2,8-4-2,-5 4 1,7-3-4,-1 0 3,5-5-3,2-3-1,1 3 0,0-12 0,-3 4-6,7-1 0,-4-1 3,3 0 2,-9 1 1,9-3 0,-5 0-3,3 2 2,3-2-1,-4 8 2,-1 5 0,-1 1 0,-2 5 8,-2 2-1,0 1 4,-2 5 2,9 9 1,-5-1 1,5 2-4,-10 6-2,15 4-2,-11 1-3,8 3-2,-2 0-2,6 4 0,-6-3 0,2 1 1,0-1-1,2-2-15,-4 1-10,6 0-23,-10-2-59</inkml:trace>
        </inkml:traceGroup>
        <inkml:traceGroup>
          <inkml:annotationXML>
            <emma:emma xmlns:emma="http://www.w3.org/2003/04/emma" version="1.0">
              <emma:interpretation id="{E4E56C67-7342-4BB0-B919-69AC12E85FB1}" emma:medium="tactile" emma:mode="ink">
                <msink:context xmlns:msink="http://schemas.microsoft.com/ink/2010/main" type="inkWord" rotatedBoundingBox="22105,13434 23177,13404 23202,14303 22131,14333"/>
              </emma:interpretation>
              <emma:one-of disjunction-type="recognition" id="oneOf7">
                <emma:interpretation id="interp35" emma:lang="tr-TR" emma:confidence="0">
                  <emma:literal>(A)</emma:literal>
                </emma:interpretation>
                <emma:interpretation id="interp36" emma:lang="tr-TR" emma:confidence="0">
                  <emma:literal>(Al</emma:literal>
                </emma:interpretation>
                <emma:interpretation id="interp37" emma:lang="tr-TR" emma:confidence="0">
                  <emma:literal>(As</emma:literal>
                </emma:interpretation>
                <emma:interpretation id="interp38" emma:lang="tr-TR" emma:confidence="0">
                  <emma:literal>(AI</emma:literal>
                </emma:interpretation>
                <emma:interpretation id="interp39" emma:lang="tr-TR" emma:confidence="0">
                  <emma:literal>(At</emma:literal>
                </emma:interpretation>
              </emma:one-of>
            </emma:emma>
          </inkml:annotationXML>
          <inkml:trace contextRef="#ctx0" brushRef="#br0" timeOffset="26736.0962">20579-674 160,'0'5'0,"-9"-2"70,-5 16-58,2 1 9,-15-2 3,11 7-6,-6 0 1,2 7-1,-1-5-2,6 2 2,-1 6-4,11-2-3,-8 0 1,3 6 1,5 1-5,-2-2-2,4 5-1,3-2 0,0-2 0,1-1-1,8 1-1,-12-4-1,6 0 0,1-8 0,0 3 0,2-4 0,1-7-3,4 4 2,-7-1 0,7-6-2,-5-3 1,7-1-1,-2-1-6,3-7-10,-10 5-6,10-13-13,-3 7-12,3-7-9,-4-1-17</inkml:trace>
          <inkml:trace contextRef="#ctx0" brushRef="#br0" timeOffset="27290.8067">20781-217 330,'11'0'0,"-10"3"29,-3 14-30,-1 4 2,0-6 18,-3 2-8,5 11-4,-2-8-1,5 4-2,-5-5-2,3 1-2,1-7 0,-4-4 7,5 2-4,-4-5 0,5-6 0,-6 3-1,5-8-1,-6 3 3,4 4 3,1-6 6,-4 2-4,-1-5-7,3-7-1,-5 4-1,7-6-2,4-4 0,-5 1-2,8-5-4,6-3-5,-7 1-1,7-5-1,-1-3-2,-5 0 1,-1-7 5,2 5 0,0 0 5,5 2 1,-2 1 6,-2 9 2,-1 2 1,4 10 2,-7 0-2,-4 9-2,5-2 3,0 3-4,-2 2 3,-4 0 4,3 4 2,0 7 0,4-4 1,-3 7-3,6 4 0,-6 0-3,-1 8 2,1-1-3,5-2-1,1 3 0,-1 5 1,0-4-2,3 6 1,-1 0-3,2-1 1,2-3 0,-2 6 0,-1-7 0,3-4-1,-6 7 1,-1-8 1,-2-2-2,1 1 0,-4-10 0,-2 0 0,-2 1 0,-2-3-21,-2-4 0,3-6-7,-6 5-7,-5-2-11,-2-6-26,-5 2-33</inkml:trace>
          <inkml:trace contextRef="#ctx0" brushRef="#br0" timeOffset="27553.8056">20806-193 204,'3'-9'0,"10"6"35,5-3-28,4 4 9,2-1 1,1 5-3,-2-4-1,11 4-3,-12-2-1,3 4-1,-1-2-1,1 1-3,-8 0-2,11-3 0,-7 9-3,-4-9 1,-5 7-8,-7-10-20,-2 6-13,-3-3-10,-4 4-8</inkml:trace>
          <inkml:trace contextRef="#ctx0" brushRef="#br0" timeOffset="27854.6124">21288-658 187,'11'13'0,"-8"14"79,1 11-54,7 0 6,0 11-2,-5-4-3,12 7-5,-5-10-6,1 10 0,-6-3-4,6 0 0,2-6 0,-8-7-5,-1 1-2,-1-7-2,-6 1-3,-9-4 1,5-6 0,-8 2 0,3-6-18,-6-3-2,1 0-13,-3 2-12,-3-5-24,-5 7-41</inkml:trace>
        </inkml:traceGroup>
        <inkml:traceGroup>
          <inkml:annotationXML>
            <emma:emma xmlns:emma="http://www.w3.org/2003/04/emma" version="1.0">
              <emma:interpretation id="{AB3A1690-CD51-457D-9F70-0AF365AF6712}" emma:medium="tactile" emma:mode="ink">
                <msink:context xmlns:msink="http://schemas.microsoft.com/ink/2010/main" type="inkWord" rotatedBoundingBox="23687,13662 24459,13640 24476,14241 23704,14262"/>
              </emma:interpretation>
              <emma:one-of disjunction-type="recognition" id="oneOf8">
                <emma:interpretation id="interp40" emma:lang="tr-TR" emma:confidence="0">
                  <emma:literal>=)</emma:literal>
                </emma:interpretation>
                <emma:interpretation id="interp41" emma:lang="tr-TR" emma:confidence="0">
                  <emma:literal>u)</emma:literal>
                </emma:interpretation>
                <emma:interpretation id="interp42" emma:lang="tr-TR" emma:confidence="0">
                  <emma:literal>=</emma:literal>
                </emma:interpretation>
                <emma:interpretation id="interp43" emma:lang="tr-TR" emma:confidence="0">
                  <emma:literal>ü)</emma:literal>
                </emma:interpretation>
                <emma:interpretation id="interp44" emma:lang="tr-TR" emma:confidence="0">
                  <emma:literal>u]</emma:literal>
                </emma:interpretation>
              </emma:one-of>
            </emma:emma>
          </inkml:annotationXML>
          <inkml:trace contextRef="#ctx0" brushRef="#br0" timeOffset="28941.6724">21943-1 144,'12'0'31,"0"1"0,5 3-10,3-8-2,1 4 0,-6 0-7,9 0-5,-4 0-4,-1-1-1,0-3-2,5 0 1,-5 0-1,-3-1 0,1 3-5,-6-5-7,4 3-12,6-2-13,-11-4-16</inkml:trace>
          <inkml:trace contextRef="#ctx0" brushRef="#br0" timeOffset="28709.9055">21952-174 117,'19'1'24,"-3"1"-8,4-9 0,2 11-7,5-8 2,-6 6-2,5-2-4,-4-3-2,-3 6-2,4-6 1,1 4-2,2-5 2,-3 4-1,-4-4 0,1-1-2,-3 7-23,-2-6 2,-5 8-25</inkml:trace>
          <inkml:trace contextRef="#ctx0" brushRef="#br0" timeOffset="29257.9583">22362-450 255,'-3'-2'0,"6"2"42,0 2-48,2 4 6,1 2-1,-2-5 2,4 3 11,7-2-3,1 6 6,3 0-1,0-2-3,-2 5-1,6-3-1,-5 4-1,11-3-1,-12 11-1,6-6-1,-1-1-1,-2 10 5,-1 0 4,1 0-2,-3 5-3,-3-4-3,0 7 1,-14-6-1,3 1-4,-6 4 0,-8-9-2,-5 2 1,-8 2 2,-1-4-4,-6 3-18,-5-9-20,-2 8-44,-11-2-70</inkml:trace>
        </inkml:traceGroup>
      </inkml:traceGroup>
    </inkml:traceGroup>
    <inkml:traceGroup>
      <inkml:annotationXML>
        <emma:emma xmlns:emma="http://www.w3.org/2003/04/emma" version="1.0">
          <emma:interpretation id="{56DE329A-5A58-4C4E-ADEC-A8C256FDAD08}" emma:medium="tactile" emma:mode="ink">
            <msink:context xmlns:msink="http://schemas.microsoft.com/ink/2010/main" type="paragraph" rotatedBoundingBox="1941,15390 18347,14988 18376,16162 1970,16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5F0E10-0B2A-4FEF-AF1C-4037DDA58CD8}" emma:medium="tactile" emma:mode="ink">
              <msink:context xmlns:msink="http://schemas.microsoft.com/ink/2010/main" type="line" rotatedBoundingBox="1941,15390 18347,14988 18376,16162 1970,16564"/>
            </emma:interpretation>
          </emma:emma>
        </inkml:annotationXML>
        <inkml:traceGroup>
          <inkml:annotationXML>
            <emma:emma xmlns:emma="http://www.w3.org/2003/04/emma" version="1.0">
              <emma:interpretation id="{128B70A2-7251-4E41-968F-C4798C0139C1}" emma:medium="tactile" emma:mode="ink">
                <msink:context xmlns:msink="http://schemas.microsoft.com/ink/2010/main" type="inkWord" rotatedBoundingBox="1947,15635 3407,15599 3427,16378 1966,16414"/>
              </emma:interpretation>
              <emma:one-of disjunction-type="recognition" id="oneOf9">
                <emma:interpretation id="interp45" emma:lang="tr-TR" emma:confidence="0">
                  <emma:literal>*t</emma:literal>
                </emma:interpretation>
                <emma:interpretation id="interp46" emma:lang="tr-TR" emma:confidence="0">
                  <emma:literal>Hz</emma:literal>
                </emma:interpretation>
                <emma:interpretation id="interp47" emma:lang="tr-TR" emma:confidence="0">
                  <emma:literal>(t</emma:literal>
                </emma:interpretation>
                <emma:interpretation id="interp48" emma:lang="tr-TR" emma:confidence="0">
                  <emma:literal>(At</emma:literal>
                </emma:interpretation>
                <emma:interpretation id="interp49" emma:lang="tr-TR" emma:confidence="0">
                  <emma:literal>*s,</emma:literal>
                </emma:interpretation>
              </emma:one-of>
            </emma:emma>
          </inkml:annotationXML>
          <inkml:trace contextRef="#ctx0" brushRef="#br0" timeOffset="31818.6086">239 1696 103,'0'0'3,"-3"0"2,5-4-3,-1 5 2,-1-1-1,0 3-2,0-6-2,0 7 0,0-4-2,0 5-5</inkml:trace>
          <inkml:trace contextRef="#ctx0" brushRef="#br0" timeOffset="35928.9115">542 1525 155,'-2'3'0,"2"-6"81,2 6-82,-2 3 1,5 3 0,0 2 44,-1 4-21,2 7-3,9-1 0,-5-1 1,4 7-3,9 3-4,-6-5-1,9 9 0,-5-8-5,6 10-1,0-7 1,2 13-2,1-20-2,-4 7-1,0 3 0,0-4-1,-3 4-1,-1-2 1,-3-10-1,0 5 0,-3-6 0,-5 4-1,-3-9 0,1 6 0,-6-13 2,1 8-3,-4 0 1,4-4-6,-12 4-2,8-4-4,-6-3-5,3 5-7,-4-4-14,-4 2-7,-6-7-23,-1-4-31</inkml:trace>
          <inkml:trace contextRef="#ctx0" brushRef="#br0" timeOffset="35559.072">663 1535 229,'-8'-1'0,"3"-2"70,4 3-55,-9 0 0,7 1-4,-8 9-4,-1-2 0,0 5 7,-2 1-1,-7 11 2,3 1-3,3-1 0,-5 1-1,-1 7-3,0-4 1,0 1-3,2 5-1,-4-5-2,-3 14-1,7-13 1,3-3-3,-3 8 0,2-9 2,4 5 0,-4 0-2,3-3 0,2-4 0,-3-4 0,11 4 0,-10-7 0,10 0 0,-3-4-14,7-9-4,-1 4-14,1-9-11,-2 1-11,4-1 7,5-4-13,-16-2-28</inkml:trace>
          <inkml:trace contextRef="#ctx0" brushRef="#br0" timeOffset="36376.8843">255 1944 201,'0'-3'20,"4"-3"-10,0 8-6,-1-5 6,-2 1 10,3-1-2,2 0 2,4 3-1,1-5 1,0-1 0,1 2 0,10 4 1,-4-5-2,8 3-1,3-2-3,3 4-3,-1 1-3,7-1-2,3-5-3,0 4-1,-1 2-2,7-1 1,-8-4-2,6 8 0,-2-10 2,-6 1-2,-2 0 0,-6 2 0,-7-2-8,1 3-3,-13-1 0,-1 3-5,-1 6-6,-7-4-9,1 1-5,-2 4-3,0-4-10,0 7-2,0-2-16</inkml:trace>
          <inkml:trace contextRef="#ctx0" brushRef="#br0" timeOffset="36731.1228">1272 1885 146,'13'0'0,"-4"-2"35,3-4-13,6 1 2,1-3-3,3 6-2,-2-2-8,1 8 0,0-6 1,1 9-1,4-8 6,-1 4-6,2 0-2,-9 2-2,3-2-4,-6 0 0,1 4-1,1-7-1,-6 3 0,4 2-1,-6-2 0,-5 0-2,-1 0-8,0-1-7,-1-2-6,-3 3-4,-2 3 2,-2 2-3,-5-2-15,1 1-16</inkml:trace>
          <inkml:trace contextRef="#ctx0" brushRef="#br0" timeOffset="37016.3298">1282 2091 141,'3'1'0,"-4"4"27,6-3-20,-3 2 20,6-4-6,9 3 1,-9 3 1,6 3-6,13-4-4,-10-1-3,5 2 3,4-4 0,-7 3-3,4 0 1,-5-5-1,7 3-2,-6-3-3,0 0-3,0 1-2,-4 0 0,2-3 0,-5 4-21,-6-4-11,7 3-14,-6 2-26,1-3-16</inkml:trace>
        </inkml:traceGroup>
        <inkml:traceGroup>
          <inkml:annotationXML>
            <emma:emma xmlns:emma="http://www.w3.org/2003/04/emma" version="1.0">
              <emma:interpretation id="{EC4F2DEF-DA30-40B5-B3C7-F8B29C18E344}" emma:medium="tactile" emma:mode="ink">
                <msink:context xmlns:msink="http://schemas.microsoft.com/ink/2010/main" type="inkWord" rotatedBoundingBox="3964,15668 9301,15650 9304,16481 3967,16500"/>
              </emma:interpretation>
              <emma:one-of disjunction-type="recognition" id="oneOf10">
                <emma:interpretation id="interp50" emma:lang="tr-TR" emma:confidence="0">
                  <emma:literal>0,8962-0,5</emma:literal>
                </emma:interpretation>
                <emma:interpretation id="interp51" emma:lang="tr-TR" emma:confidence="0">
                  <emma:literal>0.8962-0.5</emma:literal>
                </emma:interpretation>
                <emma:interpretation id="interp52" emma:lang="tr-TR" emma:confidence="0">
                  <emma:literal>0,8962-05</emma:literal>
                </emma:interpretation>
                <emma:interpretation id="interp53" emma:lang="tr-TR" emma:confidence="0">
                  <emma:literal>0,8962-0-5</emma:literal>
                </emma:interpretation>
                <emma:interpretation id="interp54" emma:lang="tr-TR" emma:confidence="0">
                  <emma:literal>0.8962 - 0.5</emma:literal>
                </emma:interpretation>
              </emma:one-of>
            </emma:emma>
          </inkml:annotationXML>
          <inkml:trace contextRef="#ctx0" brushRef="#br0" timeOffset="53533.9572">3258 1676 119,'-3'-5'15,"-8"8"-8,9-6 3,-2 3-5,-7-1-3,1 1 6,3 4 4,-7-8-1,10 7 6,-2-2-6,-1-2-1,4 2-1,1 3-5,-5 1 0,2 4 1,4-5 0,-13 8 5,8-2 4,4 2-8,-5 2-1,7 1 0,-8 1-1,14-4 0,-16-4 0,16 7-3,0-6 0,-2 1-1,8 2 0,-2 3 0,1-7 5,6 5-4,0-2-1,1-1 0,3-1 6,-1 0-5,4 7 1,-11-4 0,6 5-1,2-10 0,-8 15-1,7-3 1,-13-5 2,7 6-2,-5-3 2,0 0-2,-2 5 2,0-9 0,-3 3 1,-2 7 0,0-11 0,0-3 0,-2 1-1,-4-3 2,1 0 1,1-5 1,4 2 2,-11-1-2,8-3 4,-6-1-2,-3 1-2,3 3-4,0-6-1,-1 1-1,-9 0 0,4-2-1,0-2 0,-2-5 0,-5 4 1,2-6-1,-6 7 0,13-3 0,0-5 0,1 9 0,-7-3-2,7-3 3,3 4-2,2-6-3,5 1-1,0-1 0,-3-3-1,6 1-4,2-4 7,-1 6 2,9-6-4,0 1-2,2 1-1,-1-3-2,3 8 8,-1-4 1,-1-2 0,-7 6 1,5 0 0,-2-2 0,-2 2 1,1-5 0,-3 11-1,-2-11 0,5 0 1,-3 3-1,-1 0 0,-4-2 1,3 7-1,-4-4 3,-4 7-2,-1 0 2,-2 2 0,1-4-2,-1 0 4,-2 8-3,1-3-2,0-1 0,-5 1 0,5-4-1,-5 12-10,2-5-8,6 0-5,2 0-1,0 5-6,-7-2-8,4 1-7,5 4 4</inkml:trace>
          <inkml:trace contextRef="#ctx0" brushRef="#br0" timeOffset="54250.8381">3720 1870 126,'4'-10'0,"2"-3"6,1 9-6,4-10 6,-7-1-2,5 0-2,-9 8 4,5-14-3,-8 12-3,8-11 0,-7 9 0,-1-5 23,-4 5-11,-1 0 6,-6-1 0,1 4 2,-4-2 3,-1 10 0,0-4-3,-3 0 0,0 12-1,2-8-3,-6 3-4,10 2-2,-3 3-5,2 2-2,3-7 0,6 6 1,-1 0-1,8-4-2,-3 2-1,5 1 0,-1 3 2,-1 2 0,10-2 0,-7 1-1,5-6-1,0 5 0,-3 1 0,3-8 3,-1 5-3,3-8 0,-2 9 2,2-10-2,-1 4 0,-5-2 0,10-2 0,-4-2 0,5-3-1,1 4-5,-1-2 0,8-10-6,-7 7-3,0 2 4,-2-10 3,-2 1 2,-2 5 1,0-5-2,-1 3 7,-2-1-1,-7 6 2,5 2-1,-1 5 0,-4-6 5,0 6-2,-4-4-3,8 6 0,-2 2-1,2 2 9,0 0-2,-4 2-1,7 2 1,-1-6 2,2 9 0,-8-2 0,3 1-1,4-3 0,-3 5 3,-6-2-1,7 11-1,-2-7 0,-3 3-2,3-1 0,-3 4-2,0 4 0,3-4-1,-6 1 1,0 1-2,3-6-1,0-3-1,0 5 0,-3-8 2,5 5-2,-4-6 0,-1-8 1,6 4-1,-8-1 0,5-4 0,4-6-5,-8 4-3,4-2-3,2 0-5,0 0-5,-2 0-6,-2-2-6,5 4-10,-3-4-18,2-2-32</inkml:trace>
          <inkml:trace contextRef="#ctx0" brushRef="#br0" timeOffset="54974.5952">4298 1563 181,'-1'8'0,"-8"-2"15,-6 14 11,4-3 6,-10 2-6,8 9-2,0-8-8,4 1 0,-1 7 0,-4-9-1,7 6 0,-2 0 1,-5 4-4,7-1-1,7 3-3,-8-7-2,9 0-1,-2 6 0,4 1-1,-1-7-1,4 6 1,-5-12-3,12 2 0,-6-5-1,3-1 0,1 1 1,-5 1-1,5-8 1,-10 3 0,6-4-2,0-2 1,-2 0 0,3-4 0,-4 4 0,1-3-4,7-2 2,1 0 4,-3-7 0,-1 1 1,8-4-4,-3-4 2,0 2 0,3-2 0,-4-5-2,-2 4 0,0 1 1,-6-2 0,-1 1-7,3-1 6,-7-4-1,-2 7-2,2 2 0,-2-7 0,-3 10 5,-2-3-1,-2-3 0,-3 9-2,-2-10 0,9 17 0,-21-11 2,14 3 0,-9 4-3,2 2 1,-2-6 1,0 3-5,3 12-5,4-7 0,-1 1-3,2 3-4,2-3-6,4 3-2,4 5 2,-3-2-11,6 2-15,-4 0-10</inkml:trace>
          <inkml:trace contextRef="#ctx0" brushRef="#br0" timeOffset="55522.8162">4564 1659 236,'5'-11'0,"5"2"5,15-1-3,-6 3 2,2-3 3,-4 2 3,-3 1 0,7 4 3,-12-5 0,4 8 4,-7 0 1,5 0-4,-3 6-5,-1-1 1,2 5-1,-2 5 1,1-2-4,2 5-2,-6-8 1,-4 3-1,7-2-1,-8 1 1,1 5-1,1-6-1,1 6 3,-6 1-4,-3 2 2,-2-3-2,-1 1 1,-4 1 1,6 7-1,-9-8 1,0-3 1,7-1 1,-4 1 0,9-4-2,-5 2 0,7-1-1,-1-1 0,-3-1 0,4-1 0,2-3-2,-2 7 0,-1-8 1,2 8 0,-1 2 0,3-3-1,5-5 0,-7 5-1,9-2 2,-1-5-2,-2 6 2,2-10 2,-4 4 0,5-4-2,-1 3 0,4 0-1,-5-4 1,8 3 0,7-6 0,-3 1 0,-1 4 0,10-11-1,-7 4 0,7-1 0,-4-2 1,2 3-1,-7 3 0,1-4-24,-2 6-7,-9-2-22,-5 5-23,-6 2-59</inkml:trace>
          <inkml:trace contextRef="#ctx0" brushRef="#br0" timeOffset="56462.5558">5333 1900 103,'-4'-4'27,"-9"4"-7,6-1-2,-1-2 8,-8 6-2,7-3 1,4-3 2,-5-1-4,5-1-5,2 7 2,0-6-2,2 4 0,1-4 0,-4 4 0,8 0-2,-3 0-3,1-2-4,-2 2-6,2 5-6,-3-10-8,8 5 10,3 2 2,7-2 7,7 4 0,0-10 0,4 11-3,2-10-2,1 10 2,3-5-1,3 5-1,-4-5-1,9 5 1,-4-5 0,3-5 0,-2 5 0,1-5-1,-7-2 1,0 4-3,-9 0 0,-2 3 0,-9-4 1,-4 4-1,-3-3 0,-5 10-2,-1-10-10,-2 6-7,4-3-5,-7 0-7,-1 0-10,10 3-9,-6 8 23,0 0-20,-5 0-32</inkml:trace>
          <inkml:trace contextRef="#ctx0" brushRef="#br0" timeOffset="48120.0355">2404 1798 115,'4'-4'6,"-6"0"0,4 2-2,0-7 1,1 4-1,-3-2 2,4-1 3,-1 5 6,-2-7 3,5 2 9,-5 3-2,-2-3-2,3 2-4,-4-1-1,2 5-2,0-3-1,1-1-3,-2-4 0,-6 11-1,7-12-1,-7 10 0,0-7-2,4 1-1,-6-3 2,1 9-1,4-3 0,1 3-5,-6-2-1,2 0-1,6 0-1,-9 8 0,2-1 6,-1 1 0,-5 6-2,0 7 0,2 6 1,3 9 0,-3-4 0,-14 10-3,19 1 1,-4 2-1,3-1-2,-2-4 1,8 6 0,1-12 0,4-3-1,5 1-2,-1-3 3,6-6 0,2-2-2,-3-3 2,2 1 1,2-6-2,4-5 2,0 3 0,2-7-2,8-2 0,-6-2 4,5-9-3,-1-6 0,3 3 0,-1-4 0,-5-6 0,2 4-1,-5-7 0,0 5 0,-5-11 0,4 5 1,-11-4-2,1 4-2,-8-7 0,0 3-1,-9-3 2,-2 9 2,-7-6 0,-5 5-3,2 0 3,-3-1-1,-5 1 1,2 8-1,-2 0 1,5 7-2,2 1 1,-2 4-5,5-1-6,4 11-4,-3 4-9,4-3-14,1 6-5,6 9-11,-1 0-7,8-3-14</inkml:trace>
          <inkml:trace contextRef="#ctx0" brushRef="#br0" timeOffset="48389.6532">2839 2141 375,'6'10'0,"-10"14"11,9-1 5,-10 3-9,10-3-7,7-3 0,-8 3 0,7-4 0,-5-2 1,2 2 0,-1-4-2,3-6-56,4 3-15,-11 3-70</inkml:trace>
          <inkml:trace contextRef="#ctx0" brushRef="#br0" timeOffset="58567.5554">6313 1673 169,'-11'3'0,"-2"18"33,-4 2-8,10-2 3,-4 6-2,4 0-8,-1 3-7,5 1-2,6-6 0,11 10-2,-4-12 4,-1 2 1,7-3-3,1-6 6,4-4-5,-3 1-1,0-1-3,-4-6 1,6 5-3,-6-9 0,3-2-2,-3 2 0,7-4 1,-11-5 1,7 4 0,1-5 0,0-8 1,-9 3-1,6 0 0,9-6-1,-13-2-2,5-2 0,-9-1 0,4 1 0,-6 2 0,-2-5 0,6-1-1,-8 3 0,-2-5-2,2 2-2,-9-2 0,1 5 0,2 4 2,-10 2 2,2 3 0,-2 4 1,-5-2-1,2 3 0,0 7 1,-2-2-1,-4 5 0,5 0 0,-8 5 0,10-1-3,-4 0 2,6-2 1,-2 1-3,1 10-1,1-8 1,5 3-3,-3 0-4,8-2-10,-9 9-9,11-3-1,1 3-6,1 4-11,1 1-9,4-2 2</inkml:trace>
          <inkml:trace contextRef="#ctx0" brushRef="#br0" timeOffset="58846.2012">6803 2019 352,'6'-3'0,"-6"1"20,1 8-20,-1-6-8,0 0 8,6 7 0,-3 1 9,-1 0-6,1 0-3,7-3 2,-4-1-1,-5 4 0,0-3 1,8 1-2,-9-1 0,4 3-8,-1-3-19,-3-2-8,0-3-4,7 2-22,-7-1-19</inkml:trace>
          <inkml:trace contextRef="#ctx0" brushRef="#br0" timeOffset="59262.6526">7122 1686 201,'-9'7'0,"2"8"5,-2-3-5,-3 6 22,5-2-11,-1-2-4,5 5 3,6-9-3,-4 1-2,8 1 2,0 0 3,-2-3-1,5 0-1,4-5 3,-3 8-4,2-1 1,0-7 2,2 3 3,-4-2 1,2 5-5,-2-2 2,7-1-1,-4 7 1,0-2-4,-4 5-1,2-6-1,-7 1 0,9 9-3,-3-12 0,1 7 0,-7-1 0,-1-3-1,3 2 0,-7-5-1,0 2 2,-1 0-2,1-8 0,-7 4 2,4 4-1,-5-2 1,5 2 0,-12-1 0,2 0-4,0-3-7,-5 4-4,4-3-16,-1 0-13,-6-5-10,5 4-9,-2-6-34</inkml:trace>
          <inkml:trace contextRef="#ctx0" brushRef="#br0" timeOffset="59500.9497">7209 1586 309,'13'-5'0,"-1"-1"21,11 4-14,5 0 19,0-9-4,-4 8-6,1 6-4,-4-9-3,4 6-2,-5-2-1,-3 0-2,4 2-2,-4 0 0,1 2-1,-8 4-2,4 2-56,-1 3-45,-6 1-49</inkml:trace>
        </inkml:traceGroup>
        <inkml:traceGroup>
          <inkml:annotationXML>
            <emma:emma xmlns:emma="http://www.w3.org/2003/04/emma" version="1.0">
              <emma:interpretation id="{2B4EBAD7-D566-439B-9379-E47C65B8F861}" emma:medium="tactile" emma:mode="ink">
                <msink:context xmlns:msink="http://schemas.microsoft.com/ink/2010/main" type="inkWord" rotatedBoundingBox="9872,15856 10478,15817 10494,16067 9888,16106"/>
              </emma:interpretation>
              <emma:one-of disjunction-type="recognition" id="oneOf11">
                <emma:interpretation id="interp55" emma:lang="tr-TR" emma:confidence="0">
                  <emma:literal>=</emma:literal>
                </emma:interpretation>
                <emma:interpretation id="interp56" emma:lang="tr-TR" emma:confidence="0">
                  <emma:literal>€</emma:literal>
                </emma:interpretation>
                <emma:interpretation id="interp57" emma:lang="tr-TR" emma:confidence="0">
                  <emma:literal>#O</emma:literal>
                </emma:interpretation>
                <emma:interpretation id="interp58" emma:lang="tr-TR" emma:confidence="0">
                  <emma:literal>#o</emma:literal>
                </emma:interpretation>
                <emma:interpretation id="interp59" emma:lang="tr-TR" emma:confidence="0">
                  <emma:literal>NE</emma:literal>
                </emma:interpretation>
              </emma:one-of>
            </emma:emma>
          </inkml:annotationXML>
          <inkml:trace contextRef="#ctx0" brushRef="#br0" timeOffset="60133.3046">8116 1761 225,'4'-4'0,"-2"6"52,-1-4-52,5 2 0,2-3 8,7 6-3,7-9 3,4 6-1,5-2 0,-4 7 2,4-3 2,-2-1-1,-5-1-1,10-1 0,-3 1-2,1 0-2,6 1-2,-2-2-3,1 4 1,-6 0 0,-2-6-2,-5 6-17,1-3-6,-6 9-9,-4-13-14,1 8-21,0-3-11</inkml:trace>
          <inkml:trace contextRef="#ctx0" brushRef="#br0" timeOffset="60387.1793">8141 1965 257,'3'6'0,"0"-12"12,1 9-28,5 4 16,6-7 0,2 6 27,5-6-11,11 5 0,0-7-2,1-1-4,-2 4-1,9-8-2,-6 4-2,7-5-2,-5 6-3,-4 2 0,0 3-6,-5-2-28,-3-2-24,-8 8-38</inkml:trace>
        </inkml:traceGroup>
        <inkml:traceGroup>
          <inkml:annotationXML>
            <emma:emma xmlns:emma="http://www.w3.org/2003/04/emma" version="1.0">
              <emma:interpretation id="{6C41F39E-2FA6-4BB9-BA73-A6E3597C5199}" emma:medium="tactile" emma:mode="ink">
                <msink:context xmlns:msink="http://schemas.microsoft.com/ink/2010/main" type="inkWord" rotatedBoundingBox="11154,15412 14523,15417 14522,16232 11153,16228"/>
              </emma:interpretation>
              <emma:one-of disjunction-type="recognition" id="oneOf12">
                <emma:interpretation id="interp60" emma:lang="tr-TR" emma:confidence="0">
                  <emma:literal>0,3962</emma:literal>
                </emma:interpretation>
                <emma:interpretation id="interp61" emma:lang="tr-TR" emma:confidence="0">
                  <emma:literal>O,3962</emma:literal>
                </emma:interpretation>
                <emma:interpretation id="interp62" emma:lang="tr-TR" emma:confidence="0">
                  <emma:literal>0,5962</emma:literal>
                </emma:interpretation>
                <emma:interpretation id="interp63" emma:lang="tr-TR" emma:confidence="0">
                  <emma:literal>0.3962</emma:literal>
                </emma:interpretation>
                <emma:interpretation id="interp64" emma:lang="tr-TR" emma:confidence="0">
                  <emma:literal>0+3962</emma:literal>
                </emma:interpretation>
              </emma:one-of>
            </emma:emma>
          </inkml:annotationXML>
          <inkml:trace contextRef="#ctx0" brushRef="#br0" timeOffset="62107.8421">9547 1483 277,'-10'-1'0,"-4"-10"39,1 18-34,5-3 4,-8-3-3,2 12-1,0 5 3,-5 5 1,5 6 0,2-7-1,1 12 0,6-4-2,7 8 4,-3-8-4,12 7-1,-4-9-1,3 7-1,3-3 0,-2-6-2,0-4 0,6-4 1,1 5 2,-1-9 1,3-1-1,-13 0-2,12-4 1,-3 0-2,-2-7 1,7 0 1,-13 2 2,4-8-1,6 4-2,-4-5 0,4-7 1,-2 5-3,-1-6 4,-1-1-2,0-3 1,0-6-1,-1 3 0,-8 0-1,4-5 0,-4-2 0,-2 1-1,-4-6 0,1 3 0,-7-2-5,1 0 3,2-2-1,-10 3 3,4 3-2,-8 8 3,2-4-2,5 8 0,-3 0 0,-1 7 0,-1 0-3,-3 7-3,7-3-4,-3 2 1,-6 8 0,7 3-8,3-5-1,-3 5-6,-2 1-7,10 6-1,5-4-20,1 9-11,4 0-4</inkml:trace>
          <inkml:trace contextRef="#ctx0" brushRef="#br0" timeOffset="62393.0191">10129 1937 323,'5'2'0,"-3"0"0,1 7-2,0 2 2,3-4 0,-6-3 7,4 0-4,-3 4-1,-2 1-1,4 3 0,-3-6 1,-2 0-2,1 6 0,0-4 2,5 5-1,-8-5 0,6 3-2,-3-1-7,2-6-19,4 8-13,-5-4-9,0-1-14</inkml:trace>
          <inkml:trace contextRef="#ctx0" brushRef="#br0" timeOffset="63048.0606">10354 1435 152,'10'-6'0,"4"-2"16,6-3-15,3 5-1,3 5 6,0-7 8,1 2 0,-6 1-2,3 3 8,-9 2-1,11 0-1,-5 2-1,-3-2 3,5 5-7,-15 1-6,7-1-1,-2-1-1,-2 5-2,-8 2-5,4 0 2,-4 3 0,-3-2-1,-6 3 1,4 6 5,-13-5-1,13 0 0,-11 5 0,0-6 1,5 1 2,0-2-2,-8 3-2,3-1 4,8 0-3,-8-1 2,5 2-3,-6-4-1,12 2-1,-2-1 0,4 4-2,10-5 2,-14 6-2,11-2 0,0-7-1,3 5 1,2-2 2,9 0 3,-7 1-4,6-2 0,4 6 0,-2-8 0,-1 0 3,-4 5-2,1-3-1,-2-4 0,-5 9 0,-1-4 0,1-2 0,-2-3 0,-4 2 0,-6-3 0,1 1 0,1-3 0,-4 0 0,1-1 3,-12 0 2,4 1-2,-3-3 1,-12 1-1,7 3-3,-9-9 0,2 6 5,-1 0-7,-4-7 4,1 5-3,7-2 2,-6-2-2,3-2-2,1 1-4,8-3-7,-1 0-17,8 0-8,0 1-15,1-3-17,4-1-16</inkml:trace>
          <inkml:trace contextRef="#ctx0" brushRef="#br0" timeOffset="63712.0587">11431 1584 191,'0'-16'0,"-3"2"29,6 5-16,-6-10 2,3 6-3,-1-1-6,-6-2-2,-3-1 2,4 6 8,-9-3-4,2 4 0,-13 3 3,10 1 4,-1-4 7,-8 6-2,3 4-8,-7 4 1,-1-2-3,4 9-4,0-3-1,2 4-4,7 6-2,-3 1 2,-1 2-2,7 0 1,6-1-1,-3 0-1,8 3 0,-4-5 0,7 3 0,4-2 1,-1-7 0,1-2-2,3 5 1,-4-3-1,8-5 1,-7-2 0,7-2-1,-2 6 1,2-8 0,-3-1-4,11-1 2,-1-3-1,2-2 1,1-1 0,4-7-3,4 2-1,-3 0-5,-7 5 1,-3-12 4,-2 14-1,-7-5 4,6 4 3,-6 0-1,-5 4 1,1-3 0,-3 5 0,0 2 1,0-4-1,0 4-4,-4 1 1,8-1 4,-7 7 4,6-2-1,-6 1 0,3 9-1,-1-1 0,1-5 2,1 5 3,-2 4 2,1 0 0,-4 6 3,8-3-4,-8 3-1,1-1-4,0 2 1,3 4 2,-1-8-4,1 3-2,-3-2 3,0-1-3,5-8-2,0-2 2,-2 6-1,2-5 0,-2-3 1,1-6-1,1 7-1,-4-8 1,4-2-7,-1 5-1,2-2 0,-6 6-3,9-8-6,-5-1-13,2 8-22,-10-7-28,10 6-68</inkml:trace>
          <inkml:trace contextRef="#ctx0" brushRef="#br0" timeOffset="64629.5866">11981 1314 188,'-2'0'0,"-3"5"27,-6-5-21,8 13 15,-13-1 8,-7 8-8,5 8 2,-9 3 0,7 1-1,-5 5-6,4-1-1,1 1 0,-2-1-2,2 6-2,8-7-4,3 1 0,2-2-1,0 5-1,2-6-1,9 3-1,-1-4 0,-3-4-2,4-3 1,4 2-1,-5-7-1,14-3 0,-11 1 0,5-6 0,4 1 0,-2-4 1,0-5 0,6-2 0,-2 3-1,11-8 0,-11 1 2,14 0-1,0-9 1,-12-8-3,9 4-1,-4-3 1,-8-1 0,-1 1 0,-9-6 2,4 5-1,-19-3 0,8 6 2,-3-6-2,-8 5 0,-3-1 0,0 6 1,-1-7-2,-9 9 1,1-5 0,3 4 0,-2 3 0,-3-1 1,7 4-1,4-2 0,9 13-21,-5-8 4,3 4-7,6 7-11,-2-3-14,3-1 1,-8 9 2,15-2-20</inkml:trace>
          <inkml:trace contextRef="#ctx0" brushRef="#br0" timeOffset="65083.9553">12469 1435 282,'14'-6'0,"-9"4"6,14-4-6,-1 3 0,0-4 3,5 6-2,-2-2 0,1 0 3,-2 3 5,-1 0 4,-2 6 3,-3 2 4,-7-2-3,9 4 0,-12 0-4,4 5-1,-6 6-3,-1 4 0,-2 1-4,-13 3 1,2 2-1,-7 0 2,-1 0-3,-12 5 1,5-6-2,1-3-1,0 1 1,0-5 2,2 9-1,5-5-1,4 0 0,-2-6-1,10-1 2,2-3-3,3 3 3,2-6-1,4-3 1,3 4-3,-1-2 3,7 0-1,-5 2 2,7-7-1,4-1-2,0-1 1,1-4-3,8 6 1,-3-12 2,-2 4-3,6-1 0,1-9-4,-5 8-6,-4-6-7,-1 3-11,-6 4-18,-4-4-43,-5 3-67</inkml:trace>
        </inkml:traceGroup>
        <inkml:traceGroup>
          <inkml:annotationXML>
            <emma:emma xmlns:emma="http://www.w3.org/2003/04/emma" version="1.0">
              <emma:interpretation id="{0506D171-1D21-400A-AEF8-BF42AFDE9661}" emma:medium="tactile" emma:mode="ink">
                <msink:context xmlns:msink="http://schemas.microsoft.com/ink/2010/main" type="inkWord" rotatedBoundingBox="15582,15056 18347,14988 18373,16061 15608,16129"/>
              </emma:interpretation>
              <emma:one-of disjunction-type="recognition" id="oneOf13">
                <emma:interpretation id="interp65" emma:lang="tr-TR" emma:confidence="0">
                  <emma:literal>birim?</emma:literal>
                </emma:interpretation>
                <emma:interpretation id="interp66" emma:lang="tr-TR" emma:confidence="0">
                  <emma:literal>birimi,</emma:literal>
                </emma:interpretation>
                <emma:interpretation id="interp67" emma:lang="tr-TR" emma:confidence="0">
                  <emma:literal>birimi?</emma:literal>
                </emma:interpretation>
                <emma:interpretation id="interp68" emma:lang="tr-TR" emma:confidence="0">
                  <emma:literal>birim??</emma:literal>
                </emma:interpretation>
                <emma:interpretation id="interp69" emma:lang="tr-TR" emma:confidence="0">
                  <emma:literal>birimi.</emma:literal>
                </emma:interpretation>
              </emma:one-of>
            </emma:emma>
          </inkml:annotationXML>
          <inkml:trace contextRef="#ctx0" brushRef="#br0" timeOffset="66866.5374">13871 1333 202,'-1'-5'0,"-5"5"68,5 1-55,2-4-2,-1 6-5,-1-3-1,2 0-4,-2 1-1,-5 4 3,6 10 8,0-4 2,-3 0 2,9 6 1,-13-2 1,11 7-3,-1 1-1,0 3-3,-3-2-2,0 8-2,3-3-2,-2 2 0,-4 0 0,3 2-3,-4-1 1,1-1-1,0-7 1,3 5-2,-1-8 0,0-7 2,-4 6-2,5-3 0,2-3 0,1-5 1,-5-6-1,4 6 0,-1-10 1,-2 2-1,5 2-1,-6-6 1,2 3 1,6-5-1,-3 5 0,-3-4 0,8-1 0,-2-13-3,4 4-1,4 3 0,-3-7-3,10 0-3,-7-3-1,4-2-3,-2 4 0,6-1 4,-1 2 6,-5 7 3,6 1 1,-12-1 0,8 11 1,-2-2-1,1-1 0,-2 4 0,-4-2-1,2 10 1,-5-2 0,1-1 1,1 4 0,2 7-1,-8-1 0,-4-1 6,5 6-4,-7-1 0,8-6-1,-15 3 1,5 4-2,-1-11 1,2 3 1,-10-4-3,10-3 2,-6 5 2,-5-5 0,0-3-1,-2 7 1,-2-10 0,5 7-4,-9-6 2,3 9 1,0-12-1,3 4 0,-8-2 0,9-2 0,0-2-2,-4 5 2,2-7-2,9 1-1,-5 0 2,2-8-2,8 10-3,-2-6-8,5 0-11,11-1 5,-11 1-15,4-4 2,10 4-4,-1-4-2,11 8 3,-12-5-8</inkml:trace>
          <inkml:trace contextRef="#ctx0" brushRef="#br0" timeOffset="67367.1942">14484 1423 302,'2'-10'0,"0"1"26,9 8-25,-5-4 0,2 0-2,-4 4-1,5 1 3,-2 3-2,0-5-18,-5 12-14,1-3-13,6 4-10,-4-1-3</inkml:trace>
          <inkml:trace contextRef="#ctx0" brushRef="#br0" timeOffset="67173.2242">14531 1689 297,'0'-5'0,"0"4"40,2 1-35,-2 0 3,2 1 6,1 4 8,-6 2-4,3 7-7,5-6-4,-5-3-3,7 11-2,-3-7 1,2 4 1,-1-3-3,-1-1 1,-4-6-3,6 5 2,-3 4 0,1-4 1,3 1-2,-6-4 0,-5 4-2,7 0-2,-7 0-6,0 2-5,1-1-8,-10 0-16,5 0-10,-5 3-4,0-4-6,1-3-6</inkml:trace>
          <inkml:trace contextRef="#ctx0" brushRef="#br0" timeOffset="67737.0018">14791 1821 179,'1'9'0,"8"5"15,2 0 1,-3-6 4,-3-4-11,2 7 0,-6-7 3,-1 1 1,2-3-2,-5 2-3,4-4 2,2 0 2,-10 0 7,11 4 6,-2-11 0,-2 6-6,-3 2-7,-4-6-8,5 4-2,-1-6-1,-2 4 1,3-10-1,-3 6-1,3-6 0,4 3 0,-6-7 0,6-2 0,-2 8 0,6-11 0,-2 1 0,2 2 0,-3 2 0,4 10 0,1-5-1,-4 6-1,2-3 3,0 9-2,8-5-1,-5 2 2,-3 0-4,11 3 1,-6-4-3,-2 6 3,2-4-4,4 6-2,-2-4-6,1 0-11,-7 4-14,1 0-14,-1 1-31</inkml:trace>
          <inkml:trace contextRef="#ctx0" brushRef="#br0" timeOffset="67968.834">15212 1723 315,'4'5'0,"-8"-3"10,11-2-10,-4 3 25,-2 7-5,6-5-10,-4 6-6,-4-2-1,6-2-2,1 6 0,-3-4-1,0 2 2,2-2-2,0-6 1,-4 11 0,5-9-1,-6 0 0,-2 8 0,-2-7 0,1 3-13,0-3-9,-12 8-14,9-5-22,-6-4-29</inkml:trace>
          <inkml:trace contextRef="#ctx0" brushRef="#br0" timeOffset="68169.3319">15254 1395 283,'6'-14'0,"-2"14"21,-2 0-22,9 0-3,-3 8 3,-2-2-4,-2 3-5,4 0 0,-5 9-21,2 4-16,-4-7-8</inkml:trace>
          <inkml:trace contextRef="#ctx0" brushRef="#br0" timeOffset="68693.1386">15465 1816 121,'4'-4'17,"7"3"-8,-4-5 2,-2-4-1,0 3 6,5-4 4,-4 5-6,2-8 0,5 0-2,-8 4-2,7-7 1,-3 6-2,7-2-4,-3-3-3,5 1 1,-6 2-4,4 4 1,-2 0 0,1 7 7,-2-4 7,-2 4 5,3 0 3,-5 1-3,-7 6-2,7-5-8,2 6-3,-2 4-2,-1-1-2,-5 5-2,1-4 0,-5 0 0,9 5 0,-12-6 0,2 4 6,4 2-4,-1-7-1,2-3 2,-3 0-1,0 3 0,1-2 0,-1-4 0,2-1-2,-2 2 2,1-3-1,3 3 0,-1 0-1,1-6 2,-2 3-2,8 0 2,-3-6-3,5 3 1,4-5-7,-1-7-4,4 7 3,-7-7-2,4 3 4,-2 1-1,9-14-6,-4 7 8,-2 2 5,8 1-1,-10 1 2,-1 12 14,-1-3 3,2 3-3,-10 7-1,4-3-5,-6 4-2,4 6 2,0-1-1,6 1 0,-5 10-1,-1-1 0,2 4-3,1-4-2,-6 2-1,6-2 0,0 2-1,-3 10 0,0-7-21,-2-3-28,-2-1-61</inkml:trace>
          <inkml:trace contextRef="#ctx0" brushRef="#br0" timeOffset="71352.8089">16088 968 104,'-1'4'4,"1"-2"1,0-3 1,0 0 2,0-3 2,-4 8-2,5-3-2,-4-2 1,5 2 1,2 0 2,-4-7 1,-6 6 1,6 4 1,6-8 0,-6 4-1,-4 0-1,4 0-1,5 4 0,-6-6 0,1 4 1,0-8 0,0 8 1,0 0-1,-3-4 1,7 0-1,-5 1 0,2 1-2,-1-5-1,-1 4-6,8-2 0,-10-6 0,6 6 1,4-8-1,-3 5 0,5 0 0,-1-2-2,3 2 1,-1 3-1,0-3 1,3 6 0,-6 0 0,0-1-1,-2 2 1,1 5-2,-2 6-2,3 1 6,2 7 7,-9 1-4,4 3-1,-1 3-1,-2-2-1,-2 9-1,2-13-1,-1 4 0,0-3 1,-3 3-2,0-4 0,-6-3 2,3-2-1,-3 4-1,0-3 1,-5-5 1,-2 3 1,6-4-3,-7-1 4,3-6-2,2 7-1,-4-7 3,7 0-5,-6 0 2,8 0 0,2-2-1,-4-4 2,2 2-2,-1 2 1,1-4-2,0 2 2,1 2 0,2-4-1,-3 2 0,4-3 0,5 3 1,-4-1 0,2 1-1,0 4 1,7-7-2,-14 2-2,14 1 0,-4 0-1,0 6 3,1-8 2,5 2-1,5 6 0,0-6 2,8 2-1,-6-3 0,9 1 0,4 1 0,-5-7 2,4 11 2,-2-4 1,4 1 3,-7-2 0,4 2-2,-1-1-2,-6 3-4,-3-3 2,-7 3-4,1-3 1,-3 7 0,-2-9 0,-1 8-22,-5-6-6,3 4-13,-3 3-22,-3-5-20,-1 10-51</inkml:trace>
          <inkml:trace contextRef="#ctx0" brushRef="#br0" timeOffset="73643.1823">16533 1888 261,'2'2'0,"-2"-5"92,1 4-89,5-1-1,-6 0 5,10 2 14,-10-4 2,4 2-6,6 0-5,4 0 2,-14 2 0,10 1 1,-8 2-4,7-5-5,-11 5-2,11-5-2,-8 4-2,2 1 0,-4-2 0,6 3-8,-10 0-12,3 2-12,-12 1-31,-15 8-73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25:47.90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72D5B683-941C-4EA8-8654-C0B46CE09DF8}" emma:medium="tactile" emma:mode="ink">
          <msink:context xmlns:msink="http://schemas.microsoft.com/ink/2010/main" type="writingRegion" rotatedBoundingBox="13709,6901 13832,6749 13964,6855 13841,7007"/>
        </emma:interpretation>
      </emma:emma>
    </inkml:annotationXML>
    <inkml:traceGroup>
      <inkml:annotationXML>
        <emma:emma xmlns:emma="http://www.w3.org/2003/04/emma" version="1.0">
          <emma:interpretation id="{8D298C1F-6D58-4988-B03C-D4DB437477CE}" emma:medium="tactile" emma:mode="ink">
            <msink:context xmlns:msink="http://schemas.microsoft.com/ink/2010/main" type="paragraph" rotatedBoundingBox="13709,6901 13832,6749 13964,6855 13841,7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D4C88-96FC-4B25-B115-8EF63CC68655}" emma:medium="tactile" emma:mode="ink">
              <msink:context xmlns:msink="http://schemas.microsoft.com/ink/2010/main" type="line" rotatedBoundingBox="13709,6901 13832,6749 13964,6855 13841,7007"/>
            </emma:interpretation>
          </emma:emma>
        </inkml:annotationXML>
        <inkml:traceGroup>
          <inkml:annotationXML>
            <emma:emma xmlns:emma="http://www.w3.org/2003/04/emma" version="1.0">
              <emma:interpretation id="{A2D150F4-6D5C-4BE8-96A7-54DC0C1CC341}" emma:medium="tactile" emma:mode="ink">
                <msink:context xmlns:msink="http://schemas.microsoft.com/ink/2010/main" type="inkWord" rotatedBoundingBox="13709,6901 13832,6749 13964,6855 13841,7007"/>
              </emma:interpretation>
              <emma:one-of disjunction-type="recognition" id="oneOf0">
                <emma:interpretation id="interp0" emma:lang="tr-TR" emma:confidence="0">
                  <emma:literal>a</emma:literal>
                </emma:interpretation>
                <emma:interpretation id="interp1" emma:lang="tr-TR" emma:confidence="0">
                  <emma:literal>G</emma:literal>
                </emma:interpretation>
                <emma:interpretation id="interp2" emma:lang="tr-TR" emma:confidence="0">
                  <emma:literal>.</emma:literal>
                </emma:interpretation>
                <emma:interpretation id="interp3" emma:lang="tr-TR" emma:confidence="0">
                  <emma:literal>0</emma:literal>
                </emma:interpretation>
                <emma:interpretation id="interp4" emma:lang="tr-TR" emma:confidence="0">
                  <emma:literal>d</emma:literal>
                </emma:interpretation>
              </emma:one-of>
            </emma:emma>
          </inkml:annotationXML>
          <inkml:trace contextRef="#ctx0" brushRef="#br0">57 111 111,'6'-4'13,"-12"6"-5,6-7-8,6 8 2,-16-6 1,14 3-3,-6-3 0,9 3 0,-14 3 6,7-6-4,2 3 1,3 0-1,-10-3 2,3 6 3,2 0 16,-2-3 0,2-7-10,0 11-9,-1-4-1,1-3 10,1 1-4,-2 2-3,1 0 7,0 0-1,-3-3-7,6 6-1,-6-6 2,2-3-2,2 8-1,-2-5 0,1 6 0,-7-3 1,11-3 1,-8 3 0,1 1-2,-3-7 1,6 3-2,-7 5-2,3-5 0,4-3 0,-6 11 1,2-7-1,4 2 0,-3 0 2,2 2 1,0-6-3,5 3 0,0 2-2,-11 4 1,6-6-1,1 6 1,0-5 2,-3 8 0,1-4-1,4-1-1,-7 4 0,7-1-1,2 1 1,-4-6 0,4 8-1,2-8 1,-3 10 0,1-7 0,0-4 0,0 5 0,-4-2 1,5-1-1,-3 3-1,4-5 0,-2 6 1,0-5 2,-1-2 0,6 6 0,-4-5-1,7-5 0,-10 5 1,1 0 3,6-3-3,-7-4 1,-4 4-1,16-3 1,-14 0 0,0 6-1,4-7 2,-1 2-1,-5-1 1,-1 2-1,3-1 2,3-3-1,-7 6-2,5-3 0,-3 2 0,-1-3-2,-3 5 2,2 0 0,4-4 2,-10 2-3,7 3 0,1-1 0,2-4 1,-17 10-1,19-9 0,-4 12-1,-8-11 2,3 6-1,7 4 1,-13-5-2,5 2 2,5-1 5,-1 2-3,2 1-2,-6 3 1,8-9-2,-1 0 0,1 0 0,0 5 0,0-3 0,1 6 1,-7-5-1,13 5 0,-9-8 0,11 8 0,-6-6-1,-1 3 1,2-2 0,4 5-4,-6-8 2,5 4 4,0-8-1,-2 9 1,2-8 1,0 5 0,3-6 0,-3 2 0,7-4 0,-8 1-2,2 0 0,8 1 0,-14 2 2,5-10-3,-5 6 2,6 4-1,-6-8 0,-2 0 0,4-1 0,-4 4-1,-6-1 3,6 0 1,-5 3-1,3-8-2,-8 11 1,6-3 2,4 5 0,-7-3-1,2-3 0,0 9-1,-4-13 1,7 6 2,-1 8-1,3-8 1,-4 7-2,1-3 0,1-3-2,4 3-1,-4 6 0,7-9 0,-10 6 0,3-3 0,1 6-1,-5-1 2,5 0-2,2-4 2,-2 3-1,-8-1 0,12 5 1,-6-3-1,3-2 1,0-3 0,0 3-1,0 3 0,0-1 0,0-5-1,3 2 1,-10-3-1,14 1 0,-1 1 0,-5-1-1,-1 0 0,3 0-1,3 6 6,-6-8-1,8-2 0,-4 8-2,2-4 2,2-6-1,-4-5 0,6 11 0,1-11 0,-6 2-1,2 2 0,0 0-1,-3 0 1,-8 2 0,7-2 2,-13 5-1,14-3-2,-12 4-1,5-5 2,-6 2 1,4 4 0,-5-3 0,4 3 1,-5 2-1,5-4 0,-6 2-1,-1 2 0,6 1 0,0-3 3,0 3-3,-6-6 0,9 8 0,-3-4 1,6-1-1,-2 3 1,2-1-1,-4 0 0,8-1-3,-1 4 2,-4-1 0,-1 2 1,6 2-2,-1-2 1,-1 1 0,-1 5 1,4-8 0,0 1 0,1 5 0,-1-5 0,3 0 0,-7-5 0,3 7 0,2-6-2,-9-2-1,10 2 6,2-1-1,-8 3-1,4-6 1,-2 2 0,13-6 0,-6-2 0,6 2-3,-12 3-5,0-5-8,6 2-13,-9 1-10,-4 4-3,1 5-21,-2-9-75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2:41:22.9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FADA000-0F77-42D1-9008-B4B93450D836}" emma:medium="tactile" emma:mode="ink">
          <msink:context xmlns:msink="http://schemas.microsoft.com/ink/2010/main" type="writingRegion" rotatedBoundingBox="20788,14189 21117,14189 21117,14591 20788,14591"/>
        </emma:interpretation>
      </emma:emma>
    </inkml:annotationXML>
    <inkml:traceGroup>
      <inkml:annotationXML>
        <emma:emma xmlns:emma="http://www.w3.org/2003/04/emma" version="1.0">
          <emma:interpretation id="{938128C9-50C5-40A3-8DD3-B5649CA82A70}" emma:medium="tactile" emma:mode="ink">
            <msink:context xmlns:msink="http://schemas.microsoft.com/ink/2010/main" type="paragraph" rotatedBoundingBox="20788,14189 21117,14189 21117,14591 20788,14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8E78C-EC2B-4517-97F1-543AB00C8D20}" emma:medium="tactile" emma:mode="ink">
              <msink:context xmlns:msink="http://schemas.microsoft.com/ink/2010/main" type="line" rotatedBoundingBox="20788,14189 21117,14189 21117,14591 20788,14591"/>
            </emma:interpretation>
          </emma:emma>
        </inkml:annotationXML>
        <inkml:traceGroup>
          <inkml:annotationXML>
            <emma:emma xmlns:emma="http://www.w3.org/2003/04/emma" version="1.0">
              <emma:interpretation id="{EA6C2C40-3702-4C06-80A7-1C421D1BF1D8}" emma:medium="tactile" emma:mode="ink">
                <msink:context xmlns:msink="http://schemas.microsoft.com/ink/2010/main" type="inkWord" rotatedBoundingBox="20788,14189 21117,14189 21117,14591 20788,14591"/>
              </emma:interpretation>
              <emma:one-of disjunction-type="recognition" id="oneOf0">
                <emma:interpretation id="interp0" emma:lang="tr-TR" emma:confidence="0">
                  <emma:literal>o</emma:literal>
                </emma:interpretation>
                <emma:interpretation id="interp1" emma:lang="tr-TR" emma:confidence="0">
                  <emma:literal>O</emma:literal>
                </emma:interpretation>
                <emma:interpretation id="interp2" emma:lang="tr-TR" emma:confidence="0">
                  <emma:literal>°</emma:literal>
                </emma:interpretation>
                <emma:interpretation id="interp3" emma:lang="tr-TR" emma:confidence="0">
                  <emma:literal>0</emma:literal>
                </emma:interpretation>
                <emma:interpretation id="interp4" emma:lang="tr-TR" emma:confidence="0">
                  <emma:literal>.</emma:literal>
                </emma:interpretation>
              </emma:one-of>
            </emma:emma>
          </inkml:annotationXML>
          <inkml:trace contextRef="#ctx0" brushRef="#br0">269 106 107,'-2'0'8,"-1"-7"-1,4 6 1,1 2-2,-2-5 0,-2 2 1,1 2 2,1-1 4,-7-3 5,4 4-4,3-4 0,-6 4-1,-1 0 0,6 0-1,-6-4-3,-4 5-1,2-1-2,-1 3 1,-1-3 1,0 0 1,4 2-1,-10-2 0,9-2 2,-5 6 0,4-4 3,0 0-2,3 4-1,-4-1-3,7-3-3,-8 6 0,4 0-1,6 5-1,-10-10-1,11 7 0,-3-2-1,-1-1 0,4 5 0,-8-6 2,6-3 0,0 9 0,-3 0-2,0-4 1,5 0-1,-7-1 0,6 1 2,-6-3-3,4 3 2,0 0-1,3-6 2,-2 9 0,2-7 1,-5 6 3,5-3-2,-4 5 1,3 2-3,2-1 1,-6 0-1,5-1 0,-5 4-2,10-6 1,-4 6-1,2-8 0,0 1 0,5 1 1,-4-3-1,7 3 1,-4-3-1,0-3 0,2 2 2,-1 5-2,2-2 0,0-4 0,0 0 0,-2 1 0,3-4 1,-6 1-1,9 3 0,-4-3 0,-1-2 1,5-3-1,-4 0 0,6 1 1,-4 0-1,-2-3 0,3-5 1,-1 3 0,0 1-1,-7-1 0,7-1 0,0-3 1,-5 3-1,3-3 0,-3 2 1,1 4-2,-3-7 2,-3 5-1,4 0 0,-3-2 2,-7 0-1,6 1-1,-4 0 1,-4-4 0,0 3-1,-2 1 2,1-6-1,-1-1 0,-2 1 0,-6-3-1,2-1 1,3 0-2,-3-6 1,11 6-4,-9-5-5,12 12 1,-6 4 1,-1 10-10,3-2-35,-6 9-39,-8 12-53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3:02:08.0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02DD06C-9395-40C8-AFFC-080223717FDC}" emma:medium="tactile" emma:mode="ink">
          <msink:context xmlns:msink="http://schemas.microsoft.com/ink/2010/main" type="writingRegion" rotatedBoundingBox="751,8346 5450,8244 5474,9352 775,9455"/>
        </emma:interpretation>
      </emma:emma>
    </inkml:annotationXML>
    <inkml:traceGroup>
      <inkml:annotationXML>
        <emma:emma xmlns:emma="http://www.w3.org/2003/04/emma" version="1.0">
          <emma:interpretation id="{AC3C4424-896E-4CA6-9A4B-A8CDD7F53E03}" emma:medium="tactile" emma:mode="ink">
            <msink:context xmlns:msink="http://schemas.microsoft.com/ink/2010/main" type="paragraph" rotatedBoundingBox="751,8346 5450,8244 5474,9352 775,9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702A55-5A23-408B-8F29-D4B27D8B76B1}" emma:medium="tactile" emma:mode="ink">
              <msink:context xmlns:msink="http://schemas.microsoft.com/ink/2010/main" type="line" rotatedBoundingBox="751,8346 5450,8244 5474,9352 775,9455"/>
            </emma:interpretation>
          </emma:emma>
        </inkml:annotationXML>
        <inkml:traceGroup>
          <inkml:annotationXML>
            <emma:emma xmlns:emma="http://www.w3.org/2003/04/emma" version="1.0">
              <emma:interpretation id="{10CCA4A8-97CC-42D7-80DB-A8F53A37A38B}" emma:medium="tactile" emma:mode="ink">
                <msink:context xmlns:msink="http://schemas.microsoft.com/ink/2010/main" type="inkWord" rotatedBoundingBox="751,8346 1542,8329 1566,9438 775,9455"/>
              </emma:interpretation>
              <emma:one-of disjunction-type="recognition" id="oneOf0">
                <emma:interpretation id="interp0" emma:lang="tr-TR" emma:confidence="0">
                  <emma:literal>a)</emma:literal>
                </emma:interpretation>
                <emma:interpretation id="interp1" emma:lang="tr-TR" emma:confidence="0">
                  <emma:literal>a )</emma:literal>
                </emma:interpretation>
                <emma:interpretation id="interp2" emma:lang="tr-TR" emma:confidence="0">
                  <emma:literal>ce)</emma:literal>
                </emma:interpretation>
                <emma:interpretation id="interp3" emma:lang="tr-TR" emma:confidence="0">
                  <emma:literal>ci )</emma:literal>
                </emma:interpretation>
                <emma:interpretation id="interp4" emma:lang="tr-TR" emma:confidence="0">
                  <emma:literal>es)</emma:literal>
                </emma:interpretation>
              </emma:one-of>
            </emma:emma>
          </inkml:annotationXML>
          <inkml:trace contextRef="#ctx0" brushRef="#br0">-4283 36 123,'2'-2'6,"3"0"-4,-5 2 11,-1-6-2,4 9-1,-5-6 0,4 3 1,-2-2-1,8 4 1,-8-2 2,2-2 0,-1 0 0,2 2-1,-6 0 2,6 0-2,-6 2-2,6-7 0,-2 8-2,-2-1-2,-2-4-3,6 4-1,-3-2 0,0-2 2,0 1-1,3-1 4,-5 2 2,2 2-2,6-4 1,-10 2-1,4 0-2,4 0 0,-4-1 1,0 5-1,0-7 0,0-1 0,0 7-1,0-8 1,6 7-1,-6-6-2,2-3 1,-4 4-2,7-8 1,-5 11-1,7-12-1,-12 9 2,5 3 1,0-5-1,-3 2-4,1 0 0,-9-4-2,0 12-2,2-3 3,2-9 3,-4 5 0,0 2 0,3 0 0,-1 2 0,-2-2 0,-5 0 8,5 7-3,-4-5 0,6-1 0,-2 2 0,1 5-1,-2-3 0,3 5 1,2-3-1,-4 4 0,3-3-2,1 2 0,4 1 0,-1 1 0,-2 0-1,-1-5 1,8 8 1,-2-4-1,1 1 1,0-2 0,3-1-1,-2 5 1,1-5 0,-5 6-1,11-1-1,-5-3 1,-2 4 0,5-11 0,-5 1-1,1 3 0,2-2-1,3 0 0,0-2 0,0 0 1,-7 1-1,13-1 0,-8-1 0,8-1 1,-6-2-1,3 1 0,4-2 1,-3 1 0,-5-2-1,8 2 2,-6-9-1,3 6-1,1-7 0,-4 7 1,2-2-1,-3-5-2,0 1 1,3 2-2,-3-8 2,4 2-2,0-1 1,-7-1-2,9-2 1,-10 8-1,2-10-1,3 4 0,-7 0 2,3-2 0,-1 2-1,1 2 1,2-5 2,-5 9-1,2-8 3,1 9-1,-4-4 0,2 5 1,-1 2 1,-1 0 5,-7 5 0,7-2 1,-1 2 0,-1 1 0,5 0-2,-7-1-1,9 2-1,-9-2-3,7 0 0,-6 3 1,3-3 0,4 1-2,-4 3 0,-5 2 0,5 7 4,-2 5 0,4-6 0,-2 7-1,0-3 1,0-1-1,1 2 2,-1-7-1,0 4-1,3 0-1,3 0-1,-2-2 0,-4 0 0,5-1 0,-2 1 0,-1 4 1,5-4-1,-6-1-1,0-6 0,6 6 0,-2-3 0,-5-4 0,1 3 0,0-4 1,-1 0-1,3 1 0,-7-2-7,7-1-4,-5-1-6,2-3-4,-2 6-1,-1-3-6,-6 0-27,-5 0-42,-2 2-46</inkml:trace>
          <inkml:trace contextRef="#ctx0" brushRef="#br0" timeOffset="771.0706">-3953-383 180,'0'2'0,"3"-2"21,1 7-9,-1 2 11,3-9 1,4 15-1,-7-3 2,11 7 2,-7 0 2,8 10-4,-2-8-6,2 8-4,2-3-1,-2 5-2,5-3-3,-3 5 0,1 0 1,-1-2 0,-4 4-1,2 5-1,-1-1 0,-4 0 1,-2 0-2,2 0-1,-10-2 1,2 1-1,-7 0 0,3-4 0,-8 3-1,0-5-2,-4 7 0,-3-6-2,3 2-1,-10-2 0,4-8 2,4 7-2,-3-7 0,5-5 0,3 1-32,-2-5 5,4-1-8,7-5-25,-10-4-33,5 1-51</inkml:trace>
        </inkml:traceGroup>
        <inkml:traceGroup>
          <inkml:annotationXML>
            <emma:emma xmlns:emma="http://www.w3.org/2003/04/emma" version="1.0">
              <emma:interpretation id="{4330D8BF-DAF0-48DE-AAB6-268FC6035DC5}" emma:medium="tactile" emma:mode="ink">
                <msink:context xmlns:msink="http://schemas.microsoft.com/ink/2010/main" type="inkWord" rotatedBoundingBox="5240,8687 5459,8682 5461,8738 5241,8742"/>
              </emma:interpretation>
              <emma:one-of disjunction-type="recognition" id="oneOf1">
                <emma:interpretation id="interp5" emma:lang="tr-TR" emma:confidence="0">
                  <emma:literal>M</emma:literal>
                </emma:interpretation>
                <emma:interpretation id="interp6" emma:lang="tr-TR" emma:confidence="0">
                  <emma:literal>"</emma:literal>
                </emma:interpretation>
                <emma:interpretation id="interp7" emma:lang="tr-TR" emma:confidence="0">
                  <emma:literal>m</emma:literal>
                </emma:interpretation>
                <emma:interpretation id="interp8" emma:lang="tr-TR" emma:confidence="0">
                  <emma:literal>n</emma:literal>
                </emma:interpretation>
                <emma:interpretation id="interp9" emma:lang="tr-TR" emma:confidence="0">
                  <emma:literal>u</emma:literal>
                </emma:interpretation>
              </emma:one-of>
            </emma:emma>
          </inkml:annotationXML>
          <inkml:trace contextRef="#ctx0" brushRef="#br0" timeOffset="-66332.5299">6 5 111,'-2'-2'7,"4"4"-2,-7-4-2,8 2-2,-4 0-1,1 0 0,0-1 2,3 2 0,-3-1-1,-2 0 0,4-1 1,-2 2-1,-2-1 3,2-1 0,-3-1 1,3 5 13,3-4-4,-4 1-2,-1 1-3,2-2-1,3 2 0,-6-1-2,2-5 1,2 12 1,-2-7-2,1-3-2,4 1 0,-7 5 0,5-1 0,-1-1-2,-4-4-2,3 11 0,2-9 0,-2 2 1,3-6-2,-5 10 1,4-5 0,0 0 0,1 0-52,3 4-18</inkml:trace>
          <inkml:trace contextRef="#ctx0" brushRef="#br0" timeOffset="-65380.1309">48-17 152,'-3'-1'18,"4"6"6,-5-10 3,3 6-1,1-1-1,1-3-8,-1 3-6,0 5-4,0-5-3,0-5-3,0 5 1,0 0 0,3 2-2,-9-1 0,12 4 0,-6-5 0,1-3 0,1 9 1,-2-6-1,0 0 0,1 3 0,-1-2 0,1 1 0,2 3 0,-6-5-18,6 0-13,-3 1-26,2 1-37</inkml:trace>
          <inkml:trace contextRef="#ctx0" brushRef="#br0" timeOffset="-64577.949">181-26 138,'0'-3'25,"0"3"0,0-2-1,0 1-5,-1 1-2,5-2-4,-4 1-2,0 2-1,0 1 1,0-2 0,0 0-1,0 0 0,3 1-2,-6 1-1,3-2-4,3-2-1,-5 4-1,2-2-1,2 6 0,-2-4 5,2 6 0,-2-4-2,5 0-2,-4 4 0,2-5-1,1 7 0,0-11-15,5 4-24,-4-1-36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3:01:06.38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B1072A2-7954-4C1F-864D-788DF6A2D9DE}" emma:medium="tactile" emma:mode="ink">
          <msink:context xmlns:msink="http://schemas.microsoft.com/ink/2010/main" type="writingRegion" rotatedBoundingBox="16820,8667 17207,8667 17207,8799 16820,8799"/>
        </emma:interpretation>
      </emma:emma>
    </inkml:annotationXML>
    <inkml:traceGroup>
      <inkml:annotationXML>
        <emma:emma xmlns:emma="http://www.w3.org/2003/04/emma" version="1.0">
          <emma:interpretation id="{400FEF6B-B105-4FD6-99CF-7121677BF8B8}" emma:medium="tactile" emma:mode="ink">
            <msink:context xmlns:msink="http://schemas.microsoft.com/ink/2010/main" type="paragraph" rotatedBoundingBox="16820,8667 17207,8667 17207,8799 16820,8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9DEBBF-E03D-4FA2-9AB9-4F809CE113A6}" emma:medium="tactile" emma:mode="ink">
              <msink:context xmlns:msink="http://schemas.microsoft.com/ink/2010/main" type="line" rotatedBoundingBox="16820,8667 17207,8667 17207,8799 16820,8799"/>
            </emma:interpretation>
          </emma:emma>
        </inkml:annotationXML>
        <inkml:traceGroup>
          <inkml:annotationXML>
            <emma:emma xmlns:emma="http://www.w3.org/2003/04/emma" version="1.0">
              <emma:interpretation id="{3C3E00AC-A201-4EEE-B628-07502EA2B82F}" emma:medium="tactile" emma:mode="ink">
                <msink:context xmlns:msink="http://schemas.microsoft.com/ink/2010/main" type="inkWord" rotatedBoundingBox="16820,8667 16878,8667 16878,8799 16820,8799"/>
              </emma:interpretation>
              <emma:one-of disjunction-type="recognition" id="oneOf0">
                <emma:interpretation id="interp0" emma:lang="tr-TR" emma:confidence="0">
                  <emma:literal>)</emma:literal>
                </emma:interpretation>
                <emma:interpretation id="interp1" emma:lang="tr-TR" emma:confidence="0">
                  <emma:literal>,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ı</emma:literal>
                </emma:interpretation>
                <emma:interpretation id="interp4" emma:lang="tr-TR" emma:confidence="0">
                  <emma:literal>l</emma:literal>
                </emma:interpretation>
              </emma:one-of>
            </emma:emma>
          </inkml:annotationXML>
          <inkml:trace contextRef="#ctx0" brushRef="#br0">5 4 104,'0'-2'2,"2"0"2,-4 2-1,4 4-2,-9-1 3,14-8 1,-7 7-2,-4-4 3,6 5 0,-4-4-1,2 1-3,0 0 5,0-2 1,9 2-3,-14 2-1,4-4-3,7 2 0,-8 2 1,5 1-1,-4-2 2,6-1 1,-6 2 5,6 4 2,-3-2 0,1-4 2,2 8 1,-3 2-1,-2-6-4,8 2-3,-4 7-2,-2-7-1,5 0-1,-7 3 0,0 2-1,0-4-2,0 1 2,0-4 0,0 2-1,4 0-40,-11-2-9,3 0-20</inkml:trace>
        </inkml:traceGroup>
        <inkml:traceGroup>
          <inkml:annotationXML>
            <emma:emma xmlns:emma="http://www.w3.org/2003/04/emma" version="1.0">
              <emma:interpretation id="{3805EB90-A970-4380-A1FB-4910079E0A25}" emma:medium="tactile" emma:mode="ink">
                <msink:context xmlns:msink="http://schemas.microsoft.com/ink/2010/main" type="inkWord" rotatedBoundingBox="17190,8738 17207,8738 17207,8749 17190,8749"/>
              </emma:interpretation>
              <emma:one-of disjunction-type="recognition" id="oneOf1">
                <emma:interpretation id="interp5" emma:lang="tr-TR" emma:confidence="0">
                  <emma:literal>M</emma:literal>
                </emma:interpretation>
                <emma:interpretation id="interp6" emma:lang="tr-TR" emma:confidence="0">
                  <emma:literal>n</emma:literal>
                </emma:interpretation>
                <emma:interpretation id="interp7" emma:lang="tr-TR" emma:confidence="0">
                  <emma:literal>m</emma:literal>
                </emma:interpretation>
                <emma:interpretation id="interp8" emma:lang="tr-TR" emma:confidence="0">
                  <emma:literal>"</emma:literal>
                </emma:interpretation>
                <emma:interpretation id="interp9" emma:lang="tr-TR" emma:confidence="0">
                  <emma:literal>N</emma:literal>
                </emma:interpretation>
              </emma:one-of>
            </emma:emma>
          </inkml:annotationXML>
          <inkml:trace contextRef="#ctx0" brushRef="#br0" timeOffset="855.6396">372 82 273,'-2'-3'0,"3"6"66,2-3-62,-3-3-2,0 1 0,1 4 1,2-2 3,-2 0 1,-2-2-5,2-3-2,1 5 0,-1-1 0,2 1-7,-4 0-21,4 1-33,-3 4-53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3:02:24.4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DA1CEBB4-3923-4547-8C0E-5E445180F571}" emma:medium="tactile" emma:mode="ink">
          <msink:context xmlns:msink="http://schemas.microsoft.com/ink/2010/main" type="writingRegion" rotatedBoundingBox="1204,1088 1722,1088 1722,2001 1204,2001">
            <msink:destinationLink direction="with" ref="{F24D5B3B-779C-4C6A-8220-7C8D7A626852}"/>
          </msink:context>
        </emma:interpretation>
      </emma:emma>
    </inkml:annotationXML>
    <inkml:traceGroup>
      <inkml:annotationXML>
        <emma:emma xmlns:emma="http://www.w3.org/2003/04/emma" version="1.0">
          <emma:interpretation id="{957C2E23-7844-4CA1-88DD-70BC58BAFFFE}" emma:medium="tactile" emma:mode="ink">
            <msink:context xmlns:msink="http://schemas.microsoft.com/ink/2010/main" type="paragraph" rotatedBoundingBox="1204,1088 1722,1088 1722,2001 1204,2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6469D-E938-430F-B675-7B924B573BC0}" emma:medium="tactile" emma:mode="ink">
              <msink:context xmlns:msink="http://schemas.microsoft.com/ink/2010/main" type="line" rotatedBoundingBox="1204,1088 1722,1088 1722,2001 1204,2001"/>
            </emma:interpretation>
          </emma:emma>
        </inkml:annotationXML>
        <inkml:traceGroup>
          <inkml:annotationXML>
            <emma:emma xmlns:emma="http://www.w3.org/2003/04/emma" version="1.0">
              <emma:interpretation id="{20166B18-9589-4469-82CC-98BF33C012ED}" emma:medium="tactile" emma:mode="ink">
                <msink:context xmlns:msink="http://schemas.microsoft.com/ink/2010/main" type="inkWord" rotatedBoundingBox="1204,1088 1722,1088 1722,2001 1204,2001"/>
              </emma:interpretation>
              <emma:one-of disjunction-type="recognition" id="oneOf0">
                <emma:interpretation id="interp0" emma:lang="tr-TR" emma:confidence="0">
                  <emma:literal>b</emma:literal>
                </emma:interpretation>
                <emma:interpretation id="interp1" emma:lang="tr-TR" emma:confidence="0">
                  <emma:literal>fs</emma:literal>
                </emma:interpretation>
                <emma:interpretation id="interp2" emma:lang="tr-TR" emma:confidence="0">
                  <emma:literal>bs</emma:literal>
                </emma:interpretation>
                <emma:interpretation id="interp3" emma:lang="tr-TR" emma:confidence="0">
                  <emma:literal>B</emma:literal>
                </emma:interpretation>
              </emma:one-of>
            </emma:emma>
          </inkml:annotationXML>
          <inkml:trace contextRef="#ctx0" brushRef="#br0">11 13 113,'5'3'15,"-3"-8"1,-6 5 1,4-3 0,-3 1 5,2 2-2,-2 0-10,3-1 4,-3 2 0,3-1-1,-1-1 1,2 1 2,-1 0 1,-4 1-2,7-2-4,-4 1-2,-1-5-1,6 10 0,-4-10 0,-2 4 1,3 7 1,2-6-3,-5-8-2,1 16-2,4-8-2,-3-5-1,-2 5 0,4 5-1,-1 0 2,2 3 6,1-2-1,-1 11 2,-3 1-1,6 4 1,-4-2-2,-2 0 0,9 8 1,-5-5 1,-2 4 0,7 1-3,-4 7 0,-1 3 1,7-1-2,-1-4 0,-5 12 0,7-7 0,-7-1-1,2 1-1,3 1 1,-3-5 0,-1-8-2,-1 7 3,1-7-2,-3 0 1,0-2-1,1-2-1,1-6 0,0-1 0,-3 1-1,-2-4 0,-1-1 0,1-6 1,4 1-1,0 0 0,-5-6 0,-5 4 1,12-2-1,-2-1 0,-7-4 1,6 5 0,-8-2 0,10 1-1,-10-5 0,5 7-1,-2-6 1,-3 0 0,-1 3-3,2-2 1,0-2 0,-1 3 0,-2-4 0,3-3-2,3 2 0,-5-6 0,6 5 1,0-8 2,-10 0-1,16 1 1,-6-6-1,-3 1 1,10-3-1,-5 3 0,3-11 0,1 0 0,5 3 1,-4 10 1,1-3 0,4 5 0,-5 4 0,4-3 0,2 1 1,-1 4 0,2-4 1,-3 6 0,6-2 0,0 2 1,-1 0-2,-4 7 2,4-1-1,-6 2-2,4 5 2,-2 2-1,-1 3 0,8 4 1,-7 9 1,2-5 0,5 8-1,-1-6-1,-7 7 0,-4-10-1,6 10 0,2-10 2,-11 4-2,1 3 0,3-9 1,-4 2-1,-7-3 0,3-4-1,-4 3 1,-1-3 0,-5-2-1,-1 8 1,-9-4 2,-7 3-1,-5 2 1,0-7-1,-3 1-2,-3-7 0,14-1 2,-11-1-1,12-3 0,2-1 0,-1 1-13,1-8 1,9 3-1,0-4-5,5 1-5,0-2-10,4 0-16,6-4-11,2 2-26,0-2-30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3:02:24.8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F24D5B3B-779C-4C6A-8220-7C8D7A626852}" emma:medium="tactile" emma:mode="ink">
          <msink:context xmlns:msink="http://schemas.microsoft.com/ink/2010/main" type="inkDrawing" rotatedBoundingBox="1848,1042 2109,2324 1823,2382 1561,1101" semanticType="verticalRange" shapeName="Other">
            <msink:sourceLink direction="with" ref="{DA1CEBB4-3923-4547-8C0E-5E445180F571}"/>
          </msink:context>
        </emma:interpretation>
      </emma:emma>
    </inkml:annotationXML>
    <inkml:trace contextRef="#ctx0" brushRef="#br0">0 0 317,'5'5'0,"-1"-1"20,8 15-18,4 6 9,6 3 8,4 12 2,-5-10-2,1 15 0,5-6 0,-5 4 0,6 2 1,-5 4-3,1 0-4,-5 4-3,-2 1-1,0 2-3,-10 3-3,7-6 0,-7-1-1,-3-1-1,-2 0 0,-9 3 0,-3-3-2,-1 7-21,-19-4 2,9 0-9,-10 9-25,-2-3-43,-10 0-84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2.25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160 100 165,'-11'0'0,"1"0"26,-5 1-11,2 3 5,8 1-6,-8-8 3,10 9 8,-4-8-1,2 7-1,0 0-2,-4 5 3,2 4-2,2 4-2,-6 1-3,1 7-2,5-2-4,0 2-1,4-1-2,-6 2-1,-1 3-1,6-7 0,-1 4-3,2 0 1,5-3 0,0-1-2,-1 1 0,3-1-2,1-3 0,3-4 0,-1 0 1,-3-9-1,4 3 0,5-3-1,-3 1 1,2-3 2,1-2-1,9-6 1,1-2 0,-5-6-2,2 0 2,2 2-1,-3-6 0,5-2 0,-11-2 0,2 4-2,3-3 2,-12 2 0,-1-3-1,3 5 0,-5-6 1,2 2-1,-4 1 1,-1-7-1,-2 10 0,-5-6 1,0-4-1,-2-1 0,8 6 0,-15-7 0,7-1 0,-4 3 0,-3-2-5,-2 0 4,0-5 1,2 5 0,-1 1-1,-1 9 1,7 3 0,-2 6-2,3 6 1,-4-1-1,4 2 1,4 5-2,-6 5 3,-3 7 0,-1 8 0,-4 2 0,11 5-2,-3 0-7,7-5-6,-1 10-7,4-6-6,3-3-19,-7 2-20,11 4-8,-6-10-24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0D30-B279-4FA1-81CC-45E9262AD3B2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96C2E-8EA3-4B0C-80DD-9562DDD3E4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96C2E-8EA3-4B0C-80DD-9562DDD3E4B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91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9" Type="http://schemas.openxmlformats.org/officeDocument/2006/relationships/image" Target="../media/image24.emf"/><Relationship Id="rId21" Type="http://schemas.openxmlformats.org/officeDocument/2006/relationships/customXml" Target="../ink/ink11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8.emf"/><Relationship Id="rId50" Type="http://schemas.openxmlformats.org/officeDocument/2006/relationships/customXml" Target="../ink/ink25.xml"/><Relationship Id="rId55" Type="http://schemas.openxmlformats.org/officeDocument/2006/relationships/image" Target="../media/image32.emf"/><Relationship Id="rId63" Type="http://schemas.openxmlformats.org/officeDocument/2006/relationships/image" Target="../media/image36.emf"/><Relationship Id="rId68" Type="http://schemas.openxmlformats.org/officeDocument/2006/relationships/customXml" Target="../ink/ink34.xml"/><Relationship Id="rId76" Type="http://schemas.openxmlformats.org/officeDocument/2006/relationships/customXml" Target="../ink/ink37.xml"/><Relationship Id="rId84" Type="http://schemas.openxmlformats.org/officeDocument/2006/relationships/customXml" Target="../ink/ink41.xml"/><Relationship Id="rId89" Type="http://schemas.openxmlformats.org/officeDocument/2006/relationships/image" Target="../media/image49.emf"/><Relationship Id="rId7" Type="http://schemas.openxmlformats.org/officeDocument/2006/relationships/customXml" Target="../ink/ink4.xml"/><Relationship Id="rId71" Type="http://schemas.openxmlformats.org/officeDocument/2006/relationships/image" Target="../media/image40.emf"/><Relationship Id="rId92" Type="http://schemas.openxmlformats.org/officeDocument/2006/relationships/customXml" Target="../ink/ink45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emf"/><Relationship Id="rId29" Type="http://schemas.openxmlformats.org/officeDocument/2006/relationships/image" Target="../media/image19.emf"/><Relationship Id="rId11" Type="http://schemas.openxmlformats.org/officeDocument/2006/relationships/customXml" Target="../ink/ink6.xml"/><Relationship Id="rId24" Type="http://schemas.openxmlformats.org/officeDocument/2006/relationships/image" Target="../media/image16.emf"/><Relationship Id="rId32" Type="http://schemas.openxmlformats.org/officeDocument/2006/relationships/customXml" Target="../ink/ink16.xml"/><Relationship Id="rId37" Type="http://schemas.openxmlformats.org/officeDocument/2006/relationships/image" Target="../media/image23.emf"/><Relationship Id="rId40" Type="http://schemas.openxmlformats.org/officeDocument/2006/relationships/customXml" Target="../ink/ink20.xml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9" Type="http://schemas.openxmlformats.org/officeDocument/2006/relationships/image" Target="../media/image44.emf"/><Relationship Id="rId87" Type="http://schemas.openxmlformats.org/officeDocument/2006/relationships/image" Target="../media/image48.emf"/><Relationship Id="rId5" Type="http://schemas.openxmlformats.org/officeDocument/2006/relationships/customXml" Target="../ink/ink3.xml"/><Relationship Id="rId61" Type="http://schemas.openxmlformats.org/officeDocument/2006/relationships/image" Target="../media/image35.emf"/><Relationship Id="rId82" Type="http://schemas.openxmlformats.org/officeDocument/2006/relationships/customXml" Target="../ink/ink40.xml"/><Relationship Id="rId90" Type="http://schemas.openxmlformats.org/officeDocument/2006/relationships/customXml" Target="../ink/ink44.xml"/><Relationship Id="rId95" Type="http://schemas.openxmlformats.org/officeDocument/2006/relationships/image" Target="../media/image9.wmf"/><Relationship Id="rId19" Type="http://schemas.openxmlformats.org/officeDocument/2006/relationships/customXml" Target="../ink/ink10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image" Target="../media/image10.png"/><Relationship Id="rId30" Type="http://schemas.openxmlformats.org/officeDocument/2006/relationships/customXml" Target="../ink/ink15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9.emf"/><Relationship Id="rId77" Type="http://schemas.openxmlformats.org/officeDocument/2006/relationships/image" Target="../media/image43.emf"/><Relationship Id="rId8" Type="http://schemas.openxmlformats.org/officeDocument/2006/relationships/image" Target="../media/image8.emf"/><Relationship Id="rId51" Type="http://schemas.openxmlformats.org/officeDocument/2006/relationships/image" Target="../media/image30.emf"/><Relationship Id="rId72" Type="http://schemas.openxmlformats.org/officeDocument/2006/relationships/customXml" Target="../ink/ink36.xml"/><Relationship Id="rId80" Type="http://schemas.openxmlformats.org/officeDocument/2006/relationships/customXml" Target="../ink/ink39.xml"/><Relationship Id="rId85" Type="http://schemas.openxmlformats.org/officeDocument/2006/relationships/image" Target="../media/image47.emf"/><Relationship Id="rId93" Type="http://schemas.openxmlformats.org/officeDocument/2006/relationships/image" Target="../media/image51.e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0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image" Target="../media/image21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4.emf"/><Relationship Id="rId67" Type="http://schemas.openxmlformats.org/officeDocument/2006/relationships/image" Target="../media/image38.emf"/><Relationship Id="rId20" Type="http://schemas.openxmlformats.org/officeDocument/2006/relationships/image" Target="../media/image14.emf"/><Relationship Id="rId41" Type="http://schemas.openxmlformats.org/officeDocument/2006/relationships/image" Target="../media/image25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2.emf"/><Relationship Id="rId83" Type="http://schemas.openxmlformats.org/officeDocument/2006/relationships/image" Target="../media/image46.emf"/><Relationship Id="rId88" Type="http://schemas.openxmlformats.org/officeDocument/2006/relationships/customXml" Target="../ink/ink43.xml"/><Relationship Id="rId91" Type="http://schemas.openxmlformats.org/officeDocument/2006/relationships/image" Target="../media/image5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9.emf"/><Relationship Id="rId57" Type="http://schemas.openxmlformats.org/officeDocument/2006/relationships/image" Target="../media/image33.emf"/><Relationship Id="rId10" Type="http://schemas.openxmlformats.org/officeDocument/2006/relationships/image" Target="../media/image9.emf"/><Relationship Id="rId31" Type="http://schemas.openxmlformats.org/officeDocument/2006/relationships/image" Target="../media/image20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7.emf"/><Relationship Id="rId78" Type="http://schemas.openxmlformats.org/officeDocument/2006/relationships/customXml" Target="../ink/ink38.xml"/><Relationship Id="rId81" Type="http://schemas.openxmlformats.org/officeDocument/2006/relationships/image" Target="../media/image45.emf"/><Relationship Id="rId86" Type="http://schemas.openxmlformats.org/officeDocument/2006/relationships/customXml" Target="../ink/ink42.xml"/><Relationship Id="rId94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41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0.bin"/><Relationship Id="rId12" Type="http://schemas.openxmlformats.org/officeDocument/2006/relationships/customXml" Target="../ink/ink4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10" Type="http://schemas.openxmlformats.org/officeDocument/2006/relationships/customXml" Target="../ink/ink46.xml"/><Relationship Id="rId4" Type="http://schemas.openxmlformats.org/officeDocument/2006/relationships/image" Target="../media/image9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1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image" Target="../media/image53.emf"/><Relationship Id="rId5" Type="http://schemas.openxmlformats.org/officeDocument/2006/relationships/oleObject" Target="../embeddings/oleObject4.bin"/><Relationship Id="rId10" Type="http://schemas.openxmlformats.org/officeDocument/2006/relationships/customXml" Target="../ink/ink49.xml"/><Relationship Id="rId4" Type="http://schemas.openxmlformats.org/officeDocument/2006/relationships/image" Target="../media/image120.png"/><Relationship Id="rId9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140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6.emf"/><Relationship Id="rId5" Type="http://schemas.openxmlformats.org/officeDocument/2006/relationships/image" Target="../media/image19.png"/><Relationship Id="rId10" Type="http://schemas.openxmlformats.org/officeDocument/2006/relationships/customXml" Target="../ink/ink51.xml"/><Relationship Id="rId4" Type="http://schemas.openxmlformats.org/officeDocument/2006/relationships/image" Target="../media/image15.png"/><Relationship Id="rId9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61.emf"/><Relationship Id="rId18" Type="http://schemas.openxmlformats.org/officeDocument/2006/relationships/customXml" Target="../ink/ink59.xml"/><Relationship Id="rId26" Type="http://schemas.openxmlformats.org/officeDocument/2006/relationships/oleObject" Target="../embeddings/oleObject6.bin"/><Relationship Id="rId3" Type="http://schemas.openxmlformats.org/officeDocument/2006/relationships/image" Target="../media/image59.png"/><Relationship Id="rId21" Type="http://schemas.openxmlformats.org/officeDocument/2006/relationships/image" Target="../media/image65.emf"/><Relationship Id="rId7" Type="http://schemas.openxmlformats.org/officeDocument/2006/relationships/image" Target="../media/image58.emf"/><Relationship Id="rId12" Type="http://schemas.openxmlformats.org/officeDocument/2006/relationships/customXml" Target="../ink/ink56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53.xml"/><Relationship Id="rId11" Type="http://schemas.openxmlformats.org/officeDocument/2006/relationships/image" Target="../media/image60.emf"/><Relationship Id="rId24" Type="http://schemas.openxmlformats.org/officeDocument/2006/relationships/customXml" Target="../ink/ink62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10" Type="http://schemas.openxmlformats.org/officeDocument/2006/relationships/customXml" Target="../ink/ink55.xml"/><Relationship Id="rId19" Type="http://schemas.openxmlformats.org/officeDocument/2006/relationships/image" Target="../media/image64.emf"/><Relationship Id="rId4" Type="http://schemas.openxmlformats.org/officeDocument/2006/relationships/customXml" Target="../ink/ink52.xml"/><Relationship Id="rId9" Type="http://schemas.openxmlformats.org/officeDocument/2006/relationships/image" Target="../media/image59.emf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notesSlide" Target="../notesSlides/notesSlide1.xml"/><Relationship Id="rId7" Type="http://schemas.openxmlformats.org/officeDocument/2006/relationships/customXml" Target="../ink/ink6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60.wmf"/><Relationship Id="rId10" Type="http://schemas.openxmlformats.org/officeDocument/2006/relationships/image" Target="../media/image70.emf"/><Relationship Id="rId4" Type="http://schemas.openxmlformats.org/officeDocument/2006/relationships/oleObject" Target="../embeddings/oleObject7.bin"/><Relationship Id="rId9" Type="http://schemas.openxmlformats.org/officeDocument/2006/relationships/customXml" Target="../ink/ink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emf"/><Relationship Id="rId4" Type="http://schemas.openxmlformats.org/officeDocument/2006/relationships/customXml" Target="../ink/ink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Standart_normal_da%C4%9F%C4%B1l%C4%B1m" TargetMode="External"/><Relationship Id="rId3" Type="http://schemas.openxmlformats.org/officeDocument/2006/relationships/hyperlink" Target="https://www.milliyet.com.tr/haberleri/dagilim" TargetMode="External"/><Relationship Id="rId7" Type="http://schemas.openxmlformats.org/officeDocument/2006/relationships/hyperlink" Target="https://tr.wikipedia.org/wiki/Varyans" TargetMode="External"/><Relationship Id="rId2" Type="http://schemas.openxmlformats.org/officeDocument/2006/relationships/hyperlink" Target="https://www.milliyet.com.tr/haberleri/norm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Ortalama" TargetMode="External"/><Relationship Id="rId5" Type="http://schemas.openxmlformats.org/officeDocument/2006/relationships/hyperlink" Target="https://tr.wikipedia.org/wiki/S%C3%BCrekli_olas%C4%B1l%C4%B1k_da%C4%9F%C4%B1l%C4%B1mlar%C4%B1" TargetMode="External"/><Relationship Id="rId4" Type="http://schemas.openxmlformats.org/officeDocument/2006/relationships/hyperlink" Target="https://www.milliyet.com.tr/haberleri/onemlidir" TargetMode="External"/><Relationship Id="rId9" Type="http://schemas.openxmlformats.org/officeDocument/2006/relationships/hyperlink" Target="https://tr.wikipedia.org/wiki/%C4%B0statisti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customXml" Target="../ink/ink72.xml"/><Relationship Id="rId18" Type="http://schemas.openxmlformats.org/officeDocument/2006/relationships/image" Target="../media/image87.emf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84.emf"/><Relationship Id="rId17" Type="http://schemas.openxmlformats.org/officeDocument/2006/relationships/customXml" Target="../ink/ink74.xml"/><Relationship Id="rId2" Type="http://schemas.openxmlformats.org/officeDocument/2006/relationships/image" Target="../media/image68.emf"/><Relationship Id="rId16" Type="http://schemas.openxmlformats.org/officeDocument/2006/relationships/image" Target="../media/image86.emf"/><Relationship Id="rId20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10" Type="http://schemas.openxmlformats.org/officeDocument/2006/relationships/image" Target="../media/image83.emf"/><Relationship Id="rId19" Type="http://schemas.openxmlformats.org/officeDocument/2006/relationships/customXml" Target="../ink/ink75.xml"/><Relationship Id="rId4" Type="http://schemas.openxmlformats.org/officeDocument/2006/relationships/image" Target="../media/image520.emf"/><Relationship Id="rId9" Type="http://schemas.openxmlformats.org/officeDocument/2006/relationships/customXml" Target="../ink/ink70.xml"/><Relationship Id="rId14" Type="http://schemas.openxmlformats.org/officeDocument/2006/relationships/image" Target="../media/image85.emf"/><Relationship Id="rId22" Type="http://schemas.openxmlformats.org/officeDocument/2006/relationships/image" Target="../media/image8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90.emf"/><Relationship Id="rId7" Type="http://schemas.openxmlformats.org/officeDocument/2006/relationships/customXml" Target="../ink/ink79.xml"/><Relationship Id="rId12" Type="http://schemas.openxmlformats.org/officeDocument/2006/relationships/image" Target="../media/image95.emf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customXml" Target="../ink/ink81.xml"/><Relationship Id="rId5" Type="http://schemas.openxmlformats.org/officeDocument/2006/relationships/image" Target="../media/image91.emf"/><Relationship Id="rId10" Type="http://schemas.openxmlformats.org/officeDocument/2006/relationships/image" Target="../media/image94.emf"/><Relationship Id="rId4" Type="http://schemas.openxmlformats.org/officeDocument/2006/relationships/customXml" Target="../ink/ink78.xml"/><Relationship Id="rId9" Type="http://schemas.openxmlformats.org/officeDocument/2006/relationships/customXml" Target="../ink/ink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101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.xml"/><Relationship Id="rId5" Type="http://schemas.openxmlformats.org/officeDocument/2006/relationships/image" Target="../media/image100.emf"/><Relationship Id="rId4" Type="http://schemas.openxmlformats.org/officeDocument/2006/relationships/customXml" Target="../ink/ink8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103.emf"/><Relationship Id="rId4" Type="http://schemas.openxmlformats.org/officeDocument/2006/relationships/customXml" Target="../ink/ink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71600" y="1916832"/>
            <a:ext cx="6992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(</a:t>
            </a:r>
            <a:r>
              <a:rPr lang="tr-TR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tr-TR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DAĞILIM (ND)</a:t>
            </a:r>
            <a:endParaRPr lang="tr-T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DAĞILIM GRAFİĞİ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Dağılım ortalamaya 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simetriktir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altında kalan  toplam alan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bir birim karedir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Alanın % 50’si ortalamadan geçen dikey çizginin sağına, % 50’si soluna düşer.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Aritmetik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ortalama, ortanca ve tepe değeri birbirine eşittir. 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23792" y="3864491"/>
            <a:ext cx="3852664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62066"/>
              </p:ext>
            </p:extLst>
          </p:nvPr>
        </p:nvGraphicFramePr>
        <p:xfrm>
          <a:off x="6563438" y="5447562"/>
          <a:ext cx="432048" cy="44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Denklem" r:id="rId3" imgW="152280" imgH="164880" progId="Equation.3">
                  <p:embed/>
                </p:oleObj>
              </mc:Choice>
              <mc:Fallback>
                <p:oleObj name="Denklem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438" y="5447562"/>
                        <a:ext cx="432048" cy="443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753260" y="3933056"/>
            <a:ext cx="0" cy="1494933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Mürekkep 12"/>
              <p14:cNvContentPartPr/>
              <p14:nvPr/>
            </p14:nvContentPartPr>
            <p14:xfrm>
              <a:off x="8744162" y="5246789"/>
              <a:ext cx="169560" cy="201240"/>
            </p14:xfrm>
          </p:contentPart>
        </mc:Choice>
        <mc:Fallback xmlns="">
          <p:pic>
            <p:nvPicPr>
              <p:cNvPr id="13" name="Mürekkep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7322" y="5239949"/>
                <a:ext cx="1836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Mürekkep 13"/>
              <p14:cNvContentPartPr/>
              <p14:nvPr/>
            </p14:nvContentPartPr>
            <p14:xfrm>
              <a:off x="8748482" y="5236709"/>
              <a:ext cx="126000" cy="26316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41642" y="5232029"/>
                <a:ext cx="1378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Mürekkep 44"/>
              <p14:cNvContentPartPr/>
              <p14:nvPr/>
            </p14:nvContentPartPr>
            <p14:xfrm>
              <a:off x="6134162" y="4724429"/>
              <a:ext cx="186840" cy="228600"/>
            </p14:xfrm>
          </p:contentPart>
        </mc:Choice>
        <mc:Fallback xmlns="">
          <p:pic>
            <p:nvPicPr>
              <p:cNvPr id="45" name="Mürekkep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25522" y="4715069"/>
                <a:ext cx="2044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Mürekkep 45"/>
              <p14:cNvContentPartPr/>
              <p14:nvPr/>
            </p14:nvContentPartPr>
            <p14:xfrm>
              <a:off x="6371042" y="4885709"/>
              <a:ext cx="15120" cy="27360"/>
            </p14:xfrm>
          </p:contentPart>
        </mc:Choice>
        <mc:Fallback xmlns="">
          <p:pic>
            <p:nvPicPr>
              <p:cNvPr id="46" name="Mürekkep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2762" y="4877429"/>
                <a:ext cx="28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Mürekkep 46"/>
              <p14:cNvContentPartPr/>
              <p14:nvPr/>
            </p14:nvContentPartPr>
            <p14:xfrm>
              <a:off x="6491282" y="4696709"/>
              <a:ext cx="99000" cy="223200"/>
            </p14:xfrm>
          </p:contentPart>
        </mc:Choice>
        <mc:Fallback xmlns="">
          <p:pic>
            <p:nvPicPr>
              <p:cNvPr id="47" name="Mürekkep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85522" y="4689869"/>
                <a:ext cx="113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Mürekkep 47"/>
              <p14:cNvContentPartPr/>
              <p14:nvPr/>
            </p14:nvContentPartPr>
            <p14:xfrm>
              <a:off x="6525122" y="4630829"/>
              <a:ext cx="128160" cy="54720"/>
            </p14:xfrm>
          </p:contentPart>
        </mc:Choice>
        <mc:Fallback xmlns="">
          <p:pic>
            <p:nvPicPr>
              <p:cNvPr id="48" name="Mürekkep 4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19002" y="4622909"/>
                <a:ext cx="1429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Mürekkep 48"/>
              <p14:cNvContentPartPr/>
              <p14:nvPr/>
            </p14:nvContentPartPr>
            <p14:xfrm>
              <a:off x="6967202" y="4859789"/>
              <a:ext cx="133200" cy="217440"/>
            </p14:xfrm>
          </p:contentPart>
        </mc:Choice>
        <mc:Fallback xmlns="">
          <p:pic>
            <p:nvPicPr>
              <p:cNvPr id="49" name="Mürekkep 4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8202" y="4850789"/>
                <a:ext cx="151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Mürekkep 49"/>
              <p14:cNvContentPartPr/>
              <p14:nvPr/>
            </p14:nvContentPartPr>
            <p14:xfrm>
              <a:off x="7153682" y="5040869"/>
              <a:ext cx="16560" cy="14760"/>
            </p14:xfrm>
          </p:contentPart>
        </mc:Choice>
        <mc:Fallback xmlns="">
          <p:pic>
            <p:nvPicPr>
              <p:cNvPr id="50" name="Mürekkep 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45042" y="5032589"/>
                <a:ext cx="338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Mürekkep 50"/>
              <p14:cNvContentPartPr/>
              <p14:nvPr/>
            </p14:nvContentPartPr>
            <p14:xfrm>
              <a:off x="7223522" y="4880669"/>
              <a:ext cx="128880" cy="192240"/>
            </p14:xfrm>
          </p:contentPart>
        </mc:Choice>
        <mc:Fallback xmlns="">
          <p:pic>
            <p:nvPicPr>
              <p:cNvPr id="51" name="Mürekkep 5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2" y="4874189"/>
                <a:ext cx="145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2" name="Mürekkep 51"/>
              <p14:cNvContentPartPr/>
              <p14:nvPr/>
            </p14:nvContentPartPr>
            <p14:xfrm>
              <a:off x="7294802" y="4801829"/>
              <a:ext cx="104040" cy="48240"/>
            </p14:xfrm>
          </p:contentPart>
        </mc:Choice>
        <mc:Fallback xmlns="">
          <p:pic>
            <p:nvPicPr>
              <p:cNvPr id="52" name="Mürekkep 5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88322" y="4794269"/>
                <a:ext cx="1159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Mürekkep 52"/>
              <p14:cNvContentPartPr/>
              <p14:nvPr/>
            </p14:nvContentPartPr>
            <p14:xfrm>
              <a:off x="7253762" y="4819469"/>
              <a:ext cx="104040" cy="60120"/>
            </p14:xfrm>
          </p:contentPart>
        </mc:Choice>
        <mc:Fallback xmlns="">
          <p:pic>
            <p:nvPicPr>
              <p:cNvPr id="53" name="Mürekkep 5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8002" y="4811549"/>
                <a:ext cx="11520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6" y="1556792"/>
            <a:ext cx="39385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Mürekkep 53"/>
              <p14:cNvContentPartPr/>
              <p14:nvPr/>
            </p14:nvContentPartPr>
            <p14:xfrm>
              <a:off x="6494522" y="2299483"/>
              <a:ext cx="108000" cy="386280"/>
            </p14:xfrm>
          </p:contentPart>
        </mc:Choice>
        <mc:Fallback xmlns="">
          <p:pic>
            <p:nvPicPr>
              <p:cNvPr id="54" name="Mürekkep 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89482" y="2291563"/>
                <a:ext cx="1206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Mürekkep 54"/>
              <p14:cNvContentPartPr/>
              <p14:nvPr/>
            </p14:nvContentPartPr>
            <p14:xfrm>
              <a:off x="6648242" y="2629243"/>
              <a:ext cx="4680" cy="13680"/>
            </p14:xfrm>
          </p:contentPart>
        </mc:Choice>
        <mc:Fallback xmlns="">
          <p:pic>
            <p:nvPicPr>
              <p:cNvPr id="55" name="Mürekkep 5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9602" y="2620963"/>
                <a:ext cx="21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Mürekkep 55"/>
              <p14:cNvContentPartPr/>
              <p14:nvPr/>
            </p14:nvContentPartPr>
            <p14:xfrm>
              <a:off x="6750482" y="2334043"/>
              <a:ext cx="140400" cy="313920"/>
            </p14:xfrm>
          </p:contentPart>
        </mc:Choice>
        <mc:Fallback xmlns="">
          <p:pic>
            <p:nvPicPr>
              <p:cNvPr id="56" name="Mürekkep 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3642" y="2324683"/>
                <a:ext cx="1558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Mürekkep 56"/>
              <p14:cNvContentPartPr/>
              <p14:nvPr/>
            </p14:nvContentPartPr>
            <p14:xfrm>
              <a:off x="6661922" y="2631403"/>
              <a:ext cx="22320" cy="36720"/>
            </p14:xfrm>
          </p:contentPart>
        </mc:Choice>
        <mc:Fallback xmlns="">
          <p:pic>
            <p:nvPicPr>
              <p:cNvPr id="57" name="Mürekkep 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56162" y="2623483"/>
                <a:ext cx="33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Mürekkep 57"/>
              <p14:cNvContentPartPr/>
              <p14:nvPr/>
            </p14:nvContentPartPr>
            <p14:xfrm>
              <a:off x="8735882" y="2902123"/>
              <a:ext cx="208080" cy="258120"/>
            </p14:xfrm>
          </p:contentPart>
        </mc:Choice>
        <mc:Fallback xmlns="">
          <p:pic>
            <p:nvPicPr>
              <p:cNvPr id="58" name="Mürekkep 5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29042" y="2894203"/>
                <a:ext cx="2206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Mürekkep 58"/>
              <p14:cNvContentPartPr/>
              <p14:nvPr/>
            </p14:nvContentPartPr>
            <p14:xfrm>
              <a:off x="8800322" y="2884123"/>
              <a:ext cx="137160" cy="285120"/>
            </p14:xfrm>
          </p:contentPart>
        </mc:Choice>
        <mc:Fallback xmlns="">
          <p:pic>
            <p:nvPicPr>
              <p:cNvPr id="59" name="Mürekkep 5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92042" y="2876203"/>
                <a:ext cx="1537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Mürekkep 59"/>
              <p14:cNvContentPartPr/>
              <p14:nvPr/>
            </p14:nvContentPartPr>
            <p14:xfrm>
              <a:off x="5012042" y="3054763"/>
              <a:ext cx="7920" cy="168840"/>
            </p14:xfrm>
          </p:contentPart>
        </mc:Choice>
        <mc:Fallback xmlns="">
          <p:pic>
            <p:nvPicPr>
              <p:cNvPr id="60" name="Mürekkep 5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06282" y="3049003"/>
                <a:ext cx="21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" name="Mürekkep 60"/>
              <p14:cNvContentPartPr/>
              <p14:nvPr/>
            </p14:nvContentPartPr>
            <p14:xfrm>
              <a:off x="4959122" y="3316123"/>
              <a:ext cx="86760" cy="156240"/>
            </p14:xfrm>
          </p:contentPart>
        </mc:Choice>
        <mc:Fallback xmlns="">
          <p:pic>
            <p:nvPicPr>
              <p:cNvPr id="61" name="Mürekkep 6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53722" y="3310723"/>
                <a:ext cx="100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Mürekkep 61"/>
              <p14:cNvContentPartPr/>
              <p14:nvPr/>
            </p14:nvContentPartPr>
            <p14:xfrm>
              <a:off x="4983242" y="3327643"/>
              <a:ext cx="74880" cy="174600"/>
            </p14:xfrm>
          </p:contentPart>
        </mc:Choice>
        <mc:Fallback xmlns="">
          <p:pic>
            <p:nvPicPr>
              <p:cNvPr id="62" name="Mürekkep 6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5682" y="3321523"/>
                <a:ext cx="874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Mürekkep 62"/>
              <p14:cNvContentPartPr/>
              <p14:nvPr/>
            </p14:nvContentPartPr>
            <p14:xfrm>
              <a:off x="5096282" y="3394963"/>
              <a:ext cx="41040" cy="129960"/>
            </p14:xfrm>
          </p:contentPart>
        </mc:Choice>
        <mc:Fallback xmlns="">
          <p:pic>
            <p:nvPicPr>
              <p:cNvPr id="63" name="Mürekkep 6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90882" y="3388123"/>
                <a:ext cx="54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72" name="Mürekkep 10271"/>
              <p14:cNvContentPartPr/>
              <p14:nvPr/>
            </p14:nvContentPartPr>
            <p14:xfrm>
              <a:off x="5410202" y="3069163"/>
              <a:ext cx="9360" cy="111240"/>
            </p14:xfrm>
          </p:contentPart>
        </mc:Choice>
        <mc:Fallback xmlns="">
          <p:pic>
            <p:nvPicPr>
              <p:cNvPr id="10272" name="Mürekkep 1027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04082" y="3063763"/>
                <a:ext cx="22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277" name="Mürekkep 10276"/>
              <p14:cNvContentPartPr/>
              <p14:nvPr/>
            </p14:nvContentPartPr>
            <p14:xfrm>
              <a:off x="5429282" y="3104083"/>
              <a:ext cx="17640" cy="88920"/>
            </p14:xfrm>
          </p:contentPart>
        </mc:Choice>
        <mc:Fallback xmlns="">
          <p:pic>
            <p:nvPicPr>
              <p:cNvPr id="10277" name="Mürekkep 1027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21362" y="3096163"/>
                <a:ext cx="33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78" name="Mürekkep 10277"/>
              <p14:cNvContentPartPr/>
              <p14:nvPr/>
            </p14:nvContentPartPr>
            <p14:xfrm>
              <a:off x="5390762" y="3297763"/>
              <a:ext cx="118080" cy="172440"/>
            </p14:xfrm>
          </p:contentPart>
        </mc:Choice>
        <mc:Fallback xmlns="">
          <p:pic>
            <p:nvPicPr>
              <p:cNvPr id="10278" name="Mürekkep 1027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84642" y="3291283"/>
                <a:ext cx="1321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279" name="Mürekkep 10278"/>
              <p14:cNvContentPartPr/>
              <p14:nvPr/>
            </p14:nvContentPartPr>
            <p14:xfrm>
              <a:off x="5359802" y="3284803"/>
              <a:ext cx="137160" cy="224280"/>
            </p14:xfrm>
          </p:contentPart>
        </mc:Choice>
        <mc:Fallback xmlns="">
          <p:pic>
            <p:nvPicPr>
              <p:cNvPr id="10279" name="Mürekkep 1027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50802" y="3278323"/>
                <a:ext cx="153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80" name="Mürekkep 10279"/>
              <p14:cNvContentPartPr/>
              <p14:nvPr/>
            </p14:nvContentPartPr>
            <p14:xfrm>
              <a:off x="5569682" y="3379123"/>
              <a:ext cx="98280" cy="164520"/>
            </p14:xfrm>
          </p:contentPart>
        </mc:Choice>
        <mc:Fallback xmlns="">
          <p:pic>
            <p:nvPicPr>
              <p:cNvPr id="10280" name="Mürekkep 1027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4642" y="3371923"/>
                <a:ext cx="1090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281" name="Mürekkep 10280"/>
              <p14:cNvContentPartPr/>
              <p14:nvPr/>
            </p14:nvContentPartPr>
            <p14:xfrm>
              <a:off x="5911322" y="3299203"/>
              <a:ext cx="11160" cy="3960"/>
            </p14:xfrm>
          </p:contentPart>
        </mc:Choice>
        <mc:Fallback xmlns="">
          <p:pic>
            <p:nvPicPr>
              <p:cNvPr id="10281" name="Mürekkep 1028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04122" y="3293083"/>
                <a:ext cx="241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282" name="Mürekkep 10281"/>
              <p14:cNvContentPartPr/>
              <p14:nvPr/>
            </p14:nvContentPartPr>
            <p14:xfrm>
              <a:off x="6112922" y="3283723"/>
              <a:ext cx="7200" cy="3600"/>
            </p14:xfrm>
          </p:contentPart>
        </mc:Choice>
        <mc:Fallback xmlns="">
          <p:pic>
            <p:nvPicPr>
              <p:cNvPr id="10282" name="Mürekkep 1028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06442" y="3277603"/>
                <a:ext cx="187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83" name="Mürekkep 10282"/>
              <p14:cNvContentPartPr/>
              <p14:nvPr/>
            </p14:nvContentPartPr>
            <p14:xfrm>
              <a:off x="6252962" y="3283363"/>
              <a:ext cx="7920" cy="2160"/>
            </p14:xfrm>
          </p:contentPart>
        </mc:Choice>
        <mc:Fallback xmlns="">
          <p:pic>
            <p:nvPicPr>
              <p:cNvPr id="10283" name="Mürekkep 1028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46482" y="3277243"/>
                <a:ext cx="198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284" name="Mürekkep 10283"/>
              <p14:cNvContentPartPr/>
              <p14:nvPr/>
            </p14:nvContentPartPr>
            <p14:xfrm>
              <a:off x="5962442" y="3305323"/>
              <a:ext cx="8640" cy="9000"/>
            </p14:xfrm>
          </p:contentPart>
        </mc:Choice>
        <mc:Fallback xmlns="">
          <p:pic>
            <p:nvPicPr>
              <p:cNvPr id="10284" name="Mürekkep 1028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57762" y="3297763"/>
                <a:ext cx="20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285" name="Mürekkep 10284"/>
              <p14:cNvContentPartPr/>
              <p14:nvPr/>
            </p14:nvContentPartPr>
            <p14:xfrm>
              <a:off x="6125162" y="3277243"/>
              <a:ext cx="48960" cy="13320"/>
            </p14:xfrm>
          </p:contentPart>
        </mc:Choice>
        <mc:Fallback xmlns="">
          <p:pic>
            <p:nvPicPr>
              <p:cNvPr id="10285" name="Mürekkep 1028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18322" y="3270043"/>
                <a:ext cx="60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286" name="Mürekkep 10285"/>
              <p14:cNvContentPartPr/>
              <p14:nvPr/>
            </p14:nvContentPartPr>
            <p14:xfrm>
              <a:off x="6270242" y="3261403"/>
              <a:ext cx="33840" cy="10800"/>
            </p14:xfrm>
          </p:contentPart>
        </mc:Choice>
        <mc:Fallback xmlns="">
          <p:pic>
            <p:nvPicPr>
              <p:cNvPr id="10286" name="Mürekkep 1028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63402" y="3254563"/>
                <a:ext cx="46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87" name="Mürekkep 10286"/>
              <p14:cNvContentPartPr/>
              <p14:nvPr/>
            </p14:nvContentPartPr>
            <p14:xfrm>
              <a:off x="6763802" y="2988163"/>
              <a:ext cx="31320" cy="199800"/>
            </p14:xfrm>
          </p:contentPart>
        </mc:Choice>
        <mc:Fallback xmlns="">
          <p:pic>
            <p:nvPicPr>
              <p:cNvPr id="10287" name="Mürekkep 1028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55882" y="2981683"/>
                <a:ext cx="46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289" name="Mürekkep 10288"/>
              <p14:cNvContentPartPr/>
              <p14:nvPr/>
            </p14:nvContentPartPr>
            <p14:xfrm>
              <a:off x="7120922" y="3220723"/>
              <a:ext cx="8640" cy="5760"/>
            </p14:xfrm>
          </p:contentPart>
        </mc:Choice>
        <mc:Fallback xmlns="">
          <p:pic>
            <p:nvPicPr>
              <p:cNvPr id="10289" name="Mürekkep 1028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13722" y="3213523"/>
                <a:ext cx="21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90" name="Mürekkep 10289"/>
              <p14:cNvContentPartPr/>
              <p14:nvPr/>
            </p14:nvContentPartPr>
            <p14:xfrm>
              <a:off x="7273562" y="3227203"/>
              <a:ext cx="25200" cy="8280"/>
            </p14:xfrm>
          </p:contentPart>
        </mc:Choice>
        <mc:Fallback xmlns="">
          <p:pic>
            <p:nvPicPr>
              <p:cNvPr id="10290" name="Mürekkep 1028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67442" y="3222523"/>
                <a:ext cx="36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91" name="Mürekkep 10290"/>
              <p14:cNvContentPartPr/>
              <p14:nvPr/>
            </p14:nvContentPartPr>
            <p14:xfrm>
              <a:off x="7443122" y="3221803"/>
              <a:ext cx="40680" cy="8280"/>
            </p14:xfrm>
          </p:contentPart>
        </mc:Choice>
        <mc:Fallback xmlns="">
          <p:pic>
            <p:nvPicPr>
              <p:cNvPr id="10291" name="Mürekkep 10290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37002" y="3216043"/>
                <a:ext cx="51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292" name="Mürekkep 10291"/>
              <p14:cNvContentPartPr/>
              <p14:nvPr/>
            </p14:nvContentPartPr>
            <p14:xfrm>
              <a:off x="7646162" y="3223243"/>
              <a:ext cx="18720" cy="6840"/>
            </p14:xfrm>
          </p:contentPart>
        </mc:Choice>
        <mc:Fallback xmlns="">
          <p:pic>
            <p:nvPicPr>
              <p:cNvPr id="10292" name="Mürekkep 10291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40042" y="3217123"/>
                <a:ext cx="29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293" name="Mürekkep 10292"/>
              <p14:cNvContentPartPr/>
              <p14:nvPr/>
            </p14:nvContentPartPr>
            <p14:xfrm>
              <a:off x="7831202" y="3248803"/>
              <a:ext cx="6480" cy="720"/>
            </p14:xfrm>
          </p:contentPart>
        </mc:Choice>
        <mc:Fallback xmlns="">
          <p:pic>
            <p:nvPicPr>
              <p:cNvPr id="10293" name="Mürekkep 1029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25802" y="3243403"/>
                <a:ext cx="165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294" name="Mürekkep 10293"/>
              <p14:cNvContentPartPr/>
              <p14:nvPr/>
            </p14:nvContentPartPr>
            <p14:xfrm>
              <a:off x="8442122" y="3040723"/>
              <a:ext cx="33120" cy="182520"/>
            </p14:xfrm>
          </p:contentPart>
        </mc:Choice>
        <mc:Fallback xmlns="">
          <p:pic>
            <p:nvPicPr>
              <p:cNvPr id="10294" name="Mürekkep 1029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36002" y="3032443"/>
                <a:ext cx="47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95" name="Mürekkep 10294"/>
              <p14:cNvContentPartPr/>
              <p14:nvPr/>
            </p14:nvContentPartPr>
            <p14:xfrm>
              <a:off x="8233682" y="3287323"/>
              <a:ext cx="181800" cy="209880"/>
            </p14:xfrm>
          </p:contentPart>
        </mc:Choice>
        <mc:Fallback xmlns="">
          <p:pic>
            <p:nvPicPr>
              <p:cNvPr id="10295" name="Mürekkep 1029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26842" y="3280483"/>
                <a:ext cx="197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96" name="Mürekkep 10295"/>
              <p14:cNvContentPartPr/>
              <p14:nvPr/>
            </p14:nvContentPartPr>
            <p14:xfrm>
              <a:off x="8259962" y="3266443"/>
              <a:ext cx="145440" cy="282960"/>
            </p14:xfrm>
          </p:contentPart>
        </mc:Choice>
        <mc:Fallback xmlns="">
          <p:pic>
            <p:nvPicPr>
              <p:cNvPr id="10296" name="Mürekkep 10295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50602" y="3261763"/>
                <a:ext cx="159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97" name="Mürekkep 10296"/>
              <p14:cNvContentPartPr/>
              <p14:nvPr/>
            </p14:nvContentPartPr>
            <p14:xfrm>
              <a:off x="8448242" y="3466963"/>
              <a:ext cx="22320" cy="151560"/>
            </p14:xfrm>
          </p:contentPart>
        </mc:Choice>
        <mc:Fallback xmlns="">
          <p:pic>
            <p:nvPicPr>
              <p:cNvPr id="10297" name="Mürekkep 10296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443562" y="3460123"/>
                <a:ext cx="35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298" name="Mürekkep 10297"/>
              <p14:cNvContentPartPr/>
              <p14:nvPr/>
            </p14:nvContentPartPr>
            <p14:xfrm>
              <a:off x="8470562" y="3400003"/>
              <a:ext cx="137880" cy="194760"/>
            </p14:xfrm>
          </p:contentPart>
        </mc:Choice>
        <mc:Fallback xmlns="">
          <p:pic>
            <p:nvPicPr>
              <p:cNvPr id="10298" name="Mürekkep 10297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463722" y="3391363"/>
                <a:ext cx="153360" cy="212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855300"/>
              </p:ext>
            </p:extLst>
          </p:nvPr>
        </p:nvGraphicFramePr>
        <p:xfrm>
          <a:off x="6562768" y="3193486"/>
          <a:ext cx="4333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Denklem" r:id="rId94" imgW="152280" imgH="164880" progId="Equation.3">
                  <p:embed/>
                </p:oleObj>
              </mc:Choice>
              <mc:Fallback>
                <p:oleObj name="Denklem" r:id="rId94" imgW="152280" imgH="164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68" y="3193486"/>
                        <a:ext cx="4333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DAĞILIM…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29208" y="1456184"/>
            <a:ext cx="8075240" cy="18288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Ortalaması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varyansı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olan normal dağılıma sahip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rastgele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değişkeni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için olasılıklar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aşağıdaki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gibidir: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- σ)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ile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+ σ)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arasında olma olasılığı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0,68.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37671" y="3528671"/>
            <a:ext cx="6530671" cy="3068979"/>
            <a:chOff x="1137671" y="3240639"/>
            <a:chExt cx="6530671" cy="3068979"/>
          </a:xfrm>
        </p:grpSpPr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1137671" y="3240639"/>
              <a:ext cx="6530671" cy="2047527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solidFill>
              <a:schemeClr val="accent1"/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3678408" y="3833556"/>
              <a:ext cx="0" cy="1439862"/>
            </a:xfrm>
            <a:prstGeom prst="line">
              <a:avLst/>
            </a:pr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5162812" y="3818536"/>
              <a:ext cx="0" cy="1439862"/>
            </a:xfrm>
            <a:prstGeom prst="line">
              <a:avLst/>
            </a:pr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3790691" y="4300160"/>
              <a:ext cx="1357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%68,26</a:t>
              </a:r>
              <a:endParaRPr lang="tr-TR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Metin kutusu 21"/>
                <p:cNvSpPr txBox="1"/>
                <p:nvPr/>
              </p:nvSpPr>
              <p:spPr>
                <a:xfrm>
                  <a:off x="3319856" y="5288166"/>
                  <a:ext cx="797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oMath>
                    </m:oMathPara>
                  </a14:m>
                  <a:endParaRPr lang="tr-TR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Metin kutusu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9856" y="5288166"/>
                  <a:ext cx="79765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4860031" y="5302479"/>
                  <a:ext cx="797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oMath>
                    </m:oMathPara>
                  </a14:m>
                  <a:endParaRPr lang="tr-TR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1" y="5302479"/>
                  <a:ext cx="7976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Nesne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4489413"/>
                    </p:ext>
                  </p:extLst>
                </p:nvPr>
              </p:nvGraphicFramePr>
              <p:xfrm>
                <a:off x="2373313" y="5833368"/>
                <a:ext cx="4059237" cy="476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78" name="Denklem" r:id="rId5" imgW="1892160" imgH="203040" progId="Equation.3">
                        <p:embed/>
                      </p:oleObj>
                    </mc:Choice>
                    <mc:Fallback>
                      <p:oleObj name="Denklem" r:id="rId5" imgW="189216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73313" y="5833368"/>
                              <a:ext cx="4059237" cy="476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Nesne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4489413"/>
                    </p:ext>
                  </p:extLst>
                </p:nvPr>
              </p:nvGraphicFramePr>
              <p:xfrm>
                <a:off x="2373313" y="5833368"/>
                <a:ext cx="4059237" cy="476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95" name="Denklem" r:id="rId7" imgW="1892160" imgH="203040" progId="Equation.3">
                        <p:embed/>
                      </p:oleObj>
                    </mc:Choice>
                    <mc:Fallback>
                      <p:oleObj name="Denklem" r:id="rId7" imgW="189216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73313" y="5833368"/>
                              <a:ext cx="4059237" cy="476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4262365" y="5183982"/>
                  <a:ext cx="4651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oMath>
                    </m:oMathPara>
                  </a14:m>
                  <a:endParaRPr lang="tr-T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365" y="5183982"/>
                  <a:ext cx="465191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Mürekkep 2"/>
              <p14:cNvContentPartPr/>
              <p14:nvPr/>
            </p14:nvContentPartPr>
            <p14:xfrm>
              <a:off x="7815362" y="5382509"/>
              <a:ext cx="241920" cy="294120"/>
            </p14:xfrm>
          </p:contentPart>
        </mc:Choice>
        <mc:Fallback>
          <p:pic>
            <p:nvPicPr>
              <p:cNvPr id="3" name="Mürekkep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03482" y="5370629"/>
                <a:ext cx="2656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Mürekkep 3"/>
              <p14:cNvContentPartPr/>
              <p14:nvPr/>
            </p14:nvContentPartPr>
            <p14:xfrm>
              <a:off x="7832642" y="5374229"/>
              <a:ext cx="259200" cy="328320"/>
            </p14:xfrm>
          </p:contentPart>
        </mc:Choice>
        <mc:Fallback>
          <p:pic>
            <p:nvPicPr>
              <p:cNvPr id="4" name="Mürekkep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20762" y="5362349"/>
                <a:ext cx="282960" cy="3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79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DAĞILIM….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075240" cy="146876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Ortalaması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varyansı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olan normal dağılıma sahip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rastgele değişkeni için olasılıklar aşağıdaki gibidir: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-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ile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+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arasında olma olasılığı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0,95.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>
            <a:off x="1137671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896764" y="4761824"/>
            <a:ext cx="0" cy="511593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5929708" y="4761825"/>
            <a:ext cx="0" cy="496572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923928" y="4300160"/>
            <a:ext cx="123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%95,44</a:t>
            </a:r>
            <a:endParaRPr lang="tr-TR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2455505" y="5288166"/>
                <a:ext cx="964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−2 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05" y="5288166"/>
                <a:ext cx="96436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5495088" y="5302479"/>
                <a:ext cx="913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88" y="5302479"/>
                <a:ext cx="91307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Nesne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85192"/>
              </p:ext>
            </p:extLst>
          </p:nvPr>
        </p:nvGraphicFramePr>
        <p:xfrm>
          <a:off x="2211388" y="5834063"/>
          <a:ext cx="43846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Denklem" r:id="rId5" imgW="2044440" imgH="203040" progId="Equation.3">
                  <p:embed/>
                </p:oleObj>
              </mc:Choice>
              <mc:Fallback>
                <p:oleObj name="Denklem" r:id="rId5" imgW="20444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1388" y="5834063"/>
                        <a:ext cx="43846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Metin kutusu 30"/>
              <p:cNvSpPr txBox="1"/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1" name="Metin kutus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Mürekkep 1"/>
              <p14:cNvContentPartPr/>
              <p14:nvPr/>
            </p14:nvContentPartPr>
            <p14:xfrm>
              <a:off x="7952522" y="5063549"/>
              <a:ext cx="182520" cy="28512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0642" y="5051669"/>
                <a:ext cx="2062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Mürekkep 2"/>
              <p14:cNvContentPartPr/>
              <p14:nvPr/>
            </p14:nvContentPartPr>
            <p14:xfrm>
              <a:off x="7919042" y="5080469"/>
              <a:ext cx="251640" cy="268200"/>
            </p14:xfrm>
          </p:contentPart>
        </mc:Choice>
        <mc:Fallback>
          <p:pic>
            <p:nvPicPr>
              <p:cNvPr id="3" name="Mürekkep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7162" y="5068589"/>
                <a:ext cx="27540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7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DAĞILIM …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57200" y="1528192"/>
            <a:ext cx="8075240" cy="146876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Ortalaması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varyansı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olan normal dağılıma sahip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rastgele değişkeni için olasılıklar aşağıdaki gibidir: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-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ile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 +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arasında olma olasılığı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0,99.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>
            <a:off x="1137671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6516216" y="5085184"/>
            <a:ext cx="0" cy="173214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851920" y="4300160"/>
            <a:ext cx="13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%99,74</a:t>
            </a:r>
            <a:endParaRPr lang="tr-TR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1835696" y="5288166"/>
                <a:ext cx="92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88166"/>
                <a:ext cx="92589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6094378" y="5302479"/>
                <a:ext cx="92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78" y="5302479"/>
                <a:ext cx="9258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etin kutusu 23"/>
              <p:cNvSpPr txBox="1"/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24" name="Metin kutusu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Nesne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76741"/>
              </p:ext>
            </p:extLst>
          </p:nvPr>
        </p:nvGraphicFramePr>
        <p:xfrm>
          <a:off x="2184400" y="5834063"/>
          <a:ext cx="44402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Denklem" r:id="rId6" imgW="2070000" imgH="203040" progId="Equation.3">
                  <p:embed/>
                </p:oleObj>
              </mc:Choice>
              <mc:Fallback>
                <p:oleObj name="Denklem" r:id="rId6" imgW="2070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4400" y="5834063"/>
                        <a:ext cx="44402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2267744" y="5127994"/>
            <a:ext cx="0" cy="173214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Mürekkep 1"/>
              <p14:cNvContentPartPr/>
              <p14:nvPr/>
            </p14:nvContentPartPr>
            <p14:xfrm>
              <a:off x="7815362" y="5158589"/>
              <a:ext cx="224640" cy="20736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482" y="5146709"/>
                <a:ext cx="2484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Mürekkep 2"/>
              <p14:cNvContentPartPr/>
              <p14:nvPr/>
            </p14:nvContentPartPr>
            <p14:xfrm>
              <a:off x="7849922" y="5167229"/>
              <a:ext cx="155880" cy="259200"/>
            </p14:xfrm>
          </p:contentPart>
        </mc:Choice>
        <mc:Fallback>
          <p:pic>
            <p:nvPicPr>
              <p:cNvPr id="3" name="Mürekkep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8042" y="5155349"/>
                <a:ext cx="179640" cy="2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1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STANDART NORMAL DAĞILIM</a:t>
            </a:r>
          </a:p>
        </p:txBody>
      </p:sp>
      <p:sp>
        <p:nvSpPr>
          <p:cNvPr id="9" name="İçerik Yer Tutucusu 6"/>
          <p:cNvSpPr txBox="1">
            <a:spLocks/>
          </p:cNvSpPr>
          <p:nvPr/>
        </p:nvSpPr>
        <p:spPr>
          <a:xfrm>
            <a:off x="606132" y="1300693"/>
            <a:ext cx="7998316" cy="458587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Olasılık hesaplamasındaki zorluktan dolayı normal dağılım gösteren hesaplamalar için </a:t>
            </a:r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standart </a:t>
            </a:r>
            <a:r>
              <a:rPr lang="tr-TR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normal dağılım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yaklaşımından yararlanılır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Yani X verileri standart Z verilerine dönüştürülür.</a:t>
            </a:r>
          </a:p>
          <a:p>
            <a:pPr>
              <a:spcAft>
                <a:spcPts val="1800"/>
              </a:spcAf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Böylece tek bir olasılık tablosu kullanılarak normal dağılımla ilgili olasılık hesaplamaları yapılmış olur.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5" y="1052736"/>
            <a:ext cx="3909207" cy="12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471116" y="1412776"/>
            <a:ext cx="456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formülün kullanımı pratik değildir. Onun yerine Z tabloları kullanılır.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65293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STANDART NORMAL DAĞILIM</a:t>
            </a:r>
            <a:endParaRPr lang="tr-T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47800"/>
                <a:ext cx="8712968" cy="4572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Standart normal dağılım, normal dağılımın </a:t>
                </a:r>
                <a:r>
                  <a:rPr lang="tr-TR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özel bir biçimidir</a:t>
                </a:r>
                <a:r>
                  <a:rPr lang="tr-TR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 Normal </a:t>
                </a:r>
                <a:r>
                  <a:rPr lang="tr-TR" dirty="0">
                    <a:latin typeface="Times New Roman" pitchFamily="18" charset="0"/>
                    <a:cs typeface="Times New Roman" pitchFamily="18" charset="0"/>
                  </a:rPr>
                  <a:t>dağılıma dayalı hesaplamalarda kullanıcılara kolaylık sağlar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Normal Dağılım :</a:t>
                </a:r>
              </a:p>
              <a:p>
                <a:pPr marL="0" indent="0">
                  <a:buNone/>
                </a:pPr>
                <a:r>
                  <a:rPr lang="tr-TR" sz="28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Ortalama = µ</a:t>
                </a:r>
              </a:p>
              <a:p>
                <a:pPr marL="0" indent="0">
                  <a:buNone/>
                </a:pPr>
                <a:r>
                  <a:rPr lang="tr-TR" sz="28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Varyans </a:t>
                </a:r>
                <a:r>
                  <a:rPr lang="tr-TR" sz="28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tr-TR" sz="2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tr-TR" sz="2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tr-T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tr-T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Standart Normal </a:t>
                </a:r>
                <a:r>
                  <a:rPr lang="tr-TR" dirty="0">
                    <a:latin typeface="Times New Roman" pitchFamily="18" charset="0"/>
                    <a:cs typeface="Times New Roman" pitchFamily="18" charset="0"/>
                  </a:rPr>
                  <a:t>Dağılım :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tr-TR" sz="28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Ortalama (µ) = </a:t>
                </a:r>
                <a:r>
                  <a:rPr lang="tr-TR" sz="28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tr-TR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400" dirty="0">
                    <a:latin typeface="Times New Roman" pitchFamily="18" charset="0"/>
                    <a:cs typeface="Times New Roman" pitchFamily="18" charset="0"/>
                  </a:rPr>
                  <a:t>ve 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tr-TR" sz="28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Varyans</a:t>
                </a:r>
                <a:r>
                  <a:rPr lang="tr-TR" sz="28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800" b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𝝈</m:t>
                        </m:r>
                      </m:e>
                      <m:sup>
                        <m:r>
                          <a:rPr lang="tr-TR" sz="2800" b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tr-TR" sz="2800" b="1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r>
                      <a:rPr lang="tr-TR" sz="2800" b="1">
                        <a:solidFill>
                          <a:schemeClr val="accent1"/>
                        </a:solidFill>
                        <a:latin typeface="Cambria Math"/>
                      </a:rPr>
                      <m:t>𝟏</m:t>
                    </m:r>
                    <m:r>
                      <a:rPr lang="tr-TR" sz="2800" b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tr-TR" dirty="0" err="1">
                    <a:latin typeface="Times New Roman" pitchFamily="18" charset="0"/>
                    <a:cs typeface="Times New Roman" pitchFamily="18" charset="0"/>
                  </a:rPr>
                  <a:t>dir</a:t>
                </a:r>
                <a:r>
                  <a:rPr lang="tr-TR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tr-TR" sz="2400" dirty="0">
                    <a:latin typeface="Times New Roman" pitchFamily="18" charset="0"/>
                    <a:cs typeface="Times New Roman" pitchFamily="18" charset="0"/>
                  </a:rPr>
                  <a:t>Standart normal değişken 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 z  ile </a:t>
                </a:r>
                <a:r>
                  <a:rPr lang="tr-TR" sz="2400" dirty="0">
                    <a:latin typeface="Times New Roman" pitchFamily="18" charset="0"/>
                    <a:cs typeface="Times New Roman" pitchFamily="18" charset="0"/>
                  </a:rPr>
                  <a:t>gösterilir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tr-TR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47800"/>
                <a:ext cx="8712968" cy="4572000"/>
              </a:xfrm>
              <a:blipFill rotWithShape="1">
                <a:blip r:embed="rId3"/>
                <a:stretch>
                  <a:fillRect l="-1049" t="-22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Mürekkep 25"/>
              <p14:cNvContentPartPr/>
              <p14:nvPr/>
            </p14:nvContentPartPr>
            <p14:xfrm>
              <a:off x="4014842" y="3230429"/>
              <a:ext cx="2084040" cy="60120"/>
            </p14:xfrm>
          </p:contentPart>
        </mc:Choice>
        <mc:Fallback xmlns="">
          <p:pic>
            <p:nvPicPr>
              <p:cNvPr id="26" name="Mürekkep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8722" y="3222149"/>
                <a:ext cx="2098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Mürekkep 38"/>
              <p14:cNvContentPartPr/>
              <p14:nvPr/>
            </p14:nvContentPartPr>
            <p14:xfrm>
              <a:off x="2787602" y="2891669"/>
              <a:ext cx="689760" cy="393480"/>
            </p14:xfrm>
          </p:contentPart>
        </mc:Choice>
        <mc:Fallback xmlns="">
          <p:pic>
            <p:nvPicPr>
              <p:cNvPr id="39" name="Mürekkep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1842" y="2885189"/>
                <a:ext cx="7030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Mürekkep 40"/>
              <p14:cNvContentPartPr/>
              <p14:nvPr/>
            </p14:nvContentPartPr>
            <p14:xfrm>
              <a:off x="2497442" y="2620589"/>
              <a:ext cx="156600" cy="946080"/>
            </p14:xfrm>
          </p:contentPart>
        </mc:Choice>
        <mc:Fallback xmlns="">
          <p:pic>
            <p:nvPicPr>
              <p:cNvPr id="41" name="Mürekkep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2042" y="2614829"/>
                <a:ext cx="16956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Mürekkep 58"/>
              <p14:cNvContentPartPr/>
              <p14:nvPr/>
            </p14:nvContentPartPr>
            <p14:xfrm>
              <a:off x="3979922" y="2143589"/>
              <a:ext cx="2621880" cy="1558440"/>
            </p14:xfrm>
          </p:contentPart>
        </mc:Choice>
        <mc:Fallback xmlns="">
          <p:pic>
            <p:nvPicPr>
              <p:cNvPr id="59" name="Mürekkep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3802" y="2136389"/>
                <a:ext cx="2635560" cy="15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" name="Mürekkep 93"/>
              <p14:cNvContentPartPr/>
              <p14:nvPr/>
            </p14:nvContentPartPr>
            <p14:xfrm>
              <a:off x="5583002" y="3930269"/>
              <a:ext cx="1154160" cy="370440"/>
            </p14:xfrm>
          </p:contentPart>
        </mc:Choice>
        <mc:Fallback xmlns="">
          <p:pic>
            <p:nvPicPr>
              <p:cNvPr id="94" name="Mürekkep 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4002" y="3922709"/>
                <a:ext cx="11718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" name="Mürekkep 106"/>
              <p14:cNvContentPartPr/>
              <p14:nvPr/>
            </p14:nvContentPartPr>
            <p14:xfrm>
              <a:off x="4482482" y="3957269"/>
              <a:ext cx="2064600" cy="944280"/>
            </p14:xfrm>
          </p:contentPart>
        </mc:Choice>
        <mc:Fallback xmlns="">
          <p:pic>
            <p:nvPicPr>
              <p:cNvPr id="107" name="Mürekkep 1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7082" y="3948629"/>
                <a:ext cx="207828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Mürekkep 107"/>
              <p14:cNvContentPartPr/>
              <p14:nvPr/>
            </p14:nvContentPartPr>
            <p14:xfrm>
              <a:off x="4480682" y="4873109"/>
              <a:ext cx="2203560" cy="116280"/>
            </p14:xfrm>
          </p:contentPart>
        </mc:Choice>
        <mc:Fallback xmlns="">
          <p:pic>
            <p:nvPicPr>
              <p:cNvPr id="108" name="Mürekkep 10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75642" y="4864469"/>
                <a:ext cx="2217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8" name="Mürekkep 117"/>
              <p14:cNvContentPartPr/>
              <p14:nvPr/>
            </p14:nvContentPartPr>
            <p14:xfrm>
              <a:off x="5327042" y="4047629"/>
              <a:ext cx="183960" cy="1169640"/>
            </p14:xfrm>
          </p:contentPart>
        </mc:Choice>
        <mc:Fallback xmlns="">
          <p:pic>
            <p:nvPicPr>
              <p:cNvPr id="118" name="Mürekkep 1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2002" y="4042589"/>
                <a:ext cx="19764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9" name="Mürekkep 118"/>
              <p14:cNvContentPartPr/>
              <p14:nvPr/>
            </p14:nvContentPartPr>
            <p14:xfrm>
              <a:off x="3471602" y="4434629"/>
              <a:ext cx="1671480" cy="926640"/>
            </p14:xfrm>
          </p:contentPart>
        </mc:Choice>
        <mc:Fallback xmlns="">
          <p:pic>
            <p:nvPicPr>
              <p:cNvPr id="119" name="Mürekkep 1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6922" y="4429229"/>
                <a:ext cx="168156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Mürekkep 123"/>
              <p14:cNvContentPartPr/>
              <p14:nvPr/>
            </p14:nvContentPartPr>
            <p14:xfrm>
              <a:off x="4873442" y="4770509"/>
              <a:ext cx="2256840" cy="310320"/>
            </p14:xfrm>
          </p:contentPart>
        </mc:Choice>
        <mc:Fallback xmlns="">
          <p:pic>
            <p:nvPicPr>
              <p:cNvPr id="124" name="Mürekkep 1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8042" y="4763309"/>
                <a:ext cx="22672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5" name="Mürekkep 124"/>
              <p14:cNvContentPartPr/>
              <p14:nvPr/>
            </p14:nvContentPartPr>
            <p14:xfrm>
              <a:off x="6206162" y="5001629"/>
              <a:ext cx="623880" cy="338400"/>
            </p14:xfrm>
          </p:contentPart>
        </mc:Choice>
        <mc:Fallback xmlns="">
          <p:pic>
            <p:nvPicPr>
              <p:cNvPr id="125" name="Mürekkep 1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9682" y="4996229"/>
                <a:ext cx="639000" cy="351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58459"/>
              </p:ext>
            </p:extLst>
          </p:nvPr>
        </p:nvGraphicFramePr>
        <p:xfrm>
          <a:off x="6737162" y="1925095"/>
          <a:ext cx="2201072" cy="130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enklem" r:id="rId26" imgW="634680" imgH="393480" progId="Equation.3">
                  <p:embed/>
                </p:oleObj>
              </mc:Choice>
              <mc:Fallback>
                <p:oleObj name="Denklem" r:id="rId26" imgW="634680" imgH="393480" progId="Equation.3">
                  <p:embed/>
                  <p:pic>
                    <p:nvPicPr>
                      <p:cNvPr id="0" name="Nesn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162" y="1925095"/>
                        <a:ext cx="2201072" cy="1301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0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STANDART NORMAL DAĞILIM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824536" cy="4572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Eğer bir x değişkeninin normal dağıldığı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biliniyorsa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x kitledeki yani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populasyondaki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herhangi bir veridir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Yandaki eşitlik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ile elde edilen z değerleri ortalaması 0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varyansı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1 olan standart normal dağılıma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uyar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Dağılımın grafiği yandaki gibidir.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69383"/>
              </p:ext>
            </p:extLst>
          </p:nvPr>
        </p:nvGraphicFramePr>
        <p:xfrm>
          <a:off x="5148064" y="1700808"/>
          <a:ext cx="25130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Denklem" r:id="rId4" imgW="634680" imgH="393480" progId="Equation.3">
                  <p:embed/>
                </p:oleObj>
              </mc:Choice>
              <mc:Fallback>
                <p:oleObj name="Denklem" r:id="rId4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700808"/>
                        <a:ext cx="2513012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62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5925140" y="5518998"/>
                <a:ext cx="1471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40" y="5518998"/>
                <a:ext cx="147198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731666" y="4010273"/>
            <a:ext cx="3852664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6661134" y="4010273"/>
            <a:ext cx="0" cy="1494933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Mürekkep 1"/>
              <p14:cNvContentPartPr/>
              <p14:nvPr/>
            </p14:nvContentPartPr>
            <p14:xfrm>
              <a:off x="8644802" y="5326723"/>
              <a:ext cx="288720" cy="329040"/>
            </p14:xfrm>
          </p:contentPart>
        </mc:Choice>
        <mc:Fallback xmlns="">
          <p:pic>
            <p:nvPicPr>
              <p:cNvPr id="2" name="Mürekkep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5802" y="5318803"/>
                <a:ext cx="3060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Mürekkep 5"/>
              <p14:cNvContentPartPr/>
              <p14:nvPr/>
            </p14:nvContentPartPr>
            <p14:xfrm>
              <a:off x="8703122" y="5465683"/>
              <a:ext cx="225000" cy="4140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6642" y="5456683"/>
                <a:ext cx="240480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3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STANDART NORMAL DAĞILIM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Bu özellik, ortalama ve standart sapmanın değerine bağlı değildir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Ortalama ve standart sapma ne olursa olsun x değişkeninin normal dağılması bu özelliğin geçerliği için yeterlidir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Çeşitli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z değerleri için  0 ile z arasında kalan alanı gösteren </a:t>
            </a:r>
            <a:r>
              <a:rPr lang="tr-TR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tablosu geliştirilmiştir.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tablodan yararlanarak normal dağılıma dayalı hesaplamalar yapılabilir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 değeri ile merkez (ortalama) arasında kalan alanı tablo bize verir.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 değerlerinin her birine standart skorlar da denir.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Z TABLOSU</a:t>
            </a:r>
            <a:endParaRPr lang="tr-TR" dirty="0"/>
          </a:p>
        </p:txBody>
      </p:sp>
      <p:graphicFrame>
        <p:nvGraphicFramePr>
          <p:cNvPr id="4" name="Group 7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11259"/>
              </p:ext>
            </p:extLst>
          </p:nvPr>
        </p:nvGraphicFramePr>
        <p:xfrm>
          <a:off x="395536" y="1027455"/>
          <a:ext cx="8208909" cy="5616634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456265"/>
                <a:gridCol w="775841"/>
                <a:gridCol w="775843"/>
                <a:gridCol w="773917"/>
                <a:gridCol w="775841"/>
                <a:gridCol w="775843"/>
                <a:gridCol w="773917"/>
                <a:gridCol w="775841"/>
                <a:gridCol w="775843"/>
                <a:gridCol w="773917"/>
                <a:gridCol w="775841"/>
              </a:tblGrid>
              <a:tr h="2709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0.03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0.08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0.040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0.044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0.056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0.060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0.067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0.083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0.087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0.103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0.106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0.110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0.114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0.118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0.133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0.137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0.141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0.144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0.159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0.163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0.166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0.170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0.174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0.177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0.184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0.188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0.195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0.198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0.202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0.205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0.209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0.212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0.216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0.219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0.222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0.226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0.229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0.232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0.236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0.239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0.258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0.261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0.267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0.282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0.285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0.288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0.294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0.297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0.300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0.302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0.305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0.308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0.313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0.331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0.334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0.336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0.339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0.341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0.344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0.346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0.348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0.379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0.385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0.415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0.432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0.441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0.442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0.474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0.475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0.477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0.480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0.480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0.482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</a:tbl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70794"/>
            <a:ext cx="484571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99592" y="3703042"/>
            <a:ext cx="720080" cy="432048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6084168" y="2190874"/>
            <a:ext cx="720080" cy="432048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Eğri Bağlayıcı 10"/>
          <p:cNvCxnSpPr>
            <a:stCxn id="13" idx="2"/>
            <a:endCxn id="9" idx="7"/>
          </p:cNvCxnSpPr>
          <p:nvPr/>
        </p:nvCxnSpPr>
        <p:spPr>
          <a:xfrm rot="10800000" flipV="1">
            <a:off x="1514220" y="2406898"/>
            <a:ext cx="4569949" cy="1359416"/>
          </a:xfrm>
          <a:prstGeom prst="curvedConnector2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16216" y="2838946"/>
            <a:ext cx="360040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tır Belirtme Çizgisi 1 14"/>
          <p:cNvSpPr/>
          <p:nvPr/>
        </p:nvSpPr>
        <p:spPr>
          <a:xfrm>
            <a:off x="7020272" y="3855342"/>
            <a:ext cx="1512168" cy="832460"/>
          </a:xfrm>
          <a:prstGeom prst="borderCallout1">
            <a:avLst>
              <a:gd name="adj1" fmla="val 18750"/>
              <a:gd name="adj2" fmla="val -8333"/>
              <a:gd name="adj3" fmla="val -84155"/>
              <a:gd name="adj4" fmla="val -14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Z= 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86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107504" y="647392"/>
            <a:ext cx="3749040" cy="4572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Ortalamanın solunda kalan alan değerleri negatiftir, ancak alan kavramı nedeniyle solda kalan alan pozitif değerlendirilmelidir.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102292" y="1628800"/>
            <a:ext cx="6264696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264188" y="1574027"/>
            <a:ext cx="0" cy="1494933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2611" y="3085234"/>
            <a:ext cx="379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-3       -2        -1         0         1       2       3</a:t>
            </a:r>
            <a:endParaRPr lang="tr-TR" b="1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164288" y="2559659"/>
            <a:ext cx="0" cy="74746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atır Belirtme Çizgisi 1 11"/>
          <p:cNvSpPr/>
          <p:nvPr/>
        </p:nvSpPr>
        <p:spPr>
          <a:xfrm>
            <a:off x="7580029" y="4293096"/>
            <a:ext cx="1096427" cy="612648"/>
          </a:xfrm>
          <a:prstGeom prst="borderCallout1">
            <a:avLst>
              <a:gd name="adj1" fmla="val 18750"/>
              <a:gd name="adj2" fmla="val -8333"/>
              <a:gd name="adj3" fmla="val -173970"/>
              <a:gd name="adj4" fmla="val -36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 =1,95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932040" y="4149080"/>
            <a:ext cx="29225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Şekilde z = 0 ile 1,95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Arasında kalan alan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 tablosundan 0,4744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olarak bulunabilir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1,95’in sağında kalan alan ise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– 0,4744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ile bulunabilir.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Mürekkep 1"/>
              <p14:cNvContentPartPr/>
              <p14:nvPr/>
            </p14:nvContentPartPr>
            <p14:xfrm>
              <a:off x="8627162" y="2768203"/>
              <a:ext cx="313920" cy="234000"/>
            </p14:xfrm>
          </p:contentPart>
        </mc:Choice>
        <mc:Fallback xmlns="">
          <p:pic>
            <p:nvPicPr>
              <p:cNvPr id="2" name="Mürekkep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1402" y="2761363"/>
                <a:ext cx="3268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Mürekkep 2"/>
              <p14:cNvContentPartPr/>
              <p14:nvPr/>
            </p14:nvContentPartPr>
            <p14:xfrm>
              <a:off x="8711402" y="2872243"/>
              <a:ext cx="208080" cy="1512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4922" y="2863963"/>
                <a:ext cx="2199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5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letişi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Metin kutusu 5"/>
          <p:cNvSpPr txBox="1"/>
          <p:nvPr/>
        </p:nvSpPr>
        <p:spPr>
          <a:xfrm>
            <a:off x="107504" y="188640"/>
            <a:ext cx="894454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2"/>
              </a:rPr>
              <a:t>Normal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3"/>
              </a:rPr>
              <a:t>dağılım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istatistiksel bazı analizleri yapmaya karar veren ve istatistikleri yapmadan önce uygulamaya yardımcı bir analizdir.</a:t>
            </a:r>
          </a:p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Normal dağılım oldukça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4"/>
              </a:rPr>
              <a:t>önemlidir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. Normal dağılımın istatistik için çok önemli bir yerinin olmasının asıl nedeni ise, </a:t>
            </a:r>
            <a:r>
              <a:rPr lang="tr-T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yapılan pek çok gözlem sonucunun, çan şeklinde bir dağılım göstermesi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ve çoğu dağılımın denek sayısı arttıkça normal dağılıma daha da yaklaşmasıdır.</a:t>
            </a:r>
          </a:p>
          <a:p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dağılım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, aynı zamanda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Gauss dağılımı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Gauss tipi dağılım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ya da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çan eğrisi</a:t>
            </a:r>
            <a:r>
              <a:rPr lang="tr-T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bell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) olarak isimlendirilen, birçok alanda pratik uygulaması olan, çok önemli bir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5" tooltip="Sürekli olasılık dağılımları"/>
              </a:rPr>
              <a:t>olasılık dağılım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ailesidir. Bu konu istatistiğin merkezinde yer aldığı için veri biliminin bel kemiği sayılabilir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Bu dağılım ailesinin her bir üyesi sadece iki parametreyle tam olarak tanımlanabilir: Bunlar </a:t>
            </a:r>
            <a:r>
              <a:rPr lang="tr-TR" sz="2200" i="1" dirty="0">
                <a:latin typeface="Times New Roman" pitchFamily="18" charset="0"/>
                <a:cs typeface="Times New Roman" pitchFamily="18" charset="0"/>
              </a:rPr>
              <a:t>konum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gösteren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6" tooltip="Ortalama"/>
              </a:rPr>
              <a:t>ortalama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, aritmetik ortalama) ve </a:t>
            </a:r>
            <a:r>
              <a:rPr lang="tr-TR" sz="2200" i="1" dirty="0">
                <a:latin typeface="Times New Roman" pitchFamily="18" charset="0"/>
                <a:cs typeface="Times New Roman" pitchFamily="18" charset="0"/>
              </a:rPr>
              <a:t>ölçek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gösteren </a:t>
            </a:r>
            <a:r>
              <a:rPr lang="tr-TR" sz="2200" u="sng" dirty="0" err="1">
                <a:latin typeface="Times New Roman" pitchFamily="18" charset="0"/>
                <a:cs typeface="Times New Roman" pitchFamily="18" charset="0"/>
                <a:hlinkClick r:id="rId7" tooltip="Varyans"/>
              </a:rPr>
              <a:t>varyans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tr-TR" sz="2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, "yayılım")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dır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8" tooltip="Standart normal dağılım"/>
              </a:rPr>
              <a:t>Standart normal dağılım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6" tooltip="Ortalama"/>
              </a:rPr>
              <a:t>ortalama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değeri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(sıfır)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200" u="sng" dirty="0" err="1">
                <a:latin typeface="Times New Roman" pitchFamily="18" charset="0"/>
                <a:cs typeface="Times New Roman" pitchFamily="18" charset="0"/>
                <a:hlinkClick r:id="rId7" tooltip="Varyans"/>
              </a:rPr>
              <a:t>varyans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değeri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(bir)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olan normal dağılım ailesinin tek bir elemanıdır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Normal dağılım </a:t>
            </a:r>
            <a:r>
              <a:rPr lang="tr-TR" sz="2200" u="sng" dirty="0">
                <a:latin typeface="Times New Roman" pitchFamily="18" charset="0"/>
                <a:cs typeface="Times New Roman" pitchFamily="18" charset="0"/>
                <a:hlinkClick r:id="rId9" tooltip="İstatistik"/>
              </a:rPr>
              <a:t>istatistik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biliminin birçok alanında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3020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2083" r="25271" b="40921"/>
          <a:stretch/>
        </p:blipFill>
        <p:spPr bwMode="auto">
          <a:xfrm>
            <a:off x="334848" y="980728"/>
            <a:ext cx="85436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9" t="59376" r="40037" b="33542"/>
          <a:stretch/>
        </p:blipFill>
        <p:spPr bwMode="auto">
          <a:xfrm>
            <a:off x="4355976" y="5229200"/>
            <a:ext cx="409560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28125" r="27497" b="36610"/>
          <a:stretch/>
        </p:blipFill>
        <p:spPr bwMode="auto">
          <a:xfrm>
            <a:off x="569139" y="476672"/>
            <a:ext cx="6235109" cy="44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69119" r="27496" b="24194"/>
          <a:stretch/>
        </p:blipFill>
        <p:spPr bwMode="auto">
          <a:xfrm>
            <a:off x="971599" y="5715118"/>
            <a:ext cx="7133767" cy="5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42429" r="58859" b="50508"/>
          <a:stretch/>
        </p:blipFill>
        <p:spPr bwMode="auto">
          <a:xfrm>
            <a:off x="5372166" y="908720"/>
            <a:ext cx="2864163" cy="7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3893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0,5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25432" y="5733256"/>
            <a:ext cx="521334" cy="56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0,5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38960" r="34055" b="16936"/>
          <a:stretch/>
        </p:blipFill>
        <p:spPr bwMode="auto">
          <a:xfrm>
            <a:off x="1106129" y="1844824"/>
            <a:ext cx="69294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6206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Simetrik özelliğinden dolayı 0’da eşit uzaklıktaki Z değerlerinin 0 ile arasında kalan alanların değerleri birbirine eşittir.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21042" r="26559" b="51783"/>
          <a:stretch/>
        </p:blipFill>
        <p:spPr bwMode="auto">
          <a:xfrm>
            <a:off x="363682" y="980728"/>
            <a:ext cx="838478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0577" r="26559" b="27218"/>
          <a:stretch/>
        </p:blipFill>
        <p:spPr bwMode="auto">
          <a:xfrm>
            <a:off x="435690" y="4941168"/>
            <a:ext cx="8384782" cy="11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23958" r="25622" b="46457"/>
          <a:stretch/>
        </p:blipFill>
        <p:spPr bwMode="auto">
          <a:xfrm>
            <a:off x="168624" y="764704"/>
            <a:ext cx="87958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 4"/>
          <p:cNvGrpSpPr/>
          <p:nvPr/>
        </p:nvGrpSpPr>
        <p:grpSpPr>
          <a:xfrm>
            <a:off x="322328" y="4509120"/>
            <a:ext cx="8426136" cy="1224136"/>
            <a:chOff x="322328" y="4509120"/>
            <a:chExt cx="8426136" cy="12241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3" t="66667" r="25622" b="20833"/>
            <a:stretch/>
          </p:blipFill>
          <p:spPr bwMode="auto">
            <a:xfrm>
              <a:off x="322328" y="4509120"/>
              <a:ext cx="842613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7" t="66667" r="56511" b="27083"/>
            <a:stretch/>
          </p:blipFill>
          <p:spPr bwMode="auto">
            <a:xfrm>
              <a:off x="6776484" y="4509120"/>
              <a:ext cx="806738" cy="612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2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eğrinin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altında ve ortalama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ile ortalamanın sağındaki Z = 1,26 standart sapma noktası arasındaki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alanı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bulun.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5661"/>
            <a:ext cx="7776914" cy="36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5578322" y="1772816"/>
              <a:ext cx="86400" cy="11484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0042" y="1763816"/>
                <a:ext cx="103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16" name="Mürekkep 12315"/>
              <p14:cNvContentPartPr/>
              <p14:nvPr/>
            </p14:nvContentPartPr>
            <p14:xfrm>
              <a:off x="441482" y="5044843"/>
              <a:ext cx="178200" cy="376200"/>
            </p14:xfrm>
          </p:contentPart>
        </mc:Choice>
        <mc:Fallback xmlns="">
          <p:pic>
            <p:nvPicPr>
              <p:cNvPr id="12316" name="Mürekkep 123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562" y="5037643"/>
                <a:ext cx="1947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36" name="Mürekkep 12335"/>
              <p14:cNvContentPartPr/>
              <p14:nvPr/>
            </p14:nvContentPartPr>
            <p14:xfrm>
              <a:off x="676202" y="5126563"/>
              <a:ext cx="8229240" cy="1364040"/>
            </p14:xfrm>
          </p:contentPart>
        </mc:Choice>
        <mc:Fallback xmlns="">
          <p:pic>
            <p:nvPicPr>
              <p:cNvPr id="12336" name="Mürekkep 1233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802" y="5121523"/>
                <a:ext cx="8242200" cy="13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70" name="Mürekkep 12369"/>
              <p14:cNvContentPartPr/>
              <p14:nvPr/>
            </p14:nvContentPartPr>
            <p14:xfrm>
              <a:off x="1055282" y="5690323"/>
              <a:ext cx="518040" cy="947160"/>
            </p14:xfrm>
          </p:contentPart>
        </mc:Choice>
        <mc:Fallback xmlns="">
          <p:pic>
            <p:nvPicPr>
              <p:cNvPr id="12370" name="Mürekkep 1236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7722" y="5685643"/>
                <a:ext cx="5331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412" name="Mürekkep 12411"/>
              <p14:cNvContentPartPr/>
              <p14:nvPr/>
            </p14:nvContentPartPr>
            <p14:xfrm>
              <a:off x="2682482" y="2552923"/>
              <a:ext cx="245520" cy="252720"/>
            </p14:xfrm>
          </p:contentPart>
        </mc:Choice>
        <mc:Fallback xmlns="">
          <p:pic>
            <p:nvPicPr>
              <p:cNvPr id="12412" name="Mürekkep 124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3122" y="2546803"/>
                <a:ext cx="2638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417" name="Mürekkep 12416"/>
              <p14:cNvContentPartPr/>
              <p14:nvPr/>
            </p14:nvContentPartPr>
            <p14:xfrm>
              <a:off x="579722" y="5673043"/>
              <a:ext cx="1603080" cy="693720"/>
            </p14:xfrm>
          </p:contentPart>
        </mc:Choice>
        <mc:Fallback xmlns="">
          <p:pic>
            <p:nvPicPr>
              <p:cNvPr id="12417" name="Mürekkep 124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5042" y="5664403"/>
                <a:ext cx="161676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418" name="Mürekkep 12417"/>
              <p14:cNvContentPartPr/>
              <p14:nvPr/>
            </p14:nvContentPartPr>
            <p14:xfrm>
              <a:off x="1035482" y="5758003"/>
              <a:ext cx="28800" cy="695880"/>
            </p14:xfrm>
          </p:contentPart>
        </mc:Choice>
        <mc:Fallback xmlns="">
          <p:pic>
            <p:nvPicPr>
              <p:cNvPr id="12418" name="Mürekkep 124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9722" y="5753323"/>
                <a:ext cx="4212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20" name="Mürekkep 12419"/>
              <p14:cNvContentPartPr/>
              <p14:nvPr/>
            </p14:nvContentPartPr>
            <p14:xfrm>
              <a:off x="668642" y="6387283"/>
              <a:ext cx="6480" cy="3240"/>
            </p14:xfrm>
          </p:contentPart>
        </mc:Choice>
        <mc:Fallback xmlns="">
          <p:pic>
            <p:nvPicPr>
              <p:cNvPr id="12420" name="Mürekkep 124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3962" y="6382603"/>
                <a:ext cx="158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421" name="Mürekkep 12420"/>
              <p14:cNvContentPartPr/>
              <p14:nvPr/>
            </p14:nvContentPartPr>
            <p14:xfrm>
              <a:off x="580802" y="6425083"/>
              <a:ext cx="1344960" cy="41760"/>
            </p14:xfrm>
          </p:contentPart>
        </mc:Choice>
        <mc:Fallback xmlns="">
          <p:pic>
            <p:nvPicPr>
              <p:cNvPr id="12421" name="Mürekkep 124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402" y="6416443"/>
                <a:ext cx="1359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422" name="Mürekkep 12421"/>
              <p14:cNvContentPartPr/>
              <p14:nvPr/>
            </p14:nvContentPartPr>
            <p14:xfrm>
              <a:off x="780242" y="6538123"/>
              <a:ext cx="502920" cy="141480"/>
            </p14:xfrm>
          </p:contentPart>
        </mc:Choice>
        <mc:Fallback xmlns="">
          <p:pic>
            <p:nvPicPr>
              <p:cNvPr id="12422" name="Mürekkep 1242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762" y="6532003"/>
                <a:ext cx="51804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Mürekkep 2"/>
              <p14:cNvContentPartPr/>
              <p14:nvPr/>
            </p14:nvContentPartPr>
            <p14:xfrm>
              <a:off x="306842" y="352603"/>
              <a:ext cx="6825960" cy="60552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02" y="344323"/>
                <a:ext cx="68418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Mürekkep 13"/>
              <p14:cNvContentPartPr/>
              <p14:nvPr/>
            </p14:nvContentPartPr>
            <p14:xfrm>
              <a:off x="-1154398" y="299323"/>
              <a:ext cx="75600" cy="468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59438" y="294283"/>
                <a:ext cx="85320" cy="14760"/>
              </a:xfrm>
              <a:prstGeom prst="rect">
                <a:avLst/>
              </a:prstGeom>
            </p:spPr>
          </p:pic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01713"/>
            <a:ext cx="7147892" cy="40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Mürekkep 45"/>
              <p14:cNvContentPartPr/>
              <p14:nvPr/>
            </p14:nvContentPartPr>
            <p14:xfrm>
              <a:off x="2003162" y="2944243"/>
              <a:ext cx="83880" cy="88920"/>
            </p14:xfrm>
          </p:contentPart>
        </mc:Choice>
        <mc:Fallback xmlns="">
          <p:pic>
            <p:nvPicPr>
              <p:cNvPr id="46" name="Mürekkep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6322" y="2937763"/>
                <a:ext cx="990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Mürekkep 50"/>
              <p14:cNvContentPartPr/>
              <p14:nvPr/>
            </p14:nvContentPartPr>
            <p14:xfrm>
              <a:off x="632642" y="4834243"/>
              <a:ext cx="8177400" cy="1105560"/>
            </p14:xfrm>
          </p:contentPart>
        </mc:Choice>
        <mc:Fallback xmlns="">
          <p:pic>
            <p:nvPicPr>
              <p:cNvPr id="51" name="Mürekkep 5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5442" y="4828123"/>
                <a:ext cx="8192880" cy="11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45" name="Mürekkep 13344"/>
              <p14:cNvContentPartPr/>
              <p14:nvPr/>
            </p14:nvContentPartPr>
            <p14:xfrm>
              <a:off x="4954082" y="2448523"/>
              <a:ext cx="57600" cy="62640"/>
            </p14:xfrm>
          </p:contentPart>
        </mc:Choice>
        <mc:Fallback xmlns="">
          <p:pic>
            <p:nvPicPr>
              <p:cNvPr id="13345" name="Mürekkep 1334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6882" y="2440243"/>
                <a:ext cx="7308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9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504" y="18864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Normal dağılıma sahip bir beyaz peynir kitlesinin ortalama % nem içeriği 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µ = 50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ve standart sapması σ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= 10.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Marketten aldığınız aynı marka bir paket peynirin (X) nem içeriğinin % 45 ile % 62 arasında olma ihtimalini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 hesaplayınız.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93" name="Picture 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515361" cy="47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68" name="Mürekkep 14467"/>
              <p14:cNvContentPartPr/>
              <p14:nvPr/>
            </p14:nvContentPartPr>
            <p14:xfrm>
              <a:off x="7484522" y="5108203"/>
              <a:ext cx="116640" cy="144720"/>
            </p14:xfrm>
          </p:contentPart>
        </mc:Choice>
        <mc:Fallback xmlns="">
          <p:pic>
            <p:nvPicPr>
              <p:cNvPr id="14468" name="Mürekkep 1446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6242" y="5100283"/>
                <a:ext cx="13320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2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73448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7504" y="177281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Örnek</a:t>
            </a:r>
            <a:r>
              <a:rPr lang="tr-TR" b="1" dirty="0" smtClean="0"/>
              <a:t> :  Verilen bir gıda maddesinin yağ içeriği ortalaması </a:t>
            </a:r>
            <a:r>
              <a:rPr lang="tr-TR" b="1" dirty="0"/>
              <a:t>µ = </a:t>
            </a:r>
            <a:r>
              <a:rPr lang="tr-TR" b="1" dirty="0" smtClean="0"/>
              <a:t>% 40 </a:t>
            </a:r>
            <a:r>
              <a:rPr lang="tr-TR" b="1" dirty="0" smtClean="0"/>
              <a:t>ve σ </a:t>
            </a:r>
            <a:r>
              <a:rPr lang="tr-TR" b="1" dirty="0"/>
              <a:t>= </a:t>
            </a:r>
            <a:r>
              <a:rPr lang="tr-TR" b="1" dirty="0" smtClean="0"/>
              <a:t>6’dır. </a:t>
            </a:r>
            <a:r>
              <a:rPr lang="tr-TR" b="1" dirty="0" err="1" smtClean="0"/>
              <a:t>Populasyondan</a:t>
            </a:r>
            <a:r>
              <a:rPr lang="tr-TR" b="1" dirty="0" smtClean="0"/>
              <a:t> öyle bir X gıdası çekiniz ki</a:t>
            </a:r>
            <a:endParaRPr lang="tr-TR" dirty="0"/>
          </a:p>
          <a:p>
            <a:r>
              <a:rPr lang="tr-TR" b="1" dirty="0"/>
              <a:t>a) </a:t>
            </a:r>
            <a:r>
              <a:rPr lang="tr-TR" b="1" dirty="0" smtClean="0"/>
              <a:t>X ile normal dağılım eğrisi altındaki alan toplam alanın %37.83’ün altında olsun.</a:t>
            </a:r>
            <a:endParaRPr lang="tr-TR" dirty="0"/>
          </a:p>
          <a:p>
            <a:r>
              <a:rPr lang="tr-TR" b="1" dirty="0"/>
              <a:t>b) X ile normal dağılım eğrisi altındaki alan toplam alanın </a:t>
            </a:r>
            <a:r>
              <a:rPr lang="tr-TR" b="1" dirty="0" smtClean="0"/>
              <a:t>%5’inin üstünde olsun.</a:t>
            </a:r>
            <a:endParaRPr lang="tr-T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3146"/>
            <a:ext cx="7844663" cy="369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/>
              <p14:cNvContentPartPr/>
              <p14:nvPr/>
            </p14:nvContentPartPr>
            <p14:xfrm>
              <a:off x="274442" y="3000749"/>
              <a:ext cx="1692000" cy="39924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802" y="2995349"/>
                <a:ext cx="170676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Mürekkep 8"/>
              <p14:cNvContentPartPr/>
              <p14:nvPr/>
            </p14:nvContentPartPr>
            <p14:xfrm>
              <a:off x="6055322" y="3120283"/>
              <a:ext cx="139680" cy="4788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0642" y="3115603"/>
                <a:ext cx="150840" cy="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9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Mürekkep 3"/>
              <p14:cNvContentPartPr/>
              <p14:nvPr/>
            </p14:nvContentPartPr>
            <p14:xfrm>
              <a:off x="433562" y="392909"/>
              <a:ext cx="186120" cy="32832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362" y="384989"/>
                <a:ext cx="2026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/>
              <p14:cNvContentPartPr/>
              <p14:nvPr/>
            </p14:nvContentPartPr>
            <p14:xfrm>
              <a:off x="601322" y="388589"/>
              <a:ext cx="121680" cy="46980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482" y="381749"/>
                <a:ext cx="137880" cy="481680"/>
              </a:xfrm>
              <a:prstGeom prst="rect">
                <a:avLst/>
              </a:prstGeom>
            </p:spPr>
          </p:pic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8927"/>
            <a:ext cx="7181850" cy="43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DAĞILIM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5720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İstatistiksel dağılımlarda en çok kullanılan dağılımlardan birisidir.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nedenle günlük yaşamda karşılaşılan pek çok sürekli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rassal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değişken normal dağılır.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İnsanların boy uzunlukları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Ağırlıkları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Sınav sonuçları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Paketlerin ağırlıkları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Elektronik cihazların ömrü örnek verilebilir.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504" y="18864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Normal dağılıma sahip araba aküleri kitlesinin ömrü ortalama olarak 3 yıl, standart sapması 0.5 yıldır. Rastgele satın aldığınız bir akünün ömrünün 2.3 yıldan az olma ihtimali nedir ?.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293837"/>
            <a:ext cx="71818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7809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 :</a:t>
            </a: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052736"/>
                <a:ext cx="8784976" cy="2349539"/>
              </a:xfrm>
              <a:ln>
                <a:solidFill>
                  <a:srgbClr val="FF0000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Oyuncak yarış otomobili montaj süresi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=55 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𝑑𝑎𝑘𝑖𝑘𝑎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=4 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𝑑𝑎𝑘𝑖𝑘𝑎𝑑𝚤𝑟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Herhangi bir otomobilin montajının 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en çok 60 dakikada bitmesi olasılığı nedir?</a:t>
                </a:r>
              </a:p>
              <a:p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X değerlerini standart Z değerlerine dönüştürelim.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/>
                          </a:rPr>
                          <m:t>𝑥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≤60</m:t>
                        </m:r>
                      </m:e>
                    </m:d>
                    <m:r>
                      <a:rPr lang="tr-T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≤1,25</m:t>
                        </m:r>
                      </m:e>
                    </m:d>
                    <m:r>
                      <a:rPr lang="tr-TR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60’ın z değeri = (60-55)/4 = 1,25 olarak bulunur.</a:t>
                </a:r>
              </a:p>
              <a:p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60 dan küçük olan alanların toplamı 0,5+0,3944 = 0,8944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052736"/>
                <a:ext cx="8784976" cy="2349539"/>
              </a:xfrm>
              <a:blipFill rotWithShape="1">
                <a:blip r:embed="rId2"/>
                <a:stretch>
                  <a:fillRect l="-277" t="-4134" b="-465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793220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79912" y="5373216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55            60     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3" y="58679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4750288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3131840" y="4827277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5148064" y="3789040"/>
            <a:ext cx="2736304" cy="432048"/>
          </a:xfrm>
          <a:prstGeom prst="accentCallout1">
            <a:avLst>
              <a:gd name="adj1" fmla="val 49472"/>
              <a:gd name="adj2" fmla="val -4529"/>
              <a:gd name="adj3" fmla="val 202960"/>
              <a:gd name="adj4" fmla="val -298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0,3944 -&gt; 1,25’in z tablosu değeri = alan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5347007" y="6198492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z</a:t>
            </a:r>
            <a:r>
              <a:rPr lang="tr-TR" sz="1600" dirty="0" smtClean="0"/>
              <a:t>=1,25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00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9006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 :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748736"/>
                <a:ext cx="8928992" cy="217620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Bilgisayar üreten bir firma bilgisayarların ortalama ömrünü</a:t>
                </a:r>
                <a14:m>
                  <m:oMath xmlns:m="http://schemas.openxmlformats.org/officeDocument/2006/math">
                    <m:r>
                      <a:rPr lang="tr-TR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=54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𝑎𝑦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=8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𝑎𝑦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/>
                        <a:ea typeface="Cambria Math"/>
                      </a:rPr>
                      <m:t>olarak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/>
                        <a:ea typeface="Cambria Math"/>
                      </a:rPr>
                      <m:t>belirt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𝑚𝑖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𝑡𝑖𝑟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.   </m:t>
                    </m:r>
                  </m:oMath>
                </a14:m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36 ay içinde bozulanları değiştirme kampanyası düzenlemiştir.  Rasgele satılan bir bilgisayarın değiştirilme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tr-TR" sz="2000" b="0" i="1" smtClean="0">
                            <a:latin typeface="Cambria Math"/>
                          </a:rPr>
                          <m:t>36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≤−2,25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36’nın z değeri = (36-54)/</a:t>
                </a:r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 = -2,25 olarak bulunur.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748736"/>
                <a:ext cx="8928992" cy="2176208"/>
              </a:xfrm>
              <a:blipFill rotWithShape="1">
                <a:blip r:embed="rId2"/>
                <a:stretch>
                  <a:fillRect l="-273" t="-14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2249742" y="4971292"/>
            <a:ext cx="0" cy="586589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54417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36                              54                     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5867980"/>
            <a:ext cx="61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2195736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4160401" y="4695628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4217621" y="2724888"/>
            <a:ext cx="2437680" cy="976176"/>
          </a:xfrm>
          <a:prstGeom prst="accentCallout1">
            <a:avLst>
              <a:gd name="adj1" fmla="val 46278"/>
              <a:gd name="adj2" fmla="val -3082"/>
              <a:gd name="adj3" fmla="val 202612"/>
              <a:gd name="adj4" fmla="val -313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z</a:t>
            </a:r>
            <a:r>
              <a:rPr lang="tr-TR" sz="1600" dirty="0" smtClean="0"/>
              <a:t>(-2,25) tablo değeri 0,4878 z değeri ile ortalama alan arası demektir.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2852191" y="6228020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z=-2,25</a:t>
            </a:r>
            <a:endParaRPr lang="tr-TR" sz="1600" dirty="0"/>
          </a:p>
        </p:txBody>
      </p:sp>
      <p:sp>
        <p:nvSpPr>
          <p:cNvPr id="19" name="Satır Belirtme Çizgisi 1 (Diğer Çubuk) 18"/>
          <p:cNvSpPr/>
          <p:nvPr/>
        </p:nvSpPr>
        <p:spPr>
          <a:xfrm>
            <a:off x="605834" y="3021018"/>
            <a:ext cx="2670022" cy="1272078"/>
          </a:xfrm>
          <a:prstGeom prst="accentCallout1">
            <a:avLst>
              <a:gd name="adj1" fmla="val 46278"/>
              <a:gd name="adj2" fmla="val -3082"/>
              <a:gd name="adj3" fmla="val 181500"/>
              <a:gd name="adj4" fmla="val 532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Problemde sorulan alan :</a:t>
            </a:r>
          </a:p>
          <a:p>
            <a:pPr algn="ctr"/>
            <a:r>
              <a:rPr lang="tr-TR" sz="1600" dirty="0" smtClean="0"/>
              <a:t>36 aydan daha erken bozulma olasılığıdır.</a:t>
            </a:r>
          </a:p>
          <a:p>
            <a:pPr algn="ctr"/>
            <a:r>
              <a:rPr lang="tr-TR" sz="1600" dirty="0" smtClean="0"/>
              <a:t>0,5-0,4878 = 0,0122 bulunur.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1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9006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 :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692696"/>
                <a:ext cx="8075240" cy="217620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Bir X </a:t>
                </a: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Hastanesinde yatan hastaların ortalama yatış süresi</a:t>
                </a:r>
                <a14:m>
                  <m:oMath xmlns:m="http://schemas.openxmlformats.org/officeDocument/2006/math">
                    <m:r>
                      <a:rPr lang="tr-TR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=9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=4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Rasgele seçilen bir yatan hastanın 5 gün içinde taburcu olma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tr-TR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≤−1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5’in z değeri = (5-9)/</a:t>
                </a:r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 = -</a:t>
                </a:r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 olarak bulunur.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692696"/>
                <a:ext cx="8075240" cy="2176208"/>
              </a:xfrm>
              <a:blipFill rotWithShape="1">
                <a:blip r:embed="rId2"/>
                <a:stretch>
                  <a:fillRect l="-226" t="-14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347864" y="4437112"/>
            <a:ext cx="0" cy="1120769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54417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5          9                      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5867980"/>
            <a:ext cx="61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3311860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4160401" y="4695628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4217621" y="2724888"/>
            <a:ext cx="2437680" cy="976176"/>
          </a:xfrm>
          <a:prstGeom prst="accentCallout1">
            <a:avLst>
              <a:gd name="adj1" fmla="val 46278"/>
              <a:gd name="adj2" fmla="val -3082"/>
              <a:gd name="adj3" fmla="val 207145"/>
              <a:gd name="adj4" fmla="val -216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z</a:t>
            </a:r>
            <a:r>
              <a:rPr lang="tr-TR" sz="1600" dirty="0" smtClean="0"/>
              <a:t>(-</a:t>
            </a:r>
            <a:r>
              <a:rPr lang="tr-TR" sz="1600" dirty="0"/>
              <a:t>1</a:t>
            </a:r>
            <a:r>
              <a:rPr lang="tr-TR" sz="1600" dirty="0" smtClean="0"/>
              <a:t>) tablo değeri 0,3413 z değeri ile ortalama alan arası demektir.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3943428" y="6228020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z=-</a:t>
            </a:r>
            <a:r>
              <a:rPr lang="tr-TR" sz="1600" dirty="0"/>
              <a:t>1</a:t>
            </a:r>
          </a:p>
        </p:txBody>
      </p:sp>
      <p:sp>
        <p:nvSpPr>
          <p:cNvPr id="19" name="Satır Belirtme Çizgisi 1 (Diğer Çubuk) 18"/>
          <p:cNvSpPr/>
          <p:nvPr/>
        </p:nvSpPr>
        <p:spPr>
          <a:xfrm>
            <a:off x="605834" y="3021018"/>
            <a:ext cx="2670022" cy="1272078"/>
          </a:xfrm>
          <a:prstGeom prst="accentCallout1">
            <a:avLst>
              <a:gd name="adj1" fmla="val 46278"/>
              <a:gd name="adj2" fmla="val -3082"/>
              <a:gd name="adj3" fmla="val 166428"/>
              <a:gd name="adj4" fmla="val 753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Problemde sorulan alan :</a:t>
            </a:r>
          </a:p>
          <a:p>
            <a:pPr algn="ctr"/>
            <a:r>
              <a:rPr lang="tr-TR" sz="1600" dirty="0" smtClean="0"/>
              <a:t>5 gün içinde taburcu olma olasılığıdır.</a:t>
            </a:r>
          </a:p>
          <a:p>
            <a:pPr algn="ctr"/>
            <a:r>
              <a:rPr lang="tr-TR" sz="1600" dirty="0" smtClean="0"/>
              <a:t>0,5-0,3413 = 0,1587 bulunur.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850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9006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 :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820744"/>
                <a:ext cx="8075240" cy="217620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Üçüncü sınıf </a:t>
                </a:r>
                <a:r>
                  <a:rPr lang="tr-TR" sz="2000" dirty="0" err="1" smtClean="0">
                    <a:latin typeface="Times New Roman" pitchFamily="18" charset="0"/>
                    <a:cs typeface="Times New Roman" pitchFamily="18" charset="0"/>
                  </a:rPr>
                  <a:t>biyoistatistik</a:t>
                </a: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 not ortalaması</a:t>
                </a:r>
                <a14:m>
                  <m:oMath xmlns:m="http://schemas.openxmlformats.org/officeDocument/2006/math">
                    <m:r>
                      <a:rPr lang="tr-TR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=70 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=10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𝑑𝑢𝑟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.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Rastgele seçilen bir öğrencinin 90 puanın üzerinde not almış olma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≤2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90’ın z değeri = (90-70)/10 = </a:t>
                </a:r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 olarak bulunur.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820744"/>
                <a:ext cx="8075240" cy="2176208"/>
              </a:xfrm>
              <a:blipFill rotWithShape="1">
                <a:blip r:embed="rId2"/>
                <a:stretch>
                  <a:fillRect l="-226" t="-14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5076056" y="4661273"/>
            <a:ext cx="0" cy="896608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54417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           70                 90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5867980"/>
            <a:ext cx="61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5040052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3239852" y="4661273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4644885" y="2532930"/>
            <a:ext cx="2437680" cy="976176"/>
          </a:xfrm>
          <a:prstGeom prst="accentCallout1">
            <a:avLst>
              <a:gd name="adj1" fmla="val 46278"/>
              <a:gd name="adj2" fmla="val -3082"/>
              <a:gd name="adj3" fmla="val 214699"/>
              <a:gd name="adj4" fmla="val -13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z(2) tablo değeri 0,477 z değeri ile ortalama alan arası demektir.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5660503" y="6228020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z=2</a:t>
            </a:r>
            <a:endParaRPr lang="tr-TR" sz="1600" dirty="0"/>
          </a:p>
        </p:txBody>
      </p:sp>
      <p:sp>
        <p:nvSpPr>
          <p:cNvPr id="19" name="Satır Belirtme Çizgisi 1 (Diğer Çubuk) 18"/>
          <p:cNvSpPr/>
          <p:nvPr/>
        </p:nvSpPr>
        <p:spPr>
          <a:xfrm>
            <a:off x="6228184" y="3702618"/>
            <a:ext cx="2670022" cy="1272078"/>
          </a:xfrm>
          <a:prstGeom prst="accentCallout1">
            <a:avLst>
              <a:gd name="adj1" fmla="val 46278"/>
              <a:gd name="adj2" fmla="val -3082"/>
              <a:gd name="adj3" fmla="val 108458"/>
              <a:gd name="adj4" fmla="val -340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Problemde sorulan alan:</a:t>
            </a:r>
          </a:p>
          <a:p>
            <a:pPr algn="ctr"/>
            <a:r>
              <a:rPr lang="tr-TR" sz="1600" dirty="0" smtClean="0"/>
              <a:t>90’ın üzerinde not alma olasılığıdır.</a:t>
            </a:r>
          </a:p>
          <a:p>
            <a:pPr algn="ctr"/>
            <a:r>
              <a:rPr lang="tr-TR" sz="1600" dirty="0" smtClean="0"/>
              <a:t>0,5-0,477 = 0,023 bulunur.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343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7772400" cy="102728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 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55575" y="1556792"/>
            <a:ext cx="8516417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Ahmet, Mühendislik fakültesi 3. sınıf öğrencisidir. 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İstatistik sınavından 70 puan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Sınıf ortalaması: 60, standart sapma: 5</a:t>
            </a:r>
          </a:p>
          <a:p>
            <a:pPr lvl="2">
              <a:lnSpc>
                <a:spcPct val="150000"/>
              </a:lnSpc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Tasarım sınavından 85 puan almıştır. 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Sınıf ortalaması: 70, standart sapma: 15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Ahmet bu iki dersten hangisinde daha başarılıdır?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letişi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Yuvarlatılmış Dikdörtgen 4"/>
              <p:cNvSpPr/>
              <p:nvPr/>
            </p:nvSpPr>
            <p:spPr>
              <a:xfrm>
                <a:off x="5724128" y="2348880"/>
                <a:ext cx="2952328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 smtClean="0"/>
                  <a:t>Z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1" i="1" smtClean="0">
                                <a:latin typeface="Cambria Math"/>
                              </a:rPr>
                              <m:t>𝟕𝟎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𝟔𝟎</m:t>
                            </m:r>
                          </m:e>
                        </m:d>
                      </m:num>
                      <m:den>
                        <m:r>
                          <a:rPr lang="tr-TR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tr-TR" b="1" i="1" smtClean="0">
                        <a:latin typeface="Cambria Math"/>
                      </a:rPr>
                      <m:t>=</m:t>
                    </m:r>
                    <m:r>
                      <a:rPr lang="tr-TR" b="1" i="1" smtClean="0">
                        <a:latin typeface="Cambria Math"/>
                      </a:rPr>
                      <m:t>𝟐</m:t>
                    </m:r>
                    <m:r>
                      <a:rPr lang="tr-TR" b="1" i="1" smtClean="0">
                        <a:latin typeface="Cambria Math"/>
                      </a:rPr>
                      <m:t> </m:t>
                    </m:r>
                  </m:oMath>
                </a14:m>
                <a:endParaRPr lang="tr-TR" b="1" i="1" dirty="0" smtClean="0"/>
              </a:p>
              <a:p>
                <a:pPr algn="ctr"/>
                <a:endParaRPr lang="tr-TR" b="1" dirty="0" smtClean="0"/>
              </a:p>
              <a:p>
                <a:pPr algn="ctr"/>
                <a:r>
                  <a:rPr lang="tr-TR" b="1" dirty="0" smtClean="0"/>
                  <a:t>0,5+0,475=0,975  (%97,5)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Yuvarlatılmış 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48880"/>
                <a:ext cx="2952328" cy="1152128"/>
              </a:xfrm>
              <a:prstGeom prst="roundRect">
                <a:avLst/>
              </a:prstGeom>
              <a:blipFill rotWithShape="1">
                <a:blip r:embed="rId2"/>
                <a:stretch>
                  <a:fillRect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Yuvarlatılmış Dikdörtgen 6"/>
              <p:cNvSpPr/>
              <p:nvPr/>
            </p:nvSpPr>
            <p:spPr>
              <a:xfrm>
                <a:off x="5724128" y="4005064"/>
                <a:ext cx="2952328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 smtClean="0"/>
                  <a:t>Z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1" i="1" smtClean="0">
                                <a:latin typeface="Cambria Math"/>
                              </a:rPr>
                              <m:t>𝟖𝟓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𝟕𝟎</m:t>
                            </m:r>
                          </m:e>
                        </m:d>
                      </m:num>
                      <m:den>
                        <m:r>
                          <a:rPr lang="tr-TR" b="1" i="1" smtClean="0"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tr-TR" b="1" i="1" smtClean="0">
                        <a:latin typeface="Cambria Math"/>
                      </a:rPr>
                      <m:t>=</m:t>
                    </m:r>
                    <m:r>
                      <a:rPr lang="tr-TR" b="1" i="1" smtClean="0">
                        <a:latin typeface="Cambria Math"/>
                      </a:rPr>
                      <m:t>𝟏</m:t>
                    </m:r>
                  </m:oMath>
                </a14:m>
                <a:endParaRPr lang="tr-TR" b="1" dirty="0" smtClean="0"/>
              </a:p>
              <a:p>
                <a:pPr algn="ctr"/>
                <a:endParaRPr lang="tr-TR" b="1" dirty="0" smtClean="0"/>
              </a:p>
              <a:p>
                <a:pPr algn="ctr"/>
                <a:r>
                  <a:rPr lang="tr-TR" b="1" dirty="0" smtClean="0"/>
                  <a:t>0,5+0,341=0,841  (%84,1)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Yuvarlatılmış 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05064"/>
                <a:ext cx="2952328" cy="1152128"/>
              </a:xfrm>
              <a:prstGeom prst="roundRect">
                <a:avLst/>
              </a:prstGeom>
              <a:blipFill rotWithShape="1">
                <a:blip r:embed="rId3"/>
                <a:stretch>
                  <a:fillRect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Yuvarlatılmış Dikdörtgen 7"/>
          <p:cNvSpPr/>
          <p:nvPr/>
        </p:nvSpPr>
        <p:spPr>
          <a:xfrm>
            <a:off x="1547664" y="5949280"/>
            <a:ext cx="7200800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Sonuç: Ahmet, istatistik dersinde daha başarılıdır. Neden ???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Ödev :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177281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Bir sınavın ortalaması 72 standart sapması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9’dur. En 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iyi %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10’luk 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dilime giren öğrenciler AA notu alacaktır.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Buna göre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, bir öğrencinin AA notunu alması için ortalaması en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az kaç olmalıdır ?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DAĞILIM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96944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Değişkenlere ilişkin verilerin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oluşturduğu ÇAN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eğrisine benzer eğriye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normal dağılım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eğrisi,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ğrinin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yatay eksene göre gösterdiği dağılıma da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normal dağılım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denir. Formülü aşağıdaki gibidir:  </a:t>
            </a:r>
          </a:p>
        </p:txBody>
      </p:sp>
      <p:sp>
        <p:nvSpPr>
          <p:cNvPr id="4" name="Freeform 34"/>
          <p:cNvSpPr>
            <a:spLocks/>
          </p:cNvSpPr>
          <p:nvPr/>
        </p:nvSpPr>
        <p:spPr bwMode="auto">
          <a:xfrm>
            <a:off x="4211960" y="4189785"/>
            <a:ext cx="4896544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 algn="r"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4239" y="4001363"/>
            <a:ext cx="5539889" cy="1299845"/>
          </a:xfrm>
          <a:prstGeom prst="rect">
            <a:avLst/>
          </a:prstGeom>
        </p:spPr>
      </p:pic>
      <p:cxnSp>
        <p:nvCxnSpPr>
          <p:cNvPr id="7" name="Düz Ok Bağlayıcısı 6"/>
          <p:cNvCxnSpPr>
            <a:stCxn id="4" idx="24"/>
          </p:cNvCxnSpPr>
          <p:nvPr/>
        </p:nvCxnSpPr>
        <p:spPr>
          <a:xfrm>
            <a:off x="6648049" y="4190915"/>
            <a:ext cx="12183" cy="2190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6516217" y="6300028"/>
            <a:ext cx="57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µ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6857349" y="4003139"/>
                <a:ext cx="59497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4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tr-TR" sz="24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49" y="4003139"/>
                <a:ext cx="594971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etin kutusu 11"/>
          <p:cNvSpPr txBox="1"/>
          <p:nvPr/>
        </p:nvSpPr>
        <p:spPr>
          <a:xfrm>
            <a:off x="107504" y="5374957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formülün kullanımı pratik değildir. Onun yerine Z tabloları kullanılır.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Mürekkep 4"/>
              <p14:cNvContentPartPr/>
              <p14:nvPr/>
            </p14:nvContentPartPr>
            <p14:xfrm>
              <a:off x="8859362" y="5952403"/>
              <a:ext cx="190080" cy="172800"/>
            </p14:xfrm>
          </p:contentPart>
        </mc:Choice>
        <mc:Fallback>
          <p:pic>
            <p:nvPicPr>
              <p:cNvPr id="5" name="Mürekkep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7482" y="5940523"/>
                <a:ext cx="213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Mürekkep 7"/>
              <p14:cNvContentPartPr/>
              <p14:nvPr/>
            </p14:nvContentPartPr>
            <p14:xfrm>
              <a:off x="8902562" y="5935123"/>
              <a:ext cx="120960" cy="216000"/>
            </p14:xfrm>
          </p:contentPart>
        </mc:Choice>
        <mc:Fallback>
          <p:pic>
            <p:nvPicPr>
              <p:cNvPr id="8" name="Mürekkep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0682" y="5923243"/>
                <a:ext cx="14472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9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dağılımın özellikleri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268760"/>
                <a:ext cx="8496944" cy="50055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Çan eğrisi şeklindedir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Simetriktir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err="1" smtClean="0"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, ortalama </a:t>
                </a:r>
                <a:r>
                  <a:rPr lang="tr-TR" sz="2800" dirty="0">
                    <a:latin typeface="Times New Roman" pitchFamily="18" charset="0"/>
                    <a:cs typeface="Times New Roman" pitchFamily="18" charset="0"/>
                  </a:rPr>
                  <a:t>ve </a:t>
                </a: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ortanca birbirine eşittir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Puanlar merkez (ortalama) etrafında kümelenme eğilimindedir </a:t>
                </a:r>
                <a:endParaRPr lang="tr-T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tr-TR" sz="2800" dirty="0" err="1" smtClean="0">
                    <a:latin typeface="Times New Roman" pitchFamily="18" charset="0"/>
                    <a:cs typeface="Times New Roman" pitchFamily="18" charset="0"/>
                  </a:rPr>
                  <a:t>Varysans</a:t>
                </a: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 arttığında yassılaşır, </a:t>
                </a:r>
                <a:r>
                  <a:rPr lang="tr-TR" sz="2800" dirty="0" err="1" smtClean="0">
                    <a:latin typeface="Times New Roman" pitchFamily="18" charset="0"/>
                    <a:cs typeface="Times New Roman" pitchFamily="18" charset="0"/>
                  </a:rPr>
                  <a:t>varyans</a:t>
                </a: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 azaldığında ise sivrileşir (ortalama sabit)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smtClean="0">
                    <a:latin typeface="Times New Roman" pitchFamily="18" charset="0"/>
                    <a:cs typeface="Times New Roman" pitchFamily="18" charset="0"/>
                  </a:rPr>
                  <a:t>Normal dağılımın parametreleri </a:t>
                </a:r>
              </a:p>
              <a:p>
                <a:pPr marL="320040" lvl="1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r>
                  <a:rPr lang="tr-TR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itle 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ortalaması = </a:t>
                </a:r>
                <a:r>
                  <a:rPr lang="tr-TR" sz="44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µ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Kitle </a:t>
                </a:r>
                <a:r>
                  <a:rPr lang="tr-TR" dirty="0" err="1" smtClean="0">
                    <a:latin typeface="Times New Roman" pitchFamily="18" charset="0"/>
                    <a:cs typeface="Times New Roman" pitchFamily="18" charset="0"/>
                  </a:rPr>
                  <a:t>varyansı</a:t>
                </a:r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tr-TR" b="1" dirty="0" smtClean="0">
                  <a:solidFill>
                    <a:schemeClr val="accent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tr-T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tr-T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20040" lvl="1" indent="0">
                  <a:lnSpc>
                    <a:spcPct val="114000"/>
                  </a:lnSpc>
                  <a:buNone/>
                </a:pPr>
                <a:endParaRPr lang="tr-T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268760"/>
                <a:ext cx="8496944" cy="5005536"/>
              </a:xfrm>
              <a:blipFill rotWithShape="1">
                <a:blip r:embed="rId2"/>
                <a:stretch>
                  <a:fillRect l="-789" t="-731" b="-71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dağılımın özellikleri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47782" r="41318" b="30000"/>
          <a:stretch/>
        </p:blipFill>
        <p:spPr bwMode="auto">
          <a:xfrm>
            <a:off x="946485" y="1844824"/>
            <a:ext cx="73699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şlık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413792"/>
                <a:ext cx="8147248" cy="1143000"/>
              </a:xfrm>
            </p:spPr>
            <p:txBody>
              <a:bodyPr>
                <a:noAutofit/>
              </a:bodyPr>
              <a:lstStyle/>
              <a:p>
                <a:r>
                  <a:rPr lang="tr-TR" sz="54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µ</a:t>
                </a:r>
                <a:r>
                  <a:rPr lang="tr-TR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tr-TR" sz="4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tr-TR" sz="4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36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değişikliklerinin dağılımın şekli üzerindeki etkisi</a:t>
                </a:r>
                <a:r>
                  <a:rPr lang="tr-TR" sz="36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tr-TR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Başlı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413792"/>
                <a:ext cx="8147248" cy="1143000"/>
              </a:xfrm>
              <a:blipFill rotWithShape="1">
                <a:blip r:embed="rId2"/>
                <a:stretch>
                  <a:fillRect l="-4042" t="-47059" r="-299" b="-16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9373" r="33001" b="22985"/>
          <a:stretch/>
        </p:blipFill>
        <p:spPr bwMode="auto">
          <a:xfrm>
            <a:off x="1403648" y="1754465"/>
            <a:ext cx="6705721" cy="49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DAĞILIM….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1396752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Ortalamaları farklı standart sapmaları aynı normal dağılımlar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077269" y="4940746"/>
            <a:ext cx="4840287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074094" y="4940746"/>
            <a:ext cx="1587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882131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3690169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498206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5304656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112694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6920731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469131" y="4958209"/>
            <a:ext cx="4840288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1275581" y="4958209"/>
            <a:ext cx="0" cy="63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4504556" y="4958209"/>
            <a:ext cx="0" cy="63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3691756" y="4940746"/>
            <a:ext cx="484028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7727181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467544" y="3284984"/>
            <a:ext cx="8059737" cy="2398712"/>
            <a:chOff x="467544" y="3284984"/>
            <a:chExt cx="8059737" cy="239871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074094" y="3284984"/>
              <a:ext cx="4821237" cy="1638300"/>
            </a:xfrm>
            <a:custGeom>
              <a:avLst/>
              <a:gdLst>
                <a:gd name="T0" fmla="*/ 307 w 20450"/>
                <a:gd name="T1" fmla="*/ 2995 h 3005"/>
                <a:gd name="T2" fmla="*/ 718 w 20450"/>
                <a:gd name="T3" fmla="*/ 2977 h 3005"/>
                <a:gd name="T4" fmla="*/ 1129 w 20450"/>
                <a:gd name="T5" fmla="*/ 2953 h 3005"/>
                <a:gd name="T6" fmla="*/ 1540 w 20450"/>
                <a:gd name="T7" fmla="*/ 2922 h 3005"/>
                <a:gd name="T8" fmla="*/ 1951 w 20450"/>
                <a:gd name="T9" fmla="*/ 2880 h 3005"/>
                <a:gd name="T10" fmla="*/ 2363 w 20450"/>
                <a:gd name="T11" fmla="*/ 2828 h 3005"/>
                <a:gd name="T12" fmla="*/ 2774 w 20450"/>
                <a:gd name="T13" fmla="*/ 2763 h 3005"/>
                <a:gd name="T14" fmla="*/ 3185 w 20450"/>
                <a:gd name="T15" fmla="*/ 2683 h 3005"/>
                <a:gd name="T16" fmla="*/ 3596 w 20450"/>
                <a:gd name="T17" fmla="*/ 2585 h 3005"/>
                <a:gd name="T18" fmla="*/ 4007 w 20450"/>
                <a:gd name="T19" fmla="*/ 2469 h 3005"/>
                <a:gd name="T20" fmla="*/ 4418 w 20450"/>
                <a:gd name="T21" fmla="*/ 2335 h 3005"/>
                <a:gd name="T22" fmla="*/ 4829 w 20450"/>
                <a:gd name="T23" fmla="*/ 2181 h 3005"/>
                <a:gd name="T24" fmla="*/ 5240 w 20450"/>
                <a:gd name="T25" fmla="*/ 2007 h 3005"/>
                <a:gd name="T26" fmla="*/ 5651 w 20450"/>
                <a:gd name="T27" fmla="*/ 1817 h 3005"/>
                <a:gd name="T28" fmla="*/ 6062 w 20450"/>
                <a:gd name="T29" fmla="*/ 1612 h 3005"/>
                <a:gd name="T30" fmla="*/ 6473 w 20450"/>
                <a:gd name="T31" fmla="*/ 1398 h 3005"/>
                <a:gd name="T32" fmla="*/ 6884 w 20450"/>
                <a:gd name="T33" fmla="*/ 1177 h 3005"/>
                <a:gd name="T34" fmla="*/ 7296 w 20450"/>
                <a:gd name="T35" fmla="*/ 958 h 3005"/>
                <a:gd name="T36" fmla="*/ 7707 w 20450"/>
                <a:gd name="T37" fmla="*/ 745 h 3005"/>
                <a:gd name="T38" fmla="*/ 8118 w 20450"/>
                <a:gd name="T39" fmla="*/ 548 h 3005"/>
                <a:gd name="T40" fmla="*/ 8529 w 20450"/>
                <a:gd name="T41" fmla="*/ 370 h 3005"/>
                <a:gd name="T42" fmla="*/ 8940 w 20450"/>
                <a:gd name="T43" fmla="*/ 223 h 3005"/>
                <a:gd name="T44" fmla="*/ 9351 w 20450"/>
                <a:gd name="T45" fmla="*/ 110 h 3005"/>
                <a:gd name="T46" fmla="*/ 9762 w 20450"/>
                <a:gd name="T47" fmla="*/ 35 h 3005"/>
                <a:gd name="T48" fmla="*/ 10173 w 20450"/>
                <a:gd name="T49" fmla="*/ 1 h 3005"/>
                <a:gd name="T50" fmla="*/ 10584 w 20450"/>
                <a:gd name="T51" fmla="*/ 13 h 3005"/>
                <a:gd name="T52" fmla="*/ 10995 w 20450"/>
                <a:gd name="T53" fmla="*/ 66 h 3005"/>
                <a:gd name="T54" fmla="*/ 11406 w 20450"/>
                <a:gd name="T55" fmla="*/ 161 h 3005"/>
                <a:gd name="T56" fmla="*/ 11817 w 20450"/>
                <a:gd name="T57" fmla="*/ 293 h 3005"/>
                <a:gd name="T58" fmla="*/ 12229 w 20450"/>
                <a:gd name="T59" fmla="*/ 455 h 3005"/>
                <a:gd name="T60" fmla="*/ 12640 w 20450"/>
                <a:gd name="T61" fmla="*/ 644 h 3005"/>
                <a:gd name="T62" fmla="*/ 13051 w 20450"/>
                <a:gd name="T63" fmla="*/ 850 h 3005"/>
                <a:gd name="T64" fmla="*/ 13462 w 20450"/>
                <a:gd name="T65" fmla="*/ 1068 h 3005"/>
                <a:gd name="T66" fmla="*/ 13873 w 20450"/>
                <a:gd name="T67" fmla="*/ 1288 h 3005"/>
                <a:gd name="T68" fmla="*/ 14284 w 20450"/>
                <a:gd name="T69" fmla="*/ 1507 h 3005"/>
                <a:gd name="T70" fmla="*/ 14695 w 20450"/>
                <a:gd name="T71" fmla="*/ 1717 h 3005"/>
                <a:gd name="T72" fmla="*/ 15106 w 20450"/>
                <a:gd name="T73" fmla="*/ 1915 h 3005"/>
                <a:gd name="T74" fmla="*/ 15517 w 20450"/>
                <a:gd name="T75" fmla="*/ 2096 h 3005"/>
                <a:gd name="T76" fmla="*/ 15928 w 20450"/>
                <a:gd name="T77" fmla="*/ 2260 h 3005"/>
                <a:gd name="T78" fmla="*/ 16339 w 20450"/>
                <a:gd name="T79" fmla="*/ 2405 h 3005"/>
                <a:gd name="T80" fmla="*/ 16750 w 20450"/>
                <a:gd name="T81" fmla="*/ 2530 h 3005"/>
                <a:gd name="T82" fmla="*/ 17162 w 20450"/>
                <a:gd name="T83" fmla="*/ 2637 h 3005"/>
                <a:gd name="T84" fmla="*/ 17573 w 20450"/>
                <a:gd name="T85" fmla="*/ 2724 h 3005"/>
                <a:gd name="T86" fmla="*/ 17984 w 20450"/>
                <a:gd name="T87" fmla="*/ 2798 h 3005"/>
                <a:gd name="T88" fmla="*/ 18395 w 20450"/>
                <a:gd name="T89" fmla="*/ 2855 h 3005"/>
                <a:gd name="T90" fmla="*/ 18806 w 20450"/>
                <a:gd name="T91" fmla="*/ 2902 h 3005"/>
                <a:gd name="T92" fmla="*/ 19217 w 20450"/>
                <a:gd name="T93" fmla="*/ 2939 h 3005"/>
                <a:gd name="T94" fmla="*/ 19628 w 20450"/>
                <a:gd name="T95" fmla="*/ 2966 h 3005"/>
                <a:gd name="T96" fmla="*/ 20039 w 20450"/>
                <a:gd name="T97" fmla="*/ 2987 h 3005"/>
                <a:gd name="T98" fmla="*/ 20450 w 20450"/>
                <a:gd name="T99" fmla="*/ 300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50" h="3005">
                  <a:moveTo>
                    <a:pt x="0" y="3005"/>
                  </a:moveTo>
                  <a:lnTo>
                    <a:pt x="102" y="3002"/>
                  </a:lnTo>
                  <a:lnTo>
                    <a:pt x="205" y="2998"/>
                  </a:lnTo>
                  <a:lnTo>
                    <a:pt x="307" y="2995"/>
                  </a:lnTo>
                  <a:lnTo>
                    <a:pt x="410" y="2991"/>
                  </a:lnTo>
                  <a:lnTo>
                    <a:pt x="513" y="2987"/>
                  </a:lnTo>
                  <a:lnTo>
                    <a:pt x="616" y="2982"/>
                  </a:lnTo>
                  <a:lnTo>
                    <a:pt x="718" y="2977"/>
                  </a:lnTo>
                  <a:lnTo>
                    <a:pt x="822" y="2972"/>
                  </a:lnTo>
                  <a:lnTo>
                    <a:pt x="924" y="2966"/>
                  </a:lnTo>
                  <a:lnTo>
                    <a:pt x="1027" y="2959"/>
                  </a:lnTo>
                  <a:lnTo>
                    <a:pt x="1129" y="2953"/>
                  </a:lnTo>
                  <a:lnTo>
                    <a:pt x="1232" y="2946"/>
                  </a:lnTo>
                  <a:lnTo>
                    <a:pt x="1336" y="2939"/>
                  </a:lnTo>
                  <a:lnTo>
                    <a:pt x="1438" y="2930"/>
                  </a:lnTo>
                  <a:lnTo>
                    <a:pt x="1540" y="2922"/>
                  </a:lnTo>
                  <a:lnTo>
                    <a:pt x="1644" y="2912"/>
                  </a:lnTo>
                  <a:lnTo>
                    <a:pt x="1747" y="2902"/>
                  </a:lnTo>
                  <a:lnTo>
                    <a:pt x="1849" y="2892"/>
                  </a:lnTo>
                  <a:lnTo>
                    <a:pt x="1951" y="2880"/>
                  </a:lnTo>
                  <a:lnTo>
                    <a:pt x="2055" y="2868"/>
                  </a:lnTo>
                  <a:lnTo>
                    <a:pt x="2158" y="2855"/>
                  </a:lnTo>
                  <a:lnTo>
                    <a:pt x="2260" y="2843"/>
                  </a:lnTo>
                  <a:lnTo>
                    <a:pt x="2363" y="2828"/>
                  </a:lnTo>
                  <a:lnTo>
                    <a:pt x="2465" y="2814"/>
                  </a:lnTo>
                  <a:lnTo>
                    <a:pt x="2569" y="2798"/>
                  </a:lnTo>
                  <a:lnTo>
                    <a:pt x="2671" y="2781"/>
                  </a:lnTo>
                  <a:lnTo>
                    <a:pt x="2774" y="2763"/>
                  </a:lnTo>
                  <a:lnTo>
                    <a:pt x="2877" y="2745"/>
                  </a:lnTo>
                  <a:lnTo>
                    <a:pt x="2980" y="2724"/>
                  </a:lnTo>
                  <a:lnTo>
                    <a:pt x="3082" y="2704"/>
                  </a:lnTo>
                  <a:lnTo>
                    <a:pt x="3185" y="2683"/>
                  </a:lnTo>
                  <a:lnTo>
                    <a:pt x="3287" y="2660"/>
                  </a:lnTo>
                  <a:lnTo>
                    <a:pt x="3391" y="2637"/>
                  </a:lnTo>
                  <a:lnTo>
                    <a:pt x="3493" y="2611"/>
                  </a:lnTo>
                  <a:lnTo>
                    <a:pt x="3596" y="2585"/>
                  </a:lnTo>
                  <a:lnTo>
                    <a:pt x="3700" y="2559"/>
                  </a:lnTo>
                  <a:lnTo>
                    <a:pt x="3802" y="2530"/>
                  </a:lnTo>
                  <a:lnTo>
                    <a:pt x="3904" y="2500"/>
                  </a:lnTo>
                  <a:lnTo>
                    <a:pt x="4007" y="2469"/>
                  </a:lnTo>
                  <a:lnTo>
                    <a:pt x="4111" y="2438"/>
                  </a:lnTo>
                  <a:lnTo>
                    <a:pt x="4213" y="2405"/>
                  </a:lnTo>
                  <a:lnTo>
                    <a:pt x="4316" y="2370"/>
                  </a:lnTo>
                  <a:lnTo>
                    <a:pt x="4418" y="2335"/>
                  </a:lnTo>
                  <a:lnTo>
                    <a:pt x="4520" y="2298"/>
                  </a:lnTo>
                  <a:lnTo>
                    <a:pt x="4624" y="2260"/>
                  </a:lnTo>
                  <a:lnTo>
                    <a:pt x="4727" y="2222"/>
                  </a:lnTo>
                  <a:lnTo>
                    <a:pt x="4829" y="2181"/>
                  </a:lnTo>
                  <a:lnTo>
                    <a:pt x="4933" y="2139"/>
                  </a:lnTo>
                  <a:lnTo>
                    <a:pt x="5035" y="2096"/>
                  </a:lnTo>
                  <a:lnTo>
                    <a:pt x="5138" y="2053"/>
                  </a:lnTo>
                  <a:lnTo>
                    <a:pt x="5240" y="2007"/>
                  </a:lnTo>
                  <a:lnTo>
                    <a:pt x="5343" y="1962"/>
                  </a:lnTo>
                  <a:lnTo>
                    <a:pt x="5446" y="1915"/>
                  </a:lnTo>
                  <a:lnTo>
                    <a:pt x="5549" y="1866"/>
                  </a:lnTo>
                  <a:lnTo>
                    <a:pt x="5651" y="1817"/>
                  </a:lnTo>
                  <a:lnTo>
                    <a:pt x="5755" y="1768"/>
                  </a:lnTo>
                  <a:lnTo>
                    <a:pt x="5857" y="1717"/>
                  </a:lnTo>
                  <a:lnTo>
                    <a:pt x="5960" y="1665"/>
                  </a:lnTo>
                  <a:lnTo>
                    <a:pt x="6062" y="1612"/>
                  </a:lnTo>
                  <a:lnTo>
                    <a:pt x="6166" y="1560"/>
                  </a:lnTo>
                  <a:lnTo>
                    <a:pt x="6269" y="1507"/>
                  </a:lnTo>
                  <a:lnTo>
                    <a:pt x="6371" y="1452"/>
                  </a:lnTo>
                  <a:lnTo>
                    <a:pt x="6473" y="1398"/>
                  </a:lnTo>
                  <a:lnTo>
                    <a:pt x="6576" y="1343"/>
                  </a:lnTo>
                  <a:lnTo>
                    <a:pt x="6680" y="1288"/>
                  </a:lnTo>
                  <a:lnTo>
                    <a:pt x="6782" y="1233"/>
                  </a:lnTo>
                  <a:lnTo>
                    <a:pt x="6884" y="1177"/>
                  </a:lnTo>
                  <a:lnTo>
                    <a:pt x="6988" y="1122"/>
                  </a:lnTo>
                  <a:lnTo>
                    <a:pt x="7091" y="1068"/>
                  </a:lnTo>
                  <a:lnTo>
                    <a:pt x="7193" y="1013"/>
                  </a:lnTo>
                  <a:lnTo>
                    <a:pt x="7296" y="958"/>
                  </a:lnTo>
                  <a:lnTo>
                    <a:pt x="7398" y="903"/>
                  </a:lnTo>
                  <a:lnTo>
                    <a:pt x="7502" y="850"/>
                  </a:lnTo>
                  <a:lnTo>
                    <a:pt x="7604" y="797"/>
                  </a:lnTo>
                  <a:lnTo>
                    <a:pt x="7707" y="745"/>
                  </a:lnTo>
                  <a:lnTo>
                    <a:pt x="7810" y="694"/>
                  </a:lnTo>
                  <a:lnTo>
                    <a:pt x="7913" y="644"/>
                  </a:lnTo>
                  <a:lnTo>
                    <a:pt x="8015" y="595"/>
                  </a:lnTo>
                  <a:lnTo>
                    <a:pt x="8118" y="548"/>
                  </a:lnTo>
                  <a:lnTo>
                    <a:pt x="8222" y="501"/>
                  </a:lnTo>
                  <a:lnTo>
                    <a:pt x="8324" y="455"/>
                  </a:lnTo>
                  <a:lnTo>
                    <a:pt x="8426" y="412"/>
                  </a:lnTo>
                  <a:lnTo>
                    <a:pt x="8529" y="370"/>
                  </a:lnTo>
                  <a:lnTo>
                    <a:pt x="8633" y="331"/>
                  </a:lnTo>
                  <a:lnTo>
                    <a:pt x="8735" y="293"/>
                  </a:lnTo>
                  <a:lnTo>
                    <a:pt x="8837" y="256"/>
                  </a:lnTo>
                  <a:lnTo>
                    <a:pt x="8940" y="223"/>
                  </a:lnTo>
                  <a:lnTo>
                    <a:pt x="9044" y="190"/>
                  </a:lnTo>
                  <a:lnTo>
                    <a:pt x="9146" y="161"/>
                  </a:lnTo>
                  <a:lnTo>
                    <a:pt x="9249" y="134"/>
                  </a:lnTo>
                  <a:lnTo>
                    <a:pt x="9351" y="110"/>
                  </a:lnTo>
                  <a:lnTo>
                    <a:pt x="9453" y="86"/>
                  </a:lnTo>
                  <a:lnTo>
                    <a:pt x="9557" y="66"/>
                  </a:lnTo>
                  <a:lnTo>
                    <a:pt x="9660" y="49"/>
                  </a:lnTo>
                  <a:lnTo>
                    <a:pt x="9762" y="35"/>
                  </a:lnTo>
                  <a:lnTo>
                    <a:pt x="9866" y="22"/>
                  </a:lnTo>
                  <a:lnTo>
                    <a:pt x="9968" y="13"/>
                  </a:lnTo>
                  <a:lnTo>
                    <a:pt x="10071" y="6"/>
                  </a:lnTo>
                  <a:lnTo>
                    <a:pt x="10173" y="1"/>
                  </a:lnTo>
                  <a:lnTo>
                    <a:pt x="10277" y="0"/>
                  </a:lnTo>
                  <a:lnTo>
                    <a:pt x="10379" y="1"/>
                  </a:lnTo>
                  <a:lnTo>
                    <a:pt x="10482" y="6"/>
                  </a:lnTo>
                  <a:lnTo>
                    <a:pt x="10584" y="13"/>
                  </a:lnTo>
                  <a:lnTo>
                    <a:pt x="10688" y="22"/>
                  </a:lnTo>
                  <a:lnTo>
                    <a:pt x="10790" y="35"/>
                  </a:lnTo>
                  <a:lnTo>
                    <a:pt x="10893" y="49"/>
                  </a:lnTo>
                  <a:lnTo>
                    <a:pt x="10995" y="66"/>
                  </a:lnTo>
                  <a:lnTo>
                    <a:pt x="11099" y="86"/>
                  </a:lnTo>
                  <a:lnTo>
                    <a:pt x="11202" y="110"/>
                  </a:lnTo>
                  <a:lnTo>
                    <a:pt x="11304" y="134"/>
                  </a:lnTo>
                  <a:lnTo>
                    <a:pt x="11406" y="161"/>
                  </a:lnTo>
                  <a:lnTo>
                    <a:pt x="11510" y="190"/>
                  </a:lnTo>
                  <a:lnTo>
                    <a:pt x="11613" y="223"/>
                  </a:lnTo>
                  <a:lnTo>
                    <a:pt x="11715" y="256"/>
                  </a:lnTo>
                  <a:lnTo>
                    <a:pt x="11817" y="293"/>
                  </a:lnTo>
                  <a:lnTo>
                    <a:pt x="11921" y="331"/>
                  </a:lnTo>
                  <a:lnTo>
                    <a:pt x="12024" y="370"/>
                  </a:lnTo>
                  <a:lnTo>
                    <a:pt x="12126" y="412"/>
                  </a:lnTo>
                  <a:lnTo>
                    <a:pt x="12229" y="455"/>
                  </a:lnTo>
                  <a:lnTo>
                    <a:pt x="12332" y="501"/>
                  </a:lnTo>
                  <a:lnTo>
                    <a:pt x="12435" y="548"/>
                  </a:lnTo>
                  <a:lnTo>
                    <a:pt x="12537" y="595"/>
                  </a:lnTo>
                  <a:lnTo>
                    <a:pt x="12640" y="644"/>
                  </a:lnTo>
                  <a:lnTo>
                    <a:pt x="12744" y="694"/>
                  </a:lnTo>
                  <a:lnTo>
                    <a:pt x="12846" y="745"/>
                  </a:lnTo>
                  <a:lnTo>
                    <a:pt x="12948" y="797"/>
                  </a:lnTo>
                  <a:lnTo>
                    <a:pt x="13051" y="850"/>
                  </a:lnTo>
                  <a:lnTo>
                    <a:pt x="13155" y="903"/>
                  </a:lnTo>
                  <a:lnTo>
                    <a:pt x="13257" y="958"/>
                  </a:lnTo>
                  <a:lnTo>
                    <a:pt x="13359" y="1013"/>
                  </a:lnTo>
                  <a:lnTo>
                    <a:pt x="13462" y="1068"/>
                  </a:lnTo>
                  <a:lnTo>
                    <a:pt x="13564" y="1122"/>
                  </a:lnTo>
                  <a:lnTo>
                    <a:pt x="13668" y="1177"/>
                  </a:lnTo>
                  <a:lnTo>
                    <a:pt x="13770" y="1233"/>
                  </a:lnTo>
                  <a:lnTo>
                    <a:pt x="13873" y="1288"/>
                  </a:lnTo>
                  <a:lnTo>
                    <a:pt x="13977" y="1343"/>
                  </a:lnTo>
                  <a:lnTo>
                    <a:pt x="14079" y="1398"/>
                  </a:lnTo>
                  <a:lnTo>
                    <a:pt x="14182" y="1452"/>
                  </a:lnTo>
                  <a:lnTo>
                    <a:pt x="14284" y="1507"/>
                  </a:lnTo>
                  <a:lnTo>
                    <a:pt x="14386" y="1560"/>
                  </a:lnTo>
                  <a:lnTo>
                    <a:pt x="14490" y="1612"/>
                  </a:lnTo>
                  <a:lnTo>
                    <a:pt x="14593" y="1665"/>
                  </a:lnTo>
                  <a:lnTo>
                    <a:pt x="14695" y="1717"/>
                  </a:lnTo>
                  <a:lnTo>
                    <a:pt x="14799" y="1768"/>
                  </a:lnTo>
                  <a:lnTo>
                    <a:pt x="14901" y="1817"/>
                  </a:lnTo>
                  <a:lnTo>
                    <a:pt x="15004" y="1866"/>
                  </a:lnTo>
                  <a:lnTo>
                    <a:pt x="15106" y="1915"/>
                  </a:lnTo>
                  <a:lnTo>
                    <a:pt x="15210" y="1962"/>
                  </a:lnTo>
                  <a:lnTo>
                    <a:pt x="15312" y="2007"/>
                  </a:lnTo>
                  <a:lnTo>
                    <a:pt x="15415" y="2053"/>
                  </a:lnTo>
                  <a:lnTo>
                    <a:pt x="15517" y="2096"/>
                  </a:lnTo>
                  <a:lnTo>
                    <a:pt x="15620" y="2139"/>
                  </a:lnTo>
                  <a:lnTo>
                    <a:pt x="15723" y="2181"/>
                  </a:lnTo>
                  <a:lnTo>
                    <a:pt x="15826" y="2222"/>
                  </a:lnTo>
                  <a:lnTo>
                    <a:pt x="15928" y="2260"/>
                  </a:lnTo>
                  <a:lnTo>
                    <a:pt x="16032" y="2298"/>
                  </a:lnTo>
                  <a:lnTo>
                    <a:pt x="16135" y="2335"/>
                  </a:lnTo>
                  <a:lnTo>
                    <a:pt x="16237" y="2370"/>
                  </a:lnTo>
                  <a:lnTo>
                    <a:pt x="16339" y="2405"/>
                  </a:lnTo>
                  <a:lnTo>
                    <a:pt x="16443" y="2438"/>
                  </a:lnTo>
                  <a:lnTo>
                    <a:pt x="16546" y="2469"/>
                  </a:lnTo>
                  <a:lnTo>
                    <a:pt x="16648" y="2500"/>
                  </a:lnTo>
                  <a:lnTo>
                    <a:pt x="16750" y="2530"/>
                  </a:lnTo>
                  <a:lnTo>
                    <a:pt x="16854" y="2559"/>
                  </a:lnTo>
                  <a:lnTo>
                    <a:pt x="16957" y="2585"/>
                  </a:lnTo>
                  <a:lnTo>
                    <a:pt x="17059" y="2611"/>
                  </a:lnTo>
                  <a:lnTo>
                    <a:pt x="17162" y="2637"/>
                  </a:lnTo>
                  <a:lnTo>
                    <a:pt x="17265" y="2660"/>
                  </a:lnTo>
                  <a:lnTo>
                    <a:pt x="17368" y="2683"/>
                  </a:lnTo>
                  <a:lnTo>
                    <a:pt x="17470" y="2704"/>
                  </a:lnTo>
                  <a:lnTo>
                    <a:pt x="17573" y="2724"/>
                  </a:lnTo>
                  <a:lnTo>
                    <a:pt x="17675" y="2745"/>
                  </a:lnTo>
                  <a:lnTo>
                    <a:pt x="17779" y="2763"/>
                  </a:lnTo>
                  <a:lnTo>
                    <a:pt x="17881" y="2781"/>
                  </a:lnTo>
                  <a:lnTo>
                    <a:pt x="17984" y="2798"/>
                  </a:lnTo>
                  <a:lnTo>
                    <a:pt x="18088" y="2814"/>
                  </a:lnTo>
                  <a:lnTo>
                    <a:pt x="18190" y="2828"/>
                  </a:lnTo>
                  <a:lnTo>
                    <a:pt x="18292" y="2843"/>
                  </a:lnTo>
                  <a:lnTo>
                    <a:pt x="18395" y="2855"/>
                  </a:lnTo>
                  <a:lnTo>
                    <a:pt x="18497" y="2868"/>
                  </a:lnTo>
                  <a:lnTo>
                    <a:pt x="18601" y="2880"/>
                  </a:lnTo>
                  <a:lnTo>
                    <a:pt x="18703" y="2892"/>
                  </a:lnTo>
                  <a:lnTo>
                    <a:pt x="18806" y="2902"/>
                  </a:lnTo>
                  <a:lnTo>
                    <a:pt x="18910" y="2912"/>
                  </a:lnTo>
                  <a:lnTo>
                    <a:pt x="19012" y="2922"/>
                  </a:lnTo>
                  <a:lnTo>
                    <a:pt x="19115" y="2930"/>
                  </a:lnTo>
                  <a:lnTo>
                    <a:pt x="19217" y="2939"/>
                  </a:lnTo>
                  <a:lnTo>
                    <a:pt x="19319" y="2946"/>
                  </a:lnTo>
                  <a:lnTo>
                    <a:pt x="19423" y="2953"/>
                  </a:lnTo>
                  <a:lnTo>
                    <a:pt x="19526" y="2959"/>
                  </a:lnTo>
                  <a:lnTo>
                    <a:pt x="19628" y="2966"/>
                  </a:lnTo>
                  <a:lnTo>
                    <a:pt x="19732" y="2972"/>
                  </a:lnTo>
                  <a:lnTo>
                    <a:pt x="19834" y="2977"/>
                  </a:lnTo>
                  <a:lnTo>
                    <a:pt x="19937" y="2982"/>
                  </a:lnTo>
                  <a:lnTo>
                    <a:pt x="20039" y="2987"/>
                  </a:lnTo>
                  <a:lnTo>
                    <a:pt x="20143" y="2991"/>
                  </a:lnTo>
                  <a:lnTo>
                    <a:pt x="20245" y="2995"/>
                  </a:lnTo>
                  <a:lnTo>
                    <a:pt x="20348" y="2998"/>
                  </a:lnTo>
                  <a:lnTo>
                    <a:pt x="20450" y="3002"/>
                  </a:lnTo>
                </a:path>
              </a:pathLst>
            </a:custGeom>
            <a:noFill/>
            <a:ln w="76200" cmpd="sng">
              <a:solidFill>
                <a:srgbClr val="00CC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467544" y="3302446"/>
              <a:ext cx="4819650" cy="1638300"/>
            </a:xfrm>
            <a:custGeom>
              <a:avLst/>
              <a:gdLst>
                <a:gd name="T0" fmla="*/ 307 w 20450"/>
                <a:gd name="T1" fmla="*/ 2995 h 3005"/>
                <a:gd name="T2" fmla="*/ 718 w 20450"/>
                <a:gd name="T3" fmla="*/ 2977 h 3005"/>
                <a:gd name="T4" fmla="*/ 1129 w 20450"/>
                <a:gd name="T5" fmla="*/ 2953 h 3005"/>
                <a:gd name="T6" fmla="*/ 1540 w 20450"/>
                <a:gd name="T7" fmla="*/ 2922 h 3005"/>
                <a:gd name="T8" fmla="*/ 1951 w 20450"/>
                <a:gd name="T9" fmla="*/ 2880 h 3005"/>
                <a:gd name="T10" fmla="*/ 2363 w 20450"/>
                <a:gd name="T11" fmla="*/ 2828 h 3005"/>
                <a:gd name="T12" fmla="*/ 2774 w 20450"/>
                <a:gd name="T13" fmla="*/ 2763 h 3005"/>
                <a:gd name="T14" fmla="*/ 3185 w 20450"/>
                <a:gd name="T15" fmla="*/ 2683 h 3005"/>
                <a:gd name="T16" fmla="*/ 3596 w 20450"/>
                <a:gd name="T17" fmla="*/ 2585 h 3005"/>
                <a:gd name="T18" fmla="*/ 4007 w 20450"/>
                <a:gd name="T19" fmla="*/ 2469 h 3005"/>
                <a:gd name="T20" fmla="*/ 4418 w 20450"/>
                <a:gd name="T21" fmla="*/ 2335 h 3005"/>
                <a:gd name="T22" fmla="*/ 4829 w 20450"/>
                <a:gd name="T23" fmla="*/ 2181 h 3005"/>
                <a:gd name="T24" fmla="*/ 5240 w 20450"/>
                <a:gd name="T25" fmla="*/ 2007 h 3005"/>
                <a:gd name="T26" fmla="*/ 5651 w 20450"/>
                <a:gd name="T27" fmla="*/ 1817 h 3005"/>
                <a:gd name="T28" fmla="*/ 6062 w 20450"/>
                <a:gd name="T29" fmla="*/ 1612 h 3005"/>
                <a:gd name="T30" fmla="*/ 6473 w 20450"/>
                <a:gd name="T31" fmla="*/ 1398 h 3005"/>
                <a:gd name="T32" fmla="*/ 6884 w 20450"/>
                <a:gd name="T33" fmla="*/ 1177 h 3005"/>
                <a:gd name="T34" fmla="*/ 7296 w 20450"/>
                <a:gd name="T35" fmla="*/ 958 h 3005"/>
                <a:gd name="T36" fmla="*/ 7707 w 20450"/>
                <a:gd name="T37" fmla="*/ 745 h 3005"/>
                <a:gd name="T38" fmla="*/ 8118 w 20450"/>
                <a:gd name="T39" fmla="*/ 548 h 3005"/>
                <a:gd name="T40" fmla="*/ 8529 w 20450"/>
                <a:gd name="T41" fmla="*/ 370 h 3005"/>
                <a:gd name="T42" fmla="*/ 8940 w 20450"/>
                <a:gd name="T43" fmla="*/ 223 h 3005"/>
                <a:gd name="T44" fmla="*/ 9351 w 20450"/>
                <a:gd name="T45" fmla="*/ 110 h 3005"/>
                <a:gd name="T46" fmla="*/ 9762 w 20450"/>
                <a:gd name="T47" fmla="*/ 35 h 3005"/>
                <a:gd name="T48" fmla="*/ 10173 w 20450"/>
                <a:gd name="T49" fmla="*/ 1 h 3005"/>
                <a:gd name="T50" fmla="*/ 10584 w 20450"/>
                <a:gd name="T51" fmla="*/ 13 h 3005"/>
                <a:gd name="T52" fmla="*/ 10995 w 20450"/>
                <a:gd name="T53" fmla="*/ 66 h 3005"/>
                <a:gd name="T54" fmla="*/ 11406 w 20450"/>
                <a:gd name="T55" fmla="*/ 161 h 3005"/>
                <a:gd name="T56" fmla="*/ 11817 w 20450"/>
                <a:gd name="T57" fmla="*/ 293 h 3005"/>
                <a:gd name="T58" fmla="*/ 12229 w 20450"/>
                <a:gd name="T59" fmla="*/ 455 h 3005"/>
                <a:gd name="T60" fmla="*/ 12640 w 20450"/>
                <a:gd name="T61" fmla="*/ 644 h 3005"/>
                <a:gd name="T62" fmla="*/ 13051 w 20450"/>
                <a:gd name="T63" fmla="*/ 850 h 3005"/>
                <a:gd name="T64" fmla="*/ 13462 w 20450"/>
                <a:gd name="T65" fmla="*/ 1068 h 3005"/>
                <a:gd name="T66" fmla="*/ 13873 w 20450"/>
                <a:gd name="T67" fmla="*/ 1288 h 3005"/>
                <a:gd name="T68" fmla="*/ 14284 w 20450"/>
                <a:gd name="T69" fmla="*/ 1507 h 3005"/>
                <a:gd name="T70" fmla="*/ 14695 w 20450"/>
                <a:gd name="T71" fmla="*/ 1717 h 3005"/>
                <a:gd name="T72" fmla="*/ 15106 w 20450"/>
                <a:gd name="T73" fmla="*/ 1915 h 3005"/>
                <a:gd name="T74" fmla="*/ 15517 w 20450"/>
                <a:gd name="T75" fmla="*/ 2096 h 3005"/>
                <a:gd name="T76" fmla="*/ 15928 w 20450"/>
                <a:gd name="T77" fmla="*/ 2260 h 3005"/>
                <a:gd name="T78" fmla="*/ 16339 w 20450"/>
                <a:gd name="T79" fmla="*/ 2405 h 3005"/>
                <a:gd name="T80" fmla="*/ 16750 w 20450"/>
                <a:gd name="T81" fmla="*/ 2530 h 3005"/>
                <a:gd name="T82" fmla="*/ 17162 w 20450"/>
                <a:gd name="T83" fmla="*/ 2637 h 3005"/>
                <a:gd name="T84" fmla="*/ 17573 w 20450"/>
                <a:gd name="T85" fmla="*/ 2724 h 3005"/>
                <a:gd name="T86" fmla="*/ 17984 w 20450"/>
                <a:gd name="T87" fmla="*/ 2798 h 3005"/>
                <a:gd name="T88" fmla="*/ 18395 w 20450"/>
                <a:gd name="T89" fmla="*/ 2855 h 3005"/>
                <a:gd name="T90" fmla="*/ 18806 w 20450"/>
                <a:gd name="T91" fmla="*/ 2902 h 3005"/>
                <a:gd name="T92" fmla="*/ 19217 w 20450"/>
                <a:gd name="T93" fmla="*/ 2939 h 3005"/>
                <a:gd name="T94" fmla="*/ 19628 w 20450"/>
                <a:gd name="T95" fmla="*/ 2966 h 3005"/>
                <a:gd name="T96" fmla="*/ 20039 w 20450"/>
                <a:gd name="T97" fmla="*/ 2987 h 3005"/>
                <a:gd name="T98" fmla="*/ 20450 w 20450"/>
                <a:gd name="T99" fmla="*/ 300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50" h="3005">
                  <a:moveTo>
                    <a:pt x="0" y="3005"/>
                  </a:moveTo>
                  <a:lnTo>
                    <a:pt x="102" y="3002"/>
                  </a:lnTo>
                  <a:lnTo>
                    <a:pt x="205" y="2998"/>
                  </a:lnTo>
                  <a:lnTo>
                    <a:pt x="307" y="2995"/>
                  </a:lnTo>
                  <a:lnTo>
                    <a:pt x="410" y="2991"/>
                  </a:lnTo>
                  <a:lnTo>
                    <a:pt x="513" y="2987"/>
                  </a:lnTo>
                  <a:lnTo>
                    <a:pt x="616" y="2982"/>
                  </a:lnTo>
                  <a:lnTo>
                    <a:pt x="718" y="2977"/>
                  </a:lnTo>
                  <a:lnTo>
                    <a:pt x="822" y="2972"/>
                  </a:lnTo>
                  <a:lnTo>
                    <a:pt x="924" y="2966"/>
                  </a:lnTo>
                  <a:lnTo>
                    <a:pt x="1027" y="2959"/>
                  </a:lnTo>
                  <a:lnTo>
                    <a:pt x="1129" y="2953"/>
                  </a:lnTo>
                  <a:lnTo>
                    <a:pt x="1232" y="2946"/>
                  </a:lnTo>
                  <a:lnTo>
                    <a:pt x="1336" y="2939"/>
                  </a:lnTo>
                  <a:lnTo>
                    <a:pt x="1438" y="2930"/>
                  </a:lnTo>
                  <a:lnTo>
                    <a:pt x="1540" y="2922"/>
                  </a:lnTo>
                  <a:lnTo>
                    <a:pt x="1644" y="2912"/>
                  </a:lnTo>
                  <a:lnTo>
                    <a:pt x="1747" y="2902"/>
                  </a:lnTo>
                  <a:lnTo>
                    <a:pt x="1849" y="2892"/>
                  </a:lnTo>
                  <a:lnTo>
                    <a:pt x="1951" y="2880"/>
                  </a:lnTo>
                  <a:lnTo>
                    <a:pt x="2055" y="2868"/>
                  </a:lnTo>
                  <a:lnTo>
                    <a:pt x="2158" y="2855"/>
                  </a:lnTo>
                  <a:lnTo>
                    <a:pt x="2260" y="2843"/>
                  </a:lnTo>
                  <a:lnTo>
                    <a:pt x="2363" y="2828"/>
                  </a:lnTo>
                  <a:lnTo>
                    <a:pt x="2465" y="2814"/>
                  </a:lnTo>
                  <a:lnTo>
                    <a:pt x="2569" y="2798"/>
                  </a:lnTo>
                  <a:lnTo>
                    <a:pt x="2671" y="2781"/>
                  </a:lnTo>
                  <a:lnTo>
                    <a:pt x="2774" y="2763"/>
                  </a:lnTo>
                  <a:lnTo>
                    <a:pt x="2877" y="2745"/>
                  </a:lnTo>
                  <a:lnTo>
                    <a:pt x="2980" y="2724"/>
                  </a:lnTo>
                  <a:lnTo>
                    <a:pt x="3082" y="2704"/>
                  </a:lnTo>
                  <a:lnTo>
                    <a:pt x="3185" y="2683"/>
                  </a:lnTo>
                  <a:lnTo>
                    <a:pt x="3287" y="2660"/>
                  </a:lnTo>
                  <a:lnTo>
                    <a:pt x="3391" y="2637"/>
                  </a:lnTo>
                  <a:lnTo>
                    <a:pt x="3493" y="2611"/>
                  </a:lnTo>
                  <a:lnTo>
                    <a:pt x="3596" y="2585"/>
                  </a:lnTo>
                  <a:lnTo>
                    <a:pt x="3700" y="2559"/>
                  </a:lnTo>
                  <a:lnTo>
                    <a:pt x="3802" y="2530"/>
                  </a:lnTo>
                  <a:lnTo>
                    <a:pt x="3904" y="2500"/>
                  </a:lnTo>
                  <a:lnTo>
                    <a:pt x="4007" y="2469"/>
                  </a:lnTo>
                  <a:lnTo>
                    <a:pt x="4111" y="2438"/>
                  </a:lnTo>
                  <a:lnTo>
                    <a:pt x="4213" y="2405"/>
                  </a:lnTo>
                  <a:lnTo>
                    <a:pt x="4316" y="2370"/>
                  </a:lnTo>
                  <a:lnTo>
                    <a:pt x="4418" y="2335"/>
                  </a:lnTo>
                  <a:lnTo>
                    <a:pt x="4520" y="2298"/>
                  </a:lnTo>
                  <a:lnTo>
                    <a:pt x="4624" y="2260"/>
                  </a:lnTo>
                  <a:lnTo>
                    <a:pt x="4727" y="2222"/>
                  </a:lnTo>
                  <a:lnTo>
                    <a:pt x="4829" y="2181"/>
                  </a:lnTo>
                  <a:lnTo>
                    <a:pt x="4933" y="2139"/>
                  </a:lnTo>
                  <a:lnTo>
                    <a:pt x="5035" y="2096"/>
                  </a:lnTo>
                  <a:lnTo>
                    <a:pt x="5138" y="2053"/>
                  </a:lnTo>
                  <a:lnTo>
                    <a:pt x="5240" y="2007"/>
                  </a:lnTo>
                  <a:lnTo>
                    <a:pt x="5343" y="1962"/>
                  </a:lnTo>
                  <a:lnTo>
                    <a:pt x="5446" y="1915"/>
                  </a:lnTo>
                  <a:lnTo>
                    <a:pt x="5549" y="1866"/>
                  </a:lnTo>
                  <a:lnTo>
                    <a:pt x="5651" y="1817"/>
                  </a:lnTo>
                  <a:lnTo>
                    <a:pt x="5755" y="1768"/>
                  </a:lnTo>
                  <a:lnTo>
                    <a:pt x="5857" y="1717"/>
                  </a:lnTo>
                  <a:lnTo>
                    <a:pt x="5960" y="1665"/>
                  </a:lnTo>
                  <a:lnTo>
                    <a:pt x="6062" y="1612"/>
                  </a:lnTo>
                  <a:lnTo>
                    <a:pt x="6166" y="1560"/>
                  </a:lnTo>
                  <a:lnTo>
                    <a:pt x="6269" y="1507"/>
                  </a:lnTo>
                  <a:lnTo>
                    <a:pt x="6371" y="1452"/>
                  </a:lnTo>
                  <a:lnTo>
                    <a:pt x="6473" y="1398"/>
                  </a:lnTo>
                  <a:lnTo>
                    <a:pt x="6576" y="1343"/>
                  </a:lnTo>
                  <a:lnTo>
                    <a:pt x="6680" y="1288"/>
                  </a:lnTo>
                  <a:lnTo>
                    <a:pt x="6782" y="1233"/>
                  </a:lnTo>
                  <a:lnTo>
                    <a:pt x="6884" y="1177"/>
                  </a:lnTo>
                  <a:lnTo>
                    <a:pt x="6988" y="1122"/>
                  </a:lnTo>
                  <a:lnTo>
                    <a:pt x="7091" y="1068"/>
                  </a:lnTo>
                  <a:lnTo>
                    <a:pt x="7193" y="1013"/>
                  </a:lnTo>
                  <a:lnTo>
                    <a:pt x="7296" y="958"/>
                  </a:lnTo>
                  <a:lnTo>
                    <a:pt x="7398" y="903"/>
                  </a:lnTo>
                  <a:lnTo>
                    <a:pt x="7502" y="850"/>
                  </a:lnTo>
                  <a:lnTo>
                    <a:pt x="7604" y="797"/>
                  </a:lnTo>
                  <a:lnTo>
                    <a:pt x="7707" y="745"/>
                  </a:lnTo>
                  <a:lnTo>
                    <a:pt x="7810" y="694"/>
                  </a:lnTo>
                  <a:lnTo>
                    <a:pt x="7913" y="644"/>
                  </a:lnTo>
                  <a:lnTo>
                    <a:pt x="8015" y="595"/>
                  </a:lnTo>
                  <a:lnTo>
                    <a:pt x="8118" y="548"/>
                  </a:lnTo>
                  <a:lnTo>
                    <a:pt x="8222" y="501"/>
                  </a:lnTo>
                  <a:lnTo>
                    <a:pt x="8324" y="455"/>
                  </a:lnTo>
                  <a:lnTo>
                    <a:pt x="8426" y="412"/>
                  </a:lnTo>
                  <a:lnTo>
                    <a:pt x="8529" y="370"/>
                  </a:lnTo>
                  <a:lnTo>
                    <a:pt x="8633" y="331"/>
                  </a:lnTo>
                  <a:lnTo>
                    <a:pt x="8735" y="293"/>
                  </a:lnTo>
                  <a:lnTo>
                    <a:pt x="8837" y="256"/>
                  </a:lnTo>
                  <a:lnTo>
                    <a:pt x="8940" y="223"/>
                  </a:lnTo>
                  <a:lnTo>
                    <a:pt x="9044" y="190"/>
                  </a:lnTo>
                  <a:lnTo>
                    <a:pt x="9146" y="161"/>
                  </a:lnTo>
                  <a:lnTo>
                    <a:pt x="9249" y="134"/>
                  </a:lnTo>
                  <a:lnTo>
                    <a:pt x="9351" y="110"/>
                  </a:lnTo>
                  <a:lnTo>
                    <a:pt x="9453" y="86"/>
                  </a:lnTo>
                  <a:lnTo>
                    <a:pt x="9557" y="66"/>
                  </a:lnTo>
                  <a:lnTo>
                    <a:pt x="9660" y="49"/>
                  </a:lnTo>
                  <a:lnTo>
                    <a:pt x="9762" y="35"/>
                  </a:lnTo>
                  <a:lnTo>
                    <a:pt x="9866" y="22"/>
                  </a:lnTo>
                  <a:lnTo>
                    <a:pt x="9968" y="13"/>
                  </a:lnTo>
                  <a:lnTo>
                    <a:pt x="10071" y="6"/>
                  </a:lnTo>
                  <a:lnTo>
                    <a:pt x="10173" y="1"/>
                  </a:lnTo>
                  <a:lnTo>
                    <a:pt x="10277" y="0"/>
                  </a:lnTo>
                  <a:lnTo>
                    <a:pt x="10379" y="1"/>
                  </a:lnTo>
                  <a:lnTo>
                    <a:pt x="10482" y="6"/>
                  </a:lnTo>
                  <a:lnTo>
                    <a:pt x="10584" y="13"/>
                  </a:lnTo>
                  <a:lnTo>
                    <a:pt x="10688" y="22"/>
                  </a:lnTo>
                  <a:lnTo>
                    <a:pt x="10790" y="35"/>
                  </a:lnTo>
                  <a:lnTo>
                    <a:pt x="10893" y="49"/>
                  </a:lnTo>
                  <a:lnTo>
                    <a:pt x="10995" y="66"/>
                  </a:lnTo>
                  <a:lnTo>
                    <a:pt x="11099" y="86"/>
                  </a:lnTo>
                  <a:lnTo>
                    <a:pt x="11202" y="110"/>
                  </a:lnTo>
                  <a:lnTo>
                    <a:pt x="11304" y="134"/>
                  </a:lnTo>
                  <a:lnTo>
                    <a:pt x="11406" y="161"/>
                  </a:lnTo>
                  <a:lnTo>
                    <a:pt x="11510" y="190"/>
                  </a:lnTo>
                  <a:lnTo>
                    <a:pt x="11613" y="223"/>
                  </a:lnTo>
                  <a:lnTo>
                    <a:pt x="11715" y="256"/>
                  </a:lnTo>
                  <a:lnTo>
                    <a:pt x="11817" y="293"/>
                  </a:lnTo>
                  <a:lnTo>
                    <a:pt x="11921" y="331"/>
                  </a:lnTo>
                  <a:lnTo>
                    <a:pt x="12024" y="370"/>
                  </a:lnTo>
                  <a:lnTo>
                    <a:pt x="12126" y="412"/>
                  </a:lnTo>
                  <a:lnTo>
                    <a:pt x="12229" y="455"/>
                  </a:lnTo>
                  <a:lnTo>
                    <a:pt x="12332" y="501"/>
                  </a:lnTo>
                  <a:lnTo>
                    <a:pt x="12435" y="548"/>
                  </a:lnTo>
                  <a:lnTo>
                    <a:pt x="12537" y="595"/>
                  </a:lnTo>
                  <a:lnTo>
                    <a:pt x="12640" y="644"/>
                  </a:lnTo>
                  <a:lnTo>
                    <a:pt x="12744" y="694"/>
                  </a:lnTo>
                  <a:lnTo>
                    <a:pt x="12846" y="745"/>
                  </a:lnTo>
                  <a:lnTo>
                    <a:pt x="12948" y="797"/>
                  </a:lnTo>
                  <a:lnTo>
                    <a:pt x="13051" y="850"/>
                  </a:lnTo>
                  <a:lnTo>
                    <a:pt x="13155" y="903"/>
                  </a:lnTo>
                  <a:lnTo>
                    <a:pt x="13257" y="958"/>
                  </a:lnTo>
                  <a:lnTo>
                    <a:pt x="13359" y="1013"/>
                  </a:lnTo>
                  <a:lnTo>
                    <a:pt x="13462" y="1068"/>
                  </a:lnTo>
                  <a:lnTo>
                    <a:pt x="13564" y="1122"/>
                  </a:lnTo>
                  <a:lnTo>
                    <a:pt x="13668" y="1177"/>
                  </a:lnTo>
                  <a:lnTo>
                    <a:pt x="13770" y="1233"/>
                  </a:lnTo>
                  <a:lnTo>
                    <a:pt x="13873" y="1288"/>
                  </a:lnTo>
                  <a:lnTo>
                    <a:pt x="13977" y="1343"/>
                  </a:lnTo>
                  <a:lnTo>
                    <a:pt x="14079" y="1398"/>
                  </a:lnTo>
                  <a:lnTo>
                    <a:pt x="14182" y="1452"/>
                  </a:lnTo>
                  <a:lnTo>
                    <a:pt x="14284" y="1507"/>
                  </a:lnTo>
                  <a:lnTo>
                    <a:pt x="14386" y="1560"/>
                  </a:lnTo>
                  <a:lnTo>
                    <a:pt x="14490" y="1612"/>
                  </a:lnTo>
                  <a:lnTo>
                    <a:pt x="14593" y="1665"/>
                  </a:lnTo>
                  <a:lnTo>
                    <a:pt x="14695" y="1717"/>
                  </a:lnTo>
                  <a:lnTo>
                    <a:pt x="14799" y="1768"/>
                  </a:lnTo>
                  <a:lnTo>
                    <a:pt x="14901" y="1817"/>
                  </a:lnTo>
                  <a:lnTo>
                    <a:pt x="15004" y="1866"/>
                  </a:lnTo>
                  <a:lnTo>
                    <a:pt x="15106" y="1915"/>
                  </a:lnTo>
                  <a:lnTo>
                    <a:pt x="15210" y="1962"/>
                  </a:lnTo>
                  <a:lnTo>
                    <a:pt x="15312" y="2007"/>
                  </a:lnTo>
                  <a:lnTo>
                    <a:pt x="15415" y="2053"/>
                  </a:lnTo>
                  <a:lnTo>
                    <a:pt x="15517" y="2096"/>
                  </a:lnTo>
                  <a:lnTo>
                    <a:pt x="15620" y="2139"/>
                  </a:lnTo>
                  <a:lnTo>
                    <a:pt x="15723" y="2181"/>
                  </a:lnTo>
                  <a:lnTo>
                    <a:pt x="15826" y="2222"/>
                  </a:lnTo>
                  <a:lnTo>
                    <a:pt x="15928" y="2260"/>
                  </a:lnTo>
                  <a:lnTo>
                    <a:pt x="16032" y="2298"/>
                  </a:lnTo>
                  <a:lnTo>
                    <a:pt x="16135" y="2335"/>
                  </a:lnTo>
                  <a:lnTo>
                    <a:pt x="16237" y="2370"/>
                  </a:lnTo>
                  <a:lnTo>
                    <a:pt x="16339" y="2405"/>
                  </a:lnTo>
                  <a:lnTo>
                    <a:pt x="16443" y="2438"/>
                  </a:lnTo>
                  <a:lnTo>
                    <a:pt x="16546" y="2469"/>
                  </a:lnTo>
                  <a:lnTo>
                    <a:pt x="16648" y="2500"/>
                  </a:lnTo>
                  <a:lnTo>
                    <a:pt x="16750" y="2530"/>
                  </a:lnTo>
                  <a:lnTo>
                    <a:pt x="16854" y="2559"/>
                  </a:lnTo>
                  <a:lnTo>
                    <a:pt x="16957" y="2585"/>
                  </a:lnTo>
                  <a:lnTo>
                    <a:pt x="17059" y="2611"/>
                  </a:lnTo>
                  <a:lnTo>
                    <a:pt x="17162" y="2637"/>
                  </a:lnTo>
                  <a:lnTo>
                    <a:pt x="17265" y="2660"/>
                  </a:lnTo>
                  <a:lnTo>
                    <a:pt x="17368" y="2683"/>
                  </a:lnTo>
                  <a:lnTo>
                    <a:pt x="17470" y="2704"/>
                  </a:lnTo>
                  <a:lnTo>
                    <a:pt x="17573" y="2724"/>
                  </a:lnTo>
                  <a:lnTo>
                    <a:pt x="17675" y="2745"/>
                  </a:lnTo>
                  <a:lnTo>
                    <a:pt x="17779" y="2763"/>
                  </a:lnTo>
                  <a:lnTo>
                    <a:pt x="17881" y="2781"/>
                  </a:lnTo>
                  <a:lnTo>
                    <a:pt x="17984" y="2798"/>
                  </a:lnTo>
                  <a:lnTo>
                    <a:pt x="18088" y="2814"/>
                  </a:lnTo>
                  <a:lnTo>
                    <a:pt x="18190" y="2828"/>
                  </a:lnTo>
                  <a:lnTo>
                    <a:pt x="18292" y="2843"/>
                  </a:lnTo>
                  <a:lnTo>
                    <a:pt x="18395" y="2855"/>
                  </a:lnTo>
                  <a:lnTo>
                    <a:pt x="18497" y="2868"/>
                  </a:lnTo>
                  <a:lnTo>
                    <a:pt x="18601" y="2880"/>
                  </a:lnTo>
                  <a:lnTo>
                    <a:pt x="18703" y="2892"/>
                  </a:lnTo>
                  <a:lnTo>
                    <a:pt x="18806" y="2902"/>
                  </a:lnTo>
                  <a:lnTo>
                    <a:pt x="18910" y="2912"/>
                  </a:lnTo>
                  <a:lnTo>
                    <a:pt x="19012" y="2922"/>
                  </a:lnTo>
                  <a:lnTo>
                    <a:pt x="19115" y="2930"/>
                  </a:lnTo>
                  <a:lnTo>
                    <a:pt x="19217" y="2939"/>
                  </a:lnTo>
                  <a:lnTo>
                    <a:pt x="19319" y="2946"/>
                  </a:lnTo>
                  <a:lnTo>
                    <a:pt x="19423" y="2953"/>
                  </a:lnTo>
                  <a:lnTo>
                    <a:pt x="19526" y="2959"/>
                  </a:lnTo>
                  <a:lnTo>
                    <a:pt x="19628" y="2966"/>
                  </a:lnTo>
                  <a:lnTo>
                    <a:pt x="19732" y="2972"/>
                  </a:lnTo>
                  <a:lnTo>
                    <a:pt x="19834" y="2977"/>
                  </a:lnTo>
                  <a:lnTo>
                    <a:pt x="19937" y="2982"/>
                  </a:lnTo>
                  <a:lnTo>
                    <a:pt x="20039" y="2987"/>
                  </a:lnTo>
                  <a:lnTo>
                    <a:pt x="20143" y="2991"/>
                  </a:lnTo>
                  <a:lnTo>
                    <a:pt x="20245" y="2995"/>
                  </a:lnTo>
                  <a:lnTo>
                    <a:pt x="20348" y="2998"/>
                  </a:lnTo>
                  <a:lnTo>
                    <a:pt x="20450" y="3002"/>
                  </a:lnTo>
                </a:path>
              </a:pathLst>
            </a:custGeom>
            <a:noFill/>
            <a:ln w="76200" cmpd="sng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3707631" y="3305621"/>
              <a:ext cx="4819650" cy="1638300"/>
            </a:xfrm>
            <a:custGeom>
              <a:avLst/>
              <a:gdLst>
                <a:gd name="T0" fmla="*/ 307 w 20450"/>
                <a:gd name="T1" fmla="*/ 2995 h 3005"/>
                <a:gd name="T2" fmla="*/ 718 w 20450"/>
                <a:gd name="T3" fmla="*/ 2977 h 3005"/>
                <a:gd name="T4" fmla="*/ 1129 w 20450"/>
                <a:gd name="T5" fmla="*/ 2953 h 3005"/>
                <a:gd name="T6" fmla="*/ 1540 w 20450"/>
                <a:gd name="T7" fmla="*/ 2922 h 3005"/>
                <a:gd name="T8" fmla="*/ 1951 w 20450"/>
                <a:gd name="T9" fmla="*/ 2880 h 3005"/>
                <a:gd name="T10" fmla="*/ 2363 w 20450"/>
                <a:gd name="T11" fmla="*/ 2828 h 3005"/>
                <a:gd name="T12" fmla="*/ 2774 w 20450"/>
                <a:gd name="T13" fmla="*/ 2763 h 3005"/>
                <a:gd name="T14" fmla="*/ 3185 w 20450"/>
                <a:gd name="T15" fmla="*/ 2683 h 3005"/>
                <a:gd name="T16" fmla="*/ 3596 w 20450"/>
                <a:gd name="T17" fmla="*/ 2585 h 3005"/>
                <a:gd name="T18" fmla="*/ 4007 w 20450"/>
                <a:gd name="T19" fmla="*/ 2469 h 3005"/>
                <a:gd name="T20" fmla="*/ 4418 w 20450"/>
                <a:gd name="T21" fmla="*/ 2335 h 3005"/>
                <a:gd name="T22" fmla="*/ 4829 w 20450"/>
                <a:gd name="T23" fmla="*/ 2181 h 3005"/>
                <a:gd name="T24" fmla="*/ 5240 w 20450"/>
                <a:gd name="T25" fmla="*/ 2007 h 3005"/>
                <a:gd name="T26" fmla="*/ 5651 w 20450"/>
                <a:gd name="T27" fmla="*/ 1817 h 3005"/>
                <a:gd name="T28" fmla="*/ 6062 w 20450"/>
                <a:gd name="T29" fmla="*/ 1612 h 3005"/>
                <a:gd name="T30" fmla="*/ 6473 w 20450"/>
                <a:gd name="T31" fmla="*/ 1398 h 3005"/>
                <a:gd name="T32" fmla="*/ 6884 w 20450"/>
                <a:gd name="T33" fmla="*/ 1177 h 3005"/>
                <a:gd name="T34" fmla="*/ 7296 w 20450"/>
                <a:gd name="T35" fmla="*/ 958 h 3005"/>
                <a:gd name="T36" fmla="*/ 7707 w 20450"/>
                <a:gd name="T37" fmla="*/ 745 h 3005"/>
                <a:gd name="T38" fmla="*/ 8118 w 20450"/>
                <a:gd name="T39" fmla="*/ 548 h 3005"/>
                <a:gd name="T40" fmla="*/ 8529 w 20450"/>
                <a:gd name="T41" fmla="*/ 370 h 3005"/>
                <a:gd name="T42" fmla="*/ 8940 w 20450"/>
                <a:gd name="T43" fmla="*/ 223 h 3005"/>
                <a:gd name="T44" fmla="*/ 9351 w 20450"/>
                <a:gd name="T45" fmla="*/ 110 h 3005"/>
                <a:gd name="T46" fmla="*/ 9762 w 20450"/>
                <a:gd name="T47" fmla="*/ 35 h 3005"/>
                <a:gd name="T48" fmla="*/ 10173 w 20450"/>
                <a:gd name="T49" fmla="*/ 1 h 3005"/>
                <a:gd name="T50" fmla="*/ 10584 w 20450"/>
                <a:gd name="T51" fmla="*/ 13 h 3005"/>
                <a:gd name="T52" fmla="*/ 10995 w 20450"/>
                <a:gd name="T53" fmla="*/ 66 h 3005"/>
                <a:gd name="T54" fmla="*/ 11406 w 20450"/>
                <a:gd name="T55" fmla="*/ 161 h 3005"/>
                <a:gd name="T56" fmla="*/ 11817 w 20450"/>
                <a:gd name="T57" fmla="*/ 293 h 3005"/>
                <a:gd name="T58" fmla="*/ 12229 w 20450"/>
                <a:gd name="T59" fmla="*/ 455 h 3005"/>
                <a:gd name="T60" fmla="*/ 12640 w 20450"/>
                <a:gd name="T61" fmla="*/ 644 h 3005"/>
                <a:gd name="T62" fmla="*/ 13051 w 20450"/>
                <a:gd name="T63" fmla="*/ 850 h 3005"/>
                <a:gd name="T64" fmla="*/ 13462 w 20450"/>
                <a:gd name="T65" fmla="*/ 1068 h 3005"/>
                <a:gd name="T66" fmla="*/ 13873 w 20450"/>
                <a:gd name="T67" fmla="*/ 1288 h 3005"/>
                <a:gd name="T68" fmla="*/ 14284 w 20450"/>
                <a:gd name="T69" fmla="*/ 1507 h 3005"/>
                <a:gd name="T70" fmla="*/ 14695 w 20450"/>
                <a:gd name="T71" fmla="*/ 1717 h 3005"/>
                <a:gd name="T72" fmla="*/ 15106 w 20450"/>
                <a:gd name="T73" fmla="*/ 1915 h 3005"/>
                <a:gd name="T74" fmla="*/ 15517 w 20450"/>
                <a:gd name="T75" fmla="*/ 2096 h 3005"/>
                <a:gd name="T76" fmla="*/ 15928 w 20450"/>
                <a:gd name="T77" fmla="*/ 2260 h 3005"/>
                <a:gd name="T78" fmla="*/ 16339 w 20450"/>
                <a:gd name="T79" fmla="*/ 2405 h 3005"/>
                <a:gd name="T80" fmla="*/ 16750 w 20450"/>
                <a:gd name="T81" fmla="*/ 2530 h 3005"/>
                <a:gd name="T82" fmla="*/ 17162 w 20450"/>
                <a:gd name="T83" fmla="*/ 2637 h 3005"/>
                <a:gd name="T84" fmla="*/ 17573 w 20450"/>
                <a:gd name="T85" fmla="*/ 2724 h 3005"/>
                <a:gd name="T86" fmla="*/ 17984 w 20450"/>
                <a:gd name="T87" fmla="*/ 2798 h 3005"/>
                <a:gd name="T88" fmla="*/ 18395 w 20450"/>
                <a:gd name="T89" fmla="*/ 2855 h 3005"/>
                <a:gd name="T90" fmla="*/ 18806 w 20450"/>
                <a:gd name="T91" fmla="*/ 2902 h 3005"/>
                <a:gd name="T92" fmla="*/ 19217 w 20450"/>
                <a:gd name="T93" fmla="*/ 2939 h 3005"/>
                <a:gd name="T94" fmla="*/ 19628 w 20450"/>
                <a:gd name="T95" fmla="*/ 2966 h 3005"/>
                <a:gd name="T96" fmla="*/ 20039 w 20450"/>
                <a:gd name="T97" fmla="*/ 2987 h 3005"/>
                <a:gd name="T98" fmla="*/ 20450 w 20450"/>
                <a:gd name="T99" fmla="*/ 300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50" h="3005">
                  <a:moveTo>
                    <a:pt x="0" y="3005"/>
                  </a:moveTo>
                  <a:lnTo>
                    <a:pt x="102" y="3002"/>
                  </a:lnTo>
                  <a:lnTo>
                    <a:pt x="205" y="2998"/>
                  </a:lnTo>
                  <a:lnTo>
                    <a:pt x="307" y="2995"/>
                  </a:lnTo>
                  <a:lnTo>
                    <a:pt x="410" y="2991"/>
                  </a:lnTo>
                  <a:lnTo>
                    <a:pt x="513" y="2987"/>
                  </a:lnTo>
                  <a:lnTo>
                    <a:pt x="616" y="2982"/>
                  </a:lnTo>
                  <a:lnTo>
                    <a:pt x="718" y="2977"/>
                  </a:lnTo>
                  <a:lnTo>
                    <a:pt x="822" y="2972"/>
                  </a:lnTo>
                  <a:lnTo>
                    <a:pt x="924" y="2966"/>
                  </a:lnTo>
                  <a:lnTo>
                    <a:pt x="1027" y="2959"/>
                  </a:lnTo>
                  <a:lnTo>
                    <a:pt x="1129" y="2953"/>
                  </a:lnTo>
                  <a:lnTo>
                    <a:pt x="1232" y="2946"/>
                  </a:lnTo>
                  <a:lnTo>
                    <a:pt x="1336" y="2939"/>
                  </a:lnTo>
                  <a:lnTo>
                    <a:pt x="1438" y="2930"/>
                  </a:lnTo>
                  <a:lnTo>
                    <a:pt x="1540" y="2922"/>
                  </a:lnTo>
                  <a:lnTo>
                    <a:pt x="1644" y="2912"/>
                  </a:lnTo>
                  <a:lnTo>
                    <a:pt x="1747" y="2902"/>
                  </a:lnTo>
                  <a:lnTo>
                    <a:pt x="1849" y="2892"/>
                  </a:lnTo>
                  <a:lnTo>
                    <a:pt x="1951" y="2880"/>
                  </a:lnTo>
                  <a:lnTo>
                    <a:pt x="2055" y="2868"/>
                  </a:lnTo>
                  <a:lnTo>
                    <a:pt x="2158" y="2855"/>
                  </a:lnTo>
                  <a:lnTo>
                    <a:pt x="2260" y="2843"/>
                  </a:lnTo>
                  <a:lnTo>
                    <a:pt x="2363" y="2828"/>
                  </a:lnTo>
                  <a:lnTo>
                    <a:pt x="2465" y="2814"/>
                  </a:lnTo>
                  <a:lnTo>
                    <a:pt x="2569" y="2798"/>
                  </a:lnTo>
                  <a:lnTo>
                    <a:pt x="2671" y="2781"/>
                  </a:lnTo>
                  <a:lnTo>
                    <a:pt x="2774" y="2763"/>
                  </a:lnTo>
                  <a:lnTo>
                    <a:pt x="2877" y="2745"/>
                  </a:lnTo>
                  <a:lnTo>
                    <a:pt x="2980" y="2724"/>
                  </a:lnTo>
                  <a:lnTo>
                    <a:pt x="3082" y="2704"/>
                  </a:lnTo>
                  <a:lnTo>
                    <a:pt x="3185" y="2683"/>
                  </a:lnTo>
                  <a:lnTo>
                    <a:pt x="3287" y="2660"/>
                  </a:lnTo>
                  <a:lnTo>
                    <a:pt x="3391" y="2637"/>
                  </a:lnTo>
                  <a:lnTo>
                    <a:pt x="3493" y="2611"/>
                  </a:lnTo>
                  <a:lnTo>
                    <a:pt x="3596" y="2585"/>
                  </a:lnTo>
                  <a:lnTo>
                    <a:pt x="3700" y="2559"/>
                  </a:lnTo>
                  <a:lnTo>
                    <a:pt x="3802" y="2530"/>
                  </a:lnTo>
                  <a:lnTo>
                    <a:pt x="3904" y="2500"/>
                  </a:lnTo>
                  <a:lnTo>
                    <a:pt x="4007" y="2469"/>
                  </a:lnTo>
                  <a:lnTo>
                    <a:pt x="4111" y="2438"/>
                  </a:lnTo>
                  <a:lnTo>
                    <a:pt x="4213" y="2405"/>
                  </a:lnTo>
                  <a:lnTo>
                    <a:pt x="4316" y="2370"/>
                  </a:lnTo>
                  <a:lnTo>
                    <a:pt x="4418" y="2335"/>
                  </a:lnTo>
                  <a:lnTo>
                    <a:pt x="4520" y="2298"/>
                  </a:lnTo>
                  <a:lnTo>
                    <a:pt x="4624" y="2260"/>
                  </a:lnTo>
                  <a:lnTo>
                    <a:pt x="4727" y="2222"/>
                  </a:lnTo>
                  <a:lnTo>
                    <a:pt x="4829" y="2181"/>
                  </a:lnTo>
                  <a:lnTo>
                    <a:pt x="4933" y="2139"/>
                  </a:lnTo>
                  <a:lnTo>
                    <a:pt x="5035" y="2096"/>
                  </a:lnTo>
                  <a:lnTo>
                    <a:pt x="5138" y="2053"/>
                  </a:lnTo>
                  <a:lnTo>
                    <a:pt x="5240" y="2007"/>
                  </a:lnTo>
                  <a:lnTo>
                    <a:pt x="5343" y="1962"/>
                  </a:lnTo>
                  <a:lnTo>
                    <a:pt x="5446" y="1915"/>
                  </a:lnTo>
                  <a:lnTo>
                    <a:pt x="5549" y="1866"/>
                  </a:lnTo>
                  <a:lnTo>
                    <a:pt x="5651" y="1817"/>
                  </a:lnTo>
                  <a:lnTo>
                    <a:pt x="5755" y="1768"/>
                  </a:lnTo>
                  <a:lnTo>
                    <a:pt x="5857" y="1717"/>
                  </a:lnTo>
                  <a:lnTo>
                    <a:pt x="5960" y="1665"/>
                  </a:lnTo>
                  <a:lnTo>
                    <a:pt x="6062" y="1612"/>
                  </a:lnTo>
                  <a:lnTo>
                    <a:pt x="6166" y="1560"/>
                  </a:lnTo>
                  <a:lnTo>
                    <a:pt x="6269" y="1507"/>
                  </a:lnTo>
                  <a:lnTo>
                    <a:pt x="6371" y="1452"/>
                  </a:lnTo>
                  <a:lnTo>
                    <a:pt x="6473" y="1398"/>
                  </a:lnTo>
                  <a:lnTo>
                    <a:pt x="6576" y="1343"/>
                  </a:lnTo>
                  <a:lnTo>
                    <a:pt x="6680" y="1288"/>
                  </a:lnTo>
                  <a:lnTo>
                    <a:pt x="6782" y="1233"/>
                  </a:lnTo>
                  <a:lnTo>
                    <a:pt x="6884" y="1177"/>
                  </a:lnTo>
                  <a:lnTo>
                    <a:pt x="6988" y="1122"/>
                  </a:lnTo>
                  <a:lnTo>
                    <a:pt x="7091" y="1068"/>
                  </a:lnTo>
                  <a:lnTo>
                    <a:pt x="7193" y="1013"/>
                  </a:lnTo>
                  <a:lnTo>
                    <a:pt x="7296" y="958"/>
                  </a:lnTo>
                  <a:lnTo>
                    <a:pt x="7398" y="903"/>
                  </a:lnTo>
                  <a:lnTo>
                    <a:pt x="7502" y="850"/>
                  </a:lnTo>
                  <a:lnTo>
                    <a:pt x="7604" y="797"/>
                  </a:lnTo>
                  <a:lnTo>
                    <a:pt x="7707" y="745"/>
                  </a:lnTo>
                  <a:lnTo>
                    <a:pt x="7810" y="694"/>
                  </a:lnTo>
                  <a:lnTo>
                    <a:pt x="7913" y="644"/>
                  </a:lnTo>
                  <a:lnTo>
                    <a:pt x="8015" y="595"/>
                  </a:lnTo>
                  <a:lnTo>
                    <a:pt x="8118" y="548"/>
                  </a:lnTo>
                  <a:lnTo>
                    <a:pt x="8222" y="501"/>
                  </a:lnTo>
                  <a:lnTo>
                    <a:pt x="8324" y="455"/>
                  </a:lnTo>
                  <a:lnTo>
                    <a:pt x="8426" y="412"/>
                  </a:lnTo>
                  <a:lnTo>
                    <a:pt x="8529" y="370"/>
                  </a:lnTo>
                  <a:lnTo>
                    <a:pt x="8633" y="331"/>
                  </a:lnTo>
                  <a:lnTo>
                    <a:pt x="8735" y="293"/>
                  </a:lnTo>
                  <a:lnTo>
                    <a:pt x="8837" y="256"/>
                  </a:lnTo>
                  <a:lnTo>
                    <a:pt x="8940" y="223"/>
                  </a:lnTo>
                  <a:lnTo>
                    <a:pt x="9044" y="190"/>
                  </a:lnTo>
                  <a:lnTo>
                    <a:pt x="9146" y="161"/>
                  </a:lnTo>
                  <a:lnTo>
                    <a:pt x="9249" y="134"/>
                  </a:lnTo>
                  <a:lnTo>
                    <a:pt x="9351" y="110"/>
                  </a:lnTo>
                  <a:lnTo>
                    <a:pt x="9453" y="86"/>
                  </a:lnTo>
                  <a:lnTo>
                    <a:pt x="9557" y="66"/>
                  </a:lnTo>
                  <a:lnTo>
                    <a:pt x="9660" y="49"/>
                  </a:lnTo>
                  <a:lnTo>
                    <a:pt x="9762" y="35"/>
                  </a:lnTo>
                  <a:lnTo>
                    <a:pt x="9866" y="22"/>
                  </a:lnTo>
                  <a:lnTo>
                    <a:pt x="9968" y="13"/>
                  </a:lnTo>
                  <a:lnTo>
                    <a:pt x="10071" y="6"/>
                  </a:lnTo>
                  <a:lnTo>
                    <a:pt x="10173" y="1"/>
                  </a:lnTo>
                  <a:lnTo>
                    <a:pt x="10277" y="0"/>
                  </a:lnTo>
                  <a:lnTo>
                    <a:pt x="10379" y="1"/>
                  </a:lnTo>
                  <a:lnTo>
                    <a:pt x="10482" y="6"/>
                  </a:lnTo>
                  <a:lnTo>
                    <a:pt x="10584" y="13"/>
                  </a:lnTo>
                  <a:lnTo>
                    <a:pt x="10688" y="22"/>
                  </a:lnTo>
                  <a:lnTo>
                    <a:pt x="10790" y="35"/>
                  </a:lnTo>
                  <a:lnTo>
                    <a:pt x="10893" y="49"/>
                  </a:lnTo>
                  <a:lnTo>
                    <a:pt x="10995" y="66"/>
                  </a:lnTo>
                  <a:lnTo>
                    <a:pt x="11099" y="86"/>
                  </a:lnTo>
                  <a:lnTo>
                    <a:pt x="11202" y="110"/>
                  </a:lnTo>
                  <a:lnTo>
                    <a:pt x="11304" y="134"/>
                  </a:lnTo>
                  <a:lnTo>
                    <a:pt x="11406" y="161"/>
                  </a:lnTo>
                  <a:lnTo>
                    <a:pt x="11510" y="190"/>
                  </a:lnTo>
                  <a:lnTo>
                    <a:pt x="11613" y="223"/>
                  </a:lnTo>
                  <a:lnTo>
                    <a:pt x="11715" y="256"/>
                  </a:lnTo>
                  <a:lnTo>
                    <a:pt x="11817" y="293"/>
                  </a:lnTo>
                  <a:lnTo>
                    <a:pt x="11921" y="331"/>
                  </a:lnTo>
                  <a:lnTo>
                    <a:pt x="12024" y="370"/>
                  </a:lnTo>
                  <a:lnTo>
                    <a:pt x="12126" y="412"/>
                  </a:lnTo>
                  <a:lnTo>
                    <a:pt x="12229" y="455"/>
                  </a:lnTo>
                  <a:lnTo>
                    <a:pt x="12332" y="501"/>
                  </a:lnTo>
                  <a:lnTo>
                    <a:pt x="12435" y="548"/>
                  </a:lnTo>
                  <a:lnTo>
                    <a:pt x="12537" y="595"/>
                  </a:lnTo>
                  <a:lnTo>
                    <a:pt x="12640" y="644"/>
                  </a:lnTo>
                  <a:lnTo>
                    <a:pt x="12744" y="694"/>
                  </a:lnTo>
                  <a:lnTo>
                    <a:pt x="12846" y="745"/>
                  </a:lnTo>
                  <a:lnTo>
                    <a:pt x="12948" y="797"/>
                  </a:lnTo>
                  <a:lnTo>
                    <a:pt x="13051" y="850"/>
                  </a:lnTo>
                  <a:lnTo>
                    <a:pt x="13155" y="903"/>
                  </a:lnTo>
                  <a:lnTo>
                    <a:pt x="13257" y="958"/>
                  </a:lnTo>
                  <a:lnTo>
                    <a:pt x="13359" y="1013"/>
                  </a:lnTo>
                  <a:lnTo>
                    <a:pt x="13462" y="1068"/>
                  </a:lnTo>
                  <a:lnTo>
                    <a:pt x="13564" y="1122"/>
                  </a:lnTo>
                  <a:lnTo>
                    <a:pt x="13668" y="1177"/>
                  </a:lnTo>
                  <a:lnTo>
                    <a:pt x="13770" y="1233"/>
                  </a:lnTo>
                  <a:lnTo>
                    <a:pt x="13873" y="1288"/>
                  </a:lnTo>
                  <a:lnTo>
                    <a:pt x="13977" y="1343"/>
                  </a:lnTo>
                  <a:lnTo>
                    <a:pt x="14079" y="1398"/>
                  </a:lnTo>
                  <a:lnTo>
                    <a:pt x="14182" y="1452"/>
                  </a:lnTo>
                  <a:lnTo>
                    <a:pt x="14284" y="1507"/>
                  </a:lnTo>
                  <a:lnTo>
                    <a:pt x="14386" y="1560"/>
                  </a:lnTo>
                  <a:lnTo>
                    <a:pt x="14490" y="1612"/>
                  </a:lnTo>
                  <a:lnTo>
                    <a:pt x="14593" y="1665"/>
                  </a:lnTo>
                  <a:lnTo>
                    <a:pt x="14695" y="1717"/>
                  </a:lnTo>
                  <a:lnTo>
                    <a:pt x="14799" y="1768"/>
                  </a:lnTo>
                  <a:lnTo>
                    <a:pt x="14901" y="1817"/>
                  </a:lnTo>
                  <a:lnTo>
                    <a:pt x="15004" y="1866"/>
                  </a:lnTo>
                  <a:lnTo>
                    <a:pt x="15106" y="1915"/>
                  </a:lnTo>
                  <a:lnTo>
                    <a:pt x="15210" y="1962"/>
                  </a:lnTo>
                  <a:lnTo>
                    <a:pt x="15312" y="2007"/>
                  </a:lnTo>
                  <a:lnTo>
                    <a:pt x="15415" y="2053"/>
                  </a:lnTo>
                  <a:lnTo>
                    <a:pt x="15517" y="2096"/>
                  </a:lnTo>
                  <a:lnTo>
                    <a:pt x="15620" y="2139"/>
                  </a:lnTo>
                  <a:lnTo>
                    <a:pt x="15723" y="2181"/>
                  </a:lnTo>
                  <a:lnTo>
                    <a:pt x="15826" y="2222"/>
                  </a:lnTo>
                  <a:lnTo>
                    <a:pt x="15928" y="2260"/>
                  </a:lnTo>
                  <a:lnTo>
                    <a:pt x="16032" y="2298"/>
                  </a:lnTo>
                  <a:lnTo>
                    <a:pt x="16135" y="2335"/>
                  </a:lnTo>
                  <a:lnTo>
                    <a:pt x="16237" y="2370"/>
                  </a:lnTo>
                  <a:lnTo>
                    <a:pt x="16339" y="2405"/>
                  </a:lnTo>
                  <a:lnTo>
                    <a:pt x="16443" y="2438"/>
                  </a:lnTo>
                  <a:lnTo>
                    <a:pt x="16546" y="2469"/>
                  </a:lnTo>
                  <a:lnTo>
                    <a:pt x="16648" y="2500"/>
                  </a:lnTo>
                  <a:lnTo>
                    <a:pt x="16750" y="2530"/>
                  </a:lnTo>
                  <a:lnTo>
                    <a:pt x="16854" y="2559"/>
                  </a:lnTo>
                  <a:lnTo>
                    <a:pt x="16957" y="2585"/>
                  </a:lnTo>
                  <a:lnTo>
                    <a:pt x="17059" y="2611"/>
                  </a:lnTo>
                  <a:lnTo>
                    <a:pt x="17162" y="2637"/>
                  </a:lnTo>
                  <a:lnTo>
                    <a:pt x="17265" y="2660"/>
                  </a:lnTo>
                  <a:lnTo>
                    <a:pt x="17368" y="2683"/>
                  </a:lnTo>
                  <a:lnTo>
                    <a:pt x="17470" y="2704"/>
                  </a:lnTo>
                  <a:lnTo>
                    <a:pt x="17573" y="2724"/>
                  </a:lnTo>
                  <a:lnTo>
                    <a:pt x="17675" y="2745"/>
                  </a:lnTo>
                  <a:lnTo>
                    <a:pt x="17779" y="2763"/>
                  </a:lnTo>
                  <a:lnTo>
                    <a:pt x="17881" y="2781"/>
                  </a:lnTo>
                  <a:lnTo>
                    <a:pt x="17984" y="2798"/>
                  </a:lnTo>
                  <a:lnTo>
                    <a:pt x="18088" y="2814"/>
                  </a:lnTo>
                  <a:lnTo>
                    <a:pt x="18190" y="2828"/>
                  </a:lnTo>
                  <a:lnTo>
                    <a:pt x="18292" y="2843"/>
                  </a:lnTo>
                  <a:lnTo>
                    <a:pt x="18395" y="2855"/>
                  </a:lnTo>
                  <a:lnTo>
                    <a:pt x="18497" y="2868"/>
                  </a:lnTo>
                  <a:lnTo>
                    <a:pt x="18601" y="2880"/>
                  </a:lnTo>
                  <a:lnTo>
                    <a:pt x="18703" y="2892"/>
                  </a:lnTo>
                  <a:lnTo>
                    <a:pt x="18806" y="2902"/>
                  </a:lnTo>
                  <a:lnTo>
                    <a:pt x="18910" y="2912"/>
                  </a:lnTo>
                  <a:lnTo>
                    <a:pt x="19012" y="2922"/>
                  </a:lnTo>
                  <a:lnTo>
                    <a:pt x="19115" y="2930"/>
                  </a:lnTo>
                  <a:lnTo>
                    <a:pt x="19217" y="2939"/>
                  </a:lnTo>
                  <a:lnTo>
                    <a:pt x="19319" y="2946"/>
                  </a:lnTo>
                  <a:lnTo>
                    <a:pt x="19423" y="2953"/>
                  </a:lnTo>
                  <a:lnTo>
                    <a:pt x="19526" y="2959"/>
                  </a:lnTo>
                  <a:lnTo>
                    <a:pt x="19628" y="2966"/>
                  </a:lnTo>
                  <a:lnTo>
                    <a:pt x="19732" y="2972"/>
                  </a:lnTo>
                  <a:lnTo>
                    <a:pt x="19834" y="2977"/>
                  </a:lnTo>
                  <a:lnTo>
                    <a:pt x="19937" y="2982"/>
                  </a:lnTo>
                  <a:lnTo>
                    <a:pt x="20039" y="2987"/>
                  </a:lnTo>
                  <a:lnTo>
                    <a:pt x="20143" y="2991"/>
                  </a:lnTo>
                  <a:lnTo>
                    <a:pt x="20245" y="2995"/>
                  </a:lnTo>
                  <a:lnTo>
                    <a:pt x="20348" y="2998"/>
                  </a:lnTo>
                  <a:lnTo>
                    <a:pt x="20450" y="3002"/>
                  </a:lnTo>
                </a:path>
              </a:pathLst>
            </a:custGeom>
            <a:noFill/>
            <a:ln w="76200" cmpd="sng">
              <a:solidFill>
                <a:srgbClr val="CC6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43"/>
            <p:cNvSpPr txBox="1">
              <a:spLocks noChangeArrowheads="1"/>
            </p:cNvSpPr>
            <p:nvPr/>
          </p:nvSpPr>
          <p:spPr bwMode="auto">
            <a:xfrm>
              <a:off x="2609081" y="5210621"/>
              <a:ext cx="415498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4283894" y="5210621"/>
              <a:ext cx="501650" cy="4730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5920606" y="5189984"/>
              <a:ext cx="501650" cy="4730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>
                  <a:solidFill>
                    <a:srgbClr val="CC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>
              <a:off x="2877369" y="5032821"/>
              <a:ext cx="0" cy="2159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53"/>
            <p:cNvSpPr>
              <a:spLocks noChangeShapeType="1"/>
            </p:cNvSpPr>
            <p:nvPr/>
          </p:nvSpPr>
          <p:spPr bwMode="auto">
            <a:xfrm flipH="1">
              <a:off x="4499794" y="5032821"/>
              <a:ext cx="0" cy="21590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 flipH="1">
              <a:off x="6120631" y="5032821"/>
              <a:ext cx="0" cy="215900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1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DAĞILIM…..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1324744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Ortalamaları aynı standart sapmaları farklı normal dağılımlar.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8"/>
          <p:cNvSpPr>
            <a:spLocks/>
          </p:cNvSpPr>
          <p:nvPr/>
        </p:nvSpPr>
        <p:spPr bwMode="auto">
          <a:xfrm>
            <a:off x="1144588" y="3500438"/>
            <a:ext cx="6608762" cy="2359025"/>
          </a:xfrm>
          <a:custGeom>
            <a:avLst/>
            <a:gdLst>
              <a:gd name="T0" fmla="*/ 307 w 20450"/>
              <a:gd name="T1" fmla="*/ 7610 h 7610"/>
              <a:gd name="T2" fmla="*/ 718 w 20450"/>
              <a:gd name="T3" fmla="*/ 7610 h 7610"/>
              <a:gd name="T4" fmla="*/ 1129 w 20450"/>
              <a:gd name="T5" fmla="*/ 7610 h 7610"/>
              <a:gd name="T6" fmla="*/ 1540 w 20450"/>
              <a:gd name="T7" fmla="*/ 7610 h 7610"/>
              <a:gd name="T8" fmla="*/ 1951 w 20450"/>
              <a:gd name="T9" fmla="*/ 7609 h 7610"/>
              <a:gd name="T10" fmla="*/ 2363 w 20450"/>
              <a:gd name="T11" fmla="*/ 7606 h 7610"/>
              <a:gd name="T12" fmla="*/ 2774 w 20450"/>
              <a:gd name="T13" fmla="*/ 7601 h 7610"/>
              <a:gd name="T14" fmla="*/ 3185 w 20450"/>
              <a:gd name="T15" fmla="*/ 7591 h 7610"/>
              <a:gd name="T16" fmla="*/ 3596 w 20450"/>
              <a:gd name="T17" fmla="*/ 7573 h 7610"/>
              <a:gd name="T18" fmla="*/ 4007 w 20450"/>
              <a:gd name="T19" fmla="*/ 7538 h 7610"/>
              <a:gd name="T20" fmla="*/ 4418 w 20450"/>
              <a:gd name="T21" fmla="*/ 7479 h 7610"/>
              <a:gd name="T22" fmla="*/ 4829 w 20450"/>
              <a:gd name="T23" fmla="*/ 7384 h 7610"/>
              <a:gd name="T24" fmla="*/ 5240 w 20450"/>
              <a:gd name="T25" fmla="*/ 7233 h 7610"/>
              <a:gd name="T26" fmla="*/ 5651 w 20450"/>
              <a:gd name="T27" fmla="*/ 7005 h 7610"/>
              <a:gd name="T28" fmla="*/ 6062 w 20450"/>
              <a:gd name="T29" fmla="*/ 6679 h 7610"/>
              <a:gd name="T30" fmla="*/ 6473 w 20450"/>
              <a:gd name="T31" fmla="*/ 6236 h 7610"/>
              <a:gd name="T32" fmla="*/ 6884 w 20450"/>
              <a:gd name="T33" fmla="*/ 5659 h 7610"/>
              <a:gd name="T34" fmla="*/ 7296 w 20450"/>
              <a:gd name="T35" fmla="*/ 4951 h 7610"/>
              <a:gd name="T36" fmla="*/ 7707 w 20450"/>
              <a:gd name="T37" fmla="*/ 4126 h 7610"/>
              <a:gd name="T38" fmla="*/ 8118 w 20450"/>
              <a:gd name="T39" fmla="*/ 3225 h 7610"/>
              <a:gd name="T40" fmla="*/ 8529 w 20450"/>
              <a:gd name="T41" fmla="*/ 2307 h 7610"/>
              <a:gd name="T42" fmla="*/ 8940 w 20450"/>
              <a:gd name="T43" fmla="*/ 1450 h 7610"/>
              <a:gd name="T44" fmla="*/ 9351 w 20450"/>
              <a:gd name="T45" fmla="*/ 732 h 7610"/>
              <a:gd name="T46" fmla="*/ 9762 w 20450"/>
              <a:gd name="T47" fmla="*/ 234 h 7610"/>
              <a:gd name="T48" fmla="*/ 10173 w 20450"/>
              <a:gd name="T49" fmla="*/ 9 h 7610"/>
              <a:gd name="T50" fmla="*/ 10584 w 20450"/>
              <a:gd name="T51" fmla="*/ 85 h 7610"/>
              <a:gd name="T52" fmla="*/ 10995 w 20450"/>
              <a:gd name="T53" fmla="*/ 451 h 7610"/>
              <a:gd name="T54" fmla="*/ 11406 w 20450"/>
              <a:gd name="T55" fmla="*/ 1068 h 7610"/>
              <a:gd name="T56" fmla="*/ 11817 w 20450"/>
              <a:gd name="T57" fmla="*/ 1866 h 7610"/>
              <a:gd name="T58" fmla="*/ 12229 w 20450"/>
              <a:gd name="T59" fmla="*/ 2764 h 7610"/>
              <a:gd name="T60" fmla="*/ 12640 w 20450"/>
              <a:gd name="T61" fmla="*/ 3681 h 7610"/>
              <a:gd name="T62" fmla="*/ 13051 w 20450"/>
              <a:gd name="T63" fmla="*/ 4551 h 7610"/>
              <a:gd name="T64" fmla="*/ 13462 w 20450"/>
              <a:gd name="T65" fmla="*/ 5321 h 7610"/>
              <a:gd name="T66" fmla="*/ 13873 w 20450"/>
              <a:gd name="T67" fmla="*/ 5965 h 7610"/>
              <a:gd name="T68" fmla="*/ 14284 w 20450"/>
              <a:gd name="T69" fmla="*/ 6473 h 7610"/>
              <a:gd name="T70" fmla="*/ 14695 w 20450"/>
              <a:gd name="T71" fmla="*/ 6857 h 7610"/>
              <a:gd name="T72" fmla="*/ 15106 w 20450"/>
              <a:gd name="T73" fmla="*/ 7130 h 7610"/>
              <a:gd name="T74" fmla="*/ 15517 w 20450"/>
              <a:gd name="T75" fmla="*/ 7316 h 7610"/>
              <a:gd name="T76" fmla="*/ 15928 w 20450"/>
              <a:gd name="T77" fmla="*/ 7437 h 7610"/>
              <a:gd name="T78" fmla="*/ 16339 w 20450"/>
              <a:gd name="T79" fmla="*/ 7512 h 7610"/>
              <a:gd name="T80" fmla="*/ 16750 w 20450"/>
              <a:gd name="T81" fmla="*/ 7557 h 7610"/>
              <a:gd name="T82" fmla="*/ 17162 w 20450"/>
              <a:gd name="T83" fmla="*/ 7583 h 7610"/>
              <a:gd name="T84" fmla="*/ 17573 w 20450"/>
              <a:gd name="T85" fmla="*/ 7597 h 7610"/>
              <a:gd name="T86" fmla="*/ 17984 w 20450"/>
              <a:gd name="T87" fmla="*/ 7604 h 7610"/>
              <a:gd name="T88" fmla="*/ 18395 w 20450"/>
              <a:gd name="T89" fmla="*/ 7607 h 7610"/>
              <a:gd name="T90" fmla="*/ 18806 w 20450"/>
              <a:gd name="T91" fmla="*/ 7610 h 7610"/>
              <a:gd name="T92" fmla="*/ 19217 w 20450"/>
              <a:gd name="T93" fmla="*/ 7610 h 7610"/>
              <a:gd name="T94" fmla="*/ 19628 w 20450"/>
              <a:gd name="T95" fmla="*/ 7610 h 7610"/>
              <a:gd name="T96" fmla="*/ 20039 w 20450"/>
              <a:gd name="T97" fmla="*/ 7610 h 7610"/>
              <a:gd name="T98" fmla="*/ 20450 w 20450"/>
              <a:gd name="T99" fmla="*/ 7610 h 7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50" h="7610">
                <a:moveTo>
                  <a:pt x="0" y="7610"/>
                </a:moveTo>
                <a:lnTo>
                  <a:pt x="102" y="7610"/>
                </a:lnTo>
                <a:lnTo>
                  <a:pt x="205" y="7610"/>
                </a:lnTo>
                <a:lnTo>
                  <a:pt x="307" y="7610"/>
                </a:lnTo>
                <a:lnTo>
                  <a:pt x="410" y="7610"/>
                </a:lnTo>
                <a:lnTo>
                  <a:pt x="513" y="7610"/>
                </a:lnTo>
                <a:lnTo>
                  <a:pt x="616" y="7610"/>
                </a:lnTo>
                <a:lnTo>
                  <a:pt x="718" y="7610"/>
                </a:lnTo>
                <a:lnTo>
                  <a:pt x="821" y="7610"/>
                </a:lnTo>
                <a:lnTo>
                  <a:pt x="924" y="7610"/>
                </a:lnTo>
                <a:lnTo>
                  <a:pt x="1027" y="7610"/>
                </a:lnTo>
                <a:lnTo>
                  <a:pt x="1129" y="7610"/>
                </a:lnTo>
                <a:lnTo>
                  <a:pt x="1233" y="7610"/>
                </a:lnTo>
                <a:lnTo>
                  <a:pt x="1336" y="7610"/>
                </a:lnTo>
                <a:lnTo>
                  <a:pt x="1438" y="7610"/>
                </a:lnTo>
                <a:lnTo>
                  <a:pt x="1540" y="7610"/>
                </a:lnTo>
                <a:lnTo>
                  <a:pt x="1644" y="7610"/>
                </a:lnTo>
                <a:lnTo>
                  <a:pt x="1747" y="7610"/>
                </a:lnTo>
                <a:lnTo>
                  <a:pt x="1849" y="7609"/>
                </a:lnTo>
                <a:lnTo>
                  <a:pt x="1951" y="7609"/>
                </a:lnTo>
                <a:lnTo>
                  <a:pt x="2055" y="7609"/>
                </a:lnTo>
                <a:lnTo>
                  <a:pt x="2158" y="7607"/>
                </a:lnTo>
                <a:lnTo>
                  <a:pt x="2260" y="7607"/>
                </a:lnTo>
                <a:lnTo>
                  <a:pt x="2363" y="7606"/>
                </a:lnTo>
                <a:lnTo>
                  <a:pt x="2465" y="7606"/>
                </a:lnTo>
                <a:lnTo>
                  <a:pt x="2569" y="7604"/>
                </a:lnTo>
                <a:lnTo>
                  <a:pt x="2671" y="7603"/>
                </a:lnTo>
                <a:lnTo>
                  <a:pt x="2774" y="7601"/>
                </a:lnTo>
                <a:lnTo>
                  <a:pt x="2876" y="7599"/>
                </a:lnTo>
                <a:lnTo>
                  <a:pt x="2980" y="7597"/>
                </a:lnTo>
                <a:lnTo>
                  <a:pt x="3082" y="7594"/>
                </a:lnTo>
                <a:lnTo>
                  <a:pt x="3185" y="7591"/>
                </a:lnTo>
                <a:lnTo>
                  <a:pt x="3289" y="7587"/>
                </a:lnTo>
                <a:lnTo>
                  <a:pt x="3391" y="7583"/>
                </a:lnTo>
                <a:lnTo>
                  <a:pt x="3493" y="7578"/>
                </a:lnTo>
                <a:lnTo>
                  <a:pt x="3596" y="7573"/>
                </a:lnTo>
                <a:lnTo>
                  <a:pt x="3700" y="7565"/>
                </a:lnTo>
                <a:lnTo>
                  <a:pt x="3802" y="7557"/>
                </a:lnTo>
                <a:lnTo>
                  <a:pt x="3904" y="7548"/>
                </a:lnTo>
                <a:lnTo>
                  <a:pt x="4007" y="7538"/>
                </a:lnTo>
                <a:lnTo>
                  <a:pt x="4111" y="7527"/>
                </a:lnTo>
                <a:lnTo>
                  <a:pt x="4213" y="7512"/>
                </a:lnTo>
                <a:lnTo>
                  <a:pt x="4316" y="7498"/>
                </a:lnTo>
                <a:lnTo>
                  <a:pt x="4418" y="7479"/>
                </a:lnTo>
                <a:lnTo>
                  <a:pt x="4520" y="7460"/>
                </a:lnTo>
                <a:lnTo>
                  <a:pt x="4624" y="7437"/>
                </a:lnTo>
                <a:lnTo>
                  <a:pt x="4727" y="7413"/>
                </a:lnTo>
                <a:lnTo>
                  <a:pt x="4829" y="7384"/>
                </a:lnTo>
                <a:lnTo>
                  <a:pt x="4931" y="7352"/>
                </a:lnTo>
                <a:lnTo>
                  <a:pt x="5035" y="7316"/>
                </a:lnTo>
                <a:lnTo>
                  <a:pt x="5138" y="7276"/>
                </a:lnTo>
                <a:lnTo>
                  <a:pt x="5240" y="7233"/>
                </a:lnTo>
                <a:lnTo>
                  <a:pt x="5344" y="7184"/>
                </a:lnTo>
                <a:lnTo>
                  <a:pt x="5446" y="7130"/>
                </a:lnTo>
                <a:lnTo>
                  <a:pt x="5549" y="7070"/>
                </a:lnTo>
                <a:lnTo>
                  <a:pt x="5651" y="7005"/>
                </a:lnTo>
                <a:lnTo>
                  <a:pt x="5755" y="6934"/>
                </a:lnTo>
                <a:lnTo>
                  <a:pt x="5857" y="6857"/>
                </a:lnTo>
                <a:lnTo>
                  <a:pt x="5960" y="6772"/>
                </a:lnTo>
                <a:lnTo>
                  <a:pt x="6062" y="6679"/>
                </a:lnTo>
                <a:lnTo>
                  <a:pt x="6166" y="6581"/>
                </a:lnTo>
                <a:lnTo>
                  <a:pt x="6269" y="6473"/>
                </a:lnTo>
                <a:lnTo>
                  <a:pt x="6371" y="6360"/>
                </a:lnTo>
                <a:lnTo>
                  <a:pt x="6473" y="6236"/>
                </a:lnTo>
                <a:lnTo>
                  <a:pt x="6576" y="6105"/>
                </a:lnTo>
                <a:lnTo>
                  <a:pt x="6680" y="5965"/>
                </a:lnTo>
                <a:lnTo>
                  <a:pt x="6782" y="5816"/>
                </a:lnTo>
                <a:lnTo>
                  <a:pt x="6884" y="5659"/>
                </a:lnTo>
                <a:lnTo>
                  <a:pt x="6987" y="5495"/>
                </a:lnTo>
                <a:lnTo>
                  <a:pt x="7091" y="5321"/>
                </a:lnTo>
                <a:lnTo>
                  <a:pt x="7193" y="5139"/>
                </a:lnTo>
                <a:lnTo>
                  <a:pt x="7296" y="4951"/>
                </a:lnTo>
                <a:lnTo>
                  <a:pt x="7399" y="4755"/>
                </a:lnTo>
                <a:lnTo>
                  <a:pt x="7502" y="4551"/>
                </a:lnTo>
                <a:lnTo>
                  <a:pt x="7604" y="4341"/>
                </a:lnTo>
                <a:lnTo>
                  <a:pt x="7707" y="4126"/>
                </a:lnTo>
                <a:lnTo>
                  <a:pt x="7810" y="3906"/>
                </a:lnTo>
                <a:lnTo>
                  <a:pt x="7913" y="3681"/>
                </a:lnTo>
                <a:lnTo>
                  <a:pt x="8015" y="3455"/>
                </a:lnTo>
                <a:lnTo>
                  <a:pt x="8118" y="3225"/>
                </a:lnTo>
                <a:lnTo>
                  <a:pt x="8222" y="2994"/>
                </a:lnTo>
                <a:lnTo>
                  <a:pt x="8324" y="2764"/>
                </a:lnTo>
                <a:lnTo>
                  <a:pt x="8426" y="2535"/>
                </a:lnTo>
                <a:lnTo>
                  <a:pt x="8529" y="2307"/>
                </a:lnTo>
                <a:lnTo>
                  <a:pt x="8631" y="2084"/>
                </a:lnTo>
                <a:lnTo>
                  <a:pt x="8735" y="1866"/>
                </a:lnTo>
                <a:lnTo>
                  <a:pt x="8837" y="1654"/>
                </a:lnTo>
                <a:lnTo>
                  <a:pt x="8940" y="1450"/>
                </a:lnTo>
                <a:lnTo>
                  <a:pt x="9042" y="1254"/>
                </a:lnTo>
                <a:lnTo>
                  <a:pt x="9146" y="1068"/>
                </a:lnTo>
                <a:lnTo>
                  <a:pt x="9249" y="894"/>
                </a:lnTo>
                <a:lnTo>
                  <a:pt x="9351" y="732"/>
                </a:lnTo>
                <a:lnTo>
                  <a:pt x="9455" y="585"/>
                </a:lnTo>
                <a:lnTo>
                  <a:pt x="9557" y="451"/>
                </a:lnTo>
                <a:lnTo>
                  <a:pt x="9660" y="335"/>
                </a:lnTo>
                <a:lnTo>
                  <a:pt x="9762" y="234"/>
                </a:lnTo>
                <a:lnTo>
                  <a:pt x="9866" y="150"/>
                </a:lnTo>
                <a:lnTo>
                  <a:pt x="9968" y="85"/>
                </a:lnTo>
                <a:lnTo>
                  <a:pt x="10071" y="38"/>
                </a:lnTo>
                <a:lnTo>
                  <a:pt x="10173" y="9"/>
                </a:lnTo>
                <a:lnTo>
                  <a:pt x="10277" y="0"/>
                </a:lnTo>
                <a:lnTo>
                  <a:pt x="10379" y="9"/>
                </a:lnTo>
                <a:lnTo>
                  <a:pt x="10482" y="38"/>
                </a:lnTo>
                <a:lnTo>
                  <a:pt x="10584" y="85"/>
                </a:lnTo>
                <a:lnTo>
                  <a:pt x="10687" y="150"/>
                </a:lnTo>
                <a:lnTo>
                  <a:pt x="10790" y="234"/>
                </a:lnTo>
                <a:lnTo>
                  <a:pt x="10893" y="335"/>
                </a:lnTo>
                <a:lnTo>
                  <a:pt x="10995" y="451"/>
                </a:lnTo>
                <a:lnTo>
                  <a:pt x="11098" y="585"/>
                </a:lnTo>
                <a:lnTo>
                  <a:pt x="11202" y="732"/>
                </a:lnTo>
                <a:lnTo>
                  <a:pt x="11304" y="894"/>
                </a:lnTo>
                <a:lnTo>
                  <a:pt x="11406" y="1068"/>
                </a:lnTo>
                <a:lnTo>
                  <a:pt x="11510" y="1254"/>
                </a:lnTo>
                <a:lnTo>
                  <a:pt x="11613" y="1450"/>
                </a:lnTo>
                <a:lnTo>
                  <a:pt x="11715" y="1654"/>
                </a:lnTo>
                <a:lnTo>
                  <a:pt x="11817" y="1866"/>
                </a:lnTo>
                <a:lnTo>
                  <a:pt x="11921" y="2084"/>
                </a:lnTo>
                <a:lnTo>
                  <a:pt x="12024" y="2307"/>
                </a:lnTo>
                <a:lnTo>
                  <a:pt x="12126" y="2535"/>
                </a:lnTo>
                <a:lnTo>
                  <a:pt x="12229" y="2764"/>
                </a:lnTo>
                <a:lnTo>
                  <a:pt x="12332" y="2994"/>
                </a:lnTo>
                <a:lnTo>
                  <a:pt x="12435" y="3225"/>
                </a:lnTo>
                <a:lnTo>
                  <a:pt x="12537" y="3455"/>
                </a:lnTo>
                <a:lnTo>
                  <a:pt x="12640" y="3681"/>
                </a:lnTo>
                <a:lnTo>
                  <a:pt x="12744" y="3906"/>
                </a:lnTo>
                <a:lnTo>
                  <a:pt x="12846" y="4126"/>
                </a:lnTo>
                <a:lnTo>
                  <a:pt x="12948" y="4341"/>
                </a:lnTo>
                <a:lnTo>
                  <a:pt x="13051" y="4551"/>
                </a:lnTo>
                <a:lnTo>
                  <a:pt x="13153" y="4755"/>
                </a:lnTo>
                <a:lnTo>
                  <a:pt x="13257" y="4951"/>
                </a:lnTo>
                <a:lnTo>
                  <a:pt x="13359" y="5139"/>
                </a:lnTo>
                <a:lnTo>
                  <a:pt x="13462" y="5321"/>
                </a:lnTo>
                <a:lnTo>
                  <a:pt x="13566" y="5495"/>
                </a:lnTo>
                <a:lnTo>
                  <a:pt x="13668" y="5659"/>
                </a:lnTo>
                <a:lnTo>
                  <a:pt x="13770" y="5816"/>
                </a:lnTo>
                <a:lnTo>
                  <a:pt x="13873" y="5965"/>
                </a:lnTo>
                <a:lnTo>
                  <a:pt x="13977" y="6105"/>
                </a:lnTo>
                <a:lnTo>
                  <a:pt x="14079" y="6236"/>
                </a:lnTo>
                <a:lnTo>
                  <a:pt x="14182" y="6360"/>
                </a:lnTo>
                <a:lnTo>
                  <a:pt x="14284" y="6473"/>
                </a:lnTo>
                <a:lnTo>
                  <a:pt x="14386" y="6581"/>
                </a:lnTo>
                <a:lnTo>
                  <a:pt x="14490" y="6679"/>
                </a:lnTo>
                <a:lnTo>
                  <a:pt x="14593" y="6772"/>
                </a:lnTo>
                <a:lnTo>
                  <a:pt x="14695" y="6857"/>
                </a:lnTo>
                <a:lnTo>
                  <a:pt x="14797" y="6934"/>
                </a:lnTo>
                <a:lnTo>
                  <a:pt x="14901" y="7005"/>
                </a:lnTo>
                <a:lnTo>
                  <a:pt x="15004" y="7070"/>
                </a:lnTo>
                <a:lnTo>
                  <a:pt x="15106" y="7130"/>
                </a:lnTo>
                <a:lnTo>
                  <a:pt x="15209" y="7184"/>
                </a:lnTo>
                <a:lnTo>
                  <a:pt x="15312" y="7233"/>
                </a:lnTo>
                <a:lnTo>
                  <a:pt x="15415" y="7276"/>
                </a:lnTo>
                <a:lnTo>
                  <a:pt x="15517" y="7316"/>
                </a:lnTo>
                <a:lnTo>
                  <a:pt x="15621" y="7352"/>
                </a:lnTo>
                <a:lnTo>
                  <a:pt x="15723" y="7384"/>
                </a:lnTo>
                <a:lnTo>
                  <a:pt x="15826" y="7413"/>
                </a:lnTo>
                <a:lnTo>
                  <a:pt x="15928" y="7437"/>
                </a:lnTo>
                <a:lnTo>
                  <a:pt x="16031" y="7460"/>
                </a:lnTo>
                <a:lnTo>
                  <a:pt x="16135" y="7479"/>
                </a:lnTo>
                <a:lnTo>
                  <a:pt x="16237" y="7498"/>
                </a:lnTo>
                <a:lnTo>
                  <a:pt x="16339" y="7512"/>
                </a:lnTo>
                <a:lnTo>
                  <a:pt x="16443" y="7527"/>
                </a:lnTo>
                <a:lnTo>
                  <a:pt x="16546" y="7538"/>
                </a:lnTo>
                <a:lnTo>
                  <a:pt x="16648" y="7548"/>
                </a:lnTo>
                <a:lnTo>
                  <a:pt x="16750" y="7557"/>
                </a:lnTo>
                <a:lnTo>
                  <a:pt x="16854" y="7565"/>
                </a:lnTo>
                <a:lnTo>
                  <a:pt x="16957" y="7573"/>
                </a:lnTo>
                <a:lnTo>
                  <a:pt x="17059" y="7578"/>
                </a:lnTo>
                <a:lnTo>
                  <a:pt x="17162" y="7583"/>
                </a:lnTo>
                <a:lnTo>
                  <a:pt x="17264" y="7587"/>
                </a:lnTo>
                <a:lnTo>
                  <a:pt x="17368" y="7591"/>
                </a:lnTo>
                <a:lnTo>
                  <a:pt x="17470" y="7594"/>
                </a:lnTo>
                <a:lnTo>
                  <a:pt x="17573" y="7597"/>
                </a:lnTo>
                <a:lnTo>
                  <a:pt x="17677" y="7599"/>
                </a:lnTo>
                <a:lnTo>
                  <a:pt x="17779" y="7601"/>
                </a:lnTo>
                <a:lnTo>
                  <a:pt x="17881" y="7603"/>
                </a:lnTo>
                <a:lnTo>
                  <a:pt x="17984" y="7604"/>
                </a:lnTo>
                <a:lnTo>
                  <a:pt x="18086" y="7606"/>
                </a:lnTo>
                <a:lnTo>
                  <a:pt x="18190" y="7606"/>
                </a:lnTo>
                <a:lnTo>
                  <a:pt x="18292" y="7607"/>
                </a:lnTo>
                <a:lnTo>
                  <a:pt x="18395" y="7607"/>
                </a:lnTo>
                <a:lnTo>
                  <a:pt x="18497" y="7609"/>
                </a:lnTo>
                <a:lnTo>
                  <a:pt x="18601" y="7609"/>
                </a:lnTo>
                <a:lnTo>
                  <a:pt x="18703" y="7609"/>
                </a:lnTo>
                <a:lnTo>
                  <a:pt x="18806" y="7610"/>
                </a:lnTo>
                <a:lnTo>
                  <a:pt x="18910" y="7610"/>
                </a:lnTo>
                <a:lnTo>
                  <a:pt x="19012" y="7610"/>
                </a:lnTo>
                <a:lnTo>
                  <a:pt x="19115" y="7610"/>
                </a:lnTo>
                <a:lnTo>
                  <a:pt x="19217" y="7610"/>
                </a:lnTo>
                <a:lnTo>
                  <a:pt x="19319" y="7610"/>
                </a:lnTo>
                <a:lnTo>
                  <a:pt x="19423" y="7610"/>
                </a:lnTo>
                <a:lnTo>
                  <a:pt x="19526" y="7610"/>
                </a:lnTo>
                <a:lnTo>
                  <a:pt x="19628" y="7610"/>
                </a:lnTo>
                <a:lnTo>
                  <a:pt x="19732" y="7610"/>
                </a:lnTo>
                <a:lnTo>
                  <a:pt x="19834" y="7610"/>
                </a:lnTo>
                <a:lnTo>
                  <a:pt x="19937" y="7610"/>
                </a:lnTo>
                <a:lnTo>
                  <a:pt x="20039" y="7610"/>
                </a:lnTo>
                <a:lnTo>
                  <a:pt x="20142" y="7610"/>
                </a:lnTo>
                <a:lnTo>
                  <a:pt x="20245" y="7610"/>
                </a:lnTo>
                <a:lnTo>
                  <a:pt x="20348" y="7610"/>
                </a:lnTo>
                <a:lnTo>
                  <a:pt x="20450" y="7610"/>
                </a:lnTo>
              </a:path>
            </a:pathLst>
          </a:custGeom>
          <a:noFill/>
          <a:ln w="76200" cmpd="sng">
            <a:solidFill>
              <a:srgbClr val="FF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61"/>
          <p:cNvSpPr>
            <a:spLocks/>
          </p:cNvSpPr>
          <p:nvPr/>
        </p:nvSpPr>
        <p:spPr bwMode="auto">
          <a:xfrm>
            <a:off x="1576388" y="4076700"/>
            <a:ext cx="5803900" cy="1800225"/>
          </a:xfrm>
          <a:custGeom>
            <a:avLst/>
            <a:gdLst>
              <a:gd name="T0" fmla="*/ 307 w 20450"/>
              <a:gd name="T1" fmla="*/ 3605 h 3638"/>
              <a:gd name="T2" fmla="*/ 718 w 20450"/>
              <a:gd name="T3" fmla="*/ 3550 h 3638"/>
              <a:gd name="T4" fmla="*/ 1129 w 20450"/>
              <a:gd name="T5" fmla="*/ 3485 h 3638"/>
              <a:gd name="T6" fmla="*/ 1540 w 20450"/>
              <a:gd name="T7" fmla="*/ 3407 h 3638"/>
              <a:gd name="T8" fmla="*/ 1951 w 20450"/>
              <a:gd name="T9" fmla="*/ 3317 h 3638"/>
              <a:gd name="T10" fmla="*/ 2363 w 20450"/>
              <a:gd name="T11" fmla="*/ 3209 h 3638"/>
              <a:gd name="T12" fmla="*/ 2774 w 20450"/>
              <a:gd name="T13" fmla="*/ 3086 h 3638"/>
              <a:gd name="T14" fmla="*/ 3185 w 20450"/>
              <a:gd name="T15" fmla="*/ 2946 h 3638"/>
              <a:gd name="T16" fmla="*/ 3596 w 20450"/>
              <a:gd name="T17" fmla="*/ 2789 h 3638"/>
              <a:gd name="T18" fmla="*/ 4007 w 20450"/>
              <a:gd name="T19" fmla="*/ 2616 h 3638"/>
              <a:gd name="T20" fmla="*/ 4418 w 20450"/>
              <a:gd name="T21" fmla="*/ 2428 h 3638"/>
              <a:gd name="T22" fmla="*/ 4829 w 20450"/>
              <a:gd name="T23" fmla="*/ 2223 h 3638"/>
              <a:gd name="T24" fmla="*/ 5240 w 20450"/>
              <a:gd name="T25" fmla="*/ 2009 h 3638"/>
              <a:gd name="T26" fmla="*/ 5651 w 20450"/>
              <a:gd name="T27" fmla="*/ 1785 h 3638"/>
              <a:gd name="T28" fmla="*/ 6062 w 20450"/>
              <a:gd name="T29" fmla="*/ 1555 h 3638"/>
              <a:gd name="T30" fmla="*/ 6473 w 20450"/>
              <a:gd name="T31" fmla="*/ 1324 h 3638"/>
              <a:gd name="T32" fmla="*/ 6884 w 20450"/>
              <a:gd name="T33" fmla="*/ 1098 h 3638"/>
              <a:gd name="T34" fmla="*/ 7296 w 20450"/>
              <a:gd name="T35" fmla="*/ 880 h 3638"/>
              <a:gd name="T36" fmla="*/ 7707 w 20450"/>
              <a:gd name="T37" fmla="*/ 676 h 3638"/>
              <a:gd name="T38" fmla="*/ 8118 w 20450"/>
              <a:gd name="T39" fmla="*/ 490 h 3638"/>
              <a:gd name="T40" fmla="*/ 8529 w 20450"/>
              <a:gd name="T41" fmla="*/ 329 h 3638"/>
              <a:gd name="T42" fmla="*/ 8940 w 20450"/>
              <a:gd name="T43" fmla="*/ 196 h 3638"/>
              <a:gd name="T44" fmla="*/ 9351 w 20450"/>
              <a:gd name="T45" fmla="*/ 95 h 3638"/>
              <a:gd name="T46" fmla="*/ 9762 w 20450"/>
              <a:gd name="T47" fmla="*/ 30 h 3638"/>
              <a:gd name="T48" fmla="*/ 10173 w 20450"/>
              <a:gd name="T49" fmla="*/ 2 h 3638"/>
              <a:gd name="T50" fmla="*/ 10584 w 20450"/>
              <a:gd name="T51" fmla="*/ 10 h 3638"/>
              <a:gd name="T52" fmla="*/ 10995 w 20450"/>
              <a:gd name="T53" fmla="*/ 58 h 3638"/>
              <a:gd name="T54" fmla="*/ 11406 w 20450"/>
              <a:gd name="T55" fmla="*/ 141 h 3638"/>
              <a:gd name="T56" fmla="*/ 11817 w 20450"/>
              <a:gd name="T57" fmla="*/ 258 h 3638"/>
              <a:gd name="T58" fmla="*/ 12229 w 20450"/>
              <a:gd name="T59" fmla="*/ 406 h 3638"/>
              <a:gd name="T60" fmla="*/ 12640 w 20450"/>
              <a:gd name="T61" fmla="*/ 581 h 3638"/>
              <a:gd name="T62" fmla="*/ 13051 w 20450"/>
              <a:gd name="T63" fmla="*/ 775 h 3638"/>
              <a:gd name="T64" fmla="*/ 13462 w 20450"/>
              <a:gd name="T65" fmla="*/ 987 h 3638"/>
              <a:gd name="T66" fmla="*/ 13873 w 20450"/>
              <a:gd name="T67" fmla="*/ 1210 h 3638"/>
              <a:gd name="T68" fmla="*/ 14284 w 20450"/>
              <a:gd name="T69" fmla="*/ 1439 h 3638"/>
              <a:gd name="T70" fmla="*/ 14695 w 20450"/>
              <a:gd name="T71" fmla="*/ 1670 h 3638"/>
              <a:gd name="T72" fmla="*/ 15106 w 20450"/>
              <a:gd name="T73" fmla="*/ 1898 h 3638"/>
              <a:gd name="T74" fmla="*/ 15517 w 20450"/>
              <a:gd name="T75" fmla="*/ 2118 h 3638"/>
              <a:gd name="T76" fmla="*/ 15928 w 20450"/>
              <a:gd name="T77" fmla="*/ 2327 h 3638"/>
              <a:gd name="T78" fmla="*/ 16339 w 20450"/>
              <a:gd name="T79" fmla="*/ 2523 h 3638"/>
              <a:gd name="T80" fmla="*/ 16750 w 20450"/>
              <a:gd name="T81" fmla="*/ 2704 h 3638"/>
              <a:gd name="T82" fmla="*/ 17162 w 20450"/>
              <a:gd name="T83" fmla="*/ 2870 h 3638"/>
              <a:gd name="T84" fmla="*/ 17573 w 20450"/>
              <a:gd name="T85" fmla="*/ 3018 h 3638"/>
              <a:gd name="T86" fmla="*/ 17984 w 20450"/>
              <a:gd name="T87" fmla="*/ 3150 h 3638"/>
              <a:gd name="T88" fmla="*/ 18395 w 20450"/>
              <a:gd name="T89" fmla="*/ 3265 h 3638"/>
              <a:gd name="T90" fmla="*/ 18806 w 20450"/>
              <a:gd name="T91" fmla="*/ 3364 h 3638"/>
              <a:gd name="T92" fmla="*/ 19217 w 20450"/>
              <a:gd name="T93" fmla="*/ 3448 h 3638"/>
              <a:gd name="T94" fmla="*/ 19628 w 20450"/>
              <a:gd name="T95" fmla="*/ 3520 h 3638"/>
              <a:gd name="T96" fmla="*/ 20039 w 20450"/>
              <a:gd name="T97" fmla="*/ 3579 h 3638"/>
              <a:gd name="T98" fmla="*/ 20450 w 20450"/>
              <a:gd name="T99" fmla="*/ 3628 h 3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50" h="3638">
                <a:moveTo>
                  <a:pt x="0" y="3638"/>
                </a:moveTo>
                <a:lnTo>
                  <a:pt x="102" y="3628"/>
                </a:lnTo>
                <a:lnTo>
                  <a:pt x="205" y="3616"/>
                </a:lnTo>
                <a:lnTo>
                  <a:pt x="307" y="3605"/>
                </a:lnTo>
                <a:lnTo>
                  <a:pt x="410" y="3592"/>
                </a:lnTo>
                <a:lnTo>
                  <a:pt x="513" y="3579"/>
                </a:lnTo>
                <a:lnTo>
                  <a:pt x="616" y="3566"/>
                </a:lnTo>
                <a:lnTo>
                  <a:pt x="718" y="3550"/>
                </a:lnTo>
                <a:lnTo>
                  <a:pt x="821" y="3536"/>
                </a:lnTo>
                <a:lnTo>
                  <a:pt x="924" y="3520"/>
                </a:lnTo>
                <a:lnTo>
                  <a:pt x="1027" y="3503"/>
                </a:lnTo>
                <a:lnTo>
                  <a:pt x="1129" y="3485"/>
                </a:lnTo>
                <a:lnTo>
                  <a:pt x="1233" y="3468"/>
                </a:lnTo>
                <a:lnTo>
                  <a:pt x="1336" y="3448"/>
                </a:lnTo>
                <a:lnTo>
                  <a:pt x="1438" y="3429"/>
                </a:lnTo>
                <a:lnTo>
                  <a:pt x="1540" y="3407"/>
                </a:lnTo>
                <a:lnTo>
                  <a:pt x="1644" y="3386"/>
                </a:lnTo>
                <a:lnTo>
                  <a:pt x="1747" y="3364"/>
                </a:lnTo>
                <a:lnTo>
                  <a:pt x="1849" y="3340"/>
                </a:lnTo>
                <a:lnTo>
                  <a:pt x="1951" y="3317"/>
                </a:lnTo>
                <a:lnTo>
                  <a:pt x="2055" y="3291"/>
                </a:lnTo>
                <a:lnTo>
                  <a:pt x="2158" y="3265"/>
                </a:lnTo>
                <a:lnTo>
                  <a:pt x="2260" y="3237"/>
                </a:lnTo>
                <a:lnTo>
                  <a:pt x="2363" y="3209"/>
                </a:lnTo>
                <a:lnTo>
                  <a:pt x="2465" y="3180"/>
                </a:lnTo>
                <a:lnTo>
                  <a:pt x="2569" y="3150"/>
                </a:lnTo>
                <a:lnTo>
                  <a:pt x="2671" y="3118"/>
                </a:lnTo>
                <a:lnTo>
                  <a:pt x="2774" y="3086"/>
                </a:lnTo>
                <a:lnTo>
                  <a:pt x="2876" y="3053"/>
                </a:lnTo>
                <a:lnTo>
                  <a:pt x="2980" y="3018"/>
                </a:lnTo>
                <a:lnTo>
                  <a:pt x="3082" y="2982"/>
                </a:lnTo>
                <a:lnTo>
                  <a:pt x="3185" y="2946"/>
                </a:lnTo>
                <a:lnTo>
                  <a:pt x="3289" y="2909"/>
                </a:lnTo>
                <a:lnTo>
                  <a:pt x="3391" y="2870"/>
                </a:lnTo>
                <a:lnTo>
                  <a:pt x="3493" y="2830"/>
                </a:lnTo>
                <a:lnTo>
                  <a:pt x="3596" y="2789"/>
                </a:lnTo>
                <a:lnTo>
                  <a:pt x="3700" y="2748"/>
                </a:lnTo>
                <a:lnTo>
                  <a:pt x="3802" y="2704"/>
                </a:lnTo>
                <a:lnTo>
                  <a:pt x="3904" y="2661"/>
                </a:lnTo>
                <a:lnTo>
                  <a:pt x="4007" y="2616"/>
                </a:lnTo>
                <a:lnTo>
                  <a:pt x="4111" y="2570"/>
                </a:lnTo>
                <a:lnTo>
                  <a:pt x="4213" y="2523"/>
                </a:lnTo>
                <a:lnTo>
                  <a:pt x="4316" y="2475"/>
                </a:lnTo>
                <a:lnTo>
                  <a:pt x="4418" y="2428"/>
                </a:lnTo>
                <a:lnTo>
                  <a:pt x="4520" y="2377"/>
                </a:lnTo>
                <a:lnTo>
                  <a:pt x="4624" y="2327"/>
                </a:lnTo>
                <a:lnTo>
                  <a:pt x="4727" y="2276"/>
                </a:lnTo>
                <a:lnTo>
                  <a:pt x="4829" y="2223"/>
                </a:lnTo>
                <a:lnTo>
                  <a:pt x="4931" y="2171"/>
                </a:lnTo>
                <a:lnTo>
                  <a:pt x="5035" y="2118"/>
                </a:lnTo>
                <a:lnTo>
                  <a:pt x="5138" y="2063"/>
                </a:lnTo>
                <a:lnTo>
                  <a:pt x="5240" y="2009"/>
                </a:lnTo>
                <a:lnTo>
                  <a:pt x="5344" y="1954"/>
                </a:lnTo>
                <a:lnTo>
                  <a:pt x="5446" y="1898"/>
                </a:lnTo>
                <a:lnTo>
                  <a:pt x="5549" y="1841"/>
                </a:lnTo>
                <a:lnTo>
                  <a:pt x="5651" y="1785"/>
                </a:lnTo>
                <a:lnTo>
                  <a:pt x="5755" y="1728"/>
                </a:lnTo>
                <a:lnTo>
                  <a:pt x="5857" y="1670"/>
                </a:lnTo>
                <a:lnTo>
                  <a:pt x="5960" y="1612"/>
                </a:lnTo>
                <a:lnTo>
                  <a:pt x="6062" y="1555"/>
                </a:lnTo>
                <a:lnTo>
                  <a:pt x="6166" y="1497"/>
                </a:lnTo>
                <a:lnTo>
                  <a:pt x="6269" y="1439"/>
                </a:lnTo>
                <a:lnTo>
                  <a:pt x="6371" y="1382"/>
                </a:lnTo>
                <a:lnTo>
                  <a:pt x="6473" y="1324"/>
                </a:lnTo>
                <a:lnTo>
                  <a:pt x="6576" y="1268"/>
                </a:lnTo>
                <a:lnTo>
                  <a:pt x="6680" y="1210"/>
                </a:lnTo>
                <a:lnTo>
                  <a:pt x="6782" y="1154"/>
                </a:lnTo>
                <a:lnTo>
                  <a:pt x="6884" y="1098"/>
                </a:lnTo>
                <a:lnTo>
                  <a:pt x="6987" y="1042"/>
                </a:lnTo>
                <a:lnTo>
                  <a:pt x="7091" y="987"/>
                </a:lnTo>
                <a:lnTo>
                  <a:pt x="7193" y="934"/>
                </a:lnTo>
                <a:lnTo>
                  <a:pt x="7296" y="880"/>
                </a:lnTo>
                <a:lnTo>
                  <a:pt x="7399" y="827"/>
                </a:lnTo>
                <a:lnTo>
                  <a:pt x="7502" y="775"/>
                </a:lnTo>
                <a:lnTo>
                  <a:pt x="7604" y="725"/>
                </a:lnTo>
                <a:lnTo>
                  <a:pt x="7707" y="676"/>
                </a:lnTo>
                <a:lnTo>
                  <a:pt x="7810" y="627"/>
                </a:lnTo>
                <a:lnTo>
                  <a:pt x="7913" y="581"/>
                </a:lnTo>
                <a:lnTo>
                  <a:pt x="8015" y="535"/>
                </a:lnTo>
                <a:lnTo>
                  <a:pt x="8118" y="490"/>
                </a:lnTo>
                <a:lnTo>
                  <a:pt x="8222" y="447"/>
                </a:lnTo>
                <a:lnTo>
                  <a:pt x="8324" y="406"/>
                </a:lnTo>
                <a:lnTo>
                  <a:pt x="8426" y="366"/>
                </a:lnTo>
                <a:lnTo>
                  <a:pt x="8529" y="329"/>
                </a:lnTo>
                <a:lnTo>
                  <a:pt x="8631" y="293"/>
                </a:lnTo>
                <a:lnTo>
                  <a:pt x="8735" y="258"/>
                </a:lnTo>
                <a:lnTo>
                  <a:pt x="8837" y="226"/>
                </a:lnTo>
                <a:lnTo>
                  <a:pt x="8940" y="196"/>
                </a:lnTo>
                <a:lnTo>
                  <a:pt x="9042" y="167"/>
                </a:lnTo>
                <a:lnTo>
                  <a:pt x="9146" y="141"/>
                </a:lnTo>
                <a:lnTo>
                  <a:pt x="9249" y="117"/>
                </a:lnTo>
                <a:lnTo>
                  <a:pt x="9351" y="95"/>
                </a:lnTo>
                <a:lnTo>
                  <a:pt x="9455" y="75"/>
                </a:lnTo>
                <a:lnTo>
                  <a:pt x="9557" y="58"/>
                </a:lnTo>
                <a:lnTo>
                  <a:pt x="9660" y="43"/>
                </a:lnTo>
                <a:lnTo>
                  <a:pt x="9762" y="30"/>
                </a:lnTo>
                <a:lnTo>
                  <a:pt x="9866" y="19"/>
                </a:lnTo>
                <a:lnTo>
                  <a:pt x="9968" y="10"/>
                </a:lnTo>
                <a:lnTo>
                  <a:pt x="10071" y="5"/>
                </a:lnTo>
                <a:lnTo>
                  <a:pt x="10173" y="2"/>
                </a:lnTo>
                <a:lnTo>
                  <a:pt x="10277" y="0"/>
                </a:lnTo>
                <a:lnTo>
                  <a:pt x="10379" y="2"/>
                </a:lnTo>
                <a:lnTo>
                  <a:pt x="10482" y="5"/>
                </a:lnTo>
                <a:lnTo>
                  <a:pt x="10584" y="10"/>
                </a:lnTo>
                <a:lnTo>
                  <a:pt x="10687" y="19"/>
                </a:lnTo>
                <a:lnTo>
                  <a:pt x="10790" y="30"/>
                </a:lnTo>
                <a:lnTo>
                  <a:pt x="10893" y="43"/>
                </a:lnTo>
                <a:lnTo>
                  <a:pt x="10995" y="58"/>
                </a:lnTo>
                <a:lnTo>
                  <a:pt x="11098" y="75"/>
                </a:lnTo>
                <a:lnTo>
                  <a:pt x="11202" y="95"/>
                </a:lnTo>
                <a:lnTo>
                  <a:pt x="11304" y="117"/>
                </a:lnTo>
                <a:lnTo>
                  <a:pt x="11406" y="141"/>
                </a:lnTo>
                <a:lnTo>
                  <a:pt x="11510" y="167"/>
                </a:lnTo>
                <a:lnTo>
                  <a:pt x="11613" y="196"/>
                </a:lnTo>
                <a:lnTo>
                  <a:pt x="11715" y="226"/>
                </a:lnTo>
                <a:lnTo>
                  <a:pt x="11817" y="258"/>
                </a:lnTo>
                <a:lnTo>
                  <a:pt x="11921" y="293"/>
                </a:lnTo>
                <a:lnTo>
                  <a:pt x="12024" y="329"/>
                </a:lnTo>
                <a:lnTo>
                  <a:pt x="12126" y="366"/>
                </a:lnTo>
                <a:lnTo>
                  <a:pt x="12229" y="406"/>
                </a:lnTo>
                <a:lnTo>
                  <a:pt x="12332" y="447"/>
                </a:lnTo>
                <a:lnTo>
                  <a:pt x="12435" y="490"/>
                </a:lnTo>
                <a:lnTo>
                  <a:pt x="12537" y="535"/>
                </a:lnTo>
                <a:lnTo>
                  <a:pt x="12640" y="581"/>
                </a:lnTo>
                <a:lnTo>
                  <a:pt x="12744" y="627"/>
                </a:lnTo>
                <a:lnTo>
                  <a:pt x="12846" y="676"/>
                </a:lnTo>
                <a:lnTo>
                  <a:pt x="12948" y="725"/>
                </a:lnTo>
                <a:lnTo>
                  <a:pt x="13051" y="775"/>
                </a:lnTo>
                <a:lnTo>
                  <a:pt x="13153" y="827"/>
                </a:lnTo>
                <a:lnTo>
                  <a:pt x="13257" y="880"/>
                </a:lnTo>
                <a:lnTo>
                  <a:pt x="13359" y="934"/>
                </a:lnTo>
                <a:lnTo>
                  <a:pt x="13462" y="987"/>
                </a:lnTo>
                <a:lnTo>
                  <a:pt x="13566" y="1042"/>
                </a:lnTo>
                <a:lnTo>
                  <a:pt x="13668" y="1098"/>
                </a:lnTo>
                <a:lnTo>
                  <a:pt x="13770" y="1154"/>
                </a:lnTo>
                <a:lnTo>
                  <a:pt x="13873" y="1210"/>
                </a:lnTo>
                <a:lnTo>
                  <a:pt x="13977" y="1268"/>
                </a:lnTo>
                <a:lnTo>
                  <a:pt x="14079" y="1324"/>
                </a:lnTo>
                <a:lnTo>
                  <a:pt x="14182" y="1382"/>
                </a:lnTo>
                <a:lnTo>
                  <a:pt x="14284" y="1439"/>
                </a:lnTo>
                <a:lnTo>
                  <a:pt x="14386" y="1497"/>
                </a:lnTo>
                <a:lnTo>
                  <a:pt x="14490" y="1555"/>
                </a:lnTo>
                <a:lnTo>
                  <a:pt x="14593" y="1612"/>
                </a:lnTo>
                <a:lnTo>
                  <a:pt x="14695" y="1670"/>
                </a:lnTo>
                <a:lnTo>
                  <a:pt x="14797" y="1728"/>
                </a:lnTo>
                <a:lnTo>
                  <a:pt x="14901" y="1785"/>
                </a:lnTo>
                <a:lnTo>
                  <a:pt x="15004" y="1841"/>
                </a:lnTo>
                <a:lnTo>
                  <a:pt x="15106" y="1898"/>
                </a:lnTo>
                <a:lnTo>
                  <a:pt x="15209" y="1954"/>
                </a:lnTo>
                <a:lnTo>
                  <a:pt x="15312" y="2009"/>
                </a:lnTo>
                <a:lnTo>
                  <a:pt x="15415" y="2063"/>
                </a:lnTo>
                <a:lnTo>
                  <a:pt x="15517" y="2118"/>
                </a:lnTo>
                <a:lnTo>
                  <a:pt x="15621" y="2171"/>
                </a:lnTo>
                <a:lnTo>
                  <a:pt x="15723" y="2223"/>
                </a:lnTo>
                <a:lnTo>
                  <a:pt x="15826" y="2276"/>
                </a:lnTo>
                <a:lnTo>
                  <a:pt x="15928" y="2327"/>
                </a:lnTo>
                <a:lnTo>
                  <a:pt x="16031" y="2377"/>
                </a:lnTo>
                <a:lnTo>
                  <a:pt x="16135" y="2428"/>
                </a:lnTo>
                <a:lnTo>
                  <a:pt x="16237" y="2475"/>
                </a:lnTo>
                <a:lnTo>
                  <a:pt x="16339" y="2523"/>
                </a:lnTo>
                <a:lnTo>
                  <a:pt x="16443" y="2570"/>
                </a:lnTo>
                <a:lnTo>
                  <a:pt x="16546" y="2616"/>
                </a:lnTo>
                <a:lnTo>
                  <a:pt x="16648" y="2661"/>
                </a:lnTo>
                <a:lnTo>
                  <a:pt x="16750" y="2704"/>
                </a:lnTo>
                <a:lnTo>
                  <a:pt x="16854" y="2748"/>
                </a:lnTo>
                <a:lnTo>
                  <a:pt x="16957" y="2789"/>
                </a:lnTo>
                <a:lnTo>
                  <a:pt x="17059" y="2830"/>
                </a:lnTo>
                <a:lnTo>
                  <a:pt x="17162" y="2870"/>
                </a:lnTo>
                <a:lnTo>
                  <a:pt x="17264" y="2909"/>
                </a:lnTo>
                <a:lnTo>
                  <a:pt x="17368" y="2946"/>
                </a:lnTo>
                <a:lnTo>
                  <a:pt x="17470" y="2982"/>
                </a:lnTo>
                <a:lnTo>
                  <a:pt x="17573" y="3018"/>
                </a:lnTo>
                <a:lnTo>
                  <a:pt x="17677" y="3053"/>
                </a:lnTo>
                <a:lnTo>
                  <a:pt x="17779" y="3086"/>
                </a:lnTo>
                <a:lnTo>
                  <a:pt x="17881" y="3118"/>
                </a:lnTo>
                <a:lnTo>
                  <a:pt x="17984" y="3150"/>
                </a:lnTo>
                <a:lnTo>
                  <a:pt x="18086" y="3180"/>
                </a:lnTo>
                <a:lnTo>
                  <a:pt x="18190" y="3209"/>
                </a:lnTo>
                <a:lnTo>
                  <a:pt x="18292" y="3237"/>
                </a:lnTo>
                <a:lnTo>
                  <a:pt x="18395" y="3265"/>
                </a:lnTo>
                <a:lnTo>
                  <a:pt x="18497" y="3291"/>
                </a:lnTo>
                <a:lnTo>
                  <a:pt x="18601" y="3317"/>
                </a:lnTo>
                <a:lnTo>
                  <a:pt x="18703" y="3340"/>
                </a:lnTo>
                <a:lnTo>
                  <a:pt x="18806" y="3364"/>
                </a:lnTo>
                <a:lnTo>
                  <a:pt x="18910" y="3386"/>
                </a:lnTo>
                <a:lnTo>
                  <a:pt x="19012" y="3407"/>
                </a:lnTo>
                <a:lnTo>
                  <a:pt x="19115" y="3429"/>
                </a:lnTo>
                <a:lnTo>
                  <a:pt x="19217" y="3448"/>
                </a:lnTo>
                <a:lnTo>
                  <a:pt x="19319" y="3468"/>
                </a:lnTo>
                <a:lnTo>
                  <a:pt x="19423" y="3485"/>
                </a:lnTo>
                <a:lnTo>
                  <a:pt x="19526" y="3503"/>
                </a:lnTo>
                <a:lnTo>
                  <a:pt x="19628" y="3520"/>
                </a:lnTo>
                <a:lnTo>
                  <a:pt x="19732" y="3536"/>
                </a:lnTo>
                <a:lnTo>
                  <a:pt x="19834" y="3550"/>
                </a:lnTo>
                <a:lnTo>
                  <a:pt x="19937" y="3566"/>
                </a:lnTo>
                <a:lnTo>
                  <a:pt x="20039" y="3579"/>
                </a:lnTo>
                <a:lnTo>
                  <a:pt x="20142" y="3592"/>
                </a:lnTo>
                <a:lnTo>
                  <a:pt x="20245" y="3605"/>
                </a:lnTo>
                <a:lnTo>
                  <a:pt x="20348" y="3616"/>
                </a:lnTo>
                <a:lnTo>
                  <a:pt x="20450" y="3628"/>
                </a:lnTo>
              </a:path>
            </a:pathLst>
          </a:custGeom>
          <a:noFill/>
          <a:ln w="76200" cmpd="sng">
            <a:solidFill>
              <a:srgbClr val="00CC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62"/>
          <p:cNvSpPr>
            <a:spLocks/>
          </p:cNvSpPr>
          <p:nvPr/>
        </p:nvSpPr>
        <p:spPr bwMode="auto">
          <a:xfrm>
            <a:off x="1331913" y="4724400"/>
            <a:ext cx="6264275" cy="1081088"/>
          </a:xfrm>
          <a:custGeom>
            <a:avLst/>
            <a:gdLst>
              <a:gd name="T0" fmla="*/ 307 w 20450"/>
              <a:gd name="T1" fmla="*/ 1850 h 1904"/>
              <a:gd name="T2" fmla="*/ 718 w 20450"/>
              <a:gd name="T3" fmla="*/ 1774 h 1904"/>
              <a:gd name="T4" fmla="*/ 1129 w 20450"/>
              <a:gd name="T5" fmla="*/ 1692 h 1904"/>
              <a:gd name="T6" fmla="*/ 1540 w 20450"/>
              <a:gd name="T7" fmla="*/ 1607 h 1904"/>
              <a:gd name="T8" fmla="*/ 1951 w 20450"/>
              <a:gd name="T9" fmla="*/ 1517 h 1904"/>
              <a:gd name="T10" fmla="*/ 2363 w 20450"/>
              <a:gd name="T11" fmla="*/ 1424 h 1904"/>
              <a:gd name="T12" fmla="*/ 2774 w 20450"/>
              <a:gd name="T13" fmla="*/ 1326 h 1904"/>
              <a:gd name="T14" fmla="*/ 3185 w 20450"/>
              <a:gd name="T15" fmla="*/ 1226 h 1904"/>
              <a:gd name="T16" fmla="*/ 3596 w 20450"/>
              <a:gd name="T17" fmla="*/ 1126 h 1904"/>
              <a:gd name="T18" fmla="*/ 4007 w 20450"/>
              <a:gd name="T19" fmla="*/ 1023 h 1904"/>
              <a:gd name="T20" fmla="*/ 4418 w 20450"/>
              <a:gd name="T21" fmla="*/ 921 h 1904"/>
              <a:gd name="T22" fmla="*/ 4829 w 20450"/>
              <a:gd name="T23" fmla="*/ 819 h 1904"/>
              <a:gd name="T24" fmla="*/ 5240 w 20450"/>
              <a:gd name="T25" fmla="*/ 719 h 1904"/>
              <a:gd name="T26" fmla="*/ 5651 w 20450"/>
              <a:gd name="T27" fmla="*/ 621 h 1904"/>
              <a:gd name="T28" fmla="*/ 6062 w 20450"/>
              <a:gd name="T29" fmla="*/ 528 h 1904"/>
              <a:gd name="T30" fmla="*/ 6473 w 20450"/>
              <a:gd name="T31" fmla="*/ 438 h 1904"/>
              <a:gd name="T32" fmla="*/ 6884 w 20450"/>
              <a:gd name="T33" fmla="*/ 356 h 1904"/>
              <a:gd name="T34" fmla="*/ 7296 w 20450"/>
              <a:gd name="T35" fmla="*/ 280 h 1904"/>
              <a:gd name="T36" fmla="*/ 7707 w 20450"/>
              <a:gd name="T37" fmla="*/ 211 h 1904"/>
              <a:gd name="T38" fmla="*/ 8118 w 20450"/>
              <a:gd name="T39" fmla="*/ 150 h 1904"/>
              <a:gd name="T40" fmla="*/ 8529 w 20450"/>
              <a:gd name="T41" fmla="*/ 100 h 1904"/>
              <a:gd name="T42" fmla="*/ 8940 w 20450"/>
              <a:gd name="T43" fmla="*/ 58 h 1904"/>
              <a:gd name="T44" fmla="*/ 9351 w 20450"/>
              <a:gd name="T45" fmla="*/ 28 h 1904"/>
              <a:gd name="T46" fmla="*/ 9762 w 20450"/>
              <a:gd name="T47" fmla="*/ 9 h 1904"/>
              <a:gd name="T48" fmla="*/ 10173 w 20450"/>
              <a:gd name="T49" fmla="*/ 0 h 1904"/>
              <a:gd name="T50" fmla="*/ 10584 w 20450"/>
              <a:gd name="T51" fmla="*/ 3 h 1904"/>
              <a:gd name="T52" fmla="*/ 10995 w 20450"/>
              <a:gd name="T53" fmla="*/ 16 h 1904"/>
              <a:gd name="T54" fmla="*/ 11406 w 20450"/>
              <a:gd name="T55" fmla="*/ 42 h 1904"/>
              <a:gd name="T56" fmla="*/ 11817 w 20450"/>
              <a:gd name="T57" fmla="*/ 78 h 1904"/>
              <a:gd name="T58" fmla="*/ 12229 w 20450"/>
              <a:gd name="T59" fmla="*/ 124 h 1904"/>
              <a:gd name="T60" fmla="*/ 12640 w 20450"/>
              <a:gd name="T61" fmla="*/ 179 h 1904"/>
              <a:gd name="T62" fmla="*/ 13051 w 20450"/>
              <a:gd name="T63" fmla="*/ 244 h 1904"/>
              <a:gd name="T64" fmla="*/ 13462 w 20450"/>
              <a:gd name="T65" fmla="*/ 317 h 1904"/>
              <a:gd name="T66" fmla="*/ 13873 w 20450"/>
              <a:gd name="T67" fmla="*/ 397 h 1904"/>
              <a:gd name="T68" fmla="*/ 14284 w 20450"/>
              <a:gd name="T69" fmla="*/ 483 h 1904"/>
              <a:gd name="T70" fmla="*/ 14695 w 20450"/>
              <a:gd name="T71" fmla="*/ 574 h 1904"/>
              <a:gd name="T72" fmla="*/ 15106 w 20450"/>
              <a:gd name="T73" fmla="*/ 670 h 1904"/>
              <a:gd name="T74" fmla="*/ 15517 w 20450"/>
              <a:gd name="T75" fmla="*/ 768 h 1904"/>
              <a:gd name="T76" fmla="*/ 15928 w 20450"/>
              <a:gd name="T77" fmla="*/ 871 h 1904"/>
              <a:gd name="T78" fmla="*/ 16339 w 20450"/>
              <a:gd name="T79" fmla="*/ 973 h 1904"/>
              <a:gd name="T80" fmla="*/ 16750 w 20450"/>
              <a:gd name="T81" fmla="*/ 1075 h 1904"/>
              <a:gd name="T82" fmla="*/ 17162 w 20450"/>
              <a:gd name="T83" fmla="*/ 1176 h 1904"/>
              <a:gd name="T84" fmla="*/ 17573 w 20450"/>
              <a:gd name="T85" fmla="*/ 1277 h 1904"/>
              <a:gd name="T86" fmla="*/ 17984 w 20450"/>
              <a:gd name="T87" fmla="*/ 1375 h 1904"/>
              <a:gd name="T88" fmla="*/ 18395 w 20450"/>
              <a:gd name="T89" fmla="*/ 1470 h 1904"/>
              <a:gd name="T90" fmla="*/ 18806 w 20450"/>
              <a:gd name="T91" fmla="*/ 1562 h 1904"/>
              <a:gd name="T92" fmla="*/ 19217 w 20450"/>
              <a:gd name="T93" fmla="*/ 1650 h 1904"/>
              <a:gd name="T94" fmla="*/ 19628 w 20450"/>
              <a:gd name="T95" fmla="*/ 1734 h 1904"/>
              <a:gd name="T96" fmla="*/ 20039 w 20450"/>
              <a:gd name="T97" fmla="*/ 1813 h 1904"/>
              <a:gd name="T98" fmla="*/ 20450 w 20450"/>
              <a:gd name="T99" fmla="*/ 188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50" h="1904">
                <a:moveTo>
                  <a:pt x="0" y="1904"/>
                </a:moveTo>
                <a:lnTo>
                  <a:pt x="102" y="1886"/>
                </a:lnTo>
                <a:lnTo>
                  <a:pt x="205" y="1869"/>
                </a:lnTo>
                <a:lnTo>
                  <a:pt x="307" y="1850"/>
                </a:lnTo>
                <a:lnTo>
                  <a:pt x="410" y="1832"/>
                </a:lnTo>
                <a:lnTo>
                  <a:pt x="513" y="1813"/>
                </a:lnTo>
                <a:lnTo>
                  <a:pt x="616" y="1793"/>
                </a:lnTo>
                <a:lnTo>
                  <a:pt x="718" y="1774"/>
                </a:lnTo>
                <a:lnTo>
                  <a:pt x="821" y="1754"/>
                </a:lnTo>
                <a:lnTo>
                  <a:pt x="924" y="1734"/>
                </a:lnTo>
                <a:lnTo>
                  <a:pt x="1027" y="1713"/>
                </a:lnTo>
                <a:lnTo>
                  <a:pt x="1129" y="1692"/>
                </a:lnTo>
                <a:lnTo>
                  <a:pt x="1233" y="1672"/>
                </a:lnTo>
                <a:lnTo>
                  <a:pt x="1336" y="1650"/>
                </a:lnTo>
                <a:lnTo>
                  <a:pt x="1438" y="1628"/>
                </a:lnTo>
                <a:lnTo>
                  <a:pt x="1540" y="1607"/>
                </a:lnTo>
                <a:lnTo>
                  <a:pt x="1644" y="1585"/>
                </a:lnTo>
                <a:lnTo>
                  <a:pt x="1747" y="1562"/>
                </a:lnTo>
                <a:lnTo>
                  <a:pt x="1849" y="1539"/>
                </a:lnTo>
                <a:lnTo>
                  <a:pt x="1951" y="1517"/>
                </a:lnTo>
                <a:lnTo>
                  <a:pt x="2055" y="1494"/>
                </a:lnTo>
                <a:lnTo>
                  <a:pt x="2158" y="1470"/>
                </a:lnTo>
                <a:lnTo>
                  <a:pt x="2260" y="1447"/>
                </a:lnTo>
                <a:lnTo>
                  <a:pt x="2363" y="1424"/>
                </a:lnTo>
                <a:lnTo>
                  <a:pt x="2465" y="1399"/>
                </a:lnTo>
                <a:lnTo>
                  <a:pt x="2569" y="1375"/>
                </a:lnTo>
                <a:lnTo>
                  <a:pt x="2671" y="1350"/>
                </a:lnTo>
                <a:lnTo>
                  <a:pt x="2774" y="1326"/>
                </a:lnTo>
                <a:lnTo>
                  <a:pt x="2876" y="1301"/>
                </a:lnTo>
                <a:lnTo>
                  <a:pt x="2980" y="1277"/>
                </a:lnTo>
                <a:lnTo>
                  <a:pt x="3082" y="1252"/>
                </a:lnTo>
                <a:lnTo>
                  <a:pt x="3185" y="1226"/>
                </a:lnTo>
                <a:lnTo>
                  <a:pt x="3289" y="1202"/>
                </a:lnTo>
                <a:lnTo>
                  <a:pt x="3391" y="1176"/>
                </a:lnTo>
                <a:lnTo>
                  <a:pt x="3493" y="1152"/>
                </a:lnTo>
                <a:lnTo>
                  <a:pt x="3596" y="1126"/>
                </a:lnTo>
                <a:lnTo>
                  <a:pt x="3700" y="1101"/>
                </a:lnTo>
                <a:lnTo>
                  <a:pt x="3802" y="1075"/>
                </a:lnTo>
                <a:lnTo>
                  <a:pt x="3904" y="1049"/>
                </a:lnTo>
                <a:lnTo>
                  <a:pt x="4007" y="1023"/>
                </a:lnTo>
                <a:lnTo>
                  <a:pt x="4111" y="997"/>
                </a:lnTo>
                <a:lnTo>
                  <a:pt x="4213" y="973"/>
                </a:lnTo>
                <a:lnTo>
                  <a:pt x="4316" y="947"/>
                </a:lnTo>
                <a:lnTo>
                  <a:pt x="4418" y="921"/>
                </a:lnTo>
                <a:lnTo>
                  <a:pt x="4520" y="895"/>
                </a:lnTo>
                <a:lnTo>
                  <a:pt x="4624" y="871"/>
                </a:lnTo>
                <a:lnTo>
                  <a:pt x="4727" y="845"/>
                </a:lnTo>
                <a:lnTo>
                  <a:pt x="4829" y="819"/>
                </a:lnTo>
                <a:lnTo>
                  <a:pt x="4931" y="794"/>
                </a:lnTo>
                <a:lnTo>
                  <a:pt x="5035" y="768"/>
                </a:lnTo>
                <a:lnTo>
                  <a:pt x="5138" y="744"/>
                </a:lnTo>
                <a:lnTo>
                  <a:pt x="5240" y="719"/>
                </a:lnTo>
                <a:lnTo>
                  <a:pt x="5344" y="695"/>
                </a:lnTo>
                <a:lnTo>
                  <a:pt x="5446" y="670"/>
                </a:lnTo>
                <a:lnTo>
                  <a:pt x="5549" y="646"/>
                </a:lnTo>
                <a:lnTo>
                  <a:pt x="5651" y="621"/>
                </a:lnTo>
                <a:lnTo>
                  <a:pt x="5755" y="598"/>
                </a:lnTo>
                <a:lnTo>
                  <a:pt x="5857" y="574"/>
                </a:lnTo>
                <a:lnTo>
                  <a:pt x="5960" y="551"/>
                </a:lnTo>
                <a:lnTo>
                  <a:pt x="6062" y="528"/>
                </a:lnTo>
                <a:lnTo>
                  <a:pt x="6166" y="505"/>
                </a:lnTo>
                <a:lnTo>
                  <a:pt x="6269" y="483"/>
                </a:lnTo>
                <a:lnTo>
                  <a:pt x="6371" y="461"/>
                </a:lnTo>
                <a:lnTo>
                  <a:pt x="6473" y="438"/>
                </a:lnTo>
                <a:lnTo>
                  <a:pt x="6576" y="418"/>
                </a:lnTo>
                <a:lnTo>
                  <a:pt x="6680" y="397"/>
                </a:lnTo>
                <a:lnTo>
                  <a:pt x="6782" y="376"/>
                </a:lnTo>
                <a:lnTo>
                  <a:pt x="6884" y="356"/>
                </a:lnTo>
                <a:lnTo>
                  <a:pt x="6987" y="336"/>
                </a:lnTo>
                <a:lnTo>
                  <a:pt x="7091" y="317"/>
                </a:lnTo>
                <a:lnTo>
                  <a:pt x="7193" y="297"/>
                </a:lnTo>
                <a:lnTo>
                  <a:pt x="7296" y="280"/>
                </a:lnTo>
                <a:lnTo>
                  <a:pt x="7399" y="261"/>
                </a:lnTo>
                <a:lnTo>
                  <a:pt x="7502" y="244"/>
                </a:lnTo>
                <a:lnTo>
                  <a:pt x="7604" y="227"/>
                </a:lnTo>
                <a:lnTo>
                  <a:pt x="7707" y="211"/>
                </a:lnTo>
                <a:lnTo>
                  <a:pt x="7810" y="195"/>
                </a:lnTo>
                <a:lnTo>
                  <a:pt x="7913" y="179"/>
                </a:lnTo>
                <a:lnTo>
                  <a:pt x="8015" y="165"/>
                </a:lnTo>
                <a:lnTo>
                  <a:pt x="8118" y="150"/>
                </a:lnTo>
                <a:lnTo>
                  <a:pt x="8222" y="137"/>
                </a:lnTo>
                <a:lnTo>
                  <a:pt x="8324" y="124"/>
                </a:lnTo>
                <a:lnTo>
                  <a:pt x="8426" y="111"/>
                </a:lnTo>
                <a:lnTo>
                  <a:pt x="8529" y="100"/>
                </a:lnTo>
                <a:lnTo>
                  <a:pt x="8631" y="88"/>
                </a:lnTo>
                <a:lnTo>
                  <a:pt x="8735" y="78"/>
                </a:lnTo>
                <a:lnTo>
                  <a:pt x="8837" y="68"/>
                </a:lnTo>
                <a:lnTo>
                  <a:pt x="8940" y="58"/>
                </a:lnTo>
                <a:lnTo>
                  <a:pt x="9042" y="49"/>
                </a:lnTo>
                <a:lnTo>
                  <a:pt x="9146" y="42"/>
                </a:lnTo>
                <a:lnTo>
                  <a:pt x="9249" y="35"/>
                </a:lnTo>
                <a:lnTo>
                  <a:pt x="9351" y="28"/>
                </a:lnTo>
                <a:lnTo>
                  <a:pt x="9455" y="22"/>
                </a:lnTo>
                <a:lnTo>
                  <a:pt x="9557" y="16"/>
                </a:lnTo>
                <a:lnTo>
                  <a:pt x="9660" y="12"/>
                </a:lnTo>
                <a:lnTo>
                  <a:pt x="9762" y="9"/>
                </a:lnTo>
                <a:lnTo>
                  <a:pt x="9866" y="5"/>
                </a:lnTo>
                <a:lnTo>
                  <a:pt x="9968" y="3"/>
                </a:lnTo>
                <a:lnTo>
                  <a:pt x="10071" y="2"/>
                </a:lnTo>
                <a:lnTo>
                  <a:pt x="10173" y="0"/>
                </a:lnTo>
                <a:lnTo>
                  <a:pt x="10277" y="0"/>
                </a:lnTo>
                <a:lnTo>
                  <a:pt x="10379" y="0"/>
                </a:lnTo>
                <a:lnTo>
                  <a:pt x="10482" y="2"/>
                </a:lnTo>
                <a:lnTo>
                  <a:pt x="10584" y="3"/>
                </a:lnTo>
                <a:lnTo>
                  <a:pt x="10687" y="5"/>
                </a:lnTo>
                <a:lnTo>
                  <a:pt x="10790" y="9"/>
                </a:lnTo>
                <a:lnTo>
                  <a:pt x="10893" y="12"/>
                </a:lnTo>
                <a:lnTo>
                  <a:pt x="10995" y="16"/>
                </a:lnTo>
                <a:lnTo>
                  <a:pt x="11098" y="22"/>
                </a:lnTo>
                <a:lnTo>
                  <a:pt x="11202" y="28"/>
                </a:lnTo>
                <a:lnTo>
                  <a:pt x="11304" y="35"/>
                </a:lnTo>
                <a:lnTo>
                  <a:pt x="11406" y="42"/>
                </a:lnTo>
                <a:lnTo>
                  <a:pt x="11510" y="49"/>
                </a:lnTo>
                <a:lnTo>
                  <a:pt x="11613" y="58"/>
                </a:lnTo>
                <a:lnTo>
                  <a:pt x="11715" y="68"/>
                </a:lnTo>
                <a:lnTo>
                  <a:pt x="11817" y="78"/>
                </a:lnTo>
                <a:lnTo>
                  <a:pt x="11921" y="88"/>
                </a:lnTo>
                <a:lnTo>
                  <a:pt x="12024" y="100"/>
                </a:lnTo>
                <a:lnTo>
                  <a:pt x="12126" y="111"/>
                </a:lnTo>
                <a:lnTo>
                  <a:pt x="12229" y="124"/>
                </a:lnTo>
                <a:lnTo>
                  <a:pt x="12332" y="137"/>
                </a:lnTo>
                <a:lnTo>
                  <a:pt x="12435" y="150"/>
                </a:lnTo>
                <a:lnTo>
                  <a:pt x="12537" y="165"/>
                </a:lnTo>
                <a:lnTo>
                  <a:pt x="12640" y="179"/>
                </a:lnTo>
                <a:lnTo>
                  <a:pt x="12744" y="195"/>
                </a:lnTo>
                <a:lnTo>
                  <a:pt x="12846" y="211"/>
                </a:lnTo>
                <a:lnTo>
                  <a:pt x="12948" y="227"/>
                </a:lnTo>
                <a:lnTo>
                  <a:pt x="13051" y="244"/>
                </a:lnTo>
                <a:lnTo>
                  <a:pt x="13153" y="261"/>
                </a:lnTo>
                <a:lnTo>
                  <a:pt x="13257" y="280"/>
                </a:lnTo>
                <a:lnTo>
                  <a:pt x="13359" y="297"/>
                </a:lnTo>
                <a:lnTo>
                  <a:pt x="13462" y="317"/>
                </a:lnTo>
                <a:lnTo>
                  <a:pt x="13566" y="336"/>
                </a:lnTo>
                <a:lnTo>
                  <a:pt x="13668" y="356"/>
                </a:lnTo>
                <a:lnTo>
                  <a:pt x="13770" y="376"/>
                </a:lnTo>
                <a:lnTo>
                  <a:pt x="13873" y="397"/>
                </a:lnTo>
                <a:lnTo>
                  <a:pt x="13977" y="418"/>
                </a:lnTo>
                <a:lnTo>
                  <a:pt x="14079" y="438"/>
                </a:lnTo>
                <a:lnTo>
                  <a:pt x="14182" y="461"/>
                </a:lnTo>
                <a:lnTo>
                  <a:pt x="14284" y="483"/>
                </a:lnTo>
                <a:lnTo>
                  <a:pt x="14386" y="505"/>
                </a:lnTo>
                <a:lnTo>
                  <a:pt x="14490" y="528"/>
                </a:lnTo>
                <a:lnTo>
                  <a:pt x="14593" y="551"/>
                </a:lnTo>
                <a:lnTo>
                  <a:pt x="14695" y="574"/>
                </a:lnTo>
                <a:lnTo>
                  <a:pt x="14797" y="598"/>
                </a:lnTo>
                <a:lnTo>
                  <a:pt x="14901" y="621"/>
                </a:lnTo>
                <a:lnTo>
                  <a:pt x="15004" y="646"/>
                </a:lnTo>
                <a:lnTo>
                  <a:pt x="15106" y="670"/>
                </a:lnTo>
                <a:lnTo>
                  <a:pt x="15209" y="695"/>
                </a:lnTo>
                <a:lnTo>
                  <a:pt x="15312" y="719"/>
                </a:lnTo>
                <a:lnTo>
                  <a:pt x="15415" y="744"/>
                </a:lnTo>
                <a:lnTo>
                  <a:pt x="15517" y="768"/>
                </a:lnTo>
                <a:lnTo>
                  <a:pt x="15621" y="794"/>
                </a:lnTo>
                <a:lnTo>
                  <a:pt x="15723" y="819"/>
                </a:lnTo>
                <a:lnTo>
                  <a:pt x="15826" y="845"/>
                </a:lnTo>
                <a:lnTo>
                  <a:pt x="15928" y="871"/>
                </a:lnTo>
                <a:lnTo>
                  <a:pt x="16031" y="895"/>
                </a:lnTo>
                <a:lnTo>
                  <a:pt x="16135" y="921"/>
                </a:lnTo>
                <a:lnTo>
                  <a:pt x="16237" y="947"/>
                </a:lnTo>
                <a:lnTo>
                  <a:pt x="16339" y="973"/>
                </a:lnTo>
                <a:lnTo>
                  <a:pt x="16443" y="997"/>
                </a:lnTo>
                <a:lnTo>
                  <a:pt x="16546" y="1023"/>
                </a:lnTo>
                <a:lnTo>
                  <a:pt x="16648" y="1049"/>
                </a:lnTo>
                <a:lnTo>
                  <a:pt x="16750" y="1075"/>
                </a:lnTo>
                <a:lnTo>
                  <a:pt x="16854" y="1101"/>
                </a:lnTo>
                <a:lnTo>
                  <a:pt x="16957" y="1126"/>
                </a:lnTo>
                <a:lnTo>
                  <a:pt x="17059" y="1152"/>
                </a:lnTo>
                <a:lnTo>
                  <a:pt x="17162" y="1176"/>
                </a:lnTo>
                <a:lnTo>
                  <a:pt x="17264" y="1202"/>
                </a:lnTo>
                <a:lnTo>
                  <a:pt x="17368" y="1226"/>
                </a:lnTo>
                <a:lnTo>
                  <a:pt x="17470" y="1252"/>
                </a:lnTo>
                <a:lnTo>
                  <a:pt x="17573" y="1277"/>
                </a:lnTo>
                <a:lnTo>
                  <a:pt x="17677" y="1301"/>
                </a:lnTo>
                <a:lnTo>
                  <a:pt x="17779" y="1326"/>
                </a:lnTo>
                <a:lnTo>
                  <a:pt x="17881" y="1350"/>
                </a:lnTo>
                <a:lnTo>
                  <a:pt x="17984" y="1375"/>
                </a:lnTo>
                <a:lnTo>
                  <a:pt x="18086" y="1399"/>
                </a:lnTo>
                <a:lnTo>
                  <a:pt x="18190" y="1424"/>
                </a:lnTo>
                <a:lnTo>
                  <a:pt x="18292" y="1447"/>
                </a:lnTo>
                <a:lnTo>
                  <a:pt x="18395" y="1470"/>
                </a:lnTo>
                <a:lnTo>
                  <a:pt x="18497" y="1494"/>
                </a:lnTo>
                <a:lnTo>
                  <a:pt x="18601" y="1517"/>
                </a:lnTo>
                <a:lnTo>
                  <a:pt x="18703" y="1539"/>
                </a:lnTo>
                <a:lnTo>
                  <a:pt x="18806" y="1562"/>
                </a:lnTo>
                <a:lnTo>
                  <a:pt x="18910" y="1585"/>
                </a:lnTo>
                <a:lnTo>
                  <a:pt x="19012" y="1607"/>
                </a:lnTo>
                <a:lnTo>
                  <a:pt x="19115" y="1628"/>
                </a:lnTo>
                <a:lnTo>
                  <a:pt x="19217" y="1650"/>
                </a:lnTo>
                <a:lnTo>
                  <a:pt x="19319" y="1672"/>
                </a:lnTo>
                <a:lnTo>
                  <a:pt x="19423" y="1692"/>
                </a:lnTo>
                <a:lnTo>
                  <a:pt x="19526" y="1713"/>
                </a:lnTo>
                <a:lnTo>
                  <a:pt x="19628" y="1734"/>
                </a:lnTo>
                <a:lnTo>
                  <a:pt x="19732" y="1754"/>
                </a:lnTo>
                <a:lnTo>
                  <a:pt x="19834" y="1774"/>
                </a:lnTo>
                <a:lnTo>
                  <a:pt x="19937" y="1793"/>
                </a:lnTo>
                <a:lnTo>
                  <a:pt x="20039" y="1813"/>
                </a:lnTo>
                <a:lnTo>
                  <a:pt x="20142" y="1832"/>
                </a:lnTo>
                <a:lnTo>
                  <a:pt x="20245" y="1850"/>
                </a:lnTo>
                <a:lnTo>
                  <a:pt x="20348" y="1869"/>
                </a:lnTo>
                <a:lnTo>
                  <a:pt x="20450" y="1886"/>
                </a:lnTo>
              </a:path>
            </a:pathLst>
          </a:custGeom>
          <a:noFill/>
          <a:ln w="76200" cmpd="sng">
            <a:solidFill>
              <a:srgbClr val="CC66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900113" y="5859463"/>
            <a:ext cx="7056437" cy="652462"/>
            <a:chOff x="567" y="3691"/>
            <a:chExt cx="4445" cy="411"/>
          </a:xfrm>
        </p:grpSpPr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724" y="3691"/>
              <a:ext cx="417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21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1244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1768" y="3691"/>
              <a:ext cx="0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290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2814" y="3691"/>
              <a:ext cx="0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>
              <a:off x="3336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3859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4382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4905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2810" y="3691"/>
              <a:ext cx="0" cy="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60"/>
            <p:cNvSpPr>
              <a:spLocks noChangeArrowheads="1"/>
            </p:cNvSpPr>
            <p:nvPr/>
          </p:nvSpPr>
          <p:spPr bwMode="auto">
            <a:xfrm>
              <a:off x="2810" y="3691"/>
              <a:ext cx="0" cy="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63"/>
            <p:cNvSpPr txBox="1">
              <a:spLocks noChangeArrowheads="1"/>
            </p:cNvSpPr>
            <p:nvPr/>
          </p:nvSpPr>
          <p:spPr bwMode="auto">
            <a:xfrm>
              <a:off x="567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  <p:sp>
          <p:nvSpPr>
            <p:cNvPr id="21" name="Text Box 64"/>
            <p:cNvSpPr txBox="1">
              <a:spLocks noChangeArrowheads="1"/>
            </p:cNvSpPr>
            <p:nvPr/>
          </p:nvSpPr>
          <p:spPr bwMode="auto">
            <a:xfrm>
              <a:off x="1099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22" name="Text Box 65"/>
            <p:cNvSpPr txBox="1">
              <a:spLocks noChangeArrowheads="1"/>
            </p:cNvSpPr>
            <p:nvPr/>
          </p:nvSpPr>
          <p:spPr bwMode="auto">
            <a:xfrm>
              <a:off x="1598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45</a:t>
              </a:r>
            </a:p>
          </p:txBody>
        </p:sp>
        <p:sp>
          <p:nvSpPr>
            <p:cNvPr id="23" name="Text Box 66"/>
            <p:cNvSpPr txBox="1">
              <a:spLocks noChangeArrowheads="1"/>
            </p:cNvSpPr>
            <p:nvPr/>
          </p:nvSpPr>
          <p:spPr bwMode="auto">
            <a:xfrm>
              <a:off x="2142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4" name="Text Box 67"/>
            <p:cNvSpPr txBox="1">
              <a:spLocks noChangeArrowheads="1"/>
            </p:cNvSpPr>
            <p:nvPr/>
          </p:nvSpPr>
          <p:spPr bwMode="auto">
            <a:xfrm>
              <a:off x="2687" y="3836"/>
              <a:ext cx="290" cy="2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55</a:t>
              </a: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3186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3685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65</a:t>
              </a:r>
            </a:p>
          </p:txBody>
        </p:sp>
        <p:sp>
          <p:nvSpPr>
            <p:cNvPr id="27" name="Text Box 70"/>
            <p:cNvSpPr txBox="1">
              <a:spLocks noChangeArrowheads="1"/>
            </p:cNvSpPr>
            <p:nvPr/>
          </p:nvSpPr>
          <p:spPr bwMode="auto">
            <a:xfrm>
              <a:off x="4229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</a:t>
              </a:r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728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75</a:t>
              </a:r>
            </a:p>
          </p:txBody>
        </p:sp>
        <p:sp>
          <p:nvSpPr>
            <p:cNvPr id="29" name="Line 75"/>
            <p:cNvSpPr>
              <a:spLocks noChangeShapeType="1"/>
            </p:cNvSpPr>
            <p:nvPr/>
          </p:nvSpPr>
          <p:spPr bwMode="auto">
            <a:xfrm flipH="1">
              <a:off x="2835" y="3702"/>
              <a:ext cx="0" cy="1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4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11977</TotalTime>
  <Words>1805</Words>
  <Application>Microsoft Office PowerPoint</Application>
  <PresentationFormat>Ekran Gösterisi (4:3)</PresentationFormat>
  <Paragraphs>432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Hisse Senedi</vt:lpstr>
      <vt:lpstr>Denklem</vt:lpstr>
      <vt:lpstr>PowerPoint Sunusu</vt:lpstr>
      <vt:lpstr>PowerPoint Sunusu</vt:lpstr>
      <vt:lpstr>NORMAL DAĞILIM</vt:lpstr>
      <vt:lpstr>NORMAL DAĞILIM</vt:lpstr>
      <vt:lpstr>Normal dağılımın özellikleri</vt:lpstr>
      <vt:lpstr>Normal dağılımın özellikleri</vt:lpstr>
      <vt:lpstr>µ ve σ^2 değişikliklerinin dağılımın şekli üzerindeki etkisi  </vt:lpstr>
      <vt:lpstr>NORMAL DAĞILIM….</vt:lpstr>
      <vt:lpstr>NORMAL DAĞILIM…..</vt:lpstr>
      <vt:lpstr>NORMAL DAĞILIM GRAFİĞİ</vt:lpstr>
      <vt:lpstr>NORMAL DAĞILIM…</vt:lpstr>
      <vt:lpstr>NORMAL DAĞILIM….</vt:lpstr>
      <vt:lpstr>NORMAL DAĞILIM …</vt:lpstr>
      <vt:lpstr>STANDART NORMAL DAĞILIM</vt:lpstr>
      <vt:lpstr>STANDART NORMAL DAĞILIM</vt:lpstr>
      <vt:lpstr>STANDART NORMAL DAĞILIM</vt:lpstr>
      <vt:lpstr>STANDART NORMAL DAĞILIM</vt:lpstr>
      <vt:lpstr>Z TABLOSU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:</vt:lpstr>
      <vt:lpstr>Örnek :</vt:lpstr>
      <vt:lpstr>Örnek :</vt:lpstr>
      <vt:lpstr>Örnek :</vt:lpstr>
      <vt:lpstr>Soru :</vt:lpstr>
      <vt:lpstr>Ödev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Biyoistatistik 1</dc:title>
  <dc:creator>Turan</dc:creator>
  <cp:lastModifiedBy>maskan</cp:lastModifiedBy>
  <cp:revision>161</cp:revision>
  <dcterms:created xsi:type="dcterms:W3CDTF">2014-09-19T11:26:00Z</dcterms:created>
  <dcterms:modified xsi:type="dcterms:W3CDTF">2023-11-17T10:48:41Z</dcterms:modified>
</cp:coreProperties>
</file>