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DC7F-FE19-4EF8-BDB2-D09C0CB4463E}" type="datetimeFigureOut">
              <a:rPr lang="tr-TR" smtClean="0"/>
              <a:t>2.11.2023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E780-1432-4C44-B17E-4EC1B6AD0E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9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7081-453B-4989-BF26-FD42403956C1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1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C120-2C22-481C-A279-D09E2BC6B9C2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1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3A28-5AD6-48CD-A9E6-28AA8A296E0B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41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1696-2070-4BA4-B8B7-88339E7B580A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55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668-8EE4-4DA7-B8C3-4906376F87A9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10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783-A8F3-4259-9997-047AECE6B665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07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4ECD-0E2C-4956-91D7-140580A2FE4A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69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30AE-5A79-46DE-94A0-FFC8CB5BE4D1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24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793F-AA69-49CF-93CB-C2C1315FE166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8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A40C-AEFF-45F5-B5BA-DAB4AF2390AF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4EB-0B2E-4422-A83D-C0BD43378626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0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9376-5B30-4FAA-A9D4-9569AB75015B}" type="datetime1">
              <a:rPr lang="tr-TR" smtClean="0"/>
              <a:t>2.11.2023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00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C203-632F-4446-B3B9-CAFCF913B8D9}" type="datetime1">
              <a:rPr lang="tr-TR" smtClean="0"/>
              <a:t>2.11.2023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51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3A7-E631-406A-B500-C273B141F8E6}" type="datetime1">
              <a:rPr lang="tr-TR" smtClean="0"/>
              <a:t>2.11.2023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2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387D-9784-488B-83E5-64B2EE68AB5B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8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ECA1-E3DB-4717-9394-2D4174C6DA4D}" type="datetime1">
              <a:rPr lang="tr-TR" smtClean="0"/>
              <a:t>2.11.2023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6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250B-DEF3-474A-B430-166B2AE1C19A}" type="datetime1">
              <a:rPr lang="tr-TR" smtClean="0"/>
              <a:t>2.11.2023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Dr. Öğr. Üyesi Hicran UZUn KARKA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13EF88-FDDD-48AA-8C28-967AB38A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8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5081CC-163B-011C-5085-41529C9D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0787"/>
          </a:xfrm>
        </p:spPr>
        <p:txBody>
          <a:bodyPr/>
          <a:lstStyle/>
          <a:p>
            <a:r>
              <a:rPr lang="tr-TR" dirty="0"/>
              <a:t>NTGK014 SU ANALİZLERİ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3BA2D8C-02F8-2EB6-5463-5E602CA52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89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7678AE0-8F79-52FD-5C0E-93B4A436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46" y="704718"/>
            <a:ext cx="5611008" cy="1886213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806DB9-A2BA-0BF5-6F56-75C603AB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01A0B4E-B141-13E2-3F48-1D930620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59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C2A5C9-287F-C243-4C55-02D6AD7F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66" y="694964"/>
            <a:ext cx="6030167" cy="5163271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F8B4A9-2373-0F2A-17D9-122FB6BE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D3A3AC-35C8-377B-4A04-4F6D64CD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28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DCC903-3084-7658-FC9F-FA11B348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0" y="409406"/>
            <a:ext cx="5477639" cy="24196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94CD779-48C4-CA32-6FCC-218786258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66" y="2829094"/>
            <a:ext cx="5572903" cy="3972479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C87192-71F3-14F6-14BD-879C1627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72AF55-A131-CD6E-3B31-C8CB9031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4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85B0CD-9042-A0E1-EB79-3D360252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04" y="647437"/>
            <a:ext cx="6229746" cy="4562737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90AAF7-710A-3D62-D00D-9720C07F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B6ABEF-278D-223D-6BFE-A9ABCC44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97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60DE13-DDF0-DA06-8263-FBC875F1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01" y="237679"/>
            <a:ext cx="5896798" cy="6382641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7C18073-FA7B-129E-EF73-1BAE8FE6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EE1067C-EC73-BB29-1383-D874ECB5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07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A8DF01-40B5-B77B-C3B1-37CCBAFD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55" y="699891"/>
            <a:ext cx="5391495" cy="2810267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59CE63-93D2-8943-ABA4-94542DEE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DC29BEF-53DE-BCA1-6DAB-B9FB790A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46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AF992F-78D3-E7F9-D395-29FCF7D5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40" y="866436"/>
            <a:ext cx="5868219" cy="4858428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4416C47-5811-B0DE-92F6-F27BA1C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123AE9-18CC-C08E-5758-0706B957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8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53731B-12C4-734F-2C34-7252E464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74" y="690289"/>
            <a:ext cx="6634576" cy="4586561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C2B229-6EE2-0655-CC64-AA80E67E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B678318-D15C-CDB7-A7D7-4EEC869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71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DD163FF-ECEF-220D-B329-F3E4EDAA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6A815E9-4EE7-DF4D-8801-32B20BB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31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1E39EE-4E8B-907B-1FA4-3EC943BB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99548"/>
            <a:ext cx="7455158" cy="6450542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7F1E60-C8B2-E8BF-3240-2503C144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D82895C-E80E-FF9E-3173-78785638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86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48A62A-5395-8B4F-A4AD-9FADDC0B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317241"/>
            <a:ext cx="8154954" cy="6316824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73A727-239E-7AFC-C047-64E2D169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D300A0-8724-0CD2-C4BD-2CA8E0A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08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C662237-5D73-3927-C0F7-21E7A7AC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8" y="441579"/>
            <a:ext cx="7041362" cy="4830217"/>
          </a:xfrm>
          <a:prstGeom prst="rect">
            <a:avLst/>
          </a:prstGeo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A53D4A-2525-20C2-9F60-C1F546B7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C449ED-38FC-BB82-E780-260EECDC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50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9B29C5E-FCED-B7D2-8919-7B7CD534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48" y="429440"/>
            <a:ext cx="5725324" cy="224821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2154442-F1F6-932C-2EBA-2BEE94BE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90" y="2556820"/>
            <a:ext cx="5839640" cy="2248214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5B2ED5-FFCE-F5F3-8934-38C99DBF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0980FB-D965-0751-3563-D8147772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47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A1533E-ED9A-6285-0CA0-AB2F8F20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8" y="471125"/>
            <a:ext cx="6115462" cy="4634275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5785C7-6E81-3C2D-3F07-A5AC58F9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C7151D-CE67-D920-8C72-C86CD08A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3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330843-1C37-6544-3D06-47999E13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8" y="1438276"/>
            <a:ext cx="5677692" cy="522922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A308F47-3DC4-0AE8-AA54-57FDB45C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296743"/>
            <a:ext cx="5517358" cy="1141532"/>
          </a:xfrm>
          <a:prstGeom prst="rect">
            <a:avLst/>
          </a:prstGeom>
        </p:spPr>
      </p:pic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3BF2DA-6026-0490-DBD3-6F88CDBF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2A69CC-2C52-3019-89EE-997BA2F3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2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E74819-5B78-E2C8-2635-7CACF8A8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0" y="280548"/>
            <a:ext cx="5449060" cy="116221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2894435-225A-B0D0-5087-BED33F90E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2" y="1214079"/>
            <a:ext cx="5982535" cy="5134692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ED3A23-4A8C-DFFA-2CAC-080B517F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876F5ED-6305-F47C-1351-7A7FE5ED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43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C5F640-7375-AE39-1F0A-DE3CA784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8" y="628473"/>
            <a:ext cx="5620534" cy="25340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2D5E9D1-93CD-595C-418A-98B0D61A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08" y="3162477"/>
            <a:ext cx="5849166" cy="2972215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CF692A-E8C3-ED31-C24B-849E6556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Hicran UZUn KARKA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395191-5D77-FE60-C6D4-3F24ABA3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F88-FDDD-48AA-8C28-967AB38A519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2743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156</Words>
  <Application>Microsoft Office PowerPoint</Application>
  <PresentationFormat>Geniş ekran</PresentationFormat>
  <Paragraphs>35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Duman</vt:lpstr>
      <vt:lpstr>NTGK014 SU ANALİZLERİ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KiNGHaZe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hicran uzun</dc:creator>
  <cp:lastModifiedBy>hicran uzun</cp:lastModifiedBy>
  <cp:revision>2</cp:revision>
  <dcterms:created xsi:type="dcterms:W3CDTF">2023-11-02T12:05:36Z</dcterms:created>
  <dcterms:modified xsi:type="dcterms:W3CDTF">2023-11-02T12:22:19Z</dcterms:modified>
</cp:coreProperties>
</file>